
<file path=[Content_Types].xml><?xml version="1.0" encoding="utf-8"?>
<Types xmlns="http://schemas.openxmlformats.org/package/2006/content-types">
  <Default Extension="bin" ContentType="application/vnd.openxmlformats-officedocument.oleObject"/>
  <Default Extension="png" ContentType="image/png"/>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1"/>
    <p:sldMasterId id="2147483660" r:id="rId2"/>
  </p:sldMasterIdLst>
  <p:notesMasterIdLst>
    <p:notesMasterId r:id="rId36"/>
  </p:notesMasterIdLst>
  <p:handoutMasterIdLst>
    <p:handoutMasterId r:id="rId37"/>
  </p:handoutMasterIdLst>
  <p:sldIdLst>
    <p:sldId id="321" r:id="rId3"/>
    <p:sldId id="322" r:id="rId4"/>
    <p:sldId id="323" r:id="rId5"/>
    <p:sldId id="324" r:id="rId6"/>
    <p:sldId id="325" r:id="rId7"/>
    <p:sldId id="326" r:id="rId8"/>
    <p:sldId id="327" r:id="rId9"/>
    <p:sldId id="328" r:id="rId10"/>
    <p:sldId id="329" r:id="rId11"/>
    <p:sldId id="330" r:id="rId12"/>
    <p:sldId id="331" r:id="rId13"/>
    <p:sldId id="332" r:id="rId14"/>
    <p:sldId id="333" r:id="rId15"/>
    <p:sldId id="334" r:id="rId16"/>
    <p:sldId id="335" r:id="rId17"/>
    <p:sldId id="336" r:id="rId18"/>
    <p:sldId id="337" r:id="rId19"/>
    <p:sldId id="338" r:id="rId20"/>
    <p:sldId id="339" r:id="rId21"/>
    <p:sldId id="340" r:id="rId22"/>
    <p:sldId id="341" r:id="rId23"/>
    <p:sldId id="342" r:id="rId24"/>
    <p:sldId id="343" r:id="rId25"/>
    <p:sldId id="344" r:id="rId26"/>
    <p:sldId id="345" r:id="rId27"/>
    <p:sldId id="346" r:id="rId28"/>
    <p:sldId id="347" r:id="rId29"/>
    <p:sldId id="348" r:id="rId30"/>
    <p:sldId id="349" r:id="rId31"/>
    <p:sldId id="350" r:id="rId32"/>
    <p:sldId id="351" r:id="rId33"/>
    <p:sldId id="355" r:id="rId34"/>
    <p:sldId id="354" r:id="rId35"/>
  </p:sldIdLst>
  <p:sldSz cx="9144000" cy="6858000" type="screen4x3"/>
  <p:notesSz cx="6858000" cy="9144000"/>
  <p:defaultTextStyle>
    <a:defPPr>
      <a:defRPr lang="it-IT"/>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rnWhat="notes" clrMode="bw"/>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ile medio 2 - Color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Stile chiaro 2 - Colore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301B821-A1FF-4177-AEE7-76D212191A09}" styleName="Stile medio 1 - Colore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3C2FFA5D-87B4-456A-9821-1D502468CF0F}" styleName="Stile con tema 1 - Colore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77397" autoAdjust="0"/>
  </p:normalViewPr>
  <p:slideViewPr>
    <p:cSldViewPr snapToGrid="0" snapToObjects="1">
      <p:cViewPr varScale="1">
        <p:scale>
          <a:sx n="90" d="100"/>
          <a:sy n="90" d="100"/>
        </p:scale>
        <p:origin x="2214" y="8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snapToGrid="0" snapToObjects="1">
      <p:cViewPr varScale="1">
        <p:scale>
          <a:sx n="75" d="100"/>
          <a:sy n="75" d="100"/>
        </p:scale>
        <p:origin x="-3304" y="-9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viewProps" Target="viewProps.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handoutMaster" Target="handoutMasters/handoutMaster1.xml"/><Relationship Id="rId40"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image" Target="../media/image13.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7.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it-IT"/>
          </a:p>
        </p:txBody>
      </p:sp>
      <p:sp>
        <p:nvSpPr>
          <p:cNvPr id="3" name="Segnaposto data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9C7531B8-C594-8549-8523-72F023A05807}" type="datetimeFigureOut">
              <a:rPr lang="it-IT" smtClean="0"/>
              <a:t>04/04/2019</a:t>
            </a:fld>
            <a:endParaRPr lang="it-IT"/>
          </a:p>
        </p:txBody>
      </p:sp>
      <p:sp>
        <p:nvSpPr>
          <p:cNvPr id="4" name="Segnaposto piè di pagina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it-IT"/>
          </a:p>
        </p:txBody>
      </p:sp>
      <p:sp>
        <p:nvSpPr>
          <p:cNvPr id="5" name="Segnaposto numero diapositiva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B515F5CD-D2A2-434D-BE79-222930FB9EC2}" type="slidenum">
              <a:rPr lang="it-IT" smtClean="0"/>
              <a:t>‹N›</a:t>
            </a:fld>
            <a:endParaRPr lang="it-IT"/>
          </a:p>
        </p:txBody>
      </p:sp>
    </p:spTree>
    <p:extLst>
      <p:ext uri="{BB962C8B-B14F-4D97-AF65-F5344CB8AC3E}">
        <p14:creationId xmlns:p14="http://schemas.microsoft.com/office/powerpoint/2010/main" val="93357486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it-IT"/>
          </a:p>
        </p:txBody>
      </p:sp>
      <p:sp>
        <p:nvSpPr>
          <p:cNvPr id="3" name="Segnaposto data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6715F31-854F-EB4D-977E-26F2DCB42FBF}" type="datetimeFigureOut">
              <a:rPr lang="it-IT" smtClean="0"/>
              <a:t>04/04/2019</a:t>
            </a:fld>
            <a:endParaRPr lang="it-IT"/>
          </a:p>
        </p:txBody>
      </p:sp>
      <p:sp>
        <p:nvSpPr>
          <p:cNvPr id="4" name="Segnaposto immagine diapositiva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it-IT"/>
          </a:p>
        </p:txBody>
      </p:sp>
      <p:sp>
        <p:nvSpPr>
          <p:cNvPr id="5" name="Segnaposto note 4"/>
          <p:cNvSpPr>
            <a:spLocks noGrp="1"/>
          </p:cNvSpPr>
          <p:nvPr>
            <p:ph type="body" sz="quarter" idx="3"/>
          </p:nvPr>
        </p:nvSpPr>
        <p:spPr>
          <a:xfrm>
            <a:off x="194053" y="4343400"/>
            <a:ext cx="6527228" cy="4114800"/>
          </a:xfrm>
          <a:prstGeom prst="rect">
            <a:avLst/>
          </a:prstGeom>
        </p:spPr>
        <p:txBody>
          <a:bodyPr vert="horz" lIns="91440" tIns="45720" rIns="91440" bIns="45720" rtlCol="0"/>
          <a:lstStyle/>
          <a:p>
            <a:pPr lvl="0"/>
            <a:r>
              <a:rPr lang="it-IT" dirty="0" smtClean="0"/>
              <a:t>Fare clic per modificare gli stili del testo dello schema</a:t>
            </a:r>
          </a:p>
          <a:p>
            <a:pPr lvl="1"/>
            <a:r>
              <a:rPr lang="it-IT" dirty="0" smtClean="0"/>
              <a:t>Secondo livello</a:t>
            </a:r>
          </a:p>
          <a:p>
            <a:pPr lvl="2"/>
            <a:r>
              <a:rPr lang="it-IT" dirty="0" smtClean="0"/>
              <a:t>Terzo livello</a:t>
            </a:r>
          </a:p>
          <a:p>
            <a:pPr lvl="3"/>
            <a:r>
              <a:rPr lang="it-IT" dirty="0" smtClean="0"/>
              <a:t>Quarto livello</a:t>
            </a:r>
          </a:p>
          <a:p>
            <a:pPr lvl="4"/>
            <a:r>
              <a:rPr lang="it-IT" dirty="0" smtClean="0"/>
              <a:t>Quinto livello</a:t>
            </a:r>
            <a:endParaRPr lang="it-IT" dirty="0"/>
          </a:p>
        </p:txBody>
      </p:sp>
      <p:sp>
        <p:nvSpPr>
          <p:cNvPr id="6" name="Segnaposto piè di pagina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it-IT"/>
          </a:p>
        </p:txBody>
      </p:sp>
      <p:sp>
        <p:nvSpPr>
          <p:cNvPr id="7" name="Segnaposto numero diapositiva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6C1644F5-CA25-A94B-A249-F164B6410E0C}" type="slidenum">
              <a:rPr lang="it-IT" smtClean="0"/>
              <a:t>‹N›</a:t>
            </a:fld>
            <a:endParaRPr lang="it-IT"/>
          </a:p>
        </p:txBody>
      </p:sp>
    </p:spTree>
    <p:extLst>
      <p:ext uri="{BB962C8B-B14F-4D97-AF65-F5344CB8AC3E}">
        <p14:creationId xmlns:p14="http://schemas.microsoft.com/office/powerpoint/2010/main" val="685259348"/>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sz="10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pPr hangingPunct="0"/>
            <a:endParaRPr kumimoji="1" lang="it-IT" sz="1000" kern="1200" dirty="0" smtClean="0">
              <a:solidFill>
                <a:schemeClr val="tx1"/>
              </a:solidFill>
              <a:effectLst/>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fld id="{6C1644F5-CA25-A94B-A249-F164B6410E0C}" type="slidenum">
              <a:rPr lang="it-IT" smtClean="0"/>
              <a:t>1</a:t>
            </a:fld>
            <a:endParaRPr lang="it-IT"/>
          </a:p>
        </p:txBody>
      </p:sp>
    </p:spTree>
    <p:extLst>
      <p:ext uri="{BB962C8B-B14F-4D97-AF65-F5344CB8AC3E}">
        <p14:creationId xmlns:p14="http://schemas.microsoft.com/office/powerpoint/2010/main" val="12049925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defTabSz="844083" eaLnBrk="0" fontAlgn="base" hangingPunct="0">
              <a:spcBef>
                <a:spcPct val="30000"/>
              </a:spcBef>
              <a:spcAft>
                <a:spcPct val="0"/>
              </a:spcAft>
              <a:defRPr/>
            </a:pPr>
            <a:r>
              <a:rPr kumimoji="1" lang="it-IT" dirty="0">
                <a:ea typeface="ＭＳ Ｐゴシック" charset="0"/>
                <a:cs typeface="ＭＳ Ｐゴシック" charset="0"/>
              </a:rPr>
              <a:t>È interessante anche cercare di individuare le possibili relazioni tra costi speciali e comuni, da una parte, e costi variabili e fissi dall’altra.</a:t>
            </a:r>
          </a:p>
          <a:p>
            <a:pPr hangingPunct="0"/>
            <a:r>
              <a:rPr kumimoji="1" lang="it-IT" dirty="0">
                <a:ea typeface="ＭＳ Ｐゴシック" charset="0"/>
                <a:cs typeface="ＭＳ Ｐゴシック" charset="0"/>
              </a:rPr>
              <a:t>È evidente che i costi speciali possono essere variabili e fissi. Al contrario, i costi comuni generalmente sono costi fissi che non variano al variare del volume di produzione.</a:t>
            </a:r>
          </a:p>
          <a:p>
            <a:pPr hangingPunct="0"/>
            <a:r>
              <a:rPr kumimoji="1" lang="it-IT" dirty="0" smtClean="0">
                <a:ea typeface="ＭＳ Ｐゴシック" charset="0"/>
                <a:cs typeface="ＭＳ Ｐゴシック" charset="0"/>
              </a:rPr>
              <a:t>Si</a:t>
            </a:r>
            <a:r>
              <a:rPr kumimoji="1" lang="it-IT" baseline="0" dirty="0" smtClean="0">
                <a:ea typeface="ＭＳ Ｐゴシック" charset="0"/>
                <a:cs typeface="ＭＳ Ｐゴシック" charset="0"/>
              </a:rPr>
              <a:t> tratta comunque di</a:t>
            </a:r>
            <a:r>
              <a:rPr kumimoji="1" lang="it-IT" dirty="0" smtClean="0">
                <a:ea typeface="ＭＳ Ｐゴシック" charset="0"/>
                <a:cs typeface="ＭＳ Ｐゴシック" charset="0"/>
              </a:rPr>
              <a:t> </a:t>
            </a:r>
            <a:r>
              <a:rPr kumimoji="1" lang="it-IT" dirty="0">
                <a:ea typeface="ＭＳ Ｐゴシック" charset="0"/>
                <a:cs typeface="ＭＳ Ｐゴシック" charset="0"/>
              </a:rPr>
              <a:t>una generalizzazione, </a:t>
            </a:r>
            <a:r>
              <a:rPr kumimoji="1" lang="it-IT" dirty="0" smtClean="0">
                <a:ea typeface="ＭＳ Ｐゴシック" charset="0"/>
                <a:cs typeface="ＭＳ Ｐゴシック" charset="0"/>
              </a:rPr>
              <a:t>perché esistono delle </a:t>
            </a:r>
            <a:r>
              <a:rPr kumimoji="1" lang="it-IT" dirty="0">
                <a:ea typeface="ＭＳ Ｐゴシック" charset="0"/>
                <a:cs typeface="ＭＳ Ｐゴシック" charset="0"/>
              </a:rPr>
              <a:t>eccezioni. </a:t>
            </a:r>
            <a:r>
              <a:rPr kumimoji="1" lang="it-IT" i="1" u="sng" dirty="0">
                <a:ea typeface="ＭＳ Ｐゴシック" charset="0"/>
                <a:cs typeface="ＭＳ Ｐゴシック" charset="0"/>
              </a:rPr>
              <a:t>Pensiamo alle provvigioni per i rappresentanti. Il costo è variabile (pago il rappresentante sulla base di quanto fattura per l’azienda) ma comune (il rappresentante, infatti, promuove tutta la gamma dei prodotti aziendali, non un PD soltanto).</a:t>
            </a:r>
            <a:endParaRPr kumimoji="1" lang="it-IT" dirty="0">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10</a:t>
            </a:fld>
            <a:endParaRPr lang="it-IT"/>
          </a:p>
        </p:txBody>
      </p:sp>
    </p:spTree>
    <p:extLst>
      <p:ext uri="{BB962C8B-B14F-4D97-AF65-F5344CB8AC3E}">
        <p14:creationId xmlns:p14="http://schemas.microsoft.com/office/powerpoint/2010/main" val="20048553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Ma qual è </a:t>
            </a:r>
            <a:r>
              <a:rPr kumimoji="1" lang="it-IT" dirty="0" smtClean="0">
                <a:ea typeface="ＭＳ Ｐゴシック" charset="0"/>
                <a:cs typeface="ＭＳ Ｐゴシック" charset="0"/>
              </a:rPr>
              <a:t>l’utilità </a:t>
            </a:r>
            <a:r>
              <a:rPr kumimoji="1" lang="it-IT" dirty="0">
                <a:ea typeface="ＭＳ Ｐゴシック" charset="0"/>
                <a:cs typeface="ＭＳ Ｐゴシック" charset="0"/>
              </a:rPr>
              <a:t>della distinzione? Si tratta di uno strumento concettuale che ci aiuta a prendere decisioni razionali ed economiche poiché consente di capire quanto costa all’azienda un singolo PD, un singolo reparto o un singolo servizio erogato.</a:t>
            </a:r>
          </a:p>
          <a:p>
            <a:pPr hangingPunct="0"/>
            <a:r>
              <a:rPr kumimoji="1" lang="it-IT" b="1" i="1" dirty="0">
                <a:ea typeface="ＭＳ Ｐゴシック" charset="0"/>
                <a:cs typeface="ＭＳ Ｐゴシック" charset="0"/>
              </a:rPr>
              <a:t>Aiuta soprattutto a capire dove può intervenire il SE per tagliare i costi superflui e le inefficienze senza ledere l’efficacia della produzione e la continuità aziendale!</a:t>
            </a:r>
            <a:endParaRPr kumimoji="1" lang="it-IT" dirty="0">
              <a:ea typeface="ＭＳ Ｐゴシック" charset="0"/>
              <a:cs typeface="ＭＳ Ｐゴシック" charset="0"/>
            </a:endParaRPr>
          </a:p>
          <a:p>
            <a:endParaRPr lang="it-IT" dirty="0"/>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11</a:t>
            </a:fld>
            <a:endParaRPr lang="it-IT"/>
          </a:p>
        </p:txBody>
      </p:sp>
    </p:spTree>
    <p:extLst>
      <p:ext uri="{BB962C8B-B14F-4D97-AF65-F5344CB8AC3E}">
        <p14:creationId xmlns:p14="http://schemas.microsoft.com/office/powerpoint/2010/main" val="5135618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Ancora, a voler essere precisi e puntuali, in dottrina esiste anche una distinzione fra </a:t>
            </a:r>
            <a:r>
              <a:rPr kumimoji="1" lang="it-IT" b="1" dirty="0">
                <a:ea typeface="ＭＳ Ｐゴシック" charset="0"/>
                <a:cs typeface="ＭＳ Ｐゴシック" charset="0"/>
              </a:rPr>
              <a:t>costi DIRETTI ed INDIRETTI.</a:t>
            </a:r>
            <a:endParaRPr kumimoji="1" lang="it-IT" dirty="0">
              <a:ea typeface="ＭＳ Ｐゴシック" charset="0"/>
              <a:cs typeface="ＭＳ Ｐゴシック" charset="0"/>
            </a:endParaRPr>
          </a:p>
          <a:p>
            <a:pPr hangingPunct="0"/>
            <a:r>
              <a:rPr kumimoji="1" lang="it-IT" dirty="0">
                <a:ea typeface="ＭＳ Ｐゴシック" charset="0"/>
                <a:cs typeface="ＭＳ Ｐゴシック" charset="0"/>
              </a:rPr>
              <a:t>I </a:t>
            </a:r>
            <a:r>
              <a:rPr kumimoji="1" lang="it-IT" b="1" dirty="0">
                <a:ea typeface="ＭＳ Ｐゴシック" charset="0"/>
                <a:cs typeface="ＭＳ Ｐゴシック" charset="0"/>
              </a:rPr>
              <a:t>costi diretti</a:t>
            </a:r>
            <a:r>
              <a:rPr kumimoji="1" lang="it-IT" dirty="0">
                <a:ea typeface="ＭＳ Ｐゴシック" charset="0"/>
                <a:cs typeface="ＭＳ Ｐゴシック" charset="0"/>
              </a:rPr>
              <a:t> sono quelli per i quali si può (criterio tecnico-contabile) ma allo stesso tempo si reputa conveniente misurare in maniera oggettiva l’apporto che il FP dà alla realizzazione del PD.</a:t>
            </a:r>
          </a:p>
          <a:p>
            <a:pPr hangingPunct="0"/>
            <a:r>
              <a:rPr kumimoji="1" lang="it-IT" dirty="0">
                <a:ea typeface="ＭＳ Ｐゴシック" charset="0"/>
                <a:cs typeface="ＭＳ Ｐゴシック" charset="0"/>
              </a:rPr>
              <a:t>I costi indiretti, al contrario, sono quelli per i quali o non si può calcolare in maniera oggettiva l’apporto fornito al PD, oppure lo si può fare (il criterio tecnico-contabile è dunque soddisfatto) ma non lo si reputa conveniente in un rapporto costi-benefici.</a:t>
            </a:r>
          </a:p>
          <a:p>
            <a:pPr hangingPunct="0"/>
            <a:r>
              <a:rPr kumimoji="1" lang="it-IT" dirty="0">
                <a:ea typeface="ＭＳ Ｐゴシック" charset="0"/>
                <a:cs typeface="ＭＳ Ｐゴシック" charset="0"/>
              </a:rPr>
              <a:t>Un esempio tradizionale: posso misurare l’energia elettrica consumata dal macchinario che realizza le scarpe da uomo e l’energia elettrica consumata dal macchinario che realizza le cinture (</a:t>
            </a:r>
            <a:r>
              <a:rPr kumimoji="1" lang="it-IT" dirty="0" err="1">
                <a:ea typeface="ＭＳ Ｐゴシック" charset="0"/>
                <a:cs typeface="ＭＳ Ｐゴシック" charset="0"/>
              </a:rPr>
              <a:t>hp</a:t>
            </a:r>
            <a:r>
              <a:rPr kumimoji="1" lang="it-IT" dirty="0">
                <a:ea typeface="ＭＳ Ｐゴシック" charset="0"/>
                <a:cs typeface="ＭＳ Ｐゴシック" charset="0"/>
              </a:rPr>
              <a:t> che i macchinari siano diversi e distinti) ma dovrei mettere un contatore a ciascuno per misurare le </a:t>
            </a:r>
            <a:r>
              <a:rPr kumimoji="1" lang="it-IT" dirty="0" err="1">
                <a:ea typeface="ＭＳ Ｐゴシック" charset="0"/>
                <a:cs typeface="ＭＳ Ｐゴシック" charset="0"/>
              </a:rPr>
              <a:t>Kw</a:t>
            </a:r>
            <a:r>
              <a:rPr kumimoji="1" lang="it-IT" dirty="0">
                <a:ea typeface="ＭＳ Ｐゴシック" charset="0"/>
                <a:cs typeface="ＭＳ Ｐゴシック" charset="0"/>
              </a:rPr>
              <a:t>/h.</a:t>
            </a:r>
          </a:p>
          <a:p>
            <a:pPr hangingPunct="0"/>
            <a:r>
              <a:rPr kumimoji="1" lang="it-IT" dirty="0">
                <a:ea typeface="ＭＳ Ｐゴシック" charset="0"/>
                <a:cs typeface="ＭＳ Ｐゴシック" charset="0"/>
              </a:rPr>
              <a:t>È conveniente? Il contatore costa soldi: deve essere acquistato, installato, collaudato e sottoposto a manutenzione. Ha senso? Dipende tutto dal livello di profondità dell’informazione che vuole ottenere il soggetto economico o, comunque, l’amministratore dell’azienda.</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12</a:t>
            </a:fld>
            <a:endParaRPr lang="it-IT"/>
          </a:p>
        </p:txBody>
      </p:sp>
    </p:spTree>
    <p:extLst>
      <p:ext uri="{BB962C8B-B14F-4D97-AF65-F5344CB8AC3E}">
        <p14:creationId xmlns:p14="http://schemas.microsoft.com/office/powerpoint/2010/main" val="9063544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smtClean="0">
                <a:ea typeface="ＭＳ Ｐゴシック" charset="0"/>
                <a:cs typeface="ＭＳ Ｐゴシック" charset="0"/>
              </a:rPr>
              <a:t>Quale </a:t>
            </a:r>
            <a:r>
              <a:rPr kumimoji="1" lang="it-IT" dirty="0">
                <a:ea typeface="ＭＳ Ｐゴシック" charset="0"/>
                <a:cs typeface="ＭＳ Ｐゴシック" charset="0"/>
              </a:rPr>
              <a:t>rapporto esiste fra costi speciali e comuni e costi diretti ed indiretti? È palese che i costi comuni sono tutti indiretti: se non posso misurare in maniera oggettiva l’apporto fornito al PD, è inutile procedere oltre con altre valutazioni.</a:t>
            </a:r>
          </a:p>
          <a:p>
            <a:pPr hangingPunct="0"/>
            <a:r>
              <a:rPr kumimoji="1" lang="it-IT" dirty="0">
                <a:ea typeface="ＭＳ Ｐゴシック" charset="0"/>
                <a:cs typeface="ＭＳ Ｐゴシック" charset="0"/>
              </a:rPr>
              <a:t>I costi speciali, invece, possono essere:</a:t>
            </a:r>
          </a:p>
          <a:p>
            <a:pPr marL="158265" indent="-158265" hangingPunct="0">
              <a:buFontTx/>
              <a:buChar char="-"/>
            </a:pPr>
            <a:r>
              <a:rPr kumimoji="1" lang="it-IT" dirty="0">
                <a:ea typeface="ＭＳ Ｐゴシック" charset="0"/>
                <a:cs typeface="ＭＳ Ｐゴシック" charset="0"/>
              </a:rPr>
              <a:t>diretti se conviene effettuare la misurazione;</a:t>
            </a:r>
          </a:p>
          <a:p>
            <a:pPr marL="158265" indent="-158265" hangingPunct="0">
              <a:buFontTx/>
              <a:buChar char="-"/>
            </a:pPr>
            <a:r>
              <a:rPr kumimoji="1" lang="it-IT" dirty="0">
                <a:ea typeface="ＭＳ Ｐゴシック" charset="0"/>
                <a:cs typeface="ＭＳ Ｐゴシック" charset="0"/>
              </a:rPr>
              <a:t>indiretti se NON conviene effettuare la misurazione.</a:t>
            </a:r>
          </a:p>
          <a:p>
            <a:pPr hangingPunct="0"/>
            <a:r>
              <a:rPr kumimoji="1" lang="it-IT" dirty="0">
                <a:ea typeface="ＭＳ Ｐゴシック" charset="0"/>
                <a:cs typeface="ＭＳ Ｐゴシック" charset="0"/>
              </a:rPr>
              <a:t>Il tutto è rimesso alla decisione degli amministratori o di chi effettua il controllo di gestione in azienda (se è dotato di potere decisionale al riguardo). È impossibile dire a priori se un costo speciale è diretto o indiretto. </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13</a:t>
            </a:fld>
            <a:endParaRPr lang="it-IT"/>
          </a:p>
        </p:txBody>
      </p:sp>
    </p:spTree>
    <p:extLst>
      <p:ext uri="{BB962C8B-B14F-4D97-AF65-F5344CB8AC3E}">
        <p14:creationId xmlns:p14="http://schemas.microsoft.com/office/powerpoint/2010/main" val="40760228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Lasciamo un attimo da parte la distinzione diretti-indiretti e focalizziamo di nuovo sulla distinzione tra costi speciali e comuni e poniamoci </a:t>
            </a:r>
            <a:r>
              <a:rPr kumimoji="1" lang="it-IT" b="1" dirty="0">
                <a:ea typeface="ＭＳ Ｐゴシック" charset="0"/>
                <a:cs typeface="ＭＳ Ｐゴシック" charset="0"/>
              </a:rPr>
              <a:t>il problema di calcolare il costo di un prodotto!</a:t>
            </a:r>
            <a:endParaRPr kumimoji="1" lang="it-IT" dirty="0">
              <a:ea typeface="ＭＳ Ｐゴシック" charset="0"/>
              <a:cs typeface="ＭＳ Ｐゴシック" charset="0"/>
            </a:endParaRPr>
          </a:p>
          <a:p>
            <a:pPr hangingPunct="0"/>
            <a:r>
              <a:rPr kumimoji="1" lang="it-IT" dirty="0">
                <a:ea typeface="ＭＳ Ｐゴシック" charset="0"/>
                <a:cs typeface="ＭＳ Ｐゴシック" charset="0"/>
              </a:rPr>
              <a:t>Infatti, alla realizzazione del prodotto concorrono tutti i FP:</a:t>
            </a:r>
          </a:p>
          <a:p>
            <a:pPr marL="158265" indent="-158265" hangingPunct="0">
              <a:buFontTx/>
              <a:buChar char="-"/>
            </a:pPr>
            <a:r>
              <a:rPr kumimoji="1" lang="it-IT" dirty="0">
                <a:ea typeface="ＭＳ Ｐゴシック" charset="0"/>
                <a:cs typeface="ＭＳ Ｐゴシック" charset="0"/>
              </a:rPr>
              <a:t>in modo oggettivo </a:t>
            </a:r>
            <a:r>
              <a:rPr kumimoji="1" lang="it-IT" dirty="0">
                <a:ea typeface="ＭＳ Ｐゴシック" charset="0"/>
                <a:cs typeface="ＭＳ Ｐゴシック" charset="0"/>
                <a:sym typeface="Wingdings"/>
              </a:rPr>
              <a:t></a:t>
            </a:r>
            <a:r>
              <a:rPr kumimoji="1" lang="it-IT" dirty="0">
                <a:ea typeface="ＭＳ Ｐゴシック" charset="0"/>
                <a:cs typeface="ＭＳ Ｐゴシック" charset="0"/>
              </a:rPr>
              <a:t> </a:t>
            </a:r>
            <a:r>
              <a:rPr kumimoji="1" lang="it-IT" b="1" i="1" dirty="0">
                <a:ea typeface="ＭＳ Ｐゴシック" charset="0"/>
                <a:cs typeface="ＭＳ Ｐゴシック" charset="0"/>
              </a:rPr>
              <a:t>costi speciali;</a:t>
            </a:r>
            <a:endParaRPr kumimoji="1" lang="it-IT" dirty="0">
              <a:ea typeface="ＭＳ Ｐゴシック" charset="0"/>
              <a:cs typeface="ＭＳ Ｐゴシック" charset="0"/>
            </a:endParaRPr>
          </a:p>
          <a:p>
            <a:pPr marL="158265" indent="-158265" hangingPunct="0">
              <a:buFontTx/>
              <a:buChar char="-"/>
            </a:pPr>
            <a:r>
              <a:rPr kumimoji="1" lang="it-IT" dirty="0">
                <a:ea typeface="ＭＳ Ｐゴシック" charset="0"/>
                <a:cs typeface="ＭＳ Ｐゴシック" charset="0"/>
              </a:rPr>
              <a:t>in modo soggettivo </a:t>
            </a:r>
            <a:r>
              <a:rPr kumimoji="1" lang="it-IT" dirty="0">
                <a:ea typeface="ＭＳ Ｐゴシック" charset="0"/>
                <a:cs typeface="ＭＳ Ｐゴシック" charset="0"/>
                <a:sym typeface="Wingdings"/>
              </a:rPr>
              <a:t></a:t>
            </a:r>
            <a:r>
              <a:rPr kumimoji="1" lang="it-IT" dirty="0">
                <a:ea typeface="ＭＳ Ｐゴシック" charset="0"/>
                <a:cs typeface="ＭＳ Ｐゴシック" charset="0"/>
              </a:rPr>
              <a:t> </a:t>
            </a:r>
            <a:r>
              <a:rPr kumimoji="1" lang="it-IT" b="1" i="1" dirty="0">
                <a:ea typeface="ＭＳ Ｐゴシック" charset="0"/>
                <a:cs typeface="ＭＳ Ｐゴシック" charset="0"/>
              </a:rPr>
              <a:t>costi comuni.</a:t>
            </a:r>
            <a:endParaRPr kumimoji="1" lang="it-IT" dirty="0">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14</a:t>
            </a:fld>
            <a:endParaRPr lang="it-IT"/>
          </a:p>
        </p:txBody>
      </p:sp>
    </p:spTree>
    <p:extLst>
      <p:ext uri="{BB962C8B-B14F-4D97-AF65-F5344CB8AC3E}">
        <p14:creationId xmlns:p14="http://schemas.microsoft.com/office/powerpoint/2010/main" val="21915815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La determinazione del costo di un FP da attribuire ad un prodotto segue strade diverse a seconda che ci si trovi di fronte ad un costo speciale o ad un costo comune.</a:t>
            </a:r>
          </a:p>
          <a:p>
            <a:pPr hangingPunct="0"/>
            <a:r>
              <a:rPr kumimoji="1" lang="it-IT" dirty="0">
                <a:ea typeface="ＭＳ Ｐゴシック" charset="0"/>
                <a:cs typeface="ＭＳ Ｐゴシック" charset="0"/>
              </a:rPr>
              <a:t> </a:t>
            </a:r>
          </a:p>
          <a:p>
            <a:pPr hangingPunct="0"/>
            <a:r>
              <a:rPr kumimoji="1" lang="it-IT" b="1" dirty="0">
                <a:ea typeface="ＭＳ Ｐゴシック" charset="0"/>
                <a:cs typeface="ＭＳ Ｐゴシック" charset="0"/>
              </a:rPr>
              <a:t>I COSTI SPECIALI</a:t>
            </a:r>
            <a:r>
              <a:rPr kumimoji="1" lang="it-IT" dirty="0">
                <a:ea typeface="ＭＳ Ｐゴシック" charset="0"/>
                <a:cs typeface="ＭＳ Ｐゴシック" charset="0"/>
              </a:rPr>
              <a:t> li possiamo quantificare </a:t>
            </a:r>
            <a:r>
              <a:rPr kumimoji="1" lang="it-IT" dirty="0" smtClean="0">
                <a:ea typeface="ＭＳ Ｐゴシック" charset="0"/>
                <a:cs typeface="ＭＳ Ｐゴシック" charset="0"/>
              </a:rPr>
              <a:t>oggettivamente </a:t>
            </a:r>
            <a:r>
              <a:rPr kumimoji="1" lang="it-IT" dirty="0">
                <a:ea typeface="ＭＳ Ｐゴシック" charset="0"/>
                <a:cs typeface="ＭＳ Ｐゴシック" charset="0"/>
              </a:rPr>
              <a:t>ricorrendo alla formula: Q.tà del FP  x  Costo unitario del FP.</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15</a:t>
            </a:fld>
            <a:endParaRPr lang="it-IT"/>
          </a:p>
        </p:txBody>
      </p:sp>
    </p:spTree>
    <p:extLst>
      <p:ext uri="{BB962C8B-B14F-4D97-AF65-F5344CB8AC3E}">
        <p14:creationId xmlns:p14="http://schemas.microsoft.com/office/powerpoint/2010/main" val="220590313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b="1" dirty="0">
                <a:ea typeface="ＭＳ Ｐゴシック" charset="0"/>
                <a:cs typeface="ＭＳ Ｐゴシック" charset="0"/>
              </a:rPr>
              <a:t>Per i COSTI COMUNI </a:t>
            </a:r>
            <a:r>
              <a:rPr kumimoji="1" lang="it-IT" dirty="0">
                <a:ea typeface="ＭＳ Ｐゴシック" charset="0"/>
                <a:cs typeface="ＭＳ Ｐゴシック" charset="0"/>
              </a:rPr>
              <a:t>vi è l’impossibilità di una misurazione oggettiva che ci induce a seguire un’altra strada, attribuendo al prodotto una quota del costo comune operando una </a:t>
            </a:r>
            <a:r>
              <a:rPr kumimoji="1" lang="it-IT" b="1" dirty="0">
                <a:ea typeface="ＭＳ Ｐゴシック" charset="0"/>
                <a:cs typeface="ＭＳ Ｐゴシック" charset="0"/>
              </a:rPr>
              <a:t>ripartizione soggettiva!</a:t>
            </a:r>
            <a:endParaRPr kumimoji="1" lang="it-IT" dirty="0">
              <a:ea typeface="ＭＳ Ｐゴシック" charset="0"/>
              <a:cs typeface="ＭＳ Ｐゴシック" charset="0"/>
            </a:endParaRPr>
          </a:p>
          <a:p>
            <a:pPr hangingPunct="0"/>
            <a:r>
              <a:rPr kumimoji="1" lang="it-IT" dirty="0">
                <a:ea typeface="ＭＳ Ｐゴシック" charset="0"/>
                <a:cs typeface="ＭＳ Ｐゴシック" charset="0"/>
              </a:rPr>
              <a:t>Si può fare, certo, ma bisogna sapere che ci stiamo muovendo su di un terreno instabile ed ecco perché bisogna ricercare le basi di ripartizione più razionali possibili, anche se non oggettive.</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16</a:t>
            </a:fld>
            <a:endParaRPr lang="it-IT"/>
          </a:p>
        </p:txBody>
      </p:sp>
    </p:spTree>
    <p:extLst>
      <p:ext uri="{BB962C8B-B14F-4D97-AF65-F5344CB8AC3E}">
        <p14:creationId xmlns:p14="http://schemas.microsoft.com/office/powerpoint/2010/main" val="8135885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defTabSz="844083" eaLnBrk="0" fontAlgn="base" hangingPunct="0">
              <a:spcBef>
                <a:spcPct val="30000"/>
              </a:spcBef>
              <a:spcAft>
                <a:spcPct val="0"/>
              </a:spcAft>
              <a:defRPr/>
            </a:pPr>
            <a:r>
              <a:rPr kumimoji="1" lang="it-IT" dirty="0">
                <a:ea typeface="ＭＳ Ｐゴシック" charset="0"/>
                <a:cs typeface="ＭＳ Ｐゴシック" charset="0"/>
              </a:rPr>
              <a:t>In concreto, come operare questa ripartizione?</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17</a:t>
            </a:fld>
            <a:endParaRPr lang="it-IT"/>
          </a:p>
        </p:txBody>
      </p:sp>
    </p:spTree>
    <p:extLst>
      <p:ext uri="{BB962C8B-B14F-4D97-AF65-F5344CB8AC3E}">
        <p14:creationId xmlns:p14="http://schemas.microsoft.com/office/powerpoint/2010/main" val="29114911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b="1" i="1" dirty="0">
                <a:ea typeface="ＭＳ Ｐゴシック" charset="0"/>
                <a:cs typeface="ＭＳ Ｐゴシック" charset="0"/>
              </a:rPr>
              <a:t>In sostanza, dobbiamo trovare una BASE DI RIPARTIZIONE di un costo comune tra i diversi prodotti ai quali il costo comune si riferisce o si può riferire…</a:t>
            </a:r>
            <a:endParaRPr kumimoji="1" lang="it-IT" dirty="0">
              <a:ea typeface="ＭＳ Ｐゴシック" charset="0"/>
              <a:cs typeface="ＭＳ Ｐゴシック" charset="0"/>
            </a:endParaRPr>
          </a:p>
          <a:p>
            <a:pPr hangingPunct="0"/>
            <a:r>
              <a:rPr kumimoji="1" lang="it-IT" dirty="0">
                <a:ea typeface="ＭＳ Ｐゴシック" charset="0"/>
                <a:cs typeface="ＭＳ Ｐゴシック" charset="0"/>
              </a:rPr>
              <a:t> </a:t>
            </a:r>
          </a:p>
          <a:p>
            <a:pPr hangingPunct="0"/>
            <a:r>
              <a:rPr kumimoji="1" lang="it-IT" dirty="0">
                <a:ea typeface="ＭＳ Ｐゴシック" charset="0"/>
                <a:cs typeface="ＭＳ Ｐゴシック" charset="0"/>
              </a:rPr>
              <a:t>Un tale elemento deve possedere due caratteristiche:</a:t>
            </a:r>
          </a:p>
          <a:p>
            <a:pPr marL="158265" indent="-158265" hangingPunct="0">
              <a:buFontTx/>
              <a:buChar char="-"/>
            </a:pPr>
            <a:r>
              <a:rPr kumimoji="1" lang="it-IT" b="1" dirty="0">
                <a:ea typeface="ＭＳ Ｐゴシック" charset="0"/>
                <a:cs typeface="ＭＳ Ｐゴシック" charset="0"/>
              </a:rPr>
              <a:t>deve essere RAZIONALMENTE misurabile (anche se NON IN MANIERA OGGETTIVA)</a:t>
            </a:r>
            <a:r>
              <a:rPr kumimoji="1" lang="it-IT" dirty="0">
                <a:ea typeface="ＭＳ Ｐゴシック" charset="0"/>
                <a:cs typeface="ＭＳ Ｐゴシック" charset="0"/>
              </a:rPr>
              <a:t>, in quanto, se funge da criterio di riparto, deve poter essere quantificabile in modo </a:t>
            </a:r>
            <a:r>
              <a:rPr kumimoji="1" lang="it-IT" b="1" dirty="0">
                <a:ea typeface="ＭＳ Ｐゴシック" charset="0"/>
                <a:cs typeface="ＭＳ Ｐゴシック" charset="0"/>
              </a:rPr>
              <a:t>RAZIONALE</a:t>
            </a:r>
            <a:r>
              <a:rPr kumimoji="1" lang="it-IT" dirty="0">
                <a:ea typeface="ＭＳ Ｐゴシック" charset="0"/>
                <a:cs typeface="ＭＳ Ｐゴシック" charset="0"/>
              </a:rPr>
              <a:t>;</a:t>
            </a:r>
          </a:p>
          <a:p>
            <a:pPr marL="158265" indent="-158265" hangingPunct="0">
              <a:buFontTx/>
              <a:buChar char="-"/>
            </a:pPr>
            <a:r>
              <a:rPr kumimoji="1" lang="it-IT" b="1" dirty="0">
                <a:ea typeface="ＭＳ Ｐゴシック" charset="0"/>
                <a:cs typeface="ＭＳ Ｐゴシック" charset="0"/>
              </a:rPr>
              <a:t>capace di esprimere una relazione causale tra FP e PD</a:t>
            </a:r>
            <a:r>
              <a:rPr kumimoji="1" lang="it-IT" dirty="0">
                <a:ea typeface="ＭＳ Ｐゴシック" charset="0"/>
                <a:cs typeface="ＭＳ Ｐゴシック" charset="0"/>
              </a:rPr>
              <a:t>. In altri termini, questo elemento deve esprimere in qualche modo il contributo offerto dal FP comune alla realizzazione dei diversi prodotti cui concorre.</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18</a:t>
            </a:fld>
            <a:endParaRPr lang="it-IT"/>
          </a:p>
        </p:txBody>
      </p:sp>
    </p:spTree>
    <p:extLst>
      <p:ext uri="{BB962C8B-B14F-4D97-AF65-F5344CB8AC3E}">
        <p14:creationId xmlns:p14="http://schemas.microsoft.com/office/powerpoint/2010/main" val="12402874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defTabSz="844083" eaLnBrk="0" fontAlgn="base" hangingPunct="0">
              <a:spcBef>
                <a:spcPct val="30000"/>
              </a:spcBef>
              <a:spcAft>
                <a:spcPct val="0"/>
              </a:spcAft>
              <a:defRPr/>
            </a:pPr>
            <a:r>
              <a:rPr kumimoji="1" lang="it-IT" dirty="0">
                <a:ea typeface="ＭＳ Ｐゴシック" charset="0"/>
                <a:cs typeface="ＭＳ Ｐゴシック" charset="0"/>
              </a:rPr>
              <a:t>Un esempio. </a:t>
            </a:r>
          </a:p>
          <a:p>
            <a:pPr hangingPunct="0"/>
            <a:r>
              <a:rPr kumimoji="1" lang="it-IT" dirty="0">
                <a:ea typeface="ＭＳ Ｐゴシック" charset="0"/>
                <a:cs typeface="ＭＳ Ｐゴシック" charset="0"/>
              </a:rPr>
              <a:t>Nello stabilimento di un’impresa si realizzano due prodotti A e B. Il costo comune: il costo dell’illuminazione dello stabilimento € 1.000.</a:t>
            </a:r>
          </a:p>
          <a:p>
            <a:pPr hangingPunct="0"/>
            <a:r>
              <a:rPr kumimoji="1" lang="it-IT" dirty="0">
                <a:ea typeface="ＭＳ Ｐゴシック" charset="0"/>
                <a:cs typeface="ＭＳ Ｐゴシック" charset="0"/>
              </a:rPr>
              <a:t>L’elemento che può fungere da ripartizione è il tempo della lavorazione, rispettivamente per  il prodotto A e per il prodotto B, in quanto l’illuminazione serve durante la lavorazione.</a:t>
            </a:r>
          </a:p>
          <a:p>
            <a:pPr hangingPunct="0"/>
            <a:r>
              <a:rPr kumimoji="1" lang="it-IT" dirty="0">
                <a:ea typeface="ＭＳ Ｐゴシック" charset="0"/>
                <a:cs typeface="ＭＳ Ｐゴシック" charset="0"/>
              </a:rPr>
              <a:t>Premesso che il tempo di lavorazione può essere misurato in termini di ore, ipotizziamo che:</a:t>
            </a:r>
          </a:p>
          <a:p>
            <a:pPr marL="158265" indent="-158265" hangingPunct="0">
              <a:buFontTx/>
              <a:buChar char="-"/>
            </a:pPr>
            <a:r>
              <a:rPr kumimoji="1" lang="it-IT" dirty="0">
                <a:ea typeface="ＭＳ Ｐゴシック" charset="0"/>
                <a:cs typeface="ＭＳ Ｐゴシック" charset="0"/>
              </a:rPr>
              <a:t>prodotto A = H lavorate 60;</a:t>
            </a:r>
          </a:p>
          <a:p>
            <a:pPr marL="158265" indent="-158265" hangingPunct="0">
              <a:buFontTx/>
              <a:buChar char="-"/>
            </a:pPr>
            <a:r>
              <a:rPr kumimoji="1" lang="it-IT" dirty="0">
                <a:ea typeface="ＭＳ Ｐゴシック" charset="0"/>
                <a:cs typeface="ＭＳ Ｐゴシック" charset="0"/>
              </a:rPr>
              <a:t>prodotto B = H lavorate 40.</a:t>
            </a:r>
          </a:p>
          <a:p>
            <a:pPr defTabSz="844083" eaLnBrk="0" fontAlgn="base" hangingPunct="0">
              <a:spcBef>
                <a:spcPct val="30000"/>
              </a:spcBef>
              <a:spcAft>
                <a:spcPct val="0"/>
              </a:spcAft>
              <a:defRPr/>
            </a:pPr>
            <a:endParaRPr kumimoji="1" lang="it-IT" dirty="0">
              <a:ea typeface="ＭＳ Ｐゴシック" charset="0"/>
              <a:cs typeface="ＭＳ Ｐゴシック" charset="0"/>
            </a:endParaRPr>
          </a:p>
          <a:p>
            <a:endParaRPr lang="it-IT" i="0" dirty="0"/>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19</a:t>
            </a:fld>
            <a:endParaRPr lang="it-IT"/>
          </a:p>
        </p:txBody>
      </p:sp>
    </p:spTree>
    <p:extLst>
      <p:ext uri="{BB962C8B-B14F-4D97-AF65-F5344CB8AC3E}">
        <p14:creationId xmlns:p14="http://schemas.microsoft.com/office/powerpoint/2010/main" val="33895328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defTabSz="844083" eaLnBrk="0" fontAlgn="base" hangingPunct="0">
              <a:spcBef>
                <a:spcPct val="30000"/>
              </a:spcBef>
              <a:spcAft>
                <a:spcPct val="0"/>
              </a:spcAft>
              <a:defRPr/>
            </a:pPr>
            <a:r>
              <a:rPr kumimoji="1" lang="it-IT" dirty="0">
                <a:ea typeface="ＭＳ Ｐゴシック" charset="0"/>
                <a:cs typeface="ＭＳ Ｐゴシック" charset="0"/>
              </a:rPr>
              <a:t>Partiamo da questa premessa: la realizzazione di un prodotto richiede l’impiego di diversi fattori produttivi.</a:t>
            </a:r>
          </a:p>
          <a:p>
            <a:r>
              <a:rPr lang="it-IT" dirty="0" smtClean="0"/>
              <a:t>A</a:t>
            </a:r>
            <a:r>
              <a:rPr lang="it-IT" baseline="0" dirty="0" smtClean="0"/>
              <a:t> titolo esemplificativo, la slide riporta alcuni dei fattori produttivi necessari in una azienda che lavora pellami.</a:t>
            </a:r>
            <a:endParaRPr lang="it-IT" dirty="0"/>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a:t>
            </a:fld>
            <a:endParaRPr lang="it-IT"/>
          </a:p>
        </p:txBody>
      </p:sp>
    </p:spTree>
    <p:extLst>
      <p:ext uri="{BB962C8B-B14F-4D97-AF65-F5344CB8AC3E}">
        <p14:creationId xmlns:p14="http://schemas.microsoft.com/office/powerpoint/2010/main" val="14130347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defTabSz="844083" eaLnBrk="0" fontAlgn="base" hangingPunct="0">
              <a:spcBef>
                <a:spcPct val="30000"/>
              </a:spcBef>
              <a:spcAft>
                <a:spcPct val="0"/>
              </a:spcAft>
              <a:defRPr/>
            </a:pPr>
            <a:r>
              <a:rPr kumimoji="1" lang="it-IT" dirty="0">
                <a:ea typeface="ＭＳ Ｐゴシック" charset="0"/>
                <a:cs typeface="ＭＳ Ｐゴシック" charset="0"/>
              </a:rPr>
              <a:t>Posso allora operare il riparto: </a:t>
            </a:r>
            <a:r>
              <a:rPr kumimoji="1" lang="it-IT" dirty="0" smtClean="0">
                <a:ea typeface="ＭＳ Ｐゴシック" charset="0"/>
                <a:cs typeface="ＭＳ Ｐゴシック" charset="0"/>
              </a:rPr>
              <a:t>1000€/ </a:t>
            </a:r>
            <a:r>
              <a:rPr kumimoji="1" lang="it-IT" dirty="0">
                <a:ea typeface="ＭＳ Ｐゴシック" charset="0"/>
                <a:cs typeface="ＭＳ Ｐゴシック" charset="0"/>
              </a:rPr>
              <a:t>(</a:t>
            </a:r>
            <a:r>
              <a:rPr kumimoji="1" lang="it-IT" dirty="0" smtClean="0">
                <a:ea typeface="ＭＳ Ｐゴシック" charset="0"/>
                <a:cs typeface="ＭＳ Ｐゴシック" charset="0"/>
              </a:rPr>
              <a:t>60h + 40h ) </a:t>
            </a:r>
            <a:r>
              <a:rPr kumimoji="1" lang="it-IT" dirty="0">
                <a:ea typeface="ＭＳ Ｐゴシック" charset="0"/>
                <a:cs typeface="ＭＳ Ｐゴシック" charset="0"/>
              </a:rPr>
              <a:t>= € 10 </a:t>
            </a:r>
            <a:r>
              <a:rPr kumimoji="1" lang="it-IT" dirty="0" smtClean="0">
                <a:ea typeface="ＭＳ Ｐゴシック" charset="0"/>
                <a:cs typeface="ＭＳ Ｐゴシック" charset="0"/>
              </a:rPr>
              <a:t>di illuminazione per </a:t>
            </a:r>
            <a:r>
              <a:rPr kumimoji="1" lang="it-IT" dirty="0">
                <a:ea typeface="ＭＳ Ｐゴシック" charset="0"/>
                <a:cs typeface="ＭＳ Ｐゴシック" charset="0"/>
              </a:rPr>
              <a:t>ogni ora lavorata, </a:t>
            </a:r>
            <a:r>
              <a:rPr kumimoji="1" lang="it-IT" b="1" dirty="0">
                <a:ea typeface="ＭＳ Ｐゴシック" charset="0"/>
                <a:cs typeface="ＭＳ Ｐゴシック" charset="0"/>
              </a:rPr>
              <a:t>da cui</a:t>
            </a:r>
            <a:endParaRPr kumimoji="1" lang="it-IT" dirty="0">
              <a:ea typeface="ＭＳ Ｐゴシック" charset="0"/>
              <a:cs typeface="ＭＳ Ｐゴシック" charset="0"/>
            </a:endParaRPr>
          </a:p>
          <a:p>
            <a:pPr lvl="0" hangingPunct="0"/>
            <a:r>
              <a:rPr kumimoji="1" lang="it-IT" b="1" i="1" dirty="0">
                <a:ea typeface="ＭＳ Ｐゴシック" charset="0"/>
                <a:cs typeface="ＭＳ Ｐゴシック" charset="0"/>
              </a:rPr>
              <a:t>prodotto A = € 10 * 60 H = € 600</a:t>
            </a:r>
            <a:endParaRPr kumimoji="1" lang="it-IT" dirty="0">
              <a:ea typeface="ＭＳ Ｐゴシック" charset="0"/>
              <a:cs typeface="ＭＳ Ｐゴシック" charset="0"/>
            </a:endParaRPr>
          </a:p>
          <a:p>
            <a:pPr lvl="0" hangingPunct="0"/>
            <a:r>
              <a:rPr kumimoji="1" lang="it-IT" b="1" i="1" dirty="0">
                <a:ea typeface="ＭＳ Ｐゴシック" charset="0"/>
                <a:cs typeface="ＭＳ Ｐゴシック" charset="0"/>
              </a:rPr>
              <a:t>prodotto B = € 10 * 40 H = € 400</a:t>
            </a:r>
            <a:endParaRPr kumimoji="1" lang="it-IT" dirty="0">
              <a:ea typeface="ＭＳ Ｐゴシック" charset="0"/>
              <a:cs typeface="ＭＳ Ｐゴシック" charset="0"/>
            </a:endParaRPr>
          </a:p>
          <a:p>
            <a:endParaRPr lang="it-IT" dirty="0"/>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20</a:t>
            </a:fld>
            <a:endParaRPr lang="it-IT"/>
          </a:p>
        </p:txBody>
      </p:sp>
    </p:spTree>
    <p:extLst>
      <p:ext uri="{BB962C8B-B14F-4D97-AF65-F5344CB8AC3E}">
        <p14:creationId xmlns:p14="http://schemas.microsoft.com/office/powerpoint/2010/main" val="18798482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Nelle imprese, di solito, i costi comuni sono più di uno, per </a:t>
            </a:r>
            <a:r>
              <a:rPr kumimoji="1" lang="it-IT" dirty="0" smtClean="0">
                <a:ea typeface="ＭＳ Ｐゴシック" charset="0"/>
                <a:cs typeface="ＭＳ Ｐゴシック" charset="0"/>
              </a:rPr>
              <a:t>cui </a:t>
            </a:r>
            <a:r>
              <a:rPr kumimoji="1" lang="it-IT" dirty="0">
                <a:ea typeface="ＭＳ Ｐゴシック" charset="0"/>
                <a:cs typeface="ＭＳ Ｐゴシック" charset="0"/>
              </a:rPr>
              <a:t>posso ripartire tutti i costi comuni utilizzando una stessa base, </a:t>
            </a:r>
            <a:r>
              <a:rPr kumimoji="1" lang="it-IT" dirty="0" smtClean="0">
                <a:ea typeface="ＭＳ Ｐゴシック" charset="0"/>
                <a:cs typeface="ＭＳ Ｐゴシック" charset="0"/>
              </a:rPr>
              <a:t>quindi </a:t>
            </a:r>
            <a:r>
              <a:rPr kumimoji="1" lang="it-IT" dirty="0">
                <a:ea typeface="ＭＳ Ｐゴシック" charset="0"/>
                <a:cs typeface="ＭＳ Ｐゴシック" charset="0"/>
              </a:rPr>
              <a:t>una </a:t>
            </a:r>
            <a:r>
              <a:rPr kumimoji="1" lang="it-IT" b="1" dirty="0">
                <a:ea typeface="ＭＳ Ｐゴシック" charset="0"/>
                <a:cs typeface="ＭＳ Ｐゴシック" charset="0"/>
              </a:rPr>
              <a:t>RIPARTIZIONE SU BASE UNICA </a:t>
            </a:r>
            <a:r>
              <a:rPr kumimoji="1" lang="it-IT" b="1" dirty="0" smtClean="0">
                <a:ea typeface="ＭＳ Ｐゴシック" charset="0"/>
                <a:cs typeface="ＭＳ Ｐゴシック" charset="0"/>
              </a:rPr>
              <a:t>AZIENDALE</a:t>
            </a:r>
            <a:r>
              <a:rPr kumimoji="1" lang="it-IT" b="0" dirty="0" smtClean="0">
                <a:ea typeface="ＭＳ Ｐゴシック" charset="0"/>
                <a:cs typeface="ＭＳ Ｐゴシック" charset="0"/>
              </a:rPr>
              <a:t>.</a:t>
            </a:r>
            <a:r>
              <a:rPr kumimoji="1" lang="it-IT" b="0" baseline="0" dirty="0" smtClean="0">
                <a:ea typeface="ＭＳ Ｐゴシック" charset="0"/>
                <a:cs typeface="ＭＳ Ｐゴシック" charset="0"/>
              </a:rPr>
              <a:t> Si tratta</a:t>
            </a:r>
            <a:r>
              <a:rPr kumimoji="1" lang="it-IT" dirty="0" smtClean="0">
                <a:ea typeface="ＭＳ Ｐゴシック" charset="0"/>
                <a:cs typeface="ＭＳ Ｐゴシック" charset="0"/>
              </a:rPr>
              <a:t> della </a:t>
            </a:r>
            <a:r>
              <a:rPr kumimoji="1" lang="it-IT" dirty="0">
                <a:ea typeface="ＭＳ Ｐゴシック" charset="0"/>
                <a:cs typeface="ＭＳ Ｐゴシック" charset="0"/>
              </a:rPr>
              <a:t>soluzione più semplice, tuttavia è difficile trovare un unico criterio di riparto che rispecchi, rispetto a tutti i costi comuni, la necessaria logica causale tra FP e PD.</a:t>
            </a:r>
          </a:p>
          <a:p>
            <a:pPr hangingPunct="0"/>
            <a:r>
              <a:rPr kumimoji="1" lang="it-IT" dirty="0" smtClean="0">
                <a:ea typeface="ＭＳ Ｐゴシック" charset="0"/>
                <a:cs typeface="ＭＳ Ｐゴシック" charset="0"/>
              </a:rPr>
              <a:t>Alternativamente, posso utilizzare </a:t>
            </a:r>
            <a:r>
              <a:rPr kumimoji="1" lang="it-IT" dirty="0">
                <a:ea typeface="ＭＳ Ｐゴシック" charset="0"/>
                <a:cs typeface="ＭＳ Ｐゴシック" charset="0"/>
              </a:rPr>
              <a:t>per ogni singolo costo comune una specifica base di ripartizione, </a:t>
            </a:r>
            <a:r>
              <a:rPr kumimoji="1" lang="it-IT" dirty="0" smtClean="0">
                <a:ea typeface="ＭＳ Ｐゴシック" charset="0"/>
                <a:cs typeface="ＭＳ Ｐゴシック" charset="0"/>
              </a:rPr>
              <a:t>in </a:t>
            </a:r>
            <a:r>
              <a:rPr kumimoji="1" lang="it-IT" dirty="0">
                <a:ea typeface="ＭＳ Ｐゴシック" charset="0"/>
                <a:cs typeface="ＭＳ Ｐゴシック" charset="0"/>
              </a:rPr>
              <a:t>modo da rispettare la logica causale</a:t>
            </a:r>
            <a:r>
              <a:rPr kumimoji="1" lang="it-IT" dirty="0" smtClean="0">
                <a:ea typeface="ＭＳ Ｐゴシック" charset="0"/>
                <a:cs typeface="ＭＳ Ｐゴシック" charset="0"/>
              </a:rPr>
              <a:t>,</a:t>
            </a:r>
            <a:r>
              <a:rPr kumimoji="1" lang="it-IT" baseline="0" dirty="0" smtClean="0">
                <a:ea typeface="ＭＳ Ｐゴシック" charset="0"/>
                <a:cs typeface="ＭＳ Ｐゴシック" charset="0"/>
              </a:rPr>
              <a:t> ed</a:t>
            </a:r>
            <a:r>
              <a:rPr kumimoji="1" lang="it-IT" dirty="0" smtClean="0">
                <a:ea typeface="ＭＳ Ｐゴシック" charset="0"/>
                <a:cs typeface="ＭＳ Ｐゴシック" charset="0"/>
              </a:rPr>
              <a:t> </a:t>
            </a:r>
            <a:r>
              <a:rPr kumimoji="1" lang="it-IT" dirty="0">
                <a:ea typeface="ＭＳ Ｐゴシック" charset="0"/>
                <a:cs typeface="ＭＳ Ｐゴシック" charset="0"/>
              </a:rPr>
              <a:t>effettuando quindi una </a:t>
            </a:r>
            <a:r>
              <a:rPr kumimoji="1" lang="it-IT" b="1" dirty="0">
                <a:ea typeface="ＭＳ Ｐゴシック" charset="0"/>
                <a:cs typeface="ＭＳ Ｐゴシック" charset="0"/>
              </a:rPr>
              <a:t>RIPARTIZIONE SU BASE </a:t>
            </a:r>
            <a:r>
              <a:rPr kumimoji="1" lang="it-IT" b="1" dirty="0" smtClean="0">
                <a:ea typeface="ＭＳ Ｐゴシック" charset="0"/>
                <a:cs typeface="ＭＳ Ｐゴシック" charset="0"/>
              </a:rPr>
              <a:t>MULTIPLA.</a:t>
            </a:r>
            <a:r>
              <a:rPr kumimoji="1" lang="it-IT" b="1" baseline="0" dirty="0" smtClean="0">
                <a:ea typeface="ＭＳ Ｐゴシック" charset="0"/>
                <a:cs typeface="ＭＳ Ｐゴシック" charset="0"/>
              </a:rPr>
              <a:t> Si tratta di un metodo </a:t>
            </a:r>
            <a:r>
              <a:rPr kumimoji="1" lang="it-IT" b="1" dirty="0" smtClean="0">
                <a:ea typeface="ＭＳ Ｐゴシック" charset="0"/>
                <a:cs typeface="ＭＳ Ｐゴシック" charset="0"/>
              </a:rPr>
              <a:t>più complesso, </a:t>
            </a:r>
            <a:r>
              <a:rPr kumimoji="1" lang="it-IT" b="1" dirty="0">
                <a:ea typeface="ＭＳ Ｐゴシック" charset="0"/>
                <a:cs typeface="ＭＳ Ｐゴシック" charset="0"/>
              </a:rPr>
              <a:t>ma più soddisfacente.</a:t>
            </a:r>
            <a:endParaRPr kumimoji="1" lang="it-IT" dirty="0">
              <a:ea typeface="ＭＳ Ｐゴシック" charset="0"/>
              <a:cs typeface="ＭＳ Ｐゴシック" charset="0"/>
            </a:endParaRPr>
          </a:p>
          <a:p>
            <a:pPr defTabSz="844083" eaLnBrk="0" fontAlgn="base" hangingPunct="0">
              <a:spcBef>
                <a:spcPct val="30000"/>
              </a:spcBef>
              <a:spcAft>
                <a:spcPct val="0"/>
              </a:spcAft>
              <a:defRPr/>
            </a:pPr>
            <a:endParaRPr kumimoji="1" lang="it-IT" dirty="0">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21</a:t>
            </a:fld>
            <a:endParaRPr lang="it-IT"/>
          </a:p>
        </p:txBody>
      </p:sp>
    </p:spTree>
    <p:extLst>
      <p:ext uri="{BB962C8B-B14F-4D97-AF65-F5344CB8AC3E}">
        <p14:creationId xmlns:p14="http://schemas.microsoft.com/office/powerpoint/2010/main" val="7304081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endParaRPr lang="it-IT"/>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22</a:t>
            </a:fld>
            <a:endParaRPr lang="it-IT"/>
          </a:p>
        </p:txBody>
      </p:sp>
    </p:spTree>
    <p:extLst>
      <p:ext uri="{BB962C8B-B14F-4D97-AF65-F5344CB8AC3E}">
        <p14:creationId xmlns:p14="http://schemas.microsoft.com/office/powerpoint/2010/main" val="42602605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endParaRPr lang="it-IT"/>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23</a:t>
            </a:fld>
            <a:endParaRPr lang="it-IT"/>
          </a:p>
        </p:txBody>
      </p:sp>
    </p:spTree>
    <p:extLst>
      <p:ext uri="{BB962C8B-B14F-4D97-AF65-F5344CB8AC3E}">
        <p14:creationId xmlns:p14="http://schemas.microsoft.com/office/powerpoint/2010/main" val="31007178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I risultati sono diversi se uso la base unica o la base multipla. Quale scegliere fra le due?</a:t>
            </a:r>
          </a:p>
          <a:p>
            <a:pPr hangingPunct="0"/>
            <a:r>
              <a:rPr kumimoji="1" lang="it-IT" dirty="0">
                <a:ea typeface="ＭＳ Ｐゴシック" charset="0"/>
                <a:cs typeface="ＭＳ Ｐゴシック" charset="0"/>
              </a:rPr>
              <a:t>Si noti, sottolineatura banale e ovvia ma necessaria, </a:t>
            </a:r>
            <a:r>
              <a:rPr kumimoji="1" lang="it-IT" b="1" u="sng" dirty="0">
                <a:ea typeface="ＭＳ Ｐゴシック" charset="0"/>
                <a:cs typeface="ＭＳ Ｐゴシック" charset="0"/>
              </a:rPr>
              <a:t>che i 900 euro o i 1000 euro per le scarpe non sono il costo del singolo paio ma dell’intera produzione in un dato arco temporale</a:t>
            </a:r>
            <a:r>
              <a:rPr kumimoji="1" lang="it-IT" dirty="0">
                <a:ea typeface="ＭＳ Ｐゴシック" charset="0"/>
                <a:cs typeface="ＭＳ Ｐゴシック" charset="0"/>
              </a:rPr>
              <a:t> (tipicamente l’anno o il mese). </a:t>
            </a:r>
            <a:r>
              <a:rPr kumimoji="1" lang="it-IT" b="1" dirty="0">
                <a:ea typeface="ＭＳ Ｐゴシック" charset="0"/>
                <a:cs typeface="ＭＳ Ｐゴシック" charset="0"/>
              </a:rPr>
              <a:t>La cifra ottenuta va quindi suddivisa per il n° di pezzi prodotti nel periodo! </a:t>
            </a:r>
          </a:p>
          <a:p>
            <a:pPr hangingPunct="0"/>
            <a:r>
              <a:rPr kumimoji="1" lang="it-IT" dirty="0">
                <a:ea typeface="ＭＳ Ｐゴシック" charset="0"/>
                <a:cs typeface="ＭＳ Ｐゴシック" charset="0"/>
              </a:rPr>
              <a:t>Ricorrendo alla base multipla le relazioni causali tra FP e PD diventano più stringenti e, di conseguenza, la ripartizione dei costi comuni tra i diversi PD realizzati dall’impresa è più logica.</a:t>
            </a:r>
            <a:endParaRPr kumimoji="1" lang="it-IT" dirty="0">
              <a:solidFill>
                <a:schemeClr val="hlink"/>
              </a:solidFill>
              <a:ea typeface="ＭＳ Ｐゴシック" charset="0"/>
              <a:cs typeface="ＭＳ Ｐゴシック" charset="0"/>
            </a:endParaRPr>
          </a:p>
          <a:p>
            <a:pPr hangingPunct="0"/>
            <a:endParaRPr kumimoji="1" lang="it-IT" dirty="0">
              <a:ea typeface="ＭＳ Ｐゴシック" charset="0"/>
              <a:cs typeface="ＭＳ Ｐゴシック" charset="0"/>
            </a:endParaRPr>
          </a:p>
          <a:p>
            <a:endParaRPr lang="it-IT" dirty="0"/>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24</a:t>
            </a:fld>
            <a:endParaRPr lang="it-IT"/>
          </a:p>
        </p:txBody>
      </p:sp>
    </p:spTree>
    <p:extLst>
      <p:ext uri="{BB962C8B-B14F-4D97-AF65-F5344CB8AC3E}">
        <p14:creationId xmlns:p14="http://schemas.microsoft.com/office/powerpoint/2010/main" val="195682906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b="0" dirty="0">
                <a:ea typeface="ＭＳ Ｐゴシック" charset="0"/>
                <a:cs typeface="ＭＳ Ｐゴシック" charset="0"/>
              </a:rPr>
              <a:t>Alla luce di queste considerazioni, è evidente che il calcolo del costo di un prodotto si risolve in una stratificazione di tanti costi elementari, ciascuno inerente i diversi FP impiegati per realizzarlo e venderlo, laddove alcuni sono costi speciali (oggettivamente misurabili) e altri quote di costi comuni (soggettivamente stimati, ricorrendo comunque a metodi razionali).</a:t>
            </a:r>
          </a:p>
          <a:p>
            <a:pPr hangingPunct="0"/>
            <a:r>
              <a:rPr kumimoji="1" lang="it-IT" b="1" cap="small" dirty="0">
                <a:ea typeface="ＭＳ Ｐゴシック" charset="0"/>
                <a:cs typeface="ＭＳ Ｐゴシック" charset="0"/>
              </a:rPr>
              <a:t>Se per un determinato FP COMUNE non fosse individuabile neppure un metodo razionale per la ripartizione, meglio lasciar perdere e non imputare quel costo!</a:t>
            </a:r>
            <a:endParaRPr kumimoji="1" lang="it-IT" dirty="0">
              <a:ea typeface="ＭＳ Ｐゴシック" charset="0"/>
              <a:cs typeface="ＭＳ Ｐゴシック" charset="0"/>
            </a:endParaRPr>
          </a:p>
          <a:p>
            <a:endParaRPr lang="it-IT" dirty="0"/>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25</a:t>
            </a:fld>
            <a:endParaRPr lang="it-IT"/>
          </a:p>
        </p:txBody>
      </p:sp>
    </p:spTree>
    <p:extLst>
      <p:ext uri="{BB962C8B-B14F-4D97-AF65-F5344CB8AC3E}">
        <p14:creationId xmlns:p14="http://schemas.microsoft.com/office/powerpoint/2010/main" val="10275040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Con riferimento ad un prodotto, il processo di stratificazione può essere completo oppure solo </a:t>
            </a:r>
            <a:r>
              <a:rPr kumimoji="1" lang="it-IT" dirty="0" smtClean="0">
                <a:ea typeface="ＭＳ Ｐゴシック" charset="0"/>
                <a:cs typeface="ＭＳ Ｐゴシック" charset="0"/>
              </a:rPr>
              <a:t>parziale. In questo modo </a:t>
            </a:r>
            <a:r>
              <a:rPr kumimoji="1" lang="it-IT" smtClean="0">
                <a:ea typeface="ＭＳ Ｐゴシック" charset="0"/>
                <a:cs typeface="ＭＳ Ｐゴシック" charset="0"/>
              </a:rPr>
              <a:t>si ottengono:</a:t>
            </a:r>
            <a:endParaRPr kumimoji="1" lang="it-IT" dirty="0">
              <a:ea typeface="ＭＳ Ｐゴシック" charset="0"/>
              <a:cs typeface="ＭＳ Ｐゴシック" charset="0"/>
            </a:endParaRPr>
          </a:p>
          <a:p>
            <a:pPr marL="158265" indent="-158265" hangingPunct="0">
              <a:buFontTx/>
              <a:buChar char="-"/>
            </a:pPr>
            <a:r>
              <a:rPr kumimoji="1" lang="it-IT" b="1" dirty="0">
                <a:ea typeface="ＭＳ Ｐゴシック" charset="0"/>
                <a:cs typeface="ＭＳ Ｐゴシック" charset="0"/>
              </a:rPr>
              <a:t>un costo pieno (FULL COST)</a:t>
            </a:r>
            <a:r>
              <a:rPr kumimoji="1" lang="it-IT" dirty="0">
                <a:ea typeface="ＭＳ Ｐゴシック" charset="0"/>
                <a:cs typeface="ＭＳ Ｐゴシック" charset="0"/>
              </a:rPr>
              <a:t> che comprende tutte le voci di costo di tutti i FP impiegati; </a:t>
            </a:r>
          </a:p>
          <a:p>
            <a:pPr marL="158265" indent="-158265" hangingPunct="0">
              <a:buFontTx/>
              <a:buChar char="-"/>
            </a:pPr>
            <a:r>
              <a:rPr kumimoji="1" lang="it-IT" b="1" dirty="0">
                <a:ea typeface="ＭＳ Ｐゴシック" charset="0"/>
                <a:cs typeface="ＭＳ Ｐゴシック" charset="0"/>
              </a:rPr>
              <a:t>costi parziali</a:t>
            </a:r>
            <a:r>
              <a:rPr kumimoji="1" lang="it-IT" dirty="0">
                <a:ea typeface="ＭＳ Ｐゴシック" charset="0"/>
                <a:cs typeface="ＭＳ Ｐゴシック" charset="0"/>
              </a:rPr>
              <a:t> in quanto limitati solo ad alcune voci di costo di FP e non ad altre.</a:t>
            </a:r>
          </a:p>
          <a:p>
            <a:endParaRPr lang="it-IT" dirty="0"/>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26</a:t>
            </a:fld>
            <a:endParaRPr lang="it-IT"/>
          </a:p>
        </p:txBody>
      </p:sp>
    </p:spTree>
    <p:extLst>
      <p:ext uri="{BB962C8B-B14F-4D97-AF65-F5344CB8AC3E}">
        <p14:creationId xmlns:p14="http://schemas.microsoft.com/office/powerpoint/2010/main" val="192836657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defTabSz="844083" eaLnBrk="0" fontAlgn="base" hangingPunct="0">
              <a:spcBef>
                <a:spcPct val="30000"/>
              </a:spcBef>
              <a:spcAft>
                <a:spcPct val="0"/>
              </a:spcAft>
              <a:defRPr/>
            </a:pPr>
            <a:r>
              <a:rPr kumimoji="1" lang="it-IT" dirty="0">
                <a:ea typeface="ＭＳ Ｐゴシック" charset="0"/>
                <a:cs typeface="ＭＳ Ｐゴシック" charset="0"/>
              </a:rPr>
              <a:t>Ciò ci induce a parlare delle diverse configurazioni di </a:t>
            </a:r>
            <a:r>
              <a:rPr kumimoji="1" lang="it-IT" dirty="0" smtClean="0">
                <a:ea typeface="ＭＳ Ｐゴシック" charset="0"/>
                <a:cs typeface="ＭＳ Ｐゴシック" charset="0"/>
              </a:rPr>
              <a:t>costo</a:t>
            </a:r>
            <a:r>
              <a:rPr kumimoji="1" lang="it-IT" baseline="0" dirty="0" smtClean="0">
                <a:ea typeface="ＭＳ Ｐゴシック" charset="0"/>
                <a:cs typeface="ＭＳ Ｐゴシック" charset="0"/>
              </a:rPr>
              <a:t> in un’azienda industriale.</a:t>
            </a:r>
            <a:endParaRPr kumimoji="1" lang="it-IT" dirty="0">
              <a:ea typeface="ＭＳ Ｐゴシック" charset="0"/>
              <a:cs typeface="ＭＳ Ｐゴシック" charset="0"/>
            </a:endParaRPr>
          </a:p>
          <a:p>
            <a:endParaRPr lang="it-IT" dirty="0"/>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27</a:t>
            </a:fld>
            <a:endParaRPr lang="it-IT"/>
          </a:p>
        </p:txBody>
      </p:sp>
    </p:spTree>
    <p:extLst>
      <p:ext uri="{BB962C8B-B14F-4D97-AF65-F5344CB8AC3E}">
        <p14:creationId xmlns:p14="http://schemas.microsoft.com/office/powerpoint/2010/main" val="419561775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Per un’impresa industriale, con riferimento ad un singolo prodotto, possiamo distinguere:</a:t>
            </a:r>
          </a:p>
          <a:p>
            <a:pPr hangingPunct="0"/>
            <a:r>
              <a:rPr kumimoji="1" lang="it-IT" dirty="0">
                <a:ea typeface="ＭＳ Ｐゴシック" charset="0"/>
                <a:cs typeface="ＭＳ Ｐゴシック" charset="0"/>
              </a:rPr>
              <a:t> </a:t>
            </a:r>
          </a:p>
          <a:p>
            <a:pPr hangingPunct="0"/>
            <a:r>
              <a:rPr kumimoji="1" lang="it-IT" b="1" cap="small" dirty="0">
                <a:ea typeface="ＭＳ Ｐゴシック" charset="0"/>
                <a:cs typeface="ＭＳ Ｐゴシック" charset="0"/>
              </a:rPr>
              <a:t>1. costo primo industriale</a:t>
            </a:r>
            <a:r>
              <a:rPr kumimoji="1" lang="it-IT" cap="small" dirty="0">
                <a:ea typeface="ＭＳ Ｐゴシック" charset="0"/>
                <a:cs typeface="ＭＳ Ｐゴシック" charset="0"/>
              </a:rPr>
              <a:t> = tutti i costi speciali di natura industriale </a:t>
            </a:r>
            <a:r>
              <a:rPr kumimoji="1" lang="it-IT" dirty="0">
                <a:ea typeface="ＭＳ Ｐゴシック" charset="0"/>
                <a:cs typeface="ＭＳ Ｐゴシック" charset="0"/>
              </a:rPr>
              <a:t>(materie prime, </a:t>
            </a:r>
            <a:r>
              <a:rPr kumimoji="1" lang="it-IT" dirty="0" err="1">
                <a:ea typeface="ＭＳ Ｐゴシック" charset="0"/>
                <a:cs typeface="ＭＳ Ｐゴシック" charset="0"/>
              </a:rPr>
              <a:t>mod</a:t>
            </a:r>
            <a:r>
              <a:rPr kumimoji="1" lang="it-IT" dirty="0">
                <a:ea typeface="ＭＳ Ｐゴシック" charset="0"/>
                <a:cs typeface="ＭＳ Ｐゴシック" charset="0"/>
              </a:rPr>
              <a:t>, altri costi speciali industriali). È questa la configurazione di costo più elementare ma anche più oggettiva. </a:t>
            </a:r>
            <a:r>
              <a:rPr kumimoji="1" lang="it-IT" b="1" u="sng" dirty="0">
                <a:ea typeface="ＭＳ Ｐゴシック" charset="0"/>
                <a:cs typeface="ＭＳ Ｐゴシック" charset="0"/>
              </a:rPr>
              <a:t>È al costo primo che si ricorre per valutare, ad esempio, i prodotti in corso di lavorazione in magazzino al 31/12 in sede di inventario.</a:t>
            </a:r>
            <a:endParaRPr kumimoji="1" lang="it-IT" dirty="0">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28</a:t>
            </a:fld>
            <a:endParaRPr lang="it-IT"/>
          </a:p>
        </p:txBody>
      </p:sp>
    </p:spTree>
    <p:extLst>
      <p:ext uri="{BB962C8B-B14F-4D97-AF65-F5344CB8AC3E}">
        <p14:creationId xmlns:p14="http://schemas.microsoft.com/office/powerpoint/2010/main" val="6365478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b="1" cap="small" dirty="0">
                <a:ea typeface="ＭＳ Ｐゴシック" charset="0"/>
                <a:cs typeface="ＭＳ Ｐゴシック" charset="0"/>
              </a:rPr>
              <a:t>2. costo pieno industriale </a:t>
            </a:r>
            <a:r>
              <a:rPr kumimoji="1" lang="it-IT" cap="small" dirty="0">
                <a:ea typeface="ＭＳ Ｐゴシック" charset="0"/>
                <a:cs typeface="ＭＳ Ｐゴシック" charset="0"/>
              </a:rPr>
              <a:t>= tutti i costi speciali di natura industriale e quota di costi comuni di natura industriale.</a:t>
            </a:r>
            <a:r>
              <a:rPr kumimoji="1" lang="it-IT" dirty="0">
                <a:ea typeface="ＭＳ Ｐゴシック" charset="0"/>
                <a:cs typeface="ＭＳ Ｐゴシック" charset="0"/>
              </a:rPr>
              <a:t> Fra i costi comuni industriali si ricordano: quote di ammortamento degli edifici industriali, quote di ammortamento di macchinari, attrezzature etc., remunerazione degli impiegati e dei dirigenti tecnici, remunerazione dei sorveglianti, remunerazione degli addetti alla qualità, costi di manutenzione dei macchinari e degli impianti, costi per energia elettrica.</a:t>
            </a:r>
          </a:p>
          <a:p>
            <a:pPr hangingPunct="0"/>
            <a:r>
              <a:rPr kumimoji="1" lang="it-IT" dirty="0">
                <a:ea typeface="ＭＳ Ｐゴシック" charset="0"/>
                <a:cs typeface="ＭＳ Ｐゴシック" charset="0"/>
              </a:rPr>
              <a:t>Si tratta di una configurazione meno oggettiva della precedente, ma comunque ancora abbastanza attendibile.</a:t>
            </a:r>
          </a:p>
          <a:p>
            <a:pPr hangingPunct="0"/>
            <a:r>
              <a:rPr kumimoji="1" lang="it-IT" b="1" u="sng" dirty="0">
                <a:ea typeface="ＭＳ Ｐゴシック" charset="0"/>
                <a:cs typeface="ＭＳ Ｐゴシック" charset="0"/>
              </a:rPr>
              <a:t>Il costo pieno industriale è utilizzato spesso per valutare i prodotti finiti presenti in magazzino al 31/12 in sede di inventario.</a:t>
            </a:r>
            <a:endParaRPr kumimoji="1" lang="it-IT" dirty="0">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29</a:t>
            </a:fld>
            <a:endParaRPr lang="it-IT"/>
          </a:p>
        </p:txBody>
      </p:sp>
    </p:spTree>
    <p:extLst>
      <p:ext uri="{BB962C8B-B14F-4D97-AF65-F5344CB8AC3E}">
        <p14:creationId xmlns:p14="http://schemas.microsoft.com/office/powerpoint/2010/main" val="19201679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Il concorso di un FP alla realizzazione del prodotto può essere:</a:t>
            </a:r>
          </a:p>
          <a:p>
            <a:pPr marL="158265" indent="-158265" hangingPunct="0">
              <a:buFontTx/>
              <a:buChar char="-"/>
            </a:pPr>
            <a:r>
              <a:rPr kumimoji="1" lang="it-IT" b="1" dirty="0">
                <a:ea typeface="ＭＳ Ｐゴシック" charset="0"/>
                <a:cs typeface="ＭＳ Ｐゴシック" charset="0"/>
              </a:rPr>
              <a:t>“oggettivo”:</a:t>
            </a:r>
            <a:r>
              <a:rPr kumimoji="1" lang="it-IT" dirty="0">
                <a:ea typeface="ＭＳ Ｐゴシック" charset="0"/>
                <a:cs typeface="ＭＳ Ｐゴシック" charset="0"/>
              </a:rPr>
              <a:t> misurazione oggettiva della quantità fisica del FP necessaria alla realizzazione di una unità di prodotto, cioè il FP è impiegato esclusivamente per la realizzazione di quel prodotto oppure per più PD ma posso effettuare misurazioni oggettive dell’apporto del FP per ciascun PD.</a:t>
            </a:r>
          </a:p>
          <a:p>
            <a:pPr marL="158265" indent="-158265" hangingPunct="0">
              <a:buFontTx/>
              <a:buChar char="-"/>
            </a:pPr>
            <a:r>
              <a:rPr kumimoji="1" lang="it-IT" b="1" dirty="0">
                <a:ea typeface="ＭＳ Ｐゴシック" charset="0"/>
                <a:cs typeface="ＭＳ Ｐゴシック" charset="0"/>
              </a:rPr>
              <a:t>“soggettivo”:</a:t>
            </a:r>
            <a:r>
              <a:rPr kumimoji="1" lang="it-IT" dirty="0">
                <a:ea typeface="ＭＳ Ｐゴシック" charset="0"/>
                <a:cs typeface="ＭＳ Ｐゴシック" charset="0"/>
              </a:rPr>
              <a:t> non si può determinare con precisione la quantità di FP consumata per la realizzazione del prodotto, in quanto il FP è impiegato per la realizzazione di prodotti diversi; è cioè comune a più prodotti e non è possibile effettuare misurazioni oggettive dei singoli “contributi” forniti.</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3</a:t>
            </a:fld>
            <a:endParaRPr lang="it-IT"/>
          </a:p>
        </p:txBody>
      </p:sp>
    </p:spTree>
    <p:extLst>
      <p:ext uri="{BB962C8B-B14F-4D97-AF65-F5344CB8AC3E}">
        <p14:creationId xmlns:p14="http://schemas.microsoft.com/office/powerpoint/2010/main" val="113345297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sz="900" b="1" cap="small" dirty="0">
                <a:ea typeface="ＭＳ Ｐゴシック" charset="0"/>
                <a:cs typeface="ＭＳ Ｐゴシック" charset="0"/>
              </a:rPr>
              <a:t>3. costo complessivo </a:t>
            </a:r>
            <a:r>
              <a:rPr kumimoji="1" lang="it-IT" sz="900" cap="small" dirty="0">
                <a:ea typeface="ＭＳ Ｐゴシック" charset="0"/>
                <a:cs typeface="ＭＳ Ｐゴシック" charset="0"/>
              </a:rPr>
              <a:t>=</a:t>
            </a:r>
            <a:r>
              <a:rPr kumimoji="1" lang="it-IT" sz="900" b="1" cap="small" dirty="0">
                <a:ea typeface="ＭＳ Ｐゴシック" charset="0"/>
                <a:cs typeface="ＭＳ Ｐゴシック" charset="0"/>
              </a:rPr>
              <a:t> </a:t>
            </a:r>
            <a:r>
              <a:rPr kumimoji="1" lang="it-IT" sz="900" cap="small" dirty="0">
                <a:ea typeface="ＭＳ Ｐゴシック" charset="0"/>
                <a:cs typeface="ＭＳ Ｐゴシック" charset="0"/>
              </a:rPr>
              <a:t>tutti i costi speciali e comuni di natura industriale e quota di costi comuni di natura NON industriale.</a:t>
            </a:r>
            <a:r>
              <a:rPr kumimoji="1" lang="it-IT" sz="900" dirty="0">
                <a:ea typeface="ＭＳ Ｐゴシック" charset="0"/>
                <a:cs typeface="ＭＳ Ｐゴシック" charset="0"/>
              </a:rPr>
              <a:t> Esempi di costi speciali e comuni di natura NON industriale sono: remunerazione del personale amministrativo, con funzioni distributive, finanziarie o dirigenziali; quota di ammortamento dell’edificio in cui hanno sede gli uffici amministrativi, materiale di cancelleria, costi di riscaldamento, costi pubblicitari, costi assicurativi, oneri finanziari, imposte e tasse.</a:t>
            </a:r>
          </a:p>
          <a:p>
            <a:pPr hangingPunct="0"/>
            <a:r>
              <a:rPr kumimoji="1" lang="it-IT" sz="900" dirty="0">
                <a:ea typeface="ＭＳ Ｐゴシック" charset="0"/>
                <a:cs typeface="ＭＳ Ｐゴシック" charset="0"/>
              </a:rPr>
              <a:t> </a:t>
            </a:r>
          </a:p>
          <a:p>
            <a:pPr hangingPunct="0"/>
            <a:r>
              <a:rPr kumimoji="1" lang="it-IT" sz="900" i="1" dirty="0">
                <a:ea typeface="ＭＳ Ｐゴシック" charset="0"/>
                <a:cs typeface="ＭＳ Ｐゴシック" charset="0"/>
              </a:rPr>
              <a:t>Talvolta il costo complessivo viene utilizzato per fissare il prezzo di vendita dei prodotti finiti. Tuttavia, bisogna verificare se il mercato permette questa manovra. Spesso, infatti, il prezzo è “imposto” dalla concorrenza. Mancano però gli OF quindi sarebbe un prezzo non remunerativo per il SE.</a:t>
            </a:r>
            <a:endParaRPr kumimoji="1" lang="it-IT" sz="900" dirty="0">
              <a:ea typeface="ＭＳ Ｐゴシック" charset="0"/>
              <a:cs typeface="ＭＳ Ｐゴシック" charset="0"/>
            </a:endParaRPr>
          </a:p>
          <a:p>
            <a:pPr hangingPunct="0"/>
            <a:r>
              <a:rPr kumimoji="1" lang="it-IT" sz="900" i="1" dirty="0">
                <a:ea typeface="ＭＳ Ｐゴシック" charset="0"/>
                <a:cs typeface="ＭＳ Ｐゴシック" charset="0"/>
              </a:rPr>
              <a:t>Attenzione, siamo entrati dentro una configurazione di costo completa (perché comprende tutti gli oneri rilevati contabilmente) ma estremamente soggettiva.</a:t>
            </a:r>
            <a:endParaRPr kumimoji="1" lang="it-IT" sz="900" dirty="0">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30</a:t>
            </a:fld>
            <a:endParaRPr lang="it-IT"/>
          </a:p>
        </p:txBody>
      </p:sp>
    </p:spTree>
    <p:extLst>
      <p:ext uri="{BB962C8B-B14F-4D97-AF65-F5344CB8AC3E}">
        <p14:creationId xmlns:p14="http://schemas.microsoft.com/office/powerpoint/2010/main" val="3664499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b="1" cap="small" dirty="0">
                <a:ea typeface="ＭＳ Ｐゴシック" charset="0"/>
                <a:cs typeface="ＭＳ Ｐゴシック" charset="0"/>
              </a:rPr>
              <a:t>4. costo economico-tecnico </a:t>
            </a:r>
            <a:r>
              <a:rPr kumimoji="1" lang="it-IT" cap="small" dirty="0">
                <a:ea typeface="ＭＳ Ｐゴシック" charset="0"/>
                <a:cs typeface="ＭＳ Ｐゴシック" charset="0"/>
              </a:rPr>
              <a:t>=</a:t>
            </a:r>
            <a:r>
              <a:rPr kumimoji="1" lang="it-IT" b="1" cap="small" dirty="0">
                <a:ea typeface="ＭＳ Ｐゴシック" charset="0"/>
                <a:cs typeface="ＭＳ Ｐゴシック" charset="0"/>
              </a:rPr>
              <a:t> </a:t>
            </a:r>
            <a:r>
              <a:rPr kumimoji="1" lang="it-IT" cap="small" dirty="0">
                <a:ea typeface="ＭＳ Ｐゴシック" charset="0"/>
                <a:cs typeface="ＭＳ Ｐゴシック" charset="0"/>
              </a:rPr>
              <a:t>costo complessivo più gli oneri figurativi.</a:t>
            </a:r>
            <a:endParaRPr kumimoji="1" lang="it-IT" dirty="0">
              <a:ea typeface="ＭＳ Ｐゴシック" charset="0"/>
              <a:cs typeface="ＭＳ Ｐゴシック" charset="0"/>
            </a:endParaRPr>
          </a:p>
          <a:p>
            <a:pPr hangingPunct="0"/>
            <a:r>
              <a:rPr kumimoji="1" lang="it-IT" dirty="0">
                <a:ea typeface="ＭＳ Ｐゴシック" charset="0"/>
                <a:cs typeface="ＭＳ Ｐゴシック" charset="0"/>
              </a:rPr>
              <a:t> </a:t>
            </a:r>
          </a:p>
          <a:p>
            <a:pPr hangingPunct="0"/>
            <a:r>
              <a:rPr kumimoji="1" lang="it-IT" i="1" dirty="0">
                <a:ea typeface="ＭＳ Ｐゴシック" charset="0"/>
                <a:cs typeface="ＭＳ Ｐゴシック" charset="0"/>
              </a:rPr>
              <a:t>Talvolta le aziende adottano questa configurazione per identificare il prezzo di vendita del prodotto finale. Valgono però le considerazioni fatte in precedenza, ossia bisogna vedere se il mercato lo permette.</a:t>
            </a:r>
            <a:endParaRPr kumimoji="1" lang="it-IT" dirty="0">
              <a:ea typeface="ＭＳ Ｐゴシック" charset="0"/>
              <a:cs typeface="ＭＳ Ｐゴシック" charset="0"/>
            </a:endParaRPr>
          </a:p>
          <a:p>
            <a:pPr hangingPunct="0"/>
            <a:r>
              <a:rPr kumimoji="1" lang="it-IT" i="1" dirty="0">
                <a:ea typeface="ＭＳ Ｐゴシック" charset="0"/>
                <a:cs typeface="ＭＳ Ｐゴシック" charset="0"/>
              </a:rPr>
              <a:t>È la configurazione di </a:t>
            </a:r>
            <a:r>
              <a:rPr kumimoji="1" lang="it-IT" i="1" dirty="0" smtClean="0">
                <a:ea typeface="ＭＳ Ｐゴシック" charset="0"/>
                <a:cs typeface="ＭＳ Ｐゴシック" charset="0"/>
              </a:rPr>
              <a:t>costo </a:t>
            </a:r>
            <a:r>
              <a:rPr kumimoji="1" lang="it-IT" i="1" dirty="0">
                <a:ea typeface="ＭＳ Ｐゴシック" charset="0"/>
                <a:cs typeface="ＭＳ Ｐゴシック" charset="0"/>
              </a:rPr>
              <a:t>più completa (addirittura comprende costi non presenti in bilancio perché rilevati extra-contabilmente) ma molto soggettiva e, di conseguenza, scarsamente attendibile.</a:t>
            </a:r>
          </a:p>
          <a:p>
            <a:pPr hangingPunct="0"/>
            <a:endParaRPr kumimoji="1" lang="it-IT" i="1" dirty="0">
              <a:ea typeface="ＭＳ Ｐゴシック" charset="0"/>
              <a:cs typeface="ＭＳ Ｐゴシック" charset="0"/>
            </a:endParaRPr>
          </a:p>
          <a:p>
            <a:pPr hangingPunct="0"/>
            <a:r>
              <a:rPr kumimoji="1" lang="it-IT" b="1" dirty="0">
                <a:ea typeface="ＭＳ Ｐゴシック" charset="0"/>
                <a:cs typeface="ＭＳ Ｐゴシック" charset="0"/>
              </a:rPr>
              <a:t>In generale, l’unica configurazione di costo oggettiva è quella del costo primo industriale. Tutte le altre sono soggettive. Inoltre, il grado di soggettività aumenta mano a mano che si passa dal costo pieno industriale, al costo complessivo, al costo economico-tecnico.</a:t>
            </a:r>
            <a:endParaRPr kumimoji="1" lang="it-IT" dirty="0">
              <a:ea typeface="ＭＳ Ｐゴシック" charset="0"/>
              <a:cs typeface="ＭＳ Ｐゴシック" charset="0"/>
            </a:endParaRPr>
          </a:p>
          <a:p>
            <a:pPr hangingPunct="0"/>
            <a:r>
              <a:rPr kumimoji="1" lang="it-IT" dirty="0">
                <a:ea typeface="ＭＳ Ｐゴシック" charset="0"/>
                <a:cs typeface="ＭＳ Ｐゴシック" charset="0"/>
              </a:rPr>
              <a:t> </a:t>
            </a:r>
          </a:p>
          <a:p>
            <a:pPr hangingPunct="0"/>
            <a:r>
              <a:rPr kumimoji="1" lang="it-IT" dirty="0">
                <a:ea typeface="ＭＳ Ｐゴシック" charset="0"/>
                <a:cs typeface="ＭＳ Ｐゴシック" charset="0"/>
              </a:rPr>
              <a:t>Attenzione, queste configurazioni hanno senso per le aziende di produzione diretta; nelle aziende mercantili (produzione indiretta) le configurazioni devono essere “adattate”. Ad esempio, per un grossista di pelli, le configurazioni di costo saranno:</a:t>
            </a:r>
          </a:p>
          <a:p>
            <a:pPr marL="158265" indent="-158265" hangingPunct="0">
              <a:buFontTx/>
              <a:buChar char="-"/>
            </a:pPr>
            <a:r>
              <a:rPr kumimoji="1" lang="it-IT" b="1" dirty="0">
                <a:ea typeface="ＭＳ Ｐゴシック" charset="0"/>
                <a:cs typeface="ＭＳ Ｐゴシック" charset="0"/>
              </a:rPr>
              <a:t>costo mercantile</a:t>
            </a:r>
            <a:r>
              <a:rPr kumimoji="1" lang="it-IT" dirty="0">
                <a:ea typeface="ＭＳ Ｐゴシック" charset="0"/>
                <a:cs typeface="ＭＳ Ｐゴシック" charset="0"/>
              </a:rPr>
              <a:t>: composto da costi speciali e comuni relativi all’acquisto della merce (sia presenti in fattura che non presenti);</a:t>
            </a:r>
          </a:p>
          <a:p>
            <a:pPr marL="158265" indent="-158265" hangingPunct="0">
              <a:buFontTx/>
              <a:buChar char="-"/>
            </a:pPr>
            <a:r>
              <a:rPr kumimoji="1" lang="it-IT" b="1" dirty="0">
                <a:ea typeface="ＭＳ Ｐゴシック" charset="0"/>
                <a:cs typeface="ＭＳ Ｐゴシック" charset="0"/>
              </a:rPr>
              <a:t>costo complessivo</a:t>
            </a:r>
            <a:r>
              <a:rPr kumimoji="1" lang="it-IT" dirty="0">
                <a:ea typeface="ＭＳ Ｐゴシック" charset="0"/>
                <a:cs typeface="ＭＳ Ｐゴシック" charset="0"/>
              </a:rPr>
              <a:t>: si ottiene aggiungendo al costo mercantile i costi speciali e comuni di natura non mercantile (costi amministrativi, di promozione, assicurativi, oneri finanziari, imposte e tasse…ossia costi molto simili a quelli che le aziende industriali aggiungono al costo pieno industriale per ottenere il costo complessivo):</a:t>
            </a:r>
          </a:p>
          <a:p>
            <a:pPr marL="158265" indent="-158265" hangingPunct="0">
              <a:buFontTx/>
              <a:buChar char="-"/>
            </a:pPr>
            <a:r>
              <a:rPr kumimoji="1" lang="it-IT" b="1" dirty="0">
                <a:ea typeface="ＭＳ Ｐゴシック" charset="0"/>
                <a:cs typeface="ＭＳ Ｐゴシック" charset="0"/>
              </a:rPr>
              <a:t>costo economico-tecnico</a:t>
            </a:r>
            <a:r>
              <a:rPr kumimoji="1" lang="it-IT" dirty="0">
                <a:ea typeface="ＭＳ Ｐゴシック" charset="0"/>
                <a:cs typeface="ＭＳ Ｐゴシック" charset="0"/>
              </a:rPr>
              <a:t>: si sommano al costo complessivo gli oneri figurativi.</a:t>
            </a:r>
          </a:p>
          <a:p>
            <a:pPr hangingPunct="0"/>
            <a:r>
              <a:rPr kumimoji="1" lang="it-IT" dirty="0">
                <a:ea typeface="ＭＳ Ｐゴシック" charset="0"/>
                <a:cs typeface="ＭＳ Ｐゴシック" charset="0"/>
              </a:rPr>
              <a:t>Insomma, nelle aziende mercantili manca una configurazione: il costo primo e, inoltre, il costo industriale è sostituito dal costo mercantile.</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31</a:t>
            </a:fld>
            <a:endParaRPr lang="it-IT"/>
          </a:p>
        </p:txBody>
      </p:sp>
    </p:spTree>
    <p:extLst>
      <p:ext uri="{BB962C8B-B14F-4D97-AF65-F5344CB8AC3E}">
        <p14:creationId xmlns:p14="http://schemas.microsoft.com/office/powerpoint/2010/main" val="37989712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kumimoji="1" lang="it-IT" sz="1000" dirty="0" smtClean="0">
                <a:ea typeface="ＭＳ Ｐゴシック" charset="0"/>
                <a:cs typeface="ＭＳ Ｐゴシック" charset="0"/>
              </a:rPr>
              <a:t>Prima conclusione: </a:t>
            </a:r>
            <a:r>
              <a:rPr kumimoji="1" lang="it-IT" sz="1000" b="1" dirty="0" smtClean="0">
                <a:ea typeface="ＭＳ Ｐゴシック" charset="0"/>
                <a:cs typeface="ＭＳ Ｐゴシック" charset="0"/>
              </a:rPr>
              <a:t>per ogni prodotto (o qualunque altro oggetto) è possibile individuare diverse configurazioni di costo. </a:t>
            </a:r>
            <a:r>
              <a:rPr kumimoji="1" lang="it-IT" sz="1000" b="0" dirty="0" smtClean="0">
                <a:ea typeface="ＭＳ Ｐゴシック" charset="0"/>
                <a:cs typeface="ＭＳ Ｐゴシック" charset="0"/>
              </a:rPr>
              <a:t>Ogni configurazione si ottiene sommando alcuni costi elementari ed escludendone altri.</a:t>
            </a:r>
          </a:p>
          <a:p>
            <a:pPr marL="0" marR="0" indent="0" algn="l" defTabSz="457200" rtl="0" eaLnBrk="1" fontAlgn="auto" latinLnBrk="0" hangingPunct="1">
              <a:lnSpc>
                <a:spcPct val="100000"/>
              </a:lnSpc>
              <a:spcBef>
                <a:spcPts val="0"/>
              </a:spcBef>
              <a:spcAft>
                <a:spcPts val="0"/>
              </a:spcAft>
              <a:buClrTx/>
              <a:buSzTx/>
              <a:buFontTx/>
              <a:buNone/>
              <a:tabLst/>
              <a:defRPr/>
            </a:pPr>
            <a:r>
              <a:rPr kumimoji="1" lang="it-IT" sz="1000" dirty="0" smtClean="0">
                <a:ea typeface="ＭＳ Ｐゴシック" charset="0"/>
                <a:cs typeface="ＭＳ Ｐゴシック" charset="0"/>
              </a:rPr>
              <a:t>Seconda conclusione</a:t>
            </a:r>
            <a:r>
              <a:rPr kumimoji="1" lang="it-IT" sz="1000" b="1" dirty="0" smtClean="0">
                <a:ea typeface="ＭＳ Ｐゴシック" charset="0"/>
                <a:cs typeface="ＭＳ Ｐゴシック" charset="0"/>
              </a:rPr>
              <a:t>: parlare di costo di un prodotto non significa niente! Tutto dipende dalla configurazione di costo alla quale faccio riferimento, ossia da quali e quanti costi elementari considero come componenti di quella configurazione.</a:t>
            </a:r>
          </a:p>
          <a:p>
            <a:endParaRPr lang="it-IT" dirty="0"/>
          </a:p>
        </p:txBody>
      </p:sp>
      <p:sp>
        <p:nvSpPr>
          <p:cNvPr id="4" name="Segnaposto numero diapositiva 3"/>
          <p:cNvSpPr>
            <a:spLocks noGrp="1"/>
          </p:cNvSpPr>
          <p:nvPr>
            <p:ph type="sldNum" sz="quarter" idx="10"/>
          </p:nvPr>
        </p:nvSpPr>
        <p:spPr/>
        <p:txBody>
          <a:bodyPr/>
          <a:lstStyle/>
          <a:p>
            <a:fld id="{6C1644F5-CA25-A94B-A249-F164B6410E0C}" type="slidenum">
              <a:rPr lang="it-IT" smtClean="0"/>
              <a:t>32</a:t>
            </a:fld>
            <a:endParaRPr lang="it-IT"/>
          </a:p>
        </p:txBody>
      </p:sp>
    </p:spTree>
    <p:extLst>
      <p:ext uri="{BB962C8B-B14F-4D97-AF65-F5344CB8AC3E}">
        <p14:creationId xmlns:p14="http://schemas.microsoft.com/office/powerpoint/2010/main" val="202894594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endParaRPr lang="it-IT"/>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33</a:t>
            </a:fld>
            <a:endParaRPr lang="it-IT"/>
          </a:p>
        </p:txBody>
      </p:sp>
    </p:spTree>
    <p:extLst>
      <p:ext uri="{BB962C8B-B14F-4D97-AF65-F5344CB8AC3E}">
        <p14:creationId xmlns:p14="http://schemas.microsoft.com/office/powerpoint/2010/main" val="18549506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defTabSz="844083" eaLnBrk="0" fontAlgn="base" hangingPunct="0">
              <a:spcBef>
                <a:spcPct val="30000"/>
              </a:spcBef>
              <a:spcAft>
                <a:spcPct val="0"/>
              </a:spcAft>
              <a:defRPr/>
            </a:pPr>
            <a:r>
              <a:rPr kumimoji="1" lang="it-IT" dirty="0" smtClean="0">
                <a:ea typeface="ＭＳ Ｐゴシック" charset="0"/>
                <a:cs typeface="ＭＳ Ｐゴシック" charset="0"/>
              </a:rPr>
              <a:t>La </a:t>
            </a:r>
            <a:r>
              <a:rPr kumimoji="1" lang="it-IT" dirty="0">
                <a:ea typeface="ＭＳ Ｐゴシック" charset="0"/>
                <a:cs typeface="ＭＳ Ｐゴシック" charset="0"/>
              </a:rPr>
              <a:t>distinzione fra costi speciali e comuni tradizionalmente si basa sull’imputabilità di un costo per un FP ad un determinato PD sulla base di criteri oggettivi (costo speciale) o soggettivi (costo comune).</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4</a:t>
            </a:fld>
            <a:endParaRPr lang="it-IT"/>
          </a:p>
        </p:txBody>
      </p:sp>
    </p:spTree>
    <p:extLst>
      <p:ext uri="{BB962C8B-B14F-4D97-AF65-F5344CB8AC3E}">
        <p14:creationId xmlns:p14="http://schemas.microsoft.com/office/powerpoint/2010/main" val="4307472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Questa definizione, tuttavia, deve essere corretta alla luce di una distinzione apportata in dottrina fra:</a:t>
            </a:r>
          </a:p>
          <a:p>
            <a:pPr marL="158265" indent="-158265" hangingPunct="0">
              <a:buFontTx/>
              <a:buChar char="-"/>
            </a:pPr>
            <a:r>
              <a:rPr kumimoji="1" lang="it-IT" i="1" dirty="0">
                <a:ea typeface="ＭＳ Ｐゴシック" charset="0"/>
                <a:cs typeface="ＭＳ Ｐゴシック" charset="0"/>
              </a:rPr>
              <a:t>criterio funzionale;</a:t>
            </a:r>
          </a:p>
          <a:p>
            <a:pPr marL="158265" indent="-158265" hangingPunct="0">
              <a:buFontTx/>
              <a:buChar char="-"/>
            </a:pPr>
            <a:r>
              <a:rPr kumimoji="1" lang="it-IT" i="1" dirty="0">
                <a:ea typeface="ＭＳ Ｐゴシック" charset="0"/>
                <a:cs typeface="ＭＳ Ｐゴシック" charset="0"/>
              </a:rPr>
              <a:t>criterio tecnico-contabile.</a:t>
            </a:r>
            <a:endParaRPr kumimoji="1" lang="it-IT" dirty="0">
              <a:ea typeface="ＭＳ Ｐゴシック" charset="0"/>
              <a:cs typeface="ＭＳ Ｐゴシック" charset="0"/>
            </a:endParaRPr>
          </a:p>
          <a:p>
            <a:pPr hangingPunct="0"/>
            <a:r>
              <a:rPr kumimoji="1" lang="it-IT" dirty="0">
                <a:ea typeface="ＭＳ Ｐゴシック" charset="0"/>
                <a:cs typeface="ＭＳ Ｐゴシック" charset="0"/>
              </a:rPr>
              <a:t>Il criterio funzionale è molto semplice poiché prevede che un costo per FP debba essere attribuito ad un PD soltanto se quel FP è stato utilizzato ESCLUSIVAMENTE per quel PD. Quindi, se per fare un determinato modello di scarpe, utilizzo una pelle particolare che non utilizzo per altri prodotti, allora quel costo per materia prima utilizzata è speciale. Se, invece, utilizzo la stessa pelle per tanti modelli di scarpe diversi, il costo è comune. E questo, si guardi bene, anche quando sia possibile misurare oggettivamente la quantità di pelle utilizzata per realizzare ciascuna scarpa di ciascun modello.</a:t>
            </a:r>
          </a:p>
          <a:p>
            <a:endParaRPr lang="it-IT" dirty="0"/>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5</a:t>
            </a:fld>
            <a:endParaRPr lang="it-IT"/>
          </a:p>
        </p:txBody>
      </p:sp>
    </p:spTree>
    <p:extLst>
      <p:ext uri="{BB962C8B-B14F-4D97-AF65-F5344CB8AC3E}">
        <p14:creationId xmlns:p14="http://schemas.microsoft.com/office/powerpoint/2010/main" val="40702585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È evidente che si tratta di una forzatura! Ecco perché nella pratica è utilizzato pressoché esclusivamente il criterio tecnico-contabile che, come dice l’espressione, si fonda sull’imputazione di un costo per FP in </a:t>
            </a:r>
            <a:r>
              <a:rPr kumimoji="1" lang="it-IT" dirty="0" smtClean="0">
                <a:ea typeface="ＭＳ Ｐゴシック" charset="0"/>
                <a:cs typeface="ＭＳ Ｐゴシック" charset="0"/>
              </a:rPr>
              <a:t>base </a:t>
            </a:r>
            <a:r>
              <a:rPr kumimoji="1" lang="it-IT" dirty="0">
                <a:ea typeface="ＭＳ Ｐゴシック" charset="0"/>
                <a:cs typeface="ＭＳ Ｐゴシック" charset="0"/>
              </a:rPr>
              <a:t>alla quantità di FP utilizzata per realizzare quel PD. Quando questa misurazione si può effettuare oggettivamente (tipico caso delle materie prime e della MOD), allora il costo è speciale. Quando questa misurazione si può </a:t>
            </a:r>
            <a:r>
              <a:rPr kumimoji="1" lang="it-IT" dirty="0" smtClean="0">
                <a:ea typeface="ＭＳ Ｐゴシック" charset="0"/>
                <a:cs typeface="ＭＳ Ｐゴシック" charset="0"/>
              </a:rPr>
              <a:t>fare </a:t>
            </a:r>
            <a:r>
              <a:rPr kumimoji="1" lang="it-IT" dirty="0">
                <a:ea typeface="ＭＳ Ｐゴシック" charset="0"/>
                <a:cs typeface="ＭＳ Ｐゴシック" charset="0"/>
              </a:rPr>
              <a:t>ma NON è oggettiva, allora si parla di costo comune.</a:t>
            </a:r>
          </a:p>
          <a:p>
            <a:pPr hangingPunct="0"/>
            <a:r>
              <a:rPr kumimoji="1" lang="it-IT" i="1" dirty="0">
                <a:ea typeface="ＭＳ Ｐゴシック" charset="0"/>
                <a:cs typeface="ＭＳ Ｐゴシック" charset="0"/>
              </a:rPr>
              <a:t>Da qui in poi useremo esclusivamente il criterio tecnico-contabile perché è quello che trova applicazione nella realtà operativa.</a:t>
            </a:r>
            <a:endParaRPr kumimoji="1" lang="it-IT" dirty="0">
              <a:ea typeface="ＭＳ Ｐゴシック" charset="0"/>
              <a:cs typeface="ＭＳ Ｐゴシック" charset="0"/>
            </a:endParaRPr>
          </a:p>
          <a:p>
            <a:pPr hangingPunct="0"/>
            <a:endParaRPr kumimoji="1" lang="it-IT" dirty="0">
              <a:ea typeface="ＭＳ Ｐゴシック" charset="0"/>
              <a:cs typeface="ＭＳ Ｐゴシック" charset="0"/>
            </a:endParaRPr>
          </a:p>
          <a:p>
            <a:pPr hangingPunct="0"/>
            <a:r>
              <a:rPr kumimoji="1" lang="it-IT" dirty="0">
                <a:ea typeface="ＭＳ Ｐゴシック" charset="0"/>
                <a:cs typeface="ＭＳ Ｐゴシック" charset="0"/>
              </a:rPr>
              <a:t>Alla luce delle considerazioni svolte in merito alla misurazione oggettiva o soggettiva del consumo dei diversi FP (criterio tecnico-contabile) per uno stesso PD, si distinguono:</a:t>
            </a:r>
          </a:p>
          <a:p>
            <a:pPr marL="158265" indent="-158265" hangingPunct="0">
              <a:buFontTx/>
              <a:buChar char="-"/>
            </a:pPr>
            <a:r>
              <a:rPr kumimoji="1" lang="it-IT" i="1" dirty="0">
                <a:ea typeface="ＭＳ Ｐゴシック" charset="0"/>
                <a:cs typeface="ＭＳ Ｐゴシック" charset="0"/>
              </a:rPr>
              <a:t>COSTI SPECIALI;</a:t>
            </a:r>
            <a:endParaRPr kumimoji="1" lang="it-IT" dirty="0">
              <a:ea typeface="ＭＳ Ｐゴシック" charset="0"/>
              <a:cs typeface="ＭＳ Ｐゴシック" charset="0"/>
            </a:endParaRPr>
          </a:p>
          <a:p>
            <a:pPr marL="158265" indent="-158265" hangingPunct="0">
              <a:buFontTx/>
              <a:buChar char="-"/>
            </a:pPr>
            <a:r>
              <a:rPr kumimoji="1" lang="it-IT" i="1" dirty="0">
                <a:ea typeface="ＭＳ Ｐゴシック" charset="0"/>
                <a:cs typeface="ＭＳ Ｐゴシック" charset="0"/>
              </a:rPr>
              <a:t>COSTI COMUNI</a:t>
            </a:r>
            <a:r>
              <a:rPr kumimoji="1" lang="it-IT" dirty="0">
                <a:ea typeface="ＭＳ Ｐゴシック" charset="0"/>
                <a:cs typeface="ＭＳ Ｐゴシック" charset="0"/>
              </a:rPr>
              <a:t>.</a:t>
            </a: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6</a:t>
            </a:fld>
            <a:endParaRPr lang="it-IT"/>
          </a:p>
        </p:txBody>
      </p:sp>
    </p:spTree>
    <p:extLst>
      <p:ext uri="{BB962C8B-B14F-4D97-AF65-F5344CB8AC3E}">
        <p14:creationId xmlns:p14="http://schemas.microsoft.com/office/powerpoint/2010/main" val="28449275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a:ea typeface="ＭＳ Ｐゴシック" charset="0"/>
                <a:cs typeface="ＭＳ Ｐゴシック" charset="0"/>
              </a:rPr>
              <a:t>Quindi secondo il criterio tecnico-contabile, si </a:t>
            </a:r>
            <a:r>
              <a:rPr kumimoji="1" lang="it-IT" dirty="0" smtClean="0">
                <a:ea typeface="ＭＳ Ｐゴシック" charset="0"/>
                <a:cs typeface="ＭＳ Ｐゴシック" charset="0"/>
              </a:rPr>
              <a:t>ha la definizione </a:t>
            </a:r>
            <a:r>
              <a:rPr kumimoji="1" lang="it-IT" dirty="0">
                <a:ea typeface="ＭＳ Ｐゴシック" charset="0"/>
                <a:cs typeface="ＭＳ Ｐゴシック" charset="0"/>
              </a:rPr>
              <a:t>di costi comuni </a:t>
            </a:r>
            <a:r>
              <a:rPr kumimoji="1" lang="it-IT" dirty="0" smtClean="0">
                <a:ea typeface="ＭＳ Ｐゴシック" charset="0"/>
                <a:cs typeface="ＭＳ Ｐゴシック" charset="0"/>
              </a:rPr>
              <a:t>riportata</a:t>
            </a:r>
            <a:r>
              <a:rPr kumimoji="1" lang="it-IT" baseline="0" dirty="0" smtClean="0">
                <a:ea typeface="ＭＳ Ｐゴシック" charset="0"/>
                <a:cs typeface="ＭＳ Ｐゴシック" charset="0"/>
              </a:rPr>
              <a:t> nella slide</a:t>
            </a:r>
            <a:r>
              <a:rPr kumimoji="1" lang="it-IT" dirty="0" smtClean="0">
                <a:ea typeface="ＭＳ Ｐゴシック" charset="0"/>
                <a:cs typeface="ＭＳ Ｐゴシック" charset="0"/>
              </a:rPr>
              <a:t>.</a:t>
            </a:r>
            <a:endParaRPr kumimoji="1" lang="it-IT" dirty="0">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7</a:t>
            </a:fld>
            <a:endParaRPr lang="it-IT"/>
          </a:p>
        </p:txBody>
      </p:sp>
    </p:spTree>
    <p:extLst>
      <p:ext uri="{BB962C8B-B14F-4D97-AF65-F5344CB8AC3E}">
        <p14:creationId xmlns:p14="http://schemas.microsoft.com/office/powerpoint/2010/main" val="12614957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hangingPunct="0"/>
            <a:r>
              <a:rPr kumimoji="1" lang="it-IT" dirty="0" smtClean="0">
                <a:ea typeface="ＭＳ Ｐゴシック" charset="0"/>
                <a:cs typeface="ＭＳ Ｐゴシック" charset="0"/>
              </a:rPr>
              <a:t>La </a:t>
            </a:r>
            <a:r>
              <a:rPr kumimoji="1" lang="it-IT" dirty="0">
                <a:ea typeface="ＭＳ Ｐゴシック" charset="0"/>
                <a:cs typeface="ＭＳ Ｐゴシック" charset="0"/>
              </a:rPr>
              <a:t>distinzione fra speciali e comuni dipende dall’oggetto di riferimento. Al mutare di quest’ultimo, uno stesso FP può essere costo speciale o costo comune! </a:t>
            </a:r>
            <a:r>
              <a:rPr kumimoji="1" lang="it-IT" b="1" dirty="0">
                <a:ea typeface="ＭＳ Ｐゴシック" charset="0"/>
                <a:cs typeface="ＭＳ Ｐゴシック" charset="0"/>
              </a:rPr>
              <a:t>Dunque, la distinzione è RELATIVA perché dipende dall’oggetto di riferimento (prodotto, servizio, reparto, ufficio etc.)</a:t>
            </a:r>
            <a:r>
              <a:rPr kumimoji="1" lang="it-IT" b="1" dirty="0" smtClean="0">
                <a:ea typeface="ＭＳ Ｐゴシック" charset="0"/>
                <a:cs typeface="ＭＳ Ｐゴシック" charset="0"/>
              </a:rPr>
              <a:t>.</a:t>
            </a:r>
            <a:endParaRPr kumimoji="1" lang="it-IT" dirty="0">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8</a:t>
            </a:fld>
            <a:endParaRPr lang="it-IT"/>
          </a:p>
        </p:txBody>
      </p:sp>
    </p:spTree>
    <p:extLst>
      <p:ext uri="{BB962C8B-B14F-4D97-AF65-F5344CB8AC3E}">
        <p14:creationId xmlns:p14="http://schemas.microsoft.com/office/powerpoint/2010/main" val="107525260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a:xfrm>
            <a:off x="1143000" y="685800"/>
            <a:ext cx="4572000" cy="3429000"/>
          </a:xfrm>
        </p:spPr>
      </p:sp>
      <p:sp>
        <p:nvSpPr>
          <p:cNvPr id="3" name="Segnaposto note 2"/>
          <p:cNvSpPr>
            <a:spLocks noGrp="1"/>
          </p:cNvSpPr>
          <p:nvPr>
            <p:ph type="body" idx="1"/>
          </p:nvPr>
        </p:nvSpPr>
        <p:spPr/>
        <p:txBody>
          <a:bodyPr/>
          <a:lstStyle/>
          <a:p>
            <a:pPr defTabSz="844083" eaLnBrk="0" fontAlgn="base" hangingPunct="0">
              <a:spcBef>
                <a:spcPct val="30000"/>
              </a:spcBef>
              <a:spcAft>
                <a:spcPct val="0"/>
              </a:spcAft>
              <a:defRPr/>
            </a:pPr>
            <a:r>
              <a:rPr kumimoji="1" lang="it-IT" dirty="0">
                <a:ea typeface="ＭＳ Ｐゴシック" charset="0"/>
                <a:cs typeface="ＭＳ Ｐゴシック" charset="0"/>
              </a:rPr>
              <a:t>Inoltre, lo studente attento avrà ormai capito che la distinzione fra costi speciali e comuni perde completamente di significato nel caso di </a:t>
            </a:r>
            <a:r>
              <a:rPr kumimoji="1" lang="it-IT" b="1" dirty="0">
                <a:ea typeface="ＭＳ Ｐゴシック" charset="0"/>
                <a:cs typeface="ＭＳ Ｐゴシック" charset="0"/>
              </a:rPr>
              <a:t>aziende mono-prodotto.</a:t>
            </a:r>
            <a:r>
              <a:rPr kumimoji="1" lang="it-IT" dirty="0">
                <a:ea typeface="ＭＳ Ｐゴシック" charset="0"/>
                <a:cs typeface="ＭＳ Ｐゴシック" charset="0"/>
              </a:rPr>
              <a:t> </a:t>
            </a:r>
            <a:r>
              <a:rPr kumimoji="1" lang="it-IT" b="1" dirty="0">
                <a:ea typeface="ＭＳ Ｐゴシック" charset="0"/>
                <a:cs typeface="ＭＳ Ｐゴシック" charset="0"/>
              </a:rPr>
              <a:t>In queste aziende, infatti, tutti i costi sono speciali!</a:t>
            </a:r>
            <a:endParaRPr kumimoji="1" lang="it-IT" dirty="0">
              <a:ea typeface="ＭＳ Ｐゴシック" charset="0"/>
              <a:cs typeface="ＭＳ Ｐゴシック" charset="0"/>
            </a:endParaRPr>
          </a:p>
        </p:txBody>
      </p:sp>
      <p:sp>
        <p:nvSpPr>
          <p:cNvPr id="4" name="Segnaposto numero diapositiva 3"/>
          <p:cNvSpPr>
            <a:spLocks noGrp="1"/>
          </p:cNvSpPr>
          <p:nvPr>
            <p:ph type="sldNum" sz="quarter" idx="10"/>
          </p:nvPr>
        </p:nvSpPr>
        <p:spPr/>
        <p:txBody>
          <a:bodyPr/>
          <a:lstStyle/>
          <a:p>
            <a:pPr>
              <a:defRPr/>
            </a:pPr>
            <a:fld id="{30E71489-B2E6-5246-990D-DD5ACFAB2D48}" type="slidenum">
              <a:rPr lang="it-IT" smtClean="0"/>
              <a:pPr>
                <a:defRPr/>
              </a:pPr>
              <a:t>9</a:t>
            </a:fld>
            <a:endParaRPr lang="it-IT"/>
          </a:p>
        </p:txBody>
      </p:sp>
    </p:spTree>
    <p:extLst>
      <p:ext uri="{BB962C8B-B14F-4D97-AF65-F5344CB8AC3E}">
        <p14:creationId xmlns:p14="http://schemas.microsoft.com/office/powerpoint/2010/main" val="26562876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stile</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it-IT" smtClean="0"/>
              <a:t>Fare clic per modificare lo stile del sottotitolo dello schema</a:t>
            </a:r>
            <a:endParaRPr lang="it-IT"/>
          </a:p>
        </p:txBody>
      </p:sp>
      <p:sp>
        <p:nvSpPr>
          <p:cNvPr id="4" name="Segnaposto data 3"/>
          <p:cNvSpPr>
            <a:spLocks noGrp="1"/>
          </p:cNvSpPr>
          <p:nvPr>
            <p:ph type="dt" sz="half" idx="10"/>
          </p:nvPr>
        </p:nvSpPr>
        <p:spPr/>
        <p:txBody>
          <a:bodyPr/>
          <a:lstStyle/>
          <a:p>
            <a:fld id="{A2ADFE42-889B-4616-857B-470165B9A24A}" type="datetime1">
              <a:rPr lang="it-IT" smtClean="0"/>
              <a:t>04/04/2019</a:t>
            </a:fld>
            <a:endParaRPr lang="it-IT"/>
          </a:p>
        </p:txBody>
      </p:sp>
      <p:sp>
        <p:nvSpPr>
          <p:cNvPr id="5" name="Segnaposto piè di pagina 4"/>
          <p:cNvSpPr>
            <a:spLocks noGrp="1"/>
          </p:cNvSpPr>
          <p:nvPr>
            <p:ph type="ftr" sz="quarter" idx="11"/>
          </p:nvPr>
        </p:nvSpPr>
        <p:spPr/>
        <p:txBody>
          <a:bodyPr/>
          <a:lstStyle/>
          <a:p>
            <a:r>
              <a:rPr lang="it-IT" smtClean="0"/>
              <a:t>Maria Lucetta Russotto</a:t>
            </a:r>
            <a:endParaRPr lang="it-IT"/>
          </a:p>
        </p:txBody>
      </p:sp>
      <p:sp>
        <p:nvSpPr>
          <p:cNvPr id="6" name="Segnaposto numero diapositiva 5"/>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23482767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stile</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p>
            <a:fld id="{A1C9AA15-E41F-4C78-AC23-54C3A1F2EA8B}" type="datetime1">
              <a:rPr lang="it-IT" smtClean="0"/>
              <a:t>04/04/2019</a:t>
            </a:fld>
            <a:endParaRPr lang="it-IT"/>
          </a:p>
        </p:txBody>
      </p:sp>
      <p:sp>
        <p:nvSpPr>
          <p:cNvPr id="5" name="Segnaposto piè di pagina 4"/>
          <p:cNvSpPr>
            <a:spLocks noGrp="1"/>
          </p:cNvSpPr>
          <p:nvPr>
            <p:ph type="ftr" sz="quarter" idx="11"/>
          </p:nvPr>
        </p:nvSpPr>
        <p:spPr/>
        <p:txBody>
          <a:bodyPr/>
          <a:lstStyle/>
          <a:p>
            <a:r>
              <a:rPr lang="it-IT" smtClean="0"/>
              <a:t>Maria Lucetta Russotto</a:t>
            </a:r>
            <a:endParaRPr lang="it-IT"/>
          </a:p>
        </p:txBody>
      </p:sp>
      <p:sp>
        <p:nvSpPr>
          <p:cNvPr id="6" name="Segnaposto numero diapositiva 5"/>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22926069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olo verticale e testo">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629400" y="274638"/>
            <a:ext cx="2057400" cy="5851525"/>
          </a:xfrm>
        </p:spPr>
        <p:txBody>
          <a:bodyPr vert="eaVert"/>
          <a:lstStyle/>
          <a:p>
            <a:r>
              <a:rPr lang="it-IT" smtClean="0"/>
              <a:t>Fare clic per modificare stile</a:t>
            </a:r>
            <a:endParaRPr lang="it-IT"/>
          </a:p>
        </p:txBody>
      </p:sp>
      <p:sp>
        <p:nvSpPr>
          <p:cNvPr id="3" name="Segnaposto testo verticale 2"/>
          <p:cNvSpPr>
            <a:spLocks noGrp="1"/>
          </p:cNvSpPr>
          <p:nvPr>
            <p:ph type="body" orient="vert" idx="1"/>
          </p:nvPr>
        </p:nvSpPr>
        <p:spPr>
          <a:xfrm>
            <a:off x="457200" y="274638"/>
            <a:ext cx="6019800" cy="5851525"/>
          </a:xfrm>
        </p:spPr>
        <p:txBody>
          <a:bodyPr vert="eaVert"/>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p>
            <a:fld id="{93B63F30-17D1-49E4-8D34-AC1A71D5CD62}" type="datetime1">
              <a:rPr lang="it-IT" smtClean="0"/>
              <a:t>04/04/2019</a:t>
            </a:fld>
            <a:endParaRPr lang="it-IT"/>
          </a:p>
        </p:txBody>
      </p:sp>
      <p:sp>
        <p:nvSpPr>
          <p:cNvPr id="5" name="Segnaposto piè di pagina 4"/>
          <p:cNvSpPr>
            <a:spLocks noGrp="1"/>
          </p:cNvSpPr>
          <p:nvPr>
            <p:ph type="ftr" sz="quarter" idx="11"/>
          </p:nvPr>
        </p:nvSpPr>
        <p:spPr/>
        <p:txBody>
          <a:bodyPr/>
          <a:lstStyle/>
          <a:p>
            <a:r>
              <a:rPr lang="it-IT" smtClean="0"/>
              <a:t>Maria Lucetta Russotto</a:t>
            </a:r>
            <a:endParaRPr lang="it-IT"/>
          </a:p>
        </p:txBody>
      </p:sp>
      <p:sp>
        <p:nvSpPr>
          <p:cNvPr id="6" name="Segnaposto numero diapositiva 5"/>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354135031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5800" y="3047999"/>
            <a:ext cx="7543800" cy="1450976"/>
          </a:xfrm>
        </p:spPr>
        <p:txBody>
          <a:bodyPr anchor="b"/>
          <a:lstStyle>
            <a:lvl1pPr algn="ctr">
              <a:defRPr sz="3600" baseline="0">
                <a:ln>
                  <a:noFill/>
                </a:ln>
                <a:solidFill>
                  <a:schemeClr val="tx2"/>
                </a:solidFill>
              </a:defRPr>
            </a:lvl1pPr>
          </a:lstStyle>
          <a:p>
            <a:r>
              <a:rPr lang="it-IT" dirty="0" smtClean="0"/>
              <a:t>Fare clic per inserire il titolo</a:t>
            </a:r>
            <a:endParaRPr lang="en-US" dirty="0"/>
          </a:p>
        </p:txBody>
      </p:sp>
      <p:sp>
        <p:nvSpPr>
          <p:cNvPr id="3" name="Subtitle 2"/>
          <p:cNvSpPr>
            <a:spLocks noGrp="1"/>
          </p:cNvSpPr>
          <p:nvPr>
            <p:ph type="subTitle" idx="1"/>
          </p:nvPr>
        </p:nvSpPr>
        <p:spPr>
          <a:xfrm>
            <a:off x="3016131" y="4572000"/>
            <a:ext cx="3016132" cy="637338"/>
          </a:xfrm>
        </p:spPr>
        <p:txBody>
          <a:bodyPr anchor="t">
            <a:normAutofit/>
          </a:bodyPr>
          <a:lstStyle>
            <a:lvl1pPr marL="0" indent="0" algn="l">
              <a:buNone/>
              <a:defRPr sz="18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it-IT" dirty="0" smtClean="0"/>
              <a:t>Fare clic per modificare lo stile del sottotitolo dello schema</a:t>
            </a:r>
            <a:endParaRPr lang="en-US" dirty="0"/>
          </a:p>
        </p:txBody>
      </p:sp>
      <p:sp>
        <p:nvSpPr>
          <p:cNvPr id="4" name="Date Placeholder 3"/>
          <p:cNvSpPr>
            <a:spLocks noGrp="1"/>
          </p:cNvSpPr>
          <p:nvPr>
            <p:ph type="dt" sz="half" idx="10"/>
          </p:nvPr>
        </p:nvSpPr>
        <p:spPr/>
        <p:txBody>
          <a:bodyPr/>
          <a:lstStyle/>
          <a:p>
            <a:fld id="{BF73AC79-AA19-4C02-9506-2160A2BF71A8}" type="datetime1">
              <a:rPr lang="it-IT" smtClean="0">
                <a:latin typeface="Calibri"/>
              </a:rPr>
              <a:t>04/04/2019</a:t>
            </a:fld>
            <a:endParaRPr lang="it-IT">
              <a:latin typeface="Calibri"/>
            </a:endParaRPr>
          </a:p>
        </p:txBody>
      </p:sp>
      <p:sp>
        <p:nvSpPr>
          <p:cNvPr id="5" name="Footer Placeholder 4"/>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6" name="Slide Number Placeholder 5"/>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
        <p:nvSpPr>
          <p:cNvPr id="8" name="Subtitle 2"/>
          <p:cNvSpPr txBox="1">
            <a:spLocks/>
          </p:cNvSpPr>
          <p:nvPr userDrawn="1"/>
        </p:nvSpPr>
        <p:spPr>
          <a:xfrm>
            <a:off x="685800" y="33618"/>
            <a:ext cx="7543799" cy="2000781"/>
          </a:xfrm>
          <a:prstGeom prst="rect">
            <a:avLst/>
          </a:prstGeom>
        </p:spPr>
        <p:txBody>
          <a:bodyPr vert="horz" lIns="91440" tIns="45720" rIns="91440" bIns="45720" rtlCol="0" anchor="t">
            <a:noAutofit/>
          </a:bodyPr>
          <a:lstStyle>
            <a:lvl1pPr marL="0" indent="0" algn="l" defTabSz="914400" rtl="0" eaLnBrk="1" latinLnBrk="0" hangingPunct="1">
              <a:spcBef>
                <a:spcPct val="20000"/>
              </a:spcBef>
              <a:buClr>
                <a:schemeClr val="accent1"/>
              </a:buClr>
              <a:buFont typeface="Arial" pitchFamily="34" charset="0"/>
              <a:buNone/>
              <a:defRPr sz="2000" kern="1200">
                <a:solidFill>
                  <a:schemeClr val="tx1">
                    <a:tint val="75000"/>
                  </a:schemeClr>
                </a:solidFill>
                <a:latin typeface="+mn-lt"/>
                <a:ea typeface="+mn-ea"/>
                <a:cs typeface="+mn-cs"/>
              </a:defRPr>
            </a:lvl1pPr>
            <a:lvl2pPr marL="457200" indent="0" algn="ctr" defTabSz="914400" rtl="0" eaLnBrk="1" latinLnBrk="0" hangingPunct="1">
              <a:spcBef>
                <a:spcPct val="20000"/>
              </a:spcBef>
              <a:buClr>
                <a:schemeClr val="accent2"/>
              </a:buClr>
              <a:buFont typeface="Arial" pitchFamily="34" charset="0"/>
              <a:buNone/>
              <a:defRPr sz="2000" kern="1200">
                <a:solidFill>
                  <a:schemeClr val="tx1">
                    <a:tint val="75000"/>
                  </a:schemeClr>
                </a:solidFill>
                <a:latin typeface="+mn-lt"/>
                <a:ea typeface="+mn-ea"/>
                <a:cs typeface="+mn-cs"/>
              </a:defRPr>
            </a:lvl2pPr>
            <a:lvl3pPr marL="914400" indent="0" algn="ctr" defTabSz="914400" rtl="0" eaLnBrk="1" latinLnBrk="0" hangingPunct="1">
              <a:spcBef>
                <a:spcPct val="20000"/>
              </a:spcBef>
              <a:buClr>
                <a:schemeClr val="accent3"/>
              </a:buClr>
              <a:buFont typeface="Arial" pitchFamily="34" charset="0"/>
              <a:buNone/>
              <a:defRPr sz="1800" kern="1200">
                <a:solidFill>
                  <a:schemeClr val="tx1">
                    <a:tint val="75000"/>
                  </a:schemeClr>
                </a:solidFill>
                <a:latin typeface="+mn-lt"/>
                <a:ea typeface="+mn-ea"/>
                <a:cs typeface="+mn-cs"/>
              </a:defRPr>
            </a:lvl3pPr>
            <a:lvl4pPr marL="1371600" indent="0" algn="ctr" defTabSz="914400" rtl="0" eaLnBrk="1" latinLnBrk="0" hangingPunct="1">
              <a:spcBef>
                <a:spcPct val="20000"/>
              </a:spcBef>
              <a:buClr>
                <a:schemeClr val="accent4"/>
              </a:buClr>
              <a:buFont typeface="Arial" pitchFamily="34" charset="0"/>
              <a:buNone/>
              <a:defRPr sz="1600" kern="1200">
                <a:solidFill>
                  <a:schemeClr val="tx1">
                    <a:tint val="75000"/>
                  </a:schemeClr>
                </a:solidFill>
                <a:latin typeface="+mn-lt"/>
                <a:ea typeface="+mn-ea"/>
                <a:cs typeface="+mn-cs"/>
              </a:defRPr>
            </a:lvl4pPr>
            <a:lvl5pPr marL="1828800" indent="0" algn="ctr" defTabSz="914400" rtl="0" eaLnBrk="1" latinLnBrk="0" hangingPunct="1">
              <a:spcBef>
                <a:spcPct val="20000"/>
              </a:spcBef>
              <a:buClr>
                <a:schemeClr val="accent5"/>
              </a:buClr>
              <a:buFont typeface="Arial" pitchFamily="34" charset="0"/>
              <a:buNone/>
              <a:defRPr sz="1400" kern="1200" baseline="0">
                <a:solidFill>
                  <a:schemeClr val="tx1">
                    <a:tint val="75000"/>
                  </a:schemeClr>
                </a:solidFill>
                <a:latin typeface="+mn-lt"/>
                <a:ea typeface="+mn-ea"/>
                <a:cs typeface="+mn-cs"/>
              </a:defRPr>
            </a:lvl5pPr>
            <a:lvl6pPr marL="2286000" indent="0" algn="ctr" defTabSz="914400" rtl="0" eaLnBrk="1" latinLnBrk="0" hangingPunct="1">
              <a:spcBef>
                <a:spcPct val="20000"/>
              </a:spcBef>
              <a:buClr>
                <a:schemeClr val="accent1"/>
              </a:buClr>
              <a:buFont typeface="Arial" pitchFamily="34" charset="0"/>
              <a:buNone/>
              <a:defRPr sz="1400" kern="1200" baseline="0">
                <a:solidFill>
                  <a:schemeClr val="tx1">
                    <a:tint val="75000"/>
                  </a:schemeClr>
                </a:solidFill>
                <a:latin typeface="+mn-lt"/>
                <a:ea typeface="+mn-ea"/>
                <a:cs typeface="+mn-cs"/>
              </a:defRPr>
            </a:lvl6pPr>
            <a:lvl7pPr marL="2743200" indent="0" algn="ctr" defTabSz="914400" rtl="0" eaLnBrk="1" latinLnBrk="0" hangingPunct="1">
              <a:spcBef>
                <a:spcPct val="20000"/>
              </a:spcBef>
              <a:buClr>
                <a:schemeClr val="accent2"/>
              </a:buClr>
              <a:buFont typeface="Arial" pitchFamily="34" charset="0"/>
              <a:buNone/>
              <a:defRPr sz="1400" kern="1200">
                <a:solidFill>
                  <a:schemeClr val="tx1">
                    <a:tint val="75000"/>
                  </a:schemeClr>
                </a:solidFill>
                <a:latin typeface="+mn-lt"/>
                <a:ea typeface="+mn-ea"/>
                <a:cs typeface="+mn-cs"/>
              </a:defRPr>
            </a:lvl7pPr>
            <a:lvl8pPr marL="3200400" indent="0" algn="ctr" defTabSz="914400" rtl="0" eaLnBrk="1" latinLnBrk="0" hangingPunct="1">
              <a:spcBef>
                <a:spcPct val="20000"/>
              </a:spcBef>
              <a:buClr>
                <a:schemeClr val="accent3"/>
              </a:buClr>
              <a:buFont typeface="Arial" pitchFamily="34" charset="0"/>
              <a:buNone/>
              <a:defRPr sz="1400" kern="1200">
                <a:solidFill>
                  <a:schemeClr val="tx1">
                    <a:tint val="75000"/>
                  </a:schemeClr>
                </a:solidFill>
                <a:latin typeface="+mn-lt"/>
                <a:ea typeface="+mn-ea"/>
                <a:cs typeface="+mn-cs"/>
              </a:defRPr>
            </a:lvl8pPr>
            <a:lvl9pPr marL="3657600" indent="0" algn="ctr" defTabSz="914400" rtl="0" eaLnBrk="1" latinLnBrk="0" hangingPunct="1">
              <a:spcBef>
                <a:spcPct val="20000"/>
              </a:spcBef>
              <a:buClr>
                <a:schemeClr val="accent4"/>
              </a:buClr>
              <a:buFont typeface="Arial" pitchFamily="34" charset="0"/>
              <a:buNone/>
              <a:defRPr sz="1400" kern="1200">
                <a:solidFill>
                  <a:schemeClr val="tx1">
                    <a:tint val="75000"/>
                  </a:schemeClr>
                </a:solidFill>
                <a:latin typeface="+mn-lt"/>
                <a:ea typeface="+mn-ea"/>
                <a:cs typeface="+mn-cs"/>
              </a:defRPr>
            </a:lvl9pPr>
          </a:lstStyle>
          <a:p>
            <a:pPr algn="ctr">
              <a:buClr>
                <a:srgbClr val="073779"/>
              </a:buClr>
            </a:pPr>
            <a:r>
              <a:rPr lang="it-IT" sz="3600" b="1" dirty="0" smtClean="0">
                <a:solidFill>
                  <a:srgbClr val="073779"/>
                </a:solidFill>
                <a:latin typeface="Cambria"/>
              </a:rPr>
              <a:t>Corso di </a:t>
            </a:r>
          </a:p>
          <a:p>
            <a:pPr algn="ctr">
              <a:buClr>
                <a:srgbClr val="073779"/>
              </a:buClr>
            </a:pPr>
            <a:r>
              <a:rPr lang="it-IT" sz="3600" b="1" dirty="0" smtClean="0">
                <a:solidFill>
                  <a:srgbClr val="073779"/>
                </a:solidFill>
                <a:latin typeface="Cambria"/>
              </a:rPr>
              <a:t>Economia Aziendale</a:t>
            </a:r>
          </a:p>
          <a:p>
            <a:pPr algn="ctr">
              <a:buClr>
                <a:srgbClr val="073779"/>
              </a:buClr>
            </a:pPr>
            <a:r>
              <a:rPr lang="it-IT" sz="2800" b="1" i="1" dirty="0" smtClean="0">
                <a:solidFill>
                  <a:srgbClr val="073779"/>
                </a:solidFill>
                <a:latin typeface="Cambria"/>
              </a:rPr>
              <a:t>Scuola</a:t>
            </a:r>
            <a:r>
              <a:rPr lang="it-IT" sz="2800" b="1" i="1" baseline="0" dirty="0" smtClean="0">
                <a:solidFill>
                  <a:srgbClr val="073779"/>
                </a:solidFill>
                <a:latin typeface="Cambria"/>
              </a:rPr>
              <a:t> di Scienze della Salute Umana</a:t>
            </a:r>
            <a:endParaRPr lang="it-IT" sz="2800" b="1" i="1" dirty="0" smtClean="0">
              <a:solidFill>
                <a:srgbClr val="073779"/>
              </a:solidFill>
              <a:latin typeface="Cambria"/>
            </a:endParaRPr>
          </a:p>
          <a:p>
            <a:pPr algn="ctr">
              <a:buClr>
                <a:srgbClr val="073779"/>
              </a:buClr>
            </a:pPr>
            <a:r>
              <a:rPr lang="it-IT" sz="2200" i="1" dirty="0" smtClean="0">
                <a:solidFill>
                  <a:srgbClr val="073779"/>
                </a:solidFill>
                <a:latin typeface="Cambria"/>
              </a:rPr>
              <a:t>A.A. 2016/2017</a:t>
            </a:r>
          </a:p>
          <a:p>
            <a:pPr algn="ctr">
              <a:buClr>
                <a:srgbClr val="073779"/>
              </a:buClr>
            </a:pPr>
            <a:endParaRPr lang="it-IT" sz="2400" b="1" i="1" dirty="0" smtClean="0">
              <a:solidFill>
                <a:srgbClr val="073779"/>
              </a:solidFill>
              <a:latin typeface="Cambria"/>
            </a:endParaRPr>
          </a:p>
        </p:txBody>
      </p:sp>
    </p:spTree>
    <p:extLst>
      <p:ext uri="{BB962C8B-B14F-4D97-AF65-F5344CB8AC3E}">
        <p14:creationId xmlns:p14="http://schemas.microsoft.com/office/powerpoint/2010/main" val="395934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smtClean="0"/>
              <a:t>Fare clic per modificare stile</a:t>
            </a:r>
            <a:endParaRPr lang="en-US"/>
          </a:p>
        </p:txBody>
      </p:sp>
      <p:sp>
        <p:nvSpPr>
          <p:cNvPr id="3" name="Content Placeholder 2"/>
          <p:cNvSpPr>
            <a:spLocks noGrp="1"/>
          </p:cNvSpPr>
          <p:nvPr>
            <p:ph idx="1"/>
          </p:nvPr>
        </p:nvSpPr>
        <p:spPr/>
        <p:txBody>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4" name="Date Placeholder 3"/>
          <p:cNvSpPr>
            <a:spLocks noGrp="1"/>
          </p:cNvSpPr>
          <p:nvPr>
            <p:ph type="dt" sz="half" idx="10"/>
          </p:nvPr>
        </p:nvSpPr>
        <p:spPr/>
        <p:txBody>
          <a:bodyPr/>
          <a:lstStyle/>
          <a:p>
            <a:fld id="{232AA0F0-15F2-486F-9BC5-721CB446F87D}" type="datetime1">
              <a:rPr lang="it-IT" smtClean="0">
                <a:latin typeface="Calibri"/>
              </a:rPr>
              <a:t>04/04/2019</a:t>
            </a:fld>
            <a:endParaRPr lang="it-IT">
              <a:latin typeface="Calibri"/>
            </a:endParaRPr>
          </a:p>
        </p:txBody>
      </p:sp>
      <p:sp>
        <p:nvSpPr>
          <p:cNvPr id="5" name="Footer Placeholder 4"/>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6" name="Slide Number Placeholder 5"/>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Tree>
    <p:extLst>
      <p:ext uri="{BB962C8B-B14F-4D97-AF65-F5344CB8AC3E}">
        <p14:creationId xmlns:p14="http://schemas.microsoft.com/office/powerpoint/2010/main" val="33777908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le 1"/>
          <p:cNvSpPr>
            <a:spLocks noGrp="1"/>
          </p:cNvSpPr>
          <p:nvPr>
            <p:ph type="title"/>
          </p:nvPr>
        </p:nvSpPr>
        <p:spPr>
          <a:xfrm>
            <a:off x="722313" y="5486400"/>
            <a:ext cx="7659687" cy="1168400"/>
          </a:xfrm>
        </p:spPr>
        <p:txBody>
          <a:bodyPr anchor="t"/>
          <a:lstStyle>
            <a:lvl1pPr algn="l">
              <a:defRPr sz="3600" b="0" cap="all"/>
            </a:lvl1pPr>
          </a:lstStyle>
          <a:p>
            <a:r>
              <a:rPr lang="it-IT" smtClean="0"/>
              <a:t>Fare clic per modificare stile</a:t>
            </a:r>
            <a:endParaRPr lang="en-US" dirty="0"/>
          </a:p>
        </p:txBody>
      </p:sp>
      <p:sp>
        <p:nvSpPr>
          <p:cNvPr id="3" name="Text Placeholder 2"/>
          <p:cNvSpPr>
            <a:spLocks noGrp="1"/>
          </p:cNvSpPr>
          <p:nvPr>
            <p:ph type="body" idx="1"/>
          </p:nvPr>
        </p:nvSpPr>
        <p:spPr>
          <a:xfrm>
            <a:off x="722313" y="3852863"/>
            <a:ext cx="6135687" cy="1633538"/>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it-IT" smtClean="0"/>
              <a:t>Fare clic per modificare gli stili del testo dello schema</a:t>
            </a:r>
          </a:p>
        </p:txBody>
      </p:sp>
      <p:sp>
        <p:nvSpPr>
          <p:cNvPr id="4" name="Date Placeholder 3"/>
          <p:cNvSpPr>
            <a:spLocks noGrp="1"/>
          </p:cNvSpPr>
          <p:nvPr>
            <p:ph type="dt" sz="half" idx="10"/>
          </p:nvPr>
        </p:nvSpPr>
        <p:spPr/>
        <p:txBody>
          <a:bodyPr/>
          <a:lstStyle/>
          <a:p>
            <a:fld id="{7011DF5B-D1CB-463C-9F51-5EBD6DCFE1D6}" type="datetime1">
              <a:rPr lang="it-IT" smtClean="0">
                <a:latin typeface="Calibri"/>
              </a:rPr>
              <a:t>04/04/2019</a:t>
            </a:fld>
            <a:endParaRPr lang="it-IT">
              <a:latin typeface="Calibri"/>
            </a:endParaRPr>
          </a:p>
        </p:txBody>
      </p:sp>
      <p:sp>
        <p:nvSpPr>
          <p:cNvPr id="5" name="Footer Placeholder 4"/>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6" name="Slide Number Placeholder 5"/>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Tree>
    <p:extLst>
      <p:ext uri="{BB962C8B-B14F-4D97-AF65-F5344CB8AC3E}">
        <p14:creationId xmlns:p14="http://schemas.microsoft.com/office/powerpoint/2010/main" val="260821070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Contenuto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dirty="0" smtClean="0"/>
              <a:t>Fare clic per modificare stile</a:t>
            </a:r>
            <a:endParaRPr lang="en-US" dirty="0"/>
          </a:p>
        </p:txBody>
      </p:sp>
      <p:sp>
        <p:nvSpPr>
          <p:cNvPr id="3" name="Content Placeholder 2"/>
          <p:cNvSpPr>
            <a:spLocks noGrp="1"/>
          </p:cNvSpPr>
          <p:nvPr>
            <p:ph sz="half" idx="1"/>
          </p:nvPr>
        </p:nvSpPr>
        <p:spPr>
          <a:xfrm>
            <a:off x="457200" y="1536192"/>
            <a:ext cx="36576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dirty="0"/>
          </a:p>
        </p:txBody>
      </p:sp>
      <p:sp>
        <p:nvSpPr>
          <p:cNvPr id="4" name="Content Placeholder 3"/>
          <p:cNvSpPr>
            <a:spLocks noGrp="1"/>
          </p:cNvSpPr>
          <p:nvPr>
            <p:ph sz="half" idx="2"/>
          </p:nvPr>
        </p:nvSpPr>
        <p:spPr>
          <a:xfrm>
            <a:off x="4419600" y="1536192"/>
            <a:ext cx="3657600" cy="459028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dirty="0"/>
          </a:p>
        </p:txBody>
      </p:sp>
      <p:sp>
        <p:nvSpPr>
          <p:cNvPr id="5" name="Date Placeholder 4"/>
          <p:cNvSpPr>
            <a:spLocks noGrp="1"/>
          </p:cNvSpPr>
          <p:nvPr>
            <p:ph type="dt" sz="half" idx="10"/>
          </p:nvPr>
        </p:nvSpPr>
        <p:spPr/>
        <p:txBody>
          <a:bodyPr/>
          <a:lstStyle/>
          <a:p>
            <a:fld id="{8D18A810-74F3-46BF-AF12-BAA6FC79F4B7}" type="datetime1">
              <a:rPr lang="it-IT" smtClean="0">
                <a:latin typeface="Calibri"/>
              </a:rPr>
              <a:t>04/04/2019</a:t>
            </a:fld>
            <a:endParaRPr lang="it-IT">
              <a:latin typeface="Calibri"/>
            </a:endParaRPr>
          </a:p>
        </p:txBody>
      </p:sp>
      <p:sp>
        <p:nvSpPr>
          <p:cNvPr id="6" name="Footer Placeholder 5"/>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7" name="Slide Number Placeholder 6"/>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Tree>
    <p:extLst>
      <p:ext uri="{BB962C8B-B14F-4D97-AF65-F5344CB8AC3E}">
        <p14:creationId xmlns:p14="http://schemas.microsoft.com/office/powerpoint/2010/main" val="11099266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it-IT" smtClean="0"/>
              <a:t>Fare clic per modificare stile</a:t>
            </a:r>
            <a:endParaRPr lang="en-US"/>
          </a:p>
        </p:txBody>
      </p:sp>
      <p:sp>
        <p:nvSpPr>
          <p:cNvPr id="3" name="Text Placeholder 2"/>
          <p:cNvSpPr>
            <a:spLocks noGrp="1"/>
          </p:cNvSpPr>
          <p:nvPr>
            <p:ph type="body" idx="1"/>
          </p:nvPr>
        </p:nvSpPr>
        <p:spPr>
          <a:xfrm>
            <a:off x="457200" y="1535113"/>
            <a:ext cx="36576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gli stili del testo dello schema</a:t>
            </a:r>
          </a:p>
        </p:txBody>
      </p:sp>
      <p:sp>
        <p:nvSpPr>
          <p:cNvPr id="4" name="Content Placeholder 3"/>
          <p:cNvSpPr>
            <a:spLocks noGrp="1"/>
          </p:cNvSpPr>
          <p:nvPr>
            <p:ph sz="half" idx="2"/>
          </p:nvPr>
        </p:nvSpPr>
        <p:spPr>
          <a:xfrm>
            <a:off x="457200" y="2174875"/>
            <a:ext cx="3657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dirty="0"/>
          </a:p>
        </p:txBody>
      </p:sp>
      <p:sp>
        <p:nvSpPr>
          <p:cNvPr id="5" name="Text Placeholder 4"/>
          <p:cNvSpPr>
            <a:spLocks noGrp="1"/>
          </p:cNvSpPr>
          <p:nvPr>
            <p:ph type="body" sz="quarter" idx="3"/>
          </p:nvPr>
        </p:nvSpPr>
        <p:spPr>
          <a:xfrm>
            <a:off x="4419600" y="1535113"/>
            <a:ext cx="3657600" cy="639762"/>
          </a:xfrm>
        </p:spPr>
        <p:txBody>
          <a:bodyPr anchor="b">
            <a:noAutofit/>
          </a:bodyPr>
          <a:lstStyle>
            <a:lvl1pPr marL="0" indent="0" algn="ctr">
              <a:buNone/>
              <a:defRPr sz="2000" b="1">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gli stili del testo dello schema</a:t>
            </a:r>
          </a:p>
        </p:txBody>
      </p:sp>
      <p:sp>
        <p:nvSpPr>
          <p:cNvPr id="6" name="Content Placeholder 5"/>
          <p:cNvSpPr>
            <a:spLocks noGrp="1"/>
          </p:cNvSpPr>
          <p:nvPr>
            <p:ph sz="quarter" idx="4"/>
          </p:nvPr>
        </p:nvSpPr>
        <p:spPr>
          <a:xfrm>
            <a:off x="4419600" y="2174875"/>
            <a:ext cx="365760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7" name="Date Placeholder 6"/>
          <p:cNvSpPr>
            <a:spLocks noGrp="1"/>
          </p:cNvSpPr>
          <p:nvPr>
            <p:ph type="dt" sz="half" idx="10"/>
          </p:nvPr>
        </p:nvSpPr>
        <p:spPr/>
        <p:txBody>
          <a:bodyPr/>
          <a:lstStyle/>
          <a:p>
            <a:fld id="{B5EE42AD-9E34-4800-8017-222076CAB058}" type="datetime1">
              <a:rPr lang="it-IT" smtClean="0">
                <a:latin typeface="Calibri"/>
              </a:rPr>
              <a:t>04/04/2019</a:t>
            </a:fld>
            <a:endParaRPr lang="it-IT">
              <a:latin typeface="Calibri"/>
            </a:endParaRPr>
          </a:p>
        </p:txBody>
      </p:sp>
      <p:sp>
        <p:nvSpPr>
          <p:cNvPr id="8" name="Footer Placeholder 7"/>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9" name="Slide Number Placeholder 8"/>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Tree>
    <p:extLst>
      <p:ext uri="{BB962C8B-B14F-4D97-AF65-F5344CB8AC3E}">
        <p14:creationId xmlns:p14="http://schemas.microsoft.com/office/powerpoint/2010/main" val="74275582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smtClean="0"/>
              <a:t>Fare clic per modificare stile</a:t>
            </a:r>
            <a:endParaRPr lang="en-US"/>
          </a:p>
        </p:txBody>
      </p:sp>
      <p:sp>
        <p:nvSpPr>
          <p:cNvPr id="3" name="Date Placeholder 2"/>
          <p:cNvSpPr>
            <a:spLocks noGrp="1"/>
          </p:cNvSpPr>
          <p:nvPr>
            <p:ph type="dt" sz="half" idx="10"/>
          </p:nvPr>
        </p:nvSpPr>
        <p:spPr/>
        <p:txBody>
          <a:bodyPr/>
          <a:lstStyle/>
          <a:p>
            <a:fld id="{6F271EFC-5DCD-4B72-842D-195022341756}" type="datetime1">
              <a:rPr lang="it-IT" smtClean="0">
                <a:latin typeface="Calibri"/>
              </a:rPr>
              <a:t>04/04/2019</a:t>
            </a:fld>
            <a:endParaRPr lang="it-IT">
              <a:latin typeface="Calibri"/>
            </a:endParaRPr>
          </a:p>
        </p:txBody>
      </p:sp>
      <p:sp>
        <p:nvSpPr>
          <p:cNvPr id="4" name="Footer Placeholder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lide Number Placeholder 4"/>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Tree>
    <p:extLst>
      <p:ext uri="{BB962C8B-B14F-4D97-AF65-F5344CB8AC3E}">
        <p14:creationId xmlns:p14="http://schemas.microsoft.com/office/powerpoint/2010/main" val="378039330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Vuot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9124935-4854-4CC6-8124-0F3A7A23EACF}" type="datetime1">
              <a:rPr lang="it-IT" smtClean="0">
                <a:latin typeface="Calibri"/>
              </a:rPr>
              <a:t>04/04/2019</a:t>
            </a:fld>
            <a:endParaRPr lang="it-IT">
              <a:latin typeface="Calibri"/>
            </a:endParaRPr>
          </a:p>
        </p:txBody>
      </p:sp>
      <p:sp>
        <p:nvSpPr>
          <p:cNvPr id="3" name="Footer Placeholder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lide Number Placeholder 3"/>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Tree>
    <p:extLst>
      <p:ext uri="{BB962C8B-B14F-4D97-AF65-F5344CB8AC3E}">
        <p14:creationId xmlns:p14="http://schemas.microsoft.com/office/powerpoint/2010/main" val="42601936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le 1"/>
          <p:cNvSpPr>
            <a:spLocks noGrp="1"/>
          </p:cNvSpPr>
          <p:nvPr>
            <p:ph type="title"/>
          </p:nvPr>
        </p:nvSpPr>
        <p:spPr>
          <a:xfrm>
            <a:off x="304801" y="5495544"/>
            <a:ext cx="7772400" cy="594360"/>
          </a:xfrm>
        </p:spPr>
        <p:txBody>
          <a:bodyPr anchor="b"/>
          <a:lstStyle>
            <a:lvl1pPr algn="ctr">
              <a:defRPr sz="2200" b="1"/>
            </a:lvl1pPr>
          </a:lstStyle>
          <a:p>
            <a:r>
              <a:rPr lang="it-IT" smtClean="0"/>
              <a:t>Fare clic per modificare stile</a:t>
            </a:r>
            <a:endParaRPr lang="en-US" dirty="0"/>
          </a:p>
        </p:txBody>
      </p:sp>
      <p:sp>
        <p:nvSpPr>
          <p:cNvPr id="4" name="Text Placeholder 3"/>
          <p:cNvSpPr>
            <a:spLocks noGrp="1"/>
          </p:cNvSpPr>
          <p:nvPr>
            <p:ph type="body" sz="half" idx="2"/>
          </p:nvPr>
        </p:nvSpPr>
        <p:spPr>
          <a:xfrm>
            <a:off x="304799" y="6096000"/>
            <a:ext cx="7772401" cy="609600"/>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gli stili del testo dello schema</a:t>
            </a:r>
          </a:p>
        </p:txBody>
      </p:sp>
      <p:sp>
        <p:nvSpPr>
          <p:cNvPr id="5" name="Date Placeholder 4"/>
          <p:cNvSpPr>
            <a:spLocks noGrp="1"/>
          </p:cNvSpPr>
          <p:nvPr>
            <p:ph type="dt" sz="half" idx="10"/>
          </p:nvPr>
        </p:nvSpPr>
        <p:spPr/>
        <p:txBody>
          <a:bodyPr/>
          <a:lstStyle/>
          <a:p>
            <a:fld id="{01B83408-B13F-4865-B2FA-6536B95C092C}" type="datetime1">
              <a:rPr lang="it-IT" smtClean="0">
                <a:latin typeface="Calibri"/>
              </a:rPr>
              <a:t>04/04/2019</a:t>
            </a:fld>
            <a:endParaRPr lang="it-IT">
              <a:latin typeface="Calibri"/>
            </a:endParaRPr>
          </a:p>
        </p:txBody>
      </p:sp>
      <p:sp>
        <p:nvSpPr>
          <p:cNvPr id="6" name="Footer Placeholder 5"/>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7" name="Slide Number Placeholder 6"/>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
        <p:nvSpPr>
          <p:cNvPr id="9" name="Content Placeholder 8"/>
          <p:cNvSpPr>
            <a:spLocks noGrp="1"/>
          </p:cNvSpPr>
          <p:nvPr>
            <p:ph sz="quarter" idx="13"/>
          </p:nvPr>
        </p:nvSpPr>
        <p:spPr>
          <a:xfrm>
            <a:off x="304800" y="381000"/>
            <a:ext cx="7772400" cy="4942840"/>
          </a:xfrm>
        </p:spPr>
        <p:txBody>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Tree>
    <p:extLst>
      <p:ext uri="{BB962C8B-B14F-4D97-AF65-F5344CB8AC3E}">
        <p14:creationId xmlns:p14="http://schemas.microsoft.com/office/powerpoint/2010/main" val="17962186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stile</a:t>
            </a:r>
            <a:endParaRPr lang="it-IT"/>
          </a:p>
        </p:txBody>
      </p:sp>
      <p:sp>
        <p:nvSpPr>
          <p:cNvPr id="3" name="Segnaposto contenuto 2"/>
          <p:cNvSpPr>
            <a:spLocks noGrp="1"/>
          </p:cNvSpPr>
          <p:nvPr>
            <p:ph idx="1"/>
          </p:nvPr>
        </p:nvSpPr>
        <p:spPr/>
        <p:txBody>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p>
            <a:fld id="{94225EC0-207C-467D-B5AC-B24725A20DDC}" type="datetime1">
              <a:rPr lang="it-IT" smtClean="0"/>
              <a:t>04/04/2019</a:t>
            </a:fld>
            <a:endParaRPr lang="it-IT"/>
          </a:p>
        </p:txBody>
      </p:sp>
      <p:sp>
        <p:nvSpPr>
          <p:cNvPr id="5" name="Segnaposto piè di pagina 4"/>
          <p:cNvSpPr>
            <a:spLocks noGrp="1"/>
          </p:cNvSpPr>
          <p:nvPr>
            <p:ph type="ftr" sz="quarter" idx="11"/>
          </p:nvPr>
        </p:nvSpPr>
        <p:spPr/>
        <p:txBody>
          <a:bodyPr/>
          <a:lstStyle/>
          <a:p>
            <a:r>
              <a:rPr lang="it-IT" smtClean="0"/>
              <a:t>Maria Lucetta Russotto</a:t>
            </a:r>
            <a:endParaRPr lang="it-IT"/>
          </a:p>
        </p:txBody>
      </p:sp>
      <p:sp>
        <p:nvSpPr>
          <p:cNvPr id="6" name="Segnaposto numero diapositiva 5"/>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8430073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le 1"/>
          <p:cNvSpPr>
            <a:spLocks noGrp="1"/>
          </p:cNvSpPr>
          <p:nvPr>
            <p:ph type="title"/>
          </p:nvPr>
        </p:nvSpPr>
        <p:spPr>
          <a:xfrm>
            <a:off x="301752" y="5495278"/>
            <a:ext cx="7772400" cy="594626"/>
          </a:xfrm>
        </p:spPr>
        <p:txBody>
          <a:bodyPr anchor="b"/>
          <a:lstStyle>
            <a:lvl1pPr algn="ctr">
              <a:defRPr sz="2200" b="1">
                <a:ln>
                  <a:noFill/>
                </a:ln>
                <a:solidFill>
                  <a:schemeClr val="tx2"/>
                </a:solidFill>
              </a:defRPr>
            </a:lvl1pPr>
          </a:lstStyle>
          <a:p>
            <a:r>
              <a:rPr lang="it-IT" smtClean="0"/>
              <a:t>Fare clic per modificare stile</a:t>
            </a:r>
            <a:endParaRPr lang="en-US" dirty="0"/>
          </a:p>
        </p:txBody>
      </p:sp>
      <p:sp>
        <p:nvSpPr>
          <p:cNvPr id="3" name="Picture Placeholder 2"/>
          <p:cNvSpPr>
            <a:spLocks noGrp="1"/>
          </p:cNvSpPr>
          <p:nvPr>
            <p:ph type="pic" idx="1"/>
          </p:nvPr>
        </p:nvSpPr>
        <p:spPr>
          <a:xfrm>
            <a:off x="0" y="0"/>
            <a:ext cx="8458200" cy="54864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it-IT" smtClean="0"/>
              <a:t>Trascinare l'immagine su un segnaposto o fare clic sull'icona per aggiungerla</a:t>
            </a:r>
            <a:endParaRPr lang="en-US" dirty="0"/>
          </a:p>
        </p:txBody>
      </p:sp>
      <p:sp>
        <p:nvSpPr>
          <p:cNvPr id="4" name="Text Placeholder 3"/>
          <p:cNvSpPr>
            <a:spLocks noGrp="1"/>
          </p:cNvSpPr>
          <p:nvPr>
            <p:ph type="body" sz="half" idx="2"/>
          </p:nvPr>
        </p:nvSpPr>
        <p:spPr>
          <a:xfrm>
            <a:off x="301752" y="6096000"/>
            <a:ext cx="7772400" cy="612648"/>
          </a:xfrm>
        </p:spPr>
        <p:txBody>
          <a:bodyPr>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gli stili del testo dello schema</a:t>
            </a:r>
          </a:p>
        </p:txBody>
      </p:sp>
      <p:sp>
        <p:nvSpPr>
          <p:cNvPr id="8" name="Date Placeholder 7"/>
          <p:cNvSpPr>
            <a:spLocks noGrp="1"/>
          </p:cNvSpPr>
          <p:nvPr>
            <p:ph type="dt" sz="half" idx="10"/>
          </p:nvPr>
        </p:nvSpPr>
        <p:spPr/>
        <p:txBody>
          <a:bodyPr/>
          <a:lstStyle/>
          <a:p>
            <a:fld id="{7F9932E1-3D17-4C73-8A03-EA8EA2CF4DDC}" type="datetime1">
              <a:rPr lang="it-IT" smtClean="0">
                <a:latin typeface="Calibri"/>
              </a:rPr>
              <a:t>04/04/2019</a:t>
            </a:fld>
            <a:endParaRPr lang="it-IT">
              <a:latin typeface="Calibri"/>
            </a:endParaRPr>
          </a:p>
        </p:txBody>
      </p:sp>
      <p:sp>
        <p:nvSpPr>
          <p:cNvPr id="9" name="Slide Number Placeholder 8"/>
          <p:cNvSpPr>
            <a:spLocks noGrp="1"/>
          </p:cNvSpPr>
          <p:nvPr>
            <p:ph type="sldNum" sz="quarter" idx="11"/>
          </p:nvPr>
        </p:nvSpPr>
        <p:spPr/>
        <p:txBody>
          <a:bodyPr/>
          <a:lstStyle/>
          <a:p>
            <a:fld id="{6F7AA945-76CB-D84C-9264-6FE1FA9D39BC}" type="slidenum">
              <a:rPr lang="it-IT" smtClean="0">
                <a:latin typeface="Calibri"/>
              </a:rPr>
              <a:pPr/>
              <a:t>‹N›</a:t>
            </a:fld>
            <a:endParaRPr lang="it-IT">
              <a:latin typeface="Calibri"/>
            </a:endParaRPr>
          </a:p>
        </p:txBody>
      </p:sp>
      <p:sp>
        <p:nvSpPr>
          <p:cNvPr id="10" name="Footer Placeholder 9"/>
          <p:cNvSpPr>
            <a:spLocks noGrp="1"/>
          </p:cNvSpPr>
          <p:nvPr>
            <p:ph type="ftr" sz="quarter" idx="12"/>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Tree>
    <p:extLst>
      <p:ext uri="{BB962C8B-B14F-4D97-AF65-F5344CB8AC3E}">
        <p14:creationId xmlns:p14="http://schemas.microsoft.com/office/powerpoint/2010/main" val="18048025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smtClean="0"/>
              <a:t>Fare clic per modificare stile</a:t>
            </a:r>
            <a:endParaRPr lang="en-US"/>
          </a:p>
        </p:txBody>
      </p:sp>
      <p:sp>
        <p:nvSpPr>
          <p:cNvPr id="3" name="Vertical Text Placeholder 2"/>
          <p:cNvSpPr>
            <a:spLocks noGrp="1"/>
          </p:cNvSpPr>
          <p:nvPr>
            <p:ph type="body" orient="vert" idx="1"/>
          </p:nvPr>
        </p:nvSpPr>
        <p:spPr/>
        <p:txBody>
          <a:bodyPr vert="eaVert"/>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4" name="Date Placeholder 3"/>
          <p:cNvSpPr>
            <a:spLocks noGrp="1"/>
          </p:cNvSpPr>
          <p:nvPr>
            <p:ph type="dt" sz="half" idx="10"/>
          </p:nvPr>
        </p:nvSpPr>
        <p:spPr/>
        <p:txBody>
          <a:bodyPr/>
          <a:lstStyle/>
          <a:p>
            <a:fld id="{C17C68E2-7738-4C18-B5AC-41E44DB7FD2C}" type="datetime1">
              <a:rPr lang="it-IT" smtClean="0">
                <a:latin typeface="Calibri"/>
              </a:rPr>
              <a:t>04/04/2019</a:t>
            </a:fld>
            <a:endParaRPr lang="it-IT">
              <a:latin typeface="Calibri"/>
            </a:endParaRPr>
          </a:p>
        </p:txBody>
      </p:sp>
      <p:sp>
        <p:nvSpPr>
          <p:cNvPr id="5" name="Footer Placeholder 4"/>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6" name="Slide Number Placeholder 5"/>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Tree>
    <p:extLst>
      <p:ext uri="{BB962C8B-B14F-4D97-AF65-F5344CB8AC3E}">
        <p14:creationId xmlns:p14="http://schemas.microsoft.com/office/powerpoint/2010/main" val="260778676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itolo verticale e tes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1752600" cy="5851525"/>
          </a:xfrm>
        </p:spPr>
        <p:txBody>
          <a:bodyPr vert="eaVert" anchor="b" anchorCtr="0"/>
          <a:lstStyle/>
          <a:p>
            <a:r>
              <a:rPr lang="it-IT" smtClean="0"/>
              <a:t>Fare clic per modificare stile</a:t>
            </a:r>
            <a:endParaRPr lang="en-US" dirty="0"/>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4" name="Date Placeholder 3"/>
          <p:cNvSpPr>
            <a:spLocks noGrp="1"/>
          </p:cNvSpPr>
          <p:nvPr>
            <p:ph type="dt" sz="half" idx="10"/>
          </p:nvPr>
        </p:nvSpPr>
        <p:spPr/>
        <p:txBody>
          <a:bodyPr/>
          <a:lstStyle/>
          <a:p>
            <a:fld id="{B3B5087A-AE0E-49BF-BEF7-C82F8A6EC68D}" type="datetime1">
              <a:rPr lang="it-IT" smtClean="0">
                <a:latin typeface="Calibri"/>
              </a:rPr>
              <a:t>04/04/2019</a:t>
            </a:fld>
            <a:endParaRPr lang="it-IT">
              <a:latin typeface="Calibri"/>
            </a:endParaRPr>
          </a:p>
        </p:txBody>
      </p:sp>
      <p:sp>
        <p:nvSpPr>
          <p:cNvPr id="5" name="Footer Placeholder 4"/>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6" name="Slide Number Placeholder 5"/>
          <p:cNvSpPr>
            <a:spLocks noGrp="1"/>
          </p:cNvSpPr>
          <p:nvPr>
            <p:ph type="sldNum" sz="quarter" idx="12"/>
          </p:nvPr>
        </p:nvSpPr>
        <p:spPr/>
        <p:txBody>
          <a:bodyPr/>
          <a:lstStyle/>
          <a:p>
            <a:fld id="{6F7AA945-76CB-D84C-9264-6FE1FA9D39BC}" type="slidenum">
              <a:rPr lang="it-IT" smtClean="0">
                <a:latin typeface="Calibri"/>
              </a:rPr>
              <a:pPr/>
              <a:t>‹N›</a:t>
            </a:fld>
            <a:endParaRPr lang="it-IT">
              <a:latin typeface="Calibri"/>
            </a:endParaRPr>
          </a:p>
        </p:txBody>
      </p:sp>
    </p:spTree>
    <p:extLst>
      <p:ext uri="{BB962C8B-B14F-4D97-AF65-F5344CB8AC3E}">
        <p14:creationId xmlns:p14="http://schemas.microsoft.com/office/powerpoint/2010/main" val="167149423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Default">
    <p:spTree>
      <p:nvGrpSpPr>
        <p:cNvPr id="1" name=""/>
        <p:cNvGrpSpPr/>
        <p:nvPr/>
      </p:nvGrpSpPr>
      <p:grpSpPr>
        <a:xfrm>
          <a:off x="0" y="0"/>
          <a:ext cx="0" cy="0"/>
          <a:chOff x="0" y="0"/>
          <a:chExt cx="0" cy="0"/>
        </a:xfrm>
      </p:grpSpPr>
      <p:sp>
        <p:nvSpPr>
          <p:cNvPr id="5" name="Shape 5"/>
          <p:cNvSpPr>
            <a:spLocks noGrp="1"/>
          </p:cNvSpPr>
          <p:nvPr>
            <p:ph type="sldNum" sz="quarter" idx="2"/>
          </p:nvPr>
        </p:nvSpPr>
        <p:spPr>
          <a:prstGeom prst="rect">
            <a:avLst/>
          </a:prstGeom>
        </p:spPr>
        <p:txBody>
          <a:bodyPr/>
          <a:lstStyle/>
          <a:p>
            <a:pPr lvl="0"/>
            <a:fld id="{86CB4B4D-7CA3-9044-876B-883B54F8677D}" type="slidenum">
              <a:t>‹N›</a:t>
            </a:fld>
            <a:endParaRPr/>
          </a:p>
        </p:txBody>
      </p:sp>
    </p:spTree>
    <p:extLst>
      <p:ext uri="{BB962C8B-B14F-4D97-AF65-F5344CB8AC3E}">
        <p14:creationId xmlns:p14="http://schemas.microsoft.com/office/powerpoint/2010/main" val="3076222199"/>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stile</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it-IT" smtClean="0"/>
              <a:t>Fare clic per modificare gli stili del testo dello schema</a:t>
            </a:r>
          </a:p>
        </p:txBody>
      </p:sp>
      <p:sp>
        <p:nvSpPr>
          <p:cNvPr id="4" name="Segnaposto data 3"/>
          <p:cNvSpPr>
            <a:spLocks noGrp="1"/>
          </p:cNvSpPr>
          <p:nvPr>
            <p:ph type="dt" sz="half" idx="10"/>
          </p:nvPr>
        </p:nvSpPr>
        <p:spPr/>
        <p:txBody>
          <a:bodyPr/>
          <a:lstStyle/>
          <a:p>
            <a:fld id="{300BABD6-8072-48C6-96A1-6C784BE5EDF4}" type="datetime1">
              <a:rPr lang="it-IT" smtClean="0"/>
              <a:t>04/04/2019</a:t>
            </a:fld>
            <a:endParaRPr lang="it-IT"/>
          </a:p>
        </p:txBody>
      </p:sp>
      <p:sp>
        <p:nvSpPr>
          <p:cNvPr id="5" name="Segnaposto piè di pagina 4"/>
          <p:cNvSpPr>
            <a:spLocks noGrp="1"/>
          </p:cNvSpPr>
          <p:nvPr>
            <p:ph type="ftr" sz="quarter" idx="11"/>
          </p:nvPr>
        </p:nvSpPr>
        <p:spPr/>
        <p:txBody>
          <a:bodyPr/>
          <a:lstStyle/>
          <a:p>
            <a:r>
              <a:rPr lang="it-IT" smtClean="0"/>
              <a:t>Maria Lucetta Russotto</a:t>
            </a:r>
            <a:endParaRPr lang="it-IT"/>
          </a:p>
        </p:txBody>
      </p:sp>
      <p:sp>
        <p:nvSpPr>
          <p:cNvPr id="6" name="Segnaposto numero diapositiva 5"/>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28175329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Contenuto 2">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stile</a:t>
            </a:r>
            <a:endParaRPr lang="it-IT"/>
          </a:p>
        </p:txBody>
      </p:sp>
      <p:sp>
        <p:nvSpPr>
          <p:cNvPr id="3" name="Segnaposto contenuto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data 4"/>
          <p:cNvSpPr>
            <a:spLocks noGrp="1"/>
          </p:cNvSpPr>
          <p:nvPr>
            <p:ph type="dt" sz="half" idx="10"/>
          </p:nvPr>
        </p:nvSpPr>
        <p:spPr/>
        <p:txBody>
          <a:bodyPr/>
          <a:lstStyle/>
          <a:p>
            <a:fld id="{EEF3460E-3716-420A-BC4F-985D06D060FB}" type="datetime1">
              <a:rPr lang="it-IT" smtClean="0"/>
              <a:t>04/04/2019</a:t>
            </a:fld>
            <a:endParaRPr lang="it-IT"/>
          </a:p>
        </p:txBody>
      </p:sp>
      <p:sp>
        <p:nvSpPr>
          <p:cNvPr id="6" name="Segnaposto piè di pagina 5"/>
          <p:cNvSpPr>
            <a:spLocks noGrp="1"/>
          </p:cNvSpPr>
          <p:nvPr>
            <p:ph type="ftr" sz="quarter" idx="11"/>
          </p:nvPr>
        </p:nvSpPr>
        <p:spPr/>
        <p:txBody>
          <a:bodyPr/>
          <a:lstStyle/>
          <a:p>
            <a:r>
              <a:rPr lang="it-IT" smtClean="0"/>
              <a:t>Maria Lucetta Russotto</a:t>
            </a:r>
            <a:endParaRPr lang="it-IT"/>
          </a:p>
        </p:txBody>
      </p:sp>
      <p:sp>
        <p:nvSpPr>
          <p:cNvPr id="7" name="Segnaposto numero diapositiva 6"/>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15773678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lvl1pPr>
              <a:defRPr/>
            </a:lvl1pPr>
          </a:lstStyle>
          <a:p>
            <a:r>
              <a:rPr lang="it-IT" smtClean="0"/>
              <a:t>Fare clic per modificare stile</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gli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gli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Segnaposto data 6"/>
          <p:cNvSpPr>
            <a:spLocks noGrp="1"/>
          </p:cNvSpPr>
          <p:nvPr>
            <p:ph type="dt" sz="half" idx="10"/>
          </p:nvPr>
        </p:nvSpPr>
        <p:spPr/>
        <p:txBody>
          <a:bodyPr/>
          <a:lstStyle/>
          <a:p>
            <a:fld id="{F2501AAC-E77C-4141-808A-ED8733A916A7}" type="datetime1">
              <a:rPr lang="it-IT" smtClean="0"/>
              <a:t>04/04/2019</a:t>
            </a:fld>
            <a:endParaRPr lang="it-IT"/>
          </a:p>
        </p:txBody>
      </p:sp>
      <p:sp>
        <p:nvSpPr>
          <p:cNvPr id="8" name="Segnaposto piè di pagina 7"/>
          <p:cNvSpPr>
            <a:spLocks noGrp="1"/>
          </p:cNvSpPr>
          <p:nvPr>
            <p:ph type="ftr" sz="quarter" idx="11"/>
          </p:nvPr>
        </p:nvSpPr>
        <p:spPr/>
        <p:txBody>
          <a:bodyPr/>
          <a:lstStyle/>
          <a:p>
            <a:r>
              <a:rPr lang="it-IT" smtClean="0"/>
              <a:t>Maria Lucetta Russotto</a:t>
            </a:r>
            <a:endParaRPr lang="it-IT"/>
          </a:p>
        </p:txBody>
      </p:sp>
      <p:sp>
        <p:nvSpPr>
          <p:cNvPr id="9" name="Segnaposto numero diapositiva 8"/>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1593273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stile</a:t>
            </a:r>
            <a:endParaRPr lang="it-IT"/>
          </a:p>
        </p:txBody>
      </p:sp>
      <p:sp>
        <p:nvSpPr>
          <p:cNvPr id="3" name="Segnaposto data 2"/>
          <p:cNvSpPr>
            <a:spLocks noGrp="1"/>
          </p:cNvSpPr>
          <p:nvPr>
            <p:ph type="dt" sz="half" idx="10"/>
          </p:nvPr>
        </p:nvSpPr>
        <p:spPr/>
        <p:txBody>
          <a:bodyPr/>
          <a:lstStyle/>
          <a:p>
            <a:fld id="{68137218-2037-4446-A2C9-27493CBA5CB0}" type="datetime1">
              <a:rPr lang="it-IT" smtClean="0"/>
              <a:t>04/04/2019</a:t>
            </a:fld>
            <a:endParaRPr lang="it-IT"/>
          </a:p>
        </p:txBody>
      </p:sp>
      <p:sp>
        <p:nvSpPr>
          <p:cNvPr id="4" name="Segnaposto piè di pagina 3"/>
          <p:cNvSpPr>
            <a:spLocks noGrp="1"/>
          </p:cNvSpPr>
          <p:nvPr>
            <p:ph type="ftr" sz="quarter" idx="11"/>
          </p:nvPr>
        </p:nvSpPr>
        <p:spPr/>
        <p:txBody>
          <a:bodyPr/>
          <a:lstStyle/>
          <a:p>
            <a:r>
              <a:rPr lang="it-IT" smtClean="0"/>
              <a:t>Maria Lucetta Russotto</a:t>
            </a:r>
            <a:endParaRPr lang="it-IT"/>
          </a:p>
        </p:txBody>
      </p:sp>
      <p:sp>
        <p:nvSpPr>
          <p:cNvPr id="5" name="Segnaposto numero diapositiva 4"/>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78746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uoto">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p>
            <a:fld id="{6D874CB4-6E14-4107-B40D-2062C68AEBB3}" type="datetime1">
              <a:rPr lang="it-IT" smtClean="0"/>
              <a:t>04/04/2019</a:t>
            </a:fld>
            <a:endParaRPr lang="it-IT"/>
          </a:p>
        </p:txBody>
      </p:sp>
      <p:sp>
        <p:nvSpPr>
          <p:cNvPr id="3" name="Segnaposto piè di pagina 2"/>
          <p:cNvSpPr>
            <a:spLocks noGrp="1"/>
          </p:cNvSpPr>
          <p:nvPr>
            <p:ph type="ftr" sz="quarter" idx="11"/>
          </p:nvPr>
        </p:nvSpPr>
        <p:spPr/>
        <p:txBody>
          <a:bodyPr/>
          <a:lstStyle/>
          <a:p>
            <a:r>
              <a:rPr lang="it-IT" smtClean="0"/>
              <a:t>Maria Lucetta Russotto</a:t>
            </a:r>
            <a:endParaRPr lang="it-IT"/>
          </a:p>
        </p:txBody>
      </p:sp>
      <p:sp>
        <p:nvSpPr>
          <p:cNvPr id="4" name="Segnaposto numero diapositiva 3"/>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7280062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stile</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gli stili del testo dello schema</a:t>
            </a:r>
          </a:p>
        </p:txBody>
      </p:sp>
      <p:sp>
        <p:nvSpPr>
          <p:cNvPr id="5" name="Segnaposto data 4"/>
          <p:cNvSpPr>
            <a:spLocks noGrp="1"/>
          </p:cNvSpPr>
          <p:nvPr>
            <p:ph type="dt" sz="half" idx="10"/>
          </p:nvPr>
        </p:nvSpPr>
        <p:spPr/>
        <p:txBody>
          <a:bodyPr/>
          <a:lstStyle/>
          <a:p>
            <a:fld id="{3EA658AF-CB71-4CC5-801E-9DCFB3C4F4A7}" type="datetime1">
              <a:rPr lang="it-IT" smtClean="0"/>
              <a:t>04/04/2019</a:t>
            </a:fld>
            <a:endParaRPr lang="it-IT"/>
          </a:p>
        </p:txBody>
      </p:sp>
      <p:sp>
        <p:nvSpPr>
          <p:cNvPr id="6" name="Segnaposto piè di pagina 5"/>
          <p:cNvSpPr>
            <a:spLocks noGrp="1"/>
          </p:cNvSpPr>
          <p:nvPr>
            <p:ph type="ftr" sz="quarter" idx="11"/>
          </p:nvPr>
        </p:nvSpPr>
        <p:spPr/>
        <p:txBody>
          <a:bodyPr/>
          <a:lstStyle/>
          <a:p>
            <a:r>
              <a:rPr lang="it-IT" smtClean="0"/>
              <a:t>Maria Lucetta Russotto</a:t>
            </a:r>
            <a:endParaRPr lang="it-IT"/>
          </a:p>
        </p:txBody>
      </p:sp>
      <p:sp>
        <p:nvSpPr>
          <p:cNvPr id="7" name="Segnaposto numero diapositiva 6"/>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38744724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stile</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t-IT"/>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gli stili del testo dello schema</a:t>
            </a:r>
          </a:p>
        </p:txBody>
      </p:sp>
      <p:sp>
        <p:nvSpPr>
          <p:cNvPr id="5" name="Segnaposto data 4"/>
          <p:cNvSpPr>
            <a:spLocks noGrp="1"/>
          </p:cNvSpPr>
          <p:nvPr>
            <p:ph type="dt" sz="half" idx="10"/>
          </p:nvPr>
        </p:nvSpPr>
        <p:spPr/>
        <p:txBody>
          <a:bodyPr/>
          <a:lstStyle/>
          <a:p>
            <a:fld id="{3C4DEECD-ECFE-4555-ACC4-7198196641E6}" type="datetime1">
              <a:rPr lang="it-IT" smtClean="0"/>
              <a:t>04/04/2019</a:t>
            </a:fld>
            <a:endParaRPr lang="it-IT"/>
          </a:p>
        </p:txBody>
      </p:sp>
      <p:sp>
        <p:nvSpPr>
          <p:cNvPr id="6" name="Segnaposto piè di pagina 5"/>
          <p:cNvSpPr>
            <a:spLocks noGrp="1"/>
          </p:cNvSpPr>
          <p:nvPr>
            <p:ph type="ftr" sz="quarter" idx="11"/>
          </p:nvPr>
        </p:nvSpPr>
        <p:spPr/>
        <p:txBody>
          <a:bodyPr/>
          <a:lstStyle/>
          <a:p>
            <a:r>
              <a:rPr lang="it-IT" smtClean="0"/>
              <a:t>Maria Lucetta Russotto</a:t>
            </a:r>
            <a:endParaRPr lang="it-IT"/>
          </a:p>
        </p:txBody>
      </p:sp>
      <p:sp>
        <p:nvSpPr>
          <p:cNvPr id="7" name="Segnaposto numero diapositiva 6"/>
          <p:cNvSpPr>
            <a:spLocks noGrp="1"/>
          </p:cNvSpPr>
          <p:nvPr>
            <p:ph type="sldNum" sz="quarter" idx="12"/>
          </p:nvPr>
        </p:nvSpPr>
        <p:spPr/>
        <p:txBody>
          <a:bodyPr/>
          <a:lstStyle/>
          <a:p>
            <a:fld id="{400E14A2-A963-BA46-ABE8-D105DD2DA557}" type="slidenum">
              <a:rPr lang="it-IT" smtClean="0"/>
              <a:t>‹N›</a:t>
            </a:fld>
            <a:endParaRPr lang="it-IT"/>
          </a:p>
        </p:txBody>
      </p:sp>
    </p:spTree>
    <p:extLst>
      <p:ext uri="{BB962C8B-B14F-4D97-AF65-F5344CB8AC3E}">
        <p14:creationId xmlns:p14="http://schemas.microsoft.com/office/powerpoint/2010/main" val="38352685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titolo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it-IT" smtClean="0"/>
              <a:t>Fare clic per modificare stile</a:t>
            </a:r>
            <a:endParaRPr lang="it-IT"/>
          </a:p>
        </p:txBody>
      </p:sp>
      <p:sp>
        <p:nvSpPr>
          <p:cNvPr id="3" name="Segnaposto testo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4D20BB0-B7AA-42BF-813D-A2E47B78B22F}" type="datetime1">
              <a:rPr lang="it-IT" smtClean="0"/>
              <a:t>04/04/2019</a:t>
            </a:fld>
            <a:endParaRPr lang="it-IT"/>
          </a:p>
        </p:txBody>
      </p:sp>
      <p:sp>
        <p:nvSpPr>
          <p:cNvPr id="5" name="Segnaposto piè di pagina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it-IT" smtClean="0"/>
              <a:t>Maria Lucetta Russotto</a:t>
            </a:r>
            <a:endParaRPr lang="it-IT"/>
          </a:p>
        </p:txBody>
      </p:sp>
      <p:sp>
        <p:nvSpPr>
          <p:cNvPr id="6" name="Segnaposto numero diapositiva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00E14A2-A963-BA46-ABE8-D105DD2DA557}" type="slidenum">
              <a:rPr lang="it-IT" smtClean="0"/>
              <a:t>‹N›</a:t>
            </a:fld>
            <a:endParaRPr lang="it-IT"/>
          </a:p>
        </p:txBody>
      </p:sp>
    </p:spTree>
    <p:extLst>
      <p:ext uri="{BB962C8B-B14F-4D97-AF65-F5344CB8AC3E}">
        <p14:creationId xmlns:p14="http://schemas.microsoft.com/office/powerpoint/2010/main" val="38300551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it-IT"/>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7620000" cy="1143000"/>
          </a:xfrm>
          <a:prstGeom prst="rect">
            <a:avLst/>
          </a:prstGeom>
        </p:spPr>
        <p:txBody>
          <a:bodyPr vert="horz" lIns="91440" tIns="45720" rIns="91440" bIns="45720" rtlCol="0" anchor="ctr">
            <a:noAutofit/>
          </a:bodyPr>
          <a:lstStyle/>
          <a:p>
            <a:r>
              <a:rPr lang="it-IT" dirty="0" smtClean="0"/>
              <a:t>Fare clic per modificare stile</a:t>
            </a:r>
            <a:endParaRPr lang="en-US" dirty="0"/>
          </a:p>
        </p:txBody>
      </p:sp>
      <p:sp>
        <p:nvSpPr>
          <p:cNvPr id="3" name="Text Placeholder 2"/>
          <p:cNvSpPr>
            <a:spLocks noGrp="1"/>
          </p:cNvSpPr>
          <p:nvPr>
            <p:ph type="body" idx="1"/>
          </p:nvPr>
        </p:nvSpPr>
        <p:spPr>
          <a:xfrm>
            <a:off x="457200" y="1600200"/>
            <a:ext cx="7620000" cy="4800600"/>
          </a:xfrm>
          <a:prstGeom prst="rect">
            <a:avLst/>
          </a:prstGeom>
        </p:spPr>
        <p:txBody>
          <a:bodyPr vert="horz" lIns="91440" tIns="45720" rIns="91440" bIns="45720" rtlCol="0">
            <a:normAutofit/>
          </a:bodyPr>
          <a:lstStyle/>
          <a:p>
            <a:pPr lvl="0"/>
            <a:r>
              <a:rPr lang="it-IT" dirty="0" smtClean="0"/>
              <a:t>Fare clic per modificare gli stili del testo dello schema</a:t>
            </a:r>
          </a:p>
          <a:p>
            <a:pPr lvl="1"/>
            <a:r>
              <a:rPr lang="it-IT" dirty="0" smtClean="0"/>
              <a:t>Secondo livello</a:t>
            </a:r>
          </a:p>
          <a:p>
            <a:pPr lvl="2"/>
            <a:r>
              <a:rPr lang="it-IT" dirty="0" smtClean="0"/>
              <a:t>Terzo livello</a:t>
            </a:r>
          </a:p>
          <a:p>
            <a:pPr lvl="3"/>
            <a:r>
              <a:rPr lang="it-IT" dirty="0" smtClean="0"/>
              <a:t>Quarto livello</a:t>
            </a:r>
          </a:p>
          <a:p>
            <a:pPr lvl="4"/>
            <a:r>
              <a:rPr lang="it-IT" dirty="0" smtClean="0"/>
              <a:t>Quinto livello</a:t>
            </a:r>
            <a:endParaRPr lang="en-US" dirty="0"/>
          </a:p>
        </p:txBody>
      </p:sp>
      <p:sp>
        <p:nvSpPr>
          <p:cNvPr id="7" name="Rectangle 6"/>
          <p:cNvSpPr/>
          <p:nvPr/>
        </p:nvSpPr>
        <p:spPr>
          <a:xfrm>
            <a:off x="8458200" y="672804"/>
            <a:ext cx="685800" cy="618519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 name="Rectangle 7"/>
          <p:cNvSpPr/>
          <p:nvPr/>
        </p:nvSpPr>
        <p:spPr>
          <a:xfrm>
            <a:off x="8458200" y="5486400"/>
            <a:ext cx="685800" cy="685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6" name="Slide Number Placeholder 5"/>
          <p:cNvSpPr>
            <a:spLocks noGrp="1"/>
          </p:cNvSpPr>
          <p:nvPr>
            <p:ph type="sldNum" sz="quarter" idx="4"/>
          </p:nvPr>
        </p:nvSpPr>
        <p:spPr>
          <a:xfrm>
            <a:off x="8531788" y="5648960"/>
            <a:ext cx="548640" cy="396240"/>
          </a:xfrm>
          <a:prstGeom prst="bracketPair">
            <a:avLst>
              <a:gd name="adj" fmla="val 17949"/>
            </a:avLst>
          </a:prstGeom>
          <a:ln w="19050">
            <a:solidFill>
              <a:srgbClr val="FFFFFF"/>
            </a:solidFill>
          </a:ln>
        </p:spPr>
        <p:txBody>
          <a:bodyPr vert="horz" lIns="0" tIns="0" rIns="0" bIns="0" rtlCol="0" anchor="ctr"/>
          <a:lstStyle>
            <a:lvl1pPr algn="ctr">
              <a:defRPr sz="1800">
                <a:solidFill>
                  <a:srgbClr val="FFFFFF"/>
                </a:solidFill>
              </a:defRPr>
            </a:lvl1pPr>
          </a:lstStyle>
          <a:p>
            <a:fld id="{6F7AA945-76CB-D84C-9264-6FE1FA9D39BC}" type="slidenum">
              <a:rPr lang="it-IT" smtClean="0">
                <a:latin typeface="Calibri"/>
              </a:rPr>
              <a:pPr/>
              <a:t>‹N›</a:t>
            </a:fld>
            <a:endParaRPr lang="it-IT">
              <a:latin typeface="Calibri"/>
            </a:endParaRPr>
          </a:p>
        </p:txBody>
      </p:sp>
      <p:sp>
        <p:nvSpPr>
          <p:cNvPr id="5" name="Footer Placeholder 4"/>
          <p:cNvSpPr>
            <a:spLocks noGrp="1"/>
          </p:cNvSpPr>
          <p:nvPr>
            <p:ph type="ftr" sz="quarter" idx="3"/>
          </p:nvPr>
        </p:nvSpPr>
        <p:spPr>
          <a:xfrm rot="16200000">
            <a:off x="7586910" y="4048760"/>
            <a:ext cx="2367281" cy="365760"/>
          </a:xfrm>
          <a:prstGeom prst="rect">
            <a:avLst/>
          </a:prstGeom>
        </p:spPr>
        <p:txBody>
          <a:bodyPr vert="horz" lIns="91440" tIns="45720" rIns="91440" bIns="45720" rtlCol="0" anchor="ctr"/>
          <a:lstStyle>
            <a:lvl1pPr algn="r">
              <a:defRPr sz="1200">
                <a:solidFill>
                  <a:schemeClr val="bg1"/>
                </a:solidFill>
              </a:defRPr>
            </a:lvl1pPr>
          </a:lstStyle>
          <a:p>
            <a:r>
              <a:rPr lang="it-IT" smtClean="0">
                <a:solidFill>
                  <a:prstClr val="white"/>
                </a:solidFill>
                <a:latin typeface="Calibri"/>
              </a:rPr>
              <a:t>Maria Lucetta Russotto</a:t>
            </a:r>
            <a:endParaRPr lang="it-IT" dirty="0">
              <a:solidFill>
                <a:prstClr val="white"/>
              </a:solidFill>
              <a:latin typeface="Calibri"/>
            </a:endParaRPr>
          </a:p>
        </p:txBody>
      </p:sp>
      <p:sp>
        <p:nvSpPr>
          <p:cNvPr id="4" name="Date Placeholder 3"/>
          <p:cNvSpPr>
            <a:spLocks noGrp="1"/>
          </p:cNvSpPr>
          <p:nvPr>
            <p:ph type="dt" sz="half" idx="2"/>
          </p:nvPr>
        </p:nvSpPr>
        <p:spPr>
          <a:xfrm rot="16200000">
            <a:off x="7551351" y="1645920"/>
            <a:ext cx="2438399" cy="365760"/>
          </a:xfrm>
          <a:prstGeom prst="rect">
            <a:avLst/>
          </a:prstGeom>
        </p:spPr>
        <p:txBody>
          <a:bodyPr vert="horz" lIns="91440" tIns="45720" rIns="91440" bIns="45720" rtlCol="0" anchor="ctr"/>
          <a:lstStyle>
            <a:lvl1pPr algn="l">
              <a:defRPr sz="1200">
                <a:solidFill>
                  <a:srgbClr val="FFFFFF"/>
                </a:solidFill>
              </a:defRPr>
            </a:lvl1pPr>
          </a:lstStyle>
          <a:p>
            <a:fld id="{64185473-EA3D-49E3-B2BA-0B4148A04BB4}" type="datetime1">
              <a:rPr lang="it-IT" smtClean="0">
                <a:latin typeface="Calibri"/>
              </a:rPr>
              <a:t>04/04/2019</a:t>
            </a:fld>
            <a:endParaRPr lang="it-IT" dirty="0">
              <a:latin typeface="Calibri"/>
            </a:endParaRPr>
          </a:p>
        </p:txBody>
      </p:sp>
      <p:pic>
        <p:nvPicPr>
          <p:cNvPr id="10" name="Immagine 9" descr="DISEI.jpg"/>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787463" y="9467"/>
            <a:ext cx="1356537" cy="663337"/>
          </a:xfrm>
          <a:prstGeom prst="rect">
            <a:avLst/>
          </a:prstGeom>
        </p:spPr>
      </p:pic>
    </p:spTree>
    <p:extLst>
      <p:ext uri="{BB962C8B-B14F-4D97-AF65-F5344CB8AC3E}">
        <p14:creationId xmlns:p14="http://schemas.microsoft.com/office/powerpoint/2010/main" val="296564930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iming>
    <p:tnLst>
      <p:par>
        <p:cTn id="1" dur="indefinite" restart="never" nodeType="tmRoot"/>
      </p:par>
    </p:tnLst>
  </p:timing>
  <p:hf hdr="0" dt="0"/>
  <p:txStyles>
    <p:titleStyle>
      <a:lvl1pPr algn="l" defTabSz="914400" rtl="0" eaLnBrk="1" latinLnBrk="0" hangingPunct="1">
        <a:spcBef>
          <a:spcPct val="0"/>
        </a:spcBef>
        <a:buNone/>
        <a:defRPr sz="3600" kern="1200" cap="none" spc="-100" baseline="0">
          <a:ln>
            <a:noFill/>
          </a:ln>
          <a:solidFill>
            <a:schemeClr val="tx2"/>
          </a:solidFill>
          <a:effectLst/>
          <a:latin typeface="+mj-lt"/>
          <a:ea typeface="+mj-ea"/>
          <a:cs typeface="+mj-cs"/>
        </a:defRPr>
      </a:lvl1pPr>
    </p:titleStyle>
    <p:bodyStyle>
      <a:lvl1pPr marL="3429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1pPr>
      <a:lvl2pPr marL="640080" indent="-228600" algn="l" defTabSz="914400" rtl="0" eaLnBrk="1" latinLnBrk="0" hangingPunct="1">
        <a:spcBef>
          <a:spcPct val="20000"/>
        </a:spcBef>
        <a:buClr>
          <a:schemeClr val="accent2"/>
        </a:buClr>
        <a:buFont typeface="Arial" pitchFamily="34" charset="0"/>
        <a:buChar char="•"/>
        <a:defRPr sz="2200" kern="1200">
          <a:solidFill>
            <a:schemeClr val="tx1"/>
          </a:solidFill>
          <a:latin typeface="+mn-lt"/>
          <a:ea typeface="+mn-ea"/>
          <a:cs typeface="+mn-cs"/>
        </a:defRPr>
      </a:lvl2pPr>
      <a:lvl3pPr marL="1005840" indent="-228600" algn="l" defTabSz="914400" rtl="0" eaLnBrk="1" latinLnBrk="0" hangingPunct="1">
        <a:spcBef>
          <a:spcPct val="20000"/>
        </a:spcBef>
        <a:buClr>
          <a:schemeClr val="accent3"/>
        </a:buClr>
        <a:buFont typeface="Arial" pitchFamily="34" charset="0"/>
        <a:buChar char="•"/>
        <a:defRPr sz="2000" kern="1200">
          <a:solidFill>
            <a:schemeClr val="tx1"/>
          </a:solidFill>
          <a:latin typeface="+mn-lt"/>
          <a:ea typeface="+mn-ea"/>
          <a:cs typeface="+mn-cs"/>
        </a:defRPr>
      </a:lvl3pPr>
      <a:lvl4pPr marL="1280160" indent="-228600" algn="l" defTabSz="914400" rtl="0" eaLnBrk="1" latinLnBrk="0" hangingPunct="1">
        <a:spcBef>
          <a:spcPct val="20000"/>
        </a:spcBef>
        <a:buClr>
          <a:schemeClr val="accent4"/>
        </a:buClr>
        <a:buFont typeface="Arial" pitchFamily="34" charset="0"/>
        <a:buChar char="•"/>
        <a:defRPr sz="1800" kern="1200">
          <a:solidFill>
            <a:schemeClr val="tx1"/>
          </a:solidFill>
          <a:latin typeface="+mn-lt"/>
          <a:ea typeface="+mn-ea"/>
          <a:cs typeface="+mn-cs"/>
        </a:defRPr>
      </a:lvl4pPr>
      <a:lvl5pPr marL="1554480" indent="-228600" algn="l" defTabSz="914400" rtl="0" eaLnBrk="1" latinLnBrk="0" hangingPunct="1">
        <a:spcBef>
          <a:spcPct val="20000"/>
        </a:spcBef>
        <a:buClr>
          <a:schemeClr val="accent5"/>
        </a:buClr>
        <a:buFont typeface="Arial" pitchFamily="34" charset="0"/>
        <a:buChar char="•"/>
        <a:defRPr sz="1600" kern="1200" baseline="0">
          <a:solidFill>
            <a:schemeClr val="tx1"/>
          </a:solidFill>
          <a:latin typeface="+mn-lt"/>
          <a:ea typeface="+mn-ea"/>
          <a:cs typeface="+mn-cs"/>
        </a:defRPr>
      </a:lvl5pPr>
      <a:lvl6pPr marL="1737360" indent="-182880" algn="l" defTabSz="914400" rtl="0" eaLnBrk="1" latinLnBrk="0" hangingPunct="1">
        <a:spcBef>
          <a:spcPct val="20000"/>
        </a:spcBef>
        <a:buClr>
          <a:schemeClr val="accent1"/>
        </a:buClr>
        <a:buFont typeface="Arial" pitchFamily="34" charset="0"/>
        <a:buChar char="•"/>
        <a:defRPr sz="1400" kern="1200" baseline="0">
          <a:solidFill>
            <a:schemeClr val="tx1"/>
          </a:solidFill>
          <a:latin typeface="+mn-lt"/>
          <a:ea typeface="+mn-ea"/>
          <a:cs typeface="+mn-cs"/>
        </a:defRPr>
      </a:lvl6pPr>
      <a:lvl7pPr marL="1920240" indent="-182880" algn="l" defTabSz="914400" rtl="0" eaLnBrk="1" latinLnBrk="0" hangingPunct="1">
        <a:spcBef>
          <a:spcPct val="20000"/>
        </a:spcBef>
        <a:buClr>
          <a:schemeClr val="accent2"/>
        </a:buClr>
        <a:buFont typeface="Arial" pitchFamily="34" charset="0"/>
        <a:buChar char="•"/>
        <a:defRPr sz="1400" kern="1200">
          <a:solidFill>
            <a:schemeClr val="tx1"/>
          </a:solidFill>
          <a:latin typeface="+mn-lt"/>
          <a:ea typeface="+mn-ea"/>
          <a:cs typeface="+mn-cs"/>
        </a:defRPr>
      </a:lvl7pPr>
      <a:lvl8pPr marL="2103120" indent="-182880" algn="l" defTabSz="914400" rtl="0" eaLnBrk="1" latinLnBrk="0" hangingPunct="1">
        <a:spcBef>
          <a:spcPct val="20000"/>
        </a:spcBef>
        <a:buClr>
          <a:schemeClr val="accent3"/>
        </a:buClr>
        <a:buFont typeface="Arial" pitchFamily="34" charset="0"/>
        <a:buChar char="•"/>
        <a:defRPr sz="1400" kern="1200">
          <a:solidFill>
            <a:schemeClr val="tx1"/>
          </a:solidFill>
          <a:latin typeface="+mn-lt"/>
          <a:ea typeface="+mn-ea"/>
          <a:cs typeface="+mn-cs"/>
        </a:defRPr>
      </a:lvl8pPr>
      <a:lvl9pPr marL="2286000" indent="-182880" algn="l" defTabSz="914400" rtl="0" eaLnBrk="1" latinLnBrk="0" hangingPunct="1">
        <a:spcBef>
          <a:spcPct val="20000"/>
        </a:spcBef>
        <a:buClr>
          <a:schemeClr val="accent4"/>
        </a:buClr>
        <a:buFont typeface="Arial"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7.xml"/><Relationship Id="rId1" Type="http://schemas.openxmlformats.org/officeDocument/2006/relationships/vmlDrawing" Target="../drawings/vmlDrawing1.vml"/><Relationship Id="rId6" Type="http://schemas.openxmlformats.org/officeDocument/2006/relationships/image" Target="../media/image4.emf"/><Relationship Id="rId5" Type="http://schemas.openxmlformats.org/officeDocument/2006/relationships/image" Target="../media/image8.emf"/><Relationship Id="rId4" Type="http://schemas.openxmlformats.org/officeDocument/2006/relationships/oleObject" Target="../embeddings/oleObject1.bin"/></Relationships>
</file>

<file path=ppt/slides/_rels/slide18.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xml"/><Relationship Id="rId1" Type="http://schemas.openxmlformats.org/officeDocument/2006/relationships/slideLayout" Target="../slideLayouts/slideLayout13.xml"/><Relationship Id="rId5" Type="http://schemas.openxmlformats.org/officeDocument/2006/relationships/image" Target="../media/image5.emf"/><Relationship Id="rId4" Type="http://schemas.openxmlformats.org/officeDocument/2006/relationships/image" Target="../media/image4.emf"/></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7.xml"/><Relationship Id="rId1" Type="http://schemas.openxmlformats.org/officeDocument/2006/relationships/vmlDrawing" Target="../drawings/vmlDrawing2.vml"/><Relationship Id="rId5" Type="http://schemas.openxmlformats.org/officeDocument/2006/relationships/image" Target="../media/image11.emf"/><Relationship Id="rId4" Type="http://schemas.openxmlformats.org/officeDocument/2006/relationships/oleObject" Target="../embeddings/oleObject2.bin"/></Relationships>
</file>

<file path=ppt/slides/_rels/slide2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2.xml"/><Relationship Id="rId1" Type="http://schemas.openxmlformats.org/officeDocument/2006/relationships/slideLayout" Target="../slideLayouts/slideLayout17.xml"/><Relationship Id="rId4" Type="http://schemas.openxmlformats.org/officeDocument/2006/relationships/image" Target="../media/image4.emf"/></Relationships>
</file>

<file path=ppt/slides/_rels/slide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3.xml"/><Relationship Id="rId1" Type="http://schemas.openxmlformats.org/officeDocument/2006/relationships/slideLayout" Target="../slideLayouts/slideLayout17.xml"/><Relationship Id="rId4" Type="http://schemas.openxmlformats.org/officeDocument/2006/relationships/image" Target="../media/image4.emf"/></Relationships>
</file>

<file path=ppt/slides/_rels/slide24.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24.xml"/><Relationship Id="rId1" Type="http://schemas.openxmlformats.org/officeDocument/2006/relationships/slideLayout" Target="../slideLayouts/slideLayout17.xml"/><Relationship Id="rId4" Type="http://schemas.openxmlformats.org/officeDocument/2006/relationships/image" Target="../media/image6.emf"/></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7" Type="http://schemas.openxmlformats.org/officeDocument/2006/relationships/image" Target="../media/image14.emf"/><Relationship Id="rId2" Type="http://schemas.openxmlformats.org/officeDocument/2006/relationships/slideLayout" Target="../slideLayouts/slideLayout17.xml"/><Relationship Id="rId1" Type="http://schemas.openxmlformats.org/officeDocument/2006/relationships/vmlDrawing" Target="../drawings/vmlDrawing3.vml"/><Relationship Id="rId6" Type="http://schemas.openxmlformats.org/officeDocument/2006/relationships/oleObject" Target="../embeddings/oleObject4.bin"/><Relationship Id="rId5" Type="http://schemas.openxmlformats.org/officeDocument/2006/relationships/image" Target="../media/image13.emf"/><Relationship Id="rId4" Type="http://schemas.openxmlformats.org/officeDocument/2006/relationships/oleObject" Target="../embeddings/oleObject3.bin"/></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29.xml"/><Relationship Id="rId1" Type="http://schemas.openxmlformats.org/officeDocument/2006/relationships/slideLayout" Target="../slideLayouts/slideLayout13.xml"/><Relationship Id="rId5" Type="http://schemas.openxmlformats.org/officeDocument/2006/relationships/image" Target="../media/image3.emf"/><Relationship Id="rId4" Type="http://schemas.openxmlformats.org/officeDocument/2006/relationships/image" Target="../media/image5.emf"/></Relationships>
</file>

<file path=ppt/slides/_rels/slide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30.xml"/><Relationship Id="rId1" Type="http://schemas.openxmlformats.org/officeDocument/2006/relationships/slideLayout" Target="../slideLayouts/slideLayout13.xml"/><Relationship Id="rId5" Type="http://schemas.openxmlformats.org/officeDocument/2006/relationships/image" Target="../media/image3.emf"/><Relationship Id="rId4" Type="http://schemas.openxmlformats.org/officeDocument/2006/relationships/image" Target="../media/image5.emf"/></Relationships>
</file>

<file path=ppt/slides/_rels/slide31.xml.rels><?xml version="1.0" encoding="UTF-8" standalone="yes"?>
<Relationships xmlns="http://schemas.openxmlformats.org/package/2006/relationships"><Relationship Id="rId3" Type="http://schemas.openxmlformats.org/officeDocument/2006/relationships/image" Target="../media/image4.emf"/><Relationship Id="rId7" Type="http://schemas.openxmlformats.org/officeDocument/2006/relationships/image" Target="../media/image16.emf"/><Relationship Id="rId2" Type="http://schemas.openxmlformats.org/officeDocument/2006/relationships/notesSlide" Target="../notesSlides/notesSlide31.xml"/><Relationship Id="rId1" Type="http://schemas.openxmlformats.org/officeDocument/2006/relationships/slideLayout" Target="../slideLayouts/slideLayout13.xml"/><Relationship Id="rId6" Type="http://schemas.openxmlformats.org/officeDocument/2006/relationships/image" Target="../media/image15.emf"/><Relationship Id="rId5" Type="http://schemas.openxmlformats.org/officeDocument/2006/relationships/image" Target="../media/image3.emf"/><Relationship Id="rId4" Type="http://schemas.openxmlformats.org/officeDocument/2006/relationships/image" Target="../media/image5.emf"/></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7.xml"/><Relationship Id="rId1" Type="http://schemas.openxmlformats.org/officeDocument/2006/relationships/vmlDrawing" Target="../drawings/vmlDrawing4.vml"/><Relationship Id="rId5" Type="http://schemas.openxmlformats.org/officeDocument/2006/relationships/image" Target="../media/image17.emf"/><Relationship Id="rId4" Type="http://schemas.openxmlformats.org/officeDocument/2006/relationships/oleObject" Target="../embeddings/oleObject5.bin"/></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notesSlide" Target="../notesSlides/notesSlide9.xml"/><Relationship Id="rId1" Type="http://schemas.openxmlformats.org/officeDocument/2006/relationships/slideLayout" Target="../slideLayouts/slideLayout13.xml"/><Relationship Id="rId4" Type="http://schemas.openxmlformats.org/officeDocument/2006/relationships/image" Target="../media/image3.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egnaposto numero diapositiva 5"/>
          <p:cNvSpPr>
            <a:spLocks noGrp="1"/>
          </p:cNvSpPr>
          <p:nvPr>
            <p:ph type="sldNum" sz="quarter" idx="12"/>
          </p:nvPr>
        </p:nvSpPr>
        <p:spPr/>
        <p:txBody>
          <a:bodyPr/>
          <a:lstStyle/>
          <a:p>
            <a:pPr>
              <a:defRPr/>
            </a:pPr>
            <a:fld id="{5DEBEB6A-D4A5-7942-9CA4-C89F56ABF485}" type="slidenum">
              <a:rPr lang="it-IT"/>
              <a:pPr>
                <a:defRPr/>
              </a:pPr>
              <a:t>1</a:t>
            </a:fld>
            <a:endParaRPr lang="it-IT"/>
          </a:p>
        </p:txBody>
      </p:sp>
      <p:sp>
        <p:nvSpPr>
          <p:cNvPr id="262146" name="Rectangle 2"/>
          <p:cNvSpPr>
            <a:spLocks noGrp="1" noChangeArrowheads="1"/>
          </p:cNvSpPr>
          <p:nvPr>
            <p:ph type="title"/>
          </p:nvPr>
        </p:nvSpPr>
        <p:spPr>
          <a:xfrm>
            <a:off x="684213" y="188913"/>
            <a:ext cx="7793037" cy="1008062"/>
          </a:xfrm>
        </p:spPr>
        <p:txBody>
          <a:bodyPr/>
          <a:lstStyle/>
          <a:p>
            <a:pPr algn="l" eaLnBrk="1" hangingPunct="1">
              <a:defRPr/>
            </a:pPr>
            <a:r>
              <a:rPr lang="it-IT" dirty="0" smtClean="0"/>
              <a:t>I costi</a:t>
            </a:r>
            <a:endParaRPr lang="it-IT" dirty="0" smtClean="0">
              <a:cs typeface="+mj-cs"/>
            </a:endParaRPr>
          </a:p>
        </p:txBody>
      </p:sp>
      <p:sp>
        <p:nvSpPr>
          <p:cNvPr id="2" name="Segnaposto piè di pagina 1"/>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3" name="Segnaposto contenuto 2"/>
          <p:cNvSpPr>
            <a:spLocks noGrp="1"/>
          </p:cNvSpPr>
          <p:nvPr>
            <p:ph idx="1"/>
          </p:nvPr>
        </p:nvSpPr>
        <p:spPr/>
        <p:txBody>
          <a:bodyPr/>
          <a:lstStyle/>
          <a:p>
            <a:endParaRPr lang="it-IT"/>
          </a:p>
        </p:txBody>
      </p:sp>
    </p:spTree>
    <p:extLst>
      <p:ext uri="{BB962C8B-B14F-4D97-AF65-F5344CB8AC3E}">
        <p14:creationId xmlns:p14="http://schemas.microsoft.com/office/powerpoint/2010/main" val="143174514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Generalmente</a:t>
            </a:r>
            <a:endParaRPr lang="it-IT" dirty="0"/>
          </a:p>
        </p:txBody>
      </p:sp>
      <p:sp>
        <p:nvSpPr>
          <p:cNvPr id="324617" name="AutoShape 9"/>
          <p:cNvSpPr>
            <a:spLocks noChangeArrowheads="1"/>
          </p:cNvSpPr>
          <p:nvPr/>
        </p:nvSpPr>
        <p:spPr bwMode="auto">
          <a:xfrm>
            <a:off x="3749602" y="5157788"/>
            <a:ext cx="685800" cy="685800"/>
          </a:xfrm>
          <a:prstGeom prst="rightArrow">
            <a:avLst>
              <a:gd name="adj1" fmla="val 50000"/>
              <a:gd name="adj2" fmla="val 25000"/>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24612" name="Rectangle 4"/>
          <p:cNvSpPr>
            <a:spLocks noChangeArrowheads="1"/>
          </p:cNvSpPr>
          <p:nvPr/>
        </p:nvSpPr>
        <p:spPr bwMode="auto">
          <a:xfrm>
            <a:off x="799311" y="5084763"/>
            <a:ext cx="2895600" cy="838200"/>
          </a:xfrm>
          <a:prstGeom prst="rect">
            <a:avLst/>
          </a:prstGeom>
          <a:solidFill>
            <a:srgbClr val="FFFFFF"/>
          </a:solidFill>
          <a:ln w="9525">
            <a:solidFill>
              <a:srgbClr val="000066"/>
            </a:solidFill>
            <a:miter lim="800000"/>
            <a:headEnd/>
            <a:tailEnd/>
          </a:ln>
          <a:effectLst/>
          <a:extLs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defRPr/>
            </a:pPr>
            <a:r>
              <a:rPr lang="it-IT" sz="3200">
                <a:solidFill>
                  <a:srgbClr val="000066"/>
                </a:solidFill>
                <a:cs typeface="+mn-cs"/>
              </a:rPr>
              <a:t>costi comuni</a:t>
            </a:r>
          </a:p>
        </p:txBody>
      </p:sp>
      <p:sp>
        <p:nvSpPr>
          <p:cNvPr id="324613" name="AutoShape 5"/>
          <p:cNvSpPr>
            <a:spLocks noChangeArrowheads="1"/>
          </p:cNvSpPr>
          <p:nvPr/>
        </p:nvSpPr>
        <p:spPr bwMode="auto">
          <a:xfrm rot="-13645527">
            <a:off x="3463136" y="2924175"/>
            <a:ext cx="1219200" cy="1219200"/>
          </a:xfrm>
          <a:custGeom>
            <a:avLst/>
            <a:gdLst>
              <a:gd name="G0" fmla="+- 9257 0 0"/>
              <a:gd name="G1" fmla="+- 18514 0 0"/>
              <a:gd name="G2" fmla="+- 6171 0 0"/>
              <a:gd name="G3" fmla="*/ 9257 1 2"/>
              <a:gd name="G4" fmla="+- G3 10800 0"/>
              <a:gd name="G5" fmla="+- 21600 9257 18514"/>
              <a:gd name="G6" fmla="+- 18514 6171 0"/>
              <a:gd name="G7" fmla="*/ G6 1 2"/>
              <a:gd name="G8" fmla="*/ 18514 2 1"/>
              <a:gd name="G9" fmla="+- G8 0 21600"/>
              <a:gd name="G10" fmla="+- G5 0 G4"/>
              <a:gd name="G11" fmla="+- 9257 0 G4"/>
              <a:gd name="G12" fmla="*/ G2 G10 G11"/>
              <a:gd name="T0" fmla="*/ 15429 w 21600"/>
              <a:gd name="T1" fmla="*/ 0 h 21600"/>
              <a:gd name="T2" fmla="*/ 9257 w 21600"/>
              <a:gd name="T3" fmla="*/ 6171 h 21600"/>
              <a:gd name="T4" fmla="*/ 6171 w 21600"/>
              <a:gd name="T5" fmla="*/ 9257 h 21600"/>
              <a:gd name="T6" fmla="*/ 0 w 21600"/>
              <a:gd name="T7" fmla="*/ 15429 h 21600"/>
              <a:gd name="T8" fmla="*/ 6171 w 21600"/>
              <a:gd name="T9" fmla="*/ 21600 h 21600"/>
              <a:gd name="T10" fmla="*/ 12343 w 21600"/>
              <a:gd name="T11" fmla="*/ 18514 h 21600"/>
              <a:gd name="T12" fmla="*/ 18514 w 21600"/>
              <a:gd name="T13" fmla="*/ 12343 h 21600"/>
              <a:gd name="T14" fmla="*/ 21600 w 21600"/>
              <a:gd name="T15" fmla="*/ 6171 h 21600"/>
              <a:gd name="T16" fmla="*/ 17694720 60000 65536"/>
              <a:gd name="T17" fmla="*/ 11796480 60000 65536"/>
              <a:gd name="T18" fmla="*/ 17694720 60000 65536"/>
              <a:gd name="T19" fmla="*/ 11796480 60000 65536"/>
              <a:gd name="T20" fmla="*/ 5898240 60000 65536"/>
              <a:gd name="T21" fmla="*/ 5898240 60000 65536"/>
              <a:gd name="T22" fmla="*/ 0 60000 65536"/>
              <a:gd name="T23" fmla="*/ 0 60000 65536"/>
              <a:gd name="T24" fmla="*/ G12 w 21600"/>
              <a:gd name="T25" fmla="*/ G5 h 21600"/>
              <a:gd name="T26" fmla="*/ G1 w 21600"/>
              <a:gd name="T27" fmla="*/ G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15429" y="0"/>
                </a:moveTo>
                <a:lnTo>
                  <a:pt x="9257" y="6171"/>
                </a:lnTo>
                <a:lnTo>
                  <a:pt x="12343" y="6171"/>
                </a:lnTo>
                <a:lnTo>
                  <a:pt x="12343" y="12343"/>
                </a:lnTo>
                <a:lnTo>
                  <a:pt x="6171" y="12343"/>
                </a:lnTo>
                <a:lnTo>
                  <a:pt x="6171" y="9257"/>
                </a:lnTo>
                <a:lnTo>
                  <a:pt x="0" y="15429"/>
                </a:lnTo>
                <a:lnTo>
                  <a:pt x="6171" y="21600"/>
                </a:lnTo>
                <a:lnTo>
                  <a:pt x="6171" y="18514"/>
                </a:lnTo>
                <a:lnTo>
                  <a:pt x="18514" y="18514"/>
                </a:lnTo>
                <a:lnTo>
                  <a:pt x="18514" y="6171"/>
                </a:lnTo>
                <a:lnTo>
                  <a:pt x="21600" y="6171"/>
                </a:lnTo>
                <a:close/>
              </a:path>
            </a:pathLst>
          </a:cu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24614" name="Rectangle 6"/>
          <p:cNvSpPr>
            <a:spLocks noChangeArrowheads="1"/>
          </p:cNvSpPr>
          <p:nvPr/>
        </p:nvSpPr>
        <p:spPr bwMode="auto">
          <a:xfrm>
            <a:off x="799311" y="3141663"/>
            <a:ext cx="2895600" cy="838200"/>
          </a:xfrm>
          <a:prstGeom prst="rect">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defRPr/>
            </a:pPr>
            <a:r>
              <a:rPr lang="it-IT" sz="3200">
                <a:solidFill>
                  <a:srgbClr val="FFFFFF"/>
                </a:solidFill>
                <a:cs typeface="+mn-cs"/>
              </a:rPr>
              <a:t>costi speciali</a:t>
            </a:r>
          </a:p>
        </p:txBody>
      </p:sp>
      <p:sp>
        <p:nvSpPr>
          <p:cNvPr id="324615" name="Rectangle 7"/>
          <p:cNvSpPr>
            <a:spLocks noChangeArrowheads="1"/>
          </p:cNvSpPr>
          <p:nvPr/>
        </p:nvSpPr>
        <p:spPr bwMode="auto">
          <a:xfrm>
            <a:off x="4544223" y="2420938"/>
            <a:ext cx="2895600" cy="838200"/>
          </a:xfrm>
          <a:prstGeom prst="rect">
            <a:avLst/>
          </a:prstGeom>
          <a:solidFill>
            <a:srgbClr val="008000"/>
          </a:solidFill>
          <a:ln w="9525">
            <a:solidFill>
              <a:srgbClr val="000066"/>
            </a:solidFill>
            <a:miter lim="800000"/>
            <a:headEnd/>
            <a:tailEnd/>
          </a:ln>
          <a:effectLst/>
          <a:extLst/>
        </p:spPr>
        <p:txBody>
          <a:bodyPr wrap="none" anchor="ctr"/>
          <a:lstStyle/>
          <a:p>
            <a:pPr algn="ctr">
              <a:defRPr/>
            </a:pPr>
            <a:r>
              <a:rPr lang="it-IT" sz="3200">
                <a:solidFill>
                  <a:srgbClr val="FFFFFF"/>
                </a:solidFill>
                <a:cs typeface="+mn-cs"/>
              </a:rPr>
              <a:t>costi variabili</a:t>
            </a:r>
          </a:p>
        </p:txBody>
      </p:sp>
      <p:sp>
        <p:nvSpPr>
          <p:cNvPr id="324616" name="Rectangle 8"/>
          <p:cNvSpPr>
            <a:spLocks noChangeArrowheads="1"/>
          </p:cNvSpPr>
          <p:nvPr/>
        </p:nvSpPr>
        <p:spPr bwMode="auto">
          <a:xfrm>
            <a:off x="4544223" y="3716338"/>
            <a:ext cx="2895600" cy="838200"/>
          </a:xfrm>
          <a:prstGeom prst="rect">
            <a:avLst/>
          </a:prstGeom>
          <a:solidFill>
            <a:srgbClr val="FFFFFF"/>
          </a:solidFill>
          <a:ln w="9525">
            <a:solidFill>
              <a:srgbClr val="000066"/>
            </a:solidFill>
            <a:miter lim="800000"/>
            <a:headEnd/>
            <a:tailEnd/>
          </a:ln>
          <a:effectLst/>
          <a:extLs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lgn="ctr">
              <a:defRPr/>
            </a:pPr>
            <a:r>
              <a:rPr lang="it-IT" sz="3200">
                <a:solidFill>
                  <a:srgbClr val="000066"/>
                </a:solidFill>
                <a:cs typeface="+mn-cs"/>
              </a:rPr>
              <a:t>costi fissi</a:t>
            </a:r>
          </a:p>
        </p:txBody>
      </p:sp>
      <p:sp>
        <p:nvSpPr>
          <p:cNvPr id="324618" name="Rectangle 10"/>
          <p:cNvSpPr>
            <a:spLocks noChangeArrowheads="1"/>
          </p:cNvSpPr>
          <p:nvPr/>
        </p:nvSpPr>
        <p:spPr bwMode="auto">
          <a:xfrm>
            <a:off x="4544223" y="5084763"/>
            <a:ext cx="2895600" cy="838200"/>
          </a:xfrm>
          <a:prstGeom prst="rect">
            <a:avLst/>
          </a:prstGeom>
          <a:solidFill>
            <a:srgbClr val="FFFFFF"/>
          </a:solidFill>
          <a:ln w="9525">
            <a:solidFill>
              <a:srgbClr val="000066"/>
            </a:solidFill>
            <a:miter lim="800000"/>
            <a:headEnd/>
            <a:tailEnd/>
          </a:ln>
          <a:effectLst/>
          <a:extLs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lgn="ctr">
              <a:defRPr/>
            </a:pPr>
            <a:r>
              <a:rPr lang="it-IT" sz="3200">
                <a:solidFill>
                  <a:srgbClr val="000066"/>
                </a:solidFill>
                <a:cs typeface="+mn-cs"/>
              </a:rPr>
              <a:t>costi fissi</a:t>
            </a:r>
          </a:p>
        </p:txBody>
      </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10</a:t>
            </a:fld>
            <a:endParaRPr lang="it-IT">
              <a:latin typeface="Calibri"/>
            </a:endParaRPr>
          </a:p>
        </p:txBody>
      </p:sp>
    </p:spTree>
    <p:extLst>
      <p:ext uri="{BB962C8B-B14F-4D97-AF65-F5344CB8AC3E}">
        <p14:creationId xmlns:p14="http://schemas.microsoft.com/office/powerpoint/2010/main" val="12636944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8" fill="hold" grpId="0" nodeType="afterEffect">
                                  <p:stCondLst>
                                    <p:cond delay="500"/>
                                  </p:stCondLst>
                                  <p:childTnLst>
                                    <p:set>
                                      <p:cBhvr>
                                        <p:cTn id="6" dur="1" fill="hold">
                                          <p:stCondLst>
                                            <p:cond delay="0"/>
                                          </p:stCondLst>
                                        </p:cTn>
                                        <p:tgtEl>
                                          <p:spTgt spid="324614"/>
                                        </p:tgtEl>
                                        <p:attrNameLst>
                                          <p:attrName>style.visibility</p:attrName>
                                        </p:attrNameLst>
                                      </p:cBhvr>
                                      <p:to>
                                        <p:strVal val="visible"/>
                                      </p:to>
                                    </p:set>
                                    <p:anim calcmode="lin" valueType="num">
                                      <p:cBhvr additive="base">
                                        <p:cTn id="7" dur="500" fill="hold"/>
                                        <p:tgtEl>
                                          <p:spTgt spid="324614"/>
                                        </p:tgtEl>
                                        <p:attrNameLst>
                                          <p:attrName>ppt_x</p:attrName>
                                        </p:attrNameLst>
                                      </p:cBhvr>
                                      <p:tavLst>
                                        <p:tav tm="0">
                                          <p:val>
                                            <p:strVal val="0-#ppt_w/2"/>
                                          </p:val>
                                        </p:tav>
                                        <p:tav tm="100000">
                                          <p:val>
                                            <p:strVal val="#ppt_x"/>
                                          </p:val>
                                        </p:tav>
                                      </p:tavLst>
                                    </p:anim>
                                    <p:anim calcmode="lin" valueType="num">
                                      <p:cBhvr additive="base">
                                        <p:cTn id="8" dur="500" fill="hold"/>
                                        <p:tgtEl>
                                          <p:spTgt spid="32461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7" presetClass="entr" presetSubtype="8" fill="hold" nodeType="afterEffect">
                                  <p:stCondLst>
                                    <p:cond delay="500"/>
                                  </p:stCondLst>
                                  <p:childTnLst>
                                    <p:set>
                                      <p:cBhvr>
                                        <p:cTn id="11" dur="1" fill="hold">
                                          <p:stCondLst>
                                            <p:cond delay="0"/>
                                          </p:stCondLst>
                                        </p:cTn>
                                        <p:tgtEl>
                                          <p:spTgt spid="324613"/>
                                        </p:tgtEl>
                                        <p:attrNameLst>
                                          <p:attrName>style.visibility</p:attrName>
                                        </p:attrNameLst>
                                      </p:cBhvr>
                                      <p:to>
                                        <p:strVal val="visible"/>
                                      </p:to>
                                    </p:set>
                                    <p:anim calcmode="lin" valueType="num">
                                      <p:cBhvr>
                                        <p:cTn id="12" dur="500" fill="hold"/>
                                        <p:tgtEl>
                                          <p:spTgt spid="324613"/>
                                        </p:tgtEl>
                                        <p:attrNameLst>
                                          <p:attrName>ppt_x</p:attrName>
                                        </p:attrNameLst>
                                      </p:cBhvr>
                                      <p:tavLst>
                                        <p:tav tm="0">
                                          <p:val>
                                            <p:strVal val="#ppt_x-#ppt_w/2"/>
                                          </p:val>
                                        </p:tav>
                                        <p:tav tm="100000">
                                          <p:val>
                                            <p:strVal val="#ppt_x"/>
                                          </p:val>
                                        </p:tav>
                                      </p:tavLst>
                                    </p:anim>
                                    <p:anim calcmode="lin" valueType="num">
                                      <p:cBhvr>
                                        <p:cTn id="13" dur="500" fill="hold"/>
                                        <p:tgtEl>
                                          <p:spTgt spid="324613"/>
                                        </p:tgtEl>
                                        <p:attrNameLst>
                                          <p:attrName>ppt_y</p:attrName>
                                        </p:attrNameLst>
                                      </p:cBhvr>
                                      <p:tavLst>
                                        <p:tav tm="0">
                                          <p:val>
                                            <p:strVal val="#ppt_y"/>
                                          </p:val>
                                        </p:tav>
                                        <p:tav tm="100000">
                                          <p:val>
                                            <p:strVal val="#ppt_y"/>
                                          </p:val>
                                        </p:tav>
                                      </p:tavLst>
                                    </p:anim>
                                    <p:anim calcmode="lin" valueType="num">
                                      <p:cBhvr>
                                        <p:cTn id="14" dur="500" fill="hold"/>
                                        <p:tgtEl>
                                          <p:spTgt spid="324613"/>
                                        </p:tgtEl>
                                        <p:attrNameLst>
                                          <p:attrName>ppt_w</p:attrName>
                                        </p:attrNameLst>
                                      </p:cBhvr>
                                      <p:tavLst>
                                        <p:tav tm="0">
                                          <p:val>
                                            <p:fltVal val="0"/>
                                          </p:val>
                                        </p:tav>
                                        <p:tav tm="100000">
                                          <p:val>
                                            <p:strVal val="#ppt_w"/>
                                          </p:val>
                                        </p:tav>
                                      </p:tavLst>
                                    </p:anim>
                                    <p:anim calcmode="lin" valueType="num">
                                      <p:cBhvr>
                                        <p:cTn id="15" dur="500" fill="hold"/>
                                        <p:tgtEl>
                                          <p:spTgt spid="324613"/>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2000"/>
                            </p:stCondLst>
                            <p:childTnLst>
                              <p:par>
                                <p:cTn id="17" presetID="2" presetClass="entr" presetSubtype="2" fill="hold" grpId="0" nodeType="afterEffect">
                                  <p:stCondLst>
                                    <p:cond delay="500"/>
                                  </p:stCondLst>
                                  <p:childTnLst>
                                    <p:set>
                                      <p:cBhvr>
                                        <p:cTn id="18" dur="1" fill="hold">
                                          <p:stCondLst>
                                            <p:cond delay="0"/>
                                          </p:stCondLst>
                                        </p:cTn>
                                        <p:tgtEl>
                                          <p:spTgt spid="324615"/>
                                        </p:tgtEl>
                                        <p:attrNameLst>
                                          <p:attrName>style.visibility</p:attrName>
                                        </p:attrNameLst>
                                      </p:cBhvr>
                                      <p:to>
                                        <p:strVal val="visible"/>
                                      </p:to>
                                    </p:set>
                                    <p:anim calcmode="lin" valueType="num">
                                      <p:cBhvr additive="base">
                                        <p:cTn id="19" dur="500" fill="hold"/>
                                        <p:tgtEl>
                                          <p:spTgt spid="324615"/>
                                        </p:tgtEl>
                                        <p:attrNameLst>
                                          <p:attrName>ppt_x</p:attrName>
                                        </p:attrNameLst>
                                      </p:cBhvr>
                                      <p:tavLst>
                                        <p:tav tm="0">
                                          <p:val>
                                            <p:strVal val="1+#ppt_w/2"/>
                                          </p:val>
                                        </p:tav>
                                        <p:tav tm="100000">
                                          <p:val>
                                            <p:strVal val="#ppt_x"/>
                                          </p:val>
                                        </p:tav>
                                      </p:tavLst>
                                    </p:anim>
                                    <p:anim calcmode="lin" valueType="num">
                                      <p:cBhvr additive="base">
                                        <p:cTn id="20" dur="500" fill="hold"/>
                                        <p:tgtEl>
                                          <p:spTgt spid="324615"/>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3000"/>
                            </p:stCondLst>
                            <p:childTnLst>
                              <p:par>
                                <p:cTn id="22" presetID="2" presetClass="entr" presetSubtype="2" fill="hold" grpId="0" nodeType="afterEffect">
                                  <p:stCondLst>
                                    <p:cond delay="500"/>
                                  </p:stCondLst>
                                  <p:childTnLst>
                                    <p:set>
                                      <p:cBhvr>
                                        <p:cTn id="23" dur="1" fill="hold">
                                          <p:stCondLst>
                                            <p:cond delay="0"/>
                                          </p:stCondLst>
                                        </p:cTn>
                                        <p:tgtEl>
                                          <p:spTgt spid="324616"/>
                                        </p:tgtEl>
                                        <p:attrNameLst>
                                          <p:attrName>style.visibility</p:attrName>
                                        </p:attrNameLst>
                                      </p:cBhvr>
                                      <p:to>
                                        <p:strVal val="visible"/>
                                      </p:to>
                                    </p:set>
                                    <p:anim calcmode="lin" valueType="num">
                                      <p:cBhvr additive="base">
                                        <p:cTn id="24" dur="500" fill="hold"/>
                                        <p:tgtEl>
                                          <p:spTgt spid="324616"/>
                                        </p:tgtEl>
                                        <p:attrNameLst>
                                          <p:attrName>ppt_x</p:attrName>
                                        </p:attrNameLst>
                                      </p:cBhvr>
                                      <p:tavLst>
                                        <p:tav tm="0">
                                          <p:val>
                                            <p:strVal val="1+#ppt_w/2"/>
                                          </p:val>
                                        </p:tav>
                                        <p:tav tm="100000">
                                          <p:val>
                                            <p:strVal val="#ppt_x"/>
                                          </p:val>
                                        </p:tav>
                                      </p:tavLst>
                                    </p:anim>
                                    <p:anim calcmode="lin" valueType="num">
                                      <p:cBhvr additive="base">
                                        <p:cTn id="25" dur="500" fill="hold"/>
                                        <p:tgtEl>
                                          <p:spTgt spid="324616"/>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4000"/>
                            </p:stCondLst>
                            <p:childTnLst>
                              <p:par>
                                <p:cTn id="27" presetID="2" presetClass="entr" presetSubtype="8" fill="hold" grpId="0" nodeType="afterEffect">
                                  <p:stCondLst>
                                    <p:cond delay="500"/>
                                  </p:stCondLst>
                                  <p:childTnLst>
                                    <p:set>
                                      <p:cBhvr>
                                        <p:cTn id="28" dur="1" fill="hold">
                                          <p:stCondLst>
                                            <p:cond delay="0"/>
                                          </p:stCondLst>
                                        </p:cTn>
                                        <p:tgtEl>
                                          <p:spTgt spid="324612"/>
                                        </p:tgtEl>
                                        <p:attrNameLst>
                                          <p:attrName>style.visibility</p:attrName>
                                        </p:attrNameLst>
                                      </p:cBhvr>
                                      <p:to>
                                        <p:strVal val="visible"/>
                                      </p:to>
                                    </p:set>
                                    <p:anim calcmode="lin" valueType="num">
                                      <p:cBhvr additive="base">
                                        <p:cTn id="29" dur="500" fill="hold"/>
                                        <p:tgtEl>
                                          <p:spTgt spid="324612"/>
                                        </p:tgtEl>
                                        <p:attrNameLst>
                                          <p:attrName>ppt_x</p:attrName>
                                        </p:attrNameLst>
                                      </p:cBhvr>
                                      <p:tavLst>
                                        <p:tav tm="0">
                                          <p:val>
                                            <p:strVal val="0-#ppt_w/2"/>
                                          </p:val>
                                        </p:tav>
                                        <p:tav tm="100000">
                                          <p:val>
                                            <p:strVal val="#ppt_x"/>
                                          </p:val>
                                        </p:tav>
                                      </p:tavLst>
                                    </p:anim>
                                    <p:anim calcmode="lin" valueType="num">
                                      <p:cBhvr additive="base">
                                        <p:cTn id="30" dur="500" fill="hold"/>
                                        <p:tgtEl>
                                          <p:spTgt spid="324612"/>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5000"/>
                            </p:stCondLst>
                            <p:childTnLst>
                              <p:par>
                                <p:cTn id="32" presetID="17" presetClass="entr" presetSubtype="8" fill="hold" grpId="0" nodeType="afterEffect">
                                  <p:stCondLst>
                                    <p:cond delay="500"/>
                                  </p:stCondLst>
                                  <p:childTnLst>
                                    <p:set>
                                      <p:cBhvr>
                                        <p:cTn id="33" dur="1" fill="hold">
                                          <p:stCondLst>
                                            <p:cond delay="0"/>
                                          </p:stCondLst>
                                        </p:cTn>
                                        <p:tgtEl>
                                          <p:spTgt spid="324617"/>
                                        </p:tgtEl>
                                        <p:attrNameLst>
                                          <p:attrName>style.visibility</p:attrName>
                                        </p:attrNameLst>
                                      </p:cBhvr>
                                      <p:to>
                                        <p:strVal val="visible"/>
                                      </p:to>
                                    </p:set>
                                    <p:anim calcmode="lin" valueType="num">
                                      <p:cBhvr>
                                        <p:cTn id="34" dur="500" fill="hold"/>
                                        <p:tgtEl>
                                          <p:spTgt spid="324617"/>
                                        </p:tgtEl>
                                        <p:attrNameLst>
                                          <p:attrName>ppt_x</p:attrName>
                                        </p:attrNameLst>
                                      </p:cBhvr>
                                      <p:tavLst>
                                        <p:tav tm="0">
                                          <p:val>
                                            <p:strVal val="#ppt_x-#ppt_w/2"/>
                                          </p:val>
                                        </p:tav>
                                        <p:tav tm="100000">
                                          <p:val>
                                            <p:strVal val="#ppt_x"/>
                                          </p:val>
                                        </p:tav>
                                      </p:tavLst>
                                    </p:anim>
                                    <p:anim calcmode="lin" valueType="num">
                                      <p:cBhvr>
                                        <p:cTn id="35" dur="500" fill="hold"/>
                                        <p:tgtEl>
                                          <p:spTgt spid="324617"/>
                                        </p:tgtEl>
                                        <p:attrNameLst>
                                          <p:attrName>ppt_y</p:attrName>
                                        </p:attrNameLst>
                                      </p:cBhvr>
                                      <p:tavLst>
                                        <p:tav tm="0">
                                          <p:val>
                                            <p:strVal val="#ppt_y"/>
                                          </p:val>
                                        </p:tav>
                                        <p:tav tm="100000">
                                          <p:val>
                                            <p:strVal val="#ppt_y"/>
                                          </p:val>
                                        </p:tav>
                                      </p:tavLst>
                                    </p:anim>
                                    <p:anim calcmode="lin" valueType="num">
                                      <p:cBhvr>
                                        <p:cTn id="36" dur="500" fill="hold"/>
                                        <p:tgtEl>
                                          <p:spTgt spid="324617"/>
                                        </p:tgtEl>
                                        <p:attrNameLst>
                                          <p:attrName>ppt_w</p:attrName>
                                        </p:attrNameLst>
                                      </p:cBhvr>
                                      <p:tavLst>
                                        <p:tav tm="0">
                                          <p:val>
                                            <p:fltVal val="0"/>
                                          </p:val>
                                        </p:tav>
                                        <p:tav tm="100000">
                                          <p:val>
                                            <p:strVal val="#ppt_w"/>
                                          </p:val>
                                        </p:tav>
                                      </p:tavLst>
                                    </p:anim>
                                    <p:anim calcmode="lin" valueType="num">
                                      <p:cBhvr>
                                        <p:cTn id="37" dur="500" fill="hold"/>
                                        <p:tgtEl>
                                          <p:spTgt spid="324617"/>
                                        </p:tgtEl>
                                        <p:attrNameLst>
                                          <p:attrName>ppt_h</p:attrName>
                                        </p:attrNameLst>
                                      </p:cBhvr>
                                      <p:tavLst>
                                        <p:tav tm="0">
                                          <p:val>
                                            <p:strVal val="#ppt_h"/>
                                          </p:val>
                                        </p:tav>
                                        <p:tav tm="100000">
                                          <p:val>
                                            <p:strVal val="#ppt_h"/>
                                          </p:val>
                                        </p:tav>
                                      </p:tavLst>
                                    </p:anim>
                                  </p:childTnLst>
                                </p:cTn>
                              </p:par>
                            </p:childTnLst>
                          </p:cTn>
                        </p:par>
                        <p:par>
                          <p:cTn id="38" fill="hold" nodeType="afterGroup">
                            <p:stCondLst>
                              <p:cond delay="6000"/>
                            </p:stCondLst>
                            <p:childTnLst>
                              <p:par>
                                <p:cTn id="39" presetID="2" presetClass="entr" presetSubtype="2" fill="hold" grpId="0" nodeType="afterEffect">
                                  <p:stCondLst>
                                    <p:cond delay="500"/>
                                  </p:stCondLst>
                                  <p:childTnLst>
                                    <p:set>
                                      <p:cBhvr>
                                        <p:cTn id="40" dur="1" fill="hold">
                                          <p:stCondLst>
                                            <p:cond delay="0"/>
                                          </p:stCondLst>
                                        </p:cTn>
                                        <p:tgtEl>
                                          <p:spTgt spid="324618"/>
                                        </p:tgtEl>
                                        <p:attrNameLst>
                                          <p:attrName>style.visibility</p:attrName>
                                        </p:attrNameLst>
                                      </p:cBhvr>
                                      <p:to>
                                        <p:strVal val="visible"/>
                                      </p:to>
                                    </p:set>
                                    <p:anim calcmode="lin" valueType="num">
                                      <p:cBhvr additive="base">
                                        <p:cTn id="41" dur="500" fill="hold"/>
                                        <p:tgtEl>
                                          <p:spTgt spid="324618"/>
                                        </p:tgtEl>
                                        <p:attrNameLst>
                                          <p:attrName>ppt_x</p:attrName>
                                        </p:attrNameLst>
                                      </p:cBhvr>
                                      <p:tavLst>
                                        <p:tav tm="0">
                                          <p:val>
                                            <p:strVal val="1+#ppt_w/2"/>
                                          </p:val>
                                        </p:tav>
                                        <p:tav tm="100000">
                                          <p:val>
                                            <p:strVal val="#ppt_x"/>
                                          </p:val>
                                        </p:tav>
                                      </p:tavLst>
                                    </p:anim>
                                    <p:anim calcmode="lin" valueType="num">
                                      <p:cBhvr additive="base">
                                        <p:cTn id="42" dur="500" fill="hold"/>
                                        <p:tgtEl>
                                          <p:spTgt spid="3246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617" grpId="0" animBg="1"/>
      <p:bldP spid="324612" grpId="0" animBg="1" autoUpdateAnimBg="0"/>
      <p:bldP spid="324614" grpId="0" animBg="1" autoUpdateAnimBg="0"/>
      <p:bldP spid="324615" grpId="0" animBg="1" autoUpdateAnimBg="0"/>
      <p:bldP spid="324616" grpId="0" animBg="1" autoUpdateAnimBg="0"/>
      <p:bldP spid="324618" grpId="0" animBg="1"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Perché distinguere tra speciali e comuni?</a:t>
            </a:r>
            <a:endParaRPr lang="it-IT" dirty="0"/>
          </a:p>
        </p:txBody>
      </p:sp>
      <p:sp>
        <p:nvSpPr>
          <p:cNvPr id="3" name="Segnaposto contenuto 2"/>
          <p:cNvSpPr>
            <a:spLocks noGrp="1"/>
          </p:cNvSpPr>
          <p:nvPr>
            <p:ph idx="1"/>
          </p:nvPr>
        </p:nvSpPr>
        <p:spPr/>
        <p:txBody>
          <a:bodyPr/>
          <a:lstStyle/>
          <a:p>
            <a:r>
              <a:rPr lang="it-IT" dirty="0"/>
              <a:t>La distinzione è uno strumento concettuale che aiuta a prendere decisioni razionali ed economiche in quanto consente il calcolo del costo del prodotto o di qualsiasi altro oggetto (reparto, ufficio…</a:t>
            </a:r>
            <a:r>
              <a:rPr lang="it-IT" dirty="0" smtClean="0"/>
              <a:t>)</a:t>
            </a:r>
            <a:endParaRPr lang="it-IT" dirty="0"/>
          </a:p>
        </p:txBody>
      </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8" name="Segnaposto numero diapositiva 7"/>
          <p:cNvSpPr>
            <a:spLocks noGrp="1"/>
          </p:cNvSpPr>
          <p:nvPr>
            <p:ph type="sldNum" sz="quarter" idx="12"/>
          </p:nvPr>
        </p:nvSpPr>
        <p:spPr/>
        <p:txBody>
          <a:bodyPr/>
          <a:lstStyle/>
          <a:p>
            <a:fld id="{6F7AA945-76CB-D84C-9264-6FE1FA9D39BC}" type="slidenum">
              <a:rPr lang="it-IT" smtClean="0">
                <a:latin typeface="Calibri"/>
              </a:rPr>
              <a:pPr/>
              <a:t>11</a:t>
            </a:fld>
            <a:endParaRPr lang="it-IT">
              <a:latin typeface="Calibri"/>
            </a:endParaRPr>
          </a:p>
        </p:txBody>
      </p:sp>
    </p:spTree>
    <p:extLst>
      <p:ext uri="{BB962C8B-B14F-4D97-AF65-F5344CB8AC3E}">
        <p14:creationId xmlns:p14="http://schemas.microsoft.com/office/powerpoint/2010/main" val="199304989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4" name="Text Box 6"/>
          <p:cNvSpPr txBox="1">
            <a:spLocks noChangeArrowheads="1"/>
          </p:cNvSpPr>
          <p:nvPr/>
        </p:nvSpPr>
        <p:spPr bwMode="auto">
          <a:xfrm>
            <a:off x="447558" y="2834370"/>
            <a:ext cx="7993062" cy="1384995"/>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bg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defRPr/>
            </a:pPr>
            <a:r>
              <a:rPr lang="it-IT" sz="2800" b="0" dirty="0" smtClean="0">
                <a:solidFill>
                  <a:srgbClr val="000066"/>
                </a:solidFill>
                <a:cs typeface="+mn-cs"/>
              </a:rPr>
              <a:t>Quando </a:t>
            </a:r>
            <a:r>
              <a:rPr lang="it-IT" sz="2800" b="0" dirty="0">
                <a:solidFill>
                  <a:srgbClr val="000066"/>
                </a:solidFill>
                <a:cs typeface="+mn-cs"/>
              </a:rPr>
              <a:t>si può e allo stesso tempo </a:t>
            </a:r>
            <a:r>
              <a:rPr lang="it-IT" sz="2800" b="0" dirty="0">
                <a:cs typeface="+mn-cs"/>
              </a:rPr>
              <a:t>si reputa conveniente </a:t>
            </a:r>
            <a:r>
              <a:rPr lang="it-IT" sz="2800" b="0" dirty="0">
                <a:solidFill>
                  <a:srgbClr val="000066"/>
                </a:solidFill>
                <a:cs typeface="+mn-cs"/>
              </a:rPr>
              <a:t>misurare in modo oggettivo il consumo del </a:t>
            </a:r>
            <a:r>
              <a:rPr lang="it-IT" sz="2800" dirty="0" smtClean="0">
                <a:solidFill>
                  <a:srgbClr val="000066"/>
                </a:solidFill>
              </a:rPr>
              <a:t>fattore produttivo</a:t>
            </a:r>
            <a:r>
              <a:rPr lang="it-IT" sz="2800" b="0" dirty="0" smtClean="0">
                <a:solidFill>
                  <a:srgbClr val="000066"/>
                </a:solidFill>
                <a:cs typeface="+mn-cs"/>
              </a:rPr>
              <a:t> </a:t>
            </a:r>
            <a:r>
              <a:rPr lang="it-IT" sz="2800" b="0" dirty="0">
                <a:solidFill>
                  <a:srgbClr val="000066"/>
                </a:solidFill>
                <a:cs typeface="+mn-cs"/>
              </a:rPr>
              <a:t>rispetto </a:t>
            </a:r>
            <a:r>
              <a:rPr lang="it-IT" sz="2800" b="0">
                <a:solidFill>
                  <a:srgbClr val="000066"/>
                </a:solidFill>
                <a:cs typeface="+mn-cs"/>
              </a:rPr>
              <a:t>al </a:t>
            </a:r>
            <a:r>
              <a:rPr lang="it-IT" sz="2800" smtClean="0">
                <a:solidFill>
                  <a:srgbClr val="000066"/>
                </a:solidFill>
              </a:rPr>
              <a:t>prodotto</a:t>
            </a:r>
            <a:endParaRPr lang="it-IT" sz="2800" b="0" dirty="0">
              <a:solidFill>
                <a:srgbClr val="000066"/>
              </a:solidFill>
              <a:cs typeface="+mn-cs"/>
            </a:endParaRPr>
          </a:p>
        </p:txBody>
      </p:sp>
      <p:sp>
        <p:nvSpPr>
          <p:cNvPr id="360453" name="Rectangle 5"/>
          <p:cNvSpPr>
            <a:spLocks noChangeArrowheads="1"/>
          </p:cNvSpPr>
          <p:nvPr/>
        </p:nvSpPr>
        <p:spPr bwMode="auto">
          <a:xfrm>
            <a:off x="539750" y="1957127"/>
            <a:ext cx="2895600" cy="838200"/>
          </a:xfrm>
          <a:prstGeom prst="rect">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defRPr/>
            </a:pPr>
            <a:r>
              <a:rPr lang="it-IT" sz="3200">
                <a:solidFill>
                  <a:srgbClr val="FFFFFF"/>
                </a:solidFill>
                <a:cs typeface="+mn-cs"/>
              </a:rPr>
              <a:t>costi diretti</a:t>
            </a:r>
          </a:p>
        </p:txBody>
      </p:sp>
      <p:sp>
        <p:nvSpPr>
          <p:cNvPr id="360455" name="Text Box 7"/>
          <p:cNvSpPr txBox="1">
            <a:spLocks noChangeArrowheads="1"/>
          </p:cNvSpPr>
          <p:nvPr/>
        </p:nvSpPr>
        <p:spPr bwMode="auto">
          <a:xfrm>
            <a:off x="457200" y="5240001"/>
            <a:ext cx="7848600" cy="1384995"/>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bg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defRPr/>
            </a:pPr>
            <a:r>
              <a:rPr lang="it-IT" sz="2800" b="0" dirty="0" smtClean="0">
                <a:solidFill>
                  <a:srgbClr val="000066"/>
                </a:solidFill>
                <a:cs typeface="+mn-cs"/>
              </a:rPr>
              <a:t>Quando </a:t>
            </a:r>
            <a:r>
              <a:rPr lang="it-IT" sz="2800" b="0" dirty="0">
                <a:cs typeface="+mn-cs"/>
              </a:rPr>
              <a:t>non si può </a:t>
            </a:r>
            <a:r>
              <a:rPr lang="it-IT" sz="2800" b="0" dirty="0">
                <a:solidFill>
                  <a:srgbClr val="000066"/>
                </a:solidFill>
                <a:cs typeface="+mn-cs"/>
              </a:rPr>
              <a:t>o </a:t>
            </a:r>
            <a:r>
              <a:rPr lang="it-IT" sz="2800" b="0" dirty="0">
                <a:cs typeface="+mn-cs"/>
              </a:rPr>
              <a:t>non si reputa conveniente </a:t>
            </a:r>
            <a:r>
              <a:rPr lang="it-IT" sz="2800" b="0" dirty="0">
                <a:solidFill>
                  <a:srgbClr val="000066"/>
                </a:solidFill>
                <a:cs typeface="+mn-cs"/>
              </a:rPr>
              <a:t>misurare in modo oggettivo il consumo del </a:t>
            </a:r>
            <a:r>
              <a:rPr lang="it-IT" sz="2800" dirty="0" smtClean="0">
                <a:solidFill>
                  <a:srgbClr val="000066"/>
                </a:solidFill>
              </a:rPr>
              <a:t>fattore produttivo</a:t>
            </a:r>
            <a:r>
              <a:rPr lang="it-IT" sz="2800" b="0" dirty="0" smtClean="0">
                <a:solidFill>
                  <a:srgbClr val="000066"/>
                </a:solidFill>
                <a:cs typeface="+mn-cs"/>
              </a:rPr>
              <a:t> </a:t>
            </a:r>
            <a:r>
              <a:rPr lang="it-IT" sz="2800" b="0" dirty="0">
                <a:solidFill>
                  <a:srgbClr val="000066"/>
                </a:solidFill>
                <a:cs typeface="+mn-cs"/>
              </a:rPr>
              <a:t>rispetto al </a:t>
            </a:r>
            <a:r>
              <a:rPr lang="it-IT" sz="2800" dirty="0" smtClean="0">
                <a:solidFill>
                  <a:srgbClr val="000066"/>
                </a:solidFill>
              </a:rPr>
              <a:t>prodotto</a:t>
            </a:r>
            <a:endParaRPr lang="it-IT" sz="2800" b="0" dirty="0">
              <a:solidFill>
                <a:srgbClr val="000066"/>
              </a:solidFill>
              <a:cs typeface="+mn-cs"/>
            </a:endParaRPr>
          </a:p>
        </p:txBody>
      </p:sp>
      <p:sp>
        <p:nvSpPr>
          <p:cNvPr id="360452" name="Rectangle 4"/>
          <p:cNvSpPr>
            <a:spLocks noChangeArrowheads="1"/>
          </p:cNvSpPr>
          <p:nvPr/>
        </p:nvSpPr>
        <p:spPr bwMode="auto">
          <a:xfrm>
            <a:off x="539552" y="4333614"/>
            <a:ext cx="2952328" cy="838200"/>
          </a:xfrm>
          <a:prstGeom prst="rect">
            <a:avLst/>
          </a:prstGeom>
          <a:solidFill>
            <a:srgbClr val="FFFFFF"/>
          </a:solidFill>
          <a:ln w="9525">
            <a:solidFill>
              <a:srgbClr val="000066"/>
            </a:solidFill>
            <a:miter lim="800000"/>
            <a:headEnd/>
            <a:tailEnd/>
          </a:ln>
          <a:effectLst/>
          <a:extLs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defRPr/>
            </a:pPr>
            <a:r>
              <a:rPr lang="it-IT" sz="3200" dirty="0">
                <a:solidFill>
                  <a:srgbClr val="000066"/>
                </a:solidFill>
                <a:cs typeface="+mn-cs"/>
              </a:rPr>
              <a:t>costi indiretti</a:t>
            </a:r>
          </a:p>
        </p:txBody>
      </p:sp>
      <p:grpSp>
        <p:nvGrpSpPr>
          <p:cNvPr id="16393" name="Group 8"/>
          <p:cNvGrpSpPr>
            <a:grpSpLocks/>
          </p:cNvGrpSpPr>
          <p:nvPr/>
        </p:nvGrpSpPr>
        <p:grpSpPr bwMode="auto">
          <a:xfrm>
            <a:off x="6156325" y="476250"/>
            <a:ext cx="2317750" cy="1566863"/>
            <a:chOff x="1882" y="2296"/>
            <a:chExt cx="1732" cy="1168"/>
          </a:xfrm>
        </p:grpSpPr>
        <p:grpSp>
          <p:nvGrpSpPr>
            <p:cNvPr id="16394" name="Group 9"/>
            <p:cNvGrpSpPr>
              <a:grpSpLocks/>
            </p:cNvGrpSpPr>
            <p:nvPr/>
          </p:nvGrpSpPr>
          <p:grpSpPr bwMode="auto">
            <a:xfrm>
              <a:off x="1882" y="2296"/>
              <a:ext cx="1732" cy="1168"/>
              <a:chOff x="1837" y="2251"/>
              <a:chExt cx="1732" cy="1168"/>
            </a:xfrm>
          </p:grpSpPr>
          <p:sp>
            <p:nvSpPr>
              <p:cNvPr id="16397" name="AutoShape 10"/>
              <p:cNvSpPr>
                <a:spLocks noChangeAspect="1" noChangeArrowheads="1" noTextEdit="1"/>
              </p:cNvSpPr>
              <p:nvPr/>
            </p:nvSpPr>
            <p:spPr bwMode="auto">
              <a:xfrm>
                <a:off x="1837" y="2251"/>
                <a:ext cx="1732" cy="1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16398" name="Freeform 11"/>
              <p:cNvSpPr>
                <a:spLocks/>
              </p:cNvSpPr>
              <p:nvPr/>
            </p:nvSpPr>
            <p:spPr bwMode="auto">
              <a:xfrm>
                <a:off x="2146" y="2346"/>
                <a:ext cx="31" cy="659"/>
              </a:xfrm>
              <a:custGeom>
                <a:avLst/>
                <a:gdLst>
                  <a:gd name="T0" fmla="*/ 21 w 124"/>
                  <a:gd name="T1" fmla="*/ 0 h 2639"/>
                  <a:gd name="T2" fmla="*/ 19 w 124"/>
                  <a:gd name="T3" fmla="*/ 0 h 2639"/>
                  <a:gd name="T4" fmla="*/ 17 w 124"/>
                  <a:gd name="T5" fmla="*/ 2 h 2639"/>
                  <a:gd name="T6" fmla="*/ 16 w 124"/>
                  <a:gd name="T7" fmla="*/ 5 h 2639"/>
                  <a:gd name="T8" fmla="*/ 15 w 124"/>
                  <a:gd name="T9" fmla="*/ 15 h 2639"/>
                  <a:gd name="T10" fmla="*/ 14 w 124"/>
                  <a:gd name="T11" fmla="*/ 18 h 2639"/>
                  <a:gd name="T12" fmla="*/ 6 w 124"/>
                  <a:gd name="T13" fmla="*/ 540 h 2639"/>
                  <a:gd name="T14" fmla="*/ 1 w 124"/>
                  <a:gd name="T15" fmla="*/ 624 h 2639"/>
                  <a:gd name="T16" fmla="*/ 0 w 124"/>
                  <a:gd name="T17" fmla="*/ 641 h 2639"/>
                  <a:gd name="T18" fmla="*/ 1 w 124"/>
                  <a:gd name="T19" fmla="*/ 650 h 2639"/>
                  <a:gd name="T20" fmla="*/ 4 w 124"/>
                  <a:gd name="T21" fmla="*/ 657 h 2639"/>
                  <a:gd name="T22" fmla="*/ 6 w 124"/>
                  <a:gd name="T23" fmla="*/ 659 h 2639"/>
                  <a:gd name="T24" fmla="*/ 9 w 124"/>
                  <a:gd name="T25" fmla="*/ 659 h 2639"/>
                  <a:gd name="T26" fmla="*/ 12 w 124"/>
                  <a:gd name="T27" fmla="*/ 658 h 2639"/>
                  <a:gd name="T28" fmla="*/ 14 w 124"/>
                  <a:gd name="T29" fmla="*/ 656 h 2639"/>
                  <a:gd name="T30" fmla="*/ 17 w 124"/>
                  <a:gd name="T31" fmla="*/ 653 h 2639"/>
                  <a:gd name="T32" fmla="*/ 18 w 124"/>
                  <a:gd name="T33" fmla="*/ 650 h 2639"/>
                  <a:gd name="T34" fmla="*/ 19 w 124"/>
                  <a:gd name="T35" fmla="*/ 646 h 2639"/>
                  <a:gd name="T36" fmla="*/ 19 w 124"/>
                  <a:gd name="T37" fmla="*/ 630 h 2639"/>
                  <a:gd name="T38" fmla="*/ 18 w 124"/>
                  <a:gd name="T39" fmla="*/ 626 h 2639"/>
                  <a:gd name="T40" fmla="*/ 25 w 124"/>
                  <a:gd name="T41" fmla="*/ 57 h 2639"/>
                  <a:gd name="T42" fmla="*/ 29 w 124"/>
                  <a:gd name="T43" fmla="*/ 31 h 2639"/>
                  <a:gd name="T44" fmla="*/ 31 w 124"/>
                  <a:gd name="T45" fmla="*/ 19 h 2639"/>
                  <a:gd name="T46" fmla="*/ 31 w 124"/>
                  <a:gd name="T47" fmla="*/ 16 h 2639"/>
                  <a:gd name="T48" fmla="*/ 30 w 124"/>
                  <a:gd name="T49" fmla="*/ 9 h 2639"/>
                  <a:gd name="T50" fmla="*/ 29 w 124"/>
                  <a:gd name="T51" fmla="*/ 6 h 2639"/>
                  <a:gd name="T52" fmla="*/ 27 w 124"/>
                  <a:gd name="T53" fmla="*/ 4 h 2639"/>
                  <a:gd name="T54" fmla="*/ 22 w 124"/>
                  <a:gd name="T55" fmla="*/ 1 h 2639"/>
                  <a:gd name="T56" fmla="*/ 21 w 124"/>
                  <a:gd name="T57" fmla="*/ 0 h 26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24" h="2639">
                    <a:moveTo>
                      <a:pt x="82" y="0"/>
                    </a:moveTo>
                    <a:lnTo>
                      <a:pt x="75" y="0"/>
                    </a:lnTo>
                    <a:lnTo>
                      <a:pt x="69" y="8"/>
                    </a:lnTo>
                    <a:lnTo>
                      <a:pt x="65" y="22"/>
                    </a:lnTo>
                    <a:lnTo>
                      <a:pt x="59" y="61"/>
                    </a:lnTo>
                    <a:lnTo>
                      <a:pt x="57" y="71"/>
                    </a:lnTo>
                    <a:lnTo>
                      <a:pt x="25" y="2163"/>
                    </a:lnTo>
                    <a:lnTo>
                      <a:pt x="2" y="2500"/>
                    </a:lnTo>
                    <a:lnTo>
                      <a:pt x="0" y="2568"/>
                    </a:lnTo>
                    <a:lnTo>
                      <a:pt x="3" y="2601"/>
                    </a:lnTo>
                    <a:lnTo>
                      <a:pt x="15" y="2630"/>
                    </a:lnTo>
                    <a:lnTo>
                      <a:pt x="25" y="2638"/>
                    </a:lnTo>
                    <a:lnTo>
                      <a:pt x="36" y="2639"/>
                    </a:lnTo>
                    <a:lnTo>
                      <a:pt x="46" y="2633"/>
                    </a:lnTo>
                    <a:lnTo>
                      <a:pt x="57" y="2626"/>
                    </a:lnTo>
                    <a:lnTo>
                      <a:pt x="66" y="2614"/>
                    </a:lnTo>
                    <a:lnTo>
                      <a:pt x="72" y="2601"/>
                    </a:lnTo>
                    <a:lnTo>
                      <a:pt x="75" y="2588"/>
                    </a:lnTo>
                    <a:lnTo>
                      <a:pt x="75" y="2521"/>
                    </a:lnTo>
                    <a:lnTo>
                      <a:pt x="73" y="2506"/>
                    </a:lnTo>
                    <a:lnTo>
                      <a:pt x="99" y="229"/>
                    </a:lnTo>
                    <a:lnTo>
                      <a:pt x="114" y="126"/>
                    </a:lnTo>
                    <a:lnTo>
                      <a:pt x="124" y="78"/>
                    </a:lnTo>
                    <a:lnTo>
                      <a:pt x="124" y="63"/>
                    </a:lnTo>
                    <a:lnTo>
                      <a:pt x="118" y="36"/>
                    </a:lnTo>
                    <a:lnTo>
                      <a:pt x="114" y="25"/>
                    </a:lnTo>
                    <a:lnTo>
                      <a:pt x="107" y="17"/>
                    </a:lnTo>
                    <a:lnTo>
                      <a:pt x="87" y="3"/>
                    </a:lnTo>
                    <a:lnTo>
                      <a:pt x="82" y="0"/>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399" name="Freeform 12"/>
              <p:cNvSpPr>
                <a:spLocks/>
              </p:cNvSpPr>
              <p:nvPr/>
            </p:nvSpPr>
            <p:spPr bwMode="auto">
              <a:xfrm>
                <a:off x="3233" y="2355"/>
                <a:ext cx="31" cy="682"/>
              </a:xfrm>
              <a:custGeom>
                <a:avLst/>
                <a:gdLst>
                  <a:gd name="T0" fmla="*/ 27 w 124"/>
                  <a:gd name="T1" fmla="*/ 4 h 2729"/>
                  <a:gd name="T2" fmla="*/ 22 w 124"/>
                  <a:gd name="T3" fmla="*/ 0 h 2729"/>
                  <a:gd name="T4" fmla="*/ 21 w 124"/>
                  <a:gd name="T5" fmla="*/ 0 h 2729"/>
                  <a:gd name="T6" fmla="*/ 19 w 124"/>
                  <a:gd name="T7" fmla="*/ 0 h 2729"/>
                  <a:gd name="T8" fmla="*/ 17 w 124"/>
                  <a:gd name="T9" fmla="*/ 2 h 2729"/>
                  <a:gd name="T10" fmla="*/ 16 w 124"/>
                  <a:gd name="T11" fmla="*/ 5 h 2729"/>
                  <a:gd name="T12" fmla="*/ 15 w 124"/>
                  <a:gd name="T13" fmla="*/ 10 h 2729"/>
                  <a:gd name="T14" fmla="*/ 15 w 124"/>
                  <a:gd name="T15" fmla="*/ 15 h 2729"/>
                  <a:gd name="T16" fmla="*/ 14 w 124"/>
                  <a:gd name="T17" fmla="*/ 18 h 2729"/>
                  <a:gd name="T18" fmla="*/ 6 w 124"/>
                  <a:gd name="T19" fmla="*/ 559 h 2729"/>
                  <a:gd name="T20" fmla="*/ 1 w 124"/>
                  <a:gd name="T21" fmla="*/ 646 h 2729"/>
                  <a:gd name="T22" fmla="*/ 0 w 124"/>
                  <a:gd name="T23" fmla="*/ 664 h 2729"/>
                  <a:gd name="T24" fmla="*/ 1 w 124"/>
                  <a:gd name="T25" fmla="*/ 672 h 2729"/>
                  <a:gd name="T26" fmla="*/ 3 w 124"/>
                  <a:gd name="T27" fmla="*/ 678 h 2729"/>
                  <a:gd name="T28" fmla="*/ 4 w 124"/>
                  <a:gd name="T29" fmla="*/ 680 h 2729"/>
                  <a:gd name="T30" fmla="*/ 6 w 124"/>
                  <a:gd name="T31" fmla="*/ 682 h 2729"/>
                  <a:gd name="T32" fmla="*/ 9 w 124"/>
                  <a:gd name="T33" fmla="*/ 682 h 2729"/>
                  <a:gd name="T34" fmla="*/ 12 w 124"/>
                  <a:gd name="T35" fmla="*/ 681 h 2729"/>
                  <a:gd name="T36" fmla="*/ 14 w 124"/>
                  <a:gd name="T37" fmla="*/ 679 h 2729"/>
                  <a:gd name="T38" fmla="*/ 17 w 124"/>
                  <a:gd name="T39" fmla="*/ 676 h 2729"/>
                  <a:gd name="T40" fmla="*/ 18 w 124"/>
                  <a:gd name="T41" fmla="*/ 673 h 2729"/>
                  <a:gd name="T42" fmla="*/ 19 w 124"/>
                  <a:gd name="T43" fmla="*/ 669 h 2729"/>
                  <a:gd name="T44" fmla="*/ 19 w 124"/>
                  <a:gd name="T45" fmla="*/ 652 h 2729"/>
                  <a:gd name="T46" fmla="*/ 18 w 124"/>
                  <a:gd name="T47" fmla="*/ 648 h 2729"/>
                  <a:gd name="T48" fmla="*/ 22 w 124"/>
                  <a:gd name="T49" fmla="*/ 150 h 2729"/>
                  <a:gd name="T50" fmla="*/ 26 w 124"/>
                  <a:gd name="T51" fmla="*/ 49 h 2729"/>
                  <a:gd name="T52" fmla="*/ 29 w 124"/>
                  <a:gd name="T53" fmla="*/ 32 h 2729"/>
                  <a:gd name="T54" fmla="*/ 31 w 124"/>
                  <a:gd name="T55" fmla="*/ 23 h 2729"/>
                  <a:gd name="T56" fmla="*/ 31 w 124"/>
                  <a:gd name="T57" fmla="*/ 19 h 2729"/>
                  <a:gd name="T58" fmla="*/ 31 w 124"/>
                  <a:gd name="T59" fmla="*/ 16 h 2729"/>
                  <a:gd name="T60" fmla="*/ 31 w 124"/>
                  <a:gd name="T61" fmla="*/ 12 h 2729"/>
                  <a:gd name="T62" fmla="*/ 30 w 124"/>
                  <a:gd name="T63" fmla="*/ 9 h 2729"/>
                  <a:gd name="T64" fmla="*/ 29 w 124"/>
                  <a:gd name="T65" fmla="*/ 6 h 2729"/>
                  <a:gd name="T66" fmla="*/ 27 w 124"/>
                  <a:gd name="T67" fmla="*/ 4 h 27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 h="2729">
                    <a:moveTo>
                      <a:pt x="107" y="17"/>
                    </a:moveTo>
                    <a:lnTo>
                      <a:pt x="87" y="2"/>
                    </a:lnTo>
                    <a:lnTo>
                      <a:pt x="82" y="0"/>
                    </a:lnTo>
                    <a:lnTo>
                      <a:pt x="74" y="0"/>
                    </a:lnTo>
                    <a:lnTo>
                      <a:pt x="69" y="7"/>
                    </a:lnTo>
                    <a:lnTo>
                      <a:pt x="64" y="20"/>
                    </a:lnTo>
                    <a:lnTo>
                      <a:pt x="60" y="40"/>
                    </a:lnTo>
                    <a:lnTo>
                      <a:pt x="58" y="61"/>
                    </a:lnTo>
                    <a:lnTo>
                      <a:pt x="57" y="74"/>
                    </a:lnTo>
                    <a:lnTo>
                      <a:pt x="25" y="2237"/>
                    </a:lnTo>
                    <a:lnTo>
                      <a:pt x="2" y="2586"/>
                    </a:lnTo>
                    <a:lnTo>
                      <a:pt x="0" y="2655"/>
                    </a:lnTo>
                    <a:lnTo>
                      <a:pt x="3" y="2688"/>
                    </a:lnTo>
                    <a:lnTo>
                      <a:pt x="10" y="2712"/>
                    </a:lnTo>
                    <a:lnTo>
                      <a:pt x="14" y="2720"/>
                    </a:lnTo>
                    <a:lnTo>
                      <a:pt x="25" y="2727"/>
                    </a:lnTo>
                    <a:lnTo>
                      <a:pt x="35" y="2729"/>
                    </a:lnTo>
                    <a:lnTo>
                      <a:pt x="46" y="2725"/>
                    </a:lnTo>
                    <a:lnTo>
                      <a:pt x="57" y="2716"/>
                    </a:lnTo>
                    <a:lnTo>
                      <a:pt x="66" y="2704"/>
                    </a:lnTo>
                    <a:lnTo>
                      <a:pt x="71" y="2691"/>
                    </a:lnTo>
                    <a:lnTo>
                      <a:pt x="74" y="2677"/>
                    </a:lnTo>
                    <a:lnTo>
                      <a:pt x="74" y="2607"/>
                    </a:lnTo>
                    <a:lnTo>
                      <a:pt x="73" y="2591"/>
                    </a:lnTo>
                    <a:lnTo>
                      <a:pt x="89" y="602"/>
                    </a:lnTo>
                    <a:lnTo>
                      <a:pt x="103" y="197"/>
                    </a:lnTo>
                    <a:lnTo>
                      <a:pt x="114" y="130"/>
                    </a:lnTo>
                    <a:lnTo>
                      <a:pt x="122" y="94"/>
                    </a:lnTo>
                    <a:lnTo>
                      <a:pt x="124" y="78"/>
                    </a:lnTo>
                    <a:lnTo>
                      <a:pt x="124" y="63"/>
                    </a:lnTo>
                    <a:lnTo>
                      <a:pt x="122" y="49"/>
                    </a:lnTo>
                    <a:lnTo>
                      <a:pt x="118" y="36"/>
                    </a:lnTo>
                    <a:lnTo>
                      <a:pt x="114" y="25"/>
                    </a:lnTo>
                    <a:lnTo>
                      <a:pt x="107" y="17"/>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0" name="Freeform 13"/>
              <p:cNvSpPr>
                <a:spLocks/>
              </p:cNvSpPr>
              <p:nvPr/>
            </p:nvSpPr>
            <p:spPr bwMode="auto">
              <a:xfrm>
                <a:off x="2933" y="2991"/>
                <a:ext cx="632" cy="170"/>
              </a:xfrm>
              <a:custGeom>
                <a:avLst/>
                <a:gdLst>
                  <a:gd name="T0" fmla="*/ 300 w 2529"/>
                  <a:gd name="T1" fmla="*/ 170 h 679"/>
                  <a:gd name="T2" fmla="*/ 490 w 2529"/>
                  <a:gd name="T3" fmla="*/ 148 h 679"/>
                  <a:gd name="T4" fmla="*/ 529 w 2529"/>
                  <a:gd name="T5" fmla="*/ 141 h 679"/>
                  <a:gd name="T6" fmla="*/ 598 w 2529"/>
                  <a:gd name="T7" fmla="*/ 117 h 679"/>
                  <a:gd name="T8" fmla="*/ 614 w 2529"/>
                  <a:gd name="T9" fmla="*/ 110 h 679"/>
                  <a:gd name="T10" fmla="*/ 620 w 2529"/>
                  <a:gd name="T11" fmla="*/ 107 h 679"/>
                  <a:gd name="T12" fmla="*/ 623 w 2529"/>
                  <a:gd name="T13" fmla="*/ 104 h 679"/>
                  <a:gd name="T14" fmla="*/ 625 w 2529"/>
                  <a:gd name="T15" fmla="*/ 101 h 679"/>
                  <a:gd name="T16" fmla="*/ 626 w 2529"/>
                  <a:gd name="T17" fmla="*/ 99 h 679"/>
                  <a:gd name="T18" fmla="*/ 627 w 2529"/>
                  <a:gd name="T19" fmla="*/ 97 h 679"/>
                  <a:gd name="T20" fmla="*/ 632 w 2529"/>
                  <a:gd name="T21" fmla="*/ 83 h 679"/>
                  <a:gd name="T22" fmla="*/ 632 w 2529"/>
                  <a:gd name="T23" fmla="*/ 81 h 679"/>
                  <a:gd name="T24" fmla="*/ 631 w 2529"/>
                  <a:gd name="T25" fmla="*/ 76 h 679"/>
                  <a:gd name="T26" fmla="*/ 621 w 2529"/>
                  <a:gd name="T27" fmla="*/ 58 h 679"/>
                  <a:gd name="T28" fmla="*/ 609 w 2529"/>
                  <a:gd name="T29" fmla="*/ 46 h 679"/>
                  <a:gd name="T30" fmla="*/ 598 w 2529"/>
                  <a:gd name="T31" fmla="*/ 39 h 679"/>
                  <a:gd name="T32" fmla="*/ 565 w 2529"/>
                  <a:gd name="T33" fmla="*/ 25 h 679"/>
                  <a:gd name="T34" fmla="*/ 500 w 2529"/>
                  <a:gd name="T35" fmla="*/ 9 h 679"/>
                  <a:gd name="T36" fmla="*/ 402 w 2529"/>
                  <a:gd name="T37" fmla="*/ 0 h 679"/>
                  <a:gd name="T38" fmla="*/ 270 w 2529"/>
                  <a:gd name="T39" fmla="*/ 2 h 679"/>
                  <a:gd name="T40" fmla="*/ 174 w 2529"/>
                  <a:gd name="T41" fmla="*/ 12 h 679"/>
                  <a:gd name="T42" fmla="*/ 136 w 2529"/>
                  <a:gd name="T43" fmla="*/ 20 h 679"/>
                  <a:gd name="T44" fmla="*/ 27 w 2529"/>
                  <a:gd name="T45" fmla="*/ 52 h 679"/>
                  <a:gd name="T46" fmla="*/ 16 w 2529"/>
                  <a:gd name="T47" fmla="*/ 58 h 679"/>
                  <a:gd name="T48" fmla="*/ 9 w 2529"/>
                  <a:gd name="T49" fmla="*/ 65 h 679"/>
                  <a:gd name="T50" fmla="*/ 4 w 2529"/>
                  <a:gd name="T51" fmla="*/ 72 h 679"/>
                  <a:gd name="T52" fmla="*/ 3 w 2529"/>
                  <a:gd name="T53" fmla="*/ 75 h 679"/>
                  <a:gd name="T54" fmla="*/ 1 w 2529"/>
                  <a:gd name="T55" fmla="*/ 82 h 679"/>
                  <a:gd name="T56" fmla="*/ 0 w 2529"/>
                  <a:gd name="T57" fmla="*/ 85 h 679"/>
                  <a:gd name="T58" fmla="*/ 1 w 2529"/>
                  <a:gd name="T59" fmla="*/ 89 h 679"/>
                  <a:gd name="T60" fmla="*/ 2 w 2529"/>
                  <a:gd name="T61" fmla="*/ 96 h 679"/>
                  <a:gd name="T62" fmla="*/ 6 w 2529"/>
                  <a:gd name="T63" fmla="*/ 104 h 679"/>
                  <a:gd name="T64" fmla="*/ 20 w 2529"/>
                  <a:gd name="T65" fmla="*/ 124 h 679"/>
                  <a:gd name="T66" fmla="*/ 27 w 2529"/>
                  <a:gd name="T67" fmla="*/ 129 h 679"/>
                  <a:gd name="T68" fmla="*/ 36 w 2529"/>
                  <a:gd name="T69" fmla="*/ 135 h 679"/>
                  <a:gd name="T70" fmla="*/ 52 w 2529"/>
                  <a:gd name="T71" fmla="*/ 143 h 679"/>
                  <a:gd name="T72" fmla="*/ 91 w 2529"/>
                  <a:gd name="T73" fmla="*/ 152 h 679"/>
                  <a:gd name="T74" fmla="*/ 201 w 2529"/>
                  <a:gd name="T75" fmla="*/ 167 h 679"/>
                  <a:gd name="T76" fmla="*/ 300 w 2529"/>
                  <a:gd name="T77" fmla="*/ 170 h 6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29" h="679">
                    <a:moveTo>
                      <a:pt x="1201" y="679"/>
                    </a:moveTo>
                    <a:lnTo>
                      <a:pt x="1961" y="593"/>
                    </a:lnTo>
                    <a:lnTo>
                      <a:pt x="2115" y="563"/>
                    </a:lnTo>
                    <a:lnTo>
                      <a:pt x="2391" y="469"/>
                    </a:lnTo>
                    <a:lnTo>
                      <a:pt x="2457" y="441"/>
                    </a:lnTo>
                    <a:lnTo>
                      <a:pt x="2479" y="428"/>
                    </a:lnTo>
                    <a:lnTo>
                      <a:pt x="2492" y="417"/>
                    </a:lnTo>
                    <a:lnTo>
                      <a:pt x="2501" y="405"/>
                    </a:lnTo>
                    <a:lnTo>
                      <a:pt x="2506" y="395"/>
                    </a:lnTo>
                    <a:lnTo>
                      <a:pt x="2508" y="386"/>
                    </a:lnTo>
                    <a:lnTo>
                      <a:pt x="2529" y="331"/>
                    </a:lnTo>
                    <a:lnTo>
                      <a:pt x="2529" y="322"/>
                    </a:lnTo>
                    <a:lnTo>
                      <a:pt x="2526" y="303"/>
                    </a:lnTo>
                    <a:lnTo>
                      <a:pt x="2486" y="231"/>
                    </a:lnTo>
                    <a:lnTo>
                      <a:pt x="2438" y="182"/>
                    </a:lnTo>
                    <a:lnTo>
                      <a:pt x="2392" y="155"/>
                    </a:lnTo>
                    <a:lnTo>
                      <a:pt x="2262" y="99"/>
                    </a:lnTo>
                    <a:lnTo>
                      <a:pt x="2000" y="37"/>
                    </a:lnTo>
                    <a:lnTo>
                      <a:pt x="1607" y="0"/>
                    </a:lnTo>
                    <a:lnTo>
                      <a:pt x="1079" y="8"/>
                    </a:lnTo>
                    <a:lnTo>
                      <a:pt x="696" y="46"/>
                    </a:lnTo>
                    <a:lnTo>
                      <a:pt x="543" y="79"/>
                    </a:lnTo>
                    <a:lnTo>
                      <a:pt x="107" y="209"/>
                    </a:lnTo>
                    <a:lnTo>
                      <a:pt x="64" y="233"/>
                    </a:lnTo>
                    <a:lnTo>
                      <a:pt x="36" y="258"/>
                    </a:lnTo>
                    <a:lnTo>
                      <a:pt x="16" y="286"/>
                    </a:lnTo>
                    <a:lnTo>
                      <a:pt x="11" y="298"/>
                    </a:lnTo>
                    <a:lnTo>
                      <a:pt x="3" y="326"/>
                    </a:lnTo>
                    <a:lnTo>
                      <a:pt x="0" y="339"/>
                    </a:lnTo>
                    <a:lnTo>
                      <a:pt x="3" y="355"/>
                    </a:lnTo>
                    <a:lnTo>
                      <a:pt x="10" y="384"/>
                    </a:lnTo>
                    <a:lnTo>
                      <a:pt x="23" y="416"/>
                    </a:lnTo>
                    <a:lnTo>
                      <a:pt x="81" y="494"/>
                    </a:lnTo>
                    <a:lnTo>
                      <a:pt x="107" y="517"/>
                    </a:lnTo>
                    <a:lnTo>
                      <a:pt x="144" y="541"/>
                    </a:lnTo>
                    <a:lnTo>
                      <a:pt x="207" y="570"/>
                    </a:lnTo>
                    <a:lnTo>
                      <a:pt x="365" y="607"/>
                    </a:lnTo>
                    <a:lnTo>
                      <a:pt x="803" y="667"/>
                    </a:lnTo>
                    <a:lnTo>
                      <a:pt x="1201" y="679"/>
                    </a:lnTo>
                    <a:close/>
                  </a:path>
                </a:pathLst>
              </a:custGeom>
              <a:solidFill>
                <a:srgbClr val="AF96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1" name="Freeform 14"/>
              <p:cNvSpPr>
                <a:spLocks/>
              </p:cNvSpPr>
              <p:nvPr/>
            </p:nvSpPr>
            <p:spPr bwMode="auto">
              <a:xfrm>
                <a:off x="2952" y="3008"/>
                <a:ext cx="592" cy="168"/>
              </a:xfrm>
              <a:custGeom>
                <a:avLst/>
                <a:gdLst>
                  <a:gd name="T0" fmla="*/ 227 w 2367"/>
                  <a:gd name="T1" fmla="*/ 168 h 672"/>
                  <a:gd name="T2" fmla="*/ 270 w 2367"/>
                  <a:gd name="T3" fmla="*/ 167 h 672"/>
                  <a:gd name="T4" fmla="*/ 384 w 2367"/>
                  <a:gd name="T5" fmla="*/ 155 h 672"/>
                  <a:gd name="T6" fmla="*/ 427 w 2367"/>
                  <a:gd name="T7" fmla="*/ 148 h 672"/>
                  <a:gd name="T8" fmla="*/ 530 w 2367"/>
                  <a:gd name="T9" fmla="*/ 121 h 672"/>
                  <a:gd name="T10" fmla="*/ 573 w 2367"/>
                  <a:gd name="T11" fmla="*/ 105 h 672"/>
                  <a:gd name="T12" fmla="*/ 579 w 2367"/>
                  <a:gd name="T13" fmla="*/ 101 h 672"/>
                  <a:gd name="T14" fmla="*/ 584 w 2367"/>
                  <a:gd name="T15" fmla="*/ 95 h 672"/>
                  <a:gd name="T16" fmla="*/ 588 w 2367"/>
                  <a:gd name="T17" fmla="*/ 85 h 672"/>
                  <a:gd name="T18" fmla="*/ 590 w 2367"/>
                  <a:gd name="T19" fmla="*/ 80 h 672"/>
                  <a:gd name="T20" fmla="*/ 592 w 2367"/>
                  <a:gd name="T21" fmla="*/ 76 h 672"/>
                  <a:gd name="T22" fmla="*/ 592 w 2367"/>
                  <a:gd name="T23" fmla="*/ 74 h 672"/>
                  <a:gd name="T24" fmla="*/ 589 w 2367"/>
                  <a:gd name="T25" fmla="*/ 58 h 672"/>
                  <a:gd name="T26" fmla="*/ 588 w 2367"/>
                  <a:gd name="T27" fmla="*/ 54 h 672"/>
                  <a:gd name="T28" fmla="*/ 586 w 2367"/>
                  <a:gd name="T29" fmla="*/ 51 h 672"/>
                  <a:gd name="T30" fmla="*/ 584 w 2367"/>
                  <a:gd name="T31" fmla="*/ 49 h 672"/>
                  <a:gd name="T32" fmla="*/ 572 w 2367"/>
                  <a:gd name="T33" fmla="*/ 38 h 672"/>
                  <a:gd name="T34" fmla="*/ 559 w 2367"/>
                  <a:gd name="T35" fmla="*/ 29 h 672"/>
                  <a:gd name="T36" fmla="*/ 529 w 2367"/>
                  <a:gd name="T37" fmla="*/ 20 h 672"/>
                  <a:gd name="T38" fmla="*/ 404 w 2367"/>
                  <a:gd name="T39" fmla="*/ 1 h 672"/>
                  <a:gd name="T40" fmla="*/ 315 w 2367"/>
                  <a:gd name="T41" fmla="*/ 0 h 672"/>
                  <a:gd name="T42" fmla="*/ 250 w 2367"/>
                  <a:gd name="T43" fmla="*/ 4 h 672"/>
                  <a:gd name="T44" fmla="*/ 183 w 2367"/>
                  <a:gd name="T45" fmla="*/ 11 h 672"/>
                  <a:gd name="T46" fmla="*/ 120 w 2367"/>
                  <a:gd name="T47" fmla="*/ 21 h 672"/>
                  <a:gd name="T48" fmla="*/ 92 w 2367"/>
                  <a:gd name="T49" fmla="*/ 27 h 672"/>
                  <a:gd name="T50" fmla="*/ 22 w 2367"/>
                  <a:gd name="T51" fmla="*/ 47 h 672"/>
                  <a:gd name="T52" fmla="*/ 11 w 2367"/>
                  <a:gd name="T53" fmla="*/ 52 h 672"/>
                  <a:gd name="T54" fmla="*/ 7 w 2367"/>
                  <a:gd name="T55" fmla="*/ 54 h 672"/>
                  <a:gd name="T56" fmla="*/ 5 w 2367"/>
                  <a:gd name="T57" fmla="*/ 56 h 672"/>
                  <a:gd name="T58" fmla="*/ 3 w 2367"/>
                  <a:gd name="T59" fmla="*/ 58 h 672"/>
                  <a:gd name="T60" fmla="*/ 2 w 2367"/>
                  <a:gd name="T61" fmla="*/ 60 h 672"/>
                  <a:gd name="T62" fmla="*/ 1 w 2367"/>
                  <a:gd name="T63" fmla="*/ 62 h 672"/>
                  <a:gd name="T64" fmla="*/ 0 w 2367"/>
                  <a:gd name="T65" fmla="*/ 71 h 672"/>
                  <a:gd name="T66" fmla="*/ 0 w 2367"/>
                  <a:gd name="T67" fmla="*/ 83 h 672"/>
                  <a:gd name="T68" fmla="*/ 3 w 2367"/>
                  <a:gd name="T69" fmla="*/ 97 h 672"/>
                  <a:gd name="T70" fmla="*/ 5 w 2367"/>
                  <a:gd name="T71" fmla="*/ 103 h 672"/>
                  <a:gd name="T72" fmla="*/ 9 w 2367"/>
                  <a:gd name="T73" fmla="*/ 110 h 672"/>
                  <a:gd name="T74" fmla="*/ 14 w 2367"/>
                  <a:gd name="T75" fmla="*/ 115 h 672"/>
                  <a:gd name="T76" fmla="*/ 21 w 2367"/>
                  <a:gd name="T77" fmla="*/ 121 h 672"/>
                  <a:gd name="T78" fmla="*/ 36 w 2367"/>
                  <a:gd name="T79" fmla="*/ 130 h 672"/>
                  <a:gd name="T80" fmla="*/ 91 w 2367"/>
                  <a:gd name="T81" fmla="*/ 149 h 672"/>
                  <a:gd name="T82" fmla="*/ 153 w 2367"/>
                  <a:gd name="T83" fmla="*/ 162 h 672"/>
                  <a:gd name="T84" fmla="*/ 189 w 2367"/>
                  <a:gd name="T85" fmla="*/ 166 h 672"/>
                  <a:gd name="T86" fmla="*/ 227 w 2367"/>
                  <a:gd name="T87" fmla="*/ 168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367" h="672">
                    <a:moveTo>
                      <a:pt x="908" y="672"/>
                    </a:moveTo>
                    <a:lnTo>
                      <a:pt x="1078" y="668"/>
                    </a:lnTo>
                    <a:lnTo>
                      <a:pt x="1537" y="621"/>
                    </a:lnTo>
                    <a:lnTo>
                      <a:pt x="1708" y="592"/>
                    </a:lnTo>
                    <a:lnTo>
                      <a:pt x="2121" y="485"/>
                    </a:lnTo>
                    <a:lnTo>
                      <a:pt x="2290" y="420"/>
                    </a:lnTo>
                    <a:lnTo>
                      <a:pt x="2314" y="404"/>
                    </a:lnTo>
                    <a:lnTo>
                      <a:pt x="2335" y="380"/>
                    </a:lnTo>
                    <a:lnTo>
                      <a:pt x="2351" y="339"/>
                    </a:lnTo>
                    <a:lnTo>
                      <a:pt x="2361" y="319"/>
                    </a:lnTo>
                    <a:lnTo>
                      <a:pt x="2367" y="302"/>
                    </a:lnTo>
                    <a:lnTo>
                      <a:pt x="2367" y="294"/>
                    </a:lnTo>
                    <a:lnTo>
                      <a:pt x="2357" y="231"/>
                    </a:lnTo>
                    <a:lnTo>
                      <a:pt x="2350" y="214"/>
                    </a:lnTo>
                    <a:lnTo>
                      <a:pt x="2344" y="205"/>
                    </a:lnTo>
                    <a:lnTo>
                      <a:pt x="2335" y="195"/>
                    </a:lnTo>
                    <a:lnTo>
                      <a:pt x="2289" y="151"/>
                    </a:lnTo>
                    <a:lnTo>
                      <a:pt x="2235" y="117"/>
                    </a:lnTo>
                    <a:lnTo>
                      <a:pt x="2117" y="81"/>
                    </a:lnTo>
                    <a:lnTo>
                      <a:pt x="1616" y="3"/>
                    </a:lnTo>
                    <a:lnTo>
                      <a:pt x="1258" y="0"/>
                    </a:lnTo>
                    <a:lnTo>
                      <a:pt x="1000" y="15"/>
                    </a:lnTo>
                    <a:lnTo>
                      <a:pt x="733" y="43"/>
                    </a:lnTo>
                    <a:lnTo>
                      <a:pt x="480" y="84"/>
                    </a:lnTo>
                    <a:lnTo>
                      <a:pt x="367" y="109"/>
                    </a:lnTo>
                    <a:lnTo>
                      <a:pt x="89" y="189"/>
                    </a:lnTo>
                    <a:lnTo>
                      <a:pt x="42" y="206"/>
                    </a:lnTo>
                    <a:lnTo>
                      <a:pt x="28" y="214"/>
                    </a:lnTo>
                    <a:lnTo>
                      <a:pt x="18" y="222"/>
                    </a:lnTo>
                    <a:lnTo>
                      <a:pt x="11" y="230"/>
                    </a:lnTo>
                    <a:lnTo>
                      <a:pt x="8" y="238"/>
                    </a:lnTo>
                    <a:lnTo>
                      <a:pt x="4" y="249"/>
                    </a:lnTo>
                    <a:lnTo>
                      <a:pt x="0" y="284"/>
                    </a:lnTo>
                    <a:lnTo>
                      <a:pt x="0" y="333"/>
                    </a:lnTo>
                    <a:lnTo>
                      <a:pt x="11" y="386"/>
                    </a:lnTo>
                    <a:lnTo>
                      <a:pt x="21" y="413"/>
                    </a:lnTo>
                    <a:lnTo>
                      <a:pt x="37" y="439"/>
                    </a:lnTo>
                    <a:lnTo>
                      <a:pt x="57" y="461"/>
                    </a:lnTo>
                    <a:lnTo>
                      <a:pt x="82" y="483"/>
                    </a:lnTo>
                    <a:lnTo>
                      <a:pt x="143" y="521"/>
                    </a:lnTo>
                    <a:lnTo>
                      <a:pt x="365" y="596"/>
                    </a:lnTo>
                    <a:lnTo>
                      <a:pt x="611" y="647"/>
                    </a:lnTo>
                    <a:lnTo>
                      <a:pt x="754" y="663"/>
                    </a:lnTo>
                    <a:lnTo>
                      <a:pt x="908" y="672"/>
                    </a:lnTo>
                    <a:close/>
                  </a:path>
                </a:pathLst>
              </a:custGeom>
              <a:solidFill>
                <a:srgbClr val="C7AB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2" name="Freeform 15"/>
              <p:cNvSpPr>
                <a:spLocks/>
              </p:cNvSpPr>
              <p:nvPr/>
            </p:nvSpPr>
            <p:spPr bwMode="auto">
              <a:xfrm>
                <a:off x="1843" y="2982"/>
                <a:ext cx="632" cy="170"/>
              </a:xfrm>
              <a:custGeom>
                <a:avLst/>
                <a:gdLst>
                  <a:gd name="T0" fmla="*/ 225 w 2529"/>
                  <a:gd name="T1" fmla="*/ 169 h 681"/>
                  <a:gd name="T2" fmla="*/ 300 w 2529"/>
                  <a:gd name="T3" fmla="*/ 170 h 681"/>
                  <a:gd name="T4" fmla="*/ 479 w 2529"/>
                  <a:gd name="T5" fmla="*/ 151 h 681"/>
                  <a:gd name="T6" fmla="*/ 528 w 2529"/>
                  <a:gd name="T7" fmla="*/ 141 h 681"/>
                  <a:gd name="T8" fmla="*/ 607 w 2529"/>
                  <a:gd name="T9" fmla="*/ 114 h 681"/>
                  <a:gd name="T10" fmla="*/ 620 w 2529"/>
                  <a:gd name="T11" fmla="*/ 108 h 681"/>
                  <a:gd name="T12" fmla="*/ 625 w 2529"/>
                  <a:gd name="T13" fmla="*/ 102 h 681"/>
                  <a:gd name="T14" fmla="*/ 626 w 2529"/>
                  <a:gd name="T15" fmla="*/ 100 h 681"/>
                  <a:gd name="T16" fmla="*/ 627 w 2529"/>
                  <a:gd name="T17" fmla="*/ 97 h 681"/>
                  <a:gd name="T18" fmla="*/ 628 w 2529"/>
                  <a:gd name="T19" fmla="*/ 92 h 681"/>
                  <a:gd name="T20" fmla="*/ 632 w 2529"/>
                  <a:gd name="T21" fmla="*/ 84 h 681"/>
                  <a:gd name="T22" fmla="*/ 632 w 2529"/>
                  <a:gd name="T23" fmla="*/ 81 h 681"/>
                  <a:gd name="T24" fmla="*/ 631 w 2529"/>
                  <a:gd name="T25" fmla="*/ 76 h 681"/>
                  <a:gd name="T26" fmla="*/ 630 w 2529"/>
                  <a:gd name="T27" fmla="*/ 73 h 681"/>
                  <a:gd name="T28" fmla="*/ 622 w 2529"/>
                  <a:gd name="T29" fmla="*/ 58 h 681"/>
                  <a:gd name="T30" fmla="*/ 609 w 2529"/>
                  <a:gd name="T31" fmla="*/ 46 h 681"/>
                  <a:gd name="T32" fmla="*/ 604 w 2529"/>
                  <a:gd name="T33" fmla="*/ 43 h 681"/>
                  <a:gd name="T34" fmla="*/ 583 w 2529"/>
                  <a:gd name="T35" fmla="*/ 32 h 681"/>
                  <a:gd name="T36" fmla="*/ 535 w 2529"/>
                  <a:gd name="T37" fmla="*/ 17 h 681"/>
                  <a:gd name="T38" fmla="*/ 473 w 2529"/>
                  <a:gd name="T39" fmla="*/ 6 h 681"/>
                  <a:gd name="T40" fmla="*/ 369 w 2529"/>
                  <a:gd name="T41" fmla="*/ 0 h 681"/>
                  <a:gd name="T42" fmla="*/ 270 w 2529"/>
                  <a:gd name="T43" fmla="*/ 3 h 681"/>
                  <a:gd name="T44" fmla="*/ 161 w 2529"/>
                  <a:gd name="T45" fmla="*/ 15 h 681"/>
                  <a:gd name="T46" fmla="*/ 92 w 2529"/>
                  <a:gd name="T47" fmla="*/ 33 h 681"/>
                  <a:gd name="T48" fmla="*/ 39 w 2529"/>
                  <a:gd name="T49" fmla="*/ 48 h 681"/>
                  <a:gd name="T50" fmla="*/ 21 w 2529"/>
                  <a:gd name="T51" fmla="*/ 56 h 681"/>
                  <a:gd name="T52" fmla="*/ 16 w 2529"/>
                  <a:gd name="T53" fmla="*/ 59 h 681"/>
                  <a:gd name="T54" fmla="*/ 9 w 2529"/>
                  <a:gd name="T55" fmla="*/ 65 h 681"/>
                  <a:gd name="T56" fmla="*/ 4 w 2529"/>
                  <a:gd name="T57" fmla="*/ 72 h 681"/>
                  <a:gd name="T58" fmla="*/ 0 w 2529"/>
                  <a:gd name="T59" fmla="*/ 82 h 681"/>
                  <a:gd name="T60" fmla="*/ 0 w 2529"/>
                  <a:gd name="T61" fmla="*/ 86 h 681"/>
                  <a:gd name="T62" fmla="*/ 1 w 2529"/>
                  <a:gd name="T63" fmla="*/ 93 h 681"/>
                  <a:gd name="T64" fmla="*/ 2 w 2529"/>
                  <a:gd name="T65" fmla="*/ 96 h 681"/>
                  <a:gd name="T66" fmla="*/ 6 w 2529"/>
                  <a:gd name="T67" fmla="*/ 104 h 681"/>
                  <a:gd name="T68" fmla="*/ 20 w 2529"/>
                  <a:gd name="T69" fmla="*/ 124 h 681"/>
                  <a:gd name="T70" fmla="*/ 23 w 2529"/>
                  <a:gd name="T71" fmla="*/ 127 h 681"/>
                  <a:gd name="T72" fmla="*/ 31 w 2529"/>
                  <a:gd name="T73" fmla="*/ 133 h 681"/>
                  <a:gd name="T74" fmla="*/ 36 w 2529"/>
                  <a:gd name="T75" fmla="*/ 136 h 681"/>
                  <a:gd name="T76" fmla="*/ 51 w 2529"/>
                  <a:gd name="T77" fmla="*/ 143 h 681"/>
                  <a:gd name="T78" fmla="*/ 57 w 2529"/>
                  <a:gd name="T79" fmla="*/ 145 h 681"/>
                  <a:gd name="T80" fmla="*/ 106 w 2529"/>
                  <a:gd name="T81" fmla="*/ 155 h 681"/>
                  <a:gd name="T82" fmla="*/ 154 w 2529"/>
                  <a:gd name="T83" fmla="*/ 162 h 681"/>
                  <a:gd name="T84" fmla="*/ 225 w 2529"/>
                  <a:gd name="T85" fmla="*/ 169 h 6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29" h="681">
                    <a:moveTo>
                      <a:pt x="902" y="678"/>
                    </a:moveTo>
                    <a:lnTo>
                      <a:pt x="1201" y="681"/>
                    </a:lnTo>
                    <a:lnTo>
                      <a:pt x="1917" y="604"/>
                    </a:lnTo>
                    <a:lnTo>
                      <a:pt x="2114" y="565"/>
                    </a:lnTo>
                    <a:lnTo>
                      <a:pt x="2427" y="457"/>
                    </a:lnTo>
                    <a:lnTo>
                      <a:pt x="2480" y="432"/>
                    </a:lnTo>
                    <a:lnTo>
                      <a:pt x="2500" y="408"/>
                    </a:lnTo>
                    <a:lnTo>
                      <a:pt x="2506" y="399"/>
                    </a:lnTo>
                    <a:lnTo>
                      <a:pt x="2507" y="389"/>
                    </a:lnTo>
                    <a:lnTo>
                      <a:pt x="2514" y="369"/>
                    </a:lnTo>
                    <a:lnTo>
                      <a:pt x="2529" y="335"/>
                    </a:lnTo>
                    <a:lnTo>
                      <a:pt x="2529" y="325"/>
                    </a:lnTo>
                    <a:lnTo>
                      <a:pt x="2525" y="305"/>
                    </a:lnTo>
                    <a:lnTo>
                      <a:pt x="2520" y="294"/>
                    </a:lnTo>
                    <a:lnTo>
                      <a:pt x="2487" y="234"/>
                    </a:lnTo>
                    <a:lnTo>
                      <a:pt x="2438" y="186"/>
                    </a:lnTo>
                    <a:lnTo>
                      <a:pt x="2417" y="171"/>
                    </a:lnTo>
                    <a:lnTo>
                      <a:pt x="2332" y="130"/>
                    </a:lnTo>
                    <a:lnTo>
                      <a:pt x="2139" y="67"/>
                    </a:lnTo>
                    <a:lnTo>
                      <a:pt x="1894" y="25"/>
                    </a:lnTo>
                    <a:lnTo>
                      <a:pt x="1477" y="0"/>
                    </a:lnTo>
                    <a:lnTo>
                      <a:pt x="1079" y="12"/>
                    </a:lnTo>
                    <a:lnTo>
                      <a:pt x="644" y="59"/>
                    </a:lnTo>
                    <a:lnTo>
                      <a:pt x="367" y="131"/>
                    </a:lnTo>
                    <a:lnTo>
                      <a:pt x="158" y="193"/>
                    </a:lnTo>
                    <a:lnTo>
                      <a:pt x="83" y="225"/>
                    </a:lnTo>
                    <a:lnTo>
                      <a:pt x="64" y="236"/>
                    </a:lnTo>
                    <a:lnTo>
                      <a:pt x="36" y="261"/>
                    </a:lnTo>
                    <a:lnTo>
                      <a:pt x="16" y="288"/>
                    </a:lnTo>
                    <a:lnTo>
                      <a:pt x="2" y="328"/>
                    </a:lnTo>
                    <a:lnTo>
                      <a:pt x="0" y="343"/>
                    </a:lnTo>
                    <a:lnTo>
                      <a:pt x="6" y="374"/>
                    </a:lnTo>
                    <a:lnTo>
                      <a:pt x="9" y="386"/>
                    </a:lnTo>
                    <a:lnTo>
                      <a:pt x="24" y="418"/>
                    </a:lnTo>
                    <a:lnTo>
                      <a:pt x="80" y="497"/>
                    </a:lnTo>
                    <a:lnTo>
                      <a:pt x="92" y="509"/>
                    </a:lnTo>
                    <a:lnTo>
                      <a:pt x="124" y="532"/>
                    </a:lnTo>
                    <a:lnTo>
                      <a:pt x="143" y="544"/>
                    </a:lnTo>
                    <a:lnTo>
                      <a:pt x="206" y="573"/>
                    </a:lnTo>
                    <a:lnTo>
                      <a:pt x="229" y="580"/>
                    </a:lnTo>
                    <a:lnTo>
                      <a:pt x="426" y="620"/>
                    </a:lnTo>
                    <a:lnTo>
                      <a:pt x="618" y="647"/>
                    </a:lnTo>
                    <a:lnTo>
                      <a:pt x="902" y="678"/>
                    </a:lnTo>
                    <a:close/>
                  </a:path>
                </a:pathLst>
              </a:custGeom>
              <a:solidFill>
                <a:srgbClr val="AF96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3" name="Freeform 16"/>
              <p:cNvSpPr>
                <a:spLocks/>
              </p:cNvSpPr>
              <p:nvPr/>
            </p:nvSpPr>
            <p:spPr bwMode="auto">
              <a:xfrm>
                <a:off x="1862" y="2998"/>
                <a:ext cx="592" cy="169"/>
              </a:xfrm>
              <a:custGeom>
                <a:avLst/>
                <a:gdLst>
                  <a:gd name="T0" fmla="*/ 170 w 2367"/>
                  <a:gd name="T1" fmla="*/ 165 h 675"/>
                  <a:gd name="T2" fmla="*/ 227 w 2367"/>
                  <a:gd name="T3" fmla="*/ 169 h 675"/>
                  <a:gd name="T4" fmla="*/ 316 w 2367"/>
                  <a:gd name="T5" fmla="*/ 164 h 675"/>
                  <a:gd name="T6" fmla="*/ 427 w 2367"/>
                  <a:gd name="T7" fmla="*/ 149 h 675"/>
                  <a:gd name="T8" fmla="*/ 522 w 2367"/>
                  <a:gd name="T9" fmla="*/ 125 h 675"/>
                  <a:gd name="T10" fmla="*/ 565 w 2367"/>
                  <a:gd name="T11" fmla="*/ 110 h 675"/>
                  <a:gd name="T12" fmla="*/ 573 w 2367"/>
                  <a:gd name="T13" fmla="*/ 106 h 675"/>
                  <a:gd name="T14" fmla="*/ 579 w 2367"/>
                  <a:gd name="T15" fmla="*/ 102 h 675"/>
                  <a:gd name="T16" fmla="*/ 584 w 2367"/>
                  <a:gd name="T17" fmla="*/ 96 h 675"/>
                  <a:gd name="T18" fmla="*/ 586 w 2367"/>
                  <a:gd name="T19" fmla="*/ 92 h 675"/>
                  <a:gd name="T20" fmla="*/ 587 w 2367"/>
                  <a:gd name="T21" fmla="*/ 89 h 675"/>
                  <a:gd name="T22" fmla="*/ 591 w 2367"/>
                  <a:gd name="T23" fmla="*/ 81 h 675"/>
                  <a:gd name="T24" fmla="*/ 592 w 2367"/>
                  <a:gd name="T25" fmla="*/ 76 h 675"/>
                  <a:gd name="T26" fmla="*/ 592 w 2367"/>
                  <a:gd name="T27" fmla="*/ 74 h 675"/>
                  <a:gd name="T28" fmla="*/ 591 w 2367"/>
                  <a:gd name="T29" fmla="*/ 67 h 675"/>
                  <a:gd name="T30" fmla="*/ 590 w 2367"/>
                  <a:gd name="T31" fmla="*/ 63 h 675"/>
                  <a:gd name="T32" fmla="*/ 589 w 2367"/>
                  <a:gd name="T33" fmla="*/ 59 h 675"/>
                  <a:gd name="T34" fmla="*/ 586 w 2367"/>
                  <a:gd name="T35" fmla="*/ 52 h 675"/>
                  <a:gd name="T36" fmla="*/ 579 w 2367"/>
                  <a:gd name="T37" fmla="*/ 44 h 675"/>
                  <a:gd name="T38" fmla="*/ 576 w 2367"/>
                  <a:gd name="T39" fmla="*/ 42 h 675"/>
                  <a:gd name="T40" fmla="*/ 573 w 2367"/>
                  <a:gd name="T41" fmla="*/ 39 h 675"/>
                  <a:gd name="T42" fmla="*/ 559 w 2367"/>
                  <a:gd name="T43" fmla="*/ 30 h 675"/>
                  <a:gd name="T44" fmla="*/ 546 w 2367"/>
                  <a:gd name="T45" fmla="*/ 25 h 675"/>
                  <a:gd name="T46" fmla="*/ 501 w 2367"/>
                  <a:gd name="T47" fmla="*/ 15 h 675"/>
                  <a:gd name="T48" fmla="*/ 376 w 2367"/>
                  <a:gd name="T49" fmla="*/ 0 h 675"/>
                  <a:gd name="T50" fmla="*/ 283 w 2367"/>
                  <a:gd name="T51" fmla="*/ 2 h 675"/>
                  <a:gd name="T52" fmla="*/ 184 w 2367"/>
                  <a:gd name="T53" fmla="*/ 12 h 675"/>
                  <a:gd name="T54" fmla="*/ 120 w 2367"/>
                  <a:gd name="T55" fmla="*/ 22 h 675"/>
                  <a:gd name="T56" fmla="*/ 78 w 2367"/>
                  <a:gd name="T57" fmla="*/ 32 h 675"/>
                  <a:gd name="T58" fmla="*/ 16 w 2367"/>
                  <a:gd name="T59" fmla="*/ 51 h 675"/>
                  <a:gd name="T60" fmla="*/ 7 w 2367"/>
                  <a:gd name="T61" fmla="*/ 55 h 675"/>
                  <a:gd name="T62" fmla="*/ 5 w 2367"/>
                  <a:gd name="T63" fmla="*/ 56 h 675"/>
                  <a:gd name="T64" fmla="*/ 3 w 2367"/>
                  <a:gd name="T65" fmla="*/ 58 h 675"/>
                  <a:gd name="T66" fmla="*/ 2 w 2367"/>
                  <a:gd name="T67" fmla="*/ 60 h 675"/>
                  <a:gd name="T68" fmla="*/ 1 w 2367"/>
                  <a:gd name="T69" fmla="*/ 63 h 675"/>
                  <a:gd name="T70" fmla="*/ 0 w 2367"/>
                  <a:gd name="T71" fmla="*/ 72 h 675"/>
                  <a:gd name="T72" fmla="*/ 0 w 2367"/>
                  <a:gd name="T73" fmla="*/ 84 h 675"/>
                  <a:gd name="T74" fmla="*/ 1 w 2367"/>
                  <a:gd name="T75" fmla="*/ 91 h 675"/>
                  <a:gd name="T76" fmla="*/ 3 w 2367"/>
                  <a:gd name="T77" fmla="*/ 98 h 675"/>
                  <a:gd name="T78" fmla="*/ 6 w 2367"/>
                  <a:gd name="T79" fmla="*/ 104 h 675"/>
                  <a:gd name="T80" fmla="*/ 14 w 2367"/>
                  <a:gd name="T81" fmla="*/ 116 h 675"/>
                  <a:gd name="T82" fmla="*/ 21 w 2367"/>
                  <a:gd name="T83" fmla="*/ 122 h 675"/>
                  <a:gd name="T84" fmla="*/ 36 w 2367"/>
                  <a:gd name="T85" fmla="*/ 131 h 675"/>
                  <a:gd name="T86" fmla="*/ 91 w 2367"/>
                  <a:gd name="T87" fmla="*/ 150 h 675"/>
                  <a:gd name="T88" fmla="*/ 136 w 2367"/>
                  <a:gd name="T89" fmla="*/ 160 h 675"/>
                  <a:gd name="T90" fmla="*/ 170 w 2367"/>
                  <a:gd name="T91" fmla="*/ 165 h 6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367" h="675">
                    <a:moveTo>
                      <a:pt x="680" y="659"/>
                    </a:moveTo>
                    <a:lnTo>
                      <a:pt x="908" y="675"/>
                    </a:lnTo>
                    <a:lnTo>
                      <a:pt x="1262" y="657"/>
                    </a:lnTo>
                    <a:lnTo>
                      <a:pt x="1709" y="595"/>
                    </a:lnTo>
                    <a:lnTo>
                      <a:pt x="2086" y="498"/>
                    </a:lnTo>
                    <a:lnTo>
                      <a:pt x="2258" y="440"/>
                    </a:lnTo>
                    <a:lnTo>
                      <a:pt x="2292" y="423"/>
                    </a:lnTo>
                    <a:lnTo>
                      <a:pt x="2315" y="407"/>
                    </a:lnTo>
                    <a:lnTo>
                      <a:pt x="2335" y="384"/>
                    </a:lnTo>
                    <a:lnTo>
                      <a:pt x="2342" y="368"/>
                    </a:lnTo>
                    <a:lnTo>
                      <a:pt x="2346" y="355"/>
                    </a:lnTo>
                    <a:lnTo>
                      <a:pt x="2362" y="322"/>
                    </a:lnTo>
                    <a:lnTo>
                      <a:pt x="2367" y="305"/>
                    </a:lnTo>
                    <a:lnTo>
                      <a:pt x="2367" y="297"/>
                    </a:lnTo>
                    <a:lnTo>
                      <a:pt x="2362" y="268"/>
                    </a:lnTo>
                    <a:lnTo>
                      <a:pt x="2360" y="252"/>
                    </a:lnTo>
                    <a:lnTo>
                      <a:pt x="2357" y="235"/>
                    </a:lnTo>
                    <a:lnTo>
                      <a:pt x="2345" y="208"/>
                    </a:lnTo>
                    <a:lnTo>
                      <a:pt x="2315" y="176"/>
                    </a:lnTo>
                    <a:lnTo>
                      <a:pt x="2302" y="167"/>
                    </a:lnTo>
                    <a:lnTo>
                      <a:pt x="2290" y="155"/>
                    </a:lnTo>
                    <a:lnTo>
                      <a:pt x="2234" y="121"/>
                    </a:lnTo>
                    <a:lnTo>
                      <a:pt x="2182" y="101"/>
                    </a:lnTo>
                    <a:lnTo>
                      <a:pt x="2003" y="61"/>
                    </a:lnTo>
                    <a:lnTo>
                      <a:pt x="1505" y="0"/>
                    </a:lnTo>
                    <a:lnTo>
                      <a:pt x="1130" y="8"/>
                    </a:lnTo>
                    <a:lnTo>
                      <a:pt x="734" y="47"/>
                    </a:lnTo>
                    <a:lnTo>
                      <a:pt x="480" y="88"/>
                    </a:lnTo>
                    <a:lnTo>
                      <a:pt x="310" y="126"/>
                    </a:lnTo>
                    <a:lnTo>
                      <a:pt x="63" y="202"/>
                    </a:lnTo>
                    <a:lnTo>
                      <a:pt x="29" y="218"/>
                    </a:lnTo>
                    <a:lnTo>
                      <a:pt x="18" y="225"/>
                    </a:lnTo>
                    <a:lnTo>
                      <a:pt x="10" y="233"/>
                    </a:lnTo>
                    <a:lnTo>
                      <a:pt x="7" y="241"/>
                    </a:lnTo>
                    <a:lnTo>
                      <a:pt x="4" y="252"/>
                    </a:lnTo>
                    <a:lnTo>
                      <a:pt x="0" y="287"/>
                    </a:lnTo>
                    <a:lnTo>
                      <a:pt x="0" y="335"/>
                    </a:lnTo>
                    <a:lnTo>
                      <a:pt x="4" y="363"/>
                    </a:lnTo>
                    <a:lnTo>
                      <a:pt x="10" y="390"/>
                    </a:lnTo>
                    <a:lnTo>
                      <a:pt x="22" y="416"/>
                    </a:lnTo>
                    <a:lnTo>
                      <a:pt x="57" y="465"/>
                    </a:lnTo>
                    <a:lnTo>
                      <a:pt x="82" y="487"/>
                    </a:lnTo>
                    <a:lnTo>
                      <a:pt x="144" y="523"/>
                    </a:lnTo>
                    <a:lnTo>
                      <a:pt x="365" y="600"/>
                    </a:lnTo>
                    <a:lnTo>
                      <a:pt x="544" y="638"/>
                    </a:lnTo>
                    <a:lnTo>
                      <a:pt x="680" y="659"/>
                    </a:lnTo>
                    <a:close/>
                  </a:path>
                </a:pathLst>
              </a:custGeom>
              <a:solidFill>
                <a:srgbClr val="C7AB1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4" name="Freeform 17"/>
              <p:cNvSpPr>
                <a:spLocks/>
              </p:cNvSpPr>
              <p:nvPr/>
            </p:nvSpPr>
            <p:spPr bwMode="auto">
              <a:xfrm>
                <a:off x="2109" y="2255"/>
                <a:ext cx="1202" cy="116"/>
              </a:xfrm>
              <a:custGeom>
                <a:avLst/>
                <a:gdLst>
                  <a:gd name="T0" fmla="*/ 1117 w 4807"/>
                  <a:gd name="T1" fmla="*/ 109 h 461"/>
                  <a:gd name="T2" fmla="*/ 1175 w 4807"/>
                  <a:gd name="T3" fmla="*/ 112 h 461"/>
                  <a:gd name="T4" fmla="*/ 1185 w 4807"/>
                  <a:gd name="T5" fmla="*/ 111 h 461"/>
                  <a:gd name="T6" fmla="*/ 1188 w 4807"/>
                  <a:gd name="T7" fmla="*/ 111 h 461"/>
                  <a:gd name="T8" fmla="*/ 1192 w 4807"/>
                  <a:gd name="T9" fmla="*/ 109 h 461"/>
                  <a:gd name="T10" fmla="*/ 1195 w 4807"/>
                  <a:gd name="T11" fmla="*/ 108 h 461"/>
                  <a:gd name="T12" fmla="*/ 1197 w 4807"/>
                  <a:gd name="T13" fmla="*/ 106 h 461"/>
                  <a:gd name="T14" fmla="*/ 1198 w 4807"/>
                  <a:gd name="T15" fmla="*/ 103 h 461"/>
                  <a:gd name="T16" fmla="*/ 1201 w 4807"/>
                  <a:gd name="T17" fmla="*/ 93 h 461"/>
                  <a:gd name="T18" fmla="*/ 1202 w 4807"/>
                  <a:gd name="T19" fmla="*/ 89 h 461"/>
                  <a:gd name="T20" fmla="*/ 1200 w 4807"/>
                  <a:gd name="T21" fmla="*/ 74 h 461"/>
                  <a:gd name="T22" fmla="*/ 1199 w 4807"/>
                  <a:gd name="T23" fmla="*/ 71 h 461"/>
                  <a:gd name="T24" fmla="*/ 1197 w 4807"/>
                  <a:gd name="T25" fmla="*/ 66 h 461"/>
                  <a:gd name="T26" fmla="*/ 1196 w 4807"/>
                  <a:gd name="T27" fmla="*/ 64 h 461"/>
                  <a:gd name="T28" fmla="*/ 1195 w 4807"/>
                  <a:gd name="T29" fmla="*/ 61 h 461"/>
                  <a:gd name="T30" fmla="*/ 1193 w 4807"/>
                  <a:gd name="T31" fmla="*/ 59 h 461"/>
                  <a:gd name="T32" fmla="*/ 1191 w 4807"/>
                  <a:gd name="T33" fmla="*/ 58 h 461"/>
                  <a:gd name="T34" fmla="*/ 1185 w 4807"/>
                  <a:gd name="T35" fmla="*/ 57 h 461"/>
                  <a:gd name="T36" fmla="*/ 1034 w 4807"/>
                  <a:gd name="T37" fmla="*/ 41 h 461"/>
                  <a:gd name="T38" fmla="*/ 667 w 4807"/>
                  <a:gd name="T39" fmla="*/ 16 h 461"/>
                  <a:gd name="T40" fmla="*/ 643 w 4807"/>
                  <a:gd name="T41" fmla="*/ 13 h 461"/>
                  <a:gd name="T42" fmla="*/ 610 w 4807"/>
                  <a:gd name="T43" fmla="*/ 6 h 461"/>
                  <a:gd name="T44" fmla="*/ 602 w 4807"/>
                  <a:gd name="T45" fmla="*/ 1 h 461"/>
                  <a:gd name="T46" fmla="*/ 599 w 4807"/>
                  <a:gd name="T47" fmla="*/ 0 h 461"/>
                  <a:gd name="T48" fmla="*/ 594 w 4807"/>
                  <a:gd name="T49" fmla="*/ 0 h 461"/>
                  <a:gd name="T50" fmla="*/ 584 w 4807"/>
                  <a:gd name="T51" fmla="*/ 2 h 461"/>
                  <a:gd name="T52" fmla="*/ 521 w 4807"/>
                  <a:gd name="T53" fmla="*/ 18 h 461"/>
                  <a:gd name="T54" fmla="*/ 425 w 4807"/>
                  <a:gd name="T55" fmla="*/ 32 h 461"/>
                  <a:gd name="T56" fmla="*/ 420 w 4807"/>
                  <a:gd name="T57" fmla="*/ 32 h 461"/>
                  <a:gd name="T58" fmla="*/ 416 w 4807"/>
                  <a:gd name="T59" fmla="*/ 33 h 461"/>
                  <a:gd name="T60" fmla="*/ 405 w 4807"/>
                  <a:gd name="T61" fmla="*/ 33 h 461"/>
                  <a:gd name="T62" fmla="*/ 80 w 4807"/>
                  <a:gd name="T63" fmla="*/ 61 h 461"/>
                  <a:gd name="T64" fmla="*/ 25 w 4807"/>
                  <a:gd name="T65" fmla="*/ 58 h 461"/>
                  <a:gd name="T66" fmla="*/ 14 w 4807"/>
                  <a:gd name="T67" fmla="*/ 59 h 461"/>
                  <a:gd name="T68" fmla="*/ 8 w 4807"/>
                  <a:gd name="T69" fmla="*/ 62 h 461"/>
                  <a:gd name="T70" fmla="*/ 6 w 4807"/>
                  <a:gd name="T71" fmla="*/ 63 h 461"/>
                  <a:gd name="T72" fmla="*/ 5 w 4807"/>
                  <a:gd name="T73" fmla="*/ 64 h 461"/>
                  <a:gd name="T74" fmla="*/ 5 w 4807"/>
                  <a:gd name="T75" fmla="*/ 66 h 461"/>
                  <a:gd name="T76" fmla="*/ 1 w 4807"/>
                  <a:gd name="T77" fmla="*/ 77 h 461"/>
                  <a:gd name="T78" fmla="*/ 0 w 4807"/>
                  <a:gd name="T79" fmla="*/ 93 h 461"/>
                  <a:gd name="T80" fmla="*/ 1 w 4807"/>
                  <a:gd name="T81" fmla="*/ 97 h 461"/>
                  <a:gd name="T82" fmla="*/ 2 w 4807"/>
                  <a:gd name="T83" fmla="*/ 100 h 461"/>
                  <a:gd name="T84" fmla="*/ 5 w 4807"/>
                  <a:gd name="T85" fmla="*/ 107 h 461"/>
                  <a:gd name="T86" fmla="*/ 7 w 4807"/>
                  <a:gd name="T87" fmla="*/ 109 h 461"/>
                  <a:gd name="T88" fmla="*/ 12 w 4807"/>
                  <a:gd name="T89" fmla="*/ 112 h 461"/>
                  <a:gd name="T90" fmla="*/ 16 w 4807"/>
                  <a:gd name="T91" fmla="*/ 113 h 461"/>
                  <a:gd name="T92" fmla="*/ 25 w 4807"/>
                  <a:gd name="T93" fmla="*/ 115 h 461"/>
                  <a:gd name="T94" fmla="*/ 677 w 4807"/>
                  <a:gd name="T95" fmla="*/ 106 h 461"/>
                  <a:gd name="T96" fmla="*/ 906 w 4807"/>
                  <a:gd name="T97" fmla="*/ 116 h 461"/>
                  <a:gd name="T98" fmla="*/ 1117 w 4807"/>
                  <a:gd name="T99" fmla="*/ 109 h 46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807" h="461">
                    <a:moveTo>
                      <a:pt x="4467" y="433"/>
                    </a:moveTo>
                    <a:lnTo>
                      <a:pt x="4699" y="447"/>
                    </a:lnTo>
                    <a:lnTo>
                      <a:pt x="4740" y="442"/>
                    </a:lnTo>
                    <a:lnTo>
                      <a:pt x="4750" y="440"/>
                    </a:lnTo>
                    <a:lnTo>
                      <a:pt x="4768" y="434"/>
                    </a:lnTo>
                    <a:lnTo>
                      <a:pt x="4778" y="428"/>
                    </a:lnTo>
                    <a:lnTo>
                      <a:pt x="4787" y="420"/>
                    </a:lnTo>
                    <a:lnTo>
                      <a:pt x="4792" y="411"/>
                    </a:lnTo>
                    <a:lnTo>
                      <a:pt x="4805" y="368"/>
                    </a:lnTo>
                    <a:lnTo>
                      <a:pt x="4807" y="354"/>
                    </a:lnTo>
                    <a:lnTo>
                      <a:pt x="4800" y="293"/>
                    </a:lnTo>
                    <a:lnTo>
                      <a:pt x="4797" y="281"/>
                    </a:lnTo>
                    <a:lnTo>
                      <a:pt x="4787" y="261"/>
                    </a:lnTo>
                    <a:lnTo>
                      <a:pt x="4785" y="254"/>
                    </a:lnTo>
                    <a:lnTo>
                      <a:pt x="4778" y="243"/>
                    </a:lnTo>
                    <a:lnTo>
                      <a:pt x="4772" y="236"/>
                    </a:lnTo>
                    <a:lnTo>
                      <a:pt x="4762" y="232"/>
                    </a:lnTo>
                    <a:lnTo>
                      <a:pt x="4738" y="225"/>
                    </a:lnTo>
                    <a:lnTo>
                      <a:pt x="4136" y="164"/>
                    </a:lnTo>
                    <a:lnTo>
                      <a:pt x="2669" y="64"/>
                    </a:lnTo>
                    <a:lnTo>
                      <a:pt x="2573" y="51"/>
                    </a:lnTo>
                    <a:lnTo>
                      <a:pt x="2438" y="22"/>
                    </a:lnTo>
                    <a:lnTo>
                      <a:pt x="2408" y="5"/>
                    </a:lnTo>
                    <a:lnTo>
                      <a:pt x="2394" y="0"/>
                    </a:lnTo>
                    <a:lnTo>
                      <a:pt x="2376" y="0"/>
                    </a:lnTo>
                    <a:lnTo>
                      <a:pt x="2334" y="6"/>
                    </a:lnTo>
                    <a:lnTo>
                      <a:pt x="2082" y="70"/>
                    </a:lnTo>
                    <a:lnTo>
                      <a:pt x="1699" y="128"/>
                    </a:lnTo>
                    <a:lnTo>
                      <a:pt x="1679" y="128"/>
                    </a:lnTo>
                    <a:lnTo>
                      <a:pt x="1663" y="130"/>
                    </a:lnTo>
                    <a:lnTo>
                      <a:pt x="1618" y="132"/>
                    </a:lnTo>
                    <a:lnTo>
                      <a:pt x="318" y="243"/>
                    </a:lnTo>
                    <a:lnTo>
                      <a:pt x="98" y="232"/>
                    </a:lnTo>
                    <a:lnTo>
                      <a:pt x="56" y="236"/>
                    </a:lnTo>
                    <a:lnTo>
                      <a:pt x="32" y="245"/>
                    </a:lnTo>
                    <a:lnTo>
                      <a:pt x="25" y="250"/>
                    </a:lnTo>
                    <a:lnTo>
                      <a:pt x="19" y="256"/>
                    </a:lnTo>
                    <a:lnTo>
                      <a:pt x="18" y="263"/>
                    </a:lnTo>
                    <a:lnTo>
                      <a:pt x="3" y="307"/>
                    </a:lnTo>
                    <a:lnTo>
                      <a:pt x="0" y="370"/>
                    </a:lnTo>
                    <a:lnTo>
                      <a:pt x="2" y="386"/>
                    </a:lnTo>
                    <a:lnTo>
                      <a:pt x="6" y="398"/>
                    </a:lnTo>
                    <a:lnTo>
                      <a:pt x="19" y="426"/>
                    </a:lnTo>
                    <a:lnTo>
                      <a:pt x="27" y="434"/>
                    </a:lnTo>
                    <a:lnTo>
                      <a:pt x="47" y="447"/>
                    </a:lnTo>
                    <a:lnTo>
                      <a:pt x="62" y="451"/>
                    </a:lnTo>
                    <a:lnTo>
                      <a:pt x="101" y="458"/>
                    </a:lnTo>
                    <a:lnTo>
                      <a:pt x="2707" y="420"/>
                    </a:lnTo>
                    <a:lnTo>
                      <a:pt x="3623" y="461"/>
                    </a:lnTo>
                    <a:lnTo>
                      <a:pt x="4467" y="433"/>
                    </a:lnTo>
                    <a:close/>
                  </a:path>
                </a:pathLst>
              </a:custGeom>
              <a:solidFill>
                <a:srgbClr val="AF96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5" name="Freeform 18"/>
              <p:cNvSpPr>
                <a:spLocks/>
              </p:cNvSpPr>
              <p:nvPr/>
            </p:nvSpPr>
            <p:spPr bwMode="auto">
              <a:xfrm>
                <a:off x="2129" y="2273"/>
                <a:ext cx="1165" cy="81"/>
              </a:xfrm>
              <a:custGeom>
                <a:avLst/>
                <a:gdLst>
                  <a:gd name="T0" fmla="*/ 1154 w 4660"/>
                  <a:gd name="T1" fmla="*/ 50 h 323"/>
                  <a:gd name="T2" fmla="*/ 1145 w 4660"/>
                  <a:gd name="T3" fmla="*/ 49 h 323"/>
                  <a:gd name="T4" fmla="*/ 932 w 4660"/>
                  <a:gd name="T5" fmla="*/ 28 h 323"/>
                  <a:gd name="T6" fmla="*/ 698 w 4660"/>
                  <a:gd name="T7" fmla="*/ 14 h 323"/>
                  <a:gd name="T8" fmla="*/ 616 w 4660"/>
                  <a:gd name="T9" fmla="*/ 7 h 323"/>
                  <a:gd name="T10" fmla="*/ 609 w 4660"/>
                  <a:gd name="T11" fmla="*/ 5 h 323"/>
                  <a:gd name="T12" fmla="*/ 577 w 4660"/>
                  <a:gd name="T13" fmla="*/ 0 h 323"/>
                  <a:gd name="T14" fmla="*/ 564 w 4660"/>
                  <a:gd name="T15" fmla="*/ 0 h 323"/>
                  <a:gd name="T16" fmla="*/ 480 w 4660"/>
                  <a:gd name="T17" fmla="*/ 15 h 323"/>
                  <a:gd name="T18" fmla="*/ 475 w 4660"/>
                  <a:gd name="T19" fmla="*/ 16 h 323"/>
                  <a:gd name="T20" fmla="*/ 372 w 4660"/>
                  <a:gd name="T21" fmla="*/ 30 h 323"/>
                  <a:gd name="T22" fmla="*/ 35 w 4660"/>
                  <a:gd name="T23" fmla="*/ 60 h 323"/>
                  <a:gd name="T24" fmla="*/ 14 w 4660"/>
                  <a:gd name="T25" fmla="*/ 61 h 323"/>
                  <a:gd name="T26" fmla="*/ 5 w 4660"/>
                  <a:gd name="T27" fmla="*/ 62 h 323"/>
                  <a:gd name="T28" fmla="*/ 2 w 4660"/>
                  <a:gd name="T29" fmla="*/ 63 h 323"/>
                  <a:gd name="T30" fmla="*/ 1 w 4660"/>
                  <a:gd name="T31" fmla="*/ 64 h 323"/>
                  <a:gd name="T32" fmla="*/ 0 w 4660"/>
                  <a:gd name="T33" fmla="*/ 65 h 323"/>
                  <a:gd name="T34" fmla="*/ 1 w 4660"/>
                  <a:gd name="T35" fmla="*/ 66 h 323"/>
                  <a:gd name="T36" fmla="*/ 2 w 4660"/>
                  <a:gd name="T37" fmla="*/ 68 h 323"/>
                  <a:gd name="T38" fmla="*/ 5 w 4660"/>
                  <a:gd name="T39" fmla="*/ 71 h 323"/>
                  <a:gd name="T40" fmla="*/ 6 w 4660"/>
                  <a:gd name="T41" fmla="*/ 72 h 323"/>
                  <a:gd name="T42" fmla="*/ 8 w 4660"/>
                  <a:gd name="T43" fmla="*/ 74 h 323"/>
                  <a:gd name="T44" fmla="*/ 11 w 4660"/>
                  <a:gd name="T45" fmla="*/ 78 h 323"/>
                  <a:gd name="T46" fmla="*/ 16 w 4660"/>
                  <a:gd name="T47" fmla="*/ 80 h 323"/>
                  <a:gd name="T48" fmla="*/ 19 w 4660"/>
                  <a:gd name="T49" fmla="*/ 81 h 323"/>
                  <a:gd name="T50" fmla="*/ 26 w 4660"/>
                  <a:gd name="T51" fmla="*/ 81 h 323"/>
                  <a:gd name="T52" fmla="*/ 53 w 4660"/>
                  <a:gd name="T53" fmla="*/ 79 h 323"/>
                  <a:gd name="T54" fmla="*/ 339 w 4660"/>
                  <a:gd name="T55" fmla="*/ 77 h 323"/>
                  <a:gd name="T56" fmla="*/ 653 w 4660"/>
                  <a:gd name="T57" fmla="*/ 69 h 323"/>
                  <a:gd name="T58" fmla="*/ 708 w 4660"/>
                  <a:gd name="T59" fmla="*/ 69 h 323"/>
                  <a:gd name="T60" fmla="*/ 837 w 4660"/>
                  <a:gd name="T61" fmla="*/ 77 h 323"/>
                  <a:gd name="T62" fmla="*/ 980 w 4660"/>
                  <a:gd name="T63" fmla="*/ 77 h 323"/>
                  <a:gd name="T64" fmla="*/ 1147 w 4660"/>
                  <a:gd name="T65" fmla="*/ 75 h 323"/>
                  <a:gd name="T66" fmla="*/ 1158 w 4660"/>
                  <a:gd name="T67" fmla="*/ 74 h 323"/>
                  <a:gd name="T68" fmla="*/ 1161 w 4660"/>
                  <a:gd name="T69" fmla="*/ 73 h 323"/>
                  <a:gd name="T70" fmla="*/ 1164 w 4660"/>
                  <a:gd name="T71" fmla="*/ 71 h 323"/>
                  <a:gd name="T72" fmla="*/ 1165 w 4660"/>
                  <a:gd name="T73" fmla="*/ 69 h 323"/>
                  <a:gd name="T74" fmla="*/ 1165 w 4660"/>
                  <a:gd name="T75" fmla="*/ 63 h 323"/>
                  <a:gd name="T76" fmla="*/ 1164 w 4660"/>
                  <a:gd name="T77" fmla="*/ 58 h 323"/>
                  <a:gd name="T78" fmla="*/ 1162 w 4660"/>
                  <a:gd name="T79" fmla="*/ 54 h 323"/>
                  <a:gd name="T80" fmla="*/ 1157 w 4660"/>
                  <a:gd name="T81" fmla="*/ 52 h 323"/>
                  <a:gd name="T82" fmla="*/ 1154 w 4660"/>
                  <a:gd name="T83" fmla="*/ 50 h 3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660" h="323">
                    <a:moveTo>
                      <a:pt x="4614" y="201"/>
                    </a:moveTo>
                    <a:lnTo>
                      <a:pt x="4580" y="197"/>
                    </a:lnTo>
                    <a:lnTo>
                      <a:pt x="3726" y="112"/>
                    </a:lnTo>
                    <a:lnTo>
                      <a:pt x="2790" y="57"/>
                    </a:lnTo>
                    <a:lnTo>
                      <a:pt x="2464" y="27"/>
                    </a:lnTo>
                    <a:lnTo>
                      <a:pt x="2435" y="21"/>
                    </a:lnTo>
                    <a:lnTo>
                      <a:pt x="2309" y="0"/>
                    </a:lnTo>
                    <a:lnTo>
                      <a:pt x="2256" y="0"/>
                    </a:lnTo>
                    <a:lnTo>
                      <a:pt x="1921" y="60"/>
                    </a:lnTo>
                    <a:lnTo>
                      <a:pt x="1899" y="62"/>
                    </a:lnTo>
                    <a:lnTo>
                      <a:pt x="1489" y="118"/>
                    </a:lnTo>
                    <a:lnTo>
                      <a:pt x="141" y="240"/>
                    </a:lnTo>
                    <a:lnTo>
                      <a:pt x="55" y="242"/>
                    </a:lnTo>
                    <a:lnTo>
                      <a:pt x="19" y="247"/>
                    </a:lnTo>
                    <a:lnTo>
                      <a:pt x="7" y="250"/>
                    </a:lnTo>
                    <a:lnTo>
                      <a:pt x="3" y="254"/>
                    </a:lnTo>
                    <a:lnTo>
                      <a:pt x="0" y="259"/>
                    </a:lnTo>
                    <a:lnTo>
                      <a:pt x="3" y="265"/>
                    </a:lnTo>
                    <a:lnTo>
                      <a:pt x="7" y="272"/>
                    </a:lnTo>
                    <a:lnTo>
                      <a:pt x="20" y="283"/>
                    </a:lnTo>
                    <a:lnTo>
                      <a:pt x="23" y="287"/>
                    </a:lnTo>
                    <a:lnTo>
                      <a:pt x="30" y="297"/>
                    </a:lnTo>
                    <a:lnTo>
                      <a:pt x="45" y="312"/>
                    </a:lnTo>
                    <a:lnTo>
                      <a:pt x="64" y="320"/>
                    </a:lnTo>
                    <a:lnTo>
                      <a:pt x="77" y="322"/>
                    </a:lnTo>
                    <a:lnTo>
                      <a:pt x="105" y="323"/>
                    </a:lnTo>
                    <a:lnTo>
                      <a:pt x="212" y="316"/>
                    </a:lnTo>
                    <a:lnTo>
                      <a:pt x="1357" y="309"/>
                    </a:lnTo>
                    <a:lnTo>
                      <a:pt x="2610" y="275"/>
                    </a:lnTo>
                    <a:lnTo>
                      <a:pt x="2830" y="275"/>
                    </a:lnTo>
                    <a:lnTo>
                      <a:pt x="3348" y="306"/>
                    </a:lnTo>
                    <a:lnTo>
                      <a:pt x="3920" y="309"/>
                    </a:lnTo>
                    <a:lnTo>
                      <a:pt x="4589" y="300"/>
                    </a:lnTo>
                    <a:lnTo>
                      <a:pt x="4630" y="297"/>
                    </a:lnTo>
                    <a:lnTo>
                      <a:pt x="4642" y="292"/>
                    </a:lnTo>
                    <a:lnTo>
                      <a:pt x="4655" y="284"/>
                    </a:lnTo>
                    <a:lnTo>
                      <a:pt x="4660" y="275"/>
                    </a:lnTo>
                    <a:lnTo>
                      <a:pt x="4660" y="250"/>
                    </a:lnTo>
                    <a:lnTo>
                      <a:pt x="4656" y="233"/>
                    </a:lnTo>
                    <a:lnTo>
                      <a:pt x="4648" y="217"/>
                    </a:lnTo>
                    <a:lnTo>
                      <a:pt x="4629" y="206"/>
                    </a:lnTo>
                    <a:lnTo>
                      <a:pt x="4614" y="201"/>
                    </a:lnTo>
                    <a:close/>
                  </a:path>
                </a:pathLst>
              </a:custGeom>
              <a:solidFill>
                <a:srgbClr val="E1C2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6" name="Freeform 19"/>
              <p:cNvSpPr>
                <a:spLocks/>
              </p:cNvSpPr>
              <p:nvPr/>
            </p:nvSpPr>
            <p:spPr bwMode="auto">
              <a:xfrm>
                <a:off x="2642" y="2363"/>
                <a:ext cx="104" cy="688"/>
              </a:xfrm>
              <a:custGeom>
                <a:avLst/>
                <a:gdLst>
                  <a:gd name="T0" fmla="*/ 2 w 416"/>
                  <a:gd name="T1" fmla="*/ 11 h 2751"/>
                  <a:gd name="T2" fmla="*/ 1 w 416"/>
                  <a:gd name="T3" fmla="*/ 19 h 2751"/>
                  <a:gd name="T4" fmla="*/ 0 w 416"/>
                  <a:gd name="T5" fmla="*/ 33 h 2751"/>
                  <a:gd name="T6" fmla="*/ 13 w 416"/>
                  <a:gd name="T7" fmla="*/ 565 h 2751"/>
                  <a:gd name="T8" fmla="*/ 12 w 416"/>
                  <a:gd name="T9" fmla="*/ 658 h 2751"/>
                  <a:gd name="T10" fmla="*/ 11 w 416"/>
                  <a:gd name="T11" fmla="*/ 674 h 2751"/>
                  <a:gd name="T12" fmla="*/ 10 w 416"/>
                  <a:gd name="T13" fmla="*/ 681 h 2751"/>
                  <a:gd name="T14" fmla="*/ 10 w 416"/>
                  <a:gd name="T15" fmla="*/ 682 h 2751"/>
                  <a:gd name="T16" fmla="*/ 10 w 416"/>
                  <a:gd name="T17" fmla="*/ 682 h 2751"/>
                  <a:gd name="T18" fmla="*/ 10 w 416"/>
                  <a:gd name="T19" fmla="*/ 682 h 2751"/>
                  <a:gd name="T20" fmla="*/ 11 w 416"/>
                  <a:gd name="T21" fmla="*/ 684 h 2751"/>
                  <a:gd name="T22" fmla="*/ 18 w 416"/>
                  <a:gd name="T23" fmla="*/ 686 h 2751"/>
                  <a:gd name="T24" fmla="*/ 38 w 416"/>
                  <a:gd name="T25" fmla="*/ 688 h 2751"/>
                  <a:gd name="T26" fmla="*/ 86 w 416"/>
                  <a:gd name="T27" fmla="*/ 686 h 2751"/>
                  <a:gd name="T28" fmla="*/ 95 w 416"/>
                  <a:gd name="T29" fmla="*/ 684 h 2751"/>
                  <a:gd name="T30" fmla="*/ 99 w 416"/>
                  <a:gd name="T31" fmla="*/ 684 h 2751"/>
                  <a:gd name="T32" fmla="*/ 100 w 416"/>
                  <a:gd name="T33" fmla="*/ 684 h 2751"/>
                  <a:gd name="T34" fmla="*/ 101 w 416"/>
                  <a:gd name="T35" fmla="*/ 683 h 2751"/>
                  <a:gd name="T36" fmla="*/ 103 w 416"/>
                  <a:gd name="T37" fmla="*/ 672 h 2751"/>
                  <a:gd name="T38" fmla="*/ 104 w 416"/>
                  <a:gd name="T39" fmla="*/ 654 h 2751"/>
                  <a:gd name="T40" fmla="*/ 100 w 416"/>
                  <a:gd name="T41" fmla="*/ 35 h 2751"/>
                  <a:gd name="T42" fmla="*/ 97 w 416"/>
                  <a:gd name="T43" fmla="*/ 17 h 2751"/>
                  <a:gd name="T44" fmla="*/ 93 w 416"/>
                  <a:gd name="T45" fmla="*/ 8 h 2751"/>
                  <a:gd name="T46" fmla="*/ 91 w 416"/>
                  <a:gd name="T47" fmla="*/ 6 h 2751"/>
                  <a:gd name="T48" fmla="*/ 89 w 416"/>
                  <a:gd name="T49" fmla="*/ 4 h 2751"/>
                  <a:gd name="T50" fmla="*/ 86 w 416"/>
                  <a:gd name="T51" fmla="*/ 3 h 2751"/>
                  <a:gd name="T52" fmla="*/ 80 w 416"/>
                  <a:gd name="T53" fmla="*/ 2 h 2751"/>
                  <a:gd name="T54" fmla="*/ 26 w 416"/>
                  <a:gd name="T55" fmla="*/ 0 h 2751"/>
                  <a:gd name="T56" fmla="*/ 14 w 416"/>
                  <a:gd name="T57" fmla="*/ 2 h 2751"/>
                  <a:gd name="T58" fmla="*/ 7 w 416"/>
                  <a:gd name="T59" fmla="*/ 4 h 2751"/>
                  <a:gd name="T60" fmla="*/ 5 w 416"/>
                  <a:gd name="T61" fmla="*/ 6 h 2751"/>
                  <a:gd name="T62" fmla="*/ 4 w 416"/>
                  <a:gd name="T63" fmla="*/ 8 h 2751"/>
                  <a:gd name="T64" fmla="*/ 2 w 416"/>
                  <a:gd name="T65" fmla="*/ 11 h 27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16" h="2751">
                    <a:moveTo>
                      <a:pt x="9" y="42"/>
                    </a:moveTo>
                    <a:lnTo>
                      <a:pt x="5" y="75"/>
                    </a:lnTo>
                    <a:lnTo>
                      <a:pt x="0" y="131"/>
                    </a:lnTo>
                    <a:lnTo>
                      <a:pt x="50" y="2260"/>
                    </a:lnTo>
                    <a:lnTo>
                      <a:pt x="47" y="2632"/>
                    </a:lnTo>
                    <a:lnTo>
                      <a:pt x="45" y="2696"/>
                    </a:lnTo>
                    <a:lnTo>
                      <a:pt x="40" y="2724"/>
                    </a:lnTo>
                    <a:lnTo>
                      <a:pt x="38" y="2727"/>
                    </a:lnTo>
                    <a:lnTo>
                      <a:pt x="38" y="2729"/>
                    </a:lnTo>
                    <a:lnTo>
                      <a:pt x="40" y="2729"/>
                    </a:lnTo>
                    <a:lnTo>
                      <a:pt x="45" y="2734"/>
                    </a:lnTo>
                    <a:lnTo>
                      <a:pt x="71" y="2745"/>
                    </a:lnTo>
                    <a:lnTo>
                      <a:pt x="152" y="2751"/>
                    </a:lnTo>
                    <a:lnTo>
                      <a:pt x="344" y="2743"/>
                    </a:lnTo>
                    <a:lnTo>
                      <a:pt x="379" y="2737"/>
                    </a:lnTo>
                    <a:lnTo>
                      <a:pt x="396" y="2737"/>
                    </a:lnTo>
                    <a:lnTo>
                      <a:pt x="401" y="2735"/>
                    </a:lnTo>
                    <a:lnTo>
                      <a:pt x="405" y="2730"/>
                    </a:lnTo>
                    <a:lnTo>
                      <a:pt x="412" y="2687"/>
                    </a:lnTo>
                    <a:lnTo>
                      <a:pt x="416" y="2617"/>
                    </a:lnTo>
                    <a:lnTo>
                      <a:pt x="398" y="139"/>
                    </a:lnTo>
                    <a:lnTo>
                      <a:pt x="387" y="67"/>
                    </a:lnTo>
                    <a:lnTo>
                      <a:pt x="373" y="32"/>
                    </a:lnTo>
                    <a:lnTo>
                      <a:pt x="364" y="23"/>
                    </a:lnTo>
                    <a:lnTo>
                      <a:pt x="355" y="17"/>
                    </a:lnTo>
                    <a:lnTo>
                      <a:pt x="344" y="13"/>
                    </a:lnTo>
                    <a:lnTo>
                      <a:pt x="319" y="9"/>
                    </a:lnTo>
                    <a:lnTo>
                      <a:pt x="103" y="0"/>
                    </a:lnTo>
                    <a:lnTo>
                      <a:pt x="55" y="7"/>
                    </a:lnTo>
                    <a:lnTo>
                      <a:pt x="29" y="17"/>
                    </a:lnTo>
                    <a:lnTo>
                      <a:pt x="21" y="23"/>
                    </a:lnTo>
                    <a:lnTo>
                      <a:pt x="15" y="30"/>
                    </a:lnTo>
                    <a:lnTo>
                      <a:pt x="9" y="42"/>
                    </a:lnTo>
                    <a:close/>
                  </a:path>
                </a:pathLst>
              </a:custGeom>
              <a:solidFill>
                <a:srgbClr val="A59E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7" name="Freeform 20"/>
              <p:cNvSpPr>
                <a:spLocks/>
              </p:cNvSpPr>
              <p:nvPr/>
            </p:nvSpPr>
            <p:spPr bwMode="auto">
              <a:xfrm>
                <a:off x="2657" y="2382"/>
                <a:ext cx="79" cy="650"/>
              </a:xfrm>
              <a:custGeom>
                <a:avLst/>
                <a:gdLst>
                  <a:gd name="T0" fmla="*/ 57 w 317"/>
                  <a:gd name="T1" fmla="*/ 0 h 2599"/>
                  <a:gd name="T2" fmla="*/ 36 w 317"/>
                  <a:gd name="T3" fmla="*/ 6 h 2599"/>
                  <a:gd name="T4" fmla="*/ 31 w 317"/>
                  <a:gd name="T5" fmla="*/ 6 h 2599"/>
                  <a:gd name="T6" fmla="*/ 27 w 317"/>
                  <a:gd name="T7" fmla="*/ 6 h 2599"/>
                  <a:gd name="T8" fmla="*/ 23 w 317"/>
                  <a:gd name="T9" fmla="*/ 4 h 2599"/>
                  <a:gd name="T10" fmla="*/ 14 w 317"/>
                  <a:gd name="T11" fmla="*/ 2 h 2599"/>
                  <a:gd name="T12" fmla="*/ 10 w 317"/>
                  <a:gd name="T13" fmla="*/ 1 h 2599"/>
                  <a:gd name="T14" fmla="*/ 7 w 317"/>
                  <a:gd name="T15" fmla="*/ 2 h 2599"/>
                  <a:gd name="T16" fmla="*/ 4 w 317"/>
                  <a:gd name="T17" fmla="*/ 4 h 2599"/>
                  <a:gd name="T18" fmla="*/ 3 w 317"/>
                  <a:gd name="T19" fmla="*/ 6 h 2599"/>
                  <a:gd name="T20" fmla="*/ 1 w 317"/>
                  <a:gd name="T21" fmla="*/ 16 h 2599"/>
                  <a:gd name="T22" fmla="*/ 0 w 317"/>
                  <a:gd name="T23" fmla="*/ 24 h 2599"/>
                  <a:gd name="T24" fmla="*/ 11 w 317"/>
                  <a:gd name="T25" fmla="*/ 546 h 2599"/>
                  <a:gd name="T26" fmla="*/ 10 w 317"/>
                  <a:gd name="T27" fmla="*/ 646 h 2599"/>
                  <a:gd name="T28" fmla="*/ 10 w 317"/>
                  <a:gd name="T29" fmla="*/ 648 h 2599"/>
                  <a:gd name="T30" fmla="*/ 10 w 317"/>
                  <a:gd name="T31" fmla="*/ 650 h 2599"/>
                  <a:gd name="T32" fmla="*/ 11 w 317"/>
                  <a:gd name="T33" fmla="*/ 650 h 2599"/>
                  <a:gd name="T34" fmla="*/ 11 w 317"/>
                  <a:gd name="T35" fmla="*/ 649 h 2599"/>
                  <a:gd name="T36" fmla="*/ 13 w 317"/>
                  <a:gd name="T37" fmla="*/ 648 h 2599"/>
                  <a:gd name="T38" fmla="*/ 14 w 317"/>
                  <a:gd name="T39" fmla="*/ 648 h 2599"/>
                  <a:gd name="T40" fmla="*/ 16 w 317"/>
                  <a:gd name="T41" fmla="*/ 649 h 2599"/>
                  <a:gd name="T42" fmla="*/ 18 w 317"/>
                  <a:gd name="T43" fmla="*/ 648 h 2599"/>
                  <a:gd name="T44" fmla="*/ 30 w 317"/>
                  <a:gd name="T45" fmla="*/ 645 h 2599"/>
                  <a:gd name="T46" fmla="*/ 37 w 317"/>
                  <a:gd name="T47" fmla="*/ 644 h 2599"/>
                  <a:gd name="T48" fmla="*/ 58 w 317"/>
                  <a:gd name="T49" fmla="*/ 645 h 2599"/>
                  <a:gd name="T50" fmla="*/ 66 w 317"/>
                  <a:gd name="T51" fmla="*/ 644 h 2599"/>
                  <a:gd name="T52" fmla="*/ 70 w 317"/>
                  <a:gd name="T53" fmla="*/ 643 h 2599"/>
                  <a:gd name="T54" fmla="*/ 72 w 317"/>
                  <a:gd name="T55" fmla="*/ 643 h 2599"/>
                  <a:gd name="T56" fmla="*/ 73 w 317"/>
                  <a:gd name="T57" fmla="*/ 642 h 2599"/>
                  <a:gd name="T58" fmla="*/ 73 w 317"/>
                  <a:gd name="T59" fmla="*/ 642 h 2599"/>
                  <a:gd name="T60" fmla="*/ 73 w 317"/>
                  <a:gd name="T61" fmla="*/ 639 h 2599"/>
                  <a:gd name="T62" fmla="*/ 74 w 317"/>
                  <a:gd name="T63" fmla="*/ 636 h 2599"/>
                  <a:gd name="T64" fmla="*/ 74 w 317"/>
                  <a:gd name="T65" fmla="*/ 632 h 2599"/>
                  <a:gd name="T66" fmla="*/ 74 w 317"/>
                  <a:gd name="T67" fmla="*/ 627 h 2599"/>
                  <a:gd name="T68" fmla="*/ 75 w 317"/>
                  <a:gd name="T69" fmla="*/ 576 h 2599"/>
                  <a:gd name="T70" fmla="*/ 79 w 317"/>
                  <a:gd name="T71" fmla="*/ 390 h 2599"/>
                  <a:gd name="T72" fmla="*/ 75 w 317"/>
                  <a:gd name="T73" fmla="*/ 266 h 2599"/>
                  <a:gd name="T74" fmla="*/ 73 w 317"/>
                  <a:gd name="T75" fmla="*/ 61 h 2599"/>
                  <a:gd name="T76" fmla="*/ 73 w 317"/>
                  <a:gd name="T77" fmla="*/ 13 h 2599"/>
                  <a:gd name="T78" fmla="*/ 71 w 317"/>
                  <a:gd name="T79" fmla="*/ 6 h 2599"/>
                  <a:gd name="T80" fmla="*/ 69 w 317"/>
                  <a:gd name="T81" fmla="*/ 3 h 2599"/>
                  <a:gd name="T82" fmla="*/ 65 w 317"/>
                  <a:gd name="T83" fmla="*/ 1 h 2599"/>
                  <a:gd name="T84" fmla="*/ 61 w 317"/>
                  <a:gd name="T85" fmla="*/ 0 h 2599"/>
                  <a:gd name="T86" fmla="*/ 57 w 317"/>
                  <a:gd name="T87" fmla="*/ 0 h 259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7" h="2599">
                    <a:moveTo>
                      <a:pt x="227" y="0"/>
                    </a:moveTo>
                    <a:lnTo>
                      <a:pt x="144" y="22"/>
                    </a:lnTo>
                    <a:lnTo>
                      <a:pt x="126" y="23"/>
                    </a:lnTo>
                    <a:lnTo>
                      <a:pt x="109" y="22"/>
                    </a:lnTo>
                    <a:lnTo>
                      <a:pt x="93" y="17"/>
                    </a:lnTo>
                    <a:lnTo>
                      <a:pt x="58" y="6"/>
                    </a:lnTo>
                    <a:lnTo>
                      <a:pt x="42" y="4"/>
                    </a:lnTo>
                    <a:lnTo>
                      <a:pt x="29" y="6"/>
                    </a:lnTo>
                    <a:lnTo>
                      <a:pt x="17" y="15"/>
                    </a:lnTo>
                    <a:lnTo>
                      <a:pt x="13" y="23"/>
                    </a:lnTo>
                    <a:lnTo>
                      <a:pt x="4" y="62"/>
                    </a:lnTo>
                    <a:lnTo>
                      <a:pt x="0" y="94"/>
                    </a:lnTo>
                    <a:lnTo>
                      <a:pt x="46" y="2183"/>
                    </a:lnTo>
                    <a:lnTo>
                      <a:pt x="41" y="2585"/>
                    </a:lnTo>
                    <a:lnTo>
                      <a:pt x="42" y="2590"/>
                    </a:lnTo>
                    <a:lnTo>
                      <a:pt x="42" y="2599"/>
                    </a:lnTo>
                    <a:lnTo>
                      <a:pt x="45" y="2599"/>
                    </a:lnTo>
                    <a:lnTo>
                      <a:pt x="45" y="2597"/>
                    </a:lnTo>
                    <a:lnTo>
                      <a:pt x="52" y="2592"/>
                    </a:lnTo>
                    <a:lnTo>
                      <a:pt x="57" y="2592"/>
                    </a:lnTo>
                    <a:lnTo>
                      <a:pt x="64" y="2594"/>
                    </a:lnTo>
                    <a:lnTo>
                      <a:pt x="73" y="2592"/>
                    </a:lnTo>
                    <a:lnTo>
                      <a:pt x="121" y="2578"/>
                    </a:lnTo>
                    <a:lnTo>
                      <a:pt x="147" y="2575"/>
                    </a:lnTo>
                    <a:lnTo>
                      <a:pt x="233" y="2578"/>
                    </a:lnTo>
                    <a:lnTo>
                      <a:pt x="263" y="2577"/>
                    </a:lnTo>
                    <a:lnTo>
                      <a:pt x="282" y="2573"/>
                    </a:lnTo>
                    <a:lnTo>
                      <a:pt x="289" y="2570"/>
                    </a:lnTo>
                    <a:lnTo>
                      <a:pt x="291" y="2568"/>
                    </a:lnTo>
                    <a:lnTo>
                      <a:pt x="294" y="2567"/>
                    </a:lnTo>
                    <a:lnTo>
                      <a:pt x="294" y="2555"/>
                    </a:lnTo>
                    <a:lnTo>
                      <a:pt x="295" y="2543"/>
                    </a:lnTo>
                    <a:lnTo>
                      <a:pt x="295" y="2528"/>
                    </a:lnTo>
                    <a:lnTo>
                      <a:pt x="298" y="2509"/>
                    </a:lnTo>
                    <a:lnTo>
                      <a:pt x="301" y="2305"/>
                    </a:lnTo>
                    <a:lnTo>
                      <a:pt x="317" y="1560"/>
                    </a:lnTo>
                    <a:lnTo>
                      <a:pt x="301" y="1065"/>
                    </a:lnTo>
                    <a:lnTo>
                      <a:pt x="291" y="244"/>
                    </a:lnTo>
                    <a:lnTo>
                      <a:pt x="291" y="51"/>
                    </a:lnTo>
                    <a:lnTo>
                      <a:pt x="283" y="23"/>
                    </a:lnTo>
                    <a:lnTo>
                      <a:pt x="275" y="12"/>
                    </a:lnTo>
                    <a:lnTo>
                      <a:pt x="262" y="4"/>
                    </a:lnTo>
                    <a:lnTo>
                      <a:pt x="246" y="0"/>
                    </a:lnTo>
                    <a:lnTo>
                      <a:pt x="227" y="0"/>
                    </a:lnTo>
                    <a:close/>
                  </a:path>
                </a:pathLst>
              </a:custGeom>
              <a:solidFill>
                <a:srgbClr val="BFBA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8" name="Freeform 21"/>
              <p:cNvSpPr>
                <a:spLocks/>
              </p:cNvSpPr>
              <p:nvPr/>
            </p:nvSpPr>
            <p:spPr bwMode="auto">
              <a:xfrm>
                <a:off x="2612" y="2255"/>
                <a:ext cx="167" cy="194"/>
              </a:xfrm>
              <a:custGeom>
                <a:avLst/>
                <a:gdLst>
                  <a:gd name="T0" fmla="*/ 46 w 669"/>
                  <a:gd name="T1" fmla="*/ 2 h 777"/>
                  <a:gd name="T2" fmla="*/ 39 w 669"/>
                  <a:gd name="T3" fmla="*/ 1 h 777"/>
                  <a:gd name="T4" fmla="*/ 11 w 669"/>
                  <a:gd name="T5" fmla="*/ 0 h 777"/>
                  <a:gd name="T6" fmla="*/ 5 w 669"/>
                  <a:gd name="T7" fmla="*/ 2 h 777"/>
                  <a:gd name="T8" fmla="*/ 3 w 669"/>
                  <a:gd name="T9" fmla="*/ 4 h 777"/>
                  <a:gd name="T10" fmla="*/ 1 w 669"/>
                  <a:gd name="T11" fmla="*/ 10 h 777"/>
                  <a:gd name="T12" fmla="*/ 0 w 669"/>
                  <a:gd name="T13" fmla="*/ 18 h 777"/>
                  <a:gd name="T14" fmla="*/ 3 w 669"/>
                  <a:gd name="T15" fmla="*/ 109 h 777"/>
                  <a:gd name="T16" fmla="*/ 2 w 669"/>
                  <a:gd name="T17" fmla="*/ 122 h 777"/>
                  <a:gd name="T18" fmla="*/ 3 w 669"/>
                  <a:gd name="T19" fmla="*/ 127 h 777"/>
                  <a:gd name="T20" fmla="*/ 5 w 669"/>
                  <a:gd name="T21" fmla="*/ 132 h 777"/>
                  <a:gd name="T22" fmla="*/ 10 w 669"/>
                  <a:gd name="T23" fmla="*/ 136 h 777"/>
                  <a:gd name="T24" fmla="*/ 18 w 669"/>
                  <a:gd name="T25" fmla="*/ 142 h 777"/>
                  <a:gd name="T26" fmla="*/ 54 w 669"/>
                  <a:gd name="T27" fmla="*/ 166 h 777"/>
                  <a:gd name="T28" fmla="*/ 67 w 669"/>
                  <a:gd name="T29" fmla="*/ 177 h 777"/>
                  <a:gd name="T30" fmla="*/ 73 w 669"/>
                  <a:gd name="T31" fmla="*/ 185 h 777"/>
                  <a:gd name="T32" fmla="*/ 80 w 669"/>
                  <a:gd name="T33" fmla="*/ 191 h 777"/>
                  <a:gd name="T34" fmla="*/ 83 w 669"/>
                  <a:gd name="T35" fmla="*/ 193 h 777"/>
                  <a:gd name="T36" fmla="*/ 85 w 669"/>
                  <a:gd name="T37" fmla="*/ 194 h 777"/>
                  <a:gd name="T38" fmla="*/ 88 w 669"/>
                  <a:gd name="T39" fmla="*/ 194 h 777"/>
                  <a:gd name="T40" fmla="*/ 90 w 669"/>
                  <a:gd name="T41" fmla="*/ 193 h 777"/>
                  <a:gd name="T42" fmla="*/ 92 w 669"/>
                  <a:gd name="T43" fmla="*/ 191 h 777"/>
                  <a:gd name="T44" fmla="*/ 100 w 669"/>
                  <a:gd name="T45" fmla="*/ 178 h 777"/>
                  <a:gd name="T46" fmla="*/ 152 w 669"/>
                  <a:gd name="T47" fmla="*/ 132 h 777"/>
                  <a:gd name="T48" fmla="*/ 162 w 669"/>
                  <a:gd name="T49" fmla="*/ 119 h 777"/>
                  <a:gd name="T50" fmla="*/ 165 w 669"/>
                  <a:gd name="T51" fmla="*/ 115 h 777"/>
                  <a:gd name="T52" fmla="*/ 166 w 669"/>
                  <a:gd name="T53" fmla="*/ 109 h 777"/>
                  <a:gd name="T54" fmla="*/ 167 w 669"/>
                  <a:gd name="T55" fmla="*/ 100 h 777"/>
                  <a:gd name="T56" fmla="*/ 166 w 669"/>
                  <a:gd name="T57" fmla="*/ 31 h 777"/>
                  <a:gd name="T58" fmla="*/ 164 w 669"/>
                  <a:gd name="T59" fmla="*/ 15 h 777"/>
                  <a:gd name="T60" fmla="*/ 163 w 669"/>
                  <a:gd name="T61" fmla="*/ 12 h 777"/>
                  <a:gd name="T62" fmla="*/ 161 w 669"/>
                  <a:gd name="T63" fmla="*/ 10 h 777"/>
                  <a:gd name="T64" fmla="*/ 159 w 669"/>
                  <a:gd name="T65" fmla="*/ 8 h 777"/>
                  <a:gd name="T66" fmla="*/ 153 w 669"/>
                  <a:gd name="T67" fmla="*/ 7 h 777"/>
                  <a:gd name="T68" fmla="*/ 134 w 669"/>
                  <a:gd name="T69" fmla="*/ 8 h 777"/>
                  <a:gd name="T70" fmla="*/ 128 w 669"/>
                  <a:gd name="T71" fmla="*/ 9 h 777"/>
                  <a:gd name="T72" fmla="*/ 120 w 669"/>
                  <a:gd name="T73" fmla="*/ 12 h 777"/>
                  <a:gd name="T74" fmla="*/ 115 w 669"/>
                  <a:gd name="T75" fmla="*/ 15 h 777"/>
                  <a:gd name="T76" fmla="*/ 114 w 669"/>
                  <a:gd name="T77" fmla="*/ 17 h 777"/>
                  <a:gd name="T78" fmla="*/ 113 w 669"/>
                  <a:gd name="T79" fmla="*/ 19 h 777"/>
                  <a:gd name="T80" fmla="*/ 113 w 669"/>
                  <a:gd name="T81" fmla="*/ 26 h 777"/>
                  <a:gd name="T82" fmla="*/ 114 w 669"/>
                  <a:gd name="T83" fmla="*/ 29 h 777"/>
                  <a:gd name="T84" fmla="*/ 114 w 669"/>
                  <a:gd name="T85" fmla="*/ 34 h 777"/>
                  <a:gd name="T86" fmla="*/ 117 w 669"/>
                  <a:gd name="T87" fmla="*/ 49 h 777"/>
                  <a:gd name="T88" fmla="*/ 117 w 669"/>
                  <a:gd name="T89" fmla="*/ 53 h 777"/>
                  <a:gd name="T90" fmla="*/ 117 w 669"/>
                  <a:gd name="T91" fmla="*/ 62 h 777"/>
                  <a:gd name="T92" fmla="*/ 115 w 669"/>
                  <a:gd name="T93" fmla="*/ 66 h 777"/>
                  <a:gd name="T94" fmla="*/ 114 w 669"/>
                  <a:gd name="T95" fmla="*/ 69 h 777"/>
                  <a:gd name="T96" fmla="*/ 110 w 669"/>
                  <a:gd name="T97" fmla="*/ 72 h 777"/>
                  <a:gd name="T98" fmla="*/ 107 w 669"/>
                  <a:gd name="T99" fmla="*/ 74 h 777"/>
                  <a:gd name="T100" fmla="*/ 67 w 669"/>
                  <a:gd name="T101" fmla="*/ 76 h 777"/>
                  <a:gd name="T102" fmla="*/ 63 w 669"/>
                  <a:gd name="T103" fmla="*/ 76 h 777"/>
                  <a:gd name="T104" fmla="*/ 56 w 669"/>
                  <a:gd name="T105" fmla="*/ 75 h 777"/>
                  <a:gd name="T106" fmla="*/ 52 w 669"/>
                  <a:gd name="T107" fmla="*/ 74 h 777"/>
                  <a:gd name="T108" fmla="*/ 50 w 669"/>
                  <a:gd name="T109" fmla="*/ 73 h 777"/>
                  <a:gd name="T110" fmla="*/ 49 w 669"/>
                  <a:gd name="T111" fmla="*/ 72 h 777"/>
                  <a:gd name="T112" fmla="*/ 48 w 669"/>
                  <a:gd name="T113" fmla="*/ 69 h 777"/>
                  <a:gd name="T114" fmla="*/ 48 w 669"/>
                  <a:gd name="T115" fmla="*/ 62 h 777"/>
                  <a:gd name="T116" fmla="*/ 52 w 669"/>
                  <a:gd name="T117" fmla="*/ 29 h 777"/>
                  <a:gd name="T118" fmla="*/ 52 w 669"/>
                  <a:gd name="T119" fmla="*/ 12 h 777"/>
                  <a:gd name="T120" fmla="*/ 50 w 669"/>
                  <a:gd name="T121" fmla="*/ 7 h 777"/>
                  <a:gd name="T122" fmla="*/ 48 w 669"/>
                  <a:gd name="T123" fmla="*/ 4 h 777"/>
                  <a:gd name="T124" fmla="*/ 46 w 669"/>
                  <a:gd name="T125" fmla="*/ 2 h 7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9" h="777">
                    <a:moveTo>
                      <a:pt x="186" y="10"/>
                    </a:moveTo>
                    <a:lnTo>
                      <a:pt x="157" y="4"/>
                    </a:lnTo>
                    <a:lnTo>
                      <a:pt x="43" y="0"/>
                    </a:lnTo>
                    <a:lnTo>
                      <a:pt x="22" y="8"/>
                    </a:lnTo>
                    <a:lnTo>
                      <a:pt x="13" y="16"/>
                    </a:lnTo>
                    <a:lnTo>
                      <a:pt x="4" y="40"/>
                    </a:lnTo>
                    <a:lnTo>
                      <a:pt x="0" y="72"/>
                    </a:lnTo>
                    <a:lnTo>
                      <a:pt x="13" y="438"/>
                    </a:lnTo>
                    <a:lnTo>
                      <a:pt x="10" y="489"/>
                    </a:lnTo>
                    <a:lnTo>
                      <a:pt x="13" y="510"/>
                    </a:lnTo>
                    <a:lnTo>
                      <a:pt x="20" y="527"/>
                    </a:lnTo>
                    <a:lnTo>
                      <a:pt x="39" y="546"/>
                    </a:lnTo>
                    <a:lnTo>
                      <a:pt x="71" y="568"/>
                    </a:lnTo>
                    <a:lnTo>
                      <a:pt x="218" y="665"/>
                    </a:lnTo>
                    <a:lnTo>
                      <a:pt x="268" y="707"/>
                    </a:lnTo>
                    <a:lnTo>
                      <a:pt x="294" y="740"/>
                    </a:lnTo>
                    <a:lnTo>
                      <a:pt x="319" y="765"/>
                    </a:lnTo>
                    <a:lnTo>
                      <a:pt x="331" y="773"/>
                    </a:lnTo>
                    <a:lnTo>
                      <a:pt x="342" y="777"/>
                    </a:lnTo>
                    <a:lnTo>
                      <a:pt x="352" y="777"/>
                    </a:lnTo>
                    <a:lnTo>
                      <a:pt x="360" y="772"/>
                    </a:lnTo>
                    <a:lnTo>
                      <a:pt x="367" y="763"/>
                    </a:lnTo>
                    <a:lnTo>
                      <a:pt x="400" y="713"/>
                    </a:lnTo>
                    <a:lnTo>
                      <a:pt x="610" y="527"/>
                    </a:lnTo>
                    <a:lnTo>
                      <a:pt x="650" y="477"/>
                    </a:lnTo>
                    <a:lnTo>
                      <a:pt x="659" y="460"/>
                    </a:lnTo>
                    <a:lnTo>
                      <a:pt x="666" y="435"/>
                    </a:lnTo>
                    <a:lnTo>
                      <a:pt x="669" y="402"/>
                    </a:lnTo>
                    <a:lnTo>
                      <a:pt x="665" y="123"/>
                    </a:lnTo>
                    <a:lnTo>
                      <a:pt x="658" y="62"/>
                    </a:lnTo>
                    <a:lnTo>
                      <a:pt x="654" y="49"/>
                    </a:lnTo>
                    <a:lnTo>
                      <a:pt x="646" y="40"/>
                    </a:lnTo>
                    <a:lnTo>
                      <a:pt x="635" y="33"/>
                    </a:lnTo>
                    <a:lnTo>
                      <a:pt x="613" y="29"/>
                    </a:lnTo>
                    <a:lnTo>
                      <a:pt x="538" y="32"/>
                    </a:lnTo>
                    <a:lnTo>
                      <a:pt x="511" y="37"/>
                    </a:lnTo>
                    <a:lnTo>
                      <a:pt x="480" y="49"/>
                    </a:lnTo>
                    <a:lnTo>
                      <a:pt x="462" y="62"/>
                    </a:lnTo>
                    <a:lnTo>
                      <a:pt x="457" y="68"/>
                    </a:lnTo>
                    <a:lnTo>
                      <a:pt x="454" y="76"/>
                    </a:lnTo>
                    <a:lnTo>
                      <a:pt x="454" y="103"/>
                    </a:lnTo>
                    <a:lnTo>
                      <a:pt x="457" y="118"/>
                    </a:lnTo>
                    <a:lnTo>
                      <a:pt x="458" y="138"/>
                    </a:lnTo>
                    <a:lnTo>
                      <a:pt x="468" y="195"/>
                    </a:lnTo>
                    <a:lnTo>
                      <a:pt x="470" y="212"/>
                    </a:lnTo>
                    <a:lnTo>
                      <a:pt x="468" y="247"/>
                    </a:lnTo>
                    <a:lnTo>
                      <a:pt x="462" y="263"/>
                    </a:lnTo>
                    <a:lnTo>
                      <a:pt x="455" y="278"/>
                    </a:lnTo>
                    <a:lnTo>
                      <a:pt x="442" y="289"/>
                    </a:lnTo>
                    <a:lnTo>
                      <a:pt x="427" y="297"/>
                    </a:lnTo>
                    <a:lnTo>
                      <a:pt x="269" y="305"/>
                    </a:lnTo>
                    <a:lnTo>
                      <a:pt x="252" y="303"/>
                    </a:lnTo>
                    <a:lnTo>
                      <a:pt x="225" y="301"/>
                    </a:lnTo>
                    <a:lnTo>
                      <a:pt x="209" y="297"/>
                    </a:lnTo>
                    <a:lnTo>
                      <a:pt x="200" y="294"/>
                    </a:lnTo>
                    <a:lnTo>
                      <a:pt x="196" y="289"/>
                    </a:lnTo>
                    <a:lnTo>
                      <a:pt x="193" y="278"/>
                    </a:lnTo>
                    <a:lnTo>
                      <a:pt x="193" y="250"/>
                    </a:lnTo>
                    <a:lnTo>
                      <a:pt x="209" y="115"/>
                    </a:lnTo>
                    <a:lnTo>
                      <a:pt x="208" y="47"/>
                    </a:lnTo>
                    <a:lnTo>
                      <a:pt x="202" y="29"/>
                    </a:lnTo>
                    <a:lnTo>
                      <a:pt x="193" y="16"/>
                    </a:lnTo>
                    <a:lnTo>
                      <a:pt x="186" y="10"/>
                    </a:lnTo>
                    <a:close/>
                  </a:path>
                </a:pathLst>
              </a:custGeom>
              <a:solidFill>
                <a:srgbClr val="AF96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09" name="Freeform 22"/>
              <p:cNvSpPr>
                <a:spLocks/>
              </p:cNvSpPr>
              <p:nvPr/>
            </p:nvSpPr>
            <p:spPr bwMode="auto">
              <a:xfrm>
                <a:off x="2624" y="2272"/>
                <a:ext cx="143" cy="152"/>
              </a:xfrm>
              <a:custGeom>
                <a:avLst/>
                <a:gdLst>
                  <a:gd name="T0" fmla="*/ 28 w 572"/>
                  <a:gd name="T1" fmla="*/ 1 h 611"/>
                  <a:gd name="T2" fmla="*/ 22 w 572"/>
                  <a:gd name="T3" fmla="*/ 0 h 611"/>
                  <a:gd name="T4" fmla="*/ 12 w 572"/>
                  <a:gd name="T5" fmla="*/ 1 h 611"/>
                  <a:gd name="T6" fmla="*/ 4 w 572"/>
                  <a:gd name="T7" fmla="*/ 2 h 611"/>
                  <a:gd name="T8" fmla="*/ 2 w 572"/>
                  <a:gd name="T9" fmla="*/ 5 h 611"/>
                  <a:gd name="T10" fmla="*/ 0 w 572"/>
                  <a:gd name="T11" fmla="*/ 14 h 611"/>
                  <a:gd name="T12" fmla="*/ 4 w 572"/>
                  <a:gd name="T13" fmla="*/ 103 h 611"/>
                  <a:gd name="T14" fmla="*/ 8 w 572"/>
                  <a:gd name="T15" fmla="*/ 110 h 611"/>
                  <a:gd name="T16" fmla="*/ 14 w 572"/>
                  <a:gd name="T17" fmla="*/ 115 h 611"/>
                  <a:gd name="T18" fmla="*/ 34 w 572"/>
                  <a:gd name="T19" fmla="*/ 124 h 611"/>
                  <a:gd name="T20" fmla="*/ 69 w 572"/>
                  <a:gd name="T21" fmla="*/ 152 h 611"/>
                  <a:gd name="T22" fmla="*/ 76 w 572"/>
                  <a:gd name="T23" fmla="*/ 151 h 611"/>
                  <a:gd name="T24" fmla="*/ 92 w 572"/>
                  <a:gd name="T25" fmla="*/ 140 h 611"/>
                  <a:gd name="T26" fmla="*/ 137 w 572"/>
                  <a:gd name="T27" fmla="*/ 101 h 611"/>
                  <a:gd name="T28" fmla="*/ 142 w 572"/>
                  <a:gd name="T29" fmla="*/ 94 h 611"/>
                  <a:gd name="T30" fmla="*/ 143 w 572"/>
                  <a:gd name="T31" fmla="*/ 86 h 611"/>
                  <a:gd name="T32" fmla="*/ 143 w 572"/>
                  <a:gd name="T33" fmla="*/ 18 h 611"/>
                  <a:gd name="T34" fmla="*/ 142 w 572"/>
                  <a:gd name="T35" fmla="*/ 13 h 611"/>
                  <a:gd name="T36" fmla="*/ 140 w 572"/>
                  <a:gd name="T37" fmla="*/ 7 h 611"/>
                  <a:gd name="T38" fmla="*/ 137 w 572"/>
                  <a:gd name="T39" fmla="*/ 6 h 611"/>
                  <a:gd name="T40" fmla="*/ 123 w 572"/>
                  <a:gd name="T41" fmla="*/ 8 h 611"/>
                  <a:gd name="T42" fmla="*/ 118 w 572"/>
                  <a:gd name="T43" fmla="*/ 8 h 611"/>
                  <a:gd name="T44" fmla="*/ 116 w 572"/>
                  <a:gd name="T45" fmla="*/ 11 h 611"/>
                  <a:gd name="T46" fmla="*/ 115 w 572"/>
                  <a:gd name="T47" fmla="*/ 21 h 611"/>
                  <a:gd name="T48" fmla="*/ 117 w 572"/>
                  <a:gd name="T49" fmla="*/ 60 h 611"/>
                  <a:gd name="T50" fmla="*/ 114 w 572"/>
                  <a:gd name="T51" fmla="*/ 66 h 611"/>
                  <a:gd name="T52" fmla="*/ 110 w 572"/>
                  <a:gd name="T53" fmla="*/ 69 h 611"/>
                  <a:gd name="T54" fmla="*/ 102 w 572"/>
                  <a:gd name="T55" fmla="*/ 72 h 611"/>
                  <a:gd name="T56" fmla="*/ 70 w 572"/>
                  <a:gd name="T57" fmla="*/ 74 h 611"/>
                  <a:gd name="T58" fmla="*/ 33 w 572"/>
                  <a:gd name="T59" fmla="*/ 72 h 611"/>
                  <a:gd name="T60" fmla="*/ 29 w 572"/>
                  <a:gd name="T61" fmla="*/ 68 h 611"/>
                  <a:gd name="T62" fmla="*/ 25 w 572"/>
                  <a:gd name="T63" fmla="*/ 56 h 611"/>
                  <a:gd name="T64" fmla="*/ 26 w 572"/>
                  <a:gd name="T65" fmla="*/ 22 h 611"/>
                  <a:gd name="T66" fmla="*/ 29 w 572"/>
                  <a:gd name="T67" fmla="*/ 5 h 6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72" h="611">
                    <a:moveTo>
                      <a:pt x="114" y="12"/>
                    </a:moveTo>
                    <a:lnTo>
                      <a:pt x="110" y="6"/>
                    </a:lnTo>
                    <a:lnTo>
                      <a:pt x="103" y="2"/>
                    </a:lnTo>
                    <a:lnTo>
                      <a:pt x="86" y="0"/>
                    </a:lnTo>
                    <a:lnTo>
                      <a:pt x="57" y="4"/>
                    </a:lnTo>
                    <a:lnTo>
                      <a:pt x="49" y="6"/>
                    </a:lnTo>
                    <a:lnTo>
                      <a:pt x="21" y="6"/>
                    </a:lnTo>
                    <a:lnTo>
                      <a:pt x="14" y="8"/>
                    </a:lnTo>
                    <a:lnTo>
                      <a:pt x="9" y="14"/>
                    </a:lnTo>
                    <a:lnTo>
                      <a:pt x="6" y="22"/>
                    </a:lnTo>
                    <a:lnTo>
                      <a:pt x="3" y="35"/>
                    </a:lnTo>
                    <a:lnTo>
                      <a:pt x="0" y="55"/>
                    </a:lnTo>
                    <a:lnTo>
                      <a:pt x="14" y="397"/>
                    </a:lnTo>
                    <a:lnTo>
                      <a:pt x="17" y="415"/>
                    </a:lnTo>
                    <a:lnTo>
                      <a:pt x="23" y="431"/>
                    </a:lnTo>
                    <a:lnTo>
                      <a:pt x="32" y="443"/>
                    </a:lnTo>
                    <a:lnTo>
                      <a:pt x="42" y="454"/>
                    </a:lnTo>
                    <a:lnTo>
                      <a:pt x="55" y="462"/>
                    </a:lnTo>
                    <a:lnTo>
                      <a:pt x="119" y="490"/>
                    </a:lnTo>
                    <a:lnTo>
                      <a:pt x="135" y="500"/>
                    </a:lnTo>
                    <a:lnTo>
                      <a:pt x="244" y="599"/>
                    </a:lnTo>
                    <a:lnTo>
                      <a:pt x="275" y="611"/>
                    </a:lnTo>
                    <a:lnTo>
                      <a:pt x="283" y="611"/>
                    </a:lnTo>
                    <a:lnTo>
                      <a:pt x="303" y="607"/>
                    </a:lnTo>
                    <a:lnTo>
                      <a:pt x="325" y="597"/>
                    </a:lnTo>
                    <a:lnTo>
                      <a:pt x="367" y="564"/>
                    </a:lnTo>
                    <a:lnTo>
                      <a:pt x="425" y="504"/>
                    </a:lnTo>
                    <a:lnTo>
                      <a:pt x="546" y="406"/>
                    </a:lnTo>
                    <a:lnTo>
                      <a:pt x="562" y="388"/>
                    </a:lnTo>
                    <a:lnTo>
                      <a:pt x="569" y="376"/>
                    </a:lnTo>
                    <a:lnTo>
                      <a:pt x="569" y="359"/>
                    </a:lnTo>
                    <a:lnTo>
                      <a:pt x="571" y="346"/>
                    </a:lnTo>
                    <a:lnTo>
                      <a:pt x="572" y="310"/>
                    </a:lnTo>
                    <a:lnTo>
                      <a:pt x="571" y="73"/>
                    </a:lnTo>
                    <a:lnTo>
                      <a:pt x="569" y="62"/>
                    </a:lnTo>
                    <a:lnTo>
                      <a:pt x="569" y="53"/>
                    </a:lnTo>
                    <a:lnTo>
                      <a:pt x="565" y="39"/>
                    </a:lnTo>
                    <a:lnTo>
                      <a:pt x="560" y="29"/>
                    </a:lnTo>
                    <a:lnTo>
                      <a:pt x="554" y="25"/>
                    </a:lnTo>
                    <a:lnTo>
                      <a:pt x="549" y="23"/>
                    </a:lnTo>
                    <a:lnTo>
                      <a:pt x="535" y="23"/>
                    </a:lnTo>
                    <a:lnTo>
                      <a:pt x="492" y="31"/>
                    </a:lnTo>
                    <a:lnTo>
                      <a:pt x="479" y="31"/>
                    </a:lnTo>
                    <a:lnTo>
                      <a:pt x="473" y="33"/>
                    </a:lnTo>
                    <a:lnTo>
                      <a:pt x="466" y="37"/>
                    </a:lnTo>
                    <a:lnTo>
                      <a:pt x="463" y="43"/>
                    </a:lnTo>
                    <a:lnTo>
                      <a:pt x="459" y="53"/>
                    </a:lnTo>
                    <a:lnTo>
                      <a:pt x="459" y="86"/>
                    </a:lnTo>
                    <a:lnTo>
                      <a:pt x="472" y="197"/>
                    </a:lnTo>
                    <a:lnTo>
                      <a:pt x="466" y="241"/>
                    </a:lnTo>
                    <a:lnTo>
                      <a:pt x="461" y="260"/>
                    </a:lnTo>
                    <a:lnTo>
                      <a:pt x="457" y="267"/>
                    </a:lnTo>
                    <a:lnTo>
                      <a:pt x="450" y="274"/>
                    </a:lnTo>
                    <a:lnTo>
                      <a:pt x="440" y="279"/>
                    </a:lnTo>
                    <a:lnTo>
                      <a:pt x="426" y="285"/>
                    </a:lnTo>
                    <a:lnTo>
                      <a:pt x="409" y="288"/>
                    </a:lnTo>
                    <a:lnTo>
                      <a:pt x="333" y="296"/>
                    </a:lnTo>
                    <a:lnTo>
                      <a:pt x="278" y="299"/>
                    </a:lnTo>
                    <a:lnTo>
                      <a:pt x="161" y="295"/>
                    </a:lnTo>
                    <a:lnTo>
                      <a:pt x="132" y="288"/>
                    </a:lnTo>
                    <a:lnTo>
                      <a:pt x="122" y="284"/>
                    </a:lnTo>
                    <a:lnTo>
                      <a:pt x="114" y="274"/>
                    </a:lnTo>
                    <a:lnTo>
                      <a:pt x="106" y="260"/>
                    </a:lnTo>
                    <a:lnTo>
                      <a:pt x="99" y="226"/>
                    </a:lnTo>
                    <a:lnTo>
                      <a:pt x="98" y="122"/>
                    </a:lnTo>
                    <a:lnTo>
                      <a:pt x="102" y="89"/>
                    </a:lnTo>
                    <a:lnTo>
                      <a:pt x="114" y="31"/>
                    </a:lnTo>
                    <a:lnTo>
                      <a:pt x="115" y="20"/>
                    </a:lnTo>
                    <a:lnTo>
                      <a:pt x="114" y="12"/>
                    </a:lnTo>
                    <a:close/>
                  </a:path>
                </a:pathLst>
              </a:custGeom>
              <a:solidFill>
                <a:srgbClr val="E1C2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0" name="Freeform 23"/>
              <p:cNvSpPr>
                <a:spLocks/>
              </p:cNvSpPr>
              <p:nvPr/>
            </p:nvSpPr>
            <p:spPr bwMode="auto">
              <a:xfrm>
                <a:off x="2684" y="2288"/>
                <a:ext cx="19" cy="21"/>
              </a:xfrm>
              <a:custGeom>
                <a:avLst/>
                <a:gdLst>
                  <a:gd name="T0" fmla="*/ 19 w 75"/>
                  <a:gd name="T1" fmla="*/ 11 h 81"/>
                  <a:gd name="T2" fmla="*/ 19 w 75"/>
                  <a:gd name="T3" fmla="*/ 8 h 81"/>
                  <a:gd name="T4" fmla="*/ 18 w 75"/>
                  <a:gd name="T5" fmla="*/ 6 h 81"/>
                  <a:gd name="T6" fmla="*/ 17 w 75"/>
                  <a:gd name="T7" fmla="*/ 4 h 81"/>
                  <a:gd name="T8" fmla="*/ 16 w 75"/>
                  <a:gd name="T9" fmla="*/ 3 h 81"/>
                  <a:gd name="T10" fmla="*/ 15 w 75"/>
                  <a:gd name="T11" fmla="*/ 2 h 81"/>
                  <a:gd name="T12" fmla="*/ 13 w 75"/>
                  <a:gd name="T13" fmla="*/ 1 h 81"/>
                  <a:gd name="T14" fmla="*/ 11 w 75"/>
                  <a:gd name="T15" fmla="*/ 0 h 81"/>
                  <a:gd name="T16" fmla="*/ 9 w 75"/>
                  <a:gd name="T17" fmla="*/ 0 h 81"/>
                  <a:gd name="T18" fmla="*/ 7 w 75"/>
                  <a:gd name="T19" fmla="*/ 0 h 81"/>
                  <a:gd name="T20" fmla="*/ 6 w 75"/>
                  <a:gd name="T21" fmla="*/ 1 h 81"/>
                  <a:gd name="T22" fmla="*/ 4 w 75"/>
                  <a:gd name="T23" fmla="*/ 2 h 81"/>
                  <a:gd name="T24" fmla="*/ 3 w 75"/>
                  <a:gd name="T25" fmla="*/ 3 h 81"/>
                  <a:gd name="T26" fmla="*/ 1 w 75"/>
                  <a:gd name="T27" fmla="*/ 4 h 81"/>
                  <a:gd name="T28" fmla="*/ 1 w 75"/>
                  <a:gd name="T29" fmla="*/ 6 h 81"/>
                  <a:gd name="T30" fmla="*/ 0 w 75"/>
                  <a:gd name="T31" fmla="*/ 10 h 81"/>
                  <a:gd name="T32" fmla="*/ 0 w 75"/>
                  <a:gd name="T33" fmla="*/ 12 h 81"/>
                  <a:gd name="T34" fmla="*/ 1 w 75"/>
                  <a:gd name="T35" fmla="*/ 15 h 81"/>
                  <a:gd name="T36" fmla="*/ 1 w 75"/>
                  <a:gd name="T37" fmla="*/ 16 h 81"/>
                  <a:gd name="T38" fmla="*/ 3 w 75"/>
                  <a:gd name="T39" fmla="*/ 18 h 81"/>
                  <a:gd name="T40" fmla="*/ 4 w 75"/>
                  <a:gd name="T41" fmla="*/ 19 h 81"/>
                  <a:gd name="T42" fmla="*/ 6 w 75"/>
                  <a:gd name="T43" fmla="*/ 20 h 81"/>
                  <a:gd name="T44" fmla="*/ 7 w 75"/>
                  <a:gd name="T45" fmla="*/ 21 h 81"/>
                  <a:gd name="T46" fmla="*/ 9 w 75"/>
                  <a:gd name="T47" fmla="*/ 21 h 81"/>
                  <a:gd name="T48" fmla="*/ 11 w 75"/>
                  <a:gd name="T49" fmla="*/ 21 h 81"/>
                  <a:gd name="T50" fmla="*/ 13 w 75"/>
                  <a:gd name="T51" fmla="*/ 20 h 81"/>
                  <a:gd name="T52" fmla="*/ 14 w 75"/>
                  <a:gd name="T53" fmla="*/ 20 h 81"/>
                  <a:gd name="T54" fmla="*/ 15 w 75"/>
                  <a:gd name="T55" fmla="*/ 19 h 81"/>
                  <a:gd name="T56" fmla="*/ 15 w 75"/>
                  <a:gd name="T57" fmla="*/ 19 h 81"/>
                  <a:gd name="T58" fmla="*/ 16 w 75"/>
                  <a:gd name="T59" fmla="*/ 18 h 81"/>
                  <a:gd name="T60" fmla="*/ 16 w 75"/>
                  <a:gd name="T61" fmla="*/ 18 h 81"/>
                  <a:gd name="T62" fmla="*/ 16 w 75"/>
                  <a:gd name="T63" fmla="*/ 18 h 81"/>
                  <a:gd name="T64" fmla="*/ 16 w 75"/>
                  <a:gd name="T65" fmla="*/ 18 h 81"/>
                  <a:gd name="T66" fmla="*/ 17 w 75"/>
                  <a:gd name="T67" fmla="*/ 16 h 81"/>
                  <a:gd name="T68" fmla="*/ 18 w 75"/>
                  <a:gd name="T69" fmla="*/ 15 h 81"/>
                  <a:gd name="T70" fmla="*/ 19 w 75"/>
                  <a:gd name="T71" fmla="*/ 12 h 81"/>
                  <a:gd name="T72" fmla="*/ 19 w 75"/>
                  <a:gd name="T73" fmla="*/ 11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5" h="81">
                    <a:moveTo>
                      <a:pt x="75" y="41"/>
                    </a:moveTo>
                    <a:lnTo>
                      <a:pt x="74" y="32"/>
                    </a:lnTo>
                    <a:lnTo>
                      <a:pt x="71" y="24"/>
                    </a:lnTo>
                    <a:lnTo>
                      <a:pt x="68" y="17"/>
                    </a:lnTo>
                    <a:lnTo>
                      <a:pt x="63" y="12"/>
                    </a:lnTo>
                    <a:lnTo>
                      <a:pt x="58" y="6"/>
                    </a:lnTo>
                    <a:lnTo>
                      <a:pt x="51" y="3"/>
                    </a:lnTo>
                    <a:lnTo>
                      <a:pt x="44" y="0"/>
                    </a:lnTo>
                    <a:lnTo>
                      <a:pt x="37" y="0"/>
                    </a:lnTo>
                    <a:lnTo>
                      <a:pt x="29" y="0"/>
                    </a:lnTo>
                    <a:lnTo>
                      <a:pt x="22" y="3"/>
                    </a:lnTo>
                    <a:lnTo>
                      <a:pt x="16" y="6"/>
                    </a:lnTo>
                    <a:lnTo>
                      <a:pt x="10" y="12"/>
                    </a:lnTo>
                    <a:lnTo>
                      <a:pt x="5" y="17"/>
                    </a:lnTo>
                    <a:lnTo>
                      <a:pt x="2" y="24"/>
                    </a:lnTo>
                    <a:lnTo>
                      <a:pt x="0" y="40"/>
                    </a:lnTo>
                    <a:lnTo>
                      <a:pt x="0" y="48"/>
                    </a:lnTo>
                    <a:lnTo>
                      <a:pt x="2" y="56"/>
                    </a:lnTo>
                    <a:lnTo>
                      <a:pt x="5" y="63"/>
                    </a:lnTo>
                    <a:lnTo>
                      <a:pt x="10" y="70"/>
                    </a:lnTo>
                    <a:lnTo>
                      <a:pt x="16" y="74"/>
                    </a:lnTo>
                    <a:lnTo>
                      <a:pt x="22" y="79"/>
                    </a:lnTo>
                    <a:lnTo>
                      <a:pt x="29" y="81"/>
                    </a:lnTo>
                    <a:lnTo>
                      <a:pt x="37" y="81"/>
                    </a:lnTo>
                    <a:lnTo>
                      <a:pt x="44" y="81"/>
                    </a:lnTo>
                    <a:lnTo>
                      <a:pt x="51" y="79"/>
                    </a:lnTo>
                    <a:lnTo>
                      <a:pt x="54" y="77"/>
                    </a:lnTo>
                    <a:lnTo>
                      <a:pt x="58" y="74"/>
                    </a:lnTo>
                    <a:lnTo>
                      <a:pt x="60" y="72"/>
                    </a:lnTo>
                    <a:lnTo>
                      <a:pt x="62" y="70"/>
                    </a:lnTo>
                    <a:lnTo>
                      <a:pt x="63" y="70"/>
                    </a:lnTo>
                    <a:lnTo>
                      <a:pt x="68" y="63"/>
                    </a:lnTo>
                    <a:lnTo>
                      <a:pt x="71" y="56"/>
                    </a:lnTo>
                    <a:lnTo>
                      <a:pt x="74" y="48"/>
                    </a:lnTo>
                    <a:lnTo>
                      <a:pt x="75" y="41"/>
                    </a:lnTo>
                    <a:close/>
                  </a:path>
                </a:pathLst>
              </a:custGeom>
              <a:solidFill>
                <a:srgbClr val="AF96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1" name="Freeform 24"/>
              <p:cNvSpPr>
                <a:spLocks/>
              </p:cNvSpPr>
              <p:nvPr/>
            </p:nvSpPr>
            <p:spPr bwMode="auto">
              <a:xfrm>
                <a:off x="2489" y="2735"/>
                <a:ext cx="416" cy="133"/>
              </a:xfrm>
              <a:custGeom>
                <a:avLst/>
                <a:gdLst>
                  <a:gd name="T0" fmla="*/ 379 w 1666"/>
                  <a:gd name="T1" fmla="*/ 13 h 532"/>
                  <a:gd name="T2" fmla="*/ 378 w 1666"/>
                  <a:gd name="T3" fmla="*/ 13 h 532"/>
                  <a:gd name="T4" fmla="*/ 377 w 1666"/>
                  <a:gd name="T5" fmla="*/ 13 h 532"/>
                  <a:gd name="T6" fmla="*/ 372 w 1666"/>
                  <a:gd name="T7" fmla="*/ 17 h 532"/>
                  <a:gd name="T8" fmla="*/ 333 w 1666"/>
                  <a:gd name="T9" fmla="*/ 35 h 532"/>
                  <a:gd name="T10" fmla="*/ 308 w 1666"/>
                  <a:gd name="T11" fmla="*/ 44 h 532"/>
                  <a:gd name="T12" fmla="*/ 239 w 1666"/>
                  <a:gd name="T13" fmla="*/ 59 h 532"/>
                  <a:gd name="T14" fmla="*/ 207 w 1666"/>
                  <a:gd name="T15" fmla="*/ 61 h 532"/>
                  <a:gd name="T16" fmla="*/ 165 w 1666"/>
                  <a:gd name="T17" fmla="*/ 56 h 532"/>
                  <a:gd name="T18" fmla="*/ 116 w 1666"/>
                  <a:gd name="T19" fmla="*/ 46 h 532"/>
                  <a:gd name="T20" fmla="*/ 71 w 1666"/>
                  <a:gd name="T21" fmla="*/ 29 h 532"/>
                  <a:gd name="T22" fmla="*/ 63 w 1666"/>
                  <a:gd name="T23" fmla="*/ 23 h 532"/>
                  <a:gd name="T24" fmla="*/ 59 w 1666"/>
                  <a:gd name="T25" fmla="*/ 18 h 532"/>
                  <a:gd name="T26" fmla="*/ 52 w 1666"/>
                  <a:gd name="T27" fmla="*/ 13 h 532"/>
                  <a:gd name="T28" fmla="*/ 42 w 1666"/>
                  <a:gd name="T29" fmla="*/ 4 h 532"/>
                  <a:gd name="T30" fmla="*/ 40 w 1666"/>
                  <a:gd name="T31" fmla="*/ 3 h 532"/>
                  <a:gd name="T32" fmla="*/ 36 w 1666"/>
                  <a:gd name="T33" fmla="*/ 1 h 532"/>
                  <a:gd name="T34" fmla="*/ 33 w 1666"/>
                  <a:gd name="T35" fmla="*/ 0 h 532"/>
                  <a:gd name="T36" fmla="*/ 30 w 1666"/>
                  <a:gd name="T37" fmla="*/ 1 h 532"/>
                  <a:gd name="T38" fmla="*/ 28 w 1666"/>
                  <a:gd name="T39" fmla="*/ 2 h 532"/>
                  <a:gd name="T40" fmla="*/ 26 w 1666"/>
                  <a:gd name="T41" fmla="*/ 3 h 532"/>
                  <a:gd name="T42" fmla="*/ 20 w 1666"/>
                  <a:gd name="T43" fmla="*/ 12 h 532"/>
                  <a:gd name="T44" fmla="*/ 1 w 1666"/>
                  <a:gd name="T45" fmla="*/ 49 h 532"/>
                  <a:gd name="T46" fmla="*/ 1 w 1666"/>
                  <a:gd name="T47" fmla="*/ 52 h 532"/>
                  <a:gd name="T48" fmla="*/ 0 w 1666"/>
                  <a:gd name="T49" fmla="*/ 54 h 532"/>
                  <a:gd name="T50" fmla="*/ 0 w 1666"/>
                  <a:gd name="T51" fmla="*/ 58 h 532"/>
                  <a:gd name="T52" fmla="*/ 1 w 1666"/>
                  <a:gd name="T53" fmla="*/ 60 h 532"/>
                  <a:gd name="T54" fmla="*/ 39 w 1666"/>
                  <a:gd name="T55" fmla="*/ 91 h 532"/>
                  <a:gd name="T56" fmla="*/ 59 w 1666"/>
                  <a:gd name="T57" fmla="*/ 103 h 532"/>
                  <a:gd name="T58" fmla="*/ 99 w 1666"/>
                  <a:gd name="T59" fmla="*/ 120 h 532"/>
                  <a:gd name="T60" fmla="*/ 135 w 1666"/>
                  <a:gd name="T61" fmla="*/ 129 h 532"/>
                  <a:gd name="T62" fmla="*/ 213 w 1666"/>
                  <a:gd name="T63" fmla="*/ 133 h 532"/>
                  <a:gd name="T64" fmla="*/ 267 w 1666"/>
                  <a:gd name="T65" fmla="*/ 130 h 532"/>
                  <a:gd name="T66" fmla="*/ 299 w 1666"/>
                  <a:gd name="T67" fmla="*/ 123 h 532"/>
                  <a:gd name="T68" fmla="*/ 369 w 1666"/>
                  <a:gd name="T69" fmla="*/ 96 h 532"/>
                  <a:gd name="T70" fmla="*/ 404 w 1666"/>
                  <a:gd name="T71" fmla="*/ 76 h 532"/>
                  <a:gd name="T72" fmla="*/ 410 w 1666"/>
                  <a:gd name="T73" fmla="*/ 71 h 532"/>
                  <a:gd name="T74" fmla="*/ 413 w 1666"/>
                  <a:gd name="T75" fmla="*/ 69 h 532"/>
                  <a:gd name="T76" fmla="*/ 414 w 1666"/>
                  <a:gd name="T77" fmla="*/ 67 h 532"/>
                  <a:gd name="T78" fmla="*/ 415 w 1666"/>
                  <a:gd name="T79" fmla="*/ 66 h 532"/>
                  <a:gd name="T80" fmla="*/ 416 w 1666"/>
                  <a:gd name="T81" fmla="*/ 64 h 532"/>
                  <a:gd name="T82" fmla="*/ 416 w 1666"/>
                  <a:gd name="T83" fmla="*/ 63 h 532"/>
                  <a:gd name="T84" fmla="*/ 414 w 1666"/>
                  <a:gd name="T85" fmla="*/ 56 h 532"/>
                  <a:gd name="T86" fmla="*/ 408 w 1666"/>
                  <a:gd name="T87" fmla="*/ 44 h 532"/>
                  <a:gd name="T88" fmla="*/ 394 w 1666"/>
                  <a:gd name="T89" fmla="*/ 24 h 532"/>
                  <a:gd name="T90" fmla="*/ 389 w 1666"/>
                  <a:gd name="T91" fmla="*/ 19 h 532"/>
                  <a:gd name="T92" fmla="*/ 381 w 1666"/>
                  <a:gd name="T93" fmla="*/ 13 h 532"/>
                  <a:gd name="T94" fmla="*/ 379 w 1666"/>
                  <a:gd name="T95" fmla="*/ 13 h 5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66" h="532">
                    <a:moveTo>
                      <a:pt x="1519" y="52"/>
                    </a:moveTo>
                    <a:lnTo>
                      <a:pt x="1515" y="50"/>
                    </a:lnTo>
                    <a:lnTo>
                      <a:pt x="1509" y="53"/>
                    </a:lnTo>
                    <a:lnTo>
                      <a:pt x="1491" y="66"/>
                    </a:lnTo>
                    <a:lnTo>
                      <a:pt x="1335" y="141"/>
                    </a:lnTo>
                    <a:lnTo>
                      <a:pt x="1233" y="175"/>
                    </a:lnTo>
                    <a:lnTo>
                      <a:pt x="958" y="235"/>
                    </a:lnTo>
                    <a:lnTo>
                      <a:pt x="829" y="242"/>
                    </a:lnTo>
                    <a:lnTo>
                      <a:pt x="662" y="224"/>
                    </a:lnTo>
                    <a:lnTo>
                      <a:pt x="465" y="182"/>
                    </a:lnTo>
                    <a:lnTo>
                      <a:pt x="284" y="116"/>
                    </a:lnTo>
                    <a:lnTo>
                      <a:pt x="253" y="92"/>
                    </a:lnTo>
                    <a:lnTo>
                      <a:pt x="237" y="71"/>
                    </a:lnTo>
                    <a:lnTo>
                      <a:pt x="209" y="52"/>
                    </a:lnTo>
                    <a:lnTo>
                      <a:pt x="170" y="17"/>
                    </a:lnTo>
                    <a:lnTo>
                      <a:pt x="162" y="11"/>
                    </a:lnTo>
                    <a:lnTo>
                      <a:pt x="143" y="2"/>
                    </a:lnTo>
                    <a:lnTo>
                      <a:pt x="131" y="0"/>
                    </a:lnTo>
                    <a:lnTo>
                      <a:pt x="119" y="3"/>
                    </a:lnTo>
                    <a:lnTo>
                      <a:pt x="113" y="6"/>
                    </a:lnTo>
                    <a:lnTo>
                      <a:pt x="106" y="13"/>
                    </a:lnTo>
                    <a:lnTo>
                      <a:pt x="81" y="49"/>
                    </a:lnTo>
                    <a:lnTo>
                      <a:pt x="6" y="197"/>
                    </a:lnTo>
                    <a:lnTo>
                      <a:pt x="3" y="207"/>
                    </a:lnTo>
                    <a:lnTo>
                      <a:pt x="0" y="217"/>
                    </a:lnTo>
                    <a:lnTo>
                      <a:pt x="0" y="230"/>
                    </a:lnTo>
                    <a:lnTo>
                      <a:pt x="6" y="238"/>
                    </a:lnTo>
                    <a:lnTo>
                      <a:pt x="156" y="364"/>
                    </a:lnTo>
                    <a:lnTo>
                      <a:pt x="236" y="412"/>
                    </a:lnTo>
                    <a:lnTo>
                      <a:pt x="397" y="481"/>
                    </a:lnTo>
                    <a:lnTo>
                      <a:pt x="540" y="514"/>
                    </a:lnTo>
                    <a:lnTo>
                      <a:pt x="852" y="532"/>
                    </a:lnTo>
                    <a:lnTo>
                      <a:pt x="1068" y="520"/>
                    </a:lnTo>
                    <a:lnTo>
                      <a:pt x="1196" y="492"/>
                    </a:lnTo>
                    <a:lnTo>
                      <a:pt x="1477" y="383"/>
                    </a:lnTo>
                    <a:lnTo>
                      <a:pt x="1617" y="304"/>
                    </a:lnTo>
                    <a:lnTo>
                      <a:pt x="1643" y="282"/>
                    </a:lnTo>
                    <a:lnTo>
                      <a:pt x="1652" y="276"/>
                    </a:lnTo>
                    <a:lnTo>
                      <a:pt x="1659" y="268"/>
                    </a:lnTo>
                    <a:lnTo>
                      <a:pt x="1662" y="263"/>
                    </a:lnTo>
                    <a:lnTo>
                      <a:pt x="1665" y="257"/>
                    </a:lnTo>
                    <a:lnTo>
                      <a:pt x="1666" y="251"/>
                    </a:lnTo>
                    <a:lnTo>
                      <a:pt x="1659" y="222"/>
                    </a:lnTo>
                    <a:lnTo>
                      <a:pt x="1635" y="175"/>
                    </a:lnTo>
                    <a:lnTo>
                      <a:pt x="1576" y="96"/>
                    </a:lnTo>
                    <a:lnTo>
                      <a:pt x="1558" y="77"/>
                    </a:lnTo>
                    <a:lnTo>
                      <a:pt x="1525" y="53"/>
                    </a:lnTo>
                    <a:lnTo>
                      <a:pt x="1519" y="52"/>
                    </a:lnTo>
                    <a:close/>
                  </a:path>
                </a:pathLst>
              </a:custGeom>
              <a:solidFill>
                <a:srgbClr val="AF96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2" name="Freeform 25"/>
              <p:cNvSpPr>
                <a:spLocks/>
              </p:cNvSpPr>
              <p:nvPr/>
            </p:nvSpPr>
            <p:spPr bwMode="auto">
              <a:xfrm>
                <a:off x="2509" y="2763"/>
                <a:ext cx="375" cy="90"/>
              </a:xfrm>
              <a:custGeom>
                <a:avLst/>
                <a:gdLst>
                  <a:gd name="T0" fmla="*/ 358 w 1501"/>
                  <a:gd name="T1" fmla="*/ 6 h 361"/>
                  <a:gd name="T2" fmla="*/ 355 w 1501"/>
                  <a:gd name="T3" fmla="*/ 5 h 361"/>
                  <a:gd name="T4" fmla="*/ 339 w 1501"/>
                  <a:gd name="T5" fmla="*/ 11 h 361"/>
                  <a:gd name="T6" fmla="*/ 291 w 1501"/>
                  <a:gd name="T7" fmla="*/ 33 h 361"/>
                  <a:gd name="T8" fmla="*/ 283 w 1501"/>
                  <a:gd name="T9" fmla="*/ 35 h 361"/>
                  <a:gd name="T10" fmla="*/ 249 w 1501"/>
                  <a:gd name="T11" fmla="*/ 40 h 361"/>
                  <a:gd name="T12" fmla="*/ 180 w 1501"/>
                  <a:gd name="T13" fmla="*/ 43 h 361"/>
                  <a:gd name="T14" fmla="*/ 129 w 1501"/>
                  <a:gd name="T15" fmla="*/ 39 h 361"/>
                  <a:gd name="T16" fmla="*/ 77 w 1501"/>
                  <a:gd name="T17" fmla="*/ 28 h 361"/>
                  <a:gd name="T18" fmla="*/ 30 w 1501"/>
                  <a:gd name="T19" fmla="*/ 5 h 361"/>
                  <a:gd name="T20" fmla="*/ 16 w 1501"/>
                  <a:gd name="T21" fmla="*/ 0 h 361"/>
                  <a:gd name="T22" fmla="*/ 14 w 1501"/>
                  <a:gd name="T23" fmla="*/ 0 h 361"/>
                  <a:gd name="T24" fmla="*/ 10 w 1501"/>
                  <a:gd name="T25" fmla="*/ 1 h 361"/>
                  <a:gd name="T26" fmla="*/ 8 w 1501"/>
                  <a:gd name="T27" fmla="*/ 3 h 361"/>
                  <a:gd name="T28" fmla="*/ 6 w 1501"/>
                  <a:gd name="T29" fmla="*/ 4 h 361"/>
                  <a:gd name="T30" fmla="*/ 5 w 1501"/>
                  <a:gd name="T31" fmla="*/ 6 h 361"/>
                  <a:gd name="T32" fmla="*/ 2 w 1501"/>
                  <a:gd name="T33" fmla="*/ 12 h 361"/>
                  <a:gd name="T34" fmla="*/ 0 w 1501"/>
                  <a:gd name="T35" fmla="*/ 20 h 361"/>
                  <a:gd name="T36" fmla="*/ 0 w 1501"/>
                  <a:gd name="T37" fmla="*/ 22 h 361"/>
                  <a:gd name="T38" fmla="*/ 0 w 1501"/>
                  <a:gd name="T39" fmla="*/ 25 h 361"/>
                  <a:gd name="T40" fmla="*/ 1 w 1501"/>
                  <a:gd name="T41" fmla="*/ 28 h 361"/>
                  <a:gd name="T42" fmla="*/ 2 w 1501"/>
                  <a:gd name="T43" fmla="*/ 31 h 361"/>
                  <a:gd name="T44" fmla="*/ 6 w 1501"/>
                  <a:gd name="T45" fmla="*/ 36 h 361"/>
                  <a:gd name="T46" fmla="*/ 24 w 1501"/>
                  <a:gd name="T47" fmla="*/ 47 h 361"/>
                  <a:gd name="T48" fmla="*/ 66 w 1501"/>
                  <a:gd name="T49" fmla="*/ 68 h 361"/>
                  <a:gd name="T50" fmla="*/ 100 w 1501"/>
                  <a:gd name="T51" fmla="*/ 81 h 361"/>
                  <a:gd name="T52" fmla="*/ 133 w 1501"/>
                  <a:gd name="T53" fmla="*/ 88 h 361"/>
                  <a:gd name="T54" fmla="*/ 171 w 1501"/>
                  <a:gd name="T55" fmla="*/ 90 h 361"/>
                  <a:gd name="T56" fmla="*/ 250 w 1501"/>
                  <a:gd name="T57" fmla="*/ 85 h 361"/>
                  <a:gd name="T58" fmla="*/ 280 w 1501"/>
                  <a:gd name="T59" fmla="*/ 79 h 361"/>
                  <a:gd name="T60" fmla="*/ 325 w 1501"/>
                  <a:gd name="T61" fmla="*/ 64 h 361"/>
                  <a:gd name="T62" fmla="*/ 350 w 1501"/>
                  <a:gd name="T63" fmla="*/ 52 h 361"/>
                  <a:gd name="T64" fmla="*/ 366 w 1501"/>
                  <a:gd name="T65" fmla="*/ 40 h 361"/>
                  <a:gd name="T66" fmla="*/ 373 w 1501"/>
                  <a:gd name="T67" fmla="*/ 34 h 361"/>
                  <a:gd name="T68" fmla="*/ 374 w 1501"/>
                  <a:gd name="T69" fmla="*/ 32 h 361"/>
                  <a:gd name="T70" fmla="*/ 375 w 1501"/>
                  <a:gd name="T71" fmla="*/ 30 h 361"/>
                  <a:gd name="T72" fmla="*/ 375 w 1501"/>
                  <a:gd name="T73" fmla="*/ 27 h 361"/>
                  <a:gd name="T74" fmla="*/ 374 w 1501"/>
                  <a:gd name="T75" fmla="*/ 23 h 361"/>
                  <a:gd name="T76" fmla="*/ 372 w 1501"/>
                  <a:gd name="T77" fmla="*/ 19 h 361"/>
                  <a:gd name="T78" fmla="*/ 368 w 1501"/>
                  <a:gd name="T79" fmla="*/ 15 h 361"/>
                  <a:gd name="T80" fmla="*/ 362 w 1501"/>
                  <a:gd name="T81" fmla="*/ 8 h 361"/>
                  <a:gd name="T82" fmla="*/ 360 w 1501"/>
                  <a:gd name="T83" fmla="*/ 7 h 361"/>
                  <a:gd name="T84" fmla="*/ 358 w 1501"/>
                  <a:gd name="T85" fmla="*/ 6 h 3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01" h="361">
                    <a:moveTo>
                      <a:pt x="1434" y="25"/>
                    </a:moveTo>
                    <a:lnTo>
                      <a:pt x="1421" y="22"/>
                    </a:lnTo>
                    <a:lnTo>
                      <a:pt x="1355" y="43"/>
                    </a:lnTo>
                    <a:lnTo>
                      <a:pt x="1165" y="131"/>
                    </a:lnTo>
                    <a:lnTo>
                      <a:pt x="1131" y="140"/>
                    </a:lnTo>
                    <a:lnTo>
                      <a:pt x="995" y="161"/>
                    </a:lnTo>
                    <a:lnTo>
                      <a:pt x="722" y="171"/>
                    </a:lnTo>
                    <a:lnTo>
                      <a:pt x="518" y="156"/>
                    </a:lnTo>
                    <a:lnTo>
                      <a:pt x="309" y="111"/>
                    </a:lnTo>
                    <a:lnTo>
                      <a:pt x="120" y="21"/>
                    </a:lnTo>
                    <a:lnTo>
                      <a:pt x="64" y="0"/>
                    </a:lnTo>
                    <a:lnTo>
                      <a:pt x="55" y="0"/>
                    </a:lnTo>
                    <a:lnTo>
                      <a:pt x="42" y="5"/>
                    </a:lnTo>
                    <a:lnTo>
                      <a:pt x="32" y="13"/>
                    </a:lnTo>
                    <a:lnTo>
                      <a:pt x="26" y="18"/>
                    </a:lnTo>
                    <a:lnTo>
                      <a:pt x="21" y="25"/>
                    </a:lnTo>
                    <a:lnTo>
                      <a:pt x="10" y="47"/>
                    </a:lnTo>
                    <a:lnTo>
                      <a:pt x="1" y="80"/>
                    </a:lnTo>
                    <a:lnTo>
                      <a:pt x="0" y="88"/>
                    </a:lnTo>
                    <a:lnTo>
                      <a:pt x="0" y="102"/>
                    </a:lnTo>
                    <a:lnTo>
                      <a:pt x="4" y="113"/>
                    </a:lnTo>
                    <a:lnTo>
                      <a:pt x="8" y="124"/>
                    </a:lnTo>
                    <a:lnTo>
                      <a:pt x="25" y="144"/>
                    </a:lnTo>
                    <a:lnTo>
                      <a:pt x="97" y="189"/>
                    </a:lnTo>
                    <a:lnTo>
                      <a:pt x="263" y="272"/>
                    </a:lnTo>
                    <a:lnTo>
                      <a:pt x="399" y="326"/>
                    </a:lnTo>
                    <a:lnTo>
                      <a:pt x="534" y="351"/>
                    </a:lnTo>
                    <a:lnTo>
                      <a:pt x="686" y="361"/>
                    </a:lnTo>
                    <a:lnTo>
                      <a:pt x="1000" y="340"/>
                    </a:lnTo>
                    <a:lnTo>
                      <a:pt x="1121" y="315"/>
                    </a:lnTo>
                    <a:lnTo>
                      <a:pt x="1300" y="257"/>
                    </a:lnTo>
                    <a:lnTo>
                      <a:pt x="1399" y="210"/>
                    </a:lnTo>
                    <a:lnTo>
                      <a:pt x="1466" y="161"/>
                    </a:lnTo>
                    <a:lnTo>
                      <a:pt x="1492" y="135"/>
                    </a:lnTo>
                    <a:lnTo>
                      <a:pt x="1498" y="127"/>
                    </a:lnTo>
                    <a:lnTo>
                      <a:pt x="1499" y="121"/>
                    </a:lnTo>
                    <a:lnTo>
                      <a:pt x="1501" y="107"/>
                    </a:lnTo>
                    <a:lnTo>
                      <a:pt x="1498" y="94"/>
                    </a:lnTo>
                    <a:lnTo>
                      <a:pt x="1489" y="75"/>
                    </a:lnTo>
                    <a:lnTo>
                      <a:pt x="1474" y="59"/>
                    </a:lnTo>
                    <a:lnTo>
                      <a:pt x="1447" y="34"/>
                    </a:lnTo>
                    <a:lnTo>
                      <a:pt x="1439" y="30"/>
                    </a:lnTo>
                    <a:lnTo>
                      <a:pt x="1434" y="25"/>
                    </a:lnTo>
                    <a:close/>
                  </a:path>
                </a:pathLst>
              </a:custGeom>
              <a:solidFill>
                <a:srgbClr val="E1C2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3" name="Freeform 26"/>
              <p:cNvSpPr>
                <a:spLocks/>
              </p:cNvSpPr>
              <p:nvPr/>
            </p:nvSpPr>
            <p:spPr bwMode="auto">
              <a:xfrm>
                <a:off x="2669" y="2365"/>
                <a:ext cx="46" cy="487"/>
              </a:xfrm>
              <a:custGeom>
                <a:avLst/>
                <a:gdLst>
                  <a:gd name="T0" fmla="*/ 33 w 184"/>
                  <a:gd name="T1" fmla="*/ 3 h 1948"/>
                  <a:gd name="T2" fmla="*/ 27 w 184"/>
                  <a:gd name="T3" fmla="*/ 0 h 1948"/>
                  <a:gd name="T4" fmla="*/ 25 w 184"/>
                  <a:gd name="T5" fmla="*/ 0 h 1948"/>
                  <a:gd name="T6" fmla="*/ 18 w 184"/>
                  <a:gd name="T7" fmla="*/ 2 h 1948"/>
                  <a:gd name="T8" fmla="*/ 10 w 184"/>
                  <a:gd name="T9" fmla="*/ 6 h 1948"/>
                  <a:gd name="T10" fmla="*/ 5 w 184"/>
                  <a:gd name="T11" fmla="*/ 11 h 1948"/>
                  <a:gd name="T12" fmla="*/ 3 w 184"/>
                  <a:gd name="T13" fmla="*/ 13 h 1948"/>
                  <a:gd name="T14" fmla="*/ 0 w 184"/>
                  <a:gd name="T15" fmla="*/ 23 h 1948"/>
                  <a:gd name="T16" fmla="*/ 0 w 184"/>
                  <a:gd name="T17" fmla="*/ 34 h 1948"/>
                  <a:gd name="T18" fmla="*/ 5 w 184"/>
                  <a:gd name="T19" fmla="*/ 57 h 1948"/>
                  <a:gd name="T20" fmla="*/ 7 w 184"/>
                  <a:gd name="T21" fmla="*/ 63 h 1948"/>
                  <a:gd name="T22" fmla="*/ 9 w 184"/>
                  <a:gd name="T23" fmla="*/ 79 h 1948"/>
                  <a:gd name="T24" fmla="*/ 13 w 184"/>
                  <a:gd name="T25" fmla="*/ 132 h 1948"/>
                  <a:gd name="T26" fmla="*/ 18 w 184"/>
                  <a:gd name="T27" fmla="*/ 444 h 1948"/>
                  <a:gd name="T28" fmla="*/ 19 w 184"/>
                  <a:gd name="T29" fmla="*/ 473 h 1948"/>
                  <a:gd name="T30" fmla="*/ 20 w 184"/>
                  <a:gd name="T31" fmla="*/ 476 h 1948"/>
                  <a:gd name="T32" fmla="*/ 22 w 184"/>
                  <a:gd name="T33" fmla="*/ 481 h 1948"/>
                  <a:gd name="T34" fmla="*/ 25 w 184"/>
                  <a:gd name="T35" fmla="*/ 484 h 1948"/>
                  <a:gd name="T36" fmla="*/ 26 w 184"/>
                  <a:gd name="T37" fmla="*/ 485 h 1948"/>
                  <a:gd name="T38" fmla="*/ 29 w 184"/>
                  <a:gd name="T39" fmla="*/ 486 h 1948"/>
                  <a:gd name="T40" fmla="*/ 31 w 184"/>
                  <a:gd name="T41" fmla="*/ 487 h 1948"/>
                  <a:gd name="T42" fmla="*/ 34 w 184"/>
                  <a:gd name="T43" fmla="*/ 487 h 1948"/>
                  <a:gd name="T44" fmla="*/ 36 w 184"/>
                  <a:gd name="T45" fmla="*/ 486 h 1948"/>
                  <a:gd name="T46" fmla="*/ 39 w 184"/>
                  <a:gd name="T47" fmla="*/ 484 h 1948"/>
                  <a:gd name="T48" fmla="*/ 41 w 184"/>
                  <a:gd name="T49" fmla="*/ 480 h 1948"/>
                  <a:gd name="T50" fmla="*/ 42 w 184"/>
                  <a:gd name="T51" fmla="*/ 475 h 1948"/>
                  <a:gd name="T52" fmla="*/ 43 w 184"/>
                  <a:gd name="T53" fmla="*/ 469 h 1948"/>
                  <a:gd name="T54" fmla="*/ 40 w 184"/>
                  <a:gd name="T55" fmla="*/ 132 h 1948"/>
                  <a:gd name="T56" fmla="*/ 45 w 184"/>
                  <a:gd name="T57" fmla="*/ 42 h 1948"/>
                  <a:gd name="T58" fmla="*/ 45 w 184"/>
                  <a:gd name="T59" fmla="*/ 39 h 1948"/>
                  <a:gd name="T60" fmla="*/ 45 w 184"/>
                  <a:gd name="T61" fmla="*/ 36 h 1948"/>
                  <a:gd name="T62" fmla="*/ 45 w 184"/>
                  <a:gd name="T63" fmla="*/ 29 h 1948"/>
                  <a:gd name="T64" fmla="*/ 46 w 184"/>
                  <a:gd name="T65" fmla="*/ 27 h 1948"/>
                  <a:gd name="T66" fmla="*/ 46 w 184"/>
                  <a:gd name="T67" fmla="*/ 24 h 1948"/>
                  <a:gd name="T68" fmla="*/ 45 w 184"/>
                  <a:gd name="T69" fmla="*/ 21 h 1948"/>
                  <a:gd name="T70" fmla="*/ 43 w 184"/>
                  <a:gd name="T71" fmla="*/ 18 h 1948"/>
                  <a:gd name="T72" fmla="*/ 42 w 184"/>
                  <a:gd name="T73" fmla="*/ 14 h 1948"/>
                  <a:gd name="T74" fmla="*/ 33 w 184"/>
                  <a:gd name="T75" fmla="*/ 3 h 194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4" h="1948">
                    <a:moveTo>
                      <a:pt x="130" y="10"/>
                    </a:moveTo>
                    <a:lnTo>
                      <a:pt x="109" y="0"/>
                    </a:lnTo>
                    <a:lnTo>
                      <a:pt x="98" y="0"/>
                    </a:lnTo>
                    <a:lnTo>
                      <a:pt x="70" y="9"/>
                    </a:lnTo>
                    <a:lnTo>
                      <a:pt x="41" y="23"/>
                    </a:lnTo>
                    <a:lnTo>
                      <a:pt x="21" y="43"/>
                    </a:lnTo>
                    <a:lnTo>
                      <a:pt x="13" y="52"/>
                    </a:lnTo>
                    <a:lnTo>
                      <a:pt x="0" y="93"/>
                    </a:lnTo>
                    <a:lnTo>
                      <a:pt x="0" y="134"/>
                    </a:lnTo>
                    <a:lnTo>
                      <a:pt x="19" y="227"/>
                    </a:lnTo>
                    <a:lnTo>
                      <a:pt x="27" y="250"/>
                    </a:lnTo>
                    <a:lnTo>
                      <a:pt x="37" y="314"/>
                    </a:lnTo>
                    <a:lnTo>
                      <a:pt x="53" y="529"/>
                    </a:lnTo>
                    <a:lnTo>
                      <a:pt x="70" y="1774"/>
                    </a:lnTo>
                    <a:lnTo>
                      <a:pt x="77" y="1890"/>
                    </a:lnTo>
                    <a:lnTo>
                      <a:pt x="80" y="1904"/>
                    </a:lnTo>
                    <a:lnTo>
                      <a:pt x="87" y="1925"/>
                    </a:lnTo>
                    <a:lnTo>
                      <a:pt x="98" y="1936"/>
                    </a:lnTo>
                    <a:lnTo>
                      <a:pt x="105" y="1941"/>
                    </a:lnTo>
                    <a:lnTo>
                      <a:pt x="114" y="1945"/>
                    </a:lnTo>
                    <a:lnTo>
                      <a:pt x="124" y="1948"/>
                    </a:lnTo>
                    <a:lnTo>
                      <a:pt x="136" y="1948"/>
                    </a:lnTo>
                    <a:lnTo>
                      <a:pt x="145" y="1943"/>
                    </a:lnTo>
                    <a:lnTo>
                      <a:pt x="155" y="1934"/>
                    </a:lnTo>
                    <a:lnTo>
                      <a:pt x="162" y="1920"/>
                    </a:lnTo>
                    <a:lnTo>
                      <a:pt x="168" y="1901"/>
                    </a:lnTo>
                    <a:lnTo>
                      <a:pt x="171" y="1874"/>
                    </a:lnTo>
                    <a:lnTo>
                      <a:pt x="158" y="529"/>
                    </a:lnTo>
                    <a:lnTo>
                      <a:pt x="178" y="168"/>
                    </a:lnTo>
                    <a:lnTo>
                      <a:pt x="178" y="156"/>
                    </a:lnTo>
                    <a:lnTo>
                      <a:pt x="180" y="145"/>
                    </a:lnTo>
                    <a:lnTo>
                      <a:pt x="181" y="117"/>
                    </a:lnTo>
                    <a:lnTo>
                      <a:pt x="184" y="109"/>
                    </a:lnTo>
                    <a:lnTo>
                      <a:pt x="184" y="96"/>
                    </a:lnTo>
                    <a:lnTo>
                      <a:pt x="178" y="82"/>
                    </a:lnTo>
                    <a:lnTo>
                      <a:pt x="172" y="70"/>
                    </a:lnTo>
                    <a:lnTo>
                      <a:pt x="168" y="57"/>
                    </a:lnTo>
                    <a:lnTo>
                      <a:pt x="13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4" name="Freeform 27"/>
              <p:cNvSpPr>
                <a:spLocks/>
              </p:cNvSpPr>
              <p:nvPr/>
            </p:nvSpPr>
            <p:spPr bwMode="auto">
              <a:xfrm>
                <a:off x="2478" y="3018"/>
                <a:ext cx="444" cy="397"/>
              </a:xfrm>
              <a:custGeom>
                <a:avLst/>
                <a:gdLst>
                  <a:gd name="T0" fmla="*/ 427 w 1776"/>
                  <a:gd name="T1" fmla="*/ 255 h 1588"/>
                  <a:gd name="T2" fmla="*/ 322 w 1776"/>
                  <a:gd name="T3" fmla="*/ 229 h 1588"/>
                  <a:gd name="T4" fmla="*/ 301 w 1776"/>
                  <a:gd name="T5" fmla="*/ 221 h 1588"/>
                  <a:gd name="T6" fmla="*/ 298 w 1776"/>
                  <a:gd name="T7" fmla="*/ 217 h 1588"/>
                  <a:gd name="T8" fmla="*/ 295 w 1776"/>
                  <a:gd name="T9" fmla="*/ 211 h 1588"/>
                  <a:gd name="T10" fmla="*/ 294 w 1776"/>
                  <a:gd name="T11" fmla="*/ 190 h 1588"/>
                  <a:gd name="T12" fmla="*/ 291 w 1776"/>
                  <a:gd name="T13" fmla="*/ 10 h 1588"/>
                  <a:gd name="T14" fmla="*/ 286 w 1776"/>
                  <a:gd name="T15" fmla="*/ 4 h 1588"/>
                  <a:gd name="T16" fmla="*/ 278 w 1776"/>
                  <a:gd name="T17" fmla="*/ 1 h 1588"/>
                  <a:gd name="T18" fmla="*/ 276 w 1776"/>
                  <a:gd name="T19" fmla="*/ 0 h 1588"/>
                  <a:gd name="T20" fmla="*/ 273 w 1776"/>
                  <a:gd name="T21" fmla="*/ 2 h 1588"/>
                  <a:gd name="T22" fmla="*/ 264 w 1776"/>
                  <a:gd name="T23" fmla="*/ 4 h 1588"/>
                  <a:gd name="T24" fmla="*/ 231 w 1776"/>
                  <a:gd name="T25" fmla="*/ 11 h 1588"/>
                  <a:gd name="T26" fmla="*/ 181 w 1776"/>
                  <a:gd name="T27" fmla="*/ 8 h 1588"/>
                  <a:gd name="T28" fmla="*/ 165 w 1776"/>
                  <a:gd name="T29" fmla="*/ 2 h 1588"/>
                  <a:gd name="T30" fmla="*/ 158 w 1776"/>
                  <a:gd name="T31" fmla="*/ 1 h 1588"/>
                  <a:gd name="T32" fmla="*/ 154 w 1776"/>
                  <a:gd name="T33" fmla="*/ 4 h 1588"/>
                  <a:gd name="T34" fmla="*/ 150 w 1776"/>
                  <a:gd name="T35" fmla="*/ 12 h 1588"/>
                  <a:gd name="T36" fmla="*/ 150 w 1776"/>
                  <a:gd name="T37" fmla="*/ 195 h 1588"/>
                  <a:gd name="T38" fmla="*/ 150 w 1776"/>
                  <a:gd name="T39" fmla="*/ 211 h 1588"/>
                  <a:gd name="T40" fmla="*/ 148 w 1776"/>
                  <a:gd name="T41" fmla="*/ 219 h 1588"/>
                  <a:gd name="T42" fmla="*/ 144 w 1776"/>
                  <a:gd name="T43" fmla="*/ 224 h 1588"/>
                  <a:gd name="T44" fmla="*/ 136 w 1776"/>
                  <a:gd name="T45" fmla="*/ 227 h 1588"/>
                  <a:gd name="T46" fmla="*/ 109 w 1776"/>
                  <a:gd name="T47" fmla="*/ 234 h 1588"/>
                  <a:gd name="T48" fmla="*/ 34 w 1776"/>
                  <a:gd name="T49" fmla="*/ 248 h 1588"/>
                  <a:gd name="T50" fmla="*/ 6 w 1776"/>
                  <a:gd name="T51" fmla="*/ 265 h 1588"/>
                  <a:gd name="T52" fmla="*/ 0 w 1776"/>
                  <a:gd name="T53" fmla="*/ 274 h 1588"/>
                  <a:gd name="T54" fmla="*/ 0 w 1776"/>
                  <a:gd name="T55" fmla="*/ 280 h 1588"/>
                  <a:gd name="T56" fmla="*/ 6 w 1776"/>
                  <a:gd name="T57" fmla="*/ 303 h 1588"/>
                  <a:gd name="T58" fmla="*/ 18 w 1776"/>
                  <a:gd name="T59" fmla="*/ 323 h 1588"/>
                  <a:gd name="T60" fmla="*/ 44 w 1776"/>
                  <a:gd name="T61" fmla="*/ 346 h 1588"/>
                  <a:gd name="T62" fmla="*/ 104 w 1776"/>
                  <a:gd name="T63" fmla="*/ 380 h 1588"/>
                  <a:gd name="T64" fmla="*/ 222 w 1776"/>
                  <a:gd name="T65" fmla="*/ 396 h 1588"/>
                  <a:gd name="T66" fmla="*/ 289 w 1776"/>
                  <a:gd name="T67" fmla="*/ 395 h 1588"/>
                  <a:gd name="T68" fmla="*/ 378 w 1776"/>
                  <a:gd name="T69" fmla="*/ 368 h 1588"/>
                  <a:gd name="T70" fmla="*/ 420 w 1776"/>
                  <a:gd name="T71" fmla="*/ 341 h 1588"/>
                  <a:gd name="T72" fmla="*/ 433 w 1776"/>
                  <a:gd name="T73" fmla="*/ 325 h 1588"/>
                  <a:gd name="T74" fmla="*/ 443 w 1776"/>
                  <a:gd name="T75" fmla="*/ 298 h 1588"/>
                  <a:gd name="T76" fmla="*/ 444 w 1776"/>
                  <a:gd name="T77" fmla="*/ 276 h 1588"/>
                  <a:gd name="T78" fmla="*/ 442 w 1776"/>
                  <a:gd name="T79" fmla="*/ 268 h 158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76" h="1588">
                    <a:moveTo>
                      <a:pt x="1747" y="1049"/>
                    </a:moveTo>
                    <a:lnTo>
                      <a:pt x="1706" y="1020"/>
                    </a:lnTo>
                    <a:lnTo>
                      <a:pt x="1648" y="996"/>
                    </a:lnTo>
                    <a:lnTo>
                      <a:pt x="1286" y="917"/>
                    </a:lnTo>
                    <a:lnTo>
                      <a:pt x="1214" y="890"/>
                    </a:lnTo>
                    <a:lnTo>
                      <a:pt x="1205" y="884"/>
                    </a:lnTo>
                    <a:lnTo>
                      <a:pt x="1197" y="876"/>
                    </a:lnTo>
                    <a:lnTo>
                      <a:pt x="1191" y="869"/>
                    </a:lnTo>
                    <a:lnTo>
                      <a:pt x="1186" y="859"/>
                    </a:lnTo>
                    <a:lnTo>
                      <a:pt x="1181" y="845"/>
                    </a:lnTo>
                    <a:lnTo>
                      <a:pt x="1174" y="816"/>
                    </a:lnTo>
                    <a:lnTo>
                      <a:pt x="1176" y="761"/>
                    </a:lnTo>
                    <a:lnTo>
                      <a:pt x="1168" y="74"/>
                    </a:lnTo>
                    <a:lnTo>
                      <a:pt x="1162" y="40"/>
                    </a:lnTo>
                    <a:lnTo>
                      <a:pt x="1156" y="27"/>
                    </a:lnTo>
                    <a:lnTo>
                      <a:pt x="1142" y="14"/>
                    </a:lnTo>
                    <a:lnTo>
                      <a:pt x="1125" y="7"/>
                    </a:lnTo>
                    <a:lnTo>
                      <a:pt x="1112" y="2"/>
                    </a:lnTo>
                    <a:lnTo>
                      <a:pt x="1106" y="0"/>
                    </a:lnTo>
                    <a:lnTo>
                      <a:pt x="1103" y="0"/>
                    </a:lnTo>
                    <a:lnTo>
                      <a:pt x="1096" y="2"/>
                    </a:lnTo>
                    <a:lnTo>
                      <a:pt x="1092" y="7"/>
                    </a:lnTo>
                    <a:lnTo>
                      <a:pt x="1080" y="12"/>
                    </a:lnTo>
                    <a:lnTo>
                      <a:pt x="1057" y="16"/>
                    </a:lnTo>
                    <a:lnTo>
                      <a:pt x="1041" y="22"/>
                    </a:lnTo>
                    <a:lnTo>
                      <a:pt x="922" y="43"/>
                    </a:lnTo>
                    <a:lnTo>
                      <a:pt x="820" y="42"/>
                    </a:lnTo>
                    <a:lnTo>
                      <a:pt x="724" y="32"/>
                    </a:lnTo>
                    <a:lnTo>
                      <a:pt x="693" y="24"/>
                    </a:lnTo>
                    <a:lnTo>
                      <a:pt x="658" y="7"/>
                    </a:lnTo>
                    <a:lnTo>
                      <a:pt x="642" y="0"/>
                    </a:lnTo>
                    <a:lnTo>
                      <a:pt x="633" y="2"/>
                    </a:lnTo>
                    <a:lnTo>
                      <a:pt x="620" y="10"/>
                    </a:lnTo>
                    <a:lnTo>
                      <a:pt x="614" y="16"/>
                    </a:lnTo>
                    <a:lnTo>
                      <a:pt x="605" y="34"/>
                    </a:lnTo>
                    <a:lnTo>
                      <a:pt x="601" y="47"/>
                    </a:lnTo>
                    <a:lnTo>
                      <a:pt x="591" y="179"/>
                    </a:lnTo>
                    <a:lnTo>
                      <a:pt x="601" y="779"/>
                    </a:lnTo>
                    <a:lnTo>
                      <a:pt x="604" y="803"/>
                    </a:lnTo>
                    <a:lnTo>
                      <a:pt x="600" y="845"/>
                    </a:lnTo>
                    <a:lnTo>
                      <a:pt x="597" y="862"/>
                    </a:lnTo>
                    <a:lnTo>
                      <a:pt x="591" y="876"/>
                    </a:lnTo>
                    <a:lnTo>
                      <a:pt x="584" y="886"/>
                    </a:lnTo>
                    <a:lnTo>
                      <a:pt x="577" y="894"/>
                    </a:lnTo>
                    <a:lnTo>
                      <a:pt x="556" y="903"/>
                    </a:lnTo>
                    <a:lnTo>
                      <a:pt x="543" y="906"/>
                    </a:lnTo>
                    <a:lnTo>
                      <a:pt x="511" y="915"/>
                    </a:lnTo>
                    <a:lnTo>
                      <a:pt x="437" y="934"/>
                    </a:lnTo>
                    <a:lnTo>
                      <a:pt x="170" y="981"/>
                    </a:lnTo>
                    <a:lnTo>
                      <a:pt x="134" y="991"/>
                    </a:lnTo>
                    <a:lnTo>
                      <a:pt x="64" y="1026"/>
                    </a:lnTo>
                    <a:lnTo>
                      <a:pt x="22" y="1061"/>
                    </a:lnTo>
                    <a:lnTo>
                      <a:pt x="13" y="1072"/>
                    </a:lnTo>
                    <a:lnTo>
                      <a:pt x="1" y="1096"/>
                    </a:lnTo>
                    <a:lnTo>
                      <a:pt x="0" y="1107"/>
                    </a:lnTo>
                    <a:lnTo>
                      <a:pt x="0" y="1121"/>
                    </a:lnTo>
                    <a:lnTo>
                      <a:pt x="3" y="1148"/>
                    </a:lnTo>
                    <a:lnTo>
                      <a:pt x="25" y="1211"/>
                    </a:lnTo>
                    <a:lnTo>
                      <a:pt x="44" y="1251"/>
                    </a:lnTo>
                    <a:lnTo>
                      <a:pt x="72" y="1291"/>
                    </a:lnTo>
                    <a:lnTo>
                      <a:pt x="90" y="1312"/>
                    </a:lnTo>
                    <a:lnTo>
                      <a:pt x="174" y="1382"/>
                    </a:lnTo>
                    <a:lnTo>
                      <a:pt x="331" y="1481"/>
                    </a:lnTo>
                    <a:lnTo>
                      <a:pt x="416" y="1520"/>
                    </a:lnTo>
                    <a:lnTo>
                      <a:pt x="506" y="1545"/>
                    </a:lnTo>
                    <a:lnTo>
                      <a:pt x="888" y="1583"/>
                    </a:lnTo>
                    <a:lnTo>
                      <a:pt x="1066" y="1588"/>
                    </a:lnTo>
                    <a:lnTo>
                      <a:pt x="1155" y="1578"/>
                    </a:lnTo>
                    <a:lnTo>
                      <a:pt x="1342" y="1535"/>
                    </a:lnTo>
                    <a:lnTo>
                      <a:pt x="1510" y="1473"/>
                    </a:lnTo>
                    <a:lnTo>
                      <a:pt x="1605" y="1423"/>
                    </a:lnTo>
                    <a:lnTo>
                      <a:pt x="1680" y="1365"/>
                    </a:lnTo>
                    <a:lnTo>
                      <a:pt x="1717" y="1323"/>
                    </a:lnTo>
                    <a:lnTo>
                      <a:pt x="1733" y="1299"/>
                    </a:lnTo>
                    <a:lnTo>
                      <a:pt x="1745" y="1274"/>
                    </a:lnTo>
                    <a:lnTo>
                      <a:pt x="1771" y="1190"/>
                    </a:lnTo>
                    <a:lnTo>
                      <a:pt x="1776" y="1139"/>
                    </a:lnTo>
                    <a:lnTo>
                      <a:pt x="1775" y="1102"/>
                    </a:lnTo>
                    <a:lnTo>
                      <a:pt x="1771" y="1086"/>
                    </a:lnTo>
                    <a:lnTo>
                      <a:pt x="1766" y="1072"/>
                    </a:lnTo>
                    <a:lnTo>
                      <a:pt x="1747" y="1049"/>
                    </a:lnTo>
                    <a:close/>
                  </a:path>
                </a:pathLst>
              </a:custGeom>
              <a:solidFill>
                <a:srgbClr val="AF96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5" name="Freeform 28"/>
              <p:cNvSpPr>
                <a:spLocks/>
              </p:cNvSpPr>
              <p:nvPr/>
            </p:nvSpPr>
            <p:spPr bwMode="auto">
              <a:xfrm>
                <a:off x="2640" y="3033"/>
                <a:ext cx="119" cy="258"/>
              </a:xfrm>
              <a:custGeom>
                <a:avLst/>
                <a:gdLst>
                  <a:gd name="T0" fmla="*/ 28 w 476"/>
                  <a:gd name="T1" fmla="*/ 8 h 1032"/>
                  <a:gd name="T2" fmla="*/ 12 w 476"/>
                  <a:gd name="T3" fmla="*/ 5 h 1032"/>
                  <a:gd name="T4" fmla="*/ 9 w 476"/>
                  <a:gd name="T5" fmla="*/ 5 h 1032"/>
                  <a:gd name="T6" fmla="*/ 6 w 476"/>
                  <a:gd name="T7" fmla="*/ 6 h 1032"/>
                  <a:gd name="T8" fmla="*/ 3 w 476"/>
                  <a:gd name="T9" fmla="*/ 6 h 1032"/>
                  <a:gd name="T10" fmla="*/ 2 w 476"/>
                  <a:gd name="T11" fmla="*/ 8 h 1032"/>
                  <a:gd name="T12" fmla="*/ 1 w 476"/>
                  <a:gd name="T13" fmla="*/ 10 h 1032"/>
                  <a:gd name="T14" fmla="*/ 0 w 476"/>
                  <a:gd name="T15" fmla="*/ 12 h 1032"/>
                  <a:gd name="T16" fmla="*/ 0 w 476"/>
                  <a:gd name="T17" fmla="*/ 18 h 1032"/>
                  <a:gd name="T18" fmla="*/ 1 w 476"/>
                  <a:gd name="T19" fmla="*/ 23 h 1032"/>
                  <a:gd name="T20" fmla="*/ 2 w 476"/>
                  <a:gd name="T21" fmla="*/ 226 h 1032"/>
                  <a:gd name="T22" fmla="*/ 2 w 476"/>
                  <a:gd name="T23" fmla="*/ 231 h 1032"/>
                  <a:gd name="T24" fmla="*/ 2 w 476"/>
                  <a:gd name="T25" fmla="*/ 238 h 1032"/>
                  <a:gd name="T26" fmla="*/ 2 w 476"/>
                  <a:gd name="T27" fmla="*/ 240 h 1032"/>
                  <a:gd name="T28" fmla="*/ 2 w 476"/>
                  <a:gd name="T29" fmla="*/ 246 h 1032"/>
                  <a:gd name="T30" fmla="*/ 3 w 476"/>
                  <a:gd name="T31" fmla="*/ 247 h 1032"/>
                  <a:gd name="T32" fmla="*/ 3 w 476"/>
                  <a:gd name="T33" fmla="*/ 247 h 1032"/>
                  <a:gd name="T34" fmla="*/ 4 w 476"/>
                  <a:gd name="T35" fmla="*/ 247 h 1032"/>
                  <a:gd name="T36" fmla="*/ 6 w 476"/>
                  <a:gd name="T37" fmla="*/ 247 h 1032"/>
                  <a:gd name="T38" fmla="*/ 10 w 476"/>
                  <a:gd name="T39" fmla="*/ 249 h 1032"/>
                  <a:gd name="T40" fmla="*/ 20 w 476"/>
                  <a:gd name="T41" fmla="*/ 254 h 1032"/>
                  <a:gd name="T42" fmla="*/ 29 w 476"/>
                  <a:gd name="T43" fmla="*/ 257 h 1032"/>
                  <a:gd name="T44" fmla="*/ 59 w 476"/>
                  <a:gd name="T45" fmla="*/ 258 h 1032"/>
                  <a:gd name="T46" fmla="*/ 92 w 476"/>
                  <a:gd name="T47" fmla="*/ 255 h 1032"/>
                  <a:gd name="T48" fmla="*/ 101 w 476"/>
                  <a:gd name="T49" fmla="*/ 252 h 1032"/>
                  <a:gd name="T50" fmla="*/ 108 w 476"/>
                  <a:gd name="T51" fmla="*/ 248 h 1032"/>
                  <a:gd name="T52" fmla="*/ 113 w 476"/>
                  <a:gd name="T53" fmla="*/ 243 h 1032"/>
                  <a:gd name="T54" fmla="*/ 117 w 476"/>
                  <a:gd name="T55" fmla="*/ 237 h 1032"/>
                  <a:gd name="T56" fmla="*/ 119 w 476"/>
                  <a:gd name="T57" fmla="*/ 235 h 1032"/>
                  <a:gd name="T58" fmla="*/ 119 w 476"/>
                  <a:gd name="T59" fmla="*/ 233 h 1032"/>
                  <a:gd name="T60" fmla="*/ 119 w 476"/>
                  <a:gd name="T61" fmla="*/ 231 h 1032"/>
                  <a:gd name="T62" fmla="*/ 117 w 476"/>
                  <a:gd name="T63" fmla="*/ 215 h 1032"/>
                  <a:gd name="T64" fmla="*/ 116 w 476"/>
                  <a:gd name="T65" fmla="*/ 11 h 1032"/>
                  <a:gd name="T66" fmla="*/ 115 w 476"/>
                  <a:gd name="T67" fmla="*/ 8 h 1032"/>
                  <a:gd name="T68" fmla="*/ 115 w 476"/>
                  <a:gd name="T69" fmla="*/ 5 h 1032"/>
                  <a:gd name="T70" fmla="*/ 115 w 476"/>
                  <a:gd name="T71" fmla="*/ 3 h 1032"/>
                  <a:gd name="T72" fmla="*/ 115 w 476"/>
                  <a:gd name="T73" fmla="*/ 2 h 1032"/>
                  <a:gd name="T74" fmla="*/ 115 w 476"/>
                  <a:gd name="T75" fmla="*/ 2 h 1032"/>
                  <a:gd name="T76" fmla="*/ 113 w 476"/>
                  <a:gd name="T77" fmla="*/ 0 h 1032"/>
                  <a:gd name="T78" fmla="*/ 113 w 476"/>
                  <a:gd name="T79" fmla="*/ 0 h 1032"/>
                  <a:gd name="T80" fmla="*/ 113 w 476"/>
                  <a:gd name="T81" fmla="*/ 0 h 1032"/>
                  <a:gd name="T82" fmla="*/ 111 w 476"/>
                  <a:gd name="T83" fmla="*/ 0 h 1032"/>
                  <a:gd name="T84" fmla="*/ 109 w 476"/>
                  <a:gd name="T85" fmla="*/ 2 h 1032"/>
                  <a:gd name="T86" fmla="*/ 108 w 476"/>
                  <a:gd name="T87" fmla="*/ 3 h 1032"/>
                  <a:gd name="T88" fmla="*/ 93 w 476"/>
                  <a:gd name="T89" fmla="*/ 6 h 1032"/>
                  <a:gd name="T90" fmla="*/ 76 w 476"/>
                  <a:gd name="T91" fmla="*/ 8 h 1032"/>
                  <a:gd name="T92" fmla="*/ 28 w 476"/>
                  <a:gd name="T93" fmla="*/ 8 h 10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76" h="1032">
                    <a:moveTo>
                      <a:pt x="112" y="31"/>
                    </a:moveTo>
                    <a:lnTo>
                      <a:pt x="46" y="20"/>
                    </a:lnTo>
                    <a:lnTo>
                      <a:pt x="34" y="20"/>
                    </a:lnTo>
                    <a:lnTo>
                      <a:pt x="22" y="22"/>
                    </a:lnTo>
                    <a:lnTo>
                      <a:pt x="13" y="25"/>
                    </a:lnTo>
                    <a:lnTo>
                      <a:pt x="6" y="31"/>
                    </a:lnTo>
                    <a:lnTo>
                      <a:pt x="2" y="38"/>
                    </a:lnTo>
                    <a:lnTo>
                      <a:pt x="0" y="48"/>
                    </a:lnTo>
                    <a:lnTo>
                      <a:pt x="0" y="73"/>
                    </a:lnTo>
                    <a:lnTo>
                      <a:pt x="2" y="91"/>
                    </a:lnTo>
                    <a:lnTo>
                      <a:pt x="6" y="902"/>
                    </a:lnTo>
                    <a:lnTo>
                      <a:pt x="7" y="922"/>
                    </a:lnTo>
                    <a:lnTo>
                      <a:pt x="7" y="951"/>
                    </a:lnTo>
                    <a:lnTo>
                      <a:pt x="9" y="961"/>
                    </a:lnTo>
                    <a:lnTo>
                      <a:pt x="9" y="983"/>
                    </a:lnTo>
                    <a:lnTo>
                      <a:pt x="10" y="988"/>
                    </a:lnTo>
                    <a:lnTo>
                      <a:pt x="13" y="988"/>
                    </a:lnTo>
                    <a:lnTo>
                      <a:pt x="16" y="986"/>
                    </a:lnTo>
                    <a:lnTo>
                      <a:pt x="22" y="986"/>
                    </a:lnTo>
                    <a:lnTo>
                      <a:pt x="39" y="996"/>
                    </a:lnTo>
                    <a:lnTo>
                      <a:pt x="80" y="1015"/>
                    </a:lnTo>
                    <a:lnTo>
                      <a:pt x="115" y="1026"/>
                    </a:lnTo>
                    <a:lnTo>
                      <a:pt x="234" y="1032"/>
                    </a:lnTo>
                    <a:lnTo>
                      <a:pt x="368" y="1019"/>
                    </a:lnTo>
                    <a:lnTo>
                      <a:pt x="403" y="1007"/>
                    </a:lnTo>
                    <a:lnTo>
                      <a:pt x="432" y="990"/>
                    </a:lnTo>
                    <a:lnTo>
                      <a:pt x="453" y="971"/>
                    </a:lnTo>
                    <a:lnTo>
                      <a:pt x="469" y="949"/>
                    </a:lnTo>
                    <a:lnTo>
                      <a:pt x="474" y="939"/>
                    </a:lnTo>
                    <a:lnTo>
                      <a:pt x="476" y="930"/>
                    </a:lnTo>
                    <a:lnTo>
                      <a:pt x="476" y="922"/>
                    </a:lnTo>
                    <a:lnTo>
                      <a:pt x="469" y="858"/>
                    </a:lnTo>
                    <a:lnTo>
                      <a:pt x="464" y="45"/>
                    </a:lnTo>
                    <a:lnTo>
                      <a:pt x="461" y="31"/>
                    </a:lnTo>
                    <a:lnTo>
                      <a:pt x="461" y="20"/>
                    </a:lnTo>
                    <a:lnTo>
                      <a:pt x="460" y="13"/>
                    </a:lnTo>
                    <a:lnTo>
                      <a:pt x="458" y="9"/>
                    </a:lnTo>
                    <a:lnTo>
                      <a:pt x="458" y="8"/>
                    </a:lnTo>
                    <a:lnTo>
                      <a:pt x="453" y="1"/>
                    </a:lnTo>
                    <a:lnTo>
                      <a:pt x="451" y="0"/>
                    </a:lnTo>
                    <a:lnTo>
                      <a:pt x="450" y="0"/>
                    </a:lnTo>
                    <a:lnTo>
                      <a:pt x="444" y="1"/>
                    </a:lnTo>
                    <a:lnTo>
                      <a:pt x="435" y="9"/>
                    </a:lnTo>
                    <a:lnTo>
                      <a:pt x="431" y="12"/>
                    </a:lnTo>
                    <a:lnTo>
                      <a:pt x="371" y="23"/>
                    </a:lnTo>
                    <a:lnTo>
                      <a:pt x="304" y="31"/>
                    </a:lnTo>
                    <a:lnTo>
                      <a:pt x="112" y="31"/>
                    </a:lnTo>
                    <a:close/>
                  </a:path>
                </a:pathLst>
              </a:custGeom>
              <a:solidFill>
                <a:srgbClr val="E1C2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6" name="Freeform 29"/>
              <p:cNvSpPr>
                <a:spLocks/>
              </p:cNvSpPr>
              <p:nvPr/>
            </p:nvSpPr>
            <p:spPr bwMode="auto">
              <a:xfrm>
                <a:off x="2497" y="3258"/>
                <a:ext cx="410" cy="143"/>
              </a:xfrm>
              <a:custGeom>
                <a:avLst/>
                <a:gdLst>
                  <a:gd name="T0" fmla="*/ 372 w 1641"/>
                  <a:gd name="T1" fmla="*/ 17 h 570"/>
                  <a:gd name="T2" fmla="*/ 281 w 1641"/>
                  <a:gd name="T3" fmla="*/ 0 h 570"/>
                  <a:gd name="T4" fmla="*/ 277 w 1641"/>
                  <a:gd name="T5" fmla="*/ 2 h 570"/>
                  <a:gd name="T6" fmla="*/ 274 w 1641"/>
                  <a:gd name="T7" fmla="*/ 6 h 570"/>
                  <a:gd name="T8" fmla="*/ 273 w 1641"/>
                  <a:gd name="T9" fmla="*/ 9 h 570"/>
                  <a:gd name="T10" fmla="*/ 274 w 1641"/>
                  <a:gd name="T11" fmla="*/ 19 h 570"/>
                  <a:gd name="T12" fmla="*/ 267 w 1641"/>
                  <a:gd name="T13" fmla="*/ 29 h 570"/>
                  <a:gd name="T14" fmla="*/ 259 w 1641"/>
                  <a:gd name="T15" fmla="*/ 36 h 570"/>
                  <a:gd name="T16" fmla="*/ 239 w 1641"/>
                  <a:gd name="T17" fmla="*/ 44 h 570"/>
                  <a:gd name="T18" fmla="*/ 181 w 1641"/>
                  <a:gd name="T19" fmla="*/ 48 h 570"/>
                  <a:gd name="T20" fmla="*/ 137 w 1641"/>
                  <a:gd name="T21" fmla="*/ 37 h 570"/>
                  <a:gd name="T22" fmla="*/ 129 w 1641"/>
                  <a:gd name="T23" fmla="*/ 31 h 570"/>
                  <a:gd name="T24" fmla="*/ 127 w 1641"/>
                  <a:gd name="T25" fmla="*/ 26 h 570"/>
                  <a:gd name="T26" fmla="*/ 129 w 1641"/>
                  <a:gd name="T27" fmla="*/ 12 h 570"/>
                  <a:gd name="T28" fmla="*/ 128 w 1641"/>
                  <a:gd name="T29" fmla="*/ 8 h 570"/>
                  <a:gd name="T30" fmla="*/ 125 w 1641"/>
                  <a:gd name="T31" fmla="*/ 4 h 570"/>
                  <a:gd name="T32" fmla="*/ 119 w 1641"/>
                  <a:gd name="T33" fmla="*/ 3 h 570"/>
                  <a:gd name="T34" fmla="*/ 98 w 1641"/>
                  <a:gd name="T35" fmla="*/ 9 h 570"/>
                  <a:gd name="T36" fmla="*/ 23 w 1641"/>
                  <a:gd name="T37" fmla="*/ 23 h 570"/>
                  <a:gd name="T38" fmla="*/ 9 w 1641"/>
                  <a:gd name="T39" fmla="*/ 32 h 570"/>
                  <a:gd name="T40" fmla="*/ 3 w 1641"/>
                  <a:gd name="T41" fmla="*/ 40 h 570"/>
                  <a:gd name="T42" fmla="*/ 0 w 1641"/>
                  <a:gd name="T43" fmla="*/ 51 h 570"/>
                  <a:gd name="T44" fmla="*/ 5 w 1641"/>
                  <a:gd name="T45" fmla="*/ 67 h 570"/>
                  <a:gd name="T46" fmla="*/ 26 w 1641"/>
                  <a:gd name="T47" fmla="*/ 92 h 570"/>
                  <a:gd name="T48" fmla="*/ 68 w 1641"/>
                  <a:gd name="T49" fmla="*/ 115 h 570"/>
                  <a:gd name="T50" fmla="*/ 190 w 1641"/>
                  <a:gd name="T51" fmla="*/ 142 h 570"/>
                  <a:gd name="T52" fmla="*/ 285 w 1641"/>
                  <a:gd name="T53" fmla="*/ 136 h 570"/>
                  <a:gd name="T54" fmla="*/ 374 w 1641"/>
                  <a:gd name="T55" fmla="*/ 105 h 570"/>
                  <a:gd name="T56" fmla="*/ 395 w 1641"/>
                  <a:gd name="T57" fmla="*/ 87 h 570"/>
                  <a:gd name="T58" fmla="*/ 407 w 1641"/>
                  <a:gd name="T59" fmla="*/ 68 h 570"/>
                  <a:gd name="T60" fmla="*/ 410 w 1641"/>
                  <a:gd name="T61" fmla="*/ 59 h 570"/>
                  <a:gd name="T62" fmla="*/ 409 w 1641"/>
                  <a:gd name="T63" fmla="*/ 42 h 570"/>
                  <a:gd name="T64" fmla="*/ 404 w 1641"/>
                  <a:gd name="T65" fmla="*/ 33 h 570"/>
                  <a:gd name="T66" fmla="*/ 396 w 1641"/>
                  <a:gd name="T67" fmla="*/ 26 h 5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41" h="570">
                    <a:moveTo>
                      <a:pt x="1551" y="88"/>
                    </a:moveTo>
                    <a:lnTo>
                      <a:pt x="1487" y="67"/>
                    </a:lnTo>
                    <a:lnTo>
                      <a:pt x="1172" y="3"/>
                    </a:lnTo>
                    <a:lnTo>
                      <a:pt x="1126" y="0"/>
                    </a:lnTo>
                    <a:lnTo>
                      <a:pt x="1118" y="3"/>
                    </a:lnTo>
                    <a:lnTo>
                      <a:pt x="1110" y="6"/>
                    </a:lnTo>
                    <a:lnTo>
                      <a:pt x="1102" y="14"/>
                    </a:lnTo>
                    <a:lnTo>
                      <a:pt x="1095" y="23"/>
                    </a:lnTo>
                    <a:lnTo>
                      <a:pt x="1093" y="30"/>
                    </a:lnTo>
                    <a:lnTo>
                      <a:pt x="1093" y="35"/>
                    </a:lnTo>
                    <a:lnTo>
                      <a:pt x="1098" y="67"/>
                    </a:lnTo>
                    <a:lnTo>
                      <a:pt x="1098" y="75"/>
                    </a:lnTo>
                    <a:lnTo>
                      <a:pt x="1095" y="81"/>
                    </a:lnTo>
                    <a:lnTo>
                      <a:pt x="1070" y="117"/>
                    </a:lnTo>
                    <a:lnTo>
                      <a:pt x="1048" y="136"/>
                    </a:lnTo>
                    <a:lnTo>
                      <a:pt x="1036" y="144"/>
                    </a:lnTo>
                    <a:lnTo>
                      <a:pt x="1003" y="160"/>
                    </a:lnTo>
                    <a:lnTo>
                      <a:pt x="956" y="174"/>
                    </a:lnTo>
                    <a:lnTo>
                      <a:pt x="853" y="191"/>
                    </a:lnTo>
                    <a:lnTo>
                      <a:pt x="726" y="191"/>
                    </a:lnTo>
                    <a:lnTo>
                      <a:pt x="595" y="166"/>
                    </a:lnTo>
                    <a:lnTo>
                      <a:pt x="547" y="146"/>
                    </a:lnTo>
                    <a:lnTo>
                      <a:pt x="535" y="138"/>
                    </a:lnTo>
                    <a:lnTo>
                      <a:pt x="515" y="124"/>
                    </a:lnTo>
                    <a:lnTo>
                      <a:pt x="511" y="113"/>
                    </a:lnTo>
                    <a:lnTo>
                      <a:pt x="508" y="103"/>
                    </a:lnTo>
                    <a:lnTo>
                      <a:pt x="508" y="92"/>
                    </a:lnTo>
                    <a:lnTo>
                      <a:pt x="515" y="49"/>
                    </a:lnTo>
                    <a:lnTo>
                      <a:pt x="515" y="41"/>
                    </a:lnTo>
                    <a:lnTo>
                      <a:pt x="512" y="30"/>
                    </a:lnTo>
                    <a:lnTo>
                      <a:pt x="508" y="22"/>
                    </a:lnTo>
                    <a:lnTo>
                      <a:pt x="501" y="16"/>
                    </a:lnTo>
                    <a:lnTo>
                      <a:pt x="489" y="12"/>
                    </a:lnTo>
                    <a:lnTo>
                      <a:pt x="476" y="12"/>
                    </a:lnTo>
                    <a:lnTo>
                      <a:pt x="445" y="23"/>
                    </a:lnTo>
                    <a:lnTo>
                      <a:pt x="391" y="34"/>
                    </a:lnTo>
                    <a:lnTo>
                      <a:pt x="202" y="59"/>
                    </a:lnTo>
                    <a:lnTo>
                      <a:pt x="94" y="92"/>
                    </a:lnTo>
                    <a:lnTo>
                      <a:pt x="62" y="109"/>
                    </a:lnTo>
                    <a:lnTo>
                      <a:pt x="37" y="128"/>
                    </a:lnTo>
                    <a:lnTo>
                      <a:pt x="19" y="150"/>
                    </a:lnTo>
                    <a:lnTo>
                      <a:pt x="11" y="161"/>
                    </a:lnTo>
                    <a:lnTo>
                      <a:pt x="6" y="175"/>
                    </a:lnTo>
                    <a:lnTo>
                      <a:pt x="0" y="202"/>
                    </a:lnTo>
                    <a:lnTo>
                      <a:pt x="6" y="233"/>
                    </a:lnTo>
                    <a:lnTo>
                      <a:pt x="22" y="268"/>
                    </a:lnTo>
                    <a:lnTo>
                      <a:pt x="64" y="329"/>
                    </a:lnTo>
                    <a:lnTo>
                      <a:pt x="106" y="367"/>
                    </a:lnTo>
                    <a:lnTo>
                      <a:pt x="196" y="421"/>
                    </a:lnTo>
                    <a:lnTo>
                      <a:pt x="271" y="458"/>
                    </a:lnTo>
                    <a:lnTo>
                      <a:pt x="457" y="518"/>
                    </a:lnTo>
                    <a:lnTo>
                      <a:pt x="760" y="567"/>
                    </a:lnTo>
                    <a:lnTo>
                      <a:pt x="951" y="570"/>
                    </a:lnTo>
                    <a:lnTo>
                      <a:pt x="1142" y="542"/>
                    </a:lnTo>
                    <a:lnTo>
                      <a:pt x="1377" y="472"/>
                    </a:lnTo>
                    <a:lnTo>
                      <a:pt x="1495" y="419"/>
                    </a:lnTo>
                    <a:lnTo>
                      <a:pt x="1544" y="382"/>
                    </a:lnTo>
                    <a:lnTo>
                      <a:pt x="1581" y="346"/>
                    </a:lnTo>
                    <a:lnTo>
                      <a:pt x="1621" y="292"/>
                    </a:lnTo>
                    <a:lnTo>
                      <a:pt x="1630" y="272"/>
                    </a:lnTo>
                    <a:lnTo>
                      <a:pt x="1636" y="255"/>
                    </a:lnTo>
                    <a:lnTo>
                      <a:pt x="1639" y="235"/>
                    </a:lnTo>
                    <a:lnTo>
                      <a:pt x="1641" y="200"/>
                    </a:lnTo>
                    <a:lnTo>
                      <a:pt x="1636" y="169"/>
                    </a:lnTo>
                    <a:lnTo>
                      <a:pt x="1633" y="155"/>
                    </a:lnTo>
                    <a:lnTo>
                      <a:pt x="1618" y="133"/>
                    </a:lnTo>
                    <a:lnTo>
                      <a:pt x="1608" y="124"/>
                    </a:lnTo>
                    <a:lnTo>
                      <a:pt x="1584" y="105"/>
                    </a:lnTo>
                    <a:lnTo>
                      <a:pt x="1551" y="88"/>
                    </a:lnTo>
                    <a:close/>
                  </a:path>
                </a:pathLst>
              </a:custGeom>
              <a:solidFill>
                <a:srgbClr val="E1C2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7" name="Freeform 30"/>
              <p:cNvSpPr>
                <a:spLocks/>
              </p:cNvSpPr>
              <p:nvPr/>
            </p:nvSpPr>
            <p:spPr bwMode="auto">
              <a:xfrm>
                <a:off x="1840" y="3043"/>
                <a:ext cx="635" cy="188"/>
              </a:xfrm>
              <a:custGeom>
                <a:avLst/>
                <a:gdLst>
                  <a:gd name="T0" fmla="*/ 386 w 2539"/>
                  <a:gd name="T1" fmla="*/ 77 h 754"/>
                  <a:gd name="T2" fmla="*/ 322 w 2539"/>
                  <a:gd name="T3" fmla="*/ 79 h 754"/>
                  <a:gd name="T4" fmla="*/ 162 w 2539"/>
                  <a:gd name="T5" fmla="*/ 72 h 754"/>
                  <a:gd name="T6" fmla="*/ 114 w 2539"/>
                  <a:gd name="T7" fmla="*/ 66 h 754"/>
                  <a:gd name="T8" fmla="*/ 85 w 2539"/>
                  <a:gd name="T9" fmla="*/ 60 h 754"/>
                  <a:gd name="T10" fmla="*/ 34 w 2539"/>
                  <a:gd name="T11" fmla="*/ 46 h 754"/>
                  <a:gd name="T12" fmla="*/ 28 w 2539"/>
                  <a:gd name="T13" fmla="*/ 43 h 754"/>
                  <a:gd name="T14" fmla="*/ 21 w 2539"/>
                  <a:gd name="T15" fmla="*/ 38 h 754"/>
                  <a:gd name="T16" fmla="*/ 9 w 2539"/>
                  <a:gd name="T17" fmla="*/ 26 h 754"/>
                  <a:gd name="T18" fmla="*/ 9 w 2539"/>
                  <a:gd name="T19" fmla="*/ 25 h 754"/>
                  <a:gd name="T20" fmla="*/ 8 w 2539"/>
                  <a:gd name="T21" fmla="*/ 21 h 754"/>
                  <a:gd name="T22" fmla="*/ 8 w 2539"/>
                  <a:gd name="T23" fmla="*/ 18 h 754"/>
                  <a:gd name="T24" fmla="*/ 7 w 2539"/>
                  <a:gd name="T25" fmla="*/ 18 h 754"/>
                  <a:gd name="T26" fmla="*/ 5 w 2539"/>
                  <a:gd name="T27" fmla="*/ 18 h 754"/>
                  <a:gd name="T28" fmla="*/ 3 w 2539"/>
                  <a:gd name="T29" fmla="*/ 20 h 754"/>
                  <a:gd name="T30" fmla="*/ 1 w 2539"/>
                  <a:gd name="T31" fmla="*/ 22 h 754"/>
                  <a:gd name="T32" fmla="*/ 0 w 2539"/>
                  <a:gd name="T33" fmla="*/ 25 h 754"/>
                  <a:gd name="T34" fmla="*/ 0 w 2539"/>
                  <a:gd name="T35" fmla="*/ 34 h 754"/>
                  <a:gd name="T36" fmla="*/ 1 w 2539"/>
                  <a:gd name="T37" fmla="*/ 40 h 754"/>
                  <a:gd name="T38" fmla="*/ 2 w 2539"/>
                  <a:gd name="T39" fmla="*/ 43 h 754"/>
                  <a:gd name="T40" fmla="*/ 6 w 2539"/>
                  <a:gd name="T41" fmla="*/ 54 h 754"/>
                  <a:gd name="T42" fmla="*/ 16 w 2539"/>
                  <a:gd name="T43" fmla="*/ 71 h 754"/>
                  <a:gd name="T44" fmla="*/ 20 w 2539"/>
                  <a:gd name="T45" fmla="*/ 76 h 754"/>
                  <a:gd name="T46" fmla="*/ 47 w 2539"/>
                  <a:gd name="T47" fmla="*/ 105 h 754"/>
                  <a:gd name="T48" fmla="*/ 60 w 2539"/>
                  <a:gd name="T49" fmla="*/ 116 h 754"/>
                  <a:gd name="T50" fmla="*/ 75 w 2539"/>
                  <a:gd name="T51" fmla="*/ 126 h 754"/>
                  <a:gd name="T52" fmla="*/ 123 w 2539"/>
                  <a:gd name="T53" fmla="*/ 152 h 754"/>
                  <a:gd name="T54" fmla="*/ 173 w 2539"/>
                  <a:gd name="T55" fmla="*/ 169 h 754"/>
                  <a:gd name="T56" fmla="*/ 215 w 2539"/>
                  <a:gd name="T57" fmla="*/ 178 h 754"/>
                  <a:gd name="T58" fmla="*/ 244 w 2539"/>
                  <a:gd name="T59" fmla="*/ 181 h 754"/>
                  <a:gd name="T60" fmla="*/ 367 w 2539"/>
                  <a:gd name="T61" fmla="*/ 188 h 754"/>
                  <a:gd name="T62" fmla="*/ 403 w 2539"/>
                  <a:gd name="T63" fmla="*/ 185 h 754"/>
                  <a:gd name="T64" fmla="*/ 438 w 2539"/>
                  <a:gd name="T65" fmla="*/ 176 h 754"/>
                  <a:gd name="T66" fmla="*/ 492 w 2539"/>
                  <a:gd name="T67" fmla="*/ 156 h 754"/>
                  <a:gd name="T68" fmla="*/ 543 w 2539"/>
                  <a:gd name="T69" fmla="*/ 128 h 754"/>
                  <a:gd name="T70" fmla="*/ 578 w 2539"/>
                  <a:gd name="T71" fmla="*/ 103 h 754"/>
                  <a:gd name="T72" fmla="*/ 607 w 2539"/>
                  <a:gd name="T73" fmla="*/ 77 h 754"/>
                  <a:gd name="T74" fmla="*/ 617 w 2539"/>
                  <a:gd name="T75" fmla="*/ 65 h 754"/>
                  <a:gd name="T76" fmla="*/ 627 w 2539"/>
                  <a:gd name="T77" fmla="*/ 48 h 754"/>
                  <a:gd name="T78" fmla="*/ 634 w 2539"/>
                  <a:gd name="T79" fmla="*/ 30 h 754"/>
                  <a:gd name="T80" fmla="*/ 635 w 2539"/>
                  <a:gd name="T81" fmla="*/ 26 h 754"/>
                  <a:gd name="T82" fmla="*/ 635 w 2539"/>
                  <a:gd name="T83" fmla="*/ 20 h 754"/>
                  <a:gd name="T84" fmla="*/ 634 w 2539"/>
                  <a:gd name="T85" fmla="*/ 16 h 754"/>
                  <a:gd name="T86" fmla="*/ 631 w 2539"/>
                  <a:gd name="T87" fmla="*/ 8 h 754"/>
                  <a:gd name="T88" fmla="*/ 629 w 2539"/>
                  <a:gd name="T89" fmla="*/ 2 h 754"/>
                  <a:gd name="T90" fmla="*/ 628 w 2539"/>
                  <a:gd name="T91" fmla="*/ 0 h 754"/>
                  <a:gd name="T92" fmla="*/ 627 w 2539"/>
                  <a:gd name="T93" fmla="*/ 0 h 754"/>
                  <a:gd name="T94" fmla="*/ 626 w 2539"/>
                  <a:gd name="T95" fmla="*/ 0 h 754"/>
                  <a:gd name="T96" fmla="*/ 623 w 2539"/>
                  <a:gd name="T97" fmla="*/ 5 h 754"/>
                  <a:gd name="T98" fmla="*/ 619 w 2539"/>
                  <a:gd name="T99" fmla="*/ 11 h 754"/>
                  <a:gd name="T100" fmla="*/ 614 w 2539"/>
                  <a:gd name="T101" fmla="*/ 17 h 754"/>
                  <a:gd name="T102" fmla="*/ 599 w 2539"/>
                  <a:gd name="T103" fmla="*/ 28 h 754"/>
                  <a:gd name="T104" fmla="*/ 575 w 2539"/>
                  <a:gd name="T105" fmla="*/ 40 h 754"/>
                  <a:gd name="T106" fmla="*/ 508 w 2539"/>
                  <a:gd name="T107" fmla="*/ 61 h 754"/>
                  <a:gd name="T108" fmla="*/ 478 w 2539"/>
                  <a:gd name="T109" fmla="*/ 68 h 754"/>
                  <a:gd name="T110" fmla="*/ 386 w 2539"/>
                  <a:gd name="T111" fmla="*/ 77 h 7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539" h="754">
                    <a:moveTo>
                      <a:pt x="1542" y="309"/>
                    </a:moveTo>
                    <a:lnTo>
                      <a:pt x="1289" y="317"/>
                    </a:lnTo>
                    <a:lnTo>
                      <a:pt x="648" y="289"/>
                    </a:lnTo>
                    <a:lnTo>
                      <a:pt x="454" y="264"/>
                    </a:lnTo>
                    <a:lnTo>
                      <a:pt x="341" y="240"/>
                    </a:lnTo>
                    <a:lnTo>
                      <a:pt x="136" y="185"/>
                    </a:lnTo>
                    <a:lnTo>
                      <a:pt x="112" y="173"/>
                    </a:lnTo>
                    <a:lnTo>
                      <a:pt x="82" y="152"/>
                    </a:lnTo>
                    <a:lnTo>
                      <a:pt x="37" y="105"/>
                    </a:lnTo>
                    <a:lnTo>
                      <a:pt x="34" y="99"/>
                    </a:lnTo>
                    <a:lnTo>
                      <a:pt x="30" y="86"/>
                    </a:lnTo>
                    <a:lnTo>
                      <a:pt x="30" y="74"/>
                    </a:lnTo>
                    <a:lnTo>
                      <a:pt x="28" y="72"/>
                    </a:lnTo>
                    <a:lnTo>
                      <a:pt x="21" y="74"/>
                    </a:lnTo>
                    <a:lnTo>
                      <a:pt x="12" y="80"/>
                    </a:lnTo>
                    <a:lnTo>
                      <a:pt x="5" y="88"/>
                    </a:lnTo>
                    <a:lnTo>
                      <a:pt x="1" y="101"/>
                    </a:lnTo>
                    <a:lnTo>
                      <a:pt x="0" y="138"/>
                    </a:lnTo>
                    <a:lnTo>
                      <a:pt x="3" y="162"/>
                    </a:lnTo>
                    <a:lnTo>
                      <a:pt x="7" y="174"/>
                    </a:lnTo>
                    <a:lnTo>
                      <a:pt x="25" y="218"/>
                    </a:lnTo>
                    <a:lnTo>
                      <a:pt x="63" y="285"/>
                    </a:lnTo>
                    <a:lnTo>
                      <a:pt x="78" y="305"/>
                    </a:lnTo>
                    <a:lnTo>
                      <a:pt x="188" y="423"/>
                    </a:lnTo>
                    <a:lnTo>
                      <a:pt x="239" y="465"/>
                    </a:lnTo>
                    <a:lnTo>
                      <a:pt x="299" y="505"/>
                    </a:lnTo>
                    <a:lnTo>
                      <a:pt x="492" y="608"/>
                    </a:lnTo>
                    <a:lnTo>
                      <a:pt x="690" y="679"/>
                    </a:lnTo>
                    <a:lnTo>
                      <a:pt x="860" y="712"/>
                    </a:lnTo>
                    <a:lnTo>
                      <a:pt x="977" y="726"/>
                    </a:lnTo>
                    <a:lnTo>
                      <a:pt x="1467" y="754"/>
                    </a:lnTo>
                    <a:lnTo>
                      <a:pt x="1610" y="741"/>
                    </a:lnTo>
                    <a:lnTo>
                      <a:pt x="1753" y="705"/>
                    </a:lnTo>
                    <a:lnTo>
                      <a:pt x="1968" y="624"/>
                    </a:lnTo>
                    <a:lnTo>
                      <a:pt x="2170" y="514"/>
                    </a:lnTo>
                    <a:lnTo>
                      <a:pt x="2310" y="414"/>
                    </a:lnTo>
                    <a:lnTo>
                      <a:pt x="2427" y="307"/>
                    </a:lnTo>
                    <a:lnTo>
                      <a:pt x="2469" y="259"/>
                    </a:lnTo>
                    <a:lnTo>
                      <a:pt x="2509" y="193"/>
                    </a:lnTo>
                    <a:lnTo>
                      <a:pt x="2535" y="119"/>
                    </a:lnTo>
                    <a:lnTo>
                      <a:pt x="2539" y="104"/>
                    </a:lnTo>
                    <a:lnTo>
                      <a:pt x="2539" y="79"/>
                    </a:lnTo>
                    <a:lnTo>
                      <a:pt x="2536" y="66"/>
                    </a:lnTo>
                    <a:lnTo>
                      <a:pt x="2524" y="32"/>
                    </a:lnTo>
                    <a:lnTo>
                      <a:pt x="2517" y="7"/>
                    </a:lnTo>
                    <a:lnTo>
                      <a:pt x="2510" y="0"/>
                    </a:lnTo>
                    <a:lnTo>
                      <a:pt x="2507" y="0"/>
                    </a:lnTo>
                    <a:lnTo>
                      <a:pt x="2503" y="2"/>
                    </a:lnTo>
                    <a:lnTo>
                      <a:pt x="2490" y="22"/>
                    </a:lnTo>
                    <a:lnTo>
                      <a:pt x="2477" y="45"/>
                    </a:lnTo>
                    <a:lnTo>
                      <a:pt x="2457" y="68"/>
                    </a:lnTo>
                    <a:lnTo>
                      <a:pt x="2397" y="112"/>
                    </a:lnTo>
                    <a:lnTo>
                      <a:pt x="2300" y="160"/>
                    </a:lnTo>
                    <a:lnTo>
                      <a:pt x="2032" y="245"/>
                    </a:lnTo>
                    <a:lnTo>
                      <a:pt x="1913" y="271"/>
                    </a:lnTo>
                    <a:lnTo>
                      <a:pt x="1542" y="309"/>
                    </a:lnTo>
                    <a:close/>
                  </a:path>
                </a:pathLst>
              </a:custGeom>
              <a:solidFill>
                <a:srgbClr val="AF96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8" name="Freeform 31"/>
              <p:cNvSpPr>
                <a:spLocks/>
              </p:cNvSpPr>
              <p:nvPr/>
            </p:nvSpPr>
            <p:spPr bwMode="auto">
              <a:xfrm>
                <a:off x="1862" y="3075"/>
                <a:ext cx="595" cy="143"/>
              </a:xfrm>
              <a:custGeom>
                <a:avLst/>
                <a:gdLst>
                  <a:gd name="T0" fmla="*/ 342 w 2380"/>
                  <a:gd name="T1" fmla="*/ 60 h 572"/>
                  <a:gd name="T2" fmla="*/ 313 w 2380"/>
                  <a:gd name="T3" fmla="*/ 61 h 572"/>
                  <a:gd name="T4" fmla="*/ 198 w 2380"/>
                  <a:gd name="T5" fmla="*/ 58 h 572"/>
                  <a:gd name="T6" fmla="*/ 116 w 2380"/>
                  <a:gd name="T7" fmla="*/ 50 h 572"/>
                  <a:gd name="T8" fmla="*/ 91 w 2380"/>
                  <a:gd name="T9" fmla="*/ 45 h 572"/>
                  <a:gd name="T10" fmla="*/ 23 w 2380"/>
                  <a:gd name="T11" fmla="*/ 29 h 572"/>
                  <a:gd name="T12" fmla="*/ 13 w 2380"/>
                  <a:gd name="T13" fmla="*/ 26 h 572"/>
                  <a:gd name="T14" fmla="*/ 4 w 2380"/>
                  <a:gd name="T15" fmla="*/ 22 h 572"/>
                  <a:gd name="T16" fmla="*/ 0 w 2380"/>
                  <a:gd name="T17" fmla="*/ 22 h 572"/>
                  <a:gd name="T18" fmla="*/ 0 w 2380"/>
                  <a:gd name="T19" fmla="*/ 23 h 572"/>
                  <a:gd name="T20" fmla="*/ 0 w 2380"/>
                  <a:gd name="T21" fmla="*/ 24 h 572"/>
                  <a:gd name="T22" fmla="*/ 1 w 2380"/>
                  <a:gd name="T23" fmla="*/ 26 h 572"/>
                  <a:gd name="T24" fmla="*/ 22 w 2380"/>
                  <a:gd name="T25" fmla="*/ 48 h 572"/>
                  <a:gd name="T26" fmla="*/ 56 w 2380"/>
                  <a:gd name="T27" fmla="*/ 77 h 572"/>
                  <a:gd name="T28" fmla="*/ 86 w 2380"/>
                  <a:gd name="T29" fmla="*/ 95 h 572"/>
                  <a:gd name="T30" fmla="*/ 103 w 2380"/>
                  <a:gd name="T31" fmla="*/ 103 h 572"/>
                  <a:gd name="T32" fmla="*/ 161 w 2380"/>
                  <a:gd name="T33" fmla="*/ 124 h 572"/>
                  <a:gd name="T34" fmla="*/ 183 w 2380"/>
                  <a:gd name="T35" fmla="*/ 129 h 572"/>
                  <a:gd name="T36" fmla="*/ 219 w 2380"/>
                  <a:gd name="T37" fmla="*/ 136 h 572"/>
                  <a:gd name="T38" fmla="*/ 315 w 2380"/>
                  <a:gd name="T39" fmla="*/ 143 h 572"/>
                  <a:gd name="T40" fmla="*/ 318 w 2380"/>
                  <a:gd name="T41" fmla="*/ 143 h 572"/>
                  <a:gd name="T42" fmla="*/ 324 w 2380"/>
                  <a:gd name="T43" fmla="*/ 143 h 572"/>
                  <a:gd name="T44" fmla="*/ 327 w 2380"/>
                  <a:gd name="T45" fmla="*/ 143 h 572"/>
                  <a:gd name="T46" fmla="*/ 330 w 2380"/>
                  <a:gd name="T47" fmla="*/ 143 h 572"/>
                  <a:gd name="T48" fmla="*/ 332 w 2380"/>
                  <a:gd name="T49" fmla="*/ 142 h 572"/>
                  <a:gd name="T50" fmla="*/ 335 w 2380"/>
                  <a:gd name="T51" fmla="*/ 141 h 572"/>
                  <a:gd name="T52" fmla="*/ 343 w 2380"/>
                  <a:gd name="T53" fmla="*/ 140 h 572"/>
                  <a:gd name="T54" fmla="*/ 389 w 2380"/>
                  <a:gd name="T55" fmla="*/ 133 h 572"/>
                  <a:gd name="T56" fmla="*/ 407 w 2380"/>
                  <a:gd name="T57" fmla="*/ 128 h 572"/>
                  <a:gd name="T58" fmla="*/ 447 w 2380"/>
                  <a:gd name="T59" fmla="*/ 112 h 572"/>
                  <a:gd name="T60" fmla="*/ 477 w 2380"/>
                  <a:gd name="T61" fmla="*/ 97 h 572"/>
                  <a:gd name="T62" fmla="*/ 532 w 2380"/>
                  <a:gd name="T63" fmla="*/ 63 h 572"/>
                  <a:gd name="T64" fmla="*/ 582 w 2380"/>
                  <a:gd name="T65" fmla="*/ 26 h 572"/>
                  <a:gd name="T66" fmla="*/ 591 w 2380"/>
                  <a:gd name="T67" fmla="*/ 16 h 572"/>
                  <a:gd name="T68" fmla="*/ 593 w 2380"/>
                  <a:gd name="T69" fmla="*/ 13 h 572"/>
                  <a:gd name="T70" fmla="*/ 594 w 2380"/>
                  <a:gd name="T71" fmla="*/ 10 h 572"/>
                  <a:gd name="T72" fmla="*/ 595 w 2380"/>
                  <a:gd name="T73" fmla="*/ 8 h 572"/>
                  <a:gd name="T74" fmla="*/ 595 w 2380"/>
                  <a:gd name="T75" fmla="*/ 6 h 572"/>
                  <a:gd name="T76" fmla="*/ 594 w 2380"/>
                  <a:gd name="T77" fmla="*/ 3 h 572"/>
                  <a:gd name="T78" fmla="*/ 594 w 2380"/>
                  <a:gd name="T79" fmla="*/ 2 h 572"/>
                  <a:gd name="T80" fmla="*/ 593 w 2380"/>
                  <a:gd name="T81" fmla="*/ 1 h 572"/>
                  <a:gd name="T82" fmla="*/ 591 w 2380"/>
                  <a:gd name="T83" fmla="*/ 0 h 572"/>
                  <a:gd name="T84" fmla="*/ 588 w 2380"/>
                  <a:gd name="T85" fmla="*/ 2 h 572"/>
                  <a:gd name="T86" fmla="*/ 587 w 2380"/>
                  <a:gd name="T87" fmla="*/ 4 h 572"/>
                  <a:gd name="T88" fmla="*/ 579 w 2380"/>
                  <a:gd name="T89" fmla="*/ 10 h 572"/>
                  <a:gd name="T90" fmla="*/ 571 w 2380"/>
                  <a:gd name="T91" fmla="*/ 15 h 572"/>
                  <a:gd name="T92" fmla="*/ 543 w 2380"/>
                  <a:gd name="T93" fmla="*/ 24 h 572"/>
                  <a:gd name="T94" fmla="*/ 508 w 2380"/>
                  <a:gd name="T95" fmla="*/ 34 h 572"/>
                  <a:gd name="T96" fmla="*/ 446 w 2380"/>
                  <a:gd name="T97" fmla="*/ 47 h 572"/>
                  <a:gd name="T98" fmla="*/ 342 w 2380"/>
                  <a:gd name="T99" fmla="*/ 60 h 5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80" h="572">
                    <a:moveTo>
                      <a:pt x="1366" y="238"/>
                    </a:moveTo>
                    <a:lnTo>
                      <a:pt x="1250" y="245"/>
                    </a:lnTo>
                    <a:lnTo>
                      <a:pt x="791" y="233"/>
                    </a:lnTo>
                    <a:lnTo>
                      <a:pt x="464" y="198"/>
                    </a:lnTo>
                    <a:lnTo>
                      <a:pt x="365" y="180"/>
                    </a:lnTo>
                    <a:lnTo>
                      <a:pt x="92" y="116"/>
                    </a:lnTo>
                    <a:lnTo>
                      <a:pt x="51" y="104"/>
                    </a:lnTo>
                    <a:lnTo>
                      <a:pt x="14" y="88"/>
                    </a:lnTo>
                    <a:lnTo>
                      <a:pt x="1" y="88"/>
                    </a:lnTo>
                    <a:lnTo>
                      <a:pt x="0" y="91"/>
                    </a:lnTo>
                    <a:lnTo>
                      <a:pt x="0" y="95"/>
                    </a:lnTo>
                    <a:lnTo>
                      <a:pt x="4" y="104"/>
                    </a:lnTo>
                    <a:lnTo>
                      <a:pt x="87" y="190"/>
                    </a:lnTo>
                    <a:lnTo>
                      <a:pt x="225" y="309"/>
                    </a:lnTo>
                    <a:lnTo>
                      <a:pt x="345" y="380"/>
                    </a:lnTo>
                    <a:lnTo>
                      <a:pt x="412" y="413"/>
                    </a:lnTo>
                    <a:lnTo>
                      <a:pt x="644" y="494"/>
                    </a:lnTo>
                    <a:lnTo>
                      <a:pt x="733" y="517"/>
                    </a:lnTo>
                    <a:lnTo>
                      <a:pt x="876" y="543"/>
                    </a:lnTo>
                    <a:lnTo>
                      <a:pt x="1260" y="570"/>
                    </a:lnTo>
                    <a:lnTo>
                      <a:pt x="1272" y="572"/>
                    </a:lnTo>
                    <a:lnTo>
                      <a:pt x="1294" y="572"/>
                    </a:lnTo>
                    <a:lnTo>
                      <a:pt x="1309" y="570"/>
                    </a:lnTo>
                    <a:lnTo>
                      <a:pt x="1319" y="570"/>
                    </a:lnTo>
                    <a:lnTo>
                      <a:pt x="1327" y="568"/>
                    </a:lnTo>
                    <a:lnTo>
                      <a:pt x="1339" y="564"/>
                    </a:lnTo>
                    <a:lnTo>
                      <a:pt x="1372" y="558"/>
                    </a:lnTo>
                    <a:lnTo>
                      <a:pt x="1556" y="532"/>
                    </a:lnTo>
                    <a:lnTo>
                      <a:pt x="1627" y="511"/>
                    </a:lnTo>
                    <a:lnTo>
                      <a:pt x="1786" y="449"/>
                    </a:lnTo>
                    <a:lnTo>
                      <a:pt x="1908" y="388"/>
                    </a:lnTo>
                    <a:lnTo>
                      <a:pt x="2126" y="252"/>
                    </a:lnTo>
                    <a:lnTo>
                      <a:pt x="2326" y="104"/>
                    </a:lnTo>
                    <a:lnTo>
                      <a:pt x="2365" y="65"/>
                    </a:lnTo>
                    <a:lnTo>
                      <a:pt x="2372" y="53"/>
                    </a:lnTo>
                    <a:lnTo>
                      <a:pt x="2377" y="41"/>
                    </a:lnTo>
                    <a:lnTo>
                      <a:pt x="2380" y="32"/>
                    </a:lnTo>
                    <a:lnTo>
                      <a:pt x="2380" y="22"/>
                    </a:lnTo>
                    <a:lnTo>
                      <a:pt x="2377" y="11"/>
                    </a:lnTo>
                    <a:lnTo>
                      <a:pt x="2374" y="7"/>
                    </a:lnTo>
                    <a:lnTo>
                      <a:pt x="2371" y="2"/>
                    </a:lnTo>
                    <a:lnTo>
                      <a:pt x="2365" y="0"/>
                    </a:lnTo>
                    <a:lnTo>
                      <a:pt x="2352" y="7"/>
                    </a:lnTo>
                    <a:lnTo>
                      <a:pt x="2346" y="14"/>
                    </a:lnTo>
                    <a:lnTo>
                      <a:pt x="2314" y="41"/>
                    </a:lnTo>
                    <a:lnTo>
                      <a:pt x="2285" y="58"/>
                    </a:lnTo>
                    <a:lnTo>
                      <a:pt x="2172" y="97"/>
                    </a:lnTo>
                    <a:lnTo>
                      <a:pt x="2031" y="137"/>
                    </a:lnTo>
                    <a:lnTo>
                      <a:pt x="1785" y="188"/>
                    </a:lnTo>
                    <a:lnTo>
                      <a:pt x="1366" y="238"/>
                    </a:lnTo>
                    <a:close/>
                  </a:path>
                </a:pathLst>
              </a:custGeom>
              <a:solidFill>
                <a:srgbClr val="E1C2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19" name="Freeform 32"/>
              <p:cNvSpPr>
                <a:spLocks/>
              </p:cNvSpPr>
              <p:nvPr/>
            </p:nvSpPr>
            <p:spPr bwMode="auto">
              <a:xfrm>
                <a:off x="2931" y="3052"/>
                <a:ext cx="634" cy="188"/>
              </a:xfrm>
              <a:custGeom>
                <a:avLst/>
                <a:gdLst>
                  <a:gd name="T0" fmla="*/ 462 w 2539"/>
                  <a:gd name="T1" fmla="*/ 70 h 753"/>
                  <a:gd name="T2" fmla="*/ 385 w 2539"/>
                  <a:gd name="T3" fmla="*/ 77 h 753"/>
                  <a:gd name="T4" fmla="*/ 261 w 2539"/>
                  <a:gd name="T5" fmla="*/ 79 h 753"/>
                  <a:gd name="T6" fmla="*/ 200 w 2539"/>
                  <a:gd name="T7" fmla="*/ 75 h 753"/>
                  <a:gd name="T8" fmla="*/ 114 w 2539"/>
                  <a:gd name="T9" fmla="*/ 66 h 753"/>
                  <a:gd name="T10" fmla="*/ 34 w 2539"/>
                  <a:gd name="T11" fmla="*/ 46 h 753"/>
                  <a:gd name="T12" fmla="*/ 28 w 2539"/>
                  <a:gd name="T13" fmla="*/ 43 h 753"/>
                  <a:gd name="T14" fmla="*/ 20 w 2539"/>
                  <a:gd name="T15" fmla="*/ 38 h 753"/>
                  <a:gd name="T16" fmla="*/ 9 w 2539"/>
                  <a:gd name="T17" fmla="*/ 26 h 753"/>
                  <a:gd name="T18" fmla="*/ 8 w 2539"/>
                  <a:gd name="T19" fmla="*/ 25 h 753"/>
                  <a:gd name="T20" fmla="*/ 8 w 2539"/>
                  <a:gd name="T21" fmla="*/ 23 h 753"/>
                  <a:gd name="T22" fmla="*/ 7 w 2539"/>
                  <a:gd name="T23" fmla="*/ 21 h 753"/>
                  <a:gd name="T24" fmla="*/ 7 w 2539"/>
                  <a:gd name="T25" fmla="*/ 18 h 753"/>
                  <a:gd name="T26" fmla="*/ 7 w 2539"/>
                  <a:gd name="T27" fmla="*/ 18 h 753"/>
                  <a:gd name="T28" fmla="*/ 5 w 2539"/>
                  <a:gd name="T29" fmla="*/ 18 h 753"/>
                  <a:gd name="T30" fmla="*/ 3 w 2539"/>
                  <a:gd name="T31" fmla="*/ 20 h 753"/>
                  <a:gd name="T32" fmla="*/ 1 w 2539"/>
                  <a:gd name="T33" fmla="*/ 22 h 753"/>
                  <a:gd name="T34" fmla="*/ 0 w 2539"/>
                  <a:gd name="T35" fmla="*/ 25 h 753"/>
                  <a:gd name="T36" fmla="*/ 0 w 2539"/>
                  <a:gd name="T37" fmla="*/ 30 h 753"/>
                  <a:gd name="T38" fmla="*/ 0 w 2539"/>
                  <a:gd name="T39" fmla="*/ 34 h 753"/>
                  <a:gd name="T40" fmla="*/ 1 w 2539"/>
                  <a:gd name="T41" fmla="*/ 40 h 753"/>
                  <a:gd name="T42" fmla="*/ 2 w 2539"/>
                  <a:gd name="T43" fmla="*/ 44 h 753"/>
                  <a:gd name="T44" fmla="*/ 10 w 2539"/>
                  <a:gd name="T45" fmla="*/ 62 h 753"/>
                  <a:gd name="T46" fmla="*/ 16 w 2539"/>
                  <a:gd name="T47" fmla="*/ 71 h 753"/>
                  <a:gd name="T48" fmla="*/ 23 w 2539"/>
                  <a:gd name="T49" fmla="*/ 80 h 753"/>
                  <a:gd name="T50" fmla="*/ 47 w 2539"/>
                  <a:gd name="T51" fmla="*/ 106 h 753"/>
                  <a:gd name="T52" fmla="*/ 60 w 2539"/>
                  <a:gd name="T53" fmla="*/ 116 h 753"/>
                  <a:gd name="T54" fmla="*/ 102 w 2539"/>
                  <a:gd name="T55" fmla="*/ 142 h 753"/>
                  <a:gd name="T56" fmla="*/ 153 w 2539"/>
                  <a:gd name="T57" fmla="*/ 164 h 753"/>
                  <a:gd name="T58" fmla="*/ 182 w 2539"/>
                  <a:gd name="T59" fmla="*/ 172 h 753"/>
                  <a:gd name="T60" fmla="*/ 215 w 2539"/>
                  <a:gd name="T61" fmla="*/ 178 h 753"/>
                  <a:gd name="T62" fmla="*/ 340 w 2539"/>
                  <a:gd name="T63" fmla="*/ 188 h 753"/>
                  <a:gd name="T64" fmla="*/ 402 w 2539"/>
                  <a:gd name="T65" fmla="*/ 185 h 753"/>
                  <a:gd name="T66" fmla="*/ 437 w 2539"/>
                  <a:gd name="T67" fmla="*/ 176 h 753"/>
                  <a:gd name="T68" fmla="*/ 470 w 2539"/>
                  <a:gd name="T69" fmla="*/ 165 h 753"/>
                  <a:gd name="T70" fmla="*/ 512 w 2539"/>
                  <a:gd name="T71" fmla="*/ 145 h 753"/>
                  <a:gd name="T72" fmla="*/ 560 w 2539"/>
                  <a:gd name="T73" fmla="*/ 117 h 753"/>
                  <a:gd name="T74" fmla="*/ 593 w 2539"/>
                  <a:gd name="T75" fmla="*/ 89 h 753"/>
                  <a:gd name="T76" fmla="*/ 617 w 2539"/>
                  <a:gd name="T77" fmla="*/ 64 h 753"/>
                  <a:gd name="T78" fmla="*/ 624 w 2539"/>
                  <a:gd name="T79" fmla="*/ 53 h 753"/>
                  <a:gd name="T80" fmla="*/ 631 w 2539"/>
                  <a:gd name="T81" fmla="*/ 38 h 753"/>
                  <a:gd name="T82" fmla="*/ 634 w 2539"/>
                  <a:gd name="T83" fmla="*/ 26 h 753"/>
                  <a:gd name="T84" fmla="*/ 634 w 2539"/>
                  <a:gd name="T85" fmla="*/ 19 h 753"/>
                  <a:gd name="T86" fmla="*/ 634 w 2539"/>
                  <a:gd name="T87" fmla="*/ 16 h 753"/>
                  <a:gd name="T88" fmla="*/ 629 w 2539"/>
                  <a:gd name="T89" fmla="*/ 1 h 753"/>
                  <a:gd name="T90" fmla="*/ 627 w 2539"/>
                  <a:gd name="T91" fmla="*/ 0 h 753"/>
                  <a:gd name="T92" fmla="*/ 626 w 2539"/>
                  <a:gd name="T93" fmla="*/ 0 h 753"/>
                  <a:gd name="T94" fmla="*/ 625 w 2539"/>
                  <a:gd name="T95" fmla="*/ 1 h 753"/>
                  <a:gd name="T96" fmla="*/ 624 w 2539"/>
                  <a:gd name="T97" fmla="*/ 1 h 753"/>
                  <a:gd name="T98" fmla="*/ 619 w 2539"/>
                  <a:gd name="T99" fmla="*/ 11 h 753"/>
                  <a:gd name="T100" fmla="*/ 614 w 2539"/>
                  <a:gd name="T101" fmla="*/ 17 h 753"/>
                  <a:gd name="T102" fmla="*/ 594 w 2539"/>
                  <a:gd name="T103" fmla="*/ 30 h 753"/>
                  <a:gd name="T104" fmla="*/ 574 w 2539"/>
                  <a:gd name="T105" fmla="*/ 40 h 753"/>
                  <a:gd name="T106" fmla="*/ 507 w 2539"/>
                  <a:gd name="T107" fmla="*/ 61 h 753"/>
                  <a:gd name="T108" fmla="*/ 462 w 2539"/>
                  <a:gd name="T109" fmla="*/ 70 h 7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39" h="753">
                    <a:moveTo>
                      <a:pt x="1850" y="282"/>
                    </a:moveTo>
                    <a:lnTo>
                      <a:pt x="1542" y="308"/>
                    </a:lnTo>
                    <a:lnTo>
                      <a:pt x="1045" y="315"/>
                    </a:lnTo>
                    <a:lnTo>
                      <a:pt x="801" y="300"/>
                    </a:lnTo>
                    <a:lnTo>
                      <a:pt x="456" y="264"/>
                    </a:lnTo>
                    <a:lnTo>
                      <a:pt x="137" y="185"/>
                    </a:lnTo>
                    <a:lnTo>
                      <a:pt x="114" y="174"/>
                    </a:lnTo>
                    <a:lnTo>
                      <a:pt x="82" y="152"/>
                    </a:lnTo>
                    <a:lnTo>
                      <a:pt x="37" y="105"/>
                    </a:lnTo>
                    <a:lnTo>
                      <a:pt x="33" y="100"/>
                    </a:lnTo>
                    <a:lnTo>
                      <a:pt x="32" y="92"/>
                    </a:lnTo>
                    <a:lnTo>
                      <a:pt x="30" y="86"/>
                    </a:lnTo>
                    <a:lnTo>
                      <a:pt x="30" y="74"/>
                    </a:lnTo>
                    <a:lnTo>
                      <a:pt x="29" y="72"/>
                    </a:lnTo>
                    <a:lnTo>
                      <a:pt x="21" y="74"/>
                    </a:lnTo>
                    <a:lnTo>
                      <a:pt x="13" y="80"/>
                    </a:lnTo>
                    <a:lnTo>
                      <a:pt x="6" y="88"/>
                    </a:lnTo>
                    <a:lnTo>
                      <a:pt x="2" y="102"/>
                    </a:lnTo>
                    <a:lnTo>
                      <a:pt x="0" y="119"/>
                    </a:lnTo>
                    <a:lnTo>
                      <a:pt x="0" y="138"/>
                    </a:lnTo>
                    <a:lnTo>
                      <a:pt x="4" y="161"/>
                    </a:lnTo>
                    <a:lnTo>
                      <a:pt x="7" y="175"/>
                    </a:lnTo>
                    <a:lnTo>
                      <a:pt x="42" y="250"/>
                    </a:lnTo>
                    <a:lnTo>
                      <a:pt x="64" y="285"/>
                    </a:lnTo>
                    <a:lnTo>
                      <a:pt x="92" y="322"/>
                    </a:lnTo>
                    <a:lnTo>
                      <a:pt x="188" y="423"/>
                    </a:lnTo>
                    <a:lnTo>
                      <a:pt x="239" y="465"/>
                    </a:lnTo>
                    <a:lnTo>
                      <a:pt x="410" y="569"/>
                    </a:lnTo>
                    <a:lnTo>
                      <a:pt x="614" y="655"/>
                    </a:lnTo>
                    <a:lnTo>
                      <a:pt x="728" y="688"/>
                    </a:lnTo>
                    <a:lnTo>
                      <a:pt x="860" y="711"/>
                    </a:lnTo>
                    <a:lnTo>
                      <a:pt x="1361" y="753"/>
                    </a:lnTo>
                    <a:lnTo>
                      <a:pt x="1611" y="741"/>
                    </a:lnTo>
                    <a:lnTo>
                      <a:pt x="1752" y="706"/>
                    </a:lnTo>
                    <a:lnTo>
                      <a:pt x="1882" y="659"/>
                    </a:lnTo>
                    <a:lnTo>
                      <a:pt x="2052" y="581"/>
                    </a:lnTo>
                    <a:lnTo>
                      <a:pt x="2241" y="467"/>
                    </a:lnTo>
                    <a:lnTo>
                      <a:pt x="2374" y="358"/>
                    </a:lnTo>
                    <a:lnTo>
                      <a:pt x="2470" y="258"/>
                    </a:lnTo>
                    <a:lnTo>
                      <a:pt x="2498" y="213"/>
                    </a:lnTo>
                    <a:lnTo>
                      <a:pt x="2526" y="153"/>
                    </a:lnTo>
                    <a:lnTo>
                      <a:pt x="2539" y="103"/>
                    </a:lnTo>
                    <a:lnTo>
                      <a:pt x="2539" y="78"/>
                    </a:lnTo>
                    <a:lnTo>
                      <a:pt x="2537" y="66"/>
                    </a:lnTo>
                    <a:lnTo>
                      <a:pt x="2518" y="6"/>
                    </a:lnTo>
                    <a:lnTo>
                      <a:pt x="2511" y="0"/>
                    </a:lnTo>
                    <a:lnTo>
                      <a:pt x="2507" y="0"/>
                    </a:lnTo>
                    <a:lnTo>
                      <a:pt x="2504" y="3"/>
                    </a:lnTo>
                    <a:lnTo>
                      <a:pt x="2499" y="6"/>
                    </a:lnTo>
                    <a:lnTo>
                      <a:pt x="2477" y="45"/>
                    </a:lnTo>
                    <a:lnTo>
                      <a:pt x="2457" y="69"/>
                    </a:lnTo>
                    <a:lnTo>
                      <a:pt x="2377" y="122"/>
                    </a:lnTo>
                    <a:lnTo>
                      <a:pt x="2300" y="160"/>
                    </a:lnTo>
                    <a:lnTo>
                      <a:pt x="2032" y="245"/>
                    </a:lnTo>
                    <a:lnTo>
                      <a:pt x="1850" y="282"/>
                    </a:lnTo>
                    <a:close/>
                  </a:path>
                </a:pathLst>
              </a:custGeom>
              <a:solidFill>
                <a:srgbClr val="AF96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20" name="Freeform 33"/>
              <p:cNvSpPr>
                <a:spLocks/>
              </p:cNvSpPr>
              <p:nvPr/>
            </p:nvSpPr>
            <p:spPr bwMode="auto">
              <a:xfrm>
                <a:off x="2952" y="3084"/>
                <a:ext cx="595" cy="143"/>
              </a:xfrm>
              <a:custGeom>
                <a:avLst/>
                <a:gdLst>
                  <a:gd name="T0" fmla="*/ 470 w 2378"/>
                  <a:gd name="T1" fmla="*/ 43 h 572"/>
                  <a:gd name="T2" fmla="*/ 357 w 2378"/>
                  <a:gd name="T3" fmla="*/ 59 h 572"/>
                  <a:gd name="T4" fmla="*/ 254 w 2378"/>
                  <a:gd name="T5" fmla="*/ 61 h 572"/>
                  <a:gd name="T6" fmla="*/ 128 w 2378"/>
                  <a:gd name="T7" fmla="*/ 51 h 572"/>
                  <a:gd name="T8" fmla="*/ 91 w 2378"/>
                  <a:gd name="T9" fmla="*/ 45 h 572"/>
                  <a:gd name="T10" fmla="*/ 23 w 2378"/>
                  <a:gd name="T11" fmla="*/ 29 h 572"/>
                  <a:gd name="T12" fmla="*/ 9 w 2378"/>
                  <a:gd name="T13" fmla="*/ 24 h 572"/>
                  <a:gd name="T14" fmla="*/ 3 w 2378"/>
                  <a:gd name="T15" fmla="*/ 22 h 572"/>
                  <a:gd name="T16" fmla="*/ 0 w 2378"/>
                  <a:gd name="T17" fmla="*/ 22 h 572"/>
                  <a:gd name="T18" fmla="*/ 0 w 2378"/>
                  <a:gd name="T19" fmla="*/ 23 h 572"/>
                  <a:gd name="T20" fmla="*/ 0 w 2378"/>
                  <a:gd name="T21" fmla="*/ 24 h 572"/>
                  <a:gd name="T22" fmla="*/ 1 w 2378"/>
                  <a:gd name="T23" fmla="*/ 26 h 572"/>
                  <a:gd name="T24" fmla="*/ 22 w 2378"/>
                  <a:gd name="T25" fmla="*/ 48 h 572"/>
                  <a:gd name="T26" fmla="*/ 43 w 2378"/>
                  <a:gd name="T27" fmla="*/ 68 h 572"/>
                  <a:gd name="T28" fmla="*/ 70 w 2378"/>
                  <a:gd name="T29" fmla="*/ 86 h 572"/>
                  <a:gd name="T30" fmla="*/ 103 w 2378"/>
                  <a:gd name="T31" fmla="*/ 104 h 572"/>
                  <a:gd name="T32" fmla="*/ 161 w 2378"/>
                  <a:gd name="T33" fmla="*/ 124 h 572"/>
                  <a:gd name="T34" fmla="*/ 219 w 2378"/>
                  <a:gd name="T35" fmla="*/ 136 h 572"/>
                  <a:gd name="T36" fmla="*/ 315 w 2378"/>
                  <a:gd name="T37" fmla="*/ 143 h 572"/>
                  <a:gd name="T38" fmla="*/ 318 w 2378"/>
                  <a:gd name="T39" fmla="*/ 143 h 572"/>
                  <a:gd name="T40" fmla="*/ 323 w 2378"/>
                  <a:gd name="T41" fmla="*/ 143 h 572"/>
                  <a:gd name="T42" fmla="*/ 327 w 2378"/>
                  <a:gd name="T43" fmla="*/ 143 h 572"/>
                  <a:gd name="T44" fmla="*/ 330 w 2378"/>
                  <a:gd name="T45" fmla="*/ 143 h 572"/>
                  <a:gd name="T46" fmla="*/ 332 w 2378"/>
                  <a:gd name="T47" fmla="*/ 142 h 572"/>
                  <a:gd name="T48" fmla="*/ 335 w 2378"/>
                  <a:gd name="T49" fmla="*/ 141 h 572"/>
                  <a:gd name="T50" fmla="*/ 389 w 2378"/>
                  <a:gd name="T51" fmla="*/ 133 h 572"/>
                  <a:gd name="T52" fmla="*/ 426 w 2378"/>
                  <a:gd name="T53" fmla="*/ 121 h 572"/>
                  <a:gd name="T54" fmla="*/ 477 w 2378"/>
                  <a:gd name="T55" fmla="*/ 97 h 572"/>
                  <a:gd name="T56" fmla="*/ 523 w 2378"/>
                  <a:gd name="T57" fmla="*/ 69 h 572"/>
                  <a:gd name="T58" fmla="*/ 582 w 2378"/>
                  <a:gd name="T59" fmla="*/ 26 h 572"/>
                  <a:gd name="T60" fmla="*/ 591 w 2378"/>
                  <a:gd name="T61" fmla="*/ 16 h 572"/>
                  <a:gd name="T62" fmla="*/ 595 w 2378"/>
                  <a:gd name="T63" fmla="*/ 10 h 572"/>
                  <a:gd name="T64" fmla="*/ 595 w 2378"/>
                  <a:gd name="T65" fmla="*/ 8 h 572"/>
                  <a:gd name="T66" fmla="*/ 595 w 2378"/>
                  <a:gd name="T67" fmla="*/ 6 h 572"/>
                  <a:gd name="T68" fmla="*/ 595 w 2378"/>
                  <a:gd name="T69" fmla="*/ 3 h 572"/>
                  <a:gd name="T70" fmla="*/ 594 w 2378"/>
                  <a:gd name="T71" fmla="*/ 2 h 572"/>
                  <a:gd name="T72" fmla="*/ 593 w 2378"/>
                  <a:gd name="T73" fmla="*/ 0 h 572"/>
                  <a:gd name="T74" fmla="*/ 591 w 2378"/>
                  <a:gd name="T75" fmla="*/ 0 h 572"/>
                  <a:gd name="T76" fmla="*/ 590 w 2378"/>
                  <a:gd name="T77" fmla="*/ 0 h 572"/>
                  <a:gd name="T78" fmla="*/ 588 w 2378"/>
                  <a:gd name="T79" fmla="*/ 2 h 572"/>
                  <a:gd name="T80" fmla="*/ 587 w 2378"/>
                  <a:gd name="T81" fmla="*/ 4 h 572"/>
                  <a:gd name="T82" fmla="*/ 579 w 2378"/>
                  <a:gd name="T83" fmla="*/ 10 h 572"/>
                  <a:gd name="T84" fmla="*/ 572 w 2378"/>
                  <a:gd name="T85" fmla="*/ 15 h 572"/>
                  <a:gd name="T86" fmla="*/ 549 w 2378"/>
                  <a:gd name="T87" fmla="*/ 22 h 572"/>
                  <a:gd name="T88" fmla="*/ 470 w 2378"/>
                  <a:gd name="T89" fmla="*/ 43 h 5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78" h="572">
                    <a:moveTo>
                      <a:pt x="1879" y="173"/>
                    </a:moveTo>
                    <a:lnTo>
                      <a:pt x="1426" y="235"/>
                    </a:lnTo>
                    <a:lnTo>
                      <a:pt x="1017" y="242"/>
                    </a:lnTo>
                    <a:lnTo>
                      <a:pt x="512" y="205"/>
                    </a:lnTo>
                    <a:lnTo>
                      <a:pt x="364" y="180"/>
                    </a:lnTo>
                    <a:lnTo>
                      <a:pt x="91" y="116"/>
                    </a:lnTo>
                    <a:lnTo>
                      <a:pt x="35" y="97"/>
                    </a:lnTo>
                    <a:lnTo>
                      <a:pt x="13" y="87"/>
                    </a:lnTo>
                    <a:lnTo>
                      <a:pt x="1" y="87"/>
                    </a:lnTo>
                    <a:lnTo>
                      <a:pt x="0" y="91"/>
                    </a:lnTo>
                    <a:lnTo>
                      <a:pt x="0" y="95"/>
                    </a:lnTo>
                    <a:lnTo>
                      <a:pt x="3" y="103"/>
                    </a:lnTo>
                    <a:lnTo>
                      <a:pt x="86" y="191"/>
                    </a:lnTo>
                    <a:lnTo>
                      <a:pt x="173" y="270"/>
                    </a:lnTo>
                    <a:lnTo>
                      <a:pt x="281" y="345"/>
                    </a:lnTo>
                    <a:lnTo>
                      <a:pt x="412" y="414"/>
                    </a:lnTo>
                    <a:lnTo>
                      <a:pt x="643" y="495"/>
                    </a:lnTo>
                    <a:lnTo>
                      <a:pt x="876" y="543"/>
                    </a:lnTo>
                    <a:lnTo>
                      <a:pt x="1259" y="570"/>
                    </a:lnTo>
                    <a:lnTo>
                      <a:pt x="1272" y="572"/>
                    </a:lnTo>
                    <a:lnTo>
                      <a:pt x="1292" y="572"/>
                    </a:lnTo>
                    <a:lnTo>
                      <a:pt x="1307" y="570"/>
                    </a:lnTo>
                    <a:lnTo>
                      <a:pt x="1318" y="570"/>
                    </a:lnTo>
                    <a:lnTo>
                      <a:pt x="1327" y="568"/>
                    </a:lnTo>
                    <a:lnTo>
                      <a:pt x="1338" y="564"/>
                    </a:lnTo>
                    <a:lnTo>
                      <a:pt x="1556" y="531"/>
                    </a:lnTo>
                    <a:lnTo>
                      <a:pt x="1703" y="484"/>
                    </a:lnTo>
                    <a:lnTo>
                      <a:pt x="1908" y="388"/>
                    </a:lnTo>
                    <a:lnTo>
                      <a:pt x="2092" y="275"/>
                    </a:lnTo>
                    <a:lnTo>
                      <a:pt x="2326" y="103"/>
                    </a:lnTo>
                    <a:lnTo>
                      <a:pt x="2364" y="64"/>
                    </a:lnTo>
                    <a:lnTo>
                      <a:pt x="2377" y="41"/>
                    </a:lnTo>
                    <a:lnTo>
                      <a:pt x="2378" y="31"/>
                    </a:lnTo>
                    <a:lnTo>
                      <a:pt x="2378" y="22"/>
                    </a:lnTo>
                    <a:lnTo>
                      <a:pt x="2377" y="12"/>
                    </a:lnTo>
                    <a:lnTo>
                      <a:pt x="2373" y="6"/>
                    </a:lnTo>
                    <a:lnTo>
                      <a:pt x="2370" y="1"/>
                    </a:lnTo>
                    <a:lnTo>
                      <a:pt x="2364" y="0"/>
                    </a:lnTo>
                    <a:lnTo>
                      <a:pt x="2359" y="1"/>
                    </a:lnTo>
                    <a:lnTo>
                      <a:pt x="2352" y="6"/>
                    </a:lnTo>
                    <a:lnTo>
                      <a:pt x="2345" y="14"/>
                    </a:lnTo>
                    <a:lnTo>
                      <a:pt x="2313" y="41"/>
                    </a:lnTo>
                    <a:lnTo>
                      <a:pt x="2285" y="58"/>
                    </a:lnTo>
                    <a:lnTo>
                      <a:pt x="2195" y="89"/>
                    </a:lnTo>
                    <a:lnTo>
                      <a:pt x="1879" y="173"/>
                    </a:lnTo>
                    <a:close/>
                  </a:path>
                </a:pathLst>
              </a:custGeom>
              <a:solidFill>
                <a:srgbClr val="E1C22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21" name="Freeform 34"/>
              <p:cNvSpPr>
                <a:spLocks/>
              </p:cNvSpPr>
              <p:nvPr/>
            </p:nvSpPr>
            <p:spPr bwMode="auto">
              <a:xfrm>
                <a:off x="3056" y="2335"/>
                <a:ext cx="438" cy="800"/>
              </a:xfrm>
              <a:custGeom>
                <a:avLst/>
                <a:gdLst>
                  <a:gd name="T0" fmla="*/ 197 w 1752"/>
                  <a:gd name="T1" fmla="*/ 1 h 3202"/>
                  <a:gd name="T2" fmla="*/ 187 w 1752"/>
                  <a:gd name="T3" fmla="*/ 16 h 3202"/>
                  <a:gd name="T4" fmla="*/ 117 w 1752"/>
                  <a:gd name="T5" fmla="*/ 305 h 3202"/>
                  <a:gd name="T6" fmla="*/ 61 w 1752"/>
                  <a:gd name="T7" fmla="*/ 513 h 3202"/>
                  <a:gd name="T8" fmla="*/ 4 w 1752"/>
                  <a:gd name="T9" fmla="*/ 771 h 3202"/>
                  <a:gd name="T10" fmla="*/ 0 w 1752"/>
                  <a:gd name="T11" fmla="*/ 781 h 3202"/>
                  <a:gd name="T12" fmla="*/ 1 w 1752"/>
                  <a:gd name="T13" fmla="*/ 789 h 3202"/>
                  <a:gd name="T14" fmla="*/ 5 w 1752"/>
                  <a:gd name="T15" fmla="*/ 797 h 3202"/>
                  <a:gd name="T16" fmla="*/ 12 w 1752"/>
                  <a:gd name="T17" fmla="*/ 800 h 3202"/>
                  <a:gd name="T18" fmla="*/ 22 w 1752"/>
                  <a:gd name="T19" fmla="*/ 798 h 3202"/>
                  <a:gd name="T20" fmla="*/ 25 w 1752"/>
                  <a:gd name="T21" fmla="*/ 795 h 3202"/>
                  <a:gd name="T22" fmla="*/ 28 w 1752"/>
                  <a:gd name="T23" fmla="*/ 784 h 3202"/>
                  <a:gd name="T24" fmla="*/ 27 w 1752"/>
                  <a:gd name="T25" fmla="*/ 781 h 3202"/>
                  <a:gd name="T26" fmla="*/ 23 w 1752"/>
                  <a:gd name="T27" fmla="*/ 774 h 3202"/>
                  <a:gd name="T28" fmla="*/ 22 w 1752"/>
                  <a:gd name="T29" fmla="*/ 772 h 3202"/>
                  <a:gd name="T30" fmla="*/ 26 w 1752"/>
                  <a:gd name="T31" fmla="*/ 753 h 3202"/>
                  <a:gd name="T32" fmla="*/ 103 w 1752"/>
                  <a:gd name="T33" fmla="*/ 403 h 3202"/>
                  <a:gd name="T34" fmla="*/ 192 w 1752"/>
                  <a:gd name="T35" fmla="*/ 52 h 3202"/>
                  <a:gd name="T36" fmla="*/ 198 w 1752"/>
                  <a:gd name="T37" fmla="*/ 36 h 3202"/>
                  <a:gd name="T38" fmla="*/ 201 w 1752"/>
                  <a:gd name="T39" fmla="*/ 32 h 3202"/>
                  <a:gd name="T40" fmla="*/ 202 w 1752"/>
                  <a:gd name="T41" fmla="*/ 36 h 3202"/>
                  <a:gd name="T42" fmla="*/ 211 w 1752"/>
                  <a:gd name="T43" fmla="*/ 61 h 3202"/>
                  <a:gd name="T44" fmla="*/ 307 w 1752"/>
                  <a:gd name="T45" fmla="*/ 401 h 3202"/>
                  <a:gd name="T46" fmla="*/ 408 w 1752"/>
                  <a:gd name="T47" fmla="*/ 757 h 3202"/>
                  <a:gd name="T48" fmla="*/ 409 w 1752"/>
                  <a:gd name="T49" fmla="*/ 763 h 3202"/>
                  <a:gd name="T50" fmla="*/ 415 w 1752"/>
                  <a:gd name="T51" fmla="*/ 785 h 3202"/>
                  <a:gd name="T52" fmla="*/ 419 w 1752"/>
                  <a:gd name="T53" fmla="*/ 787 h 3202"/>
                  <a:gd name="T54" fmla="*/ 425 w 1752"/>
                  <a:gd name="T55" fmla="*/ 786 h 3202"/>
                  <a:gd name="T56" fmla="*/ 434 w 1752"/>
                  <a:gd name="T57" fmla="*/ 779 h 3202"/>
                  <a:gd name="T58" fmla="*/ 438 w 1752"/>
                  <a:gd name="T59" fmla="*/ 772 h 3202"/>
                  <a:gd name="T60" fmla="*/ 438 w 1752"/>
                  <a:gd name="T61" fmla="*/ 767 h 3202"/>
                  <a:gd name="T62" fmla="*/ 432 w 1752"/>
                  <a:gd name="T63" fmla="*/ 757 h 3202"/>
                  <a:gd name="T64" fmla="*/ 430 w 1752"/>
                  <a:gd name="T65" fmla="*/ 756 h 3202"/>
                  <a:gd name="T66" fmla="*/ 427 w 1752"/>
                  <a:gd name="T67" fmla="*/ 757 h 3202"/>
                  <a:gd name="T68" fmla="*/ 425 w 1752"/>
                  <a:gd name="T69" fmla="*/ 755 h 3202"/>
                  <a:gd name="T70" fmla="*/ 420 w 1752"/>
                  <a:gd name="T71" fmla="*/ 744 h 3202"/>
                  <a:gd name="T72" fmla="*/ 300 w 1752"/>
                  <a:gd name="T73" fmla="*/ 318 h 3202"/>
                  <a:gd name="T74" fmla="*/ 210 w 1752"/>
                  <a:gd name="T75" fmla="*/ 11 h 3202"/>
                  <a:gd name="T76" fmla="*/ 202 w 1752"/>
                  <a:gd name="T77" fmla="*/ 1 h 3202"/>
                  <a:gd name="T78" fmla="*/ 199 w 1752"/>
                  <a:gd name="T79" fmla="*/ 0 h 32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52" h="3202">
                    <a:moveTo>
                      <a:pt x="795" y="2"/>
                    </a:moveTo>
                    <a:lnTo>
                      <a:pt x="789" y="3"/>
                    </a:lnTo>
                    <a:lnTo>
                      <a:pt x="783" y="10"/>
                    </a:lnTo>
                    <a:lnTo>
                      <a:pt x="749" y="64"/>
                    </a:lnTo>
                    <a:lnTo>
                      <a:pt x="733" y="97"/>
                    </a:lnTo>
                    <a:lnTo>
                      <a:pt x="467" y="1219"/>
                    </a:lnTo>
                    <a:lnTo>
                      <a:pt x="375" y="1529"/>
                    </a:lnTo>
                    <a:lnTo>
                      <a:pt x="244" y="2052"/>
                    </a:lnTo>
                    <a:lnTo>
                      <a:pt x="42" y="2989"/>
                    </a:lnTo>
                    <a:lnTo>
                      <a:pt x="14" y="3086"/>
                    </a:lnTo>
                    <a:lnTo>
                      <a:pt x="1" y="3117"/>
                    </a:lnTo>
                    <a:lnTo>
                      <a:pt x="0" y="3127"/>
                    </a:lnTo>
                    <a:lnTo>
                      <a:pt x="0" y="3137"/>
                    </a:lnTo>
                    <a:lnTo>
                      <a:pt x="4" y="3158"/>
                    </a:lnTo>
                    <a:lnTo>
                      <a:pt x="11" y="3177"/>
                    </a:lnTo>
                    <a:lnTo>
                      <a:pt x="21" y="3191"/>
                    </a:lnTo>
                    <a:lnTo>
                      <a:pt x="32" y="3200"/>
                    </a:lnTo>
                    <a:lnTo>
                      <a:pt x="46" y="3202"/>
                    </a:lnTo>
                    <a:lnTo>
                      <a:pt x="78" y="3197"/>
                    </a:lnTo>
                    <a:lnTo>
                      <a:pt x="86" y="3193"/>
                    </a:lnTo>
                    <a:lnTo>
                      <a:pt x="90" y="3189"/>
                    </a:lnTo>
                    <a:lnTo>
                      <a:pt x="99" y="3180"/>
                    </a:lnTo>
                    <a:lnTo>
                      <a:pt x="106" y="3166"/>
                    </a:lnTo>
                    <a:lnTo>
                      <a:pt x="112" y="3137"/>
                    </a:lnTo>
                    <a:lnTo>
                      <a:pt x="112" y="3131"/>
                    </a:lnTo>
                    <a:lnTo>
                      <a:pt x="109" y="3127"/>
                    </a:lnTo>
                    <a:lnTo>
                      <a:pt x="94" y="3108"/>
                    </a:lnTo>
                    <a:lnTo>
                      <a:pt x="90" y="3096"/>
                    </a:lnTo>
                    <a:lnTo>
                      <a:pt x="90" y="3092"/>
                    </a:lnTo>
                    <a:lnTo>
                      <a:pt x="89" y="3091"/>
                    </a:lnTo>
                    <a:lnTo>
                      <a:pt x="90" y="3086"/>
                    </a:lnTo>
                    <a:lnTo>
                      <a:pt x="105" y="3015"/>
                    </a:lnTo>
                    <a:lnTo>
                      <a:pt x="115" y="2951"/>
                    </a:lnTo>
                    <a:lnTo>
                      <a:pt x="413" y="1614"/>
                    </a:lnTo>
                    <a:lnTo>
                      <a:pt x="555" y="1131"/>
                    </a:lnTo>
                    <a:lnTo>
                      <a:pt x="768" y="210"/>
                    </a:lnTo>
                    <a:lnTo>
                      <a:pt x="789" y="154"/>
                    </a:lnTo>
                    <a:lnTo>
                      <a:pt x="793" y="145"/>
                    </a:lnTo>
                    <a:lnTo>
                      <a:pt x="797" y="138"/>
                    </a:lnTo>
                    <a:lnTo>
                      <a:pt x="802" y="130"/>
                    </a:lnTo>
                    <a:lnTo>
                      <a:pt x="805" y="130"/>
                    </a:lnTo>
                    <a:lnTo>
                      <a:pt x="808" y="143"/>
                    </a:lnTo>
                    <a:lnTo>
                      <a:pt x="809" y="155"/>
                    </a:lnTo>
                    <a:lnTo>
                      <a:pt x="843" y="246"/>
                    </a:lnTo>
                    <a:lnTo>
                      <a:pt x="1089" y="1057"/>
                    </a:lnTo>
                    <a:lnTo>
                      <a:pt x="1228" y="1607"/>
                    </a:lnTo>
                    <a:lnTo>
                      <a:pt x="1627" y="2995"/>
                    </a:lnTo>
                    <a:lnTo>
                      <a:pt x="1633" y="3028"/>
                    </a:lnTo>
                    <a:lnTo>
                      <a:pt x="1636" y="3042"/>
                    </a:lnTo>
                    <a:lnTo>
                      <a:pt x="1636" y="3053"/>
                    </a:lnTo>
                    <a:lnTo>
                      <a:pt x="1652" y="3125"/>
                    </a:lnTo>
                    <a:lnTo>
                      <a:pt x="1659" y="3141"/>
                    </a:lnTo>
                    <a:lnTo>
                      <a:pt x="1668" y="3149"/>
                    </a:lnTo>
                    <a:lnTo>
                      <a:pt x="1674" y="3150"/>
                    </a:lnTo>
                    <a:lnTo>
                      <a:pt x="1681" y="3150"/>
                    </a:lnTo>
                    <a:lnTo>
                      <a:pt x="1698" y="3144"/>
                    </a:lnTo>
                    <a:lnTo>
                      <a:pt x="1714" y="3135"/>
                    </a:lnTo>
                    <a:lnTo>
                      <a:pt x="1736" y="3116"/>
                    </a:lnTo>
                    <a:lnTo>
                      <a:pt x="1745" y="3103"/>
                    </a:lnTo>
                    <a:lnTo>
                      <a:pt x="1751" y="3091"/>
                    </a:lnTo>
                    <a:lnTo>
                      <a:pt x="1752" y="3078"/>
                    </a:lnTo>
                    <a:lnTo>
                      <a:pt x="1751" y="3069"/>
                    </a:lnTo>
                    <a:lnTo>
                      <a:pt x="1745" y="3059"/>
                    </a:lnTo>
                    <a:lnTo>
                      <a:pt x="1726" y="3031"/>
                    </a:lnTo>
                    <a:lnTo>
                      <a:pt x="1724" y="3028"/>
                    </a:lnTo>
                    <a:lnTo>
                      <a:pt x="1720" y="3027"/>
                    </a:lnTo>
                    <a:lnTo>
                      <a:pt x="1717" y="3028"/>
                    </a:lnTo>
                    <a:lnTo>
                      <a:pt x="1707" y="3028"/>
                    </a:lnTo>
                    <a:lnTo>
                      <a:pt x="1703" y="3027"/>
                    </a:lnTo>
                    <a:lnTo>
                      <a:pt x="1700" y="3022"/>
                    </a:lnTo>
                    <a:lnTo>
                      <a:pt x="1691" y="3006"/>
                    </a:lnTo>
                    <a:lnTo>
                      <a:pt x="1678" y="2978"/>
                    </a:lnTo>
                    <a:lnTo>
                      <a:pt x="1493" y="2359"/>
                    </a:lnTo>
                    <a:lnTo>
                      <a:pt x="1198" y="1272"/>
                    </a:lnTo>
                    <a:lnTo>
                      <a:pt x="848" y="66"/>
                    </a:lnTo>
                    <a:lnTo>
                      <a:pt x="840" y="43"/>
                    </a:lnTo>
                    <a:lnTo>
                      <a:pt x="824" y="15"/>
                    </a:lnTo>
                    <a:lnTo>
                      <a:pt x="808" y="3"/>
                    </a:lnTo>
                    <a:lnTo>
                      <a:pt x="801" y="0"/>
                    </a:lnTo>
                    <a:lnTo>
                      <a:pt x="795" y="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6422" name="Freeform 35"/>
              <p:cNvSpPr>
                <a:spLocks/>
              </p:cNvSpPr>
              <p:nvPr/>
            </p:nvSpPr>
            <p:spPr bwMode="auto">
              <a:xfrm>
                <a:off x="1964" y="2329"/>
                <a:ext cx="439" cy="801"/>
              </a:xfrm>
              <a:custGeom>
                <a:avLst/>
                <a:gdLst>
                  <a:gd name="T0" fmla="*/ 184 w 1753"/>
                  <a:gd name="T1" fmla="*/ 24 h 3203"/>
                  <a:gd name="T2" fmla="*/ 82 w 1753"/>
                  <a:gd name="T3" fmla="*/ 422 h 3203"/>
                  <a:gd name="T4" fmla="*/ 6 w 1753"/>
                  <a:gd name="T5" fmla="*/ 767 h 3203"/>
                  <a:gd name="T6" fmla="*/ 1 w 1753"/>
                  <a:gd name="T7" fmla="*/ 779 h 3203"/>
                  <a:gd name="T8" fmla="*/ 0 w 1753"/>
                  <a:gd name="T9" fmla="*/ 784 h 3203"/>
                  <a:gd name="T10" fmla="*/ 3 w 1753"/>
                  <a:gd name="T11" fmla="*/ 794 h 3203"/>
                  <a:gd name="T12" fmla="*/ 8 w 1753"/>
                  <a:gd name="T13" fmla="*/ 800 h 3203"/>
                  <a:gd name="T14" fmla="*/ 16 w 1753"/>
                  <a:gd name="T15" fmla="*/ 800 h 3203"/>
                  <a:gd name="T16" fmla="*/ 22 w 1753"/>
                  <a:gd name="T17" fmla="*/ 798 h 3203"/>
                  <a:gd name="T18" fmla="*/ 25 w 1753"/>
                  <a:gd name="T19" fmla="*/ 795 h 3203"/>
                  <a:gd name="T20" fmla="*/ 28 w 1753"/>
                  <a:gd name="T21" fmla="*/ 784 h 3203"/>
                  <a:gd name="T22" fmla="*/ 27 w 1753"/>
                  <a:gd name="T23" fmla="*/ 782 h 3203"/>
                  <a:gd name="T24" fmla="*/ 23 w 1753"/>
                  <a:gd name="T25" fmla="*/ 774 h 3203"/>
                  <a:gd name="T26" fmla="*/ 22 w 1753"/>
                  <a:gd name="T27" fmla="*/ 773 h 3203"/>
                  <a:gd name="T28" fmla="*/ 78 w 1753"/>
                  <a:gd name="T29" fmla="*/ 501 h 3203"/>
                  <a:gd name="T30" fmla="*/ 139 w 1753"/>
                  <a:gd name="T31" fmla="*/ 283 h 3203"/>
                  <a:gd name="T32" fmla="*/ 197 w 1753"/>
                  <a:gd name="T33" fmla="*/ 38 h 3203"/>
                  <a:gd name="T34" fmla="*/ 201 w 1753"/>
                  <a:gd name="T35" fmla="*/ 33 h 3203"/>
                  <a:gd name="T36" fmla="*/ 201 w 1753"/>
                  <a:gd name="T37" fmla="*/ 33 h 3203"/>
                  <a:gd name="T38" fmla="*/ 214 w 1753"/>
                  <a:gd name="T39" fmla="*/ 68 h 3203"/>
                  <a:gd name="T40" fmla="*/ 308 w 1753"/>
                  <a:gd name="T41" fmla="*/ 402 h 3203"/>
                  <a:gd name="T42" fmla="*/ 409 w 1753"/>
                  <a:gd name="T43" fmla="*/ 757 h 3203"/>
                  <a:gd name="T44" fmla="*/ 410 w 1753"/>
                  <a:gd name="T45" fmla="*/ 763 h 3203"/>
                  <a:gd name="T46" fmla="*/ 414 w 1753"/>
                  <a:gd name="T47" fmla="*/ 781 h 3203"/>
                  <a:gd name="T48" fmla="*/ 418 w 1753"/>
                  <a:gd name="T49" fmla="*/ 787 h 3203"/>
                  <a:gd name="T50" fmla="*/ 421 w 1753"/>
                  <a:gd name="T51" fmla="*/ 788 h 3203"/>
                  <a:gd name="T52" fmla="*/ 429 w 1753"/>
                  <a:gd name="T53" fmla="*/ 784 h 3203"/>
                  <a:gd name="T54" fmla="*/ 437 w 1753"/>
                  <a:gd name="T55" fmla="*/ 776 h 3203"/>
                  <a:gd name="T56" fmla="*/ 439 w 1753"/>
                  <a:gd name="T57" fmla="*/ 770 h 3203"/>
                  <a:gd name="T58" fmla="*/ 432 w 1753"/>
                  <a:gd name="T59" fmla="*/ 758 h 3203"/>
                  <a:gd name="T60" fmla="*/ 431 w 1753"/>
                  <a:gd name="T61" fmla="*/ 757 h 3203"/>
                  <a:gd name="T62" fmla="*/ 427 w 1753"/>
                  <a:gd name="T63" fmla="*/ 757 h 3203"/>
                  <a:gd name="T64" fmla="*/ 426 w 1753"/>
                  <a:gd name="T65" fmla="*/ 755 h 3203"/>
                  <a:gd name="T66" fmla="*/ 418 w 1753"/>
                  <a:gd name="T67" fmla="*/ 740 h 3203"/>
                  <a:gd name="T68" fmla="*/ 325 w 1753"/>
                  <a:gd name="T69" fmla="*/ 408 h 3203"/>
                  <a:gd name="T70" fmla="*/ 210 w 1753"/>
                  <a:gd name="T71" fmla="*/ 11 h 3203"/>
                  <a:gd name="T72" fmla="*/ 206 w 1753"/>
                  <a:gd name="T73" fmla="*/ 4 h 3203"/>
                  <a:gd name="T74" fmla="*/ 201 w 1753"/>
                  <a:gd name="T75" fmla="*/ 0 h 3203"/>
                  <a:gd name="T76" fmla="*/ 196 w 1753"/>
                  <a:gd name="T77" fmla="*/ 2 h 320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53" h="3203">
                    <a:moveTo>
                      <a:pt x="760" y="45"/>
                    </a:moveTo>
                    <a:lnTo>
                      <a:pt x="734" y="97"/>
                    </a:lnTo>
                    <a:lnTo>
                      <a:pt x="467" y="1219"/>
                    </a:lnTo>
                    <a:lnTo>
                      <a:pt x="329" y="1687"/>
                    </a:lnTo>
                    <a:lnTo>
                      <a:pt x="38" y="3009"/>
                    </a:lnTo>
                    <a:lnTo>
                      <a:pt x="22" y="3067"/>
                    </a:lnTo>
                    <a:lnTo>
                      <a:pt x="6" y="3109"/>
                    </a:lnTo>
                    <a:lnTo>
                      <a:pt x="2" y="3117"/>
                    </a:lnTo>
                    <a:lnTo>
                      <a:pt x="0" y="3126"/>
                    </a:lnTo>
                    <a:lnTo>
                      <a:pt x="0" y="3136"/>
                    </a:lnTo>
                    <a:lnTo>
                      <a:pt x="4" y="3158"/>
                    </a:lnTo>
                    <a:lnTo>
                      <a:pt x="12" y="3176"/>
                    </a:lnTo>
                    <a:lnTo>
                      <a:pt x="22" y="3190"/>
                    </a:lnTo>
                    <a:lnTo>
                      <a:pt x="32" y="3200"/>
                    </a:lnTo>
                    <a:lnTo>
                      <a:pt x="47" y="3203"/>
                    </a:lnTo>
                    <a:lnTo>
                      <a:pt x="63" y="3200"/>
                    </a:lnTo>
                    <a:lnTo>
                      <a:pt x="79" y="3197"/>
                    </a:lnTo>
                    <a:lnTo>
                      <a:pt x="86" y="3193"/>
                    </a:lnTo>
                    <a:lnTo>
                      <a:pt x="90" y="3189"/>
                    </a:lnTo>
                    <a:lnTo>
                      <a:pt x="99" y="3179"/>
                    </a:lnTo>
                    <a:lnTo>
                      <a:pt x="106" y="3165"/>
                    </a:lnTo>
                    <a:lnTo>
                      <a:pt x="112" y="3136"/>
                    </a:lnTo>
                    <a:lnTo>
                      <a:pt x="112" y="3131"/>
                    </a:lnTo>
                    <a:lnTo>
                      <a:pt x="108" y="3126"/>
                    </a:lnTo>
                    <a:lnTo>
                      <a:pt x="94" y="3107"/>
                    </a:lnTo>
                    <a:lnTo>
                      <a:pt x="90" y="3095"/>
                    </a:lnTo>
                    <a:lnTo>
                      <a:pt x="90" y="3092"/>
                    </a:lnTo>
                    <a:lnTo>
                      <a:pt x="89" y="3090"/>
                    </a:lnTo>
                    <a:lnTo>
                      <a:pt x="90" y="3086"/>
                    </a:lnTo>
                    <a:lnTo>
                      <a:pt x="313" y="2003"/>
                    </a:lnTo>
                    <a:lnTo>
                      <a:pt x="361" y="1806"/>
                    </a:lnTo>
                    <a:lnTo>
                      <a:pt x="555" y="1131"/>
                    </a:lnTo>
                    <a:lnTo>
                      <a:pt x="769" y="209"/>
                    </a:lnTo>
                    <a:lnTo>
                      <a:pt x="788" y="153"/>
                    </a:lnTo>
                    <a:lnTo>
                      <a:pt x="794" y="145"/>
                    </a:lnTo>
                    <a:lnTo>
                      <a:pt x="801" y="131"/>
                    </a:lnTo>
                    <a:lnTo>
                      <a:pt x="802" y="130"/>
                    </a:lnTo>
                    <a:lnTo>
                      <a:pt x="804" y="130"/>
                    </a:lnTo>
                    <a:lnTo>
                      <a:pt x="818" y="184"/>
                    </a:lnTo>
                    <a:lnTo>
                      <a:pt x="856" y="271"/>
                    </a:lnTo>
                    <a:lnTo>
                      <a:pt x="1089" y="1057"/>
                    </a:lnTo>
                    <a:lnTo>
                      <a:pt x="1229" y="1608"/>
                    </a:lnTo>
                    <a:lnTo>
                      <a:pt x="1628" y="2995"/>
                    </a:lnTo>
                    <a:lnTo>
                      <a:pt x="1633" y="3028"/>
                    </a:lnTo>
                    <a:lnTo>
                      <a:pt x="1637" y="3042"/>
                    </a:lnTo>
                    <a:lnTo>
                      <a:pt x="1637" y="3053"/>
                    </a:lnTo>
                    <a:lnTo>
                      <a:pt x="1647" y="3107"/>
                    </a:lnTo>
                    <a:lnTo>
                      <a:pt x="1652" y="3125"/>
                    </a:lnTo>
                    <a:lnTo>
                      <a:pt x="1660" y="3140"/>
                    </a:lnTo>
                    <a:lnTo>
                      <a:pt x="1668" y="3148"/>
                    </a:lnTo>
                    <a:lnTo>
                      <a:pt x="1674" y="3150"/>
                    </a:lnTo>
                    <a:lnTo>
                      <a:pt x="1680" y="3150"/>
                    </a:lnTo>
                    <a:lnTo>
                      <a:pt x="1697" y="3144"/>
                    </a:lnTo>
                    <a:lnTo>
                      <a:pt x="1715" y="3135"/>
                    </a:lnTo>
                    <a:lnTo>
                      <a:pt x="1737" y="3115"/>
                    </a:lnTo>
                    <a:lnTo>
                      <a:pt x="1746" y="3103"/>
                    </a:lnTo>
                    <a:lnTo>
                      <a:pt x="1752" y="3090"/>
                    </a:lnTo>
                    <a:lnTo>
                      <a:pt x="1753" y="3078"/>
                    </a:lnTo>
                    <a:lnTo>
                      <a:pt x="1752" y="3068"/>
                    </a:lnTo>
                    <a:lnTo>
                      <a:pt x="1727" y="3032"/>
                    </a:lnTo>
                    <a:lnTo>
                      <a:pt x="1725" y="3028"/>
                    </a:lnTo>
                    <a:lnTo>
                      <a:pt x="1721" y="3026"/>
                    </a:lnTo>
                    <a:lnTo>
                      <a:pt x="1718" y="3028"/>
                    </a:lnTo>
                    <a:lnTo>
                      <a:pt x="1707" y="3028"/>
                    </a:lnTo>
                    <a:lnTo>
                      <a:pt x="1703" y="3026"/>
                    </a:lnTo>
                    <a:lnTo>
                      <a:pt x="1700" y="3021"/>
                    </a:lnTo>
                    <a:lnTo>
                      <a:pt x="1691" y="3007"/>
                    </a:lnTo>
                    <a:lnTo>
                      <a:pt x="1671" y="2959"/>
                    </a:lnTo>
                    <a:lnTo>
                      <a:pt x="1603" y="2738"/>
                    </a:lnTo>
                    <a:lnTo>
                      <a:pt x="1296" y="1630"/>
                    </a:lnTo>
                    <a:lnTo>
                      <a:pt x="843" y="55"/>
                    </a:lnTo>
                    <a:lnTo>
                      <a:pt x="840" y="42"/>
                    </a:lnTo>
                    <a:lnTo>
                      <a:pt x="836" y="34"/>
                    </a:lnTo>
                    <a:lnTo>
                      <a:pt x="824" y="15"/>
                    </a:lnTo>
                    <a:lnTo>
                      <a:pt x="813" y="8"/>
                    </a:lnTo>
                    <a:lnTo>
                      <a:pt x="801" y="0"/>
                    </a:lnTo>
                    <a:lnTo>
                      <a:pt x="788" y="4"/>
                    </a:lnTo>
                    <a:lnTo>
                      <a:pt x="783" y="9"/>
                    </a:lnTo>
                    <a:lnTo>
                      <a:pt x="760" y="45"/>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16395" name="WordArt 36"/>
            <p:cNvSpPr>
              <a:spLocks noChangeArrowheads="1" noChangeShapeType="1" noTextEdit="1"/>
            </p:cNvSpPr>
            <p:nvPr/>
          </p:nvSpPr>
          <p:spPr bwMode="auto">
            <a:xfrm>
              <a:off x="1973" y="2750"/>
              <a:ext cx="456" cy="360"/>
            </a:xfrm>
            <a:prstGeom prst="rect">
              <a:avLst/>
            </a:prstGeom>
          </p:spPr>
          <p:txBody>
            <a:bodyPr wrap="none" fromWordArt="1">
              <a:prstTxWarp prst="textPlain">
                <a:avLst>
                  <a:gd name="adj" fmla="val 50000"/>
                </a:avLst>
              </a:prstTxWarp>
            </a:bodyPr>
            <a:lstStyle/>
            <a:p>
              <a:r>
                <a:rPr lang="it-IT" kern="10">
                  <a:ln w="19050">
                    <a:solidFill>
                      <a:srgbClr val="99CCFF"/>
                    </a:solidFill>
                    <a:miter lim="800000"/>
                    <a:headEnd/>
                    <a:tailEnd/>
                  </a:ln>
                  <a:solidFill>
                    <a:srgbClr val="0066CC"/>
                  </a:solidFill>
                  <a:effectLst>
                    <a:outerShdw blurRad="63500" dist="38099" dir="2700000" algn="ctr" rotWithShape="0">
                      <a:srgbClr val="990000">
                        <a:alpha val="74997"/>
                      </a:srgbClr>
                    </a:outerShdw>
                  </a:effectLst>
                  <a:latin typeface="Impact"/>
                  <a:ea typeface="Impact"/>
                  <a:cs typeface="Impact"/>
                </a:rPr>
                <a:t>PRO</a:t>
              </a:r>
            </a:p>
          </p:txBody>
        </p:sp>
        <p:sp>
          <p:nvSpPr>
            <p:cNvPr id="16396" name="WordArt 37"/>
            <p:cNvSpPr>
              <a:spLocks noChangeArrowheads="1" noChangeShapeType="1" noTextEdit="1"/>
            </p:cNvSpPr>
            <p:nvPr/>
          </p:nvSpPr>
          <p:spPr bwMode="auto">
            <a:xfrm>
              <a:off x="2971" y="2750"/>
              <a:ext cx="590" cy="360"/>
            </a:xfrm>
            <a:prstGeom prst="rect">
              <a:avLst/>
            </a:prstGeom>
          </p:spPr>
          <p:txBody>
            <a:bodyPr wrap="none" fromWordArt="1">
              <a:prstTxWarp prst="textPlain">
                <a:avLst>
                  <a:gd name="adj" fmla="val 50000"/>
                </a:avLst>
              </a:prstTxWarp>
            </a:bodyPr>
            <a:lstStyle/>
            <a:p>
              <a:r>
                <a:rPr lang="it-IT" kern="10">
                  <a:ln w="19050">
                    <a:solidFill>
                      <a:srgbClr val="99CCFF"/>
                    </a:solidFill>
                    <a:miter lim="800000"/>
                    <a:headEnd/>
                    <a:tailEnd/>
                  </a:ln>
                  <a:solidFill>
                    <a:srgbClr val="0066CC"/>
                  </a:solidFill>
                  <a:effectLst>
                    <a:outerShdw blurRad="63500" dist="38099" dir="2700000" algn="ctr" rotWithShape="0">
                      <a:srgbClr val="990000">
                        <a:alpha val="74997"/>
                      </a:srgbClr>
                    </a:outerShdw>
                  </a:effectLst>
                  <a:latin typeface="Impact"/>
                  <a:ea typeface="Impact"/>
                  <a:cs typeface="Impact"/>
                </a:rPr>
                <a:t>CONTRO</a:t>
              </a:r>
            </a:p>
          </p:txBody>
        </p:sp>
      </p:grpSp>
      <p:sp>
        <p:nvSpPr>
          <p:cNvPr id="2" name="Titolo 1"/>
          <p:cNvSpPr>
            <a:spLocks noGrp="1"/>
          </p:cNvSpPr>
          <p:nvPr>
            <p:ph type="title"/>
          </p:nvPr>
        </p:nvSpPr>
        <p:spPr/>
        <p:txBody>
          <a:bodyPr/>
          <a:lstStyle/>
          <a:p>
            <a:r>
              <a:rPr lang="it-IT" dirty="0" smtClean="0"/>
              <a:t>Un’ulteriore distinzione</a:t>
            </a:r>
            <a:endParaRPr lang="it-IT" dirty="0"/>
          </a:p>
        </p:txBody>
      </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12</a:t>
            </a:fld>
            <a:endParaRPr lang="it-IT">
              <a:latin typeface="Calibri"/>
            </a:endParaRPr>
          </a:p>
        </p:txBody>
      </p:sp>
    </p:spTree>
    <p:extLst>
      <p:ext uri="{BB962C8B-B14F-4D97-AF65-F5344CB8AC3E}">
        <p14:creationId xmlns:p14="http://schemas.microsoft.com/office/powerpoint/2010/main" val="17630052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500"/>
                                  </p:stCondLst>
                                  <p:childTnLst>
                                    <p:set>
                                      <p:cBhvr>
                                        <p:cTn id="6" dur="1" fill="hold">
                                          <p:stCondLst>
                                            <p:cond delay="0"/>
                                          </p:stCondLst>
                                        </p:cTn>
                                        <p:tgtEl>
                                          <p:spTgt spid="360453"/>
                                        </p:tgtEl>
                                        <p:attrNameLst>
                                          <p:attrName>style.visibility</p:attrName>
                                        </p:attrNameLst>
                                      </p:cBhvr>
                                      <p:to>
                                        <p:strVal val="visible"/>
                                      </p:to>
                                    </p:set>
                                    <p:anim calcmode="lin" valueType="num">
                                      <p:cBhvr additive="base">
                                        <p:cTn id="7" dur="500" fill="hold"/>
                                        <p:tgtEl>
                                          <p:spTgt spid="360453"/>
                                        </p:tgtEl>
                                        <p:attrNameLst>
                                          <p:attrName>ppt_x</p:attrName>
                                        </p:attrNameLst>
                                      </p:cBhvr>
                                      <p:tavLst>
                                        <p:tav tm="0">
                                          <p:val>
                                            <p:strVal val="0-#ppt_w/2"/>
                                          </p:val>
                                        </p:tav>
                                        <p:tav tm="100000">
                                          <p:val>
                                            <p:strVal val="#ppt_x"/>
                                          </p:val>
                                        </p:tav>
                                      </p:tavLst>
                                    </p:anim>
                                    <p:anim calcmode="lin" valueType="num">
                                      <p:cBhvr additive="base">
                                        <p:cTn id="8" dur="500" fill="hold"/>
                                        <p:tgtEl>
                                          <p:spTgt spid="36045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8" fill="hold" grpId="0" nodeType="afterEffect">
                                  <p:stCondLst>
                                    <p:cond delay="500"/>
                                  </p:stCondLst>
                                  <p:childTnLst>
                                    <p:set>
                                      <p:cBhvr>
                                        <p:cTn id="11" dur="1" fill="hold">
                                          <p:stCondLst>
                                            <p:cond delay="0"/>
                                          </p:stCondLst>
                                        </p:cTn>
                                        <p:tgtEl>
                                          <p:spTgt spid="360452"/>
                                        </p:tgtEl>
                                        <p:attrNameLst>
                                          <p:attrName>style.visibility</p:attrName>
                                        </p:attrNameLst>
                                      </p:cBhvr>
                                      <p:to>
                                        <p:strVal val="visible"/>
                                      </p:to>
                                    </p:set>
                                    <p:anim calcmode="lin" valueType="num">
                                      <p:cBhvr additive="base">
                                        <p:cTn id="12" dur="500" fill="hold"/>
                                        <p:tgtEl>
                                          <p:spTgt spid="360452"/>
                                        </p:tgtEl>
                                        <p:attrNameLst>
                                          <p:attrName>ppt_x</p:attrName>
                                        </p:attrNameLst>
                                      </p:cBhvr>
                                      <p:tavLst>
                                        <p:tav tm="0">
                                          <p:val>
                                            <p:strVal val="0-#ppt_w/2"/>
                                          </p:val>
                                        </p:tav>
                                        <p:tav tm="100000">
                                          <p:val>
                                            <p:strVal val="#ppt_x"/>
                                          </p:val>
                                        </p:tav>
                                      </p:tavLst>
                                    </p:anim>
                                    <p:anim calcmode="lin" valueType="num">
                                      <p:cBhvr additive="base">
                                        <p:cTn id="13" dur="500" fill="hold"/>
                                        <p:tgtEl>
                                          <p:spTgt spid="360452"/>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000"/>
                            </p:stCondLst>
                            <p:childTnLst>
                              <p:par>
                                <p:cTn id="15" presetID="7" presetClass="entr" presetSubtype="4" fill="hold" grpId="0" nodeType="afterEffect">
                                  <p:stCondLst>
                                    <p:cond delay="1000"/>
                                  </p:stCondLst>
                                  <p:childTnLst>
                                    <p:set>
                                      <p:cBhvr>
                                        <p:cTn id="16" dur="1" fill="hold">
                                          <p:stCondLst>
                                            <p:cond delay="0"/>
                                          </p:stCondLst>
                                        </p:cTn>
                                        <p:tgtEl>
                                          <p:spTgt spid="360454"/>
                                        </p:tgtEl>
                                        <p:attrNameLst>
                                          <p:attrName>style.visibility</p:attrName>
                                        </p:attrNameLst>
                                      </p:cBhvr>
                                      <p:to>
                                        <p:strVal val="visible"/>
                                      </p:to>
                                    </p:set>
                                    <p:anim calcmode="lin" valueType="num">
                                      <p:cBhvr additive="base">
                                        <p:cTn id="17" dur="500" fill="hold"/>
                                        <p:tgtEl>
                                          <p:spTgt spid="360454"/>
                                        </p:tgtEl>
                                        <p:attrNameLst>
                                          <p:attrName>ppt_x</p:attrName>
                                        </p:attrNameLst>
                                      </p:cBhvr>
                                      <p:tavLst>
                                        <p:tav tm="0">
                                          <p:val>
                                            <p:strVal val="#ppt_x"/>
                                          </p:val>
                                        </p:tav>
                                        <p:tav tm="100000">
                                          <p:val>
                                            <p:strVal val="#ppt_x"/>
                                          </p:val>
                                        </p:tav>
                                      </p:tavLst>
                                    </p:anim>
                                    <p:anim calcmode="lin" valueType="num">
                                      <p:cBhvr additive="base">
                                        <p:cTn id="18" dur="500" fill="hold"/>
                                        <p:tgtEl>
                                          <p:spTgt spid="360454"/>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3500"/>
                            </p:stCondLst>
                            <p:childTnLst>
                              <p:par>
                                <p:cTn id="20" presetID="7" presetClass="entr" presetSubtype="4" fill="hold" grpId="0" nodeType="afterEffect">
                                  <p:stCondLst>
                                    <p:cond delay="1000"/>
                                  </p:stCondLst>
                                  <p:childTnLst>
                                    <p:set>
                                      <p:cBhvr>
                                        <p:cTn id="21" dur="1" fill="hold">
                                          <p:stCondLst>
                                            <p:cond delay="0"/>
                                          </p:stCondLst>
                                        </p:cTn>
                                        <p:tgtEl>
                                          <p:spTgt spid="360455"/>
                                        </p:tgtEl>
                                        <p:attrNameLst>
                                          <p:attrName>style.visibility</p:attrName>
                                        </p:attrNameLst>
                                      </p:cBhvr>
                                      <p:to>
                                        <p:strVal val="visible"/>
                                      </p:to>
                                    </p:set>
                                    <p:anim calcmode="lin" valueType="num">
                                      <p:cBhvr additive="base">
                                        <p:cTn id="22" dur="500" fill="hold"/>
                                        <p:tgtEl>
                                          <p:spTgt spid="360455"/>
                                        </p:tgtEl>
                                        <p:attrNameLst>
                                          <p:attrName>ppt_x</p:attrName>
                                        </p:attrNameLst>
                                      </p:cBhvr>
                                      <p:tavLst>
                                        <p:tav tm="0">
                                          <p:val>
                                            <p:strVal val="#ppt_x"/>
                                          </p:val>
                                        </p:tav>
                                        <p:tav tm="100000">
                                          <p:val>
                                            <p:strVal val="#ppt_x"/>
                                          </p:val>
                                        </p:tav>
                                      </p:tavLst>
                                    </p:anim>
                                    <p:anim calcmode="lin" valueType="num">
                                      <p:cBhvr additive="base">
                                        <p:cTn id="23" dur="500" fill="hold"/>
                                        <p:tgtEl>
                                          <p:spTgt spid="3604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0454" grpId="0"/>
      <p:bldP spid="360453" grpId="0" animBg="1" autoUpdateAnimBg="0"/>
      <p:bldP spid="360455" grpId="0"/>
      <p:bldP spid="360452" grpId="0" animBg="1"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a:t>Il rapporto fra speciali/comuni e diretti/indiretti</a:t>
            </a:r>
          </a:p>
        </p:txBody>
      </p:sp>
      <p:grpSp>
        <p:nvGrpSpPr>
          <p:cNvPr id="361518" name="Group 46"/>
          <p:cNvGrpSpPr>
            <a:grpSpLocks/>
          </p:cNvGrpSpPr>
          <p:nvPr/>
        </p:nvGrpSpPr>
        <p:grpSpPr bwMode="auto">
          <a:xfrm>
            <a:off x="4067175" y="2133600"/>
            <a:ext cx="3292475" cy="863600"/>
            <a:chOff x="2018" y="1207"/>
            <a:chExt cx="2074" cy="544"/>
          </a:xfrm>
        </p:grpSpPr>
        <p:sp>
          <p:nvSpPr>
            <p:cNvPr id="361509" name="AutoShape 37"/>
            <p:cNvSpPr>
              <a:spLocks noChangeArrowheads="1"/>
            </p:cNvSpPr>
            <p:nvPr/>
          </p:nvSpPr>
          <p:spPr bwMode="auto">
            <a:xfrm>
              <a:off x="2018" y="1207"/>
              <a:ext cx="272" cy="544"/>
            </a:xfrm>
            <a:prstGeom prst="rightArrow">
              <a:avLst>
                <a:gd name="adj1" fmla="val 50000"/>
                <a:gd name="adj2" fmla="val 25000"/>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sp>
          <p:nvSpPr>
            <p:cNvPr id="361511" name="Text Box 39"/>
            <p:cNvSpPr txBox="1">
              <a:spLocks noChangeArrowheads="1"/>
            </p:cNvSpPr>
            <p:nvPr/>
          </p:nvSpPr>
          <p:spPr bwMode="auto">
            <a:xfrm>
              <a:off x="2487" y="1312"/>
              <a:ext cx="1605" cy="291"/>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b="0" dirty="0">
                  <a:solidFill>
                    <a:srgbClr val="000066"/>
                  </a:solidFill>
                  <a:cs typeface="+mn-cs"/>
                </a:rPr>
                <a:t>sono tutti </a:t>
              </a:r>
              <a:r>
                <a:rPr lang="it-IT" sz="2400" b="0" dirty="0" smtClean="0">
                  <a:solidFill>
                    <a:srgbClr val="000066"/>
                  </a:solidFill>
                  <a:cs typeface="+mn-cs"/>
                </a:rPr>
                <a:t>indiretti!</a:t>
              </a:r>
              <a:endParaRPr lang="it-IT" sz="2400" b="0" dirty="0">
                <a:solidFill>
                  <a:srgbClr val="000066"/>
                </a:solidFill>
                <a:cs typeface="+mn-cs"/>
              </a:endParaRPr>
            </a:p>
          </p:txBody>
        </p:sp>
      </p:grpSp>
      <p:grpSp>
        <p:nvGrpSpPr>
          <p:cNvPr id="361519" name="Group 47"/>
          <p:cNvGrpSpPr>
            <a:grpSpLocks/>
          </p:cNvGrpSpPr>
          <p:nvPr/>
        </p:nvGrpSpPr>
        <p:grpSpPr bwMode="auto">
          <a:xfrm>
            <a:off x="4140199" y="3716339"/>
            <a:ext cx="1962150" cy="1397000"/>
            <a:chOff x="1960" y="2115"/>
            <a:chExt cx="1236" cy="880"/>
          </a:xfrm>
        </p:grpSpPr>
        <p:sp>
          <p:nvSpPr>
            <p:cNvPr id="361510" name="AutoShape 38"/>
            <p:cNvSpPr>
              <a:spLocks noChangeArrowheads="1"/>
            </p:cNvSpPr>
            <p:nvPr/>
          </p:nvSpPr>
          <p:spPr bwMode="auto">
            <a:xfrm rot="-1424970">
              <a:off x="1960" y="2253"/>
              <a:ext cx="408" cy="363"/>
            </a:xfrm>
            <a:prstGeom prst="rightArrow">
              <a:avLst>
                <a:gd name="adj1" fmla="val 50000"/>
                <a:gd name="adj2" fmla="val 28099"/>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sp>
          <p:nvSpPr>
            <p:cNvPr id="361513" name="AutoShape 41"/>
            <p:cNvSpPr>
              <a:spLocks noChangeArrowheads="1"/>
            </p:cNvSpPr>
            <p:nvPr/>
          </p:nvSpPr>
          <p:spPr bwMode="auto">
            <a:xfrm rot="1446205">
              <a:off x="1963" y="2611"/>
              <a:ext cx="408" cy="379"/>
            </a:xfrm>
            <a:prstGeom prst="rightArrow">
              <a:avLst>
                <a:gd name="adj1" fmla="val 50000"/>
                <a:gd name="adj2" fmla="val 26913"/>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sp>
          <p:nvSpPr>
            <p:cNvPr id="361514" name="Text Box 42"/>
            <p:cNvSpPr txBox="1">
              <a:spLocks noChangeArrowheads="1"/>
            </p:cNvSpPr>
            <p:nvPr/>
          </p:nvSpPr>
          <p:spPr bwMode="auto">
            <a:xfrm>
              <a:off x="2457" y="2115"/>
              <a:ext cx="593" cy="291"/>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b="0" dirty="0">
                  <a:solidFill>
                    <a:srgbClr val="000066"/>
                  </a:solidFill>
                  <a:cs typeface="+mn-cs"/>
                </a:rPr>
                <a:t>diretti</a:t>
              </a:r>
            </a:p>
          </p:txBody>
        </p:sp>
        <p:sp>
          <p:nvSpPr>
            <p:cNvPr id="361515" name="Text Box 43"/>
            <p:cNvSpPr txBox="1">
              <a:spLocks noChangeArrowheads="1"/>
            </p:cNvSpPr>
            <p:nvPr/>
          </p:nvSpPr>
          <p:spPr bwMode="auto">
            <a:xfrm>
              <a:off x="2457" y="2704"/>
              <a:ext cx="739" cy="291"/>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b="0">
                  <a:solidFill>
                    <a:srgbClr val="000066"/>
                  </a:solidFill>
                  <a:cs typeface="+mn-cs"/>
                </a:rPr>
                <a:t>indiretti</a:t>
              </a:r>
            </a:p>
          </p:txBody>
        </p:sp>
      </p:grpSp>
      <p:sp>
        <p:nvSpPr>
          <p:cNvPr id="361476" name="Rectangle 4"/>
          <p:cNvSpPr>
            <a:spLocks noChangeArrowheads="1"/>
          </p:cNvSpPr>
          <p:nvPr/>
        </p:nvSpPr>
        <p:spPr bwMode="auto">
          <a:xfrm>
            <a:off x="1187624" y="4076700"/>
            <a:ext cx="3039889" cy="838200"/>
          </a:xfrm>
          <a:prstGeom prst="rect">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defRPr/>
            </a:pPr>
            <a:r>
              <a:rPr lang="it-IT" sz="3200">
                <a:solidFill>
                  <a:srgbClr val="FFFFFF"/>
                </a:solidFill>
                <a:cs typeface="+mn-cs"/>
              </a:rPr>
              <a:t>costi speciali</a:t>
            </a:r>
          </a:p>
        </p:txBody>
      </p:sp>
      <p:sp>
        <p:nvSpPr>
          <p:cNvPr id="361478" name="Rectangle 6"/>
          <p:cNvSpPr>
            <a:spLocks noChangeArrowheads="1"/>
          </p:cNvSpPr>
          <p:nvPr/>
        </p:nvSpPr>
        <p:spPr bwMode="auto">
          <a:xfrm>
            <a:off x="1187450" y="2133600"/>
            <a:ext cx="2895600" cy="838200"/>
          </a:xfrm>
          <a:prstGeom prst="rect">
            <a:avLst/>
          </a:prstGeom>
          <a:solidFill>
            <a:srgbClr val="FFFFFF"/>
          </a:solidFill>
          <a:ln w="9525">
            <a:solidFill>
              <a:srgbClr val="000066"/>
            </a:solidFill>
            <a:miter lim="800000"/>
            <a:headEnd/>
            <a:tailEnd/>
          </a:ln>
          <a:effectLst/>
          <a:extLs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defRPr/>
            </a:pPr>
            <a:r>
              <a:rPr lang="it-IT" sz="3200">
                <a:solidFill>
                  <a:srgbClr val="000066"/>
                </a:solidFill>
                <a:cs typeface="+mn-cs"/>
              </a:rPr>
              <a:t>costi comuni</a:t>
            </a:r>
          </a:p>
        </p:txBody>
      </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13</a:t>
            </a:fld>
            <a:endParaRPr lang="it-IT">
              <a:latin typeface="Calibri"/>
            </a:endParaRPr>
          </a:p>
        </p:txBody>
      </p:sp>
    </p:spTree>
    <p:extLst>
      <p:ext uri="{BB962C8B-B14F-4D97-AF65-F5344CB8AC3E}">
        <p14:creationId xmlns:p14="http://schemas.microsoft.com/office/powerpoint/2010/main" val="24030671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8" presetClass="entr" presetSubtype="6" fill="hold" nodeType="afterEffect">
                                  <p:stCondLst>
                                    <p:cond delay="0"/>
                                  </p:stCondLst>
                                  <p:childTnLst>
                                    <p:set>
                                      <p:cBhvr>
                                        <p:cTn id="6" dur="1" fill="hold">
                                          <p:stCondLst>
                                            <p:cond delay="0"/>
                                          </p:stCondLst>
                                        </p:cTn>
                                        <p:tgtEl>
                                          <p:spTgt spid="361518"/>
                                        </p:tgtEl>
                                        <p:attrNameLst>
                                          <p:attrName>style.visibility</p:attrName>
                                        </p:attrNameLst>
                                      </p:cBhvr>
                                      <p:to>
                                        <p:strVal val="visible"/>
                                      </p:to>
                                    </p:set>
                                    <p:animEffect transition="in" filter="strips(downRight)">
                                      <p:cBhvr>
                                        <p:cTn id="7" dur="1000"/>
                                        <p:tgtEl>
                                          <p:spTgt spid="361518"/>
                                        </p:tgtEl>
                                      </p:cBhvr>
                                    </p:animEffect>
                                  </p:childTnLst>
                                </p:cTn>
                              </p:par>
                            </p:childTnLst>
                          </p:cTn>
                        </p:par>
                        <p:par>
                          <p:cTn id="8" fill="hold" nodeType="withGroup">
                            <p:stCondLst>
                              <p:cond delay="1000"/>
                            </p:stCondLst>
                            <p:childTnLst>
                              <p:par>
                                <p:cTn id="9" presetID="18" presetClass="entr" presetSubtype="6" fill="hold" nodeType="afterEffect">
                                  <p:stCondLst>
                                    <p:cond delay="0"/>
                                  </p:stCondLst>
                                  <p:childTnLst>
                                    <p:set>
                                      <p:cBhvr>
                                        <p:cTn id="10" dur="1" fill="hold">
                                          <p:stCondLst>
                                            <p:cond delay="0"/>
                                          </p:stCondLst>
                                        </p:cTn>
                                        <p:tgtEl>
                                          <p:spTgt spid="361519"/>
                                        </p:tgtEl>
                                        <p:attrNameLst>
                                          <p:attrName>style.visibility</p:attrName>
                                        </p:attrNameLst>
                                      </p:cBhvr>
                                      <p:to>
                                        <p:strVal val="visible"/>
                                      </p:to>
                                    </p:set>
                                    <p:animEffect transition="in" filter="strips(downRight)">
                                      <p:cBhvr>
                                        <p:cTn id="11" dur="1000"/>
                                        <p:tgtEl>
                                          <p:spTgt spid="3615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a:t>Focalizzando l’attenzione sulla distinzione </a:t>
            </a:r>
            <a:r>
              <a:rPr lang="it-IT"/>
              <a:t>costi </a:t>
            </a:r>
            <a:r>
              <a:rPr lang="it-IT" smtClean="0"/>
              <a:t>speciali/comuni</a:t>
            </a:r>
            <a:endParaRPr lang="it-IT" dirty="0"/>
          </a:p>
        </p:txBody>
      </p:sp>
      <p:sp>
        <p:nvSpPr>
          <p:cNvPr id="326660" name="AutoShape 4"/>
          <p:cNvSpPr>
            <a:spLocks noChangeArrowheads="1"/>
          </p:cNvSpPr>
          <p:nvPr/>
        </p:nvSpPr>
        <p:spPr bwMode="auto">
          <a:xfrm>
            <a:off x="1763713" y="2781300"/>
            <a:ext cx="1371600" cy="830263"/>
          </a:xfrm>
          <a:prstGeom prst="downArrow">
            <a:avLst>
              <a:gd name="adj1" fmla="val 50000"/>
              <a:gd name="adj2" fmla="val 25000"/>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26661" name="AutoShape 5"/>
          <p:cNvSpPr>
            <a:spLocks noChangeArrowheads="1"/>
          </p:cNvSpPr>
          <p:nvPr/>
        </p:nvSpPr>
        <p:spPr bwMode="auto">
          <a:xfrm>
            <a:off x="5580063" y="2781300"/>
            <a:ext cx="1371600" cy="863600"/>
          </a:xfrm>
          <a:prstGeom prst="downArrow">
            <a:avLst>
              <a:gd name="adj1" fmla="val 50000"/>
              <a:gd name="adj2" fmla="val 25000"/>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26662" name="Text Box 6"/>
          <p:cNvSpPr txBox="1">
            <a:spLocks noChangeArrowheads="1"/>
          </p:cNvSpPr>
          <p:nvPr/>
        </p:nvSpPr>
        <p:spPr bwMode="auto">
          <a:xfrm>
            <a:off x="468313" y="1670676"/>
            <a:ext cx="7608888" cy="830997"/>
          </a:xfrm>
          <a:prstGeom prst="rect">
            <a:avLst/>
          </a:prstGeom>
          <a:noFill/>
          <a:ln>
            <a:noFill/>
          </a:ln>
          <a:effectLst/>
          <a:extLst>
            <a:ext uri="{909E8E84-426E-40dd-AFC4-6F175D3DCCD1}">
              <a14:hiddenFill xmlns:a14="http://schemas.microsoft.com/office/drawing/2010/main" xmlns="">
                <a:solidFill>
                  <a:srgbClr val="FF9999"/>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80501" dir="19242636" algn="ctr" rotWithShape="0">
                    <a:schemeClr val="bg2">
                      <a:alpha val="74998"/>
                    </a:schemeClr>
                  </a:outerShdw>
                </a:effectLst>
              </a14:hiddenEffects>
            </a:ext>
          </a:extLst>
        </p:spPr>
        <p:txBody>
          <a:bodyPr wrap="square">
            <a:spAutoFit/>
          </a:bodyPr>
          <a:lstStyle/>
          <a:p>
            <a:pPr algn="l">
              <a:defRPr/>
            </a:pPr>
            <a:r>
              <a:rPr lang="it-IT" sz="2400" b="0" dirty="0">
                <a:solidFill>
                  <a:srgbClr val="000066"/>
                </a:solidFill>
                <a:cs typeface="+mn-cs"/>
              </a:rPr>
              <a:t>E</a:t>
            </a:r>
            <a:r>
              <a:rPr lang="it-IT" sz="2400" b="0" dirty="0" smtClean="0">
                <a:solidFill>
                  <a:srgbClr val="000066"/>
                </a:solidFill>
                <a:cs typeface="+mn-cs"/>
              </a:rPr>
              <a:t>merge </a:t>
            </a:r>
            <a:r>
              <a:rPr lang="it-IT" sz="2400" b="0" dirty="0">
                <a:solidFill>
                  <a:srgbClr val="000066"/>
                </a:solidFill>
                <a:cs typeface="+mn-cs"/>
              </a:rPr>
              <a:t>che il costo di un </a:t>
            </a:r>
            <a:r>
              <a:rPr lang="it-IT" sz="2400" dirty="0" smtClean="0">
                <a:solidFill>
                  <a:srgbClr val="000066"/>
                </a:solidFill>
              </a:rPr>
              <a:t>fattore produttivo</a:t>
            </a:r>
            <a:r>
              <a:rPr lang="it-IT" sz="2400" b="0" dirty="0" smtClean="0">
                <a:solidFill>
                  <a:srgbClr val="000066"/>
                </a:solidFill>
                <a:cs typeface="+mn-cs"/>
              </a:rPr>
              <a:t> può </a:t>
            </a:r>
            <a:r>
              <a:rPr lang="it-IT" sz="2400" b="0" dirty="0">
                <a:solidFill>
                  <a:srgbClr val="000066"/>
                </a:solidFill>
                <a:cs typeface="+mn-cs"/>
              </a:rPr>
              <a:t>essere attribuito ad un </a:t>
            </a:r>
            <a:r>
              <a:rPr lang="it-IT" sz="2400" b="0" dirty="0" smtClean="0">
                <a:solidFill>
                  <a:srgbClr val="000066"/>
                </a:solidFill>
                <a:cs typeface="+mn-cs"/>
              </a:rPr>
              <a:t>prodotto </a:t>
            </a:r>
            <a:r>
              <a:rPr lang="it-IT" sz="2400" b="0" dirty="0">
                <a:solidFill>
                  <a:srgbClr val="000066"/>
                </a:solidFill>
                <a:cs typeface="+mn-cs"/>
              </a:rPr>
              <a:t>in </a:t>
            </a:r>
            <a:r>
              <a:rPr lang="it-IT" sz="2400" b="0" dirty="0" smtClean="0">
                <a:solidFill>
                  <a:srgbClr val="000066"/>
                </a:solidFill>
                <a:cs typeface="+mn-cs"/>
              </a:rPr>
              <a:t>modo:</a:t>
            </a:r>
            <a:endParaRPr lang="it-IT" sz="2400" b="0" dirty="0">
              <a:solidFill>
                <a:srgbClr val="000066"/>
              </a:solidFill>
              <a:cs typeface="+mn-cs"/>
            </a:endParaRPr>
          </a:p>
        </p:txBody>
      </p:sp>
      <p:sp>
        <p:nvSpPr>
          <p:cNvPr id="326665" name="AutoShape 9"/>
          <p:cNvSpPr>
            <a:spLocks noChangeArrowheads="1"/>
          </p:cNvSpPr>
          <p:nvPr/>
        </p:nvSpPr>
        <p:spPr bwMode="auto">
          <a:xfrm>
            <a:off x="1835150" y="4581525"/>
            <a:ext cx="1371600" cy="688975"/>
          </a:xfrm>
          <a:prstGeom prst="downArrow">
            <a:avLst>
              <a:gd name="adj1" fmla="val 50000"/>
              <a:gd name="adj2" fmla="val 25000"/>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26667" name="Text Box 11"/>
          <p:cNvSpPr txBox="1">
            <a:spLocks noChangeArrowheads="1"/>
          </p:cNvSpPr>
          <p:nvPr/>
        </p:nvSpPr>
        <p:spPr bwMode="auto">
          <a:xfrm>
            <a:off x="1780705" y="3859914"/>
            <a:ext cx="1354608" cy="461665"/>
          </a:xfrm>
          <a:prstGeom prst="rect">
            <a:avLst/>
          </a:prstGeom>
          <a:noFill/>
          <a:ln>
            <a:noFill/>
          </a:ln>
          <a:effectLst/>
          <a:extLst>
            <a:ext uri="{909E8E84-426E-40dd-AFC4-6F175D3DCCD1}">
              <a14:hiddenFill xmlns:a14="http://schemas.microsoft.com/office/drawing/2010/main" xmlns="">
                <a:solidFill>
                  <a:schemeClr val="accent2"/>
                </a:solidFill>
              </a14:hiddenFill>
            </a:ext>
            <a:ext uri="{91240B29-F687-4f45-9708-019B960494DF}">
              <a14:hiddenLine xmlns:a14="http://schemas.microsoft.com/office/drawing/2010/main" xmlns="" w="9525">
                <a:solidFill>
                  <a:srgbClr val="AB8005"/>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a:spAutoFit/>
          </a:bodyPr>
          <a:lstStyle/>
          <a:p>
            <a:pPr>
              <a:defRPr/>
            </a:pPr>
            <a:r>
              <a:rPr lang="it-IT" sz="2400" b="0" dirty="0">
                <a:solidFill>
                  <a:srgbClr val="000066"/>
                </a:solidFill>
                <a:cs typeface="+mn-cs"/>
              </a:rPr>
              <a:t>oggettivo</a:t>
            </a:r>
          </a:p>
        </p:txBody>
      </p:sp>
      <p:sp>
        <p:nvSpPr>
          <p:cNvPr id="326668" name="AutoShape 12"/>
          <p:cNvSpPr>
            <a:spLocks noChangeArrowheads="1"/>
          </p:cNvSpPr>
          <p:nvPr/>
        </p:nvSpPr>
        <p:spPr bwMode="auto">
          <a:xfrm>
            <a:off x="5508625" y="4581525"/>
            <a:ext cx="1371600" cy="688975"/>
          </a:xfrm>
          <a:prstGeom prst="downArrow">
            <a:avLst>
              <a:gd name="adj1" fmla="val 50000"/>
              <a:gd name="adj2" fmla="val 25000"/>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26669" name="Text Box 13"/>
          <p:cNvSpPr txBox="1">
            <a:spLocks noChangeArrowheads="1"/>
          </p:cNvSpPr>
          <p:nvPr/>
        </p:nvSpPr>
        <p:spPr bwMode="auto">
          <a:xfrm>
            <a:off x="5518385" y="3859914"/>
            <a:ext cx="1474983" cy="461665"/>
          </a:xfrm>
          <a:prstGeom prst="rect">
            <a:avLst/>
          </a:prstGeom>
          <a:noFill/>
          <a:ln>
            <a:noFill/>
          </a:ln>
          <a:effectLst/>
          <a:extLst>
            <a:ext uri="{909E8E84-426E-40dd-AFC4-6F175D3DCCD1}">
              <a14:hiddenFill xmlns:a14="http://schemas.microsoft.com/office/drawing/2010/main" xmlns="">
                <a:solidFill>
                  <a:srgbClr val="62E907"/>
                </a:solidFill>
              </a14:hiddenFill>
            </a:ext>
            <a:ext uri="{91240B29-F687-4f45-9708-019B960494DF}">
              <a14:hiddenLine xmlns:a14="http://schemas.microsoft.com/office/drawing/2010/main" xmlns="" w="9525">
                <a:solidFill>
                  <a:srgbClr val="AB8005"/>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a:spAutoFit/>
          </a:bodyPr>
          <a:lstStyle/>
          <a:p>
            <a:pPr>
              <a:defRPr/>
            </a:pPr>
            <a:r>
              <a:rPr lang="it-IT" sz="2400" b="0" dirty="0">
                <a:solidFill>
                  <a:srgbClr val="000066"/>
                </a:solidFill>
                <a:cs typeface="+mn-cs"/>
              </a:rPr>
              <a:t>soggettivo</a:t>
            </a:r>
          </a:p>
        </p:txBody>
      </p:sp>
      <p:sp>
        <p:nvSpPr>
          <p:cNvPr id="326670" name="Rectangle 14"/>
          <p:cNvSpPr>
            <a:spLocks noChangeArrowheads="1"/>
          </p:cNvSpPr>
          <p:nvPr/>
        </p:nvSpPr>
        <p:spPr bwMode="auto">
          <a:xfrm>
            <a:off x="1187450" y="5516563"/>
            <a:ext cx="2895600" cy="838200"/>
          </a:xfrm>
          <a:prstGeom prst="rect">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lgn="ctr">
              <a:defRPr/>
            </a:pPr>
            <a:r>
              <a:rPr lang="it-IT" sz="3200" dirty="0">
                <a:solidFill>
                  <a:srgbClr val="FFFFFF"/>
                </a:solidFill>
                <a:cs typeface="+mn-cs"/>
              </a:rPr>
              <a:t>costo speciale</a:t>
            </a:r>
          </a:p>
        </p:txBody>
      </p:sp>
      <p:sp>
        <p:nvSpPr>
          <p:cNvPr id="326671" name="Rectangle 15"/>
          <p:cNvSpPr>
            <a:spLocks noChangeArrowheads="1"/>
          </p:cNvSpPr>
          <p:nvPr/>
        </p:nvSpPr>
        <p:spPr bwMode="auto">
          <a:xfrm>
            <a:off x="4859338" y="5516563"/>
            <a:ext cx="2895600" cy="838200"/>
          </a:xfrm>
          <a:prstGeom prst="rect">
            <a:avLst/>
          </a:prstGeom>
          <a:solidFill>
            <a:srgbClr val="FFFFFF"/>
          </a:solidFill>
          <a:ln w="9525">
            <a:solidFill>
              <a:srgbClr val="000066"/>
            </a:solidFill>
            <a:miter lim="800000"/>
            <a:headEnd/>
            <a:tailEnd/>
          </a:ln>
          <a:effectLst/>
          <a:extLs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lgn="ctr">
              <a:defRPr/>
            </a:pPr>
            <a:r>
              <a:rPr lang="it-IT" sz="3200">
                <a:solidFill>
                  <a:srgbClr val="000066"/>
                </a:solidFill>
                <a:cs typeface="+mn-cs"/>
              </a:rPr>
              <a:t>costo comune</a:t>
            </a:r>
          </a:p>
        </p:txBody>
      </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14</a:t>
            </a:fld>
            <a:endParaRPr lang="it-IT">
              <a:latin typeface="Calibri"/>
            </a:endParaRPr>
          </a:p>
        </p:txBody>
      </p:sp>
    </p:spTree>
    <p:extLst>
      <p:ext uri="{BB962C8B-B14F-4D97-AF65-F5344CB8AC3E}">
        <p14:creationId xmlns:p14="http://schemas.microsoft.com/office/powerpoint/2010/main" val="29343988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 fill="hold" grpId="0" nodeType="afterEffect">
                                  <p:stCondLst>
                                    <p:cond delay="500"/>
                                  </p:stCondLst>
                                  <p:childTnLst>
                                    <p:set>
                                      <p:cBhvr>
                                        <p:cTn id="6" dur="1" fill="hold">
                                          <p:stCondLst>
                                            <p:cond delay="0"/>
                                          </p:stCondLst>
                                        </p:cTn>
                                        <p:tgtEl>
                                          <p:spTgt spid="326660"/>
                                        </p:tgtEl>
                                        <p:attrNameLst>
                                          <p:attrName>style.visibility</p:attrName>
                                        </p:attrNameLst>
                                      </p:cBhvr>
                                      <p:to>
                                        <p:strVal val="visible"/>
                                      </p:to>
                                    </p:set>
                                    <p:anim calcmode="lin" valueType="num">
                                      <p:cBhvr>
                                        <p:cTn id="7" dur="500" fill="hold"/>
                                        <p:tgtEl>
                                          <p:spTgt spid="326660"/>
                                        </p:tgtEl>
                                        <p:attrNameLst>
                                          <p:attrName>ppt_x</p:attrName>
                                        </p:attrNameLst>
                                      </p:cBhvr>
                                      <p:tavLst>
                                        <p:tav tm="0">
                                          <p:val>
                                            <p:strVal val="#ppt_x"/>
                                          </p:val>
                                        </p:tav>
                                        <p:tav tm="100000">
                                          <p:val>
                                            <p:strVal val="#ppt_x"/>
                                          </p:val>
                                        </p:tav>
                                      </p:tavLst>
                                    </p:anim>
                                    <p:anim calcmode="lin" valueType="num">
                                      <p:cBhvr>
                                        <p:cTn id="8" dur="500" fill="hold"/>
                                        <p:tgtEl>
                                          <p:spTgt spid="326660"/>
                                        </p:tgtEl>
                                        <p:attrNameLst>
                                          <p:attrName>ppt_y</p:attrName>
                                        </p:attrNameLst>
                                      </p:cBhvr>
                                      <p:tavLst>
                                        <p:tav tm="0">
                                          <p:val>
                                            <p:strVal val="#ppt_y-#ppt_h/2"/>
                                          </p:val>
                                        </p:tav>
                                        <p:tav tm="100000">
                                          <p:val>
                                            <p:strVal val="#ppt_y"/>
                                          </p:val>
                                        </p:tav>
                                      </p:tavLst>
                                    </p:anim>
                                    <p:anim calcmode="lin" valueType="num">
                                      <p:cBhvr>
                                        <p:cTn id="9" dur="500" fill="hold"/>
                                        <p:tgtEl>
                                          <p:spTgt spid="326660"/>
                                        </p:tgtEl>
                                        <p:attrNameLst>
                                          <p:attrName>ppt_w</p:attrName>
                                        </p:attrNameLst>
                                      </p:cBhvr>
                                      <p:tavLst>
                                        <p:tav tm="0">
                                          <p:val>
                                            <p:strVal val="#ppt_w"/>
                                          </p:val>
                                        </p:tav>
                                        <p:tav tm="100000">
                                          <p:val>
                                            <p:strVal val="#ppt_w"/>
                                          </p:val>
                                        </p:tav>
                                      </p:tavLst>
                                    </p:anim>
                                    <p:anim calcmode="lin" valueType="num">
                                      <p:cBhvr>
                                        <p:cTn id="10" dur="500" fill="hold"/>
                                        <p:tgtEl>
                                          <p:spTgt spid="326660"/>
                                        </p:tgtEl>
                                        <p:attrNameLst>
                                          <p:attrName>ppt_h</p:attrName>
                                        </p:attrNameLst>
                                      </p:cBhvr>
                                      <p:tavLst>
                                        <p:tav tm="0">
                                          <p:val>
                                            <p:fltVal val="0"/>
                                          </p:val>
                                        </p:tav>
                                        <p:tav tm="100000">
                                          <p:val>
                                            <p:strVal val="#ppt_h"/>
                                          </p:val>
                                        </p:tav>
                                      </p:tavLst>
                                    </p:anim>
                                  </p:childTnLst>
                                </p:cTn>
                              </p:par>
                            </p:childTnLst>
                          </p:cTn>
                        </p:par>
                        <p:par>
                          <p:cTn id="11" fill="hold" nodeType="afterGroup">
                            <p:stCondLst>
                              <p:cond delay="1000"/>
                            </p:stCondLst>
                            <p:childTnLst>
                              <p:par>
                                <p:cTn id="12" presetID="9" presetClass="entr" presetSubtype="0" fill="hold" grpId="0" nodeType="afterEffect">
                                  <p:stCondLst>
                                    <p:cond delay="500"/>
                                  </p:stCondLst>
                                  <p:childTnLst>
                                    <p:set>
                                      <p:cBhvr>
                                        <p:cTn id="13" dur="1" fill="hold">
                                          <p:stCondLst>
                                            <p:cond delay="0"/>
                                          </p:stCondLst>
                                        </p:cTn>
                                        <p:tgtEl>
                                          <p:spTgt spid="326667"/>
                                        </p:tgtEl>
                                        <p:attrNameLst>
                                          <p:attrName>style.visibility</p:attrName>
                                        </p:attrNameLst>
                                      </p:cBhvr>
                                      <p:to>
                                        <p:strVal val="visible"/>
                                      </p:to>
                                    </p:set>
                                    <p:animEffect transition="in" filter="dissolve">
                                      <p:cBhvr>
                                        <p:cTn id="14" dur="500"/>
                                        <p:tgtEl>
                                          <p:spTgt spid="326667"/>
                                        </p:tgtEl>
                                      </p:cBhvr>
                                    </p:animEffect>
                                  </p:childTnLst>
                                </p:cTn>
                              </p:par>
                            </p:childTnLst>
                          </p:cTn>
                        </p:par>
                        <p:par>
                          <p:cTn id="15" fill="hold" nodeType="afterGroup">
                            <p:stCondLst>
                              <p:cond delay="2000"/>
                            </p:stCondLst>
                            <p:childTnLst>
                              <p:par>
                                <p:cTn id="16" presetID="17" presetClass="entr" presetSubtype="1" fill="hold" grpId="0" nodeType="afterEffect">
                                  <p:stCondLst>
                                    <p:cond delay="500"/>
                                  </p:stCondLst>
                                  <p:childTnLst>
                                    <p:set>
                                      <p:cBhvr>
                                        <p:cTn id="17" dur="1" fill="hold">
                                          <p:stCondLst>
                                            <p:cond delay="0"/>
                                          </p:stCondLst>
                                        </p:cTn>
                                        <p:tgtEl>
                                          <p:spTgt spid="326661"/>
                                        </p:tgtEl>
                                        <p:attrNameLst>
                                          <p:attrName>style.visibility</p:attrName>
                                        </p:attrNameLst>
                                      </p:cBhvr>
                                      <p:to>
                                        <p:strVal val="visible"/>
                                      </p:to>
                                    </p:set>
                                    <p:anim calcmode="lin" valueType="num">
                                      <p:cBhvr>
                                        <p:cTn id="18" dur="1000" fill="hold"/>
                                        <p:tgtEl>
                                          <p:spTgt spid="326661"/>
                                        </p:tgtEl>
                                        <p:attrNameLst>
                                          <p:attrName>ppt_x</p:attrName>
                                        </p:attrNameLst>
                                      </p:cBhvr>
                                      <p:tavLst>
                                        <p:tav tm="0">
                                          <p:val>
                                            <p:strVal val="#ppt_x"/>
                                          </p:val>
                                        </p:tav>
                                        <p:tav tm="100000">
                                          <p:val>
                                            <p:strVal val="#ppt_x"/>
                                          </p:val>
                                        </p:tav>
                                      </p:tavLst>
                                    </p:anim>
                                    <p:anim calcmode="lin" valueType="num">
                                      <p:cBhvr>
                                        <p:cTn id="19" dur="1000" fill="hold"/>
                                        <p:tgtEl>
                                          <p:spTgt spid="326661"/>
                                        </p:tgtEl>
                                        <p:attrNameLst>
                                          <p:attrName>ppt_y</p:attrName>
                                        </p:attrNameLst>
                                      </p:cBhvr>
                                      <p:tavLst>
                                        <p:tav tm="0">
                                          <p:val>
                                            <p:strVal val="#ppt_y-#ppt_h/2"/>
                                          </p:val>
                                        </p:tav>
                                        <p:tav tm="100000">
                                          <p:val>
                                            <p:strVal val="#ppt_y"/>
                                          </p:val>
                                        </p:tav>
                                      </p:tavLst>
                                    </p:anim>
                                    <p:anim calcmode="lin" valueType="num">
                                      <p:cBhvr>
                                        <p:cTn id="20" dur="1000" fill="hold"/>
                                        <p:tgtEl>
                                          <p:spTgt spid="326661"/>
                                        </p:tgtEl>
                                        <p:attrNameLst>
                                          <p:attrName>ppt_w</p:attrName>
                                        </p:attrNameLst>
                                      </p:cBhvr>
                                      <p:tavLst>
                                        <p:tav tm="0">
                                          <p:val>
                                            <p:strVal val="#ppt_w"/>
                                          </p:val>
                                        </p:tav>
                                        <p:tav tm="100000">
                                          <p:val>
                                            <p:strVal val="#ppt_w"/>
                                          </p:val>
                                        </p:tav>
                                      </p:tavLst>
                                    </p:anim>
                                    <p:anim calcmode="lin" valueType="num">
                                      <p:cBhvr>
                                        <p:cTn id="21" dur="1000" fill="hold"/>
                                        <p:tgtEl>
                                          <p:spTgt spid="326661"/>
                                        </p:tgtEl>
                                        <p:attrNameLst>
                                          <p:attrName>ppt_h</p:attrName>
                                        </p:attrNameLst>
                                      </p:cBhvr>
                                      <p:tavLst>
                                        <p:tav tm="0">
                                          <p:val>
                                            <p:fltVal val="0"/>
                                          </p:val>
                                        </p:tav>
                                        <p:tav tm="100000">
                                          <p:val>
                                            <p:strVal val="#ppt_h"/>
                                          </p:val>
                                        </p:tav>
                                      </p:tavLst>
                                    </p:anim>
                                  </p:childTnLst>
                                </p:cTn>
                              </p:par>
                            </p:childTnLst>
                          </p:cTn>
                        </p:par>
                        <p:par>
                          <p:cTn id="22" fill="hold" nodeType="afterGroup">
                            <p:stCondLst>
                              <p:cond delay="3500"/>
                            </p:stCondLst>
                            <p:childTnLst>
                              <p:par>
                                <p:cTn id="23" presetID="9" presetClass="entr" presetSubtype="0" fill="hold" grpId="0" nodeType="afterEffect">
                                  <p:stCondLst>
                                    <p:cond delay="0"/>
                                  </p:stCondLst>
                                  <p:childTnLst>
                                    <p:set>
                                      <p:cBhvr>
                                        <p:cTn id="24" dur="1" fill="hold">
                                          <p:stCondLst>
                                            <p:cond delay="0"/>
                                          </p:stCondLst>
                                        </p:cTn>
                                        <p:tgtEl>
                                          <p:spTgt spid="326669"/>
                                        </p:tgtEl>
                                        <p:attrNameLst>
                                          <p:attrName>style.visibility</p:attrName>
                                        </p:attrNameLst>
                                      </p:cBhvr>
                                      <p:to>
                                        <p:strVal val="visible"/>
                                      </p:to>
                                    </p:set>
                                    <p:animEffect transition="in" filter="dissolve">
                                      <p:cBhvr>
                                        <p:cTn id="25" dur="1000"/>
                                        <p:tgtEl>
                                          <p:spTgt spid="326669"/>
                                        </p:tgtEl>
                                      </p:cBhvr>
                                    </p:animEffect>
                                  </p:childTnLst>
                                </p:cTn>
                              </p:par>
                            </p:childTnLst>
                          </p:cTn>
                        </p:par>
                        <p:par>
                          <p:cTn id="26" fill="hold" nodeType="afterGroup">
                            <p:stCondLst>
                              <p:cond delay="4500"/>
                            </p:stCondLst>
                            <p:childTnLst>
                              <p:par>
                                <p:cTn id="27" presetID="17" presetClass="entr" presetSubtype="1" fill="hold" grpId="0" nodeType="afterEffect">
                                  <p:stCondLst>
                                    <p:cond delay="500"/>
                                  </p:stCondLst>
                                  <p:childTnLst>
                                    <p:set>
                                      <p:cBhvr>
                                        <p:cTn id="28" dur="1" fill="hold">
                                          <p:stCondLst>
                                            <p:cond delay="0"/>
                                          </p:stCondLst>
                                        </p:cTn>
                                        <p:tgtEl>
                                          <p:spTgt spid="326665"/>
                                        </p:tgtEl>
                                        <p:attrNameLst>
                                          <p:attrName>style.visibility</p:attrName>
                                        </p:attrNameLst>
                                      </p:cBhvr>
                                      <p:to>
                                        <p:strVal val="visible"/>
                                      </p:to>
                                    </p:set>
                                    <p:anim calcmode="lin" valueType="num">
                                      <p:cBhvr>
                                        <p:cTn id="29" dur="500" fill="hold"/>
                                        <p:tgtEl>
                                          <p:spTgt spid="326665"/>
                                        </p:tgtEl>
                                        <p:attrNameLst>
                                          <p:attrName>ppt_x</p:attrName>
                                        </p:attrNameLst>
                                      </p:cBhvr>
                                      <p:tavLst>
                                        <p:tav tm="0">
                                          <p:val>
                                            <p:strVal val="#ppt_x"/>
                                          </p:val>
                                        </p:tav>
                                        <p:tav tm="100000">
                                          <p:val>
                                            <p:strVal val="#ppt_x"/>
                                          </p:val>
                                        </p:tav>
                                      </p:tavLst>
                                    </p:anim>
                                    <p:anim calcmode="lin" valueType="num">
                                      <p:cBhvr>
                                        <p:cTn id="30" dur="500" fill="hold"/>
                                        <p:tgtEl>
                                          <p:spTgt spid="326665"/>
                                        </p:tgtEl>
                                        <p:attrNameLst>
                                          <p:attrName>ppt_y</p:attrName>
                                        </p:attrNameLst>
                                      </p:cBhvr>
                                      <p:tavLst>
                                        <p:tav tm="0">
                                          <p:val>
                                            <p:strVal val="#ppt_y-#ppt_h/2"/>
                                          </p:val>
                                        </p:tav>
                                        <p:tav tm="100000">
                                          <p:val>
                                            <p:strVal val="#ppt_y"/>
                                          </p:val>
                                        </p:tav>
                                      </p:tavLst>
                                    </p:anim>
                                    <p:anim calcmode="lin" valueType="num">
                                      <p:cBhvr>
                                        <p:cTn id="31" dur="500" fill="hold"/>
                                        <p:tgtEl>
                                          <p:spTgt spid="326665"/>
                                        </p:tgtEl>
                                        <p:attrNameLst>
                                          <p:attrName>ppt_w</p:attrName>
                                        </p:attrNameLst>
                                      </p:cBhvr>
                                      <p:tavLst>
                                        <p:tav tm="0">
                                          <p:val>
                                            <p:strVal val="#ppt_w"/>
                                          </p:val>
                                        </p:tav>
                                        <p:tav tm="100000">
                                          <p:val>
                                            <p:strVal val="#ppt_w"/>
                                          </p:val>
                                        </p:tav>
                                      </p:tavLst>
                                    </p:anim>
                                    <p:anim calcmode="lin" valueType="num">
                                      <p:cBhvr>
                                        <p:cTn id="32" dur="500" fill="hold"/>
                                        <p:tgtEl>
                                          <p:spTgt spid="326665"/>
                                        </p:tgtEl>
                                        <p:attrNameLst>
                                          <p:attrName>ppt_h</p:attrName>
                                        </p:attrNameLst>
                                      </p:cBhvr>
                                      <p:tavLst>
                                        <p:tav tm="0">
                                          <p:val>
                                            <p:fltVal val="0"/>
                                          </p:val>
                                        </p:tav>
                                        <p:tav tm="100000">
                                          <p:val>
                                            <p:strVal val="#ppt_h"/>
                                          </p:val>
                                        </p:tav>
                                      </p:tavLst>
                                    </p:anim>
                                  </p:childTnLst>
                                </p:cTn>
                              </p:par>
                            </p:childTnLst>
                          </p:cTn>
                        </p:par>
                        <p:par>
                          <p:cTn id="33" fill="hold" nodeType="afterGroup">
                            <p:stCondLst>
                              <p:cond delay="5500"/>
                            </p:stCondLst>
                            <p:childTnLst>
                              <p:par>
                                <p:cTn id="34" presetID="2" presetClass="entr" presetSubtype="4" fill="hold" grpId="0" nodeType="afterEffect">
                                  <p:stCondLst>
                                    <p:cond delay="500"/>
                                  </p:stCondLst>
                                  <p:childTnLst>
                                    <p:set>
                                      <p:cBhvr>
                                        <p:cTn id="35" dur="1" fill="hold">
                                          <p:stCondLst>
                                            <p:cond delay="0"/>
                                          </p:stCondLst>
                                        </p:cTn>
                                        <p:tgtEl>
                                          <p:spTgt spid="326670"/>
                                        </p:tgtEl>
                                        <p:attrNameLst>
                                          <p:attrName>style.visibility</p:attrName>
                                        </p:attrNameLst>
                                      </p:cBhvr>
                                      <p:to>
                                        <p:strVal val="visible"/>
                                      </p:to>
                                    </p:set>
                                    <p:anim calcmode="lin" valueType="num">
                                      <p:cBhvr additive="base">
                                        <p:cTn id="36" dur="500" fill="hold"/>
                                        <p:tgtEl>
                                          <p:spTgt spid="326670"/>
                                        </p:tgtEl>
                                        <p:attrNameLst>
                                          <p:attrName>ppt_x</p:attrName>
                                        </p:attrNameLst>
                                      </p:cBhvr>
                                      <p:tavLst>
                                        <p:tav tm="0">
                                          <p:val>
                                            <p:strVal val="#ppt_x"/>
                                          </p:val>
                                        </p:tav>
                                        <p:tav tm="100000">
                                          <p:val>
                                            <p:strVal val="#ppt_x"/>
                                          </p:val>
                                        </p:tav>
                                      </p:tavLst>
                                    </p:anim>
                                    <p:anim calcmode="lin" valueType="num">
                                      <p:cBhvr additive="base">
                                        <p:cTn id="37" dur="500" fill="hold"/>
                                        <p:tgtEl>
                                          <p:spTgt spid="326670"/>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6500"/>
                            </p:stCondLst>
                            <p:childTnLst>
                              <p:par>
                                <p:cTn id="39" presetID="17" presetClass="entr" presetSubtype="1" fill="hold" grpId="0" nodeType="afterEffect">
                                  <p:stCondLst>
                                    <p:cond delay="0"/>
                                  </p:stCondLst>
                                  <p:childTnLst>
                                    <p:set>
                                      <p:cBhvr>
                                        <p:cTn id="40" dur="1" fill="hold">
                                          <p:stCondLst>
                                            <p:cond delay="0"/>
                                          </p:stCondLst>
                                        </p:cTn>
                                        <p:tgtEl>
                                          <p:spTgt spid="326668"/>
                                        </p:tgtEl>
                                        <p:attrNameLst>
                                          <p:attrName>style.visibility</p:attrName>
                                        </p:attrNameLst>
                                      </p:cBhvr>
                                      <p:to>
                                        <p:strVal val="visible"/>
                                      </p:to>
                                    </p:set>
                                    <p:anim calcmode="lin" valueType="num">
                                      <p:cBhvr>
                                        <p:cTn id="41" dur="1000" fill="hold"/>
                                        <p:tgtEl>
                                          <p:spTgt spid="326668"/>
                                        </p:tgtEl>
                                        <p:attrNameLst>
                                          <p:attrName>ppt_x</p:attrName>
                                        </p:attrNameLst>
                                      </p:cBhvr>
                                      <p:tavLst>
                                        <p:tav tm="0">
                                          <p:val>
                                            <p:strVal val="#ppt_x"/>
                                          </p:val>
                                        </p:tav>
                                        <p:tav tm="100000">
                                          <p:val>
                                            <p:strVal val="#ppt_x"/>
                                          </p:val>
                                        </p:tav>
                                      </p:tavLst>
                                    </p:anim>
                                    <p:anim calcmode="lin" valueType="num">
                                      <p:cBhvr>
                                        <p:cTn id="42" dur="1000" fill="hold"/>
                                        <p:tgtEl>
                                          <p:spTgt spid="326668"/>
                                        </p:tgtEl>
                                        <p:attrNameLst>
                                          <p:attrName>ppt_y</p:attrName>
                                        </p:attrNameLst>
                                      </p:cBhvr>
                                      <p:tavLst>
                                        <p:tav tm="0">
                                          <p:val>
                                            <p:strVal val="#ppt_y-#ppt_h/2"/>
                                          </p:val>
                                        </p:tav>
                                        <p:tav tm="100000">
                                          <p:val>
                                            <p:strVal val="#ppt_y"/>
                                          </p:val>
                                        </p:tav>
                                      </p:tavLst>
                                    </p:anim>
                                    <p:anim calcmode="lin" valueType="num">
                                      <p:cBhvr>
                                        <p:cTn id="43" dur="1000" fill="hold"/>
                                        <p:tgtEl>
                                          <p:spTgt spid="326668"/>
                                        </p:tgtEl>
                                        <p:attrNameLst>
                                          <p:attrName>ppt_w</p:attrName>
                                        </p:attrNameLst>
                                      </p:cBhvr>
                                      <p:tavLst>
                                        <p:tav tm="0">
                                          <p:val>
                                            <p:strVal val="#ppt_w"/>
                                          </p:val>
                                        </p:tav>
                                        <p:tav tm="100000">
                                          <p:val>
                                            <p:strVal val="#ppt_w"/>
                                          </p:val>
                                        </p:tav>
                                      </p:tavLst>
                                    </p:anim>
                                    <p:anim calcmode="lin" valueType="num">
                                      <p:cBhvr>
                                        <p:cTn id="44" dur="1000" fill="hold"/>
                                        <p:tgtEl>
                                          <p:spTgt spid="326668"/>
                                        </p:tgtEl>
                                        <p:attrNameLst>
                                          <p:attrName>ppt_h</p:attrName>
                                        </p:attrNameLst>
                                      </p:cBhvr>
                                      <p:tavLst>
                                        <p:tav tm="0">
                                          <p:val>
                                            <p:fltVal val="0"/>
                                          </p:val>
                                        </p:tav>
                                        <p:tav tm="100000">
                                          <p:val>
                                            <p:strVal val="#ppt_h"/>
                                          </p:val>
                                        </p:tav>
                                      </p:tavLst>
                                    </p:anim>
                                  </p:childTnLst>
                                </p:cTn>
                              </p:par>
                            </p:childTnLst>
                          </p:cTn>
                        </p:par>
                        <p:par>
                          <p:cTn id="45" fill="hold" nodeType="afterGroup">
                            <p:stCondLst>
                              <p:cond delay="7500"/>
                            </p:stCondLst>
                            <p:childTnLst>
                              <p:par>
                                <p:cTn id="46" presetID="2" presetClass="entr" presetSubtype="4" fill="hold" grpId="0" nodeType="afterEffect">
                                  <p:stCondLst>
                                    <p:cond delay="0"/>
                                  </p:stCondLst>
                                  <p:childTnLst>
                                    <p:set>
                                      <p:cBhvr>
                                        <p:cTn id="47" dur="1" fill="hold">
                                          <p:stCondLst>
                                            <p:cond delay="0"/>
                                          </p:stCondLst>
                                        </p:cTn>
                                        <p:tgtEl>
                                          <p:spTgt spid="326671"/>
                                        </p:tgtEl>
                                        <p:attrNameLst>
                                          <p:attrName>style.visibility</p:attrName>
                                        </p:attrNameLst>
                                      </p:cBhvr>
                                      <p:to>
                                        <p:strVal val="visible"/>
                                      </p:to>
                                    </p:set>
                                    <p:anim calcmode="lin" valueType="num">
                                      <p:cBhvr additive="base">
                                        <p:cTn id="48" dur="1000" fill="hold"/>
                                        <p:tgtEl>
                                          <p:spTgt spid="326671"/>
                                        </p:tgtEl>
                                        <p:attrNameLst>
                                          <p:attrName>ppt_x</p:attrName>
                                        </p:attrNameLst>
                                      </p:cBhvr>
                                      <p:tavLst>
                                        <p:tav tm="0">
                                          <p:val>
                                            <p:strVal val="#ppt_x"/>
                                          </p:val>
                                        </p:tav>
                                        <p:tav tm="100000">
                                          <p:val>
                                            <p:strVal val="#ppt_x"/>
                                          </p:val>
                                        </p:tav>
                                      </p:tavLst>
                                    </p:anim>
                                    <p:anim calcmode="lin" valueType="num">
                                      <p:cBhvr additive="base">
                                        <p:cTn id="49" dur="1000" fill="hold"/>
                                        <p:tgtEl>
                                          <p:spTgt spid="3266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0" grpId="0" animBg="1"/>
      <p:bldP spid="326661" grpId="0" animBg="1"/>
      <p:bldP spid="326665" grpId="0" animBg="1"/>
      <p:bldP spid="326667" grpId="0"/>
      <p:bldP spid="326668" grpId="0" animBg="1"/>
      <p:bldP spid="326669" grpId="0"/>
      <p:bldP spid="326670" grpId="0" animBg="1" autoUpdateAnimBg="0"/>
      <p:bldP spid="326671" grpId="0" animBg="1"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Come quantificare i costi speciali?</a:t>
            </a:r>
            <a:endParaRPr lang="it-IT" dirty="0"/>
          </a:p>
        </p:txBody>
      </p:sp>
      <p:sp>
        <p:nvSpPr>
          <p:cNvPr id="3" name="Segnaposto contenuto 2"/>
          <p:cNvSpPr>
            <a:spLocks noGrp="1"/>
          </p:cNvSpPr>
          <p:nvPr>
            <p:ph idx="1"/>
          </p:nvPr>
        </p:nvSpPr>
        <p:spPr/>
        <p:txBody>
          <a:bodyPr/>
          <a:lstStyle/>
          <a:p>
            <a:r>
              <a:rPr lang="it-IT" dirty="0" smtClean="0"/>
              <a:t>Utilizzando la seguente formula:</a:t>
            </a:r>
          </a:p>
          <a:p>
            <a:pPr lvl="1"/>
            <a:r>
              <a:rPr lang="it-IT" dirty="0" smtClean="0"/>
              <a:t>Quantità del FP impiegata X Costo unitario del FP</a:t>
            </a:r>
            <a:endParaRPr lang="it-IT" dirty="0"/>
          </a:p>
        </p:txBody>
      </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15</a:t>
            </a:fld>
            <a:endParaRPr lang="it-IT">
              <a:latin typeface="Calibri"/>
            </a:endParaRPr>
          </a:p>
        </p:txBody>
      </p:sp>
    </p:spTree>
    <p:extLst>
      <p:ext uri="{BB962C8B-B14F-4D97-AF65-F5344CB8AC3E}">
        <p14:creationId xmlns:p14="http://schemas.microsoft.com/office/powerpoint/2010/main" val="372880784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 costi comuni</a:t>
            </a:r>
            <a:endParaRPr lang="it-IT" dirty="0"/>
          </a:p>
        </p:txBody>
      </p:sp>
      <p:sp>
        <p:nvSpPr>
          <p:cNvPr id="3" name="Segnaposto contenuto 2"/>
          <p:cNvSpPr>
            <a:spLocks noGrp="1"/>
          </p:cNvSpPr>
          <p:nvPr>
            <p:ph idx="1"/>
          </p:nvPr>
        </p:nvSpPr>
        <p:spPr/>
        <p:txBody>
          <a:bodyPr/>
          <a:lstStyle/>
          <a:p>
            <a:r>
              <a:rPr lang="it-IT" dirty="0"/>
              <a:t>Devono essere attribuiti al prodotto mediante una ripartizione </a:t>
            </a:r>
            <a:r>
              <a:rPr lang="it-IT" dirty="0" smtClean="0"/>
              <a:t>soggettiva</a:t>
            </a:r>
            <a:r>
              <a:rPr lang="it-IT" dirty="0"/>
              <a:t>!</a:t>
            </a:r>
          </a:p>
        </p:txBody>
      </p:sp>
      <p:pic>
        <p:nvPicPr>
          <p:cNvPr id="328719" name="Picture 15" descr="bean3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69128" y="2884758"/>
            <a:ext cx="1322688" cy="14869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16</a:t>
            </a:fld>
            <a:endParaRPr lang="it-IT">
              <a:latin typeface="Calibri"/>
            </a:endParaRPr>
          </a:p>
        </p:txBody>
      </p:sp>
    </p:spTree>
    <p:extLst>
      <p:ext uri="{BB962C8B-B14F-4D97-AF65-F5344CB8AC3E}">
        <p14:creationId xmlns:p14="http://schemas.microsoft.com/office/powerpoint/2010/main" val="230489161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Come operare la ripartizione dei costi comuni?</a:t>
            </a:r>
            <a:endParaRPr lang="it-IT" dirty="0"/>
          </a:p>
        </p:txBody>
      </p:sp>
      <p:grpSp>
        <p:nvGrpSpPr>
          <p:cNvPr id="329751" name="Group 23"/>
          <p:cNvGrpSpPr>
            <a:grpSpLocks noChangeAspect="1"/>
          </p:cNvGrpSpPr>
          <p:nvPr/>
        </p:nvGrpSpPr>
        <p:grpSpPr bwMode="auto">
          <a:xfrm>
            <a:off x="1794714" y="2781300"/>
            <a:ext cx="1296988" cy="989013"/>
            <a:chOff x="4286" y="2704"/>
            <a:chExt cx="1157" cy="883"/>
          </a:xfrm>
        </p:grpSpPr>
        <p:sp>
          <p:nvSpPr>
            <p:cNvPr id="21590" name="AutoShape 24"/>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1591" name="Freeform 25"/>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21592" name="Freeform 26"/>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93" name="Freeform 27"/>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94" name="Freeform 28"/>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95" name="Freeform 29"/>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96" name="Freeform 30"/>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97" name="Freeform 31"/>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98" name="Freeform 32"/>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99" name="Freeform 33"/>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0" name="Freeform 34"/>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1" name="Freeform 35"/>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2" name="Freeform 36"/>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3" name="Freeform 37"/>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4" name="Freeform 38"/>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5" name="Freeform 39"/>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6" name="Freeform 40"/>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7" name="Freeform 41"/>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8" name="Freeform 42"/>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09" name="Freeform 43"/>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0" name="Freeform 44"/>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1" name="Freeform 45"/>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2" name="Freeform 46"/>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3" name="Freeform 47"/>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4" name="Freeform 48"/>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5" name="Freeform 49"/>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6" name="Freeform 50"/>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7" name="Freeform 51"/>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8" name="Freeform 52"/>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19" name="Freeform 53"/>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0" name="Freeform 54"/>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1" name="Freeform 55"/>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2" name="Freeform 56"/>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3" name="Freeform 57"/>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4" name="Freeform 58"/>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5" name="Freeform 59"/>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6" name="Freeform 60"/>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7" name="Freeform 61"/>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8" name="Freeform 62"/>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29" name="Freeform 63"/>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0" name="Freeform 64"/>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1" name="Freeform 65"/>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2" name="Freeform 66"/>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3" name="Freeform 67"/>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4" name="Freeform 68"/>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5" name="Freeform 69"/>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6" name="Freeform 70"/>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7" name="Freeform 71"/>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8" name="Freeform 72"/>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39" name="Freeform 73"/>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0" name="Freeform 74"/>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1" name="Freeform 75"/>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2" name="Freeform 76"/>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3" name="Freeform 77"/>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4" name="Freeform 78"/>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5" name="Freeform 79"/>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6" name="Freeform 80"/>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7" name="Freeform 81"/>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8" name="Freeform 82"/>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49" name="Freeform 83"/>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50" name="Freeform 84"/>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51" name="Freeform 85"/>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52" name="Freeform 86"/>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53" name="Freeform 87"/>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54" name="Freeform 88"/>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55" name="Freeform 89"/>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56" name="Freeform 90"/>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21657" name="Freeform 91"/>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58" name="Freeform 92"/>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59" name="Freeform 93"/>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21660" name="Freeform 94"/>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61" name="Freeform 95"/>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62" name="Freeform 96"/>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63" name="Freeform 97"/>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64" name="Freeform 98"/>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65" name="Freeform 99"/>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66" name="Freeform 100"/>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67" name="Freeform 101"/>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68" name="Freeform 102"/>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69" name="Freeform 103"/>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0" name="Freeform 104"/>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1" name="Freeform 105"/>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2" name="Freeform 106"/>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3" name="Freeform 107"/>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4" name="Freeform 108"/>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5" name="Freeform 109"/>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6" name="Freeform 110"/>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7" name="Freeform 111"/>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8" name="Freeform 112"/>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79" name="Freeform 113"/>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0" name="Freeform 114"/>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1" name="Freeform 115"/>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2" name="Freeform 116"/>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3" name="Freeform 117"/>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4" name="Freeform 118"/>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5" name="Freeform 119"/>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6" name="Freeform 120"/>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7" name="Freeform 121"/>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8" name="Freeform 122"/>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89" name="Freeform 123"/>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0" name="Freeform 124"/>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1" name="Freeform 125"/>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2" name="Freeform 126"/>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3" name="Freeform 127"/>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4" name="Freeform 128"/>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5" name="Freeform 129"/>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6" name="Freeform 130"/>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7" name="Freeform 131"/>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8" name="Freeform 132"/>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699" name="Freeform 133"/>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0" name="Freeform 134"/>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1" name="Freeform 135"/>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2" name="Freeform 136"/>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3" name="Freeform 137"/>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4" name="Freeform 138"/>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5" name="Freeform 139"/>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6" name="Freeform 140"/>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7" name="Freeform 141"/>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8" name="Freeform 142"/>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09" name="Freeform 143"/>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0" name="Freeform 144"/>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1" name="Freeform 145"/>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2" name="Freeform 146"/>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3" name="Freeform 147"/>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4" name="Freeform 148"/>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5" name="Freeform 149"/>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6" name="Freeform 150"/>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7" name="Freeform 151"/>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8" name="Freeform 152"/>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719" name="Freeform 153"/>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329882" name="Group 154"/>
          <p:cNvGrpSpPr>
            <a:grpSpLocks noChangeAspect="1"/>
          </p:cNvGrpSpPr>
          <p:nvPr/>
        </p:nvGrpSpPr>
        <p:grpSpPr bwMode="auto">
          <a:xfrm>
            <a:off x="5611064" y="2997200"/>
            <a:ext cx="1081088" cy="638175"/>
            <a:chOff x="3061" y="2603"/>
            <a:chExt cx="681" cy="402"/>
          </a:xfrm>
        </p:grpSpPr>
        <p:sp>
          <p:nvSpPr>
            <p:cNvPr id="21547" name="AutoShape 155"/>
            <p:cNvSpPr>
              <a:spLocks noChangeAspect="1" noChangeArrowheads="1" noTextEdit="1"/>
            </p:cNvSpPr>
            <p:nvPr/>
          </p:nvSpPr>
          <p:spPr bwMode="auto">
            <a:xfrm>
              <a:off x="3061" y="2603"/>
              <a:ext cx="681" cy="4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1548" name="Freeform 156"/>
            <p:cNvSpPr>
              <a:spLocks/>
            </p:cNvSpPr>
            <p:nvPr/>
          </p:nvSpPr>
          <p:spPr bwMode="auto">
            <a:xfrm>
              <a:off x="3061" y="2603"/>
              <a:ext cx="681" cy="397"/>
            </a:xfrm>
            <a:custGeom>
              <a:avLst/>
              <a:gdLst>
                <a:gd name="T0" fmla="*/ 665 w 2043"/>
                <a:gd name="T1" fmla="*/ 91 h 1191"/>
                <a:gd name="T2" fmla="*/ 645 w 2043"/>
                <a:gd name="T3" fmla="*/ 79 h 1191"/>
                <a:gd name="T4" fmla="*/ 620 w 2043"/>
                <a:gd name="T5" fmla="*/ 68 h 1191"/>
                <a:gd name="T6" fmla="*/ 597 w 2043"/>
                <a:gd name="T7" fmla="*/ 59 h 1191"/>
                <a:gd name="T8" fmla="*/ 579 w 2043"/>
                <a:gd name="T9" fmla="*/ 50 h 1191"/>
                <a:gd name="T10" fmla="*/ 543 w 2043"/>
                <a:gd name="T11" fmla="*/ 34 h 1191"/>
                <a:gd name="T12" fmla="*/ 505 w 2043"/>
                <a:gd name="T13" fmla="*/ 22 h 1191"/>
                <a:gd name="T14" fmla="*/ 466 w 2043"/>
                <a:gd name="T15" fmla="*/ 13 h 1191"/>
                <a:gd name="T16" fmla="*/ 429 w 2043"/>
                <a:gd name="T17" fmla="*/ 7 h 1191"/>
                <a:gd name="T18" fmla="*/ 395 w 2043"/>
                <a:gd name="T19" fmla="*/ 3 h 1191"/>
                <a:gd name="T20" fmla="*/ 362 w 2043"/>
                <a:gd name="T21" fmla="*/ 1 h 1191"/>
                <a:gd name="T22" fmla="*/ 350 w 2043"/>
                <a:gd name="T23" fmla="*/ 0 h 1191"/>
                <a:gd name="T24" fmla="*/ 333 w 2043"/>
                <a:gd name="T25" fmla="*/ 1 h 1191"/>
                <a:gd name="T26" fmla="*/ 308 w 2043"/>
                <a:gd name="T27" fmla="*/ 2 h 1191"/>
                <a:gd name="T28" fmla="*/ 285 w 2043"/>
                <a:gd name="T29" fmla="*/ 3 h 1191"/>
                <a:gd name="T30" fmla="*/ 266 w 2043"/>
                <a:gd name="T31" fmla="*/ 6 h 1191"/>
                <a:gd name="T32" fmla="*/ 211 w 2043"/>
                <a:gd name="T33" fmla="*/ 11 h 1191"/>
                <a:gd name="T34" fmla="*/ 129 w 2043"/>
                <a:gd name="T35" fmla="*/ 19 h 1191"/>
                <a:gd name="T36" fmla="*/ 53 w 2043"/>
                <a:gd name="T37" fmla="*/ 26 h 1191"/>
                <a:gd name="T38" fmla="*/ 39 w 2043"/>
                <a:gd name="T39" fmla="*/ 67 h 1191"/>
                <a:gd name="T40" fmla="*/ 17 w 2043"/>
                <a:gd name="T41" fmla="*/ 83 h 1191"/>
                <a:gd name="T42" fmla="*/ 1 w 2043"/>
                <a:gd name="T43" fmla="*/ 101 h 1191"/>
                <a:gd name="T44" fmla="*/ 2 w 2043"/>
                <a:gd name="T45" fmla="*/ 143 h 1191"/>
                <a:gd name="T46" fmla="*/ 39 w 2043"/>
                <a:gd name="T47" fmla="*/ 335 h 1191"/>
                <a:gd name="T48" fmla="*/ 57 w 2043"/>
                <a:gd name="T49" fmla="*/ 388 h 1191"/>
                <a:gd name="T50" fmla="*/ 67 w 2043"/>
                <a:gd name="T51" fmla="*/ 392 h 1191"/>
                <a:gd name="T52" fmla="*/ 70 w 2043"/>
                <a:gd name="T53" fmla="*/ 393 h 1191"/>
                <a:gd name="T54" fmla="*/ 92 w 2043"/>
                <a:gd name="T55" fmla="*/ 397 h 1191"/>
                <a:gd name="T56" fmla="*/ 117 w 2043"/>
                <a:gd name="T57" fmla="*/ 394 h 1191"/>
                <a:gd name="T58" fmla="*/ 140 w 2043"/>
                <a:gd name="T59" fmla="*/ 388 h 1191"/>
                <a:gd name="T60" fmla="*/ 168 w 2043"/>
                <a:gd name="T61" fmla="*/ 377 h 1191"/>
                <a:gd name="T62" fmla="*/ 232 w 2043"/>
                <a:gd name="T63" fmla="*/ 346 h 1191"/>
                <a:gd name="T64" fmla="*/ 299 w 2043"/>
                <a:gd name="T65" fmla="*/ 313 h 1191"/>
                <a:gd name="T66" fmla="*/ 330 w 2043"/>
                <a:gd name="T67" fmla="*/ 301 h 1191"/>
                <a:gd name="T68" fmla="*/ 337 w 2043"/>
                <a:gd name="T69" fmla="*/ 301 h 1191"/>
                <a:gd name="T70" fmla="*/ 347 w 2043"/>
                <a:gd name="T71" fmla="*/ 300 h 1191"/>
                <a:gd name="T72" fmla="*/ 353 w 2043"/>
                <a:gd name="T73" fmla="*/ 302 h 1191"/>
                <a:gd name="T74" fmla="*/ 372 w 2043"/>
                <a:gd name="T75" fmla="*/ 310 h 1191"/>
                <a:gd name="T76" fmla="*/ 402 w 2043"/>
                <a:gd name="T77" fmla="*/ 323 h 1191"/>
                <a:gd name="T78" fmla="*/ 448 w 2043"/>
                <a:gd name="T79" fmla="*/ 342 h 1191"/>
                <a:gd name="T80" fmla="*/ 471 w 2043"/>
                <a:gd name="T81" fmla="*/ 351 h 1191"/>
                <a:gd name="T82" fmla="*/ 492 w 2043"/>
                <a:gd name="T83" fmla="*/ 360 h 1191"/>
                <a:gd name="T84" fmla="*/ 504 w 2043"/>
                <a:gd name="T85" fmla="*/ 365 h 1191"/>
                <a:gd name="T86" fmla="*/ 529 w 2043"/>
                <a:gd name="T87" fmla="*/ 376 h 1191"/>
                <a:gd name="T88" fmla="*/ 560 w 2043"/>
                <a:gd name="T89" fmla="*/ 386 h 1191"/>
                <a:gd name="T90" fmla="*/ 584 w 2043"/>
                <a:gd name="T91" fmla="*/ 391 h 1191"/>
                <a:gd name="T92" fmla="*/ 603 w 2043"/>
                <a:gd name="T93" fmla="*/ 388 h 1191"/>
                <a:gd name="T94" fmla="*/ 622 w 2043"/>
                <a:gd name="T95" fmla="*/ 393 h 1191"/>
                <a:gd name="T96" fmla="*/ 643 w 2043"/>
                <a:gd name="T97" fmla="*/ 391 h 1191"/>
                <a:gd name="T98" fmla="*/ 673 w 2043"/>
                <a:gd name="T99" fmla="*/ 287 h 1191"/>
                <a:gd name="T100" fmla="*/ 681 w 2043"/>
                <a:gd name="T101" fmla="*/ 141 h 11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3" h="1191">
                  <a:moveTo>
                    <a:pt x="2042" y="334"/>
                  </a:moveTo>
                  <a:lnTo>
                    <a:pt x="2041" y="304"/>
                  </a:lnTo>
                  <a:lnTo>
                    <a:pt x="2015" y="286"/>
                  </a:lnTo>
                  <a:lnTo>
                    <a:pt x="2005" y="279"/>
                  </a:lnTo>
                  <a:lnTo>
                    <a:pt x="1995" y="273"/>
                  </a:lnTo>
                  <a:lnTo>
                    <a:pt x="1984" y="266"/>
                  </a:lnTo>
                  <a:lnTo>
                    <a:pt x="1972" y="259"/>
                  </a:lnTo>
                  <a:lnTo>
                    <a:pt x="1960" y="253"/>
                  </a:lnTo>
                  <a:lnTo>
                    <a:pt x="1948" y="245"/>
                  </a:lnTo>
                  <a:lnTo>
                    <a:pt x="1934" y="238"/>
                  </a:lnTo>
                  <a:lnTo>
                    <a:pt x="1921" y="232"/>
                  </a:lnTo>
                  <a:lnTo>
                    <a:pt x="1907" y="225"/>
                  </a:lnTo>
                  <a:lnTo>
                    <a:pt x="1891" y="218"/>
                  </a:lnTo>
                  <a:lnTo>
                    <a:pt x="1876" y="211"/>
                  </a:lnTo>
                  <a:lnTo>
                    <a:pt x="1860" y="204"/>
                  </a:lnTo>
                  <a:lnTo>
                    <a:pt x="1844" y="198"/>
                  </a:lnTo>
                  <a:lnTo>
                    <a:pt x="1828" y="191"/>
                  </a:lnTo>
                  <a:lnTo>
                    <a:pt x="1810" y="185"/>
                  </a:lnTo>
                  <a:lnTo>
                    <a:pt x="1793" y="178"/>
                  </a:lnTo>
                  <a:lnTo>
                    <a:pt x="1791" y="177"/>
                  </a:lnTo>
                  <a:lnTo>
                    <a:pt x="1788" y="176"/>
                  </a:lnTo>
                  <a:lnTo>
                    <a:pt x="1784" y="173"/>
                  </a:lnTo>
                  <a:lnTo>
                    <a:pt x="1781" y="172"/>
                  </a:lnTo>
                  <a:lnTo>
                    <a:pt x="1760" y="161"/>
                  </a:lnTo>
                  <a:lnTo>
                    <a:pt x="1738" y="150"/>
                  </a:lnTo>
                  <a:lnTo>
                    <a:pt x="1717" y="140"/>
                  </a:lnTo>
                  <a:lnTo>
                    <a:pt x="1694" y="129"/>
                  </a:lnTo>
                  <a:lnTo>
                    <a:pt x="1673" y="120"/>
                  </a:lnTo>
                  <a:lnTo>
                    <a:pt x="1650" y="111"/>
                  </a:lnTo>
                  <a:lnTo>
                    <a:pt x="1628" y="102"/>
                  </a:lnTo>
                  <a:lnTo>
                    <a:pt x="1605" y="93"/>
                  </a:lnTo>
                  <a:lnTo>
                    <a:pt x="1581" y="86"/>
                  </a:lnTo>
                  <a:lnTo>
                    <a:pt x="1559" y="79"/>
                  </a:lnTo>
                  <a:lnTo>
                    <a:pt x="1536" y="72"/>
                  </a:lnTo>
                  <a:lnTo>
                    <a:pt x="1514" y="66"/>
                  </a:lnTo>
                  <a:lnTo>
                    <a:pt x="1490" y="60"/>
                  </a:lnTo>
                  <a:lnTo>
                    <a:pt x="1468" y="53"/>
                  </a:lnTo>
                  <a:lnTo>
                    <a:pt x="1445" y="48"/>
                  </a:lnTo>
                  <a:lnTo>
                    <a:pt x="1423" y="43"/>
                  </a:lnTo>
                  <a:lnTo>
                    <a:pt x="1399" y="39"/>
                  </a:lnTo>
                  <a:lnTo>
                    <a:pt x="1376" y="35"/>
                  </a:lnTo>
                  <a:lnTo>
                    <a:pt x="1355" y="31"/>
                  </a:lnTo>
                  <a:lnTo>
                    <a:pt x="1332" y="28"/>
                  </a:lnTo>
                  <a:lnTo>
                    <a:pt x="1311" y="24"/>
                  </a:lnTo>
                  <a:lnTo>
                    <a:pt x="1288" y="21"/>
                  </a:lnTo>
                  <a:lnTo>
                    <a:pt x="1267" y="19"/>
                  </a:lnTo>
                  <a:lnTo>
                    <a:pt x="1245" y="15"/>
                  </a:lnTo>
                  <a:lnTo>
                    <a:pt x="1225" y="13"/>
                  </a:lnTo>
                  <a:lnTo>
                    <a:pt x="1204" y="11"/>
                  </a:lnTo>
                  <a:lnTo>
                    <a:pt x="1184" y="9"/>
                  </a:lnTo>
                  <a:lnTo>
                    <a:pt x="1163" y="8"/>
                  </a:lnTo>
                  <a:lnTo>
                    <a:pt x="1144" y="7"/>
                  </a:lnTo>
                  <a:lnTo>
                    <a:pt x="1124" y="6"/>
                  </a:lnTo>
                  <a:lnTo>
                    <a:pt x="1106" y="5"/>
                  </a:lnTo>
                  <a:lnTo>
                    <a:pt x="1087" y="4"/>
                  </a:lnTo>
                  <a:lnTo>
                    <a:pt x="1079" y="2"/>
                  </a:lnTo>
                  <a:lnTo>
                    <a:pt x="1072" y="1"/>
                  </a:lnTo>
                  <a:lnTo>
                    <a:pt x="1064" y="1"/>
                  </a:lnTo>
                  <a:lnTo>
                    <a:pt x="1056" y="0"/>
                  </a:lnTo>
                  <a:lnTo>
                    <a:pt x="1049" y="1"/>
                  </a:lnTo>
                  <a:lnTo>
                    <a:pt x="1043" y="1"/>
                  </a:lnTo>
                  <a:lnTo>
                    <a:pt x="1037" y="2"/>
                  </a:lnTo>
                  <a:lnTo>
                    <a:pt x="1031" y="3"/>
                  </a:lnTo>
                  <a:lnTo>
                    <a:pt x="1015" y="3"/>
                  </a:lnTo>
                  <a:lnTo>
                    <a:pt x="999" y="3"/>
                  </a:lnTo>
                  <a:lnTo>
                    <a:pt x="984" y="3"/>
                  </a:lnTo>
                  <a:lnTo>
                    <a:pt x="968" y="3"/>
                  </a:lnTo>
                  <a:lnTo>
                    <a:pt x="954" y="4"/>
                  </a:lnTo>
                  <a:lnTo>
                    <a:pt x="938" y="4"/>
                  </a:lnTo>
                  <a:lnTo>
                    <a:pt x="924" y="5"/>
                  </a:lnTo>
                  <a:lnTo>
                    <a:pt x="910" y="6"/>
                  </a:lnTo>
                  <a:lnTo>
                    <a:pt x="896" y="6"/>
                  </a:lnTo>
                  <a:lnTo>
                    <a:pt x="882" y="7"/>
                  </a:lnTo>
                  <a:lnTo>
                    <a:pt x="870" y="8"/>
                  </a:lnTo>
                  <a:lnTo>
                    <a:pt x="856" y="10"/>
                  </a:lnTo>
                  <a:lnTo>
                    <a:pt x="844" y="11"/>
                  </a:lnTo>
                  <a:lnTo>
                    <a:pt x="833" y="12"/>
                  </a:lnTo>
                  <a:lnTo>
                    <a:pt x="822" y="14"/>
                  </a:lnTo>
                  <a:lnTo>
                    <a:pt x="811" y="15"/>
                  </a:lnTo>
                  <a:lnTo>
                    <a:pt x="797" y="17"/>
                  </a:lnTo>
                  <a:lnTo>
                    <a:pt x="775" y="20"/>
                  </a:lnTo>
                  <a:lnTo>
                    <a:pt x="748" y="23"/>
                  </a:lnTo>
                  <a:lnTo>
                    <a:pt x="714" y="26"/>
                  </a:lnTo>
                  <a:lnTo>
                    <a:pt x="676" y="30"/>
                  </a:lnTo>
                  <a:lnTo>
                    <a:pt x="633" y="34"/>
                  </a:lnTo>
                  <a:lnTo>
                    <a:pt x="588" y="38"/>
                  </a:lnTo>
                  <a:lnTo>
                    <a:pt x="539" y="43"/>
                  </a:lnTo>
                  <a:lnTo>
                    <a:pt x="489" y="47"/>
                  </a:lnTo>
                  <a:lnTo>
                    <a:pt x="439" y="52"/>
                  </a:lnTo>
                  <a:lnTo>
                    <a:pt x="388" y="56"/>
                  </a:lnTo>
                  <a:lnTo>
                    <a:pt x="337" y="62"/>
                  </a:lnTo>
                  <a:lnTo>
                    <a:pt x="289" y="66"/>
                  </a:lnTo>
                  <a:lnTo>
                    <a:pt x="242" y="70"/>
                  </a:lnTo>
                  <a:lnTo>
                    <a:pt x="199" y="74"/>
                  </a:lnTo>
                  <a:lnTo>
                    <a:pt x="159" y="77"/>
                  </a:lnTo>
                  <a:lnTo>
                    <a:pt x="77" y="84"/>
                  </a:lnTo>
                  <a:lnTo>
                    <a:pt x="109" y="160"/>
                  </a:lnTo>
                  <a:lnTo>
                    <a:pt x="111" y="167"/>
                  </a:lnTo>
                  <a:lnTo>
                    <a:pt x="114" y="181"/>
                  </a:lnTo>
                  <a:lnTo>
                    <a:pt x="117" y="201"/>
                  </a:lnTo>
                  <a:lnTo>
                    <a:pt x="121" y="229"/>
                  </a:lnTo>
                  <a:lnTo>
                    <a:pt x="106" y="233"/>
                  </a:lnTo>
                  <a:lnTo>
                    <a:pt x="88" y="238"/>
                  </a:lnTo>
                  <a:lnTo>
                    <a:pt x="69" y="244"/>
                  </a:lnTo>
                  <a:lnTo>
                    <a:pt x="50" y="249"/>
                  </a:lnTo>
                  <a:lnTo>
                    <a:pt x="34" y="255"/>
                  </a:lnTo>
                  <a:lnTo>
                    <a:pt x="19" y="259"/>
                  </a:lnTo>
                  <a:lnTo>
                    <a:pt x="10" y="262"/>
                  </a:lnTo>
                  <a:lnTo>
                    <a:pt x="7" y="263"/>
                  </a:lnTo>
                  <a:lnTo>
                    <a:pt x="3" y="302"/>
                  </a:lnTo>
                  <a:lnTo>
                    <a:pt x="2" y="310"/>
                  </a:lnTo>
                  <a:lnTo>
                    <a:pt x="1" y="319"/>
                  </a:lnTo>
                  <a:lnTo>
                    <a:pt x="0" y="329"/>
                  </a:lnTo>
                  <a:lnTo>
                    <a:pt x="0" y="341"/>
                  </a:lnTo>
                  <a:lnTo>
                    <a:pt x="5" y="429"/>
                  </a:lnTo>
                  <a:lnTo>
                    <a:pt x="21" y="539"/>
                  </a:lnTo>
                  <a:lnTo>
                    <a:pt x="42" y="661"/>
                  </a:lnTo>
                  <a:lnTo>
                    <a:pt x="67" y="785"/>
                  </a:lnTo>
                  <a:lnTo>
                    <a:pt x="92" y="903"/>
                  </a:lnTo>
                  <a:lnTo>
                    <a:pt x="116" y="1006"/>
                  </a:lnTo>
                  <a:lnTo>
                    <a:pt x="134" y="1084"/>
                  </a:lnTo>
                  <a:lnTo>
                    <a:pt x="146" y="1128"/>
                  </a:lnTo>
                  <a:lnTo>
                    <a:pt x="168" y="1160"/>
                  </a:lnTo>
                  <a:lnTo>
                    <a:pt x="169" y="1161"/>
                  </a:lnTo>
                  <a:lnTo>
                    <a:pt x="172" y="1163"/>
                  </a:lnTo>
                  <a:lnTo>
                    <a:pt x="176" y="1165"/>
                  </a:lnTo>
                  <a:lnTo>
                    <a:pt x="182" y="1168"/>
                  </a:lnTo>
                  <a:lnTo>
                    <a:pt x="188" y="1171"/>
                  </a:lnTo>
                  <a:lnTo>
                    <a:pt x="194" y="1173"/>
                  </a:lnTo>
                  <a:lnTo>
                    <a:pt x="200" y="1175"/>
                  </a:lnTo>
                  <a:lnTo>
                    <a:pt x="206" y="1175"/>
                  </a:lnTo>
                  <a:lnTo>
                    <a:pt x="207" y="1176"/>
                  </a:lnTo>
                  <a:lnTo>
                    <a:pt x="208" y="1177"/>
                  </a:lnTo>
                  <a:lnTo>
                    <a:pt x="209" y="1178"/>
                  </a:lnTo>
                  <a:lnTo>
                    <a:pt x="223" y="1183"/>
                  </a:lnTo>
                  <a:lnTo>
                    <a:pt x="235" y="1187"/>
                  </a:lnTo>
                  <a:lnTo>
                    <a:pt x="247" y="1190"/>
                  </a:lnTo>
                  <a:lnTo>
                    <a:pt x="262" y="1191"/>
                  </a:lnTo>
                  <a:lnTo>
                    <a:pt x="276" y="1191"/>
                  </a:lnTo>
                  <a:lnTo>
                    <a:pt x="290" y="1191"/>
                  </a:lnTo>
                  <a:lnTo>
                    <a:pt x="306" y="1189"/>
                  </a:lnTo>
                  <a:lnTo>
                    <a:pt x="321" y="1187"/>
                  </a:lnTo>
                  <a:lnTo>
                    <a:pt x="336" y="1184"/>
                  </a:lnTo>
                  <a:lnTo>
                    <a:pt x="352" y="1181"/>
                  </a:lnTo>
                  <a:lnTo>
                    <a:pt x="366" y="1178"/>
                  </a:lnTo>
                  <a:lnTo>
                    <a:pt x="380" y="1175"/>
                  </a:lnTo>
                  <a:lnTo>
                    <a:pt x="395" y="1171"/>
                  </a:lnTo>
                  <a:lnTo>
                    <a:pt x="407" y="1168"/>
                  </a:lnTo>
                  <a:lnTo>
                    <a:pt x="419" y="1164"/>
                  </a:lnTo>
                  <a:lnTo>
                    <a:pt x="430" y="1161"/>
                  </a:lnTo>
                  <a:lnTo>
                    <a:pt x="439" y="1158"/>
                  </a:lnTo>
                  <a:lnTo>
                    <a:pt x="453" y="1152"/>
                  </a:lnTo>
                  <a:lnTo>
                    <a:pt x="476" y="1142"/>
                  </a:lnTo>
                  <a:lnTo>
                    <a:pt x="503" y="1130"/>
                  </a:lnTo>
                  <a:lnTo>
                    <a:pt x="535" y="1115"/>
                  </a:lnTo>
                  <a:lnTo>
                    <a:pt x="571" y="1098"/>
                  </a:lnTo>
                  <a:lnTo>
                    <a:pt x="611" y="1079"/>
                  </a:lnTo>
                  <a:lnTo>
                    <a:pt x="652" y="1059"/>
                  </a:lnTo>
                  <a:lnTo>
                    <a:pt x="695" y="1039"/>
                  </a:lnTo>
                  <a:lnTo>
                    <a:pt x="739" y="1017"/>
                  </a:lnTo>
                  <a:lnTo>
                    <a:pt x="782" y="997"/>
                  </a:lnTo>
                  <a:lnTo>
                    <a:pt x="824" y="977"/>
                  </a:lnTo>
                  <a:lnTo>
                    <a:pt x="863" y="958"/>
                  </a:lnTo>
                  <a:lnTo>
                    <a:pt x="898" y="940"/>
                  </a:lnTo>
                  <a:lnTo>
                    <a:pt x="929" y="925"/>
                  </a:lnTo>
                  <a:lnTo>
                    <a:pt x="956" y="912"/>
                  </a:lnTo>
                  <a:lnTo>
                    <a:pt x="976" y="902"/>
                  </a:lnTo>
                  <a:lnTo>
                    <a:pt x="983" y="905"/>
                  </a:lnTo>
                  <a:lnTo>
                    <a:pt x="991" y="904"/>
                  </a:lnTo>
                  <a:lnTo>
                    <a:pt x="999" y="902"/>
                  </a:lnTo>
                  <a:lnTo>
                    <a:pt x="1002" y="901"/>
                  </a:lnTo>
                  <a:lnTo>
                    <a:pt x="1002" y="902"/>
                  </a:lnTo>
                  <a:lnTo>
                    <a:pt x="1005" y="903"/>
                  </a:lnTo>
                  <a:lnTo>
                    <a:pt x="1010" y="902"/>
                  </a:lnTo>
                  <a:lnTo>
                    <a:pt x="1019" y="896"/>
                  </a:lnTo>
                  <a:lnTo>
                    <a:pt x="1027" y="900"/>
                  </a:lnTo>
                  <a:lnTo>
                    <a:pt x="1034" y="901"/>
                  </a:lnTo>
                  <a:lnTo>
                    <a:pt x="1040" y="901"/>
                  </a:lnTo>
                  <a:lnTo>
                    <a:pt x="1042" y="901"/>
                  </a:lnTo>
                  <a:lnTo>
                    <a:pt x="1042" y="902"/>
                  </a:lnTo>
                  <a:lnTo>
                    <a:pt x="1044" y="903"/>
                  </a:lnTo>
                  <a:lnTo>
                    <a:pt x="1047" y="903"/>
                  </a:lnTo>
                  <a:lnTo>
                    <a:pt x="1052" y="901"/>
                  </a:lnTo>
                  <a:lnTo>
                    <a:pt x="1059" y="905"/>
                  </a:lnTo>
                  <a:lnTo>
                    <a:pt x="1069" y="909"/>
                  </a:lnTo>
                  <a:lnTo>
                    <a:pt x="1078" y="915"/>
                  </a:lnTo>
                  <a:lnTo>
                    <a:pt x="1089" y="920"/>
                  </a:lnTo>
                  <a:lnTo>
                    <a:pt x="1101" y="925"/>
                  </a:lnTo>
                  <a:lnTo>
                    <a:pt x="1115" y="931"/>
                  </a:lnTo>
                  <a:lnTo>
                    <a:pt x="1130" y="937"/>
                  </a:lnTo>
                  <a:lnTo>
                    <a:pt x="1147" y="944"/>
                  </a:lnTo>
                  <a:lnTo>
                    <a:pt x="1165" y="953"/>
                  </a:lnTo>
                  <a:lnTo>
                    <a:pt x="1185" y="961"/>
                  </a:lnTo>
                  <a:lnTo>
                    <a:pt x="1206" y="969"/>
                  </a:lnTo>
                  <a:lnTo>
                    <a:pt x="1230" y="979"/>
                  </a:lnTo>
                  <a:lnTo>
                    <a:pt x="1255" y="989"/>
                  </a:lnTo>
                  <a:lnTo>
                    <a:pt x="1283" y="1001"/>
                  </a:lnTo>
                  <a:lnTo>
                    <a:pt x="1313" y="1012"/>
                  </a:lnTo>
                  <a:lnTo>
                    <a:pt x="1345" y="1025"/>
                  </a:lnTo>
                  <a:lnTo>
                    <a:pt x="1359" y="1032"/>
                  </a:lnTo>
                  <a:lnTo>
                    <a:pt x="1373" y="1038"/>
                  </a:lnTo>
                  <a:lnTo>
                    <a:pt x="1388" y="1043"/>
                  </a:lnTo>
                  <a:lnTo>
                    <a:pt x="1401" y="1049"/>
                  </a:lnTo>
                  <a:lnTo>
                    <a:pt x="1414" y="1054"/>
                  </a:lnTo>
                  <a:lnTo>
                    <a:pt x="1428" y="1060"/>
                  </a:lnTo>
                  <a:lnTo>
                    <a:pt x="1441" y="1065"/>
                  </a:lnTo>
                  <a:lnTo>
                    <a:pt x="1452" y="1071"/>
                  </a:lnTo>
                  <a:lnTo>
                    <a:pt x="1465" y="1075"/>
                  </a:lnTo>
                  <a:lnTo>
                    <a:pt x="1475" y="1080"/>
                  </a:lnTo>
                  <a:lnTo>
                    <a:pt x="1484" y="1084"/>
                  </a:lnTo>
                  <a:lnTo>
                    <a:pt x="1493" y="1087"/>
                  </a:lnTo>
                  <a:lnTo>
                    <a:pt x="1501" y="1091"/>
                  </a:lnTo>
                  <a:lnTo>
                    <a:pt x="1508" y="1094"/>
                  </a:lnTo>
                  <a:lnTo>
                    <a:pt x="1513" y="1096"/>
                  </a:lnTo>
                  <a:lnTo>
                    <a:pt x="1517" y="1098"/>
                  </a:lnTo>
                  <a:lnTo>
                    <a:pt x="1532" y="1106"/>
                  </a:lnTo>
                  <a:lnTo>
                    <a:pt x="1550" y="1114"/>
                  </a:lnTo>
                  <a:lnTo>
                    <a:pt x="1567" y="1121"/>
                  </a:lnTo>
                  <a:lnTo>
                    <a:pt x="1587" y="1128"/>
                  </a:lnTo>
                  <a:lnTo>
                    <a:pt x="1605" y="1135"/>
                  </a:lnTo>
                  <a:lnTo>
                    <a:pt x="1625" y="1141"/>
                  </a:lnTo>
                  <a:lnTo>
                    <a:pt x="1644" y="1148"/>
                  </a:lnTo>
                  <a:lnTo>
                    <a:pt x="1663" y="1153"/>
                  </a:lnTo>
                  <a:lnTo>
                    <a:pt x="1681" y="1158"/>
                  </a:lnTo>
                  <a:lnTo>
                    <a:pt x="1698" y="1162"/>
                  </a:lnTo>
                  <a:lnTo>
                    <a:pt x="1715" y="1166"/>
                  </a:lnTo>
                  <a:lnTo>
                    <a:pt x="1729" y="1169"/>
                  </a:lnTo>
                  <a:lnTo>
                    <a:pt x="1742" y="1172"/>
                  </a:lnTo>
                  <a:lnTo>
                    <a:pt x="1753" y="1173"/>
                  </a:lnTo>
                  <a:lnTo>
                    <a:pt x="1762" y="1175"/>
                  </a:lnTo>
                  <a:lnTo>
                    <a:pt x="1768" y="1175"/>
                  </a:lnTo>
                  <a:lnTo>
                    <a:pt x="1805" y="1166"/>
                  </a:lnTo>
                  <a:lnTo>
                    <a:pt x="1806" y="1166"/>
                  </a:lnTo>
                  <a:lnTo>
                    <a:pt x="1810" y="1164"/>
                  </a:lnTo>
                  <a:lnTo>
                    <a:pt x="1814" y="1163"/>
                  </a:lnTo>
                  <a:lnTo>
                    <a:pt x="1817" y="1162"/>
                  </a:lnTo>
                  <a:lnTo>
                    <a:pt x="1833" y="1170"/>
                  </a:lnTo>
                  <a:lnTo>
                    <a:pt x="1849" y="1176"/>
                  </a:lnTo>
                  <a:lnTo>
                    <a:pt x="1865" y="1180"/>
                  </a:lnTo>
                  <a:lnTo>
                    <a:pt x="1880" y="1182"/>
                  </a:lnTo>
                  <a:lnTo>
                    <a:pt x="1893" y="1182"/>
                  </a:lnTo>
                  <a:lnTo>
                    <a:pt x="1907" y="1180"/>
                  </a:lnTo>
                  <a:lnTo>
                    <a:pt x="1919" y="1177"/>
                  </a:lnTo>
                  <a:lnTo>
                    <a:pt x="1929" y="1173"/>
                  </a:lnTo>
                  <a:lnTo>
                    <a:pt x="1952" y="1162"/>
                  </a:lnTo>
                  <a:lnTo>
                    <a:pt x="1959" y="1138"/>
                  </a:lnTo>
                  <a:lnTo>
                    <a:pt x="1984" y="1053"/>
                  </a:lnTo>
                  <a:lnTo>
                    <a:pt x="2003" y="960"/>
                  </a:lnTo>
                  <a:lnTo>
                    <a:pt x="2018" y="861"/>
                  </a:lnTo>
                  <a:lnTo>
                    <a:pt x="2029" y="762"/>
                  </a:lnTo>
                  <a:lnTo>
                    <a:pt x="2036" y="664"/>
                  </a:lnTo>
                  <a:lnTo>
                    <a:pt x="2040" y="574"/>
                  </a:lnTo>
                  <a:lnTo>
                    <a:pt x="2042" y="492"/>
                  </a:lnTo>
                  <a:lnTo>
                    <a:pt x="2043" y="424"/>
                  </a:lnTo>
                  <a:lnTo>
                    <a:pt x="2043" y="389"/>
                  </a:lnTo>
                  <a:lnTo>
                    <a:pt x="2043" y="361"/>
                  </a:lnTo>
                  <a:lnTo>
                    <a:pt x="2042" y="343"/>
                  </a:lnTo>
                  <a:lnTo>
                    <a:pt x="2042" y="3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49" name="Freeform 157"/>
            <p:cNvSpPr>
              <a:spLocks/>
            </p:cNvSpPr>
            <p:nvPr/>
          </p:nvSpPr>
          <p:spPr bwMode="auto">
            <a:xfrm>
              <a:off x="3082" y="2624"/>
              <a:ext cx="639" cy="356"/>
            </a:xfrm>
            <a:custGeom>
              <a:avLst/>
              <a:gdLst>
                <a:gd name="T0" fmla="*/ 2 w 1918"/>
                <a:gd name="T1" fmla="*/ 82 h 1069"/>
                <a:gd name="T2" fmla="*/ 13 w 1918"/>
                <a:gd name="T3" fmla="*/ 79 h 1069"/>
                <a:gd name="T4" fmla="*/ 33 w 1918"/>
                <a:gd name="T5" fmla="*/ 73 h 1069"/>
                <a:gd name="T6" fmla="*/ 58 w 1918"/>
                <a:gd name="T7" fmla="*/ 65 h 1069"/>
                <a:gd name="T8" fmla="*/ 89 w 1918"/>
                <a:gd name="T9" fmla="*/ 56 h 1069"/>
                <a:gd name="T10" fmla="*/ 124 w 1918"/>
                <a:gd name="T11" fmla="*/ 46 h 1069"/>
                <a:gd name="T12" fmla="*/ 161 w 1918"/>
                <a:gd name="T13" fmla="*/ 37 h 1069"/>
                <a:gd name="T14" fmla="*/ 198 w 1918"/>
                <a:gd name="T15" fmla="*/ 27 h 1069"/>
                <a:gd name="T16" fmla="*/ 235 w 1918"/>
                <a:gd name="T17" fmla="*/ 19 h 1069"/>
                <a:gd name="T18" fmla="*/ 270 w 1918"/>
                <a:gd name="T19" fmla="*/ 12 h 1069"/>
                <a:gd name="T20" fmla="*/ 301 w 1918"/>
                <a:gd name="T21" fmla="*/ 7 h 1069"/>
                <a:gd name="T22" fmla="*/ 324 w 1918"/>
                <a:gd name="T23" fmla="*/ 1 h 1069"/>
                <a:gd name="T24" fmla="*/ 328 w 1918"/>
                <a:gd name="T25" fmla="*/ 0 h 1069"/>
                <a:gd name="T26" fmla="*/ 335 w 1918"/>
                <a:gd name="T27" fmla="*/ 1 h 1069"/>
                <a:gd name="T28" fmla="*/ 351 w 1918"/>
                <a:gd name="T29" fmla="*/ 5 h 1069"/>
                <a:gd name="T30" fmla="*/ 366 w 1918"/>
                <a:gd name="T31" fmla="*/ 7 h 1069"/>
                <a:gd name="T32" fmla="*/ 372 w 1918"/>
                <a:gd name="T33" fmla="*/ 7 h 1069"/>
                <a:gd name="T34" fmla="*/ 377 w 1918"/>
                <a:gd name="T35" fmla="*/ 8 h 1069"/>
                <a:gd name="T36" fmla="*/ 391 w 1918"/>
                <a:gd name="T37" fmla="*/ 10 h 1069"/>
                <a:gd name="T38" fmla="*/ 411 w 1918"/>
                <a:gd name="T39" fmla="*/ 15 h 1069"/>
                <a:gd name="T40" fmla="*/ 438 w 1918"/>
                <a:gd name="T41" fmla="*/ 20 h 1069"/>
                <a:gd name="T42" fmla="*/ 468 w 1918"/>
                <a:gd name="T43" fmla="*/ 28 h 1069"/>
                <a:gd name="T44" fmla="*/ 501 w 1918"/>
                <a:gd name="T45" fmla="*/ 36 h 1069"/>
                <a:gd name="T46" fmla="*/ 534 w 1918"/>
                <a:gd name="T47" fmla="*/ 46 h 1069"/>
                <a:gd name="T48" fmla="*/ 567 w 1918"/>
                <a:gd name="T49" fmla="*/ 57 h 1069"/>
                <a:gd name="T50" fmla="*/ 597 w 1918"/>
                <a:gd name="T51" fmla="*/ 69 h 1069"/>
                <a:gd name="T52" fmla="*/ 624 w 1918"/>
                <a:gd name="T53" fmla="*/ 82 h 1069"/>
                <a:gd name="T54" fmla="*/ 639 w 1918"/>
                <a:gd name="T55" fmla="*/ 99 h 1069"/>
                <a:gd name="T56" fmla="*/ 637 w 1918"/>
                <a:gd name="T57" fmla="*/ 188 h 1069"/>
                <a:gd name="T58" fmla="*/ 623 w 1918"/>
                <a:gd name="T59" fmla="*/ 315 h 1069"/>
                <a:gd name="T60" fmla="*/ 611 w 1918"/>
                <a:gd name="T61" fmla="*/ 353 h 1069"/>
                <a:gd name="T62" fmla="*/ 604 w 1918"/>
                <a:gd name="T63" fmla="*/ 353 h 1069"/>
                <a:gd name="T64" fmla="*/ 594 w 1918"/>
                <a:gd name="T65" fmla="*/ 349 h 1069"/>
                <a:gd name="T66" fmla="*/ 583 w 1918"/>
                <a:gd name="T67" fmla="*/ 346 h 1069"/>
                <a:gd name="T68" fmla="*/ 572 w 1918"/>
                <a:gd name="T69" fmla="*/ 349 h 1069"/>
                <a:gd name="T70" fmla="*/ 567 w 1918"/>
                <a:gd name="T71" fmla="*/ 351 h 1069"/>
                <a:gd name="T72" fmla="*/ 558 w 1918"/>
                <a:gd name="T73" fmla="*/ 349 h 1069"/>
                <a:gd name="T74" fmla="*/ 544 w 1918"/>
                <a:gd name="T75" fmla="*/ 345 h 1069"/>
                <a:gd name="T76" fmla="*/ 527 w 1918"/>
                <a:gd name="T77" fmla="*/ 341 h 1069"/>
                <a:gd name="T78" fmla="*/ 510 w 1918"/>
                <a:gd name="T79" fmla="*/ 334 h 1069"/>
                <a:gd name="T80" fmla="*/ 494 w 1918"/>
                <a:gd name="T81" fmla="*/ 327 h 1069"/>
                <a:gd name="T82" fmla="*/ 473 w 1918"/>
                <a:gd name="T83" fmla="*/ 318 h 1069"/>
                <a:gd name="T84" fmla="*/ 437 w 1918"/>
                <a:gd name="T85" fmla="*/ 304 h 1069"/>
                <a:gd name="T86" fmla="*/ 396 w 1918"/>
                <a:gd name="T87" fmla="*/ 287 h 1069"/>
                <a:gd name="T88" fmla="*/ 360 w 1918"/>
                <a:gd name="T89" fmla="*/ 272 h 1069"/>
                <a:gd name="T90" fmla="*/ 336 w 1918"/>
                <a:gd name="T91" fmla="*/ 261 h 1069"/>
                <a:gd name="T92" fmla="*/ 326 w 1918"/>
                <a:gd name="T93" fmla="*/ 257 h 1069"/>
                <a:gd name="T94" fmla="*/ 312 w 1918"/>
                <a:gd name="T95" fmla="*/ 250 h 1069"/>
                <a:gd name="T96" fmla="*/ 307 w 1918"/>
                <a:gd name="T97" fmla="*/ 255 h 1069"/>
                <a:gd name="T98" fmla="*/ 292 w 1918"/>
                <a:gd name="T99" fmla="*/ 263 h 1069"/>
                <a:gd name="T100" fmla="*/ 260 w 1918"/>
                <a:gd name="T101" fmla="*/ 279 h 1069"/>
                <a:gd name="T102" fmla="*/ 215 w 1918"/>
                <a:gd name="T103" fmla="*/ 301 h 1069"/>
                <a:gd name="T104" fmla="*/ 168 w 1918"/>
                <a:gd name="T105" fmla="*/ 324 h 1069"/>
                <a:gd name="T106" fmla="*/ 132 w 1918"/>
                <a:gd name="T107" fmla="*/ 341 h 1069"/>
                <a:gd name="T108" fmla="*/ 118 w 1918"/>
                <a:gd name="T109" fmla="*/ 346 h 1069"/>
                <a:gd name="T110" fmla="*/ 112 w 1918"/>
                <a:gd name="T111" fmla="*/ 348 h 1069"/>
                <a:gd name="T112" fmla="*/ 100 w 1918"/>
                <a:gd name="T113" fmla="*/ 352 h 1069"/>
                <a:gd name="T114" fmla="*/ 86 w 1918"/>
                <a:gd name="T115" fmla="*/ 355 h 1069"/>
                <a:gd name="T116" fmla="*/ 71 w 1918"/>
                <a:gd name="T117" fmla="*/ 356 h 1069"/>
                <a:gd name="T118" fmla="*/ 60 w 1918"/>
                <a:gd name="T119" fmla="*/ 355 h 1069"/>
                <a:gd name="T120" fmla="*/ 45 w 1918"/>
                <a:gd name="T121" fmla="*/ 341 h 1069"/>
                <a:gd name="T122" fmla="*/ 21 w 1918"/>
                <a:gd name="T123" fmla="*/ 236 h 1069"/>
                <a:gd name="T124" fmla="*/ 0 w 1918"/>
                <a:gd name="T125" fmla="*/ 109 h 10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18" h="1069">
                  <a:moveTo>
                    <a:pt x="0" y="249"/>
                  </a:moveTo>
                  <a:lnTo>
                    <a:pt x="2" y="248"/>
                  </a:lnTo>
                  <a:lnTo>
                    <a:pt x="7" y="247"/>
                  </a:lnTo>
                  <a:lnTo>
                    <a:pt x="15" y="244"/>
                  </a:lnTo>
                  <a:lnTo>
                    <a:pt x="26" y="241"/>
                  </a:lnTo>
                  <a:lnTo>
                    <a:pt x="40" y="237"/>
                  </a:lnTo>
                  <a:lnTo>
                    <a:pt x="57" y="232"/>
                  </a:lnTo>
                  <a:lnTo>
                    <a:pt x="76" y="225"/>
                  </a:lnTo>
                  <a:lnTo>
                    <a:pt x="98" y="219"/>
                  </a:lnTo>
                  <a:lnTo>
                    <a:pt x="122" y="212"/>
                  </a:lnTo>
                  <a:lnTo>
                    <a:pt x="147" y="204"/>
                  </a:lnTo>
                  <a:lnTo>
                    <a:pt x="175" y="196"/>
                  </a:lnTo>
                  <a:lnTo>
                    <a:pt x="205" y="187"/>
                  </a:lnTo>
                  <a:lnTo>
                    <a:pt x="235" y="178"/>
                  </a:lnTo>
                  <a:lnTo>
                    <a:pt x="268" y="169"/>
                  </a:lnTo>
                  <a:lnTo>
                    <a:pt x="302" y="159"/>
                  </a:lnTo>
                  <a:lnTo>
                    <a:pt x="337" y="149"/>
                  </a:lnTo>
                  <a:lnTo>
                    <a:pt x="372" y="139"/>
                  </a:lnTo>
                  <a:lnTo>
                    <a:pt x="409" y="130"/>
                  </a:lnTo>
                  <a:lnTo>
                    <a:pt x="446" y="120"/>
                  </a:lnTo>
                  <a:lnTo>
                    <a:pt x="483" y="110"/>
                  </a:lnTo>
                  <a:lnTo>
                    <a:pt x="521" y="100"/>
                  </a:lnTo>
                  <a:lnTo>
                    <a:pt x="557" y="91"/>
                  </a:lnTo>
                  <a:lnTo>
                    <a:pt x="595" y="82"/>
                  </a:lnTo>
                  <a:lnTo>
                    <a:pt x="632" y="72"/>
                  </a:lnTo>
                  <a:lnTo>
                    <a:pt x="669" y="64"/>
                  </a:lnTo>
                  <a:lnTo>
                    <a:pt x="706" y="56"/>
                  </a:lnTo>
                  <a:lnTo>
                    <a:pt x="741" y="49"/>
                  </a:lnTo>
                  <a:lnTo>
                    <a:pt x="776" y="42"/>
                  </a:lnTo>
                  <a:lnTo>
                    <a:pt x="810" y="36"/>
                  </a:lnTo>
                  <a:lnTo>
                    <a:pt x="842" y="30"/>
                  </a:lnTo>
                  <a:lnTo>
                    <a:pt x="872" y="25"/>
                  </a:lnTo>
                  <a:lnTo>
                    <a:pt x="902" y="21"/>
                  </a:lnTo>
                  <a:lnTo>
                    <a:pt x="933" y="25"/>
                  </a:lnTo>
                  <a:lnTo>
                    <a:pt x="971" y="4"/>
                  </a:lnTo>
                  <a:lnTo>
                    <a:pt x="972" y="4"/>
                  </a:lnTo>
                  <a:lnTo>
                    <a:pt x="975" y="3"/>
                  </a:lnTo>
                  <a:lnTo>
                    <a:pt x="980" y="2"/>
                  </a:lnTo>
                  <a:lnTo>
                    <a:pt x="986" y="1"/>
                  </a:lnTo>
                  <a:lnTo>
                    <a:pt x="992" y="0"/>
                  </a:lnTo>
                  <a:lnTo>
                    <a:pt x="1000" y="1"/>
                  </a:lnTo>
                  <a:lnTo>
                    <a:pt x="1007" y="2"/>
                  </a:lnTo>
                  <a:lnTo>
                    <a:pt x="1014" y="4"/>
                  </a:lnTo>
                  <a:lnTo>
                    <a:pt x="1034" y="11"/>
                  </a:lnTo>
                  <a:lnTo>
                    <a:pt x="1054" y="16"/>
                  </a:lnTo>
                  <a:lnTo>
                    <a:pt x="1071" y="19"/>
                  </a:lnTo>
                  <a:lnTo>
                    <a:pt x="1087" y="21"/>
                  </a:lnTo>
                  <a:lnTo>
                    <a:pt x="1099" y="22"/>
                  </a:lnTo>
                  <a:lnTo>
                    <a:pt x="1109" y="22"/>
                  </a:lnTo>
                  <a:lnTo>
                    <a:pt x="1115" y="21"/>
                  </a:lnTo>
                  <a:lnTo>
                    <a:pt x="1117" y="21"/>
                  </a:lnTo>
                  <a:lnTo>
                    <a:pt x="1120" y="21"/>
                  </a:lnTo>
                  <a:lnTo>
                    <a:pt x="1124" y="22"/>
                  </a:lnTo>
                  <a:lnTo>
                    <a:pt x="1132" y="24"/>
                  </a:lnTo>
                  <a:lnTo>
                    <a:pt x="1143" y="26"/>
                  </a:lnTo>
                  <a:lnTo>
                    <a:pt x="1156" y="28"/>
                  </a:lnTo>
                  <a:lnTo>
                    <a:pt x="1173" y="31"/>
                  </a:lnTo>
                  <a:lnTo>
                    <a:pt x="1191" y="36"/>
                  </a:lnTo>
                  <a:lnTo>
                    <a:pt x="1212" y="40"/>
                  </a:lnTo>
                  <a:lnTo>
                    <a:pt x="1235" y="45"/>
                  </a:lnTo>
                  <a:lnTo>
                    <a:pt x="1260" y="50"/>
                  </a:lnTo>
                  <a:lnTo>
                    <a:pt x="1287" y="55"/>
                  </a:lnTo>
                  <a:lnTo>
                    <a:pt x="1314" y="61"/>
                  </a:lnTo>
                  <a:lnTo>
                    <a:pt x="1343" y="68"/>
                  </a:lnTo>
                  <a:lnTo>
                    <a:pt x="1374" y="76"/>
                  </a:lnTo>
                  <a:lnTo>
                    <a:pt x="1405" y="83"/>
                  </a:lnTo>
                  <a:lnTo>
                    <a:pt x="1437" y="91"/>
                  </a:lnTo>
                  <a:lnTo>
                    <a:pt x="1470" y="100"/>
                  </a:lnTo>
                  <a:lnTo>
                    <a:pt x="1503" y="108"/>
                  </a:lnTo>
                  <a:lnTo>
                    <a:pt x="1537" y="119"/>
                  </a:lnTo>
                  <a:lnTo>
                    <a:pt x="1570" y="128"/>
                  </a:lnTo>
                  <a:lnTo>
                    <a:pt x="1604" y="138"/>
                  </a:lnTo>
                  <a:lnTo>
                    <a:pt x="1636" y="149"/>
                  </a:lnTo>
                  <a:lnTo>
                    <a:pt x="1670" y="160"/>
                  </a:lnTo>
                  <a:lnTo>
                    <a:pt x="1702" y="171"/>
                  </a:lnTo>
                  <a:lnTo>
                    <a:pt x="1734" y="183"/>
                  </a:lnTo>
                  <a:lnTo>
                    <a:pt x="1764" y="196"/>
                  </a:lnTo>
                  <a:lnTo>
                    <a:pt x="1793" y="208"/>
                  </a:lnTo>
                  <a:lnTo>
                    <a:pt x="1821" y="220"/>
                  </a:lnTo>
                  <a:lnTo>
                    <a:pt x="1848" y="234"/>
                  </a:lnTo>
                  <a:lnTo>
                    <a:pt x="1873" y="247"/>
                  </a:lnTo>
                  <a:lnTo>
                    <a:pt x="1896" y="260"/>
                  </a:lnTo>
                  <a:lnTo>
                    <a:pt x="1917" y="275"/>
                  </a:lnTo>
                  <a:lnTo>
                    <a:pt x="1918" y="297"/>
                  </a:lnTo>
                  <a:lnTo>
                    <a:pt x="1918" y="359"/>
                  </a:lnTo>
                  <a:lnTo>
                    <a:pt x="1917" y="450"/>
                  </a:lnTo>
                  <a:lnTo>
                    <a:pt x="1913" y="564"/>
                  </a:lnTo>
                  <a:lnTo>
                    <a:pt x="1905" y="690"/>
                  </a:lnTo>
                  <a:lnTo>
                    <a:pt x="1891" y="821"/>
                  </a:lnTo>
                  <a:lnTo>
                    <a:pt x="1869" y="945"/>
                  </a:lnTo>
                  <a:lnTo>
                    <a:pt x="1838" y="1057"/>
                  </a:lnTo>
                  <a:lnTo>
                    <a:pt x="1837" y="1058"/>
                  </a:lnTo>
                  <a:lnTo>
                    <a:pt x="1834" y="1059"/>
                  </a:lnTo>
                  <a:lnTo>
                    <a:pt x="1829" y="1060"/>
                  </a:lnTo>
                  <a:lnTo>
                    <a:pt x="1822" y="1061"/>
                  </a:lnTo>
                  <a:lnTo>
                    <a:pt x="1814" y="1061"/>
                  </a:lnTo>
                  <a:lnTo>
                    <a:pt x="1805" y="1059"/>
                  </a:lnTo>
                  <a:lnTo>
                    <a:pt x="1794" y="1055"/>
                  </a:lnTo>
                  <a:lnTo>
                    <a:pt x="1783" y="1049"/>
                  </a:lnTo>
                  <a:lnTo>
                    <a:pt x="1772" y="1042"/>
                  </a:lnTo>
                  <a:lnTo>
                    <a:pt x="1761" y="1040"/>
                  </a:lnTo>
                  <a:lnTo>
                    <a:pt x="1749" y="1040"/>
                  </a:lnTo>
                  <a:lnTo>
                    <a:pt x="1738" y="1042"/>
                  </a:lnTo>
                  <a:lnTo>
                    <a:pt x="1728" y="1045"/>
                  </a:lnTo>
                  <a:lnTo>
                    <a:pt x="1718" y="1049"/>
                  </a:lnTo>
                  <a:lnTo>
                    <a:pt x="1711" y="1052"/>
                  </a:lnTo>
                  <a:lnTo>
                    <a:pt x="1705" y="1053"/>
                  </a:lnTo>
                  <a:lnTo>
                    <a:pt x="1701" y="1053"/>
                  </a:lnTo>
                  <a:lnTo>
                    <a:pt x="1695" y="1052"/>
                  </a:lnTo>
                  <a:lnTo>
                    <a:pt x="1687" y="1050"/>
                  </a:lnTo>
                  <a:lnTo>
                    <a:pt x="1675" y="1048"/>
                  </a:lnTo>
                  <a:lnTo>
                    <a:pt x="1663" y="1044"/>
                  </a:lnTo>
                  <a:lnTo>
                    <a:pt x="1649" y="1041"/>
                  </a:lnTo>
                  <a:lnTo>
                    <a:pt x="1633" y="1037"/>
                  </a:lnTo>
                  <a:lnTo>
                    <a:pt x="1617" y="1033"/>
                  </a:lnTo>
                  <a:lnTo>
                    <a:pt x="1601" y="1028"/>
                  </a:lnTo>
                  <a:lnTo>
                    <a:pt x="1583" y="1023"/>
                  </a:lnTo>
                  <a:lnTo>
                    <a:pt x="1565" y="1017"/>
                  </a:lnTo>
                  <a:lnTo>
                    <a:pt x="1547" y="1011"/>
                  </a:lnTo>
                  <a:lnTo>
                    <a:pt x="1530" y="1004"/>
                  </a:lnTo>
                  <a:lnTo>
                    <a:pt x="1513" y="997"/>
                  </a:lnTo>
                  <a:lnTo>
                    <a:pt x="1497" y="990"/>
                  </a:lnTo>
                  <a:lnTo>
                    <a:pt x="1483" y="983"/>
                  </a:lnTo>
                  <a:lnTo>
                    <a:pt x="1469" y="977"/>
                  </a:lnTo>
                  <a:lnTo>
                    <a:pt x="1448" y="967"/>
                  </a:lnTo>
                  <a:lnTo>
                    <a:pt x="1421" y="956"/>
                  </a:lnTo>
                  <a:lnTo>
                    <a:pt x="1389" y="943"/>
                  </a:lnTo>
                  <a:lnTo>
                    <a:pt x="1352" y="928"/>
                  </a:lnTo>
                  <a:lnTo>
                    <a:pt x="1313" y="913"/>
                  </a:lnTo>
                  <a:lnTo>
                    <a:pt x="1273" y="897"/>
                  </a:lnTo>
                  <a:lnTo>
                    <a:pt x="1231" y="879"/>
                  </a:lnTo>
                  <a:lnTo>
                    <a:pt x="1190" y="863"/>
                  </a:lnTo>
                  <a:lnTo>
                    <a:pt x="1150" y="846"/>
                  </a:lnTo>
                  <a:lnTo>
                    <a:pt x="1113" y="830"/>
                  </a:lnTo>
                  <a:lnTo>
                    <a:pt x="1080" y="816"/>
                  </a:lnTo>
                  <a:lnTo>
                    <a:pt x="1050" y="803"/>
                  </a:lnTo>
                  <a:lnTo>
                    <a:pt x="1026" y="792"/>
                  </a:lnTo>
                  <a:lnTo>
                    <a:pt x="1010" y="783"/>
                  </a:lnTo>
                  <a:lnTo>
                    <a:pt x="1001" y="777"/>
                  </a:lnTo>
                  <a:lnTo>
                    <a:pt x="991" y="763"/>
                  </a:lnTo>
                  <a:lnTo>
                    <a:pt x="979" y="772"/>
                  </a:lnTo>
                  <a:lnTo>
                    <a:pt x="962" y="755"/>
                  </a:lnTo>
                  <a:lnTo>
                    <a:pt x="945" y="768"/>
                  </a:lnTo>
                  <a:lnTo>
                    <a:pt x="936" y="751"/>
                  </a:lnTo>
                  <a:lnTo>
                    <a:pt x="935" y="753"/>
                  </a:lnTo>
                  <a:lnTo>
                    <a:pt x="931" y="759"/>
                  </a:lnTo>
                  <a:lnTo>
                    <a:pt x="922" y="767"/>
                  </a:lnTo>
                  <a:lnTo>
                    <a:pt x="906" y="777"/>
                  </a:lnTo>
                  <a:lnTo>
                    <a:pt x="897" y="782"/>
                  </a:lnTo>
                  <a:lnTo>
                    <a:pt x="877" y="791"/>
                  </a:lnTo>
                  <a:lnTo>
                    <a:pt x="851" y="804"/>
                  </a:lnTo>
                  <a:lnTo>
                    <a:pt x="818" y="821"/>
                  </a:lnTo>
                  <a:lnTo>
                    <a:pt x="779" y="839"/>
                  </a:lnTo>
                  <a:lnTo>
                    <a:pt x="737" y="860"/>
                  </a:lnTo>
                  <a:lnTo>
                    <a:pt x="692" y="882"/>
                  </a:lnTo>
                  <a:lnTo>
                    <a:pt x="645" y="905"/>
                  </a:lnTo>
                  <a:lnTo>
                    <a:pt x="596" y="927"/>
                  </a:lnTo>
                  <a:lnTo>
                    <a:pt x="550" y="950"/>
                  </a:lnTo>
                  <a:lnTo>
                    <a:pt x="505" y="972"/>
                  </a:lnTo>
                  <a:lnTo>
                    <a:pt x="464" y="991"/>
                  </a:lnTo>
                  <a:lnTo>
                    <a:pt x="427" y="1009"/>
                  </a:lnTo>
                  <a:lnTo>
                    <a:pt x="396" y="1023"/>
                  </a:lnTo>
                  <a:lnTo>
                    <a:pt x="372" y="1033"/>
                  </a:lnTo>
                  <a:lnTo>
                    <a:pt x="356" y="1039"/>
                  </a:lnTo>
                  <a:lnTo>
                    <a:pt x="355" y="1039"/>
                  </a:lnTo>
                  <a:lnTo>
                    <a:pt x="350" y="1041"/>
                  </a:lnTo>
                  <a:lnTo>
                    <a:pt x="344" y="1043"/>
                  </a:lnTo>
                  <a:lnTo>
                    <a:pt x="336" y="1045"/>
                  </a:lnTo>
                  <a:lnTo>
                    <a:pt x="325" y="1049"/>
                  </a:lnTo>
                  <a:lnTo>
                    <a:pt x="313" y="1052"/>
                  </a:lnTo>
                  <a:lnTo>
                    <a:pt x="300" y="1056"/>
                  </a:lnTo>
                  <a:lnTo>
                    <a:pt x="286" y="1059"/>
                  </a:lnTo>
                  <a:lnTo>
                    <a:pt x="271" y="1062"/>
                  </a:lnTo>
                  <a:lnTo>
                    <a:pt x="257" y="1065"/>
                  </a:lnTo>
                  <a:lnTo>
                    <a:pt x="242" y="1067"/>
                  </a:lnTo>
                  <a:lnTo>
                    <a:pt x="227" y="1068"/>
                  </a:lnTo>
                  <a:lnTo>
                    <a:pt x="214" y="1069"/>
                  </a:lnTo>
                  <a:lnTo>
                    <a:pt x="202" y="1069"/>
                  </a:lnTo>
                  <a:lnTo>
                    <a:pt x="190" y="1068"/>
                  </a:lnTo>
                  <a:lnTo>
                    <a:pt x="180" y="1065"/>
                  </a:lnTo>
                  <a:lnTo>
                    <a:pt x="163" y="1048"/>
                  </a:lnTo>
                  <a:lnTo>
                    <a:pt x="141" y="1053"/>
                  </a:lnTo>
                  <a:lnTo>
                    <a:pt x="134" y="1024"/>
                  </a:lnTo>
                  <a:lnTo>
                    <a:pt x="115" y="948"/>
                  </a:lnTo>
                  <a:lnTo>
                    <a:pt x="91" y="838"/>
                  </a:lnTo>
                  <a:lnTo>
                    <a:pt x="62" y="708"/>
                  </a:lnTo>
                  <a:lnTo>
                    <a:pt x="34" y="569"/>
                  </a:lnTo>
                  <a:lnTo>
                    <a:pt x="13" y="438"/>
                  </a:lnTo>
                  <a:lnTo>
                    <a:pt x="0" y="327"/>
                  </a:lnTo>
                  <a:lnTo>
                    <a:pt x="0" y="249"/>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0" name="Freeform 158"/>
            <p:cNvSpPr>
              <a:spLocks/>
            </p:cNvSpPr>
            <p:nvPr/>
          </p:nvSpPr>
          <p:spPr bwMode="auto">
            <a:xfrm>
              <a:off x="3086" y="2711"/>
              <a:ext cx="78" cy="264"/>
            </a:xfrm>
            <a:custGeom>
              <a:avLst/>
              <a:gdLst>
                <a:gd name="T0" fmla="*/ 3 w 234"/>
                <a:gd name="T1" fmla="*/ 3 h 791"/>
                <a:gd name="T2" fmla="*/ 0 w 234"/>
                <a:gd name="T3" fmla="*/ 10 h 791"/>
                <a:gd name="T4" fmla="*/ 2 w 234"/>
                <a:gd name="T5" fmla="*/ 27 h 791"/>
                <a:gd name="T6" fmla="*/ 14 w 234"/>
                <a:gd name="T7" fmla="*/ 91 h 791"/>
                <a:gd name="T8" fmla="*/ 30 w 234"/>
                <a:gd name="T9" fmla="*/ 175 h 791"/>
                <a:gd name="T10" fmla="*/ 41 w 234"/>
                <a:gd name="T11" fmla="*/ 237 h 791"/>
                <a:gd name="T12" fmla="*/ 43 w 234"/>
                <a:gd name="T13" fmla="*/ 250 h 791"/>
                <a:gd name="T14" fmla="*/ 44 w 234"/>
                <a:gd name="T15" fmla="*/ 256 h 791"/>
                <a:gd name="T16" fmla="*/ 48 w 234"/>
                <a:gd name="T17" fmla="*/ 256 h 791"/>
                <a:gd name="T18" fmla="*/ 51 w 234"/>
                <a:gd name="T19" fmla="*/ 254 h 791"/>
                <a:gd name="T20" fmla="*/ 52 w 234"/>
                <a:gd name="T21" fmla="*/ 250 h 791"/>
                <a:gd name="T22" fmla="*/ 49 w 234"/>
                <a:gd name="T23" fmla="*/ 219 h 791"/>
                <a:gd name="T24" fmla="*/ 52 w 234"/>
                <a:gd name="T25" fmla="*/ 229 h 791"/>
                <a:gd name="T26" fmla="*/ 56 w 234"/>
                <a:gd name="T27" fmla="*/ 243 h 791"/>
                <a:gd name="T28" fmla="*/ 59 w 234"/>
                <a:gd name="T29" fmla="*/ 254 h 791"/>
                <a:gd name="T30" fmla="*/ 60 w 234"/>
                <a:gd name="T31" fmla="*/ 258 h 791"/>
                <a:gd name="T32" fmla="*/ 62 w 234"/>
                <a:gd name="T33" fmla="*/ 261 h 791"/>
                <a:gd name="T34" fmla="*/ 66 w 234"/>
                <a:gd name="T35" fmla="*/ 264 h 791"/>
                <a:gd name="T36" fmla="*/ 73 w 234"/>
                <a:gd name="T37" fmla="*/ 264 h 791"/>
                <a:gd name="T38" fmla="*/ 77 w 234"/>
                <a:gd name="T39" fmla="*/ 262 h 791"/>
                <a:gd name="T40" fmla="*/ 78 w 234"/>
                <a:gd name="T41" fmla="*/ 259 h 791"/>
                <a:gd name="T42" fmla="*/ 72 w 234"/>
                <a:gd name="T43" fmla="*/ 247 h 791"/>
                <a:gd name="T44" fmla="*/ 66 w 234"/>
                <a:gd name="T45" fmla="*/ 229 h 791"/>
                <a:gd name="T46" fmla="*/ 59 w 234"/>
                <a:gd name="T47" fmla="*/ 208 h 791"/>
                <a:gd name="T48" fmla="*/ 54 w 234"/>
                <a:gd name="T49" fmla="*/ 192 h 791"/>
                <a:gd name="T50" fmla="*/ 52 w 234"/>
                <a:gd name="T51" fmla="*/ 183 h 791"/>
                <a:gd name="T52" fmla="*/ 46 w 234"/>
                <a:gd name="T53" fmla="*/ 151 h 791"/>
                <a:gd name="T54" fmla="*/ 38 w 234"/>
                <a:gd name="T55" fmla="*/ 107 h 791"/>
                <a:gd name="T56" fmla="*/ 32 w 234"/>
                <a:gd name="T57" fmla="*/ 69 h 791"/>
                <a:gd name="T58" fmla="*/ 31 w 234"/>
                <a:gd name="T59" fmla="*/ 41 h 791"/>
                <a:gd name="T60" fmla="*/ 30 w 234"/>
                <a:gd name="T61" fmla="*/ 14 h 791"/>
                <a:gd name="T62" fmla="*/ 30 w 234"/>
                <a:gd name="T63" fmla="*/ 9 h 791"/>
                <a:gd name="T64" fmla="*/ 28 w 234"/>
                <a:gd name="T65" fmla="*/ 5 h 791"/>
                <a:gd name="T66" fmla="*/ 24 w 234"/>
                <a:gd name="T67" fmla="*/ 1 h 791"/>
                <a:gd name="T68" fmla="*/ 20 w 234"/>
                <a:gd name="T69" fmla="*/ 0 h 791"/>
                <a:gd name="T70" fmla="*/ 16 w 234"/>
                <a:gd name="T71" fmla="*/ 6 h 791"/>
                <a:gd name="T72" fmla="*/ 14 w 234"/>
                <a:gd name="T73" fmla="*/ 9 h 791"/>
                <a:gd name="T74" fmla="*/ 14 w 234"/>
                <a:gd name="T75" fmla="*/ 9 h 791"/>
                <a:gd name="T76" fmla="*/ 12 w 234"/>
                <a:gd name="T77" fmla="*/ 6 h 791"/>
                <a:gd name="T78" fmla="*/ 9 w 234"/>
                <a:gd name="T79" fmla="*/ 3 h 791"/>
                <a:gd name="T80" fmla="*/ 5 w 234"/>
                <a:gd name="T81" fmla="*/ 1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4" h="791">
                  <a:moveTo>
                    <a:pt x="11" y="5"/>
                  </a:moveTo>
                  <a:lnTo>
                    <a:pt x="9" y="9"/>
                  </a:lnTo>
                  <a:lnTo>
                    <a:pt x="4" y="17"/>
                  </a:lnTo>
                  <a:lnTo>
                    <a:pt x="0" y="30"/>
                  </a:lnTo>
                  <a:lnTo>
                    <a:pt x="0" y="46"/>
                  </a:lnTo>
                  <a:lnTo>
                    <a:pt x="6" y="81"/>
                  </a:lnTo>
                  <a:lnTo>
                    <a:pt x="21" y="163"/>
                  </a:lnTo>
                  <a:lnTo>
                    <a:pt x="42" y="273"/>
                  </a:lnTo>
                  <a:lnTo>
                    <a:pt x="66" y="399"/>
                  </a:lnTo>
                  <a:lnTo>
                    <a:pt x="89" y="523"/>
                  </a:lnTo>
                  <a:lnTo>
                    <a:pt x="110" y="632"/>
                  </a:lnTo>
                  <a:lnTo>
                    <a:pt x="124" y="710"/>
                  </a:lnTo>
                  <a:lnTo>
                    <a:pt x="129" y="740"/>
                  </a:lnTo>
                  <a:lnTo>
                    <a:pt x="129" y="749"/>
                  </a:lnTo>
                  <a:lnTo>
                    <a:pt x="130" y="759"/>
                  </a:lnTo>
                  <a:lnTo>
                    <a:pt x="132" y="767"/>
                  </a:lnTo>
                  <a:lnTo>
                    <a:pt x="137" y="769"/>
                  </a:lnTo>
                  <a:lnTo>
                    <a:pt x="143" y="766"/>
                  </a:lnTo>
                  <a:lnTo>
                    <a:pt x="150" y="763"/>
                  </a:lnTo>
                  <a:lnTo>
                    <a:pt x="153" y="761"/>
                  </a:lnTo>
                  <a:lnTo>
                    <a:pt x="155" y="760"/>
                  </a:lnTo>
                  <a:lnTo>
                    <a:pt x="155" y="749"/>
                  </a:lnTo>
                  <a:lnTo>
                    <a:pt x="146" y="653"/>
                  </a:lnTo>
                  <a:lnTo>
                    <a:pt x="147" y="657"/>
                  </a:lnTo>
                  <a:lnTo>
                    <a:pt x="151" y="670"/>
                  </a:lnTo>
                  <a:lnTo>
                    <a:pt x="156" y="687"/>
                  </a:lnTo>
                  <a:lnTo>
                    <a:pt x="163" y="707"/>
                  </a:lnTo>
                  <a:lnTo>
                    <a:pt x="169" y="727"/>
                  </a:lnTo>
                  <a:lnTo>
                    <a:pt x="174" y="747"/>
                  </a:lnTo>
                  <a:lnTo>
                    <a:pt x="178" y="761"/>
                  </a:lnTo>
                  <a:lnTo>
                    <a:pt x="179" y="769"/>
                  </a:lnTo>
                  <a:lnTo>
                    <a:pt x="180" y="773"/>
                  </a:lnTo>
                  <a:lnTo>
                    <a:pt x="182" y="778"/>
                  </a:lnTo>
                  <a:lnTo>
                    <a:pt x="186" y="783"/>
                  </a:lnTo>
                  <a:lnTo>
                    <a:pt x="192" y="787"/>
                  </a:lnTo>
                  <a:lnTo>
                    <a:pt x="198" y="790"/>
                  </a:lnTo>
                  <a:lnTo>
                    <a:pt x="207" y="791"/>
                  </a:lnTo>
                  <a:lnTo>
                    <a:pt x="218" y="790"/>
                  </a:lnTo>
                  <a:lnTo>
                    <a:pt x="231" y="786"/>
                  </a:lnTo>
                  <a:lnTo>
                    <a:pt x="232" y="786"/>
                  </a:lnTo>
                  <a:lnTo>
                    <a:pt x="234" y="785"/>
                  </a:lnTo>
                  <a:lnTo>
                    <a:pt x="233" y="776"/>
                  </a:lnTo>
                  <a:lnTo>
                    <a:pt x="224" y="758"/>
                  </a:lnTo>
                  <a:lnTo>
                    <a:pt x="217" y="740"/>
                  </a:lnTo>
                  <a:lnTo>
                    <a:pt x="208" y="715"/>
                  </a:lnTo>
                  <a:lnTo>
                    <a:pt x="198" y="685"/>
                  </a:lnTo>
                  <a:lnTo>
                    <a:pt x="188" y="653"/>
                  </a:lnTo>
                  <a:lnTo>
                    <a:pt x="177" y="622"/>
                  </a:lnTo>
                  <a:lnTo>
                    <a:pt x="169" y="596"/>
                  </a:lnTo>
                  <a:lnTo>
                    <a:pt x="163" y="576"/>
                  </a:lnTo>
                  <a:lnTo>
                    <a:pt x="160" y="566"/>
                  </a:lnTo>
                  <a:lnTo>
                    <a:pt x="157" y="548"/>
                  </a:lnTo>
                  <a:lnTo>
                    <a:pt x="149" y="508"/>
                  </a:lnTo>
                  <a:lnTo>
                    <a:pt x="137" y="453"/>
                  </a:lnTo>
                  <a:lnTo>
                    <a:pt x="125" y="387"/>
                  </a:lnTo>
                  <a:lnTo>
                    <a:pt x="113" y="321"/>
                  </a:lnTo>
                  <a:lnTo>
                    <a:pt x="102" y="258"/>
                  </a:lnTo>
                  <a:lnTo>
                    <a:pt x="95" y="207"/>
                  </a:lnTo>
                  <a:lnTo>
                    <a:pt x="92" y="173"/>
                  </a:lnTo>
                  <a:lnTo>
                    <a:pt x="92" y="124"/>
                  </a:lnTo>
                  <a:lnTo>
                    <a:pt x="91" y="77"/>
                  </a:lnTo>
                  <a:lnTo>
                    <a:pt x="90" y="41"/>
                  </a:lnTo>
                  <a:lnTo>
                    <a:pt x="90" y="28"/>
                  </a:lnTo>
                  <a:lnTo>
                    <a:pt x="89" y="26"/>
                  </a:lnTo>
                  <a:lnTo>
                    <a:pt x="87" y="22"/>
                  </a:lnTo>
                  <a:lnTo>
                    <a:pt x="83" y="16"/>
                  </a:lnTo>
                  <a:lnTo>
                    <a:pt x="78" y="9"/>
                  </a:lnTo>
                  <a:lnTo>
                    <a:pt x="73" y="3"/>
                  </a:lnTo>
                  <a:lnTo>
                    <a:pt x="68" y="0"/>
                  </a:lnTo>
                  <a:lnTo>
                    <a:pt x="61" y="0"/>
                  </a:lnTo>
                  <a:lnTo>
                    <a:pt x="56" y="5"/>
                  </a:lnTo>
                  <a:lnTo>
                    <a:pt x="48" y="19"/>
                  </a:lnTo>
                  <a:lnTo>
                    <a:pt x="44" y="25"/>
                  </a:lnTo>
                  <a:lnTo>
                    <a:pt x="42" y="28"/>
                  </a:lnTo>
                  <a:lnTo>
                    <a:pt x="41" y="27"/>
                  </a:lnTo>
                  <a:lnTo>
                    <a:pt x="39" y="23"/>
                  </a:lnTo>
                  <a:lnTo>
                    <a:pt x="36" y="18"/>
                  </a:lnTo>
                  <a:lnTo>
                    <a:pt x="32" y="13"/>
                  </a:lnTo>
                  <a:lnTo>
                    <a:pt x="27" y="8"/>
                  </a:lnTo>
                  <a:lnTo>
                    <a:pt x="21" y="4"/>
                  </a:lnTo>
                  <a:lnTo>
                    <a:pt x="16" y="3"/>
                  </a:lnTo>
                  <a:lnTo>
                    <a:pt x="11" y="5"/>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1" name="Freeform 159"/>
            <p:cNvSpPr>
              <a:spLocks/>
            </p:cNvSpPr>
            <p:nvPr/>
          </p:nvSpPr>
          <p:spPr bwMode="auto">
            <a:xfrm>
              <a:off x="3123" y="2653"/>
              <a:ext cx="268" cy="311"/>
            </a:xfrm>
            <a:custGeom>
              <a:avLst/>
              <a:gdLst>
                <a:gd name="T0" fmla="*/ 3 w 804"/>
                <a:gd name="T1" fmla="*/ 69 h 934"/>
                <a:gd name="T2" fmla="*/ 1 w 804"/>
                <a:gd name="T3" fmla="*/ 80 h 934"/>
                <a:gd name="T4" fmla="*/ 1 w 804"/>
                <a:gd name="T5" fmla="*/ 100 h 934"/>
                <a:gd name="T6" fmla="*/ 4 w 804"/>
                <a:gd name="T7" fmla="*/ 144 h 934"/>
                <a:gd name="T8" fmla="*/ 8 w 804"/>
                <a:gd name="T9" fmla="*/ 165 h 934"/>
                <a:gd name="T10" fmla="*/ 14 w 804"/>
                <a:gd name="T11" fmla="*/ 192 h 934"/>
                <a:gd name="T12" fmla="*/ 20 w 804"/>
                <a:gd name="T13" fmla="*/ 224 h 934"/>
                <a:gd name="T14" fmla="*/ 24 w 804"/>
                <a:gd name="T15" fmla="*/ 247 h 934"/>
                <a:gd name="T16" fmla="*/ 38 w 804"/>
                <a:gd name="T17" fmla="*/ 289 h 934"/>
                <a:gd name="T18" fmla="*/ 50 w 804"/>
                <a:gd name="T19" fmla="*/ 311 h 934"/>
                <a:gd name="T20" fmla="*/ 56 w 804"/>
                <a:gd name="T21" fmla="*/ 311 h 934"/>
                <a:gd name="T22" fmla="*/ 64 w 804"/>
                <a:gd name="T23" fmla="*/ 311 h 934"/>
                <a:gd name="T24" fmla="*/ 72 w 804"/>
                <a:gd name="T25" fmla="*/ 311 h 934"/>
                <a:gd name="T26" fmla="*/ 75 w 804"/>
                <a:gd name="T27" fmla="*/ 310 h 934"/>
                <a:gd name="T28" fmla="*/ 81 w 804"/>
                <a:gd name="T29" fmla="*/ 308 h 934"/>
                <a:gd name="T30" fmla="*/ 89 w 804"/>
                <a:gd name="T31" fmla="*/ 304 h 934"/>
                <a:gd name="T32" fmla="*/ 99 w 804"/>
                <a:gd name="T33" fmla="*/ 299 h 934"/>
                <a:gd name="T34" fmla="*/ 110 w 804"/>
                <a:gd name="T35" fmla="*/ 294 h 934"/>
                <a:gd name="T36" fmla="*/ 121 w 804"/>
                <a:gd name="T37" fmla="*/ 288 h 934"/>
                <a:gd name="T38" fmla="*/ 129 w 804"/>
                <a:gd name="T39" fmla="*/ 284 h 934"/>
                <a:gd name="T40" fmla="*/ 136 w 804"/>
                <a:gd name="T41" fmla="*/ 280 h 934"/>
                <a:gd name="T42" fmla="*/ 141 w 804"/>
                <a:gd name="T43" fmla="*/ 276 h 934"/>
                <a:gd name="T44" fmla="*/ 150 w 804"/>
                <a:gd name="T45" fmla="*/ 272 h 934"/>
                <a:gd name="T46" fmla="*/ 159 w 804"/>
                <a:gd name="T47" fmla="*/ 268 h 934"/>
                <a:gd name="T48" fmla="*/ 166 w 804"/>
                <a:gd name="T49" fmla="*/ 265 h 934"/>
                <a:gd name="T50" fmla="*/ 169 w 804"/>
                <a:gd name="T51" fmla="*/ 264 h 934"/>
                <a:gd name="T52" fmla="*/ 174 w 804"/>
                <a:gd name="T53" fmla="*/ 262 h 934"/>
                <a:gd name="T54" fmla="*/ 181 w 804"/>
                <a:gd name="T55" fmla="*/ 259 h 934"/>
                <a:gd name="T56" fmla="*/ 191 w 804"/>
                <a:gd name="T57" fmla="*/ 255 h 934"/>
                <a:gd name="T58" fmla="*/ 201 w 804"/>
                <a:gd name="T59" fmla="*/ 250 h 934"/>
                <a:gd name="T60" fmla="*/ 211 w 804"/>
                <a:gd name="T61" fmla="*/ 246 h 934"/>
                <a:gd name="T62" fmla="*/ 221 w 804"/>
                <a:gd name="T63" fmla="*/ 241 h 934"/>
                <a:gd name="T64" fmla="*/ 228 w 804"/>
                <a:gd name="T65" fmla="*/ 236 h 934"/>
                <a:gd name="T66" fmla="*/ 235 w 804"/>
                <a:gd name="T67" fmla="*/ 231 h 934"/>
                <a:gd name="T68" fmla="*/ 246 w 804"/>
                <a:gd name="T69" fmla="*/ 224 h 934"/>
                <a:gd name="T70" fmla="*/ 256 w 804"/>
                <a:gd name="T71" fmla="*/ 219 h 934"/>
                <a:gd name="T72" fmla="*/ 262 w 804"/>
                <a:gd name="T73" fmla="*/ 216 h 934"/>
                <a:gd name="T74" fmla="*/ 264 w 804"/>
                <a:gd name="T75" fmla="*/ 211 h 934"/>
                <a:gd name="T76" fmla="*/ 267 w 804"/>
                <a:gd name="T77" fmla="*/ 187 h 934"/>
                <a:gd name="T78" fmla="*/ 267 w 804"/>
                <a:gd name="T79" fmla="*/ 161 h 934"/>
                <a:gd name="T80" fmla="*/ 262 w 804"/>
                <a:gd name="T81" fmla="*/ 106 h 934"/>
                <a:gd name="T82" fmla="*/ 261 w 804"/>
                <a:gd name="T83" fmla="*/ 80 h 934"/>
                <a:gd name="T84" fmla="*/ 258 w 804"/>
                <a:gd name="T85" fmla="*/ 19 h 934"/>
                <a:gd name="T86" fmla="*/ 254 w 804"/>
                <a:gd name="T87" fmla="*/ 1 h 934"/>
                <a:gd name="T88" fmla="*/ 249 w 804"/>
                <a:gd name="T89" fmla="*/ 0 h 934"/>
                <a:gd name="T90" fmla="*/ 244 w 804"/>
                <a:gd name="T91" fmla="*/ 1 h 934"/>
                <a:gd name="T92" fmla="*/ 238 w 804"/>
                <a:gd name="T93" fmla="*/ 4 h 934"/>
                <a:gd name="T94" fmla="*/ 233 w 804"/>
                <a:gd name="T95" fmla="*/ 7 h 934"/>
                <a:gd name="T96" fmla="*/ 225 w 804"/>
                <a:gd name="T97" fmla="*/ 11 h 934"/>
                <a:gd name="T98" fmla="*/ 213 w 804"/>
                <a:gd name="T99" fmla="*/ 16 h 934"/>
                <a:gd name="T100" fmla="*/ 197 w 804"/>
                <a:gd name="T101" fmla="*/ 21 h 934"/>
                <a:gd name="T102" fmla="*/ 181 w 804"/>
                <a:gd name="T103" fmla="*/ 26 h 934"/>
                <a:gd name="T104" fmla="*/ 164 w 804"/>
                <a:gd name="T105" fmla="*/ 31 h 934"/>
                <a:gd name="T106" fmla="*/ 149 w 804"/>
                <a:gd name="T107" fmla="*/ 36 h 934"/>
                <a:gd name="T108" fmla="*/ 137 w 804"/>
                <a:gd name="T109" fmla="*/ 39 h 934"/>
                <a:gd name="T110" fmla="*/ 129 w 804"/>
                <a:gd name="T111" fmla="*/ 40 h 934"/>
                <a:gd name="T112" fmla="*/ 119 w 804"/>
                <a:gd name="T113" fmla="*/ 42 h 934"/>
                <a:gd name="T114" fmla="*/ 102 w 804"/>
                <a:gd name="T115" fmla="*/ 44 h 934"/>
                <a:gd name="T116" fmla="*/ 82 w 804"/>
                <a:gd name="T117" fmla="*/ 48 h 934"/>
                <a:gd name="T118" fmla="*/ 60 w 804"/>
                <a:gd name="T119" fmla="*/ 52 h 934"/>
                <a:gd name="T120" fmla="*/ 39 w 804"/>
                <a:gd name="T121" fmla="*/ 56 h 934"/>
                <a:gd name="T122" fmla="*/ 21 w 804"/>
                <a:gd name="T123" fmla="*/ 61 h 934"/>
                <a:gd name="T124" fmla="*/ 8 w 804"/>
                <a:gd name="T125" fmla="*/ 65 h 9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4" h="934">
                  <a:moveTo>
                    <a:pt x="11" y="203"/>
                  </a:moveTo>
                  <a:lnTo>
                    <a:pt x="9" y="208"/>
                  </a:lnTo>
                  <a:lnTo>
                    <a:pt x="6" y="223"/>
                  </a:lnTo>
                  <a:lnTo>
                    <a:pt x="2" y="241"/>
                  </a:lnTo>
                  <a:lnTo>
                    <a:pt x="0" y="260"/>
                  </a:lnTo>
                  <a:lnTo>
                    <a:pt x="2" y="299"/>
                  </a:lnTo>
                  <a:lnTo>
                    <a:pt x="7" y="365"/>
                  </a:lnTo>
                  <a:lnTo>
                    <a:pt x="13" y="433"/>
                  </a:lnTo>
                  <a:lnTo>
                    <a:pt x="19" y="476"/>
                  </a:lnTo>
                  <a:lnTo>
                    <a:pt x="24" y="496"/>
                  </a:lnTo>
                  <a:lnTo>
                    <a:pt x="31" y="530"/>
                  </a:lnTo>
                  <a:lnTo>
                    <a:pt x="41" y="576"/>
                  </a:lnTo>
                  <a:lnTo>
                    <a:pt x="51" y="625"/>
                  </a:lnTo>
                  <a:lnTo>
                    <a:pt x="60" y="672"/>
                  </a:lnTo>
                  <a:lnTo>
                    <a:pt x="68" y="713"/>
                  </a:lnTo>
                  <a:lnTo>
                    <a:pt x="73" y="742"/>
                  </a:lnTo>
                  <a:lnTo>
                    <a:pt x="76" y="752"/>
                  </a:lnTo>
                  <a:lnTo>
                    <a:pt x="114" y="868"/>
                  </a:lnTo>
                  <a:lnTo>
                    <a:pt x="148" y="933"/>
                  </a:lnTo>
                  <a:lnTo>
                    <a:pt x="151" y="933"/>
                  </a:lnTo>
                  <a:lnTo>
                    <a:pt x="159" y="933"/>
                  </a:lnTo>
                  <a:lnTo>
                    <a:pt x="169" y="934"/>
                  </a:lnTo>
                  <a:lnTo>
                    <a:pt x="181" y="934"/>
                  </a:lnTo>
                  <a:lnTo>
                    <a:pt x="193" y="934"/>
                  </a:lnTo>
                  <a:lnTo>
                    <a:pt x="206" y="934"/>
                  </a:lnTo>
                  <a:lnTo>
                    <a:pt x="216" y="934"/>
                  </a:lnTo>
                  <a:lnTo>
                    <a:pt x="222" y="933"/>
                  </a:lnTo>
                  <a:lnTo>
                    <a:pt x="226" y="932"/>
                  </a:lnTo>
                  <a:lnTo>
                    <a:pt x="232" y="929"/>
                  </a:lnTo>
                  <a:lnTo>
                    <a:pt x="242" y="925"/>
                  </a:lnTo>
                  <a:lnTo>
                    <a:pt x="254" y="918"/>
                  </a:lnTo>
                  <a:lnTo>
                    <a:pt x="267" y="912"/>
                  </a:lnTo>
                  <a:lnTo>
                    <a:pt x="282" y="905"/>
                  </a:lnTo>
                  <a:lnTo>
                    <a:pt x="297" y="898"/>
                  </a:lnTo>
                  <a:lnTo>
                    <a:pt x="313" y="890"/>
                  </a:lnTo>
                  <a:lnTo>
                    <a:pt x="330" y="882"/>
                  </a:lnTo>
                  <a:lnTo>
                    <a:pt x="346" y="873"/>
                  </a:lnTo>
                  <a:lnTo>
                    <a:pt x="362" y="866"/>
                  </a:lnTo>
                  <a:lnTo>
                    <a:pt x="376" y="858"/>
                  </a:lnTo>
                  <a:lnTo>
                    <a:pt x="388" y="852"/>
                  </a:lnTo>
                  <a:lnTo>
                    <a:pt x="399" y="846"/>
                  </a:lnTo>
                  <a:lnTo>
                    <a:pt x="408" y="840"/>
                  </a:lnTo>
                  <a:lnTo>
                    <a:pt x="413" y="836"/>
                  </a:lnTo>
                  <a:lnTo>
                    <a:pt x="423" y="830"/>
                  </a:lnTo>
                  <a:lnTo>
                    <a:pt x="435" y="824"/>
                  </a:lnTo>
                  <a:lnTo>
                    <a:pt x="449" y="818"/>
                  </a:lnTo>
                  <a:lnTo>
                    <a:pt x="463" y="812"/>
                  </a:lnTo>
                  <a:lnTo>
                    <a:pt x="477" y="806"/>
                  </a:lnTo>
                  <a:lnTo>
                    <a:pt x="489" y="801"/>
                  </a:lnTo>
                  <a:lnTo>
                    <a:pt x="498" y="797"/>
                  </a:lnTo>
                  <a:lnTo>
                    <a:pt x="503" y="794"/>
                  </a:lnTo>
                  <a:lnTo>
                    <a:pt x="506" y="793"/>
                  </a:lnTo>
                  <a:lnTo>
                    <a:pt x="512" y="790"/>
                  </a:lnTo>
                  <a:lnTo>
                    <a:pt x="521" y="787"/>
                  </a:lnTo>
                  <a:lnTo>
                    <a:pt x="532" y="782"/>
                  </a:lnTo>
                  <a:lnTo>
                    <a:pt x="544" y="777"/>
                  </a:lnTo>
                  <a:lnTo>
                    <a:pt x="558" y="772"/>
                  </a:lnTo>
                  <a:lnTo>
                    <a:pt x="572" y="766"/>
                  </a:lnTo>
                  <a:lnTo>
                    <a:pt x="587" y="758"/>
                  </a:lnTo>
                  <a:lnTo>
                    <a:pt x="604" y="752"/>
                  </a:lnTo>
                  <a:lnTo>
                    <a:pt x="619" y="745"/>
                  </a:lnTo>
                  <a:lnTo>
                    <a:pt x="634" y="738"/>
                  </a:lnTo>
                  <a:lnTo>
                    <a:pt x="649" y="731"/>
                  </a:lnTo>
                  <a:lnTo>
                    <a:pt x="662" y="723"/>
                  </a:lnTo>
                  <a:lnTo>
                    <a:pt x="673" y="716"/>
                  </a:lnTo>
                  <a:lnTo>
                    <a:pt x="684" y="710"/>
                  </a:lnTo>
                  <a:lnTo>
                    <a:pt x="692" y="704"/>
                  </a:lnTo>
                  <a:lnTo>
                    <a:pt x="706" y="693"/>
                  </a:lnTo>
                  <a:lnTo>
                    <a:pt x="723" y="682"/>
                  </a:lnTo>
                  <a:lnTo>
                    <a:pt x="739" y="672"/>
                  </a:lnTo>
                  <a:lnTo>
                    <a:pt x="754" y="664"/>
                  </a:lnTo>
                  <a:lnTo>
                    <a:pt x="768" y="657"/>
                  </a:lnTo>
                  <a:lnTo>
                    <a:pt x="779" y="652"/>
                  </a:lnTo>
                  <a:lnTo>
                    <a:pt x="786" y="649"/>
                  </a:lnTo>
                  <a:lnTo>
                    <a:pt x="789" y="647"/>
                  </a:lnTo>
                  <a:lnTo>
                    <a:pt x="791" y="633"/>
                  </a:lnTo>
                  <a:lnTo>
                    <a:pt x="797" y="599"/>
                  </a:lnTo>
                  <a:lnTo>
                    <a:pt x="802" y="561"/>
                  </a:lnTo>
                  <a:lnTo>
                    <a:pt x="804" y="535"/>
                  </a:lnTo>
                  <a:lnTo>
                    <a:pt x="801" y="485"/>
                  </a:lnTo>
                  <a:lnTo>
                    <a:pt x="794" y="399"/>
                  </a:lnTo>
                  <a:lnTo>
                    <a:pt x="787" y="317"/>
                  </a:lnTo>
                  <a:lnTo>
                    <a:pt x="784" y="280"/>
                  </a:lnTo>
                  <a:lnTo>
                    <a:pt x="783" y="240"/>
                  </a:lnTo>
                  <a:lnTo>
                    <a:pt x="779" y="151"/>
                  </a:lnTo>
                  <a:lnTo>
                    <a:pt x="773" y="58"/>
                  </a:lnTo>
                  <a:lnTo>
                    <a:pt x="767" y="9"/>
                  </a:lnTo>
                  <a:lnTo>
                    <a:pt x="763" y="4"/>
                  </a:lnTo>
                  <a:lnTo>
                    <a:pt x="757" y="1"/>
                  </a:lnTo>
                  <a:lnTo>
                    <a:pt x="748" y="0"/>
                  </a:lnTo>
                  <a:lnTo>
                    <a:pt x="740" y="1"/>
                  </a:lnTo>
                  <a:lnTo>
                    <a:pt x="731" y="3"/>
                  </a:lnTo>
                  <a:lnTo>
                    <a:pt x="722" y="7"/>
                  </a:lnTo>
                  <a:lnTo>
                    <a:pt x="713" y="11"/>
                  </a:lnTo>
                  <a:lnTo>
                    <a:pt x="706" y="17"/>
                  </a:lnTo>
                  <a:lnTo>
                    <a:pt x="700" y="22"/>
                  </a:lnTo>
                  <a:lnTo>
                    <a:pt x="689" y="28"/>
                  </a:lnTo>
                  <a:lnTo>
                    <a:pt x="674" y="34"/>
                  </a:lnTo>
                  <a:lnTo>
                    <a:pt x="657" y="41"/>
                  </a:lnTo>
                  <a:lnTo>
                    <a:pt x="638" y="48"/>
                  </a:lnTo>
                  <a:lnTo>
                    <a:pt x="615" y="55"/>
                  </a:lnTo>
                  <a:lnTo>
                    <a:pt x="591" y="63"/>
                  </a:lnTo>
                  <a:lnTo>
                    <a:pt x="567" y="71"/>
                  </a:lnTo>
                  <a:lnTo>
                    <a:pt x="542" y="79"/>
                  </a:lnTo>
                  <a:lnTo>
                    <a:pt x="517" y="86"/>
                  </a:lnTo>
                  <a:lnTo>
                    <a:pt x="493" y="93"/>
                  </a:lnTo>
                  <a:lnTo>
                    <a:pt x="469" y="100"/>
                  </a:lnTo>
                  <a:lnTo>
                    <a:pt x="447" y="107"/>
                  </a:lnTo>
                  <a:lnTo>
                    <a:pt x="427" y="112"/>
                  </a:lnTo>
                  <a:lnTo>
                    <a:pt x="411" y="116"/>
                  </a:lnTo>
                  <a:lnTo>
                    <a:pt x="397" y="119"/>
                  </a:lnTo>
                  <a:lnTo>
                    <a:pt x="388" y="120"/>
                  </a:lnTo>
                  <a:lnTo>
                    <a:pt x="375" y="123"/>
                  </a:lnTo>
                  <a:lnTo>
                    <a:pt x="357" y="125"/>
                  </a:lnTo>
                  <a:lnTo>
                    <a:pt x="333" y="129"/>
                  </a:lnTo>
                  <a:lnTo>
                    <a:pt x="306" y="133"/>
                  </a:lnTo>
                  <a:lnTo>
                    <a:pt x="277" y="138"/>
                  </a:lnTo>
                  <a:lnTo>
                    <a:pt x="245" y="144"/>
                  </a:lnTo>
                  <a:lnTo>
                    <a:pt x="213" y="150"/>
                  </a:lnTo>
                  <a:lnTo>
                    <a:pt x="180" y="156"/>
                  </a:lnTo>
                  <a:lnTo>
                    <a:pt x="147" y="162"/>
                  </a:lnTo>
                  <a:lnTo>
                    <a:pt x="117" y="168"/>
                  </a:lnTo>
                  <a:lnTo>
                    <a:pt x="88" y="175"/>
                  </a:lnTo>
                  <a:lnTo>
                    <a:pt x="62" y="183"/>
                  </a:lnTo>
                  <a:lnTo>
                    <a:pt x="40" y="190"/>
                  </a:lnTo>
                  <a:lnTo>
                    <a:pt x="23" y="196"/>
                  </a:lnTo>
                  <a:lnTo>
                    <a:pt x="11" y="203"/>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2" name="Freeform 160"/>
            <p:cNvSpPr>
              <a:spLocks/>
            </p:cNvSpPr>
            <p:nvPr/>
          </p:nvSpPr>
          <p:spPr bwMode="auto">
            <a:xfrm>
              <a:off x="3409" y="2671"/>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6 h 467"/>
                <a:gd name="T12" fmla="*/ 39 w 835"/>
                <a:gd name="T13" fmla="*/ 95 h 467"/>
                <a:gd name="T14" fmla="*/ 50 w 835"/>
                <a:gd name="T15" fmla="*/ 109 h 467"/>
                <a:gd name="T16" fmla="*/ 60 w 835"/>
                <a:gd name="T17" fmla="*/ 122 h 467"/>
                <a:gd name="T18" fmla="*/ 66 w 835"/>
                <a:gd name="T19" fmla="*/ 132 h 467"/>
                <a:gd name="T20" fmla="*/ 67 w 835"/>
                <a:gd name="T21" fmla="*/ 134 h 467"/>
                <a:gd name="T22" fmla="*/ 70 w 835"/>
                <a:gd name="T23" fmla="*/ 137 h 467"/>
                <a:gd name="T24" fmla="*/ 77 w 835"/>
                <a:gd name="T25" fmla="*/ 141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3 h 467"/>
                <a:gd name="T40" fmla="*/ 239 w 835"/>
                <a:gd name="T41" fmla="*/ 108 h 467"/>
                <a:gd name="T42" fmla="*/ 256 w 835"/>
                <a:gd name="T43" fmla="*/ 101 h 467"/>
                <a:gd name="T44" fmla="*/ 268 w 835"/>
                <a:gd name="T45" fmla="*/ 94 h 467"/>
                <a:gd name="T46" fmla="*/ 272 w 835"/>
                <a:gd name="T47" fmla="*/ 86 h 467"/>
                <a:gd name="T48" fmla="*/ 276 w 835"/>
                <a:gd name="T49" fmla="*/ 76 h 467"/>
                <a:gd name="T50" fmla="*/ 277 w 835"/>
                <a:gd name="T51" fmla="*/ 68 h 467"/>
                <a:gd name="T52" fmla="*/ 278 w 835"/>
                <a:gd name="T53" fmla="*/ 64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1 h 467"/>
                <a:gd name="T66" fmla="*/ 202 w 835"/>
                <a:gd name="T67" fmla="*/ 47 h 467"/>
                <a:gd name="T68" fmla="*/ 182 w 835"/>
                <a:gd name="T69" fmla="*/ 43 h 467"/>
                <a:gd name="T70" fmla="*/ 160 w 835"/>
                <a:gd name="T71" fmla="*/ 38 h 467"/>
                <a:gd name="T72" fmla="*/ 138 w 835"/>
                <a:gd name="T73" fmla="*/ 33 h 467"/>
                <a:gd name="T74" fmla="*/ 116 w 835"/>
                <a:gd name="T75" fmla="*/ 27 h 467"/>
                <a:gd name="T76" fmla="*/ 92 w 835"/>
                <a:gd name="T77" fmla="*/ 22 h 467"/>
                <a:gd name="T78" fmla="*/ 69 w 835"/>
                <a:gd name="T79" fmla="*/ 16 h 467"/>
                <a:gd name="T80" fmla="*/ 45 w 835"/>
                <a:gd name="T81" fmla="*/ 11 h 467"/>
                <a:gd name="T82" fmla="*/ 23 w 835"/>
                <a:gd name="T83" fmla="*/ 6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2"/>
                  </a:lnTo>
                  <a:lnTo>
                    <a:pt x="0" y="40"/>
                  </a:lnTo>
                  <a:lnTo>
                    <a:pt x="1" y="84"/>
                  </a:lnTo>
                  <a:lnTo>
                    <a:pt x="7" y="138"/>
                  </a:lnTo>
                  <a:lnTo>
                    <a:pt x="12" y="153"/>
                  </a:lnTo>
                  <a:lnTo>
                    <a:pt x="21" y="171"/>
                  </a:lnTo>
                  <a:lnTo>
                    <a:pt x="32" y="189"/>
                  </a:lnTo>
                  <a:lnTo>
                    <a:pt x="45" y="208"/>
                  </a:lnTo>
                  <a:lnTo>
                    <a:pt x="60" y="225"/>
                  </a:lnTo>
                  <a:lnTo>
                    <a:pt x="75" y="242"/>
                  </a:lnTo>
                  <a:lnTo>
                    <a:pt x="89" y="258"/>
                  </a:lnTo>
                  <a:lnTo>
                    <a:pt x="103" y="271"/>
                  </a:lnTo>
                  <a:lnTo>
                    <a:pt x="117" y="286"/>
                  </a:lnTo>
                  <a:lnTo>
                    <a:pt x="132" y="305"/>
                  </a:lnTo>
                  <a:lnTo>
                    <a:pt x="149" y="327"/>
                  </a:lnTo>
                  <a:lnTo>
                    <a:pt x="164" y="348"/>
                  </a:lnTo>
                  <a:lnTo>
                    <a:pt x="179" y="369"/>
                  </a:lnTo>
                  <a:lnTo>
                    <a:pt x="191" y="386"/>
                  </a:lnTo>
                  <a:lnTo>
                    <a:pt x="198" y="398"/>
                  </a:lnTo>
                  <a:lnTo>
                    <a:pt x="201" y="403"/>
                  </a:lnTo>
                  <a:lnTo>
                    <a:pt x="202" y="404"/>
                  </a:lnTo>
                  <a:lnTo>
                    <a:pt x="206" y="407"/>
                  </a:lnTo>
                  <a:lnTo>
                    <a:pt x="211" y="412"/>
                  </a:lnTo>
                  <a:lnTo>
                    <a:pt x="220" y="418"/>
                  </a:lnTo>
                  <a:lnTo>
                    <a:pt x="230" y="424"/>
                  </a:lnTo>
                  <a:lnTo>
                    <a:pt x="242" y="431"/>
                  </a:lnTo>
                  <a:lnTo>
                    <a:pt x="255" y="440"/>
                  </a:lnTo>
                  <a:lnTo>
                    <a:pt x="272" y="447"/>
                  </a:lnTo>
                  <a:lnTo>
                    <a:pt x="288" y="453"/>
                  </a:lnTo>
                  <a:lnTo>
                    <a:pt x="308" y="459"/>
                  </a:lnTo>
                  <a:lnTo>
                    <a:pt x="328" y="463"/>
                  </a:lnTo>
                  <a:lnTo>
                    <a:pt x="350" y="466"/>
                  </a:lnTo>
                  <a:lnTo>
                    <a:pt x="373" y="467"/>
                  </a:lnTo>
                  <a:lnTo>
                    <a:pt x="397" y="465"/>
                  </a:lnTo>
                  <a:lnTo>
                    <a:pt x="423" y="461"/>
                  </a:lnTo>
                  <a:lnTo>
                    <a:pt x="449" y="453"/>
                  </a:lnTo>
                  <a:lnTo>
                    <a:pt x="649" y="348"/>
                  </a:lnTo>
                  <a:lnTo>
                    <a:pt x="655" y="346"/>
                  </a:lnTo>
                  <a:lnTo>
                    <a:pt x="671" y="341"/>
                  </a:lnTo>
                  <a:lnTo>
                    <a:pt x="692" y="334"/>
                  </a:lnTo>
                  <a:lnTo>
                    <a:pt x="718" y="325"/>
                  </a:lnTo>
                  <a:lnTo>
                    <a:pt x="746" y="314"/>
                  </a:lnTo>
                  <a:lnTo>
                    <a:pt x="770" y="303"/>
                  </a:lnTo>
                  <a:lnTo>
                    <a:pt x="791" y="293"/>
                  </a:lnTo>
                  <a:lnTo>
                    <a:pt x="804" y="282"/>
                  </a:lnTo>
                  <a:lnTo>
                    <a:pt x="812" y="271"/>
                  </a:lnTo>
                  <a:lnTo>
                    <a:pt x="818" y="258"/>
                  </a:lnTo>
                  <a:lnTo>
                    <a:pt x="824" y="243"/>
                  </a:lnTo>
                  <a:lnTo>
                    <a:pt x="828" y="229"/>
                  </a:lnTo>
                  <a:lnTo>
                    <a:pt x="831" y="216"/>
                  </a:lnTo>
                  <a:lnTo>
                    <a:pt x="833" y="204"/>
                  </a:lnTo>
                  <a:lnTo>
                    <a:pt x="835" y="197"/>
                  </a:lnTo>
                  <a:lnTo>
                    <a:pt x="835" y="194"/>
                  </a:lnTo>
                  <a:lnTo>
                    <a:pt x="834" y="194"/>
                  </a:lnTo>
                  <a:lnTo>
                    <a:pt x="830" y="193"/>
                  </a:lnTo>
                  <a:lnTo>
                    <a:pt x="823" y="191"/>
                  </a:lnTo>
                  <a:lnTo>
                    <a:pt x="813" y="189"/>
                  </a:lnTo>
                  <a:lnTo>
                    <a:pt x="801" y="187"/>
                  </a:lnTo>
                  <a:lnTo>
                    <a:pt x="787" y="184"/>
                  </a:lnTo>
                  <a:lnTo>
                    <a:pt x="771" y="180"/>
                  </a:lnTo>
                  <a:lnTo>
                    <a:pt x="753" y="176"/>
                  </a:lnTo>
                  <a:lnTo>
                    <a:pt x="732" y="172"/>
                  </a:lnTo>
                  <a:lnTo>
                    <a:pt x="710" y="166"/>
                  </a:lnTo>
                  <a:lnTo>
                    <a:pt x="686" y="160"/>
                  </a:lnTo>
                  <a:lnTo>
                    <a:pt x="661" y="155"/>
                  </a:lnTo>
                  <a:lnTo>
                    <a:pt x="634" y="149"/>
                  </a:lnTo>
                  <a:lnTo>
                    <a:pt x="606" y="143"/>
                  </a:lnTo>
                  <a:lnTo>
                    <a:pt x="576" y="136"/>
                  </a:lnTo>
                  <a:lnTo>
                    <a:pt x="546" y="129"/>
                  </a:lnTo>
                  <a:lnTo>
                    <a:pt x="515" y="121"/>
                  </a:lnTo>
                  <a:lnTo>
                    <a:pt x="482" y="114"/>
                  </a:lnTo>
                  <a:lnTo>
                    <a:pt x="449" y="106"/>
                  </a:lnTo>
                  <a:lnTo>
                    <a:pt x="415" y="99"/>
                  </a:lnTo>
                  <a:lnTo>
                    <a:pt x="381" y="91"/>
                  </a:lnTo>
                  <a:lnTo>
                    <a:pt x="347" y="82"/>
                  </a:lnTo>
                  <a:lnTo>
                    <a:pt x="312" y="74"/>
                  </a:lnTo>
                  <a:lnTo>
                    <a:pt x="276" y="66"/>
                  </a:lnTo>
                  <a:lnTo>
                    <a:pt x="241" y="58"/>
                  </a:lnTo>
                  <a:lnTo>
                    <a:pt x="206" y="49"/>
                  </a:lnTo>
                  <a:lnTo>
                    <a:pt x="171" y="41"/>
                  </a:lnTo>
                  <a:lnTo>
                    <a:pt x="136" y="33"/>
                  </a:lnTo>
                  <a:lnTo>
                    <a:pt x="103" y="25"/>
                  </a:lnTo>
                  <a:lnTo>
                    <a:pt x="69" y="17"/>
                  </a:lnTo>
                  <a:lnTo>
                    <a:pt x="36" y="8"/>
                  </a:lnTo>
                  <a:lnTo>
                    <a:pt x="4"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3" name="Freeform 161"/>
            <p:cNvSpPr>
              <a:spLocks/>
            </p:cNvSpPr>
            <p:nvPr/>
          </p:nvSpPr>
          <p:spPr bwMode="auto">
            <a:xfrm>
              <a:off x="3409" y="2663"/>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5 h 467"/>
                <a:gd name="T12" fmla="*/ 39 w 835"/>
                <a:gd name="T13" fmla="*/ 95 h 467"/>
                <a:gd name="T14" fmla="*/ 50 w 835"/>
                <a:gd name="T15" fmla="*/ 108 h 467"/>
                <a:gd name="T16" fmla="*/ 60 w 835"/>
                <a:gd name="T17" fmla="*/ 122 h 467"/>
                <a:gd name="T18" fmla="*/ 66 w 835"/>
                <a:gd name="T19" fmla="*/ 132 h 467"/>
                <a:gd name="T20" fmla="*/ 67 w 835"/>
                <a:gd name="T21" fmla="*/ 134 h 467"/>
                <a:gd name="T22" fmla="*/ 70 w 835"/>
                <a:gd name="T23" fmla="*/ 136 h 467"/>
                <a:gd name="T24" fmla="*/ 77 w 835"/>
                <a:gd name="T25" fmla="*/ 140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4 h 467"/>
                <a:gd name="T40" fmla="*/ 239 w 835"/>
                <a:gd name="T41" fmla="*/ 108 h 467"/>
                <a:gd name="T42" fmla="*/ 256 w 835"/>
                <a:gd name="T43" fmla="*/ 101 h 467"/>
                <a:gd name="T44" fmla="*/ 268 w 835"/>
                <a:gd name="T45" fmla="*/ 94 h 467"/>
                <a:gd name="T46" fmla="*/ 272 w 835"/>
                <a:gd name="T47" fmla="*/ 85 h 467"/>
                <a:gd name="T48" fmla="*/ 276 w 835"/>
                <a:gd name="T49" fmla="*/ 76 h 467"/>
                <a:gd name="T50" fmla="*/ 277 w 835"/>
                <a:gd name="T51" fmla="*/ 68 h 467"/>
                <a:gd name="T52" fmla="*/ 278 w 835"/>
                <a:gd name="T53" fmla="*/ 65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2 h 467"/>
                <a:gd name="T66" fmla="*/ 202 w 835"/>
                <a:gd name="T67" fmla="*/ 47 h 467"/>
                <a:gd name="T68" fmla="*/ 182 w 835"/>
                <a:gd name="T69" fmla="*/ 43 h 467"/>
                <a:gd name="T70" fmla="*/ 160 w 835"/>
                <a:gd name="T71" fmla="*/ 38 h 467"/>
                <a:gd name="T72" fmla="*/ 138 w 835"/>
                <a:gd name="T73" fmla="*/ 33 h 467"/>
                <a:gd name="T74" fmla="*/ 116 w 835"/>
                <a:gd name="T75" fmla="*/ 28 h 467"/>
                <a:gd name="T76" fmla="*/ 92 w 835"/>
                <a:gd name="T77" fmla="*/ 22 h 467"/>
                <a:gd name="T78" fmla="*/ 69 w 835"/>
                <a:gd name="T79" fmla="*/ 16 h 467"/>
                <a:gd name="T80" fmla="*/ 45 w 835"/>
                <a:gd name="T81" fmla="*/ 11 h 467"/>
                <a:gd name="T82" fmla="*/ 23 w 835"/>
                <a:gd name="T83" fmla="*/ 5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1"/>
                  </a:lnTo>
                  <a:lnTo>
                    <a:pt x="0" y="41"/>
                  </a:lnTo>
                  <a:lnTo>
                    <a:pt x="1" y="85"/>
                  </a:lnTo>
                  <a:lnTo>
                    <a:pt x="7" y="138"/>
                  </a:lnTo>
                  <a:lnTo>
                    <a:pt x="12" y="154"/>
                  </a:lnTo>
                  <a:lnTo>
                    <a:pt x="21" y="171"/>
                  </a:lnTo>
                  <a:lnTo>
                    <a:pt x="32" y="189"/>
                  </a:lnTo>
                  <a:lnTo>
                    <a:pt x="45" y="207"/>
                  </a:lnTo>
                  <a:lnTo>
                    <a:pt x="60" y="225"/>
                  </a:lnTo>
                  <a:lnTo>
                    <a:pt x="75" y="243"/>
                  </a:lnTo>
                  <a:lnTo>
                    <a:pt x="89" y="257"/>
                  </a:lnTo>
                  <a:lnTo>
                    <a:pt x="103" y="271"/>
                  </a:lnTo>
                  <a:lnTo>
                    <a:pt x="117" y="285"/>
                  </a:lnTo>
                  <a:lnTo>
                    <a:pt x="132" y="304"/>
                  </a:lnTo>
                  <a:lnTo>
                    <a:pt x="149" y="326"/>
                  </a:lnTo>
                  <a:lnTo>
                    <a:pt x="164" y="348"/>
                  </a:lnTo>
                  <a:lnTo>
                    <a:pt x="179" y="368"/>
                  </a:lnTo>
                  <a:lnTo>
                    <a:pt x="191" y="386"/>
                  </a:lnTo>
                  <a:lnTo>
                    <a:pt x="198" y="398"/>
                  </a:lnTo>
                  <a:lnTo>
                    <a:pt x="201" y="402"/>
                  </a:lnTo>
                  <a:lnTo>
                    <a:pt x="202" y="403"/>
                  </a:lnTo>
                  <a:lnTo>
                    <a:pt x="206" y="406"/>
                  </a:lnTo>
                  <a:lnTo>
                    <a:pt x="211" y="411"/>
                  </a:lnTo>
                  <a:lnTo>
                    <a:pt x="220" y="417"/>
                  </a:lnTo>
                  <a:lnTo>
                    <a:pt x="230" y="423"/>
                  </a:lnTo>
                  <a:lnTo>
                    <a:pt x="242" y="432"/>
                  </a:lnTo>
                  <a:lnTo>
                    <a:pt x="255" y="439"/>
                  </a:lnTo>
                  <a:lnTo>
                    <a:pt x="272" y="446"/>
                  </a:lnTo>
                  <a:lnTo>
                    <a:pt x="288" y="453"/>
                  </a:lnTo>
                  <a:lnTo>
                    <a:pt x="308" y="458"/>
                  </a:lnTo>
                  <a:lnTo>
                    <a:pt x="328" y="464"/>
                  </a:lnTo>
                  <a:lnTo>
                    <a:pt x="350" y="466"/>
                  </a:lnTo>
                  <a:lnTo>
                    <a:pt x="373" y="467"/>
                  </a:lnTo>
                  <a:lnTo>
                    <a:pt x="397" y="465"/>
                  </a:lnTo>
                  <a:lnTo>
                    <a:pt x="423" y="460"/>
                  </a:lnTo>
                  <a:lnTo>
                    <a:pt x="449" y="452"/>
                  </a:lnTo>
                  <a:lnTo>
                    <a:pt x="649" y="350"/>
                  </a:lnTo>
                  <a:lnTo>
                    <a:pt x="655" y="348"/>
                  </a:lnTo>
                  <a:lnTo>
                    <a:pt x="671" y="342"/>
                  </a:lnTo>
                  <a:lnTo>
                    <a:pt x="692" y="335"/>
                  </a:lnTo>
                  <a:lnTo>
                    <a:pt x="718" y="325"/>
                  </a:lnTo>
                  <a:lnTo>
                    <a:pt x="746" y="315"/>
                  </a:lnTo>
                  <a:lnTo>
                    <a:pt x="770" y="303"/>
                  </a:lnTo>
                  <a:lnTo>
                    <a:pt x="791" y="292"/>
                  </a:lnTo>
                  <a:lnTo>
                    <a:pt x="804" y="282"/>
                  </a:lnTo>
                  <a:lnTo>
                    <a:pt x="812" y="271"/>
                  </a:lnTo>
                  <a:lnTo>
                    <a:pt x="818" y="257"/>
                  </a:lnTo>
                  <a:lnTo>
                    <a:pt x="824" y="243"/>
                  </a:lnTo>
                  <a:lnTo>
                    <a:pt x="828" y="228"/>
                  </a:lnTo>
                  <a:lnTo>
                    <a:pt x="831" y="215"/>
                  </a:lnTo>
                  <a:lnTo>
                    <a:pt x="833" y="205"/>
                  </a:lnTo>
                  <a:lnTo>
                    <a:pt x="835" y="198"/>
                  </a:lnTo>
                  <a:lnTo>
                    <a:pt x="835" y="195"/>
                  </a:lnTo>
                  <a:lnTo>
                    <a:pt x="834" y="195"/>
                  </a:lnTo>
                  <a:lnTo>
                    <a:pt x="830" y="194"/>
                  </a:lnTo>
                  <a:lnTo>
                    <a:pt x="823" y="192"/>
                  </a:lnTo>
                  <a:lnTo>
                    <a:pt x="813" y="189"/>
                  </a:lnTo>
                  <a:lnTo>
                    <a:pt x="801" y="187"/>
                  </a:lnTo>
                  <a:lnTo>
                    <a:pt x="787" y="184"/>
                  </a:lnTo>
                  <a:lnTo>
                    <a:pt x="771" y="180"/>
                  </a:lnTo>
                  <a:lnTo>
                    <a:pt x="753" y="176"/>
                  </a:lnTo>
                  <a:lnTo>
                    <a:pt x="732" y="172"/>
                  </a:lnTo>
                  <a:lnTo>
                    <a:pt x="710" y="167"/>
                  </a:lnTo>
                  <a:lnTo>
                    <a:pt x="686" y="161"/>
                  </a:lnTo>
                  <a:lnTo>
                    <a:pt x="661" y="156"/>
                  </a:lnTo>
                  <a:lnTo>
                    <a:pt x="634" y="149"/>
                  </a:lnTo>
                  <a:lnTo>
                    <a:pt x="606" y="143"/>
                  </a:lnTo>
                  <a:lnTo>
                    <a:pt x="576" y="136"/>
                  </a:lnTo>
                  <a:lnTo>
                    <a:pt x="546" y="129"/>
                  </a:lnTo>
                  <a:lnTo>
                    <a:pt x="515" y="122"/>
                  </a:lnTo>
                  <a:lnTo>
                    <a:pt x="482" y="115"/>
                  </a:lnTo>
                  <a:lnTo>
                    <a:pt x="449" y="106"/>
                  </a:lnTo>
                  <a:lnTo>
                    <a:pt x="415" y="99"/>
                  </a:lnTo>
                  <a:lnTo>
                    <a:pt x="381" y="91"/>
                  </a:lnTo>
                  <a:lnTo>
                    <a:pt x="347" y="83"/>
                  </a:lnTo>
                  <a:lnTo>
                    <a:pt x="312" y="75"/>
                  </a:lnTo>
                  <a:lnTo>
                    <a:pt x="276" y="66"/>
                  </a:lnTo>
                  <a:lnTo>
                    <a:pt x="241" y="58"/>
                  </a:lnTo>
                  <a:lnTo>
                    <a:pt x="206" y="49"/>
                  </a:lnTo>
                  <a:lnTo>
                    <a:pt x="171" y="41"/>
                  </a:lnTo>
                  <a:lnTo>
                    <a:pt x="136" y="32"/>
                  </a:lnTo>
                  <a:lnTo>
                    <a:pt x="103" y="24"/>
                  </a:lnTo>
                  <a:lnTo>
                    <a:pt x="69" y="16"/>
                  </a:lnTo>
                  <a:lnTo>
                    <a:pt x="36" y="8"/>
                  </a:lnTo>
                  <a:lnTo>
                    <a:pt x="4" y="0"/>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4" name="Freeform 162"/>
            <p:cNvSpPr>
              <a:spLocks/>
            </p:cNvSpPr>
            <p:nvPr/>
          </p:nvSpPr>
          <p:spPr bwMode="auto">
            <a:xfrm>
              <a:off x="3147" y="2680"/>
              <a:ext cx="216" cy="66"/>
            </a:xfrm>
            <a:custGeom>
              <a:avLst/>
              <a:gdLst>
                <a:gd name="T0" fmla="*/ 0 w 647"/>
                <a:gd name="T1" fmla="*/ 63 h 198"/>
                <a:gd name="T2" fmla="*/ 2 w 647"/>
                <a:gd name="T3" fmla="*/ 62 h 198"/>
                <a:gd name="T4" fmla="*/ 8 w 647"/>
                <a:gd name="T5" fmla="*/ 61 h 198"/>
                <a:gd name="T6" fmla="*/ 18 w 647"/>
                <a:gd name="T7" fmla="*/ 58 h 198"/>
                <a:gd name="T8" fmla="*/ 30 w 647"/>
                <a:gd name="T9" fmla="*/ 55 h 198"/>
                <a:gd name="T10" fmla="*/ 45 w 647"/>
                <a:gd name="T11" fmla="*/ 52 h 198"/>
                <a:gd name="T12" fmla="*/ 61 w 647"/>
                <a:gd name="T13" fmla="*/ 47 h 198"/>
                <a:gd name="T14" fmla="*/ 79 w 647"/>
                <a:gd name="T15" fmla="*/ 42 h 198"/>
                <a:gd name="T16" fmla="*/ 98 w 647"/>
                <a:gd name="T17" fmla="*/ 38 h 198"/>
                <a:gd name="T18" fmla="*/ 117 w 647"/>
                <a:gd name="T19" fmla="*/ 32 h 198"/>
                <a:gd name="T20" fmla="*/ 136 w 647"/>
                <a:gd name="T21" fmla="*/ 27 h 198"/>
                <a:gd name="T22" fmla="*/ 154 w 647"/>
                <a:gd name="T23" fmla="*/ 22 h 198"/>
                <a:gd name="T24" fmla="*/ 170 w 647"/>
                <a:gd name="T25" fmla="*/ 17 h 198"/>
                <a:gd name="T26" fmla="*/ 185 w 647"/>
                <a:gd name="T27" fmla="*/ 12 h 198"/>
                <a:gd name="T28" fmla="*/ 198 w 647"/>
                <a:gd name="T29" fmla="*/ 7 h 198"/>
                <a:gd name="T30" fmla="*/ 208 w 647"/>
                <a:gd name="T31" fmla="*/ 3 h 198"/>
                <a:gd name="T32" fmla="*/ 214 w 647"/>
                <a:gd name="T33" fmla="*/ 0 h 198"/>
                <a:gd name="T34" fmla="*/ 216 w 647"/>
                <a:gd name="T35" fmla="*/ 3 h 198"/>
                <a:gd name="T36" fmla="*/ 215 w 647"/>
                <a:gd name="T37" fmla="*/ 3 h 198"/>
                <a:gd name="T38" fmla="*/ 212 w 647"/>
                <a:gd name="T39" fmla="*/ 4 h 198"/>
                <a:gd name="T40" fmla="*/ 208 w 647"/>
                <a:gd name="T41" fmla="*/ 6 h 198"/>
                <a:gd name="T42" fmla="*/ 201 w 647"/>
                <a:gd name="T43" fmla="*/ 9 h 198"/>
                <a:gd name="T44" fmla="*/ 193 w 647"/>
                <a:gd name="T45" fmla="*/ 12 h 198"/>
                <a:gd name="T46" fmla="*/ 183 w 647"/>
                <a:gd name="T47" fmla="*/ 16 h 198"/>
                <a:gd name="T48" fmla="*/ 172 w 647"/>
                <a:gd name="T49" fmla="*/ 20 h 198"/>
                <a:gd name="T50" fmla="*/ 159 w 647"/>
                <a:gd name="T51" fmla="*/ 25 h 198"/>
                <a:gd name="T52" fmla="*/ 144 w 647"/>
                <a:gd name="T53" fmla="*/ 30 h 198"/>
                <a:gd name="T54" fmla="*/ 128 w 647"/>
                <a:gd name="T55" fmla="*/ 35 h 198"/>
                <a:gd name="T56" fmla="*/ 111 w 647"/>
                <a:gd name="T57" fmla="*/ 40 h 198"/>
                <a:gd name="T58" fmla="*/ 92 w 647"/>
                <a:gd name="T59" fmla="*/ 45 h 198"/>
                <a:gd name="T60" fmla="*/ 72 w 647"/>
                <a:gd name="T61" fmla="*/ 51 h 198"/>
                <a:gd name="T62" fmla="*/ 50 w 647"/>
                <a:gd name="T63" fmla="*/ 56 h 198"/>
                <a:gd name="T64" fmla="*/ 28 w 647"/>
                <a:gd name="T65" fmla="*/ 61 h 198"/>
                <a:gd name="T66" fmla="*/ 4 w 647"/>
                <a:gd name="T67" fmla="*/ 66 h 198"/>
                <a:gd name="T68" fmla="*/ 0 w 647"/>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7" h="198">
                  <a:moveTo>
                    <a:pt x="0" y="189"/>
                  </a:moveTo>
                  <a:lnTo>
                    <a:pt x="7" y="187"/>
                  </a:lnTo>
                  <a:lnTo>
                    <a:pt x="25" y="183"/>
                  </a:lnTo>
                  <a:lnTo>
                    <a:pt x="54" y="175"/>
                  </a:lnTo>
                  <a:lnTo>
                    <a:pt x="91" y="166"/>
                  </a:lnTo>
                  <a:lnTo>
                    <a:pt x="134" y="155"/>
                  </a:lnTo>
                  <a:lnTo>
                    <a:pt x="184" y="142"/>
                  </a:lnTo>
                  <a:lnTo>
                    <a:pt x="237" y="127"/>
                  </a:lnTo>
                  <a:lnTo>
                    <a:pt x="294" y="113"/>
                  </a:lnTo>
                  <a:lnTo>
                    <a:pt x="350" y="96"/>
                  </a:lnTo>
                  <a:lnTo>
                    <a:pt x="407" y="81"/>
                  </a:lnTo>
                  <a:lnTo>
                    <a:pt x="460" y="66"/>
                  </a:lnTo>
                  <a:lnTo>
                    <a:pt x="510" y="50"/>
                  </a:lnTo>
                  <a:lnTo>
                    <a:pt x="555" y="35"/>
                  </a:lnTo>
                  <a:lnTo>
                    <a:pt x="592" y="21"/>
                  </a:lnTo>
                  <a:lnTo>
                    <a:pt x="622" y="10"/>
                  </a:lnTo>
                  <a:lnTo>
                    <a:pt x="641" y="0"/>
                  </a:lnTo>
                  <a:lnTo>
                    <a:pt x="647" y="8"/>
                  </a:lnTo>
                  <a:lnTo>
                    <a:pt x="644" y="9"/>
                  </a:lnTo>
                  <a:lnTo>
                    <a:pt x="635" y="13"/>
                  </a:lnTo>
                  <a:lnTo>
                    <a:pt x="622" y="19"/>
                  </a:lnTo>
                  <a:lnTo>
                    <a:pt x="602" y="27"/>
                  </a:lnTo>
                  <a:lnTo>
                    <a:pt x="578" y="37"/>
                  </a:lnTo>
                  <a:lnTo>
                    <a:pt x="549" y="48"/>
                  </a:lnTo>
                  <a:lnTo>
                    <a:pt x="514" y="60"/>
                  </a:lnTo>
                  <a:lnTo>
                    <a:pt x="475" y="74"/>
                  </a:lnTo>
                  <a:lnTo>
                    <a:pt x="432" y="89"/>
                  </a:lnTo>
                  <a:lnTo>
                    <a:pt x="384" y="105"/>
                  </a:lnTo>
                  <a:lnTo>
                    <a:pt x="332" y="120"/>
                  </a:lnTo>
                  <a:lnTo>
                    <a:pt x="275" y="135"/>
                  </a:lnTo>
                  <a:lnTo>
                    <a:pt x="216" y="152"/>
                  </a:lnTo>
                  <a:lnTo>
                    <a:pt x="151" y="168"/>
                  </a:lnTo>
                  <a:lnTo>
                    <a:pt x="84" y="184"/>
                  </a:lnTo>
                  <a:lnTo>
                    <a:pt x="12" y="198"/>
                  </a:lnTo>
                  <a:lnTo>
                    <a:pt x="0" y="189"/>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5" name="Freeform 163"/>
            <p:cNvSpPr>
              <a:spLocks/>
            </p:cNvSpPr>
            <p:nvPr/>
          </p:nvSpPr>
          <p:spPr bwMode="auto">
            <a:xfrm>
              <a:off x="3116" y="2625"/>
              <a:ext cx="540" cy="75"/>
            </a:xfrm>
            <a:custGeom>
              <a:avLst/>
              <a:gdLst>
                <a:gd name="T0" fmla="*/ 6 w 1622"/>
                <a:gd name="T1" fmla="*/ 54 h 225"/>
                <a:gd name="T2" fmla="*/ 2 w 1622"/>
                <a:gd name="T3" fmla="*/ 24 h 225"/>
                <a:gd name="T4" fmla="*/ 31 w 1622"/>
                <a:gd name="T5" fmla="*/ 22 h 225"/>
                <a:gd name="T6" fmla="*/ 81 w 1622"/>
                <a:gd name="T7" fmla="*/ 17 h 225"/>
                <a:gd name="T8" fmla="*/ 138 w 1622"/>
                <a:gd name="T9" fmla="*/ 12 h 225"/>
                <a:gd name="T10" fmla="*/ 189 w 1622"/>
                <a:gd name="T11" fmla="*/ 7 h 225"/>
                <a:gd name="T12" fmla="*/ 218 w 1622"/>
                <a:gd name="T13" fmla="*/ 4 h 225"/>
                <a:gd name="T14" fmla="*/ 234 w 1622"/>
                <a:gd name="T15" fmla="*/ 2 h 225"/>
                <a:gd name="T16" fmla="*/ 254 w 1622"/>
                <a:gd name="T17" fmla="*/ 1 h 225"/>
                <a:gd name="T18" fmla="*/ 278 w 1622"/>
                <a:gd name="T19" fmla="*/ 0 h 225"/>
                <a:gd name="T20" fmla="*/ 306 w 1622"/>
                <a:gd name="T21" fmla="*/ 0 h 225"/>
                <a:gd name="T22" fmla="*/ 337 w 1622"/>
                <a:gd name="T23" fmla="*/ 2 h 225"/>
                <a:gd name="T24" fmla="*/ 371 w 1622"/>
                <a:gd name="T25" fmla="*/ 6 h 225"/>
                <a:gd name="T26" fmla="*/ 405 w 1622"/>
                <a:gd name="T27" fmla="*/ 11 h 225"/>
                <a:gd name="T28" fmla="*/ 440 w 1622"/>
                <a:gd name="T29" fmla="*/ 19 h 225"/>
                <a:gd name="T30" fmla="*/ 475 w 1622"/>
                <a:gd name="T31" fmla="*/ 30 h 225"/>
                <a:gd name="T32" fmla="*/ 508 w 1622"/>
                <a:gd name="T33" fmla="*/ 43 h 225"/>
                <a:gd name="T34" fmla="*/ 540 w 1622"/>
                <a:gd name="T35" fmla="*/ 59 h 225"/>
                <a:gd name="T36" fmla="*/ 536 w 1622"/>
                <a:gd name="T37" fmla="*/ 73 h 225"/>
                <a:gd name="T38" fmla="*/ 530 w 1622"/>
                <a:gd name="T39" fmla="*/ 70 h 225"/>
                <a:gd name="T40" fmla="*/ 519 w 1622"/>
                <a:gd name="T41" fmla="*/ 65 h 225"/>
                <a:gd name="T42" fmla="*/ 503 w 1622"/>
                <a:gd name="T43" fmla="*/ 58 h 225"/>
                <a:gd name="T44" fmla="*/ 483 w 1622"/>
                <a:gd name="T45" fmla="*/ 50 h 225"/>
                <a:gd name="T46" fmla="*/ 459 w 1622"/>
                <a:gd name="T47" fmla="*/ 42 h 225"/>
                <a:gd name="T48" fmla="*/ 431 w 1622"/>
                <a:gd name="T49" fmla="*/ 34 h 225"/>
                <a:gd name="T50" fmla="*/ 401 w 1622"/>
                <a:gd name="T51" fmla="*/ 26 h 225"/>
                <a:gd name="T52" fmla="*/ 367 w 1622"/>
                <a:gd name="T53" fmla="*/ 20 h 225"/>
                <a:gd name="T54" fmla="*/ 330 w 1622"/>
                <a:gd name="T55" fmla="*/ 16 h 225"/>
                <a:gd name="T56" fmla="*/ 291 w 1622"/>
                <a:gd name="T57" fmla="*/ 14 h 225"/>
                <a:gd name="T58" fmla="*/ 286 w 1622"/>
                <a:gd name="T59" fmla="*/ 13 h 225"/>
                <a:gd name="T60" fmla="*/ 278 w 1622"/>
                <a:gd name="T61" fmla="*/ 12 h 225"/>
                <a:gd name="T62" fmla="*/ 272 w 1622"/>
                <a:gd name="T63" fmla="*/ 12 h 225"/>
                <a:gd name="T64" fmla="*/ 264 w 1622"/>
                <a:gd name="T65" fmla="*/ 13 h 225"/>
                <a:gd name="T66" fmla="*/ 257 w 1622"/>
                <a:gd name="T67" fmla="*/ 15 h 225"/>
                <a:gd name="T68" fmla="*/ 242 w 1622"/>
                <a:gd name="T69" fmla="*/ 19 h 225"/>
                <a:gd name="T70" fmla="*/ 220 w 1622"/>
                <a:gd name="T71" fmla="*/ 25 h 225"/>
                <a:gd name="T72" fmla="*/ 193 w 1622"/>
                <a:gd name="T73" fmla="*/ 33 h 225"/>
                <a:gd name="T74" fmla="*/ 162 w 1622"/>
                <a:gd name="T75" fmla="*/ 41 h 225"/>
                <a:gd name="T76" fmla="*/ 130 w 1622"/>
                <a:gd name="T77" fmla="*/ 49 h 225"/>
                <a:gd name="T78" fmla="*/ 98 w 1622"/>
                <a:gd name="T79" fmla="*/ 57 h 225"/>
                <a:gd name="T80" fmla="*/ 68 w 1622"/>
                <a:gd name="T81" fmla="*/ 64 h 225"/>
                <a:gd name="T82" fmla="*/ 41 w 1622"/>
                <a:gd name="T83" fmla="*/ 70 h 225"/>
                <a:gd name="T84" fmla="*/ 20 w 1622"/>
                <a:gd name="T85" fmla="*/ 74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22" h="225">
                  <a:moveTo>
                    <a:pt x="26" y="225"/>
                  </a:moveTo>
                  <a:lnTo>
                    <a:pt x="24" y="207"/>
                  </a:lnTo>
                  <a:lnTo>
                    <a:pt x="19" y="162"/>
                  </a:lnTo>
                  <a:lnTo>
                    <a:pt x="10" y="112"/>
                  </a:lnTo>
                  <a:lnTo>
                    <a:pt x="0" y="74"/>
                  </a:lnTo>
                  <a:lnTo>
                    <a:pt x="6" y="73"/>
                  </a:lnTo>
                  <a:lnTo>
                    <a:pt x="26" y="72"/>
                  </a:lnTo>
                  <a:lnTo>
                    <a:pt x="54" y="68"/>
                  </a:lnTo>
                  <a:lnTo>
                    <a:pt x="92" y="65"/>
                  </a:lnTo>
                  <a:lnTo>
                    <a:pt x="138" y="61"/>
                  </a:lnTo>
                  <a:lnTo>
                    <a:pt x="189" y="57"/>
                  </a:lnTo>
                  <a:lnTo>
                    <a:pt x="243" y="52"/>
                  </a:lnTo>
                  <a:lnTo>
                    <a:pt x="301" y="47"/>
                  </a:lnTo>
                  <a:lnTo>
                    <a:pt x="359" y="41"/>
                  </a:lnTo>
                  <a:lnTo>
                    <a:pt x="416" y="36"/>
                  </a:lnTo>
                  <a:lnTo>
                    <a:pt x="472" y="30"/>
                  </a:lnTo>
                  <a:lnTo>
                    <a:pt x="523" y="25"/>
                  </a:lnTo>
                  <a:lnTo>
                    <a:pt x="569" y="21"/>
                  </a:lnTo>
                  <a:lnTo>
                    <a:pt x="607" y="17"/>
                  </a:lnTo>
                  <a:lnTo>
                    <a:pt x="637" y="13"/>
                  </a:lnTo>
                  <a:lnTo>
                    <a:pt x="656" y="11"/>
                  </a:lnTo>
                  <a:lnTo>
                    <a:pt x="670" y="9"/>
                  </a:lnTo>
                  <a:lnTo>
                    <a:pt x="684" y="8"/>
                  </a:lnTo>
                  <a:lnTo>
                    <a:pt x="702" y="6"/>
                  </a:lnTo>
                  <a:lnTo>
                    <a:pt x="720" y="4"/>
                  </a:lnTo>
                  <a:lnTo>
                    <a:pt x="740" y="3"/>
                  </a:lnTo>
                  <a:lnTo>
                    <a:pt x="762" y="2"/>
                  </a:lnTo>
                  <a:lnTo>
                    <a:pt x="785" y="1"/>
                  </a:lnTo>
                  <a:lnTo>
                    <a:pt x="809" y="0"/>
                  </a:lnTo>
                  <a:lnTo>
                    <a:pt x="836" y="0"/>
                  </a:lnTo>
                  <a:lnTo>
                    <a:pt x="863" y="0"/>
                  </a:lnTo>
                  <a:lnTo>
                    <a:pt x="891" y="0"/>
                  </a:lnTo>
                  <a:lnTo>
                    <a:pt x="920" y="1"/>
                  </a:lnTo>
                  <a:lnTo>
                    <a:pt x="951" y="2"/>
                  </a:lnTo>
                  <a:lnTo>
                    <a:pt x="982" y="4"/>
                  </a:lnTo>
                  <a:lnTo>
                    <a:pt x="1013" y="6"/>
                  </a:lnTo>
                  <a:lnTo>
                    <a:pt x="1046" y="9"/>
                  </a:lnTo>
                  <a:lnTo>
                    <a:pt x="1080" y="13"/>
                  </a:lnTo>
                  <a:lnTo>
                    <a:pt x="1113" y="17"/>
                  </a:lnTo>
                  <a:lnTo>
                    <a:pt x="1148" y="21"/>
                  </a:lnTo>
                  <a:lnTo>
                    <a:pt x="1182" y="27"/>
                  </a:lnTo>
                  <a:lnTo>
                    <a:pt x="1216" y="34"/>
                  </a:lnTo>
                  <a:lnTo>
                    <a:pt x="1251" y="41"/>
                  </a:lnTo>
                  <a:lnTo>
                    <a:pt x="1287" y="48"/>
                  </a:lnTo>
                  <a:lnTo>
                    <a:pt x="1322" y="57"/>
                  </a:lnTo>
                  <a:lnTo>
                    <a:pt x="1357" y="66"/>
                  </a:lnTo>
                  <a:lnTo>
                    <a:pt x="1392" y="78"/>
                  </a:lnTo>
                  <a:lnTo>
                    <a:pt x="1426" y="89"/>
                  </a:lnTo>
                  <a:lnTo>
                    <a:pt x="1460" y="101"/>
                  </a:lnTo>
                  <a:lnTo>
                    <a:pt x="1493" y="116"/>
                  </a:lnTo>
                  <a:lnTo>
                    <a:pt x="1526" y="130"/>
                  </a:lnTo>
                  <a:lnTo>
                    <a:pt x="1559" y="145"/>
                  </a:lnTo>
                  <a:lnTo>
                    <a:pt x="1591" y="163"/>
                  </a:lnTo>
                  <a:lnTo>
                    <a:pt x="1622" y="177"/>
                  </a:lnTo>
                  <a:lnTo>
                    <a:pt x="1615" y="221"/>
                  </a:lnTo>
                  <a:lnTo>
                    <a:pt x="1614" y="221"/>
                  </a:lnTo>
                  <a:lnTo>
                    <a:pt x="1611" y="219"/>
                  </a:lnTo>
                  <a:lnTo>
                    <a:pt x="1607" y="217"/>
                  </a:lnTo>
                  <a:lnTo>
                    <a:pt x="1601" y="214"/>
                  </a:lnTo>
                  <a:lnTo>
                    <a:pt x="1593" y="210"/>
                  </a:lnTo>
                  <a:lnTo>
                    <a:pt x="1584" y="205"/>
                  </a:lnTo>
                  <a:lnTo>
                    <a:pt x="1572" y="200"/>
                  </a:lnTo>
                  <a:lnTo>
                    <a:pt x="1560" y="194"/>
                  </a:lnTo>
                  <a:lnTo>
                    <a:pt x="1546" y="187"/>
                  </a:lnTo>
                  <a:lnTo>
                    <a:pt x="1529" y="181"/>
                  </a:lnTo>
                  <a:lnTo>
                    <a:pt x="1512" y="174"/>
                  </a:lnTo>
                  <a:lnTo>
                    <a:pt x="1493" y="166"/>
                  </a:lnTo>
                  <a:lnTo>
                    <a:pt x="1473" y="159"/>
                  </a:lnTo>
                  <a:lnTo>
                    <a:pt x="1451" y="151"/>
                  </a:lnTo>
                  <a:lnTo>
                    <a:pt x="1429" y="142"/>
                  </a:lnTo>
                  <a:lnTo>
                    <a:pt x="1405" y="134"/>
                  </a:lnTo>
                  <a:lnTo>
                    <a:pt x="1380" y="126"/>
                  </a:lnTo>
                  <a:lnTo>
                    <a:pt x="1353" y="118"/>
                  </a:lnTo>
                  <a:lnTo>
                    <a:pt x="1325" y="109"/>
                  </a:lnTo>
                  <a:lnTo>
                    <a:pt x="1296" y="101"/>
                  </a:lnTo>
                  <a:lnTo>
                    <a:pt x="1267" y="93"/>
                  </a:lnTo>
                  <a:lnTo>
                    <a:pt x="1235" y="86"/>
                  </a:lnTo>
                  <a:lnTo>
                    <a:pt x="1203" y="79"/>
                  </a:lnTo>
                  <a:lnTo>
                    <a:pt x="1170" y="73"/>
                  </a:lnTo>
                  <a:lnTo>
                    <a:pt x="1136" y="66"/>
                  </a:lnTo>
                  <a:lnTo>
                    <a:pt x="1102" y="60"/>
                  </a:lnTo>
                  <a:lnTo>
                    <a:pt x="1066" y="55"/>
                  </a:lnTo>
                  <a:lnTo>
                    <a:pt x="1029" y="51"/>
                  </a:lnTo>
                  <a:lnTo>
                    <a:pt x="992" y="48"/>
                  </a:lnTo>
                  <a:lnTo>
                    <a:pt x="953" y="45"/>
                  </a:lnTo>
                  <a:lnTo>
                    <a:pt x="915" y="43"/>
                  </a:lnTo>
                  <a:lnTo>
                    <a:pt x="875" y="42"/>
                  </a:lnTo>
                  <a:lnTo>
                    <a:pt x="873" y="41"/>
                  </a:lnTo>
                  <a:lnTo>
                    <a:pt x="869" y="39"/>
                  </a:lnTo>
                  <a:lnTo>
                    <a:pt x="860" y="38"/>
                  </a:lnTo>
                  <a:lnTo>
                    <a:pt x="847" y="37"/>
                  </a:lnTo>
                  <a:lnTo>
                    <a:pt x="840" y="37"/>
                  </a:lnTo>
                  <a:lnTo>
                    <a:pt x="834" y="37"/>
                  </a:lnTo>
                  <a:lnTo>
                    <a:pt x="829" y="36"/>
                  </a:lnTo>
                  <a:lnTo>
                    <a:pt x="823" y="36"/>
                  </a:lnTo>
                  <a:lnTo>
                    <a:pt x="816" y="36"/>
                  </a:lnTo>
                  <a:lnTo>
                    <a:pt x="810" y="37"/>
                  </a:lnTo>
                  <a:lnTo>
                    <a:pt x="802" y="38"/>
                  </a:lnTo>
                  <a:lnTo>
                    <a:pt x="794" y="40"/>
                  </a:lnTo>
                  <a:lnTo>
                    <a:pt x="790" y="41"/>
                  </a:lnTo>
                  <a:lnTo>
                    <a:pt x="783" y="43"/>
                  </a:lnTo>
                  <a:lnTo>
                    <a:pt x="772" y="45"/>
                  </a:lnTo>
                  <a:lnTo>
                    <a:pt x="760" y="49"/>
                  </a:lnTo>
                  <a:lnTo>
                    <a:pt x="745" y="53"/>
                  </a:lnTo>
                  <a:lnTo>
                    <a:pt x="726" y="58"/>
                  </a:lnTo>
                  <a:lnTo>
                    <a:pt x="707" y="63"/>
                  </a:lnTo>
                  <a:lnTo>
                    <a:pt x="684" y="69"/>
                  </a:lnTo>
                  <a:lnTo>
                    <a:pt x="661" y="76"/>
                  </a:lnTo>
                  <a:lnTo>
                    <a:pt x="634" y="83"/>
                  </a:lnTo>
                  <a:lnTo>
                    <a:pt x="607" y="90"/>
                  </a:lnTo>
                  <a:lnTo>
                    <a:pt x="579" y="98"/>
                  </a:lnTo>
                  <a:lnTo>
                    <a:pt x="549" y="105"/>
                  </a:lnTo>
                  <a:lnTo>
                    <a:pt x="519" y="114"/>
                  </a:lnTo>
                  <a:lnTo>
                    <a:pt x="487" y="122"/>
                  </a:lnTo>
                  <a:lnTo>
                    <a:pt x="455" y="130"/>
                  </a:lnTo>
                  <a:lnTo>
                    <a:pt x="424" y="138"/>
                  </a:lnTo>
                  <a:lnTo>
                    <a:pt x="391" y="146"/>
                  </a:lnTo>
                  <a:lnTo>
                    <a:pt x="359" y="155"/>
                  </a:lnTo>
                  <a:lnTo>
                    <a:pt x="327" y="163"/>
                  </a:lnTo>
                  <a:lnTo>
                    <a:pt x="295" y="171"/>
                  </a:lnTo>
                  <a:lnTo>
                    <a:pt x="264" y="178"/>
                  </a:lnTo>
                  <a:lnTo>
                    <a:pt x="234" y="185"/>
                  </a:lnTo>
                  <a:lnTo>
                    <a:pt x="204" y="193"/>
                  </a:lnTo>
                  <a:lnTo>
                    <a:pt x="175" y="199"/>
                  </a:lnTo>
                  <a:lnTo>
                    <a:pt x="149" y="205"/>
                  </a:lnTo>
                  <a:lnTo>
                    <a:pt x="123" y="210"/>
                  </a:lnTo>
                  <a:lnTo>
                    <a:pt x="100" y="214"/>
                  </a:lnTo>
                  <a:lnTo>
                    <a:pt x="78" y="218"/>
                  </a:lnTo>
                  <a:lnTo>
                    <a:pt x="59" y="221"/>
                  </a:lnTo>
                  <a:lnTo>
                    <a:pt x="41" y="224"/>
                  </a:lnTo>
                  <a:lnTo>
                    <a:pt x="26" y="225"/>
                  </a:lnTo>
                  <a:close/>
                </a:path>
              </a:pathLst>
            </a:custGeom>
            <a:solidFill>
              <a:srgbClr val="51C9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6" name="Freeform 164"/>
            <p:cNvSpPr>
              <a:spLocks/>
            </p:cNvSpPr>
            <p:nvPr/>
          </p:nvSpPr>
          <p:spPr bwMode="auto">
            <a:xfrm>
              <a:off x="3154" y="2722"/>
              <a:ext cx="215" cy="66"/>
            </a:xfrm>
            <a:custGeom>
              <a:avLst/>
              <a:gdLst>
                <a:gd name="T0" fmla="*/ 0 w 646"/>
                <a:gd name="T1" fmla="*/ 63 h 196"/>
                <a:gd name="T2" fmla="*/ 2 w 646"/>
                <a:gd name="T3" fmla="*/ 63 h 196"/>
                <a:gd name="T4" fmla="*/ 8 w 646"/>
                <a:gd name="T5" fmla="*/ 61 h 196"/>
                <a:gd name="T6" fmla="*/ 18 w 646"/>
                <a:gd name="T7" fmla="*/ 59 h 196"/>
                <a:gd name="T8" fmla="*/ 30 w 646"/>
                <a:gd name="T9" fmla="*/ 56 h 196"/>
                <a:gd name="T10" fmla="*/ 44 w 646"/>
                <a:gd name="T11" fmla="*/ 52 h 196"/>
                <a:gd name="T12" fmla="*/ 61 w 646"/>
                <a:gd name="T13" fmla="*/ 47 h 196"/>
                <a:gd name="T14" fmla="*/ 79 w 646"/>
                <a:gd name="T15" fmla="*/ 42 h 196"/>
                <a:gd name="T16" fmla="*/ 98 w 646"/>
                <a:gd name="T17" fmla="*/ 38 h 196"/>
                <a:gd name="T18" fmla="*/ 116 w 646"/>
                <a:gd name="T19" fmla="*/ 33 h 196"/>
                <a:gd name="T20" fmla="*/ 135 w 646"/>
                <a:gd name="T21" fmla="*/ 27 h 196"/>
                <a:gd name="T22" fmla="*/ 153 w 646"/>
                <a:gd name="T23" fmla="*/ 22 h 196"/>
                <a:gd name="T24" fmla="*/ 170 w 646"/>
                <a:gd name="T25" fmla="*/ 17 h 196"/>
                <a:gd name="T26" fmla="*/ 185 w 646"/>
                <a:gd name="T27" fmla="*/ 12 h 196"/>
                <a:gd name="T28" fmla="*/ 197 w 646"/>
                <a:gd name="T29" fmla="*/ 7 h 196"/>
                <a:gd name="T30" fmla="*/ 207 w 646"/>
                <a:gd name="T31" fmla="*/ 3 h 196"/>
                <a:gd name="T32" fmla="*/ 213 w 646"/>
                <a:gd name="T33" fmla="*/ 0 h 196"/>
                <a:gd name="T34" fmla="*/ 215 w 646"/>
                <a:gd name="T35" fmla="*/ 3 h 196"/>
                <a:gd name="T36" fmla="*/ 214 w 646"/>
                <a:gd name="T37" fmla="*/ 3 h 196"/>
                <a:gd name="T38" fmla="*/ 211 w 646"/>
                <a:gd name="T39" fmla="*/ 5 h 196"/>
                <a:gd name="T40" fmla="*/ 207 w 646"/>
                <a:gd name="T41" fmla="*/ 7 h 196"/>
                <a:gd name="T42" fmla="*/ 200 w 646"/>
                <a:gd name="T43" fmla="*/ 9 h 196"/>
                <a:gd name="T44" fmla="*/ 192 w 646"/>
                <a:gd name="T45" fmla="*/ 12 h 196"/>
                <a:gd name="T46" fmla="*/ 183 w 646"/>
                <a:gd name="T47" fmla="*/ 16 h 196"/>
                <a:gd name="T48" fmla="*/ 171 w 646"/>
                <a:gd name="T49" fmla="*/ 21 h 196"/>
                <a:gd name="T50" fmla="*/ 158 w 646"/>
                <a:gd name="T51" fmla="*/ 25 h 196"/>
                <a:gd name="T52" fmla="*/ 144 w 646"/>
                <a:gd name="T53" fmla="*/ 30 h 196"/>
                <a:gd name="T54" fmla="*/ 128 w 646"/>
                <a:gd name="T55" fmla="*/ 35 h 196"/>
                <a:gd name="T56" fmla="*/ 110 w 646"/>
                <a:gd name="T57" fmla="*/ 40 h 196"/>
                <a:gd name="T58" fmla="*/ 92 w 646"/>
                <a:gd name="T59" fmla="*/ 45 h 196"/>
                <a:gd name="T60" fmla="*/ 72 w 646"/>
                <a:gd name="T61" fmla="*/ 51 h 196"/>
                <a:gd name="T62" fmla="*/ 50 w 646"/>
                <a:gd name="T63" fmla="*/ 56 h 196"/>
                <a:gd name="T64" fmla="*/ 28 w 646"/>
                <a:gd name="T65" fmla="*/ 61 h 196"/>
                <a:gd name="T66" fmla="*/ 4 w 646"/>
                <a:gd name="T67" fmla="*/ 66 h 196"/>
                <a:gd name="T68" fmla="*/ 0 w 646"/>
                <a:gd name="T69" fmla="*/ 63 h 1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6">
                  <a:moveTo>
                    <a:pt x="0" y="188"/>
                  </a:moveTo>
                  <a:lnTo>
                    <a:pt x="6" y="186"/>
                  </a:lnTo>
                  <a:lnTo>
                    <a:pt x="25" y="182"/>
                  </a:lnTo>
                  <a:lnTo>
                    <a:pt x="53" y="175"/>
                  </a:lnTo>
                  <a:lnTo>
                    <a:pt x="90" y="165"/>
                  </a:lnTo>
                  <a:lnTo>
                    <a:pt x="133" y="154"/>
                  </a:lnTo>
                  <a:lnTo>
                    <a:pt x="184" y="141"/>
                  </a:lnTo>
                  <a:lnTo>
                    <a:pt x="237" y="126"/>
                  </a:lnTo>
                  <a:lnTo>
                    <a:pt x="293" y="112"/>
                  </a:lnTo>
                  <a:lnTo>
                    <a:pt x="350" y="97"/>
                  </a:lnTo>
                  <a:lnTo>
                    <a:pt x="406" y="80"/>
                  </a:lnTo>
                  <a:lnTo>
                    <a:pt x="459" y="65"/>
                  </a:lnTo>
                  <a:lnTo>
                    <a:pt x="510" y="49"/>
                  </a:lnTo>
                  <a:lnTo>
                    <a:pt x="555" y="35"/>
                  </a:lnTo>
                  <a:lnTo>
                    <a:pt x="592" y="22"/>
                  </a:lnTo>
                  <a:lnTo>
                    <a:pt x="621" y="10"/>
                  </a:lnTo>
                  <a:lnTo>
                    <a:pt x="641" y="0"/>
                  </a:lnTo>
                  <a:lnTo>
                    <a:pt x="646" y="8"/>
                  </a:lnTo>
                  <a:lnTo>
                    <a:pt x="643" y="9"/>
                  </a:lnTo>
                  <a:lnTo>
                    <a:pt x="635" y="14"/>
                  </a:lnTo>
                  <a:lnTo>
                    <a:pt x="621" y="20"/>
                  </a:lnTo>
                  <a:lnTo>
                    <a:pt x="602" y="27"/>
                  </a:lnTo>
                  <a:lnTo>
                    <a:pt x="577" y="37"/>
                  </a:lnTo>
                  <a:lnTo>
                    <a:pt x="549" y="47"/>
                  </a:lnTo>
                  <a:lnTo>
                    <a:pt x="514" y="61"/>
                  </a:lnTo>
                  <a:lnTo>
                    <a:pt x="475" y="74"/>
                  </a:lnTo>
                  <a:lnTo>
                    <a:pt x="432" y="88"/>
                  </a:lnTo>
                  <a:lnTo>
                    <a:pt x="384" y="104"/>
                  </a:lnTo>
                  <a:lnTo>
                    <a:pt x="331" y="119"/>
                  </a:lnTo>
                  <a:lnTo>
                    <a:pt x="275" y="135"/>
                  </a:lnTo>
                  <a:lnTo>
                    <a:pt x="215" y="151"/>
                  </a:lnTo>
                  <a:lnTo>
                    <a:pt x="151" y="166"/>
                  </a:lnTo>
                  <a:lnTo>
                    <a:pt x="83" y="182"/>
                  </a:lnTo>
                  <a:lnTo>
                    <a:pt x="11" y="196"/>
                  </a:lnTo>
                  <a:lnTo>
                    <a:pt x="0" y="188"/>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7" name="Freeform 165"/>
            <p:cNvSpPr>
              <a:spLocks/>
            </p:cNvSpPr>
            <p:nvPr/>
          </p:nvSpPr>
          <p:spPr bwMode="auto">
            <a:xfrm>
              <a:off x="3148" y="2683"/>
              <a:ext cx="216" cy="66"/>
            </a:xfrm>
            <a:custGeom>
              <a:avLst/>
              <a:gdLst>
                <a:gd name="T0" fmla="*/ 0 w 646"/>
                <a:gd name="T1" fmla="*/ 63 h 198"/>
                <a:gd name="T2" fmla="*/ 2 w 646"/>
                <a:gd name="T3" fmla="*/ 62 h 198"/>
                <a:gd name="T4" fmla="*/ 8 w 646"/>
                <a:gd name="T5" fmla="*/ 61 h 198"/>
                <a:gd name="T6" fmla="*/ 18 w 646"/>
                <a:gd name="T7" fmla="*/ 59 h 198"/>
                <a:gd name="T8" fmla="*/ 30 w 646"/>
                <a:gd name="T9" fmla="*/ 55 h 198"/>
                <a:gd name="T10" fmla="*/ 44 w 646"/>
                <a:gd name="T11" fmla="*/ 52 h 198"/>
                <a:gd name="T12" fmla="*/ 61 w 646"/>
                <a:gd name="T13" fmla="*/ 47 h 198"/>
                <a:gd name="T14" fmla="*/ 79 w 646"/>
                <a:gd name="T15" fmla="*/ 42 h 198"/>
                <a:gd name="T16" fmla="*/ 98 w 646"/>
                <a:gd name="T17" fmla="*/ 38 h 198"/>
                <a:gd name="T18" fmla="*/ 117 w 646"/>
                <a:gd name="T19" fmla="*/ 32 h 198"/>
                <a:gd name="T20" fmla="*/ 136 w 646"/>
                <a:gd name="T21" fmla="*/ 27 h 198"/>
                <a:gd name="T22" fmla="*/ 153 w 646"/>
                <a:gd name="T23" fmla="*/ 22 h 198"/>
                <a:gd name="T24" fmla="*/ 170 w 646"/>
                <a:gd name="T25" fmla="*/ 17 h 198"/>
                <a:gd name="T26" fmla="*/ 185 w 646"/>
                <a:gd name="T27" fmla="*/ 12 h 198"/>
                <a:gd name="T28" fmla="*/ 198 w 646"/>
                <a:gd name="T29" fmla="*/ 7 h 198"/>
                <a:gd name="T30" fmla="*/ 208 w 646"/>
                <a:gd name="T31" fmla="*/ 3 h 198"/>
                <a:gd name="T32" fmla="*/ 214 w 646"/>
                <a:gd name="T33" fmla="*/ 0 h 198"/>
                <a:gd name="T34" fmla="*/ 216 w 646"/>
                <a:gd name="T35" fmla="*/ 3 h 198"/>
                <a:gd name="T36" fmla="*/ 215 w 646"/>
                <a:gd name="T37" fmla="*/ 3 h 198"/>
                <a:gd name="T38" fmla="*/ 212 w 646"/>
                <a:gd name="T39" fmla="*/ 5 h 198"/>
                <a:gd name="T40" fmla="*/ 208 w 646"/>
                <a:gd name="T41" fmla="*/ 7 h 198"/>
                <a:gd name="T42" fmla="*/ 201 w 646"/>
                <a:gd name="T43" fmla="*/ 9 h 198"/>
                <a:gd name="T44" fmla="*/ 193 w 646"/>
                <a:gd name="T45" fmla="*/ 13 h 198"/>
                <a:gd name="T46" fmla="*/ 183 w 646"/>
                <a:gd name="T47" fmla="*/ 16 h 198"/>
                <a:gd name="T48" fmla="*/ 172 w 646"/>
                <a:gd name="T49" fmla="*/ 21 h 198"/>
                <a:gd name="T50" fmla="*/ 158 w 646"/>
                <a:gd name="T51" fmla="*/ 25 h 198"/>
                <a:gd name="T52" fmla="*/ 144 w 646"/>
                <a:gd name="T53" fmla="*/ 30 h 198"/>
                <a:gd name="T54" fmla="*/ 128 w 646"/>
                <a:gd name="T55" fmla="*/ 35 h 198"/>
                <a:gd name="T56" fmla="*/ 111 w 646"/>
                <a:gd name="T57" fmla="*/ 40 h 198"/>
                <a:gd name="T58" fmla="*/ 92 w 646"/>
                <a:gd name="T59" fmla="*/ 46 h 198"/>
                <a:gd name="T60" fmla="*/ 72 w 646"/>
                <a:gd name="T61" fmla="*/ 51 h 198"/>
                <a:gd name="T62" fmla="*/ 50 w 646"/>
                <a:gd name="T63" fmla="*/ 56 h 198"/>
                <a:gd name="T64" fmla="*/ 28 w 646"/>
                <a:gd name="T65" fmla="*/ 61 h 198"/>
                <a:gd name="T66" fmla="*/ 4 w 646"/>
                <a:gd name="T67" fmla="*/ 66 h 198"/>
                <a:gd name="T68" fmla="*/ 0 w 646"/>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8">
                  <a:moveTo>
                    <a:pt x="0" y="189"/>
                  </a:moveTo>
                  <a:lnTo>
                    <a:pt x="6" y="187"/>
                  </a:lnTo>
                  <a:lnTo>
                    <a:pt x="24" y="183"/>
                  </a:lnTo>
                  <a:lnTo>
                    <a:pt x="53" y="176"/>
                  </a:lnTo>
                  <a:lnTo>
                    <a:pt x="90" y="166"/>
                  </a:lnTo>
                  <a:lnTo>
                    <a:pt x="133" y="155"/>
                  </a:lnTo>
                  <a:lnTo>
                    <a:pt x="183" y="142"/>
                  </a:lnTo>
                  <a:lnTo>
                    <a:pt x="236" y="127"/>
                  </a:lnTo>
                  <a:lnTo>
                    <a:pt x="293" y="113"/>
                  </a:lnTo>
                  <a:lnTo>
                    <a:pt x="349" y="97"/>
                  </a:lnTo>
                  <a:lnTo>
                    <a:pt x="406" y="81"/>
                  </a:lnTo>
                  <a:lnTo>
                    <a:pt x="459" y="66"/>
                  </a:lnTo>
                  <a:lnTo>
                    <a:pt x="509" y="50"/>
                  </a:lnTo>
                  <a:lnTo>
                    <a:pt x="554" y="35"/>
                  </a:lnTo>
                  <a:lnTo>
                    <a:pt x="591" y="22"/>
                  </a:lnTo>
                  <a:lnTo>
                    <a:pt x="621" y="10"/>
                  </a:lnTo>
                  <a:lnTo>
                    <a:pt x="641" y="0"/>
                  </a:lnTo>
                  <a:lnTo>
                    <a:pt x="646" y="9"/>
                  </a:lnTo>
                  <a:lnTo>
                    <a:pt x="643" y="10"/>
                  </a:lnTo>
                  <a:lnTo>
                    <a:pt x="634" y="15"/>
                  </a:lnTo>
                  <a:lnTo>
                    <a:pt x="621" y="21"/>
                  </a:lnTo>
                  <a:lnTo>
                    <a:pt x="602" y="28"/>
                  </a:lnTo>
                  <a:lnTo>
                    <a:pt x="577" y="38"/>
                  </a:lnTo>
                  <a:lnTo>
                    <a:pt x="548" y="48"/>
                  </a:lnTo>
                  <a:lnTo>
                    <a:pt x="513" y="62"/>
                  </a:lnTo>
                  <a:lnTo>
                    <a:pt x="474" y="75"/>
                  </a:lnTo>
                  <a:lnTo>
                    <a:pt x="431" y="89"/>
                  </a:lnTo>
                  <a:lnTo>
                    <a:pt x="383" y="105"/>
                  </a:lnTo>
                  <a:lnTo>
                    <a:pt x="331" y="120"/>
                  </a:lnTo>
                  <a:lnTo>
                    <a:pt x="274" y="137"/>
                  </a:lnTo>
                  <a:lnTo>
                    <a:pt x="215" y="152"/>
                  </a:lnTo>
                  <a:lnTo>
                    <a:pt x="150" y="168"/>
                  </a:lnTo>
                  <a:lnTo>
                    <a:pt x="83" y="184"/>
                  </a:lnTo>
                  <a:lnTo>
                    <a:pt x="11" y="198"/>
                  </a:lnTo>
                  <a:lnTo>
                    <a:pt x="0" y="18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8" name="Freeform 166"/>
            <p:cNvSpPr>
              <a:spLocks/>
            </p:cNvSpPr>
            <p:nvPr/>
          </p:nvSpPr>
          <p:spPr bwMode="auto">
            <a:xfrm>
              <a:off x="3156" y="2724"/>
              <a:ext cx="215" cy="65"/>
            </a:xfrm>
            <a:custGeom>
              <a:avLst/>
              <a:gdLst>
                <a:gd name="T0" fmla="*/ 0 w 646"/>
                <a:gd name="T1" fmla="*/ 62 h 197"/>
                <a:gd name="T2" fmla="*/ 2 w 646"/>
                <a:gd name="T3" fmla="*/ 61 h 197"/>
                <a:gd name="T4" fmla="*/ 8 w 646"/>
                <a:gd name="T5" fmla="*/ 60 h 197"/>
                <a:gd name="T6" fmla="*/ 18 w 646"/>
                <a:gd name="T7" fmla="*/ 58 h 197"/>
                <a:gd name="T8" fmla="*/ 30 w 646"/>
                <a:gd name="T9" fmla="*/ 55 h 197"/>
                <a:gd name="T10" fmla="*/ 44 w 646"/>
                <a:gd name="T11" fmla="*/ 51 h 197"/>
                <a:gd name="T12" fmla="*/ 61 w 646"/>
                <a:gd name="T13" fmla="*/ 47 h 197"/>
                <a:gd name="T14" fmla="*/ 79 w 646"/>
                <a:gd name="T15" fmla="*/ 42 h 197"/>
                <a:gd name="T16" fmla="*/ 98 w 646"/>
                <a:gd name="T17" fmla="*/ 37 h 197"/>
                <a:gd name="T18" fmla="*/ 116 w 646"/>
                <a:gd name="T19" fmla="*/ 32 h 197"/>
                <a:gd name="T20" fmla="*/ 135 w 646"/>
                <a:gd name="T21" fmla="*/ 27 h 197"/>
                <a:gd name="T22" fmla="*/ 153 w 646"/>
                <a:gd name="T23" fmla="*/ 21 h 197"/>
                <a:gd name="T24" fmla="*/ 170 w 646"/>
                <a:gd name="T25" fmla="*/ 16 h 197"/>
                <a:gd name="T26" fmla="*/ 185 w 646"/>
                <a:gd name="T27" fmla="*/ 12 h 197"/>
                <a:gd name="T28" fmla="*/ 197 w 646"/>
                <a:gd name="T29" fmla="*/ 7 h 197"/>
                <a:gd name="T30" fmla="*/ 207 w 646"/>
                <a:gd name="T31" fmla="*/ 4 h 197"/>
                <a:gd name="T32" fmla="*/ 213 w 646"/>
                <a:gd name="T33" fmla="*/ 0 h 197"/>
                <a:gd name="T34" fmla="*/ 215 w 646"/>
                <a:gd name="T35" fmla="*/ 3 h 197"/>
                <a:gd name="T36" fmla="*/ 214 w 646"/>
                <a:gd name="T37" fmla="*/ 3 h 197"/>
                <a:gd name="T38" fmla="*/ 211 w 646"/>
                <a:gd name="T39" fmla="*/ 5 h 197"/>
                <a:gd name="T40" fmla="*/ 207 w 646"/>
                <a:gd name="T41" fmla="*/ 7 h 197"/>
                <a:gd name="T42" fmla="*/ 200 w 646"/>
                <a:gd name="T43" fmla="*/ 9 h 197"/>
                <a:gd name="T44" fmla="*/ 192 w 646"/>
                <a:gd name="T45" fmla="*/ 12 h 197"/>
                <a:gd name="T46" fmla="*/ 183 w 646"/>
                <a:gd name="T47" fmla="*/ 16 h 197"/>
                <a:gd name="T48" fmla="*/ 171 w 646"/>
                <a:gd name="T49" fmla="*/ 20 h 197"/>
                <a:gd name="T50" fmla="*/ 158 w 646"/>
                <a:gd name="T51" fmla="*/ 24 h 197"/>
                <a:gd name="T52" fmla="*/ 144 w 646"/>
                <a:gd name="T53" fmla="*/ 29 h 197"/>
                <a:gd name="T54" fmla="*/ 128 w 646"/>
                <a:gd name="T55" fmla="*/ 34 h 197"/>
                <a:gd name="T56" fmla="*/ 110 w 646"/>
                <a:gd name="T57" fmla="*/ 40 h 197"/>
                <a:gd name="T58" fmla="*/ 92 w 646"/>
                <a:gd name="T59" fmla="*/ 45 h 197"/>
                <a:gd name="T60" fmla="*/ 72 w 646"/>
                <a:gd name="T61" fmla="*/ 50 h 197"/>
                <a:gd name="T62" fmla="*/ 50 w 646"/>
                <a:gd name="T63" fmla="*/ 55 h 197"/>
                <a:gd name="T64" fmla="*/ 28 w 646"/>
                <a:gd name="T65" fmla="*/ 60 h 197"/>
                <a:gd name="T66" fmla="*/ 4 w 646"/>
                <a:gd name="T67" fmla="*/ 65 h 197"/>
                <a:gd name="T68" fmla="*/ 0 w 646"/>
                <a:gd name="T69" fmla="*/ 62 h 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7">
                  <a:moveTo>
                    <a:pt x="0" y="188"/>
                  </a:moveTo>
                  <a:lnTo>
                    <a:pt x="6" y="186"/>
                  </a:lnTo>
                  <a:lnTo>
                    <a:pt x="25" y="182"/>
                  </a:lnTo>
                  <a:lnTo>
                    <a:pt x="53" y="175"/>
                  </a:lnTo>
                  <a:lnTo>
                    <a:pt x="90" y="166"/>
                  </a:lnTo>
                  <a:lnTo>
                    <a:pt x="133" y="154"/>
                  </a:lnTo>
                  <a:lnTo>
                    <a:pt x="184" y="141"/>
                  </a:lnTo>
                  <a:lnTo>
                    <a:pt x="237" y="128"/>
                  </a:lnTo>
                  <a:lnTo>
                    <a:pt x="293" y="112"/>
                  </a:lnTo>
                  <a:lnTo>
                    <a:pt x="350" y="97"/>
                  </a:lnTo>
                  <a:lnTo>
                    <a:pt x="406" y="81"/>
                  </a:lnTo>
                  <a:lnTo>
                    <a:pt x="460" y="65"/>
                  </a:lnTo>
                  <a:lnTo>
                    <a:pt x="510" y="50"/>
                  </a:lnTo>
                  <a:lnTo>
                    <a:pt x="555" y="35"/>
                  </a:lnTo>
                  <a:lnTo>
                    <a:pt x="592" y="22"/>
                  </a:lnTo>
                  <a:lnTo>
                    <a:pt x="622" y="11"/>
                  </a:lnTo>
                  <a:lnTo>
                    <a:pt x="641" y="0"/>
                  </a:lnTo>
                  <a:lnTo>
                    <a:pt x="646" y="9"/>
                  </a:lnTo>
                  <a:lnTo>
                    <a:pt x="643" y="10"/>
                  </a:lnTo>
                  <a:lnTo>
                    <a:pt x="635" y="14"/>
                  </a:lnTo>
                  <a:lnTo>
                    <a:pt x="622" y="20"/>
                  </a:lnTo>
                  <a:lnTo>
                    <a:pt x="602" y="27"/>
                  </a:lnTo>
                  <a:lnTo>
                    <a:pt x="578" y="37"/>
                  </a:lnTo>
                  <a:lnTo>
                    <a:pt x="549" y="49"/>
                  </a:lnTo>
                  <a:lnTo>
                    <a:pt x="514" y="61"/>
                  </a:lnTo>
                  <a:lnTo>
                    <a:pt x="475" y="74"/>
                  </a:lnTo>
                  <a:lnTo>
                    <a:pt x="432" y="89"/>
                  </a:lnTo>
                  <a:lnTo>
                    <a:pt x="384" y="104"/>
                  </a:lnTo>
                  <a:lnTo>
                    <a:pt x="331" y="120"/>
                  </a:lnTo>
                  <a:lnTo>
                    <a:pt x="275" y="136"/>
                  </a:lnTo>
                  <a:lnTo>
                    <a:pt x="215" y="152"/>
                  </a:lnTo>
                  <a:lnTo>
                    <a:pt x="151" y="168"/>
                  </a:lnTo>
                  <a:lnTo>
                    <a:pt x="83" y="183"/>
                  </a:lnTo>
                  <a:lnTo>
                    <a:pt x="11" y="197"/>
                  </a:lnTo>
                  <a:lnTo>
                    <a:pt x="0" y="18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59" name="Freeform 167"/>
            <p:cNvSpPr>
              <a:spLocks/>
            </p:cNvSpPr>
            <p:nvPr/>
          </p:nvSpPr>
          <p:spPr bwMode="auto">
            <a:xfrm>
              <a:off x="3156" y="2760"/>
              <a:ext cx="214" cy="71"/>
            </a:xfrm>
            <a:custGeom>
              <a:avLst/>
              <a:gdLst>
                <a:gd name="T0" fmla="*/ 0 w 642"/>
                <a:gd name="T1" fmla="*/ 68 h 213"/>
                <a:gd name="T2" fmla="*/ 2 w 642"/>
                <a:gd name="T3" fmla="*/ 67 h 213"/>
                <a:gd name="T4" fmla="*/ 8 w 642"/>
                <a:gd name="T5" fmla="*/ 66 h 213"/>
                <a:gd name="T6" fmla="*/ 17 w 642"/>
                <a:gd name="T7" fmla="*/ 63 h 213"/>
                <a:gd name="T8" fmla="*/ 30 w 642"/>
                <a:gd name="T9" fmla="*/ 60 h 213"/>
                <a:gd name="T10" fmla="*/ 44 w 642"/>
                <a:gd name="T11" fmla="*/ 56 h 213"/>
                <a:gd name="T12" fmla="*/ 61 w 642"/>
                <a:gd name="T13" fmla="*/ 51 h 213"/>
                <a:gd name="T14" fmla="*/ 79 w 642"/>
                <a:gd name="T15" fmla="*/ 46 h 213"/>
                <a:gd name="T16" fmla="*/ 97 w 642"/>
                <a:gd name="T17" fmla="*/ 40 h 213"/>
                <a:gd name="T18" fmla="*/ 116 w 642"/>
                <a:gd name="T19" fmla="*/ 35 h 213"/>
                <a:gd name="T20" fmla="*/ 134 w 642"/>
                <a:gd name="T21" fmla="*/ 29 h 213"/>
                <a:gd name="T22" fmla="*/ 153 w 642"/>
                <a:gd name="T23" fmla="*/ 23 h 213"/>
                <a:gd name="T24" fmla="*/ 169 w 642"/>
                <a:gd name="T25" fmla="*/ 17 h 213"/>
                <a:gd name="T26" fmla="*/ 184 w 642"/>
                <a:gd name="T27" fmla="*/ 12 h 213"/>
                <a:gd name="T28" fmla="*/ 196 w 642"/>
                <a:gd name="T29" fmla="*/ 8 h 213"/>
                <a:gd name="T30" fmla="*/ 206 w 642"/>
                <a:gd name="T31" fmla="*/ 3 h 213"/>
                <a:gd name="T32" fmla="*/ 212 w 642"/>
                <a:gd name="T33" fmla="*/ 0 h 213"/>
                <a:gd name="T34" fmla="*/ 214 w 642"/>
                <a:gd name="T35" fmla="*/ 3 h 213"/>
                <a:gd name="T36" fmla="*/ 213 w 642"/>
                <a:gd name="T37" fmla="*/ 3 h 213"/>
                <a:gd name="T38" fmla="*/ 210 w 642"/>
                <a:gd name="T39" fmla="*/ 4 h 213"/>
                <a:gd name="T40" fmla="*/ 206 w 642"/>
                <a:gd name="T41" fmla="*/ 7 h 213"/>
                <a:gd name="T42" fmla="*/ 199 w 642"/>
                <a:gd name="T43" fmla="*/ 9 h 213"/>
                <a:gd name="T44" fmla="*/ 191 w 642"/>
                <a:gd name="T45" fmla="*/ 13 h 213"/>
                <a:gd name="T46" fmla="*/ 182 w 642"/>
                <a:gd name="T47" fmla="*/ 17 h 213"/>
                <a:gd name="T48" fmla="*/ 171 w 642"/>
                <a:gd name="T49" fmla="*/ 21 h 213"/>
                <a:gd name="T50" fmla="*/ 158 w 642"/>
                <a:gd name="T51" fmla="*/ 26 h 213"/>
                <a:gd name="T52" fmla="*/ 143 w 642"/>
                <a:gd name="T53" fmla="*/ 31 h 213"/>
                <a:gd name="T54" fmla="*/ 128 w 642"/>
                <a:gd name="T55" fmla="*/ 37 h 213"/>
                <a:gd name="T56" fmla="*/ 110 w 642"/>
                <a:gd name="T57" fmla="*/ 42 h 213"/>
                <a:gd name="T58" fmla="*/ 91 w 642"/>
                <a:gd name="T59" fmla="*/ 48 h 213"/>
                <a:gd name="T60" fmla="*/ 71 w 642"/>
                <a:gd name="T61" fmla="*/ 54 h 213"/>
                <a:gd name="T62" fmla="*/ 50 w 642"/>
                <a:gd name="T63" fmla="*/ 60 h 213"/>
                <a:gd name="T64" fmla="*/ 28 w 642"/>
                <a:gd name="T65" fmla="*/ 65 h 213"/>
                <a:gd name="T66" fmla="*/ 4 w 642"/>
                <a:gd name="T67" fmla="*/ 71 h 213"/>
                <a:gd name="T68" fmla="*/ 0 w 642"/>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2" h="213">
                  <a:moveTo>
                    <a:pt x="0" y="204"/>
                  </a:moveTo>
                  <a:lnTo>
                    <a:pt x="6" y="202"/>
                  </a:lnTo>
                  <a:lnTo>
                    <a:pt x="25" y="197"/>
                  </a:lnTo>
                  <a:lnTo>
                    <a:pt x="52" y="190"/>
                  </a:lnTo>
                  <a:lnTo>
                    <a:pt x="89" y="180"/>
                  </a:lnTo>
                  <a:lnTo>
                    <a:pt x="133" y="167"/>
                  </a:lnTo>
                  <a:lnTo>
                    <a:pt x="183" y="153"/>
                  </a:lnTo>
                  <a:lnTo>
                    <a:pt x="236" y="138"/>
                  </a:lnTo>
                  <a:lnTo>
                    <a:pt x="291" y="120"/>
                  </a:lnTo>
                  <a:lnTo>
                    <a:pt x="348" y="104"/>
                  </a:lnTo>
                  <a:lnTo>
                    <a:pt x="403" y="86"/>
                  </a:lnTo>
                  <a:lnTo>
                    <a:pt x="458" y="69"/>
                  </a:lnTo>
                  <a:lnTo>
                    <a:pt x="507" y="52"/>
                  </a:lnTo>
                  <a:lnTo>
                    <a:pt x="551" y="37"/>
                  </a:lnTo>
                  <a:lnTo>
                    <a:pt x="589" y="23"/>
                  </a:lnTo>
                  <a:lnTo>
                    <a:pt x="618" y="10"/>
                  </a:lnTo>
                  <a:lnTo>
                    <a:pt x="637" y="0"/>
                  </a:lnTo>
                  <a:lnTo>
                    <a:pt x="642" y="8"/>
                  </a:lnTo>
                  <a:lnTo>
                    <a:pt x="639" y="9"/>
                  </a:lnTo>
                  <a:lnTo>
                    <a:pt x="631" y="13"/>
                  </a:lnTo>
                  <a:lnTo>
                    <a:pt x="618" y="20"/>
                  </a:lnTo>
                  <a:lnTo>
                    <a:pt x="598" y="28"/>
                  </a:lnTo>
                  <a:lnTo>
                    <a:pt x="574" y="38"/>
                  </a:lnTo>
                  <a:lnTo>
                    <a:pt x="546" y="50"/>
                  </a:lnTo>
                  <a:lnTo>
                    <a:pt x="512" y="64"/>
                  </a:lnTo>
                  <a:lnTo>
                    <a:pt x="473" y="78"/>
                  </a:lnTo>
                  <a:lnTo>
                    <a:pt x="430" y="93"/>
                  </a:lnTo>
                  <a:lnTo>
                    <a:pt x="383" y="110"/>
                  </a:lnTo>
                  <a:lnTo>
                    <a:pt x="330" y="127"/>
                  </a:lnTo>
                  <a:lnTo>
                    <a:pt x="274" y="144"/>
                  </a:lnTo>
                  <a:lnTo>
                    <a:pt x="214" y="161"/>
                  </a:lnTo>
                  <a:lnTo>
                    <a:pt x="151" y="179"/>
                  </a:lnTo>
                  <a:lnTo>
                    <a:pt x="83" y="196"/>
                  </a:lnTo>
                  <a:lnTo>
                    <a:pt x="11" y="213"/>
                  </a:lnTo>
                  <a:lnTo>
                    <a:pt x="0" y="204"/>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0" name="Freeform 168"/>
            <p:cNvSpPr>
              <a:spLocks/>
            </p:cNvSpPr>
            <p:nvPr/>
          </p:nvSpPr>
          <p:spPr bwMode="auto">
            <a:xfrm>
              <a:off x="3158" y="2761"/>
              <a:ext cx="214" cy="71"/>
            </a:xfrm>
            <a:custGeom>
              <a:avLst/>
              <a:gdLst>
                <a:gd name="T0" fmla="*/ 0 w 641"/>
                <a:gd name="T1" fmla="*/ 68 h 213"/>
                <a:gd name="T2" fmla="*/ 2 w 641"/>
                <a:gd name="T3" fmla="*/ 67 h 213"/>
                <a:gd name="T4" fmla="*/ 8 w 641"/>
                <a:gd name="T5" fmla="*/ 66 h 213"/>
                <a:gd name="T6" fmla="*/ 18 w 641"/>
                <a:gd name="T7" fmla="*/ 63 h 213"/>
                <a:gd name="T8" fmla="*/ 30 w 641"/>
                <a:gd name="T9" fmla="*/ 60 h 213"/>
                <a:gd name="T10" fmla="*/ 45 w 641"/>
                <a:gd name="T11" fmla="*/ 56 h 213"/>
                <a:gd name="T12" fmla="*/ 61 w 641"/>
                <a:gd name="T13" fmla="*/ 51 h 213"/>
                <a:gd name="T14" fmla="*/ 79 w 641"/>
                <a:gd name="T15" fmla="*/ 46 h 213"/>
                <a:gd name="T16" fmla="*/ 97 w 641"/>
                <a:gd name="T17" fmla="*/ 40 h 213"/>
                <a:gd name="T18" fmla="*/ 116 w 641"/>
                <a:gd name="T19" fmla="*/ 35 h 213"/>
                <a:gd name="T20" fmla="*/ 135 w 641"/>
                <a:gd name="T21" fmla="*/ 29 h 213"/>
                <a:gd name="T22" fmla="*/ 153 w 641"/>
                <a:gd name="T23" fmla="*/ 23 h 213"/>
                <a:gd name="T24" fmla="*/ 169 w 641"/>
                <a:gd name="T25" fmla="*/ 18 h 213"/>
                <a:gd name="T26" fmla="*/ 184 w 641"/>
                <a:gd name="T27" fmla="*/ 13 h 213"/>
                <a:gd name="T28" fmla="*/ 196 w 641"/>
                <a:gd name="T29" fmla="*/ 8 h 213"/>
                <a:gd name="T30" fmla="*/ 206 w 641"/>
                <a:gd name="T31" fmla="*/ 3 h 213"/>
                <a:gd name="T32" fmla="*/ 212 w 641"/>
                <a:gd name="T33" fmla="*/ 0 h 213"/>
                <a:gd name="T34" fmla="*/ 214 w 641"/>
                <a:gd name="T35" fmla="*/ 3 h 213"/>
                <a:gd name="T36" fmla="*/ 213 w 641"/>
                <a:gd name="T37" fmla="*/ 3 h 213"/>
                <a:gd name="T38" fmla="*/ 210 w 641"/>
                <a:gd name="T39" fmla="*/ 5 h 213"/>
                <a:gd name="T40" fmla="*/ 206 w 641"/>
                <a:gd name="T41" fmla="*/ 7 h 213"/>
                <a:gd name="T42" fmla="*/ 199 w 641"/>
                <a:gd name="T43" fmla="*/ 9 h 213"/>
                <a:gd name="T44" fmla="*/ 192 w 641"/>
                <a:gd name="T45" fmla="*/ 13 h 213"/>
                <a:gd name="T46" fmla="*/ 182 w 641"/>
                <a:gd name="T47" fmla="*/ 17 h 213"/>
                <a:gd name="T48" fmla="*/ 171 w 641"/>
                <a:gd name="T49" fmla="*/ 21 h 213"/>
                <a:gd name="T50" fmla="*/ 158 w 641"/>
                <a:gd name="T51" fmla="*/ 26 h 213"/>
                <a:gd name="T52" fmla="*/ 143 w 641"/>
                <a:gd name="T53" fmla="*/ 31 h 213"/>
                <a:gd name="T54" fmla="*/ 128 w 641"/>
                <a:gd name="T55" fmla="*/ 37 h 213"/>
                <a:gd name="T56" fmla="*/ 110 w 641"/>
                <a:gd name="T57" fmla="*/ 42 h 213"/>
                <a:gd name="T58" fmla="*/ 91 w 641"/>
                <a:gd name="T59" fmla="*/ 48 h 213"/>
                <a:gd name="T60" fmla="*/ 71 w 641"/>
                <a:gd name="T61" fmla="*/ 54 h 213"/>
                <a:gd name="T62" fmla="*/ 50 w 641"/>
                <a:gd name="T63" fmla="*/ 60 h 213"/>
                <a:gd name="T64" fmla="*/ 27 w 641"/>
                <a:gd name="T65" fmla="*/ 65 h 213"/>
                <a:gd name="T66" fmla="*/ 4 w 641"/>
                <a:gd name="T67" fmla="*/ 71 h 213"/>
                <a:gd name="T68" fmla="*/ 0 w 641"/>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1" h="213">
                  <a:moveTo>
                    <a:pt x="0" y="204"/>
                  </a:moveTo>
                  <a:lnTo>
                    <a:pt x="6" y="202"/>
                  </a:lnTo>
                  <a:lnTo>
                    <a:pt x="25" y="197"/>
                  </a:lnTo>
                  <a:lnTo>
                    <a:pt x="53" y="190"/>
                  </a:lnTo>
                  <a:lnTo>
                    <a:pt x="90" y="180"/>
                  </a:lnTo>
                  <a:lnTo>
                    <a:pt x="134" y="167"/>
                  </a:lnTo>
                  <a:lnTo>
                    <a:pt x="183" y="153"/>
                  </a:lnTo>
                  <a:lnTo>
                    <a:pt x="236" y="138"/>
                  </a:lnTo>
                  <a:lnTo>
                    <a:pt x="292" y="121"/>
                  </a:lnTo>
                  <a:lnTo>
                    <a:pt x="348" y="104"/>
                  </a:lnTo>
                  <a:lnTo>
                    <a:pt x="403" y="86"/>
                  </a:lnTo>
                  <a:lnTo>
                    <a:pt x="457" y="70"/>
                  </a:lnTo>
                  <a:lnTo>
                    <a:pt x="507" y="54"/>
                  </a:lnTo>
                  <a:lnTo>
                    <a:pt x="551" y="38"/>
                  </a:lnTo>
                  <a:lnTo>
                    <a:pt x="588" y="24"/>
                  </a:lnTo>
                  <a:lnTo>
                    <a:pt x="618" y="10"/>
                  </a:lnTo>
                  <a:lnTo>
                    <a:pt x="636" y="0"/>
                  </a:lnTo>
                  <a:lnTo>
                    <a:pt x="641" y="8"/>
                  </a:lnTo>
                  <a:lnTo>
                    <a:pt x="638" y="9"/>
                  </a:lnTo>
                  <a:lnTo>
                    <a:pt x="630" y="14"/>
                  </a:lnTo>
                  <a:lnTo>
                    <a:pt x="617" y="20"/>
                  </a:lnTo>
                  <a:lnTo>
                    <a:pt x="597" y="28"/>
                  </a:lnTo>
                  <a:lnTo>
                    <a:pt x="574" y="38"/>
                  </a:lnTo>
                  <a:lnTo>
                    <a:pt x="545" y="50"/>
                  </a:lnTo>
                  <a:lnTo>
                    <a:pt x="511" y="64"/>
                  </a:lnTo>
                  <a:lnTo>
                    <a:pt x="472" y="78"/>
                  </a:lnTo>
                  <a:lnTo>
                    <a:pt x="429" y="94"/>
                  </a:lnTo>
                  <a:lnTo>
                    <a:pt x="382" y="110"/>
                  </a:lnTo>
                  <a:lnTo>
                    <a:pt x="330" y="127"/>
                  </a:lnTo>
                  <a:lnTo>
                    <a:pt x="273" y="144"/>
                  </a:lnTo>
                  <a:lnTo>
                    <a:pt x="214" y="161"/>
                  </a:lnTo>
                  <a:lnTo>
                    <a:pt x="150" y="179"/>
                  </a:lnTo>
                  <a:lnTo>
                    <a:pt x="82" y="196"/>
                  </a:lnTo>
                  <a:lnTo>
                    <a:pt x="11" y="213"/>
                  </a:lnTo>
                  <a:lnTo>
                    <a:pt x="0" y="2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1" name="Freeform 169"/>
            <p:cNvSpPr>
              <a:spLocks/>
            </p:cNvSpPr>
            <p:nvPr/>
          </p:nvSpPr>
          <p:spPr bwMode="auto">
            <a:xfrm>
              <a:off x="3165" y="2795"/>
              <a:ext cx="211" cy="79"/>
            </a:xfrm>
            <a:custGeom>
              <a:avLst/>
              <a:gdLst>
                <a:gd name="T0" fmla="*/ 0 w 633"/>
                <a:gd name="T1" fmla="*/ 76 h 235"/>
                <a:gd name="T2" fmla="*/ 2 w 633"/>
                <a:gd name="T3" fmla="*/ 76 h 235"/>
                <a:gd name="T4" fmla="*/ 8 w 633"/>
                <a:gd name="T5" fmla="*/ 74 h 235"/>
                <a:gd name="T6" fmla="*/ 17 w 633"/>
                <a:gd name="T7" fmla="*/ 71 h 235"/>
                <a:gd name="T8" fmla="*/ 29 w 633"/>
                <a:gd name="T9" fmla="*/ 67 h 235"/>
                <a:gd name="T10" fmla="*/ 44 w 633"/>
                <a:gd name="T11" fmla="*/ 62 h 235"/>
                <a:gd name="T12" fmla="*/ 60 w 633"/>
                <a:gd name="T13" fmla="*/ 57 h 235"/>
                <a:gd name="T14" fmla="*/ 78 w 633"/>
                <a:gd name="T15" fmla="*/ 51 h 235"/>
                <a:gd name="T16" fmla="*/ 96 w 633"/>
                <a:gd name="T17" fmla="*/ 45 h 235"/>
                <a:gd name="T18" fmla="*/ 114 w 633"/>
                <a:gd name="T19" fmla="*/ 38 h 235"/>
                <a:gd name="T20" fmla="*/ 133 w 633"/>
                <a:gd name="T21" fmla="*/ 32 h 235"/>
                <a:gd name="T22" fmla="*/ 150 w 633"/>
                <a:gd name="T23" fmla="*/ 26 h 235"/>
                <a:gd name="T24" fmla="*/ 167 w 633"/>
                <a:gd name="T25" fmla="*/ 19 h 235"/>
                <a:gd name="T26" fmla="*/ 181 w 633"/>
                <a:gd name="T27" fmla="*/ 13 h 235"/>
                <a:gd name="T28" fmla="*/ 194 w 633"/>
                <a:gd name="T29" fmla="*/ 8 h 235"/>
                <a:gd name="T30" fmla="*/ 203 w 633"/>
                <a:gd name="T31" fmla="*/ 4 h 235"/>
                <a:gd name="T32" fmla="*/ 210 w 633"/>
                <a:gd name="T33" fmla="*/ 0 h 235"/>
                <a:gd name="T34" fmla="*/ 211 w 633"/>
                <a:gd name="T35" fmla="*/ 3 h 235"/>
                <a:gd name="T36" fmla="*/ 210 w 633"/>
                <a:gd name="T37" fmla="*/ 3 h 235"/>
                <a:gd name="T38" fmla="*/ 207 w 633"/>
                <a:gd name="T39" fmla="*/ 4 h 235"/>
                <a:gd name="T40" fmla="*/ 203 w 633"/>
                <a:gd name="T41" fmla="*/ 7 h 235"/>
                <a:gd name="T42" fmla="*/ 197 w 633"/>
                <a:gd name="T43" fmla="*/ 10 h 235"/>
                <a:gd name="T44" fmla="*/ 189 w 633"/>
                <a:gd name="T45" fmla="*/ 14 h 235"/>
                <a:gd name="T46" fmla="*/ 179 w 633"/>
                <a:gd name="T47" fmla="*/ 18 h 235"/>
                <a:gd name="T48" fmla="*/ 168 w 633"/>
                <a:gd name="T49" fmla="*/ 23 h 235"/>
                <a:gd name="T50" fmla="*/ 155 w 633"/>
                <a:gd name="T51" fmla="*/ 28 h 235"/>
                <a:gd name="T52" fmla="*/ 141 w 633"/>
                <a:gd name="T53" fmla="*/ 34 h 235"/>
                <a:gd name="T54" fmla="*/ 126 w 633"/>
                <a:gd name="T55" fmla="*/ 40 h 235"/>
                <a:gd name="T56" fmla="*/ 109 w 633"/>
                <a:gd name="T57" fmla="*/ 46 h 235"/>
                <a:gd name="T58" fmla="*/ 90 w 633"/>
                <a:gd name="T59" fmla="*/ 53 h 235"/>
                <a:gd name="T60" fmla="*/ 71 w 633"/>
                <a:gd name="T61" fmla="*/ 59 h 235"/>
                <a:gd name="T62" fmla="*/ 50 w 633"/>
                <a:gd name="T63" fmla="*/ 66 h 235"/>
                <a:gd name="T64" fmla="*/ 27 w 633"/>
                <a:gd name="T65" fmla="*/ 72 h 235"/>
                <a:gd name="T66" fmla="*/ 4 w 633"/>
                <a:gd name="T67" fmla="*/ 79 h 235"/>
                <a:gd name="T68" fmla="*/ 0 w 633"/>
                <a:gd name="T69" fmla="*/ 76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3" h="235">
                  <a:moveTo>
                    <a:pt x="0" y="227"/>
                  </a:moveTo>
                  <a:lnTo>
                    <a:pt x="6" y="225"/>
                  </a:lnTo>
                  <a:lnTo>
                    <a:pt x="24" y="219"/>
                  </a:lnTo>
                  <a:lnTo>
                    <a:pt x="52" y="210"/>
                  </a:lnTo>
                  <a:lnTo>
                    <a:pt x="88" y="199"/>
                  </a:lnTo>
                  <a:lnTo>
                    <a:pt x="131" y="185"/>
                  </a:lnTo>
                  <a:lnTo>
                    <a:pt x="180" y="169"/>
                  </a:lnTo>
                  <a:lnTo>
                    <a:pt x="233" y="152"/>
                  </a:lnTo>
                  <a:lnTo>
                    <a:pt x="288" y="133"/>
                  </a:lnTo>
                  <a:lnTo>
                    <a:pt x="343" y="114"/>
                  </a:lnTo>
                  <a:lnTo>
                    <a:pt x="399" y="94"/>
                  </a:lnTo>
                  <a:lnTo>
                    <a:pt x="451" y="76"/>
                  </a:lnTo>
                  <a:lnTo>
                    <a:pt x="500" y="57"/>
                  </a:lnTo>
                  <a:lnTo>
                    <a:pt x="544" y="40"/>
                  </a:lnTo>
                  <a:lnTo>
                    <a:pt x="581" y="24"/>
                  </a:lnTo>
                  <a:lnTo>
                    <a:pt x="610" y="11"/>
                  </a:lnTo>
                  <a:lnTo>
                    <a:pt x="629" y="0"/>
                  </a:lnTo>
                  <a:lnTo>
                    <a:pt x="633" y="8"/>
                  </a:lnTo>
                  <a:lnTo>
                    <a:pt x="630" y="9"/>
                  </a:lnTo>
                  <a:lnTo>
                    <a:pt x="621" y="13"/>
                  </a:lnTo>
                  <a:lnTo>
                    <a:pt x="608" y="20"/>
                  </a:lnTo>
                  <a:lnTo>
                    <a:pt x="590" y="30"/>
                  </a:lnTo>
                  <a:lnTo>
                    <a:pt x="566" y="41"/>
                  </a:lnTo>
                  <a:lnTo>
                    <a:pt x="537" y="53"/>
                  </a:lnTo>
                  <a:lnTo>
                    <a:pt x="504" y="68"/>
                  </a:lnTo>
                  <a:lnTo>
                    <a:pt x="466" y="84"/>
                  </a:lnTo>
                  <a:lnTo>
                    <a:pt x="424" y="100"/>
                  </a:lnTo>
                  <a:lnTo>
                    <a:pt x="377" y="119"/>
                  </a:lnTo>
                  <a:lnTo>
                    <a:pt x="326" y="137"/>
                  </a:lnTo>
                  <a:lnTo>
                    <a:pt x="271" y="157"/>
                  </a:lnTo>
                  <a:lnTo>
                    <a:pt x="212" y="176"/>
                  </a:lnTo>
                  <a:lnTo>
                    <a:pt x="149" y="196"/>
                  </a:lnTo>
                  <a:lnTo>
                    <a:pt x="82" y="215"/>
                  </a:lnTo>
                  <a:lnTo>
                    <a:pt x="11" y="235"/>
                  </a:lnTo>
                  <a:lnTo>
                    <a:pt x="0" y="227"/>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2" name="Freeform 170"/>
            <p:cNvSpPr>
              <a:spLocks/>
            </p:cNvSpPr>
            <p:nvPr/>
          </p:nvSpPr>
          <p:spPr bwMode="auto">
            <a:xfrm>
              <a:off x="3166" y="2796"/>
              <a:ext cx="211" cy="80"/>
            </a:xfrm>
            <a:custGeom>
              <a:avLst/>
              <a:gdLst>
                <a:gd name="T0" fmla="*/ 0 w 634"/>
                <a:gd name="T1" fmla="*/ 77 h 239"/>
                <a:gd name="T2" fmla="*/ 2 w 634"/>
                <a:gd name="T3" fmla="*/ 77 h 239"/>
                <a:gd name="T4" fmla="*/ 8 w 634"/>
                <a:gd name="T5" fmla="*/ 75 h 239"/>
                <a:gd name="T6" fmla="*/ 17 w 634"/>
                <a:gd name="T7" fmla="*/ 72 h 239"/>
                <a:gd name="T8" fmla="*/ 29 w 634"/>
                <a:gd name="T9" fmla="*/ 68 h 239"/>
                <a:gd name="T10" fmla="*/ 44 w 634"/>
                <a:gd name="T11" fmla="*/ 63 h 239"/>
                <a:gd name="T12" fmla="*/ 60 w 634"/>
                <a:gd name="T13" fmla="*/ 57 h 239"/>
                <a:gd name="T14" fmla="*/ 78 w 634"/>
                <a:gd name="T15" fmla="*/ 52 h 239"/>
                <a:gd name="T16" fmla="*/ 96 w 634"/>
                <a:gd name="T17" fmla="*/ 45 h 239"/>
                <a:gd name="T18" fmla="*/ 114 w 634"/>
                <a:gd name="T19" fmla="*/ 39 h 239"/>
                <a:gd name="T20" fmla="*/ 132 w 634"/>
                <a:gd name="T21" fmla="*/ 32 h 239"/>
                <a:gd name="T22" fmla="*/ 150 w 634"/>
                <a:gd name="T23" fmla="*/ 26 h 239"/>
                <a:gd name="T24" fmla="*/ 166 w 634"/>
                <a:gd name="T25" fmla="*/ 19 h 239"/>
                <a:gd name="T26" fmla="*/ 181 w 634"/>
                <a:gd name="T27" fmla="*/ 14 h 239"/>
                <a:gd name="T28" fmla="*/ 193 w 634"/>
                <a:gd name="T29" fmla="*/ 8 h 239"/>
                <a:gd name="T30" fmla="*/ 203 w 634"/>
                <a:gd name="T31" fmla="*/ 4 h 239"/>
                <a:gd name="T32" fmla="*/ 209 w 634"/>
                <a:gd name="T33" fmla="*/ 0 h 239"/>
                <a:gd name="T34" fmla="*/ 211 w 634"/>
                <a:gd name="T35" fmla="*/ 3 h 239"/>
                <a:gd name="T36" fmla="*/ 210 w 634"/>
                <a:gd name="T37" fmla="*/ 3 h 239"/>
                <a:gd name="T38" fmla="*/ 207 w 634"/>
                <a:gd name="T39" fmla="*/ 5 h 239"/>
                <a:gd name="T40" fmla="*/ 203 w 634"/>
                <a:gd name="T41" fmla="*/ 7 h 239"/>
                <a:gd name="T42" fmla="*/ 197 w 634"/>
                <a:gd name="T43" fmla="*/ 10 h 239"/>
                <a:gd name="T44" fmla="*/ 189 w 634"/>
                <a:gd name="T45" fmla="*/ 14 h 239"/>
                <a:gd name="T46" fmla="*/ 179 w 634"/>
                <a:gd name="T47" fmla="*/ 18 h 239"/>
                <a:gd name="T48" fmla="*/ 168 w 634"/>
                <a:gd name="T49" fmla="*/ 23 h 239"/>
                <a:gd name="T50" fmla="*/ 156 w 634"/>
                <a:gd name="T51" fmla="*/ 28 h 239"/>
                <a:gd name="T52" fmla="*/ 141 w 634"/>
                <a:gd name="T53" fmla="*/ 34 h 239"/>
                <a:gd name="T54" fmla="*/ 126 w 634"/>
                <a:gd name="T55" fmla="*/ 40 h 239"/>
                <a:gd name="T56" fmla="*/ 109 w 634"/>
                <a:gd name="T57" fmla="*/ 47 h 239"/>
                <a:gd name="T58" fmla="*/ 91 w 634"/>
                <a:gd name="T59" fmla="*/ 53 h 239"/>
                <a:gd name="T60" fmla="*/ 71 w 634"/>
                <a:gd name="T61" fmla="*/ 60 h 239"/>
                <a:gd name="T62" fmla="*/ 50 w 634"/>
                <a:gd name="T63" fmla="*/ 67 h 239"/>
                <a:gd name="T64" fmla="*/ 28 w 634"/>
                <a:gd name="T65" fmla="*/ 74 h 239"/>
                <a:gd name="T66" fmla="*/ 4 w 634"/>
                <a:gd name="T67" fmla="*/ 80 h 239"/>
                <a:gd name="T68" fmla="*/ 0 w 634"/>
                <a:gd name="T69" fmla="*/ 77 h 2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239">
                  <a:moveTo>
                    <a:pt x="0" y="231"/>
                  </a:moveTo>
                  <a:lnTo>
                    <a:pt x="6" y="229"/>
                  </a:lnTo>
                  <a:lnTo>
                    <a:pt x="24" y="223"/>
                  </a:lnTo>
                  <a:lnTo>
                    <a:pt x="52" y="214"/>
                  </a:lnTo>
                  <a:lnTo>
                    <a:pt x="88" y="202"/>
                  </a:lnTo>
                  <a:lnTo>
                    <a:pt x="131" y="188"/>
                  </a:lnTo>
                  <a:lnTo>
                    <a:pt x="180" y="171"/>
                  </a:lnTo>
                  <a:lnTo>
                    <a:pt x="233" y="154"/>
                  </a:lnTo>
                  <a:lnTo>
                    <a:pt x="288" y="135"/>
                  </a:lnTo>
                  <a:lnTo>
                    <a:pt x="343" y="116"/>
                  </a:lnTo>
                  <a:lnTo>
                    <a:pt x="398" y="96"/>
                  </a:lnTo>
                  <a:lnTo>
                    <a:pt x="451" y="77"/>
                  </a:lnTo>
                  <a:lnTo>
                    <a:pt x="500" y="58"/>
                  </a:lnTo>
                  <a:lnTo>
                    <a:pt x="543" y="41"/>
                  </a:lnTo>
                  <a:lnTo>
                    <a:pt x="580" y="25"/>
                  </a:lnTo>
                  <a:lnTo>
                    <a:pt x="609" y="11"/>
                  </a:lnTo>
                  <a:lnTo>
                    <a:pt x="628" y="0"/>
                  </a:lnTo>
                  <a:lnTo>
                    <a:pt x="634" y="8"/>
                  </a:lnTo>
                  <a:lnTo>
                    <a:pt x="631" y="9"/>
                  </a:lnTo>
                  <a:lnTo>
                    <a:pt x="622" y="14"/>
                  </a:lnTo>
                  <a:lnTo>
                    <a:pt x="609" y="20"/>
                  </a:lnTo>
                  <a:lnTo>
                    <a:pt x="591" y="30"/>
                  </a:lnTo>
                  <a:lnTo>
                    <a:pt x="567" y="41"/>
                  </a:lnTo>
                  <a:lnTo>
                    <a:pt x="538" y="54"/>
                  </a:lnTo>
                  <a:lnTo>
                    <a:pt x="505" y="69"/>
                  </a:lnTo>
                  <a:lnTo>
                    <a:pt x="468" y="85"/>
                  </a:lnTo>
                  <a:lnTo>
                    <a:pt x="425" y="103"/>
                  </a:lnTo>
                  <a:lnTo>
                    <a:pt x="378" y="120"/>
                  </a:lnTo>
                  <a:lnTo>
                    <a:pt x="327" y="139"/>
                  </a:lnTo>
                  <a:lnTo>
                    <a:pt x="272" y="159"/>
                  </a:lnTo>
                  <a:lnTo>
                    <a:pt x="213" y="180"/>
                  </a:lnTo>
                  <a:lnTo>
                    <a:pt x="150" y="199"/>
                  </a:lnTo>
                  <a:lnTo>
                    <a:pt x="83" y="220"/>
                  </a:lnTo>
                  <a:lnTo>
                    <a:pt x="12" y="239"/>
                  </a:lnTo>
                  <a:lnTo>
                    <a:pt x="0" y="2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3" name="Freeform 171"/>
            <p:cNvSpPr>
              <a:spLocks/>
            </p:cNvSpPr>
            <p:nvPr/>
          </p:nvSpPr>
          <p:spPr bwMode="auto">
            <a:xfrm>
              <a:off x="3408" y="2758"/>
              <a:ext cx="255" cy="199"/>
            </a:xfrm>
            <a:custGeom>
              <a:avLst/>
              <a:gdLst>
                <a:gd name="T0" fmla="*/ 2 w 763"/>
                <a:gd name="T1" fmla="*/ 14 h 597"/>
                <a:gd name="T2" fmla="*/ 2 w 763"/>
                <a:gd name="T3" fmla="*/ 51 h 597"/>
                <a:gd name="T4" fmla="*/ 7 w 763"/>
                <a:gd name="T5" fmla="*/ 86 h 597"/>
                <a:gd name="T6" fmla="*/ 7 w 763"/>
                <a:gd name="T7" fmla="*/ 101 h 597"/>
                <a:gd name="T8" fmla="*/ 7 w 763"/>
                <a:gd name="T9" fmla="*/ 105 h 597"/>
                <a:gd name="T10" fmla="*/ 9 w 763"/>
                <a:gd name="T11" fmla="*/ 114 h 597"/>
                <a:gd name="T12" fmla="*/ 19 w 763"/>
                <a:gd name="T13" fmla="*/ 122 h 597"/>
                <a:gd name="T14" fmla="*/ 24 w 763"/>
                <a:gd name="T15" fmla="*/ 123 h 597"/>
                <a:gd name="T16" fmla="*/ 36 w 763"/>
                <a:gd name="T17" fmla="*/ 128 h 597"/>
                <a:gd name="T18" fmla="*/ 52 w 763"/>
                <a:gd name="T19" fmla="*/ 133 h 597"/>
                <a:gd name="T20" fmla="*/ 70 w 763"/>
                <a:gd name="T21" fmla="*/ 139 h 597"/>
                <a:gd name="T22" fmla="*/ 85 w 763"/>
                <a:gd name="T23" fmla="*/ 143 h 597"/>
                <a:gd name="T24" fmla="*/ 100 w 763"/>
                <a:gd name="T25" fmla="*/ 148 h 597"/>
                <a:gd name="T26" fmla="*/ 121 w 763"/>
                <a:gd name="T27" fmla="*/ 156 h 597"/>
                <a:gd name="T28" fmla="*/ 146 w 763"/>
                <a:gd name="T29" fmla="*/ 166 h 597"/>
                <a:gd name="T30" fmla="*/ 169 w 763"/>
                <a:gd name="T31" fmla="*/ 175 h 597"/>
                <a:gd name="T32" fmla="*/ 185 w 763"/>
                <a:gd name="T33" fmla="*/ 183 h 597"/>
                <a:gd name="T34" fmla="*/ 195 w 763"/>
                <a:gd name="T35" fmla="*/ 187 h 597"/>
                <a:gd name="T36" fmla="*/ 216 w 763"/>
                <a:gd name="T37" fmla="*/ 195 h 597"/>
                <a:gd name="T38" fmla="*/ 235 w 763"/>
                <a:gd name="T39" fmla="*/ 199 h 597"/>
                <a:gd name="T40" fmla="*/ 240 w 763"/>
                <a:gd name="T41" fmla="*/ 193 h 597"/>
                <a:gd name="T42" fmla="*/ 244 w 763"/>
                <a:gd name="T43" fmla="*/ 171 h 597"/>
                <a:gd name="T44" fmla="*/ 244 w 763"/>
                <a:gd name="T45" fmla="*/ 140 h 597"/>
                <a:gd name="T46" fmla="*/ 246 w 763"/>
                <a:gd name="T47" fmla="*/ 112 h 597"/>
                <a:gd name="T48" fmla="*/ 252 w 763"/>
                <a:gd name="T49" fmla="*/ 93 h 597"/>
                <a:gd name="T50" fmla="*/ 255 w 763"/>
                <a:gd name="T51" fmla="*/ 66 h 597"/>
                <a:gd name="T52" fmla="*/ 251 w 763"/>
                <a:gd name="T53" fmla="*/ 75 h 597"/>
                <a:gd name="T54" fmla="*/ 243 w 763"/>
                <a:gd name="T55" fmla="*/ 91 h 597"/>
                <a:gd name="T56" fmla="*/ 237 w 763"/>
                <a:gd name="T57" fmla="*/ 108 h 597"/>
                <a:gd name="T58" fmla="*/ 236 w 763"/>
                <a:gd name="T59" fmla="*/ 142 h 597"/>
                <a:gd name="T60" fmla="*/ 235 w 763"/>
                <a:gd name="T61" fmla="*/ 155 h 597"/>
                <a:gd name="T62" fmla="*/ 234 w 763"/>
                <a:gd name="T63" fmla="*/ 158 h 597"/>
                <a:gd name="T64" fmla="*/ 227 w 763"/>
                <a:gd name="T65" fmla="*/ 163 h 597"/>
                <a:gd name="T66" fmla="*/ 210 w 763"/>
                <a:gd name="T67" fmla="*/ 164 h 597"/>
                <a:gd name="T68" fmla="*/ 192 w 763"/>
                <a:gd name="T69" fmla="*/ 158 h 597"/>
                <a:gd name="T70" fmla="*/ 178 w 763"/>
                <a:gd name="T71" fmla="*/ 153 h 597"/>
                <a:gd name="T72" fmla="*/ 164 w 763"/>
                <a:gd name="T73" fmla="*/ 149 h 597"/>
                <a:gd name="T74" fmla="*/ 154 w 763"/>
                <a:gd name="T75" fmla="*/ 146 h 597"/>
                <a:gd name="T76" fmla="*/ 143 w 763"/>
                <a:gd name="T77" fmla="*/ 142 h 597"/>
                <a:gd name="T78" fmla="*/ 131 w 763"/>
                <a:gd name="T79" fmla="*/ 137 h 597"/>
                <a:gd name="T80" fmla="*/ 120 w 763"/>
                <a:gd name="T81" fmla="*/ 131 h 597"/>
                <a:gd name="T82" fmla="*/ 110 w 763"/>
                <a:gd name="T83" fmla="*/ 126 h 597"/>
                <a:gd name="T84" fmla="*/ 92 w 763"/>
                <a:gd name="T85" fmla="*/ 115 h 597"/>
                <a:gd name="T86" fmla="*/ 76 w 763"/>
                <a:gd name="T87" fmla="*/ 107 h 597"/>
                <a:gd name="T88" fmla="*/ 62 w 763"/>
                <a:gd name="T89" fmla="*/ 104 h 597"/>
                <a:gd name="T90" fmla="*/ 44 w 763"/>
                <a:gd name="T91" fmla="*/ 98 h 597"/>
                <a:gd name="T92" fmla="*/ 28 w 763"/>
                <a:gd name="T93" fmla="*/ 90 h 597"/>
                <a:gd name="T94" fmla="*/ 23 w 763"/>
                <a:gd name="T95" fmla="*/ 80 h 597"/>
                <a:gd name="T96" fmla="*/ 16 w 763"/>
                <a:gd name="T97" fmla="*/ 57 h 597"/>
                <a:gd name="T98" fmla="*/ 13 w 763"/>
                <a:gd name="T99" fmla="*/ 44 h 597"/>
                <a:gd name="T100" fmla="*/ 6 w 763"/>
                <a:gd name="T101" fmla="*/ 13 h 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3" h="597">
                  <a:moveTo>
                    <a:pt x="12" y="0"/>
                  </a:moveTo>
                  <a:lnTo>
                    <a:pt x="10" y="12"/>
                  </a:lnTo>
                  <a:lnTo>
                    <a:pt x="5" y="41"/>
                  </a:lnTo>
                  <a:lnTo>
                    <a:pt x="0" y="79"/>
                  </a:lnTo>
                  <a:lnTo>
                    <a:pt x="0" y="114"/>
                  </a:lnTo>
                  <a:lnTo>
                    <a:pt x="5" y="152"/>
                  </a:lnTo>
                  <a:lnTo>
                    <a:pt x="12" y="197"/>
                  </a:lnTo>
                  <a:lnTo>
                    <a:pt x="18" y="236"/>
                  </a:lnTo>
                  <a:lnTo>
                    <a:pt x="22" y="258"/>
                  </a:lnTo>
                  <a:lnTo>
                    <a:pt x="22" y="271"/>
                  </a:lnTo>
                  <a:lnTo>
                    <a:pt x="22" y="288"/>
                  </a:lnTo>
                  <a:lnTo>
                    <a:pt x="22" y="303"/>
                  </a:lnTo>
                  <a:lnTo>
                    <a:pt x="22" y="309"/>
                  </a:lnTo>
                  <a:lnTo>
                    <a:pt x="22" y="311"/>
                  </a:lnTo>
                  <a:lnTo>
                    <a:pt x="22" y="316"/>
                  </a:lnTo>
                  <a:lnTo>
                    <a:pt x="22" y="324"/>
                  </a:lnTo>
                  <a:lnTo>
                    <a:pt x="24" y="332"/>
                  </a:lnTo>
                  <a:lnTo>
                    <a:pt x="28" y="343"/>
                  </a:lnTo>
                  <a:lnTo>
                    <a:pt x="34" y="352"/>
                  </a:lnTo>
                  <a:lnTo>
                    <a:pt x="44" y="360"/>
                  </a:lnTo>
                  <a:lnTo>
                    <a:pt x="57" y="366"/>
                  </a:lnTo>
                  <a:lnTo>
                    <a:pt x="59" y="367"/>
                  </a:lnTo>
                  <a:lnTo>
                    <a:pt x="64" y="368"/>
                  </a:lnTo>
                  <a:lnTo>
                    <a:pt x="72" y="370"/>
                  </a:lnTo>
                  <a:lnTo>
                    <a:pt x="81" y="375"/>
                  </a:lnTo>
                  <a:lnTo>
                    <a:pt x="93" y="378"/>
                  </a:lnTo>
                  <a:lnTo>
                    <a:pt x="108" y="383"/>
                  </a:lnTo>
                  <a:lnTo>
                    <a:pt x="122" y="388"/>
                  </a:lnTo>
                  <a:lnTo>
                    <a:pt x="138" y="393"/>
                  </a:lnTo>
                  <a:lnTo>
                    <a:pt x="156" y="398"/>
                  </a:lnTo>
                  <a:lnTo>
                    <a:pt x="173" y="404"/>
                  </a:lnTo>
                  <a:lnTo>
                    <a:pt x="191" y="409"/>
                  </a:lnTo>
                  <a:lnTo>
                    <a:pt x="208" y="416"/>
                  </a:lnTo>
                  <a:lnTo>
                    <a:pt x="225" y="421"/>
                  </a:lnTo>
                  <a:lnTo>
                    <a:pt x="240" y="426"/>
                  </a:lnTo>
                  <a:lnTo>
                    <a:pt x="254" y="430"/>
                  </a:lnTo>
                  <a:lnTo>
                    <a:pt x="268" y="434"/>
                  </a:lnTo>
                  <a:lnTo>
                    <a:pt x="281" y="438"/>
                  </a:lnTo>
                  <a:lnTo>
                    <a:pt x="298" y="444"/>
                  </a:lnTo>
                  <a:lnTo>
                    <a:pt x="318" y="452"/>
                  </a:lnTo>
                  <a:lnTo>
                    <a:pt x="339" y="460"/>
                  </a:lnTo>
                  <a:lnTo>
                    <a:pt x="363" y="468"/>
                  </a:lnTo>
                  <a:lnTo>
                    <a:pt x="387" y="478"/>
                  </a:lnTo>
                  <a:lnTo>
                    <a:pt x="411" y="487"/>
                  </a:lnTo>
                  <a:lnTo>
                    <a:pt x="437" y="498"/>
                  </a:lnTo>
                  <a:lnTo>
                    <a:pt x="461" y="507"/>
                  </a:lnTo>
                  <a:lnTo>
                    <a:pt x="484" y="517"/>
                  </a:lnTo>
                  <a:lnTo>
                    <a:pt x="506" y="525"/>
                  </a:lnTo>
                  <a:lnTo>
                    <a:pt x="525" y="535"/>
                  </a:lnTo>
                  <a:lnTo>
                    <a:pt x="542" y="542"/>
                  </a:lnTo>
                  <a:lnTo>
                    <a:pt x="555" y="548"/>
                  </a:lnTo>
                  <a:lnTo>
                    <a:pt x="565" y="553"/>
                  </a:lnTo>
                  <a:lnTo>
                    <a:pt x="571" y="556"/>
                  </a:lnTo>
                  <a:lnTo>
                    <a:pt x="583" y="562"/>
                  </a:lnTo>
                  <a:lnTo>
                    <a:pt x="600" y="570"/>
                  </a:lnTo>
                  <a:lnTo>
                    <a:pt x="622" y="578"/>
                  </a:lnTo>
                  <a:lnTo>
                    <a:pt x="645" y="586"/>
                  </a:lnTo>
                  <a:lnTo>
                    <a:pt x="669" y="592"/>
                  </a:lnTo>
                  <a:lnTo>
                    <a:pt x="688" y="597"/>
                  </a:lnTo>
                  <a:lnTo>
                    <a:pt x="704" y="597"/>
                  </a:lnTo>
                  <a:lnTo>
                    <a:pt x="712" y="594"/>
                  </a:lnTo>
                  <a:lnTo>
                    <a:pt x="713" y="590"/>
                  </a:lnTo>
                  <a:lnTo>
                    <a:pt x="717" y="580"/>
                  </a:lnTo>
                  <a:lnTo>
                    <a:pt x="721" y="562"/>
                  </a:lnTo>
                  <a:lnTo>
                    <a:pt x="726" y="540"/>
                  </a:lnTo>
                  <a:lnTo>
                    <a:pt x="731" y="514"/>
                  </a:lnTo>
                  <a:lnTo>
                    <a:pt x="734" y="484"/>
                  </a:lnTo>
                  <a:lnTo>
                    <a:pt x="734" y="454"/>
                  </a:lnTo>
                  <a:lnTo>
                    <a:pt x="731" y="421"/>
                  </a:lnTo>
                  <a:lnTo>
                    <a:pt x="729" y="389"/>
                  </a:lnTo>
                  <a:lnTo>
                    <a:pt x="730" y="360"/>
                  </a:lnTo>
                  <a:lnTo>
                    <a:pt x="735" y="335"/>
                  </a:lnTo>
                  <a:lnTo>
                    <a:pt x="742" y="312"/>
                  </a:lnTo>
                  <a:lnTo>
                    <a:pt x="748" y="293"/>
                  </a:lnTo>
                  <a:lnTo>
                    <a:pt x="754" y="279"/>
                  </a:lnTo>
                  <a:lnTo>
                    <a:pt x="758" y="271"/>
                  </a:lnTo>
                  <a:lnTo>
                    <a:pt x="760" y="268"/>
                  </a:lnTo>
                  <a:lnTo>
                    <a:pt x="763" y="197"/>
                  </a:lnTo>
                  <a:lnTo>
                    <a:pt x="762" y="200"/>
                  </a:lnTo>
                  <a:lnTo>
                    <a:pt x="758" y="210"/>
                  </a:lnTo>
                  <a:lnTo>
                    <a:pt x="752" y="224"/>
                  </a:lnTo>
                  <a:lnTo>
                    <a:pt x="745" y="240"/>
                  </a:lnTo>
                  <a:lnTo>
                    <a:pt x="736" y="258"/>
                  </a:lnTo>
                  <a:lnTo>
                    <a:pt x="728" y="274"/>
                  </a:lnTo>
                  <a:lnTo>
                    <a:pt x="721" y="288"/>
                  </a:lnTo>
                  <a:lnTo>
                    <a:pt x="716" y="300"/>
                  </a:lnTo>
                  <a:lnTo>
                    <a:pt x="709" y="325"/>
                  </a:lnTo>
                  <a:lnTo>
                    <a:pt x="705" y="362"/>
                  </a:lnTo>
                  <a:lnTo>
                    <a:pt x="704" y="399"/>
                  </a:lnTo>
                  <a:lnTo>
                    <a:pt x="706" y="425"/>
                  </a:lnTo>
                  <a:lnTo>
                    <a:pt x="707" y="440"/>
                  </a:lnTo>
                  <a:lnTo>
                    <a:pt x="706" y="454"/>
                  </a:lnTo>
                  <a:lnTo>
                    <a:pt x="704" y="464"/>
                  </a:lnTo>
                  <a:lnTo>
                    <a:pt x="703" y="467"/>
                  </a:lnTo>
                  <a:lnTo>
                    <a:pt x="702" y="469"/>
                  </a:lnTo>
                  <a:lnTo>
                    <a:pt x="699" y="473"/>
                  </a:lnTo>
                  <a:lnTo>
                    <a:pt x="695" y="478"/>
                  </a:lnTo>
                  <a:lnTo>
                    <a:pt x="688" y="484"/>
                  </a:lnTo>
                  <a:lnTo>
                    <a:pt x="679" y="490"/>
                  </a:lnTo>
                  <a:lnTo>
                    <a:pt x="666" y="494"/>
                  </a:lnTo>
                  <a:lnTo>
                    <a:pt x="649" y="495"/>
                  </a:lnTo>
                  <a:lnTo>
                    <a:pt x="629" y="493"/>
                  </a:lnTo>
                  <a:lnTo>
                    <a:pt x="608" y="487"/>
                  </a:lnTo>
                  <a:lnTo>
                    <a:pt x="590" y="481"/>
                  </a:lnTo>
                  <a:lnTo>
                    <a:pt x="574" y="475"/>
                  </a:lnTo>
                  <a:lnTo>
                    <a:pt x="561" y="469"/>
                  </a:lnTo>
                  <a:lnTo>
                    <a:pt x="547" y="463"/>
                  </a:lnTo>
                  <a:lnTo>
                    <a:pt x="533" y="458"/>
                  </a:lnTo>
                  <a:lnTo>
                    <a:pt x="518" y="453"/>
                  </a:lnTo>
                  <a:lnTo>
                    <a:pt x="502" y="450"/>
                  </a:lnTo>
                  <a:lnTo>
                    <a:pt x="492" y="448"/>
                  </a:lnTo>
                  <a:lnTo>
                    <a:pt x="482" y="445"/>
                  </a:lnTo>
                  <a:lnTo>
                    <a:pt x="472" y="443"/>
                  </a:lnTo>
                  <a:lnTo>
                    <a:pt x="461" y="439"/>
                  </a:lnTo>
                  <a:lnTo>
                    <a:pt x="449" y="436"/>
                  </a:lnTo>
                  <a:lnTo>
                    <a:pt x="438" y="431"/>
                  </a:lnTo>
                  <a:lnTo>
                    <a:pt x="427" y="427"/>
                  </a:lnTo>
                  <a:lnTo>
                    <a:pt x="415" y="422"/>
                  </a:lnTo>
                  <a:lnTo>
                    <a:pt x="403" y="417"/>
                  </a:lnTo>
                  <a:lnTo>
                    <a:pt x="392" y="411"/>
                  </a:lnTo>
                  <a:lnTo>
                    <a:pt x="381" y="405"/>
                  </a:lnTo>
                  <a:lnTo>
                    <a:pt x="369" y="399"/>
                  </a:lnTo>
                  <a:lnTo>
                    <a:pt x="359" y="393"/>
                  </a:lnTo>
                  <a:lnTo>
                    <a:pt x="348" y="388"/>
                  </a:lnTo>
                  <a:lnTo>
                    <a:pt x="338" y="382"/>
                  </a:lnTo>
                  <a:lnTo>
                    <a:pt x="329" y="377"/>
                  </a:lnTo>
                  <a:lnTo>
                    <a:pt x="311" y="366"/>
                  </a:lnTo>
                  <a:lnTo>
                    <a:pt x="293" y="355"/>
                  </a:lnTo>
                  <a:lnTo>
                    <a:pt x="276" y="346"/>
                  </a:lnTo>
                  <a:lnTo>
                    <a:pt x="259" y="337"/>
                  </a:lnTo>
                  <a:lnTo>
                    <a:pt x="243" y="328"/>
                  </a:lnTo>
                  <a:lnTo>
                    <a:pt x="228" y="322"/>
                  </a:lnTo>
                  <a:lnTo>
                    <a:pt x="213" y="318"/>
                  </a:lnTo>
                  <a:lnTo>
                    <a:pt x="201" y="315"/>
                  </a:lnTo>
                  <a:lnTo>
                    <a:pt x="187" y="313"/>
                  </a:lnTo>
                  <a:lnTo>
                    <a:pt x="169" y="308"/>
                  </a:lnTo>
                  <a:lnTo>
                    <a:pt x="151" y="301"/>
                  </a:lnTo>
                  <a:lnTo>
                    <a:pt x="131" y="293"/>
                  </a:lnTo>
                  <a:lnTo>
                    <a:pt x="113" y="285"/>
                  </a:lnTo>
                  <a:lnTo>
                    <a:pt x="96" y="277"/>
                  </a:lnTo>
                  <a:lnTo>
                    <a:pt x="85" y="270"/>
                  </a:lnTo>
                  <a:lnTo>
                    <a:pt x="79" y="265"/>
                  </a:lnTo>
                  <a:lnTo>
                    <a:pt x="76" y="256"/>
                  </a:lnTo>
                  <a:lnTo>
                    <a:pt x="70" y="239"/>
                  </a:lnTo>
                  <a:lnTo>
                    <a:pt x="64" y="218"/>
                  </a:lnTo>
                  <a:lnTo>
                    <a:pt x="56" y="194"/>
                  </a:lnTo>
                  <a:lnTo>
                    <a:pt x="49" y="171"/>
                  </a:lnTo>
                  <a:lnTo>
                    <a:pt x="43" y="152"/>
                  </a:lnTo>
                  <a:lnTo>
                    <a:pt x="39" y="139"/>
                  </a:lnTo>
                  <a:lnTo>
                    <a:pt x="38" y="133"/>
                  </a:lnTo>
                  <a:lnTo>
                    <a:pt x="35" y="118"/>
                  </a:lnTo>
                  <a:lnTo>
                    <a:pt x="27" y="82"/>
                  </a:lnTo>
                  <a:lnTo>
                    <a:pt x="17" y="39"/>
                  </a:lnTo>
                  <a:lnTo>
                    <a:pt x="1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4" name="Freeform 172"/>
            <p:cNvSpPr>
              <a:spLocks/>
            </p:cNvSpPr>
            <p:nvPr/>
          </p:nvSpPr>
          <p:spPr bwMode="auto">
            <a:xfrm>
              <a:off x="3514" y="2776"/>
              <a:ext cx="26" cy="35"/>
            </a:xfrm>
            <a:custGeom>
              <a:avLst/>
              <a:gdLst>
                <a:gd name="T0" fmla="*/ 10 w 80"/>
                <a:gd name="T1" fmla="*/ 0 h 105"/>
                <a:gd name="T2" fmla="*/ 10 w 80"/>
                <a:gd name="T3" fmla="*/ 0 h 105"/>
                <a:gd name="T4" fmla="*/ 9 w 80"/>
                <a:gd name="T5" fmla="*/ 0 h 105"/>
                <a:gd name="T6" fmla="*/ 9 w 80"/>
                <a:gd name="T7" fmla="*/ 0 h 105"/>
                <a:gd name="T8" fmla="*/ 8 w 80"/>
                <a:gd name="T9" fmla="*/ 0 h 105"/>
                <a:gd name="T10" fmla="*/ 11 w 80"/>
                <a:gd name="T11" fmla="*/ 3 h 105"/>
                <a:gd name="T12" fmla="*/ 12 w 80"/>
                <a:gd name="T13" fmla="*/ 6 h 105"/>
                <a:gd name="T14" fmla="*/ 14 w 80"/>
                <a:gd name="T15" fmla="*/ 10 h 105"/>
                <a:gd name="T16" fmla="*/ 14 w 80"/>
                <a:gd name="T17" fmla="*/ 13 h 105"/>
                <a:gd name="T18" fmla="*/ 14 w 80"/>
                <a:gd name="T19" fmla="*/ 17 h 105"/>
                <a:gd name="T20" fmla="*/ 13 w 80"/>
                <a:gd name="T21" fmla="*/ 20 h 105"/>
                <a:gd name="T22" fmla="*/ 12 w 80"/>
                <a:gd name="T23" fmla="*/ 23 h 105"/>
                <a:gd name="T24" fmla="*/ 10 w 80"/>
                <a:gd name="T25" fmla="*/ 25 h 105"/>
                <a:gd name="T26" fmla="*/ 8 w 80"/>
                <a:gd name="T27" fmla="*/ 27 h 105"/>
                <a:gd name="T28" fmla="*/ 6 w 80"/>
                <a:gd name="T29" fmla="*/ 29 h 105"/>
                <a:gd name="T30" fmla="*/ 3 w 80"/>
                <a:gd name="T31" fmla="*/ 30 h 105"/>
                <a:gd name="T32" fmla="*/ 0 w 80"/>
                <a:gd name="T33" fmla="*/ 31 h 105"/>
                <a:gd name="T34" fmla="*/ 1 w 80"/>
                <a:gd name="T35" fmla="*/ 32 h 105"/>
                <a:gd name="T36" fmla="*/ 2 w 80"/>
                <a:gd name="T37" fmla="*/ 33 h 105"/>
                <a:gd name="T38" fmla="*/ 4 w 80"/>
                <a:gd name="T39" fmla="*/ 33 h 105"/>
                <a:gd name="T40" fmla="*/ 5 w 80"/>
                <a:gd name="T41" fmla="*/ 34 h 105"/>
                <a:gd name="T42" fmla="*/ 6 w 80"/>
                <a:gd name="T43" fmla="*/ 34 h 105"/>
                <a:gd name="T44" fmla="*/ 7 w 80"/>
                <a:gd name="T45" fmla="*/ 35 h 105"/>
                <a:gd name="T46" fmla="*/ 9 w 80"/>
                <a:gd name="T47" fmla="*/ 35 h 105"/>
                <a:gd name="T48" fmla="*/ 10 w 80"/>
                <a:gd name="T49" fmla="*/ 35 h 105"/>
                <a:gd name="T50" fmla="*/ 13 w 80"/>
                <a:gd name="T51" fmla="*/ 35 h 105"/>
                <a:gd name="T52" fmla="*/ 16 w 80"/>
                <a:gd name="T53" fmla="*/ 34 h 105"/>
                <a:gd name="T54" fmla="*/ 19 w 80"/>
                <a:gd name="T55" fmla="*/ 32 h 105"/>
                <a:gd name="T56" fmla="*/ 21 w 80"/>
                <a:gd name="T57" fmla="*/ 30 h 105"/>
                <a:gd name="T58" fmla="*/ 23 w 80"/>
                <a:gd name="T59" fmla="*/ 27 h 105"/>
                <a:gd name="T60" fmla="*/ 25 w 80"/>
                <a:gd name="T61" fmla="*/ 24 h 105"/>
                <a:gd name="T62" fmla="*/ 26 w 80"/>
                <a:gd name="T63" fmla="*/ 21 h 105"/>
                <a:gd name="T64" fmla="*/ 26 w 80"/>
                <a:gd name="T65" fmla="*/ 18 h 105"/>
                <a:gd name="T66" fmla="*/ 26 w 80"/>
                <a:gd name="T67" fmla="*/ 14 h 105"/>
                <a:gd name="T68" fmla="*/ 25 w 80"/>
                <a:gd name="T69" fmla="*/ 11 h 105"/>
                <a:gd name="T70" fmla="*/ 23 w 80"/>
                <a:gd name="T71" fmla="*/ 8 h 105"/>
                <a:gd name="T72" fmla="*/ 21 w 80"/>
                <a:gd name="T73" fmla="*/ 5 h 105"/>
                <a:gd name="T74" fmla="*/ 19 w 80"/>
                <a:gd name="T75" fmla="*/ 3 h 105"/>
                <a:gd name="T76" fmla="*/ 16 w 80"/>
                <a:gd name="T77" fmla="*/ 1 h 105"/>
                <a:gd name="T78" fmla="*/ 13 w 80"/>
                <a:gd name="T79" fmla="*/ 0 h 105"/>
                <a:gd name="T80" fmla="*/ 10 w 80"/>
                <a:gd name="T81" fmla="*/ 0 h 1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0" h="105">
                  <a:moveTo>
                    <a:pt x="32" y="0"/>
                  </a:moveTo>
                  <a:lnTo>
                    <a:pt x="31" y="0"/>
                  </a:lnTo>
                  <a:lnTo>
                    <a:pt x="29" y="0"/>
                  </a:lnTo>
                  <a:lnTo>
                    <a:pt x="28" y="1"/>
                  </a:lnTo>
                  <a:lnTo>
                    <a:pt x="26" y="1"/>
                  </a:lnTo>
                  <a:lnTo>
                    <a:pt x="33" y="9"/>
                  </a:lnTo>
                  <a:lnTo>
                    <a:pt x="38" y="18"/>
                  </a:lnTo>
                  <a:lnTo>
                    <a:pt x="42" y="29"/>
                  </a:lnTo>
                  <a:lnTo>
                    <a:pt x="43" y="40"/>
                  </a:lnTo>
                  <a:lnTo>
                    <a:pt x="42" y="51"/>
                  </a:lnTo>
                  <a:lnTo>
                    <a:pt x="40" y="60"/>
                  </a:lnTo>
                  <a:lnTo>
                    <a:pt x="36" y="68"/>
                  </a:lnTo>
                  <a:lnTo>
                    <a:pt x="31" y="75"/>
                  </a:lnTo>
                  <a:lnTo>
                    <a:pt x="25" y="81"/>
                  </a:lnTo>
                  <a:lnTo>
                    <a:pt x="17" y="87"/>
                  </a:lnTo>
                  <a:lnTo>
                    <a:pt x="9" y="91"/>
                  </a:lnTo>
                  <a:lnTo>
                    <a:pt x="0" y="93"/>
                  </a:lnTo>
                  <a:lnTo>
                    <a:pt x="3" y="96"/>
                  </a:lnTo>
                  <a:lnTo>
                    <a:pt x="7" y="98"/>
                  </a:lnTo>
                  <a:lnTo>
                    <a:pt x="11" y="100"/>
                  </a:lnTo>
                  <a:lnTo>
                    <a:pt x="14" y="102"/>
                  </a:lnTo>
                  <a:lnTo>
                    <a:pt x="18" y="103"/>
                  </a:lnTo>
                  <a:lnTo>
                    <a:pt x="22" y="104"/>
                  </a:lnTo>
                  <a:lnTo>
                    <a:pt x="28" y="105"/>
                  </a:lnTo>
                  <a:lnTo>
                    <a:pt x="32" y="105"/>
                  </a:lnTo>
                  <a:lnTo>
                    <a:pt x="41" y="104"/>
                  </a:lnTo>
                  <a:lnTo>
                    <a:pt x="50" y="101"/>
                  </a:lnTo>
                  <a:lnTo>
                    <a:pt x="58" y="96"/>
                  </a:lnTo>
                  <a:lnTo>
                    <a:pt x="66" y="90"/>
                  </a:lnTo>
                  <a:lnTo>
                    <a:pt x="72" y="81"/>
                  </a:lnTo>
                  <a:lnTo>
                    <a:pt x="76" y="73"/>
                  </a:lnTo>
                  <a:lnTo>
                    <a:pt x="79" y="63"/>
                  </a:lnTo>
                  <a:lnTo>
                    <a:pt x="80" y="53"/>
                  </a:lnTo>
                  <a:lnTo>
                    <a:pt x="79" y="41"/>
                  </a:lnTo>
                  <a:lnTo>
                    <a:pt x="76" y="32"/>
                  </a:lnTo>
                  <a:lnTo>
                    <a:pt x="72" y="23"/>
                  </a:lnTo>
                  <a:lnTo>
                    <a:pt x="66" y="16"/>
                  </a:lnTo>
                  <a:lnTo>
                    <a:pt x="58" y="9"/>
                  </a:lnTo>
                  <a:lnTo>
                    <a:pt x="50" y="4"/>
                  </a:lnTo>
                  <a:lnTo>
                    <a:pt x="41" y="1"/>
                  </a:lnTo>
                  <a:lnTo>
                    <a:pt x="3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5" name="Freeform 173"/>
            <p:cNvSpPr>
              <a:spLocks/>
            </p:cNvSpPr>
            <p:nvPr/>
          </p:nvSpPr>
          <p:spPr bwMode="auto">
            <a:xfrm>
              <a:off x="3508" y="2776"/>
              <a:ext cx="20" cy="31"/>
            </a:xfrm>
            <a:custGeom>
              <a:avLst/>
              <a:gdLst>
                <a:gd name="T0" fmla="*/ 20 w 60"/>
                <a:gd name="T1" fmla="*/ 13 h 92"/>
                <a:gd name="T2" fmla="*/ 20 w 60"/>
                <a:gd name="T3" fmla="*/ 9 h 92"/>
                <a:gd name="T4" fmla="*/ 18 w 60"/>
                <a:gd name="T5" fmla="*/ 6 h 92"/>
                <a:gd name="T6" fmla="*/ 17 w 60"/>
                <a:gd name="T7" fmla="*/ 3 h 92"/>
                <a:gd name="T8" fmla="*/ 14 w 60"/>
                <a:gd name="T9" fmla="*/ 0 h 92"/>
                <a:gd name="T10" fmla="*/ 11 w 60"/>
                <a:gd name="T11" fmla="*/ 1 h 92"/>
                <a:gd name="T12" fmla="*/ 9 w 60"/>
                <a:gd name="T13" fmla="*/ 2 h 92"/>
                <a:gd name="T14" fmla="*/ 6 w 60"/>
                <a:gd name="T15" fmla="*/ 4 h 92"/>
                <a:gd name="T16" fmla="*/ 4 w 60"/>
                <a:gd name="T17" fmla="*/ 6 h 92"/>
                <a:gd name="T18" fmla="*/ 3 w 60"/>
                <a:gd name="T19" fmla="*/ 8 h 92"/>
                <a:gd name="T20" fmla="*/ 1 w 60"/>
                <a:gd name="T21" fmla="*/ 11 h 92"/>
                <a:gd name="T22" fmla="*/ 1 w 60"/>
                <a:gd name="T23" fmla="*/ 14 h 92"/>
                <a:gd name="T24" fmla="*/ 0 w 60"/>
                <a:gd name="T25" fmla="*/ 18 h 92"/>
                <a:gd name="T26" fmla="*/ 1 w 60"/>
                <a:gd name="T27" fmla="*/ 21 h 92"/>
                <a:gd name="T28" fmla="*/ 2 w 60"/>
                <a:gd name="T29" fmla="*/ 25 h 92"/>
                <a:gd name="T30" fmla="*/ 3 w 60"/>
                <a:gd name="T31" fmla="*/ 28 h 92"/>
                <a:gd name="T32" fmla="*/ 6 w 60"/>
                <a:gd name="T33" fmla="*/ 31 h 92"/>
                <a:gd name="T34" fmla="*/ 9 w 60"/>
                <a:gd name="T35" fmla="*/ 30 h 92"/>
                <a:gd name="T36" fmla="*/ 11 w 60"/>
                <a:gd name="T37" fmla="*/ 29 h 92"/>
                <a:gd name="T38" fmla="*/ 14 w 60"/>
                <a:gd name="T39" fmla="*/ 27 h 92"/>
                <a:gd name="T40" fmla="*/ 16 w 60"/>
                <a:gd name="T41" fmla="*/ 25 h 92"/>
                <a:gd name="T42" fmla="*/ 18 w 60"/>
                <a:gd name="T43" fmla="*/ 23 h 92"/>
                <a:gd name="T44" fmla="*/ 19 w 60"/>
                <a:gd name="T45" fmla="*/ 20 h 92"/>
                <a:gd name="T46" fmla="*/ 20 w 60"/>
                <a:gd name="T47" fmla="*/ 17 h 92"/>
                <a:gd name="T48" fmla="*/ 20 w 60"/>
                <a:gd name="T49" fmla="*/ 13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2">
                  <a:moveTo>
                    <a:pt x="60" y="39"/>
                  </a:moveTo>
                  <a:lnTo>
                    <a:pt x="59" y="28"/>
                  </a:lnTo>
                  <a:lnTo>
                    <a:pt x="55" y="17"/>
                  </a:lnTo>
                  <a:lnTo>
                    <a:pt x="50" y="8"/>
                  </a:lnTo>
                  <a:lnTo>
                    <a:pt x="43" y="0"/>
                  </a:lnTo>
                  <a:lnTo>
                    <a:pt x="34" y="2"/>
                  </a:lnTo>
                  <a:lnTo>
                    <a:pt x="26" y="5"/>
                  </a:lnTo>
                  <a:lnTo>
                    <a:pt x="19" y="11"/>
                  </a:lnTo>
                  <a:lnTo>
                    <a:pt x="13" y="17"/>
                  </a:lnTo>
                  <a:lnTo>
                    <a:pt x="8" y="24"/>
                  </a:lnTo>
                  <a:lnTo>
                    <a:pt x="4" y="32"/>
                  </a:lnTo>
                  <a:lnTo>
                    <a:pt x="2" y="41"/>
                  </a:lnTo>
                  <a:lnTo>
                    <a:pt x="0" y="52"/>
                  </a:lnTo>
                  <a:lnTo>
                    <a:pt x="2" y="63"/>
                  </a:lnTo>
                  <a:lnTo>
                    <a:pt x="5" y="74"/>
                  </a:lnTo>
                  <a:lnTo>
                    <a:pt x="10" y="83"/>
                  </a:lnTo>
                  <a:lnTo>
                    <a:pt x="17" y="92"/>
                  </a:lnTo>
                  <a:lnTo>
                    <a:pt x="26" y="90"/>
                  </a:lnTo>
                  <a:lnTo>
                    <a:pt x="34" y="86"/>
                  </a:lnTo>
                  <a:lnTo>
                    <a:pt x="42" y="80"/>
                  </a:lnTo>
                  <a:lnTo>
                    <a:pt x="48" y="74"/>
                  </a:lnTo>
                  <a:lnTo>
                    <a:pt x="53" y="67"/>
                  </a:lnTo>
                  <a:lnTo>
                    <a:pt x="57" y="59"/>
                  </a:lnTo>
                  <a:lnTo>
                    <a:pt x="59" y="50"/>
                  </a:lnTo>
                  <a:lnTo>
                    <a:pt x="60" y="39"/>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6" name="Freeform 174"/>
            <p:cNvSpPr>
              <a:spLocks/>
            </p:cNvSpPr>
            <p:nvPr/>
          </p:nvSpPr>
          <p:spPr bwMode="auto">
            <a:xfrm>
              <a:off x="3510" y="2772"/>
              <a:ext cx="26" cy="35"/>
            </a:xfrm>
            <a:custGeom>
              <a:avLst/>
              <a:gdLst>
                <a:gd name="T0" fmla="*/ 10 w 79"/>
                <a:gd name="T1" fmla="*/ 0 h 104"/>
                <a:gd name="T2" fmla="*/ 10 w 79"/>
                <a:gd name="T3" fmla="*/ 0 h 104"/>
                <a:gd name="T4" fmla="*/ 9 w 79"/>
                <a:gd name="T5" fmla="*/ 0 h 104"/>
                <a:gd name="T6" fmla="*/ 9 w 79"/>
                <a:gd name="T7" fmla="*/ 0 h 104"/>
                <a:gd name="T8" fmla="*/ 8 w 79"/>
                <a:gd name="T9" fmla="*/ 0 h 104"/>
                <a:gd name="T10" fmla="*/ 10 w 79"/>
                <a:gd name="T11" fmla="*/ 3 h 104"/>
                <a:gd name="T12" fmla="*/ 13 w 79"/>
                <a:gd name="T13" fmla="*/ 6 h 104"/>
                <a:gd name="T14" fmla="*/ 13 w 79"/>
                <a:gd name="T15" fmla="*/ 9 h 104"/>
                <a:gd name="T16" fmla="*/ 14 w 79"/>
                <a:gd name="T17" fmla="*/ 13 h 104"/>
                <a:gd name="T18" fmla="*/ 13 w 79"/>
                <a:gd name="T19" fmla="*/ 16 h 104"/>
                <a:gd name="T20" fmla="*/ 13 w 79"/>
                <a:gd name="T21" fmla="*/ 20 h 104"/>
                <a:gd name="T22" fmla="*/ 11 w 79"/>
                <a:gd name="T23" fmla="*/ 23 h 104"/>
                <a:gd name="T24" fmla="*/ 10 w 79"/>
                <a:gd name="T25" fmla="*/ 25 h 104"/>
                <a:gd name="T26" fmla="*/ 8 w 79"/>
                <a:gd name="T27" fmla="*/ 27 h 104"/>
                <a:gd name="T28" fmla="*/ 5 w 79"/>
                <a:gd name="T29" fmla="*/ 29 h 104"/>
                <a:gd name="T30" fmla="*/ 3 w 79"/>
                <a:gd name="T31" fmla="*/ 30 h 104"/>
                <a:gd name="T32" fmla="*/ 0 w 79"/>
                <a:gd name="T33" fmla="*/ 31 h 104"/>
                <a:gd name="T34" fmla="*/ 1 w 79"/>
                <a:gd name="T35" fmla="*/ 32 h 104"/>
                <a:gd name="T36" fmla="*/ 2 w 79"/>
                <a:gd name="T37" fmla="*/ 33 h 104"/>
                <a:gd name="T38" fmla="*/ 3 w 79"/>
                <a:gd name="T39" fmla="*/ 33 h 104"/>
                <a:gd name="T40" fmla="*/ 5 w 79"/>
                <a:gd name="T41" fmla="*/ 34 h 104"/>
                <a:gd name="T42" fmla="*/ 6 w 79"/>
                <a:gd name="T43" fmla="*/ 34 h 104"/>
                <a:gd name="T44" fmla="*/ 7 w 79"/>
                <a:gd name="T45" fmla="*/ 35 h 104"/>
                <a:gd name="T46" fmla="*/ 9 w 79"/>
                <a:gd name="T47" fmla="*/ 35 h 104"/>
                <a:gd name="T48" fmla="*/ 10 w 79"/>
                <a:gd name="T49" fmla="*/ 35 h 104"/>
                <a:gd name="T50" fmla="*/ 13 w 79"/>
                <a:gd name="T51" fmla="*/ 35 h 104"/>
                <a:gd name="T52" fmla="*/ 16 w 79"/>
                <a:gd name="T53" fmla="*/ 34 h 104"/>
                <a:gd name="T54" fmla="*/ 19 w 79"/>
                <a:gd name="T55" fmla="*/ 32 h 104"/>
                <a:gd name="T56" fmla="*/ 21 w 79"/>
                <a:gd name="T57" fmla="*/ 30 h 104"/>
                <a:gd name="T58" fmla="*/ 23 w 79"/>
                <a:gd name="T59" fmla="*/ 27 h 104"/>
                <a:gd name="T60" fmla="*/ 24 w 79"/>
                <a:gd name="T61" fmla="*/ 24 h 104"/>
                <a:gd name="T62" fmla="*/ 26 w 79"/>
                <a:gd name="T63" fmla="*/ 21 h 104"/>
                <a:gd name="T64" fmla="*/ 26 w 79"/>
                <a:gd name="T65" fmla="*/ 17 h 104"/>
                <a:gd name="T66" fmla="*/ 26 w 79"/>
                <a:gd name="T67" fmla="*/ 14 h 104"/>
                <a:gd name="T68" fmla="*/ 24 w 79"/>
                <a:gd name="T69" fmla="*/ 11 h 104"/>
                <a:gd name="T70" fmla="*/ 23 w 79"/>
                <a:gd name="T71" fmla="*/ 8 h 104"/>
                <a:gd name="T72" fmla="*/ 21 w 79"/>
                <a:gd name="T73" fmla="*/ 5 h 104"/>
                <a:gd name="T74" fmla="*/ 19 w 79"/>
                <a:gd name="T75" fmla="*/ 3 h 104"/>
                <a:gd name="T76" fmla="*/ 16 w 79"/>
                <a:gd name="T77" fmla="*/ 1 h 104"/>
                <a:gd name="T78" fmla="*/ 13 w 79"/>
                <a:gd name="T79" fmla="*/ 0 h 104"/>
                <a:gd name="T80" fmla="*/ 10 w 79"/>
                <a:gd name="T81" fmla="*/ 0 h 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04">
                  <a:moveTo>
                    <a:pt x="30" y="0"/>
                  </a:moveTo>
                  <a:lnTo>
                    <a:pt x="29" y="0"/>
                  </a:lnTo>
                  <a:lnTo>
                    <a:pt x="27" y="0"/>
                  </a:lnTo>
                  <a:lnTo>
                    <a:pt x="26" y="0"/>
                  </a:lnTo>
                  <a:lnTo>
                    <a:pt x="24" y="0"/>
                  </a:lnTo>
                  <a:lnTo>
                    <a:pt x="31" y="8"/>
                  </a:lnTo>
                  <a:lnTo>
                    <a:pt x="38" y="17"/>
                  </a:lnTo>
                  <a:lnTo>
                    <a:pt x="41" y="28"/>
                  </a:lnTo>
                  <a:lnTo>
                    <a:pt x="42" y="39"/>
                  </a:lnTo>
                  <a:lnTo>
                    <a:pt x="41" y="49"/>
                  </a:lnTo>
                  <a:lnTo>
                    <a:pt x="39" y="59"/>
                  </a:lnTo>
                  <a:lnTo>
                    <a:pt x="34" y="67"/>
                  </a:lnTo>
                  <a:lnTo>
                    <a:pt x="29" y="74"/>
                  </a:lnTo>
                  <a:lnTo>
                    <a:pt x="23" y="80"/>
                  </a:lnTo>
                  <a:lnTo>
                    <a:pt x="16" y="85"/>
                  </a:lnTo>
                  <a:lnTo>
                    <a:pt x="8" y="89"/>
                  </a:lnTo>
                  <a:lnTo>
                    <a:pt x="0" y="91"/>
                  </a:lnTo>
                  <a:lnTo>
                    <a:pt x="3" y="94"/>
                  </a:lnTo>
                  <a:lnTo>
                    <a:pt x="6" y="97"/>
                  </a:lnTo>
                  <a:lnTo>
                    <a:pt x="10" y="99"/>
                  </a:lnTo>
                  <a:lnTo>
                    <a:pt x="14" y="101"/>
                  </a:lnTo>
                  <a:lnTo>
                    <a:pt x="17" y="102"/>
                  </a:lnTo>
                  <a:lnTo>
                    <a:pt x="21" y="103"/>
                  </a:lnTo>
                  <a:lnTo>
                    <a:pt x="26" y="104"/>
                  </a:lnTo>
                  <a:lnTo>
                    <a:pt x="30" y="104"/>
                  </a:lnTo>
                  <a:lnTo>
                    <a:pt x="40" y="103"/>
                  </a:lnTo>
                  <a:lnTo>
                    <a:pt x="49" y="100"/>
                  </a:lnTo>
                  <a:lnTo>
                    <a:pt x="57" y="94"/>
                  </a:lnTo>
                  <a:lnTo>
                    <a:pt x="64" y="88"/>
                  </a:lnTo>
                  <a:lnTo>
                    <a:pt x="70" y="80"/>
                  </a:lnTo>
                  <a:lnTo>
                    <a:pt x="74" y="72"/>
                  </a:lnTo>
                  <a:lnTo>
                    <a:pt x="78" y="62"/>
                  </a:lnTo>
                  <a:lnTo>
                    <a:pt x="79" y="51"/>
                  </a:lnTo>
                  <a:lnTo>
                    <a:pt x="78" y="41"/>
                  </a:lnTo>
                  <a:lnTo>
                    <a:pt x="74" y="32"/>
                  </a:lnTo>
                  <a:lnTo>
                    <a:pt x="70" y="23"/>
                  </a:lnTo>
                  <a:lnTo>
                    <a:pt x="64" y="15"/>
                  </a:lnTo>
                  <a:lnTo>
                    <a:pt x="57" y="9"/>
                  </a:lnTo>
                  <a:lnTo>
                    <a:pt x="49" y="4"/>
                  </a:lnTo>
                  <a:lnTo>
                    <a:pt x="40" y="1"/>
                  </a:lnTo>
                  <a:lnTo>
                    <a:pt x="30" y="0"/>
                  </a:lnTo>
                  <a:close/>
                </a:path>
              </a:pathLst>
            </a:custGeom>
            <a:solidFill>
              <a:srgbClr val="7F99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7" name="Freeform 175"/>
            <p:cNvSpPr>
              <a:spLocks/>
            </p:cNvSpPr>
            <p:nvPr/>
          </p:nvSpPr>
          <p:spPr bwMode="auto">
            <a:xfrm>
              <a:off x="3504" y="2772"/>
              <a:ext cx="20" cy="30"/>
            </a:xfrm>
            <a:custGeom>
              <a:avLst/>
              <a:gdLst>
                <a:gd name="T0" fmla="*/ 20 w 60"/>
                <a:gd name="T1" fmla="*/ 13 h 91"/>
                <a:gd name="T2" fmla="*/ 20 w 60"/>
                <a:gd name="T3" fmla="*/ 9 h 91"/>
                <a:gd name="T4" fmla="*/ 19 w 60"/>
                <a:gd name="T5" fmla="*/ 6 h 91"/>
                <a:gd name="T6" fmla="*/ 16 w 60"/>
                <a:gd name="T7" fmla="*/ 3 h 91"/>
                <a:gd name="T8" fmla="*/ 14 w 60"/>
                <a:gd name="T9" fmla="*/ 0 h 91"/>
                <a:gd name="T10" fmla="*/ 11 w 60"/>
                <a:gd name="T11" fmla="*/ 1 h 91"/>
                <a:gd name="T12" fmla="*/ 9 w 60"/>
                <a:gd name="T13" fmla="*/ 2 h 91"/>
                <a:gd name="T14" fmla="*/ 6 w 60"/>
                <a:gd name="T15" fmla="*/ 3 h 91"/>
                <a:gd name="T16" fmla="*/ 4 w 60"/>
                <a:gd name="T17" fmla="*/ 5 h 91"/>
                <a:gd name="T18" fmla="*/ 2 w 60"/>
                <a:gd name="T19" fmla="*/ 8 h 91"/>
                <a:gd name="T20" fmla="*/ 1 w 60"/>
                <a:gd name="T21" fmla="*/ 11 h 91"/>
                <a:gd name="T22" fmla="*/ 0 w 60"/>
                <a:gd name="T23" fmla="*/ 14 h 91"/>
                <a:gd name="T24" fmla="*/ 0 w 60"/>
                <a:gd name="T25" fmla="*/ 17 h 91"/>
                <a:gd name="T26" fmla="*/ 0 w 60"/>
                <a:gd name="T27" fmla="*/ 21 h 91"/>
                <a:gd name="T28" fmla="*/ 2 w 60"/>
                <a:gd name="T29" fmla="*/ 24 h 91"/>
                <a:gd name="T30" fmla="*/ 3 w 60"/>
                <a:gd name="T31" fmla="*/ 27 h 91"/>
                <a:gd name="T32" fmla="*/ 6 w 60"/>
                <a:gd name="T33" fmla="*/ 30 h 91"/>
                <a:gd name="T34" fmla="*/ 9 w 60"/>
                <a:gd name="T35" fmla="*/ 29 h 91"/>
                <a:gd name="T36" fmla="*/ 11 w 60"/>
                <a:gd name="T37" fmla="*/ 28 h 91"/>
                <a:gd name="T38" fmla="*/ 14 w 60"/>
                <a:gd name="T39" fmla="*/ 26 h 91"/>
                <a:gd name="T40" fmla="*/ 16 w 60"/>
                <a:gd name="T41" fmla="*/ 24 h 91"/>
                <a:gd name="T42" fmla="*/ 17 w 60"/>
                <a:gd name="T43" fmla="*/ 22 h 91"/>
                <a:gd name="T44" fmla="*/ 19 w 60"/>
                <a:gd name="T45" fmla="*/ 19 h 91"/>
                <a:gd name="T46" fmla="*/ 20 w 60"/>
                <a:gd name="T47" fmla="*/ 16 h 91"/>
                <a:gd name="T48" fmla="*/ 20 w 60"/>
                <a:gd name="T49" fmla="*/ 13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1">
                  <a:moveTo>
                    <a:pt x="60" y="39"/>
                  </a:moveTo>
                  <a:lnTo>
                    <a:pt x="59" y="28"/>
                  </a:lnTo>
                  <a:lnTo>
                    <a:pt x="56" y="17"/>
                  </a:lnTo>
                  <a:lnTo>
                    <a:pt x="49" y="8"/>
                  </a:lnTo>
                  <a:lnTo>
                    <a:pt x="42" y="0"/>
                  </a:lnTo>
                  <a:lnTo>
                    <a:pt x="34" y="2"/>
                  </a:lnTo>
                  <a:lnTo>
                    <a:pt x="26" y="5"/>
                  </a:lnTo>
                  <a:lnTo>
                    <a:pt x="19" y="10"/>
                  </a:lnTo>
                  <a:lnTo>
                    <a:pt x="12" y="16"/>
                  </a:lnTo>
                  <a:lnTo>
                    <a:pt x="7" y="25"/>
                  </a:lnTo>
                  <a:lnTo>
                    <a:pt x="3" y="33"/>
                  </a:lnTo>
                  <a:lnTo>
                    <a:pt x="1" y="42"/>
                  </a:lnTo>
                  <a:lnTo>
                    <a:pt x="0" y="51"/>
                  </a:lnTo>
                  <a:lnTo>
                    <a:pt x="1" y="63"/>
                  </a:lnTo>
                  <a:lnTo>
                    <a:pt x="5" y="74"/>
                  </a:lnTo>
                  <a:lnTo>
                    <a:pt x="10" y="83"/>
                  </a:lnTo>
                  <a:lnTo>
                    <a:pt x="18" y="91"/>
                  </a:lnTo>
                  <a:lnTo>
                    <a:pt x="26" y="89"/>
                  </a:lnTo>
                  <a:lnTo>
                    <a:pt x="34" y="85"/>
                  </a:lnTo>
                  <a:lnTo>
                    <a:pt x="41" y="80"/>
                  </a:lnTo>
                  <a:lnTo>
                    <a:pt x="47" y="74"/>
                  </a:lnTo>
                  <a:lnTo>
                    <a:pt x="52" y="67"/>
                  </a:lnTo>
                  <a:lnTo>
                    <a:pt x="57" y="59"/>
                  </a:lnTo>
                  <a:lnTo>
                    <a:pt x="59" y="49"/>
                  </a:lnTo>
                  <a:lnTo>
                    <a:pt x="60" y="39"/>
                  </a:lnTo>
                  <a:close/>
                </a:path>
              </a:pathLst>
            </a:custGeom>
            <a:solidFill>
              <a:srgbClr val="9EAF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8" name="Freeform 176"/>
            <p:cNvSpPr>
              <a:spLocks/>
            </p:cNvSpPr>
            <p:nvPr/>
          </p:nvSpPr>
          <p:spPr bwMode="auto">
            <a:xfrm>
              <a:off x="3431" y="2788"/>
              <a:ext cx="215" cy="90"/>
            </a:xfrm>
            <a:custGeom>
              <a:avLst/>
              <a:gdLst>
                <a:gd name="T0" fmla="*/ 1 w 645"/>
                <a:gd name="T1" fmla="*/ 4 h 270"/>
                <a:gd name="T2" fmla="*/ 6 w 645"/>
                <a:gd name="T3" fmla="*/ 23 h 270"/>
                <a:gd name="T4" fmla="*/ 11 w 645"/>
                <a:gd name="T5" fmla="*/ 35 h 270"/>
                <a:gd name="T6" fmla="*/ 13 w 645"/>
                <a:gd name="T7" fmla="*/ 42 h 270"/>
                <a:gd name="T8" fmla="*/ 16 w 645"/>
                <a:gd name="T9" fmla="*/ 48 h 270"/>
                <a:gd name="T10" fmla="*/ 26 w 645"/>
                <a:gd name="T11" fmla="*/ 53 h 270"/>
                <a:gd name="T12" fmla="*/ 39 w 645"/>
                <a:gd name="T13" fmla="*/ 56 h 270"/>
                <a:gd name="T14" fmla="*/ 48 w 645"/>
                <a:gd name="T15" fmla="*/ 58 h 270"/>
                <a:gd name="T16" fmla="*/ 57 w 645"/>
                <a:gd name="T17" fmla="*/ 60 h 270"/>
                <a:gd name="T18" fmla="*/ 66 w 645"/>
                <a:gd name="T19" fmla="*/ 62 h 270"/>
                <a:gd name="T20" fmla="*/ 73 w 645"/>
                <a:gd name="T21" fmla="*/ 64 h 270"/>
                <a:gd name="T22" fmla="*/ 80 w 645"/>
                <a:gd name="T23" fmla="*/ 66 h 270"/>
                <a:gd name="T24" fmla="*/ 86 w 645"/>
                <a:gd name="T25" fmla="*/ 68 h 270"/>
                <a:gd name="T26" fmla="*/ 90 w 645"/>
                <a:gd name="T27" fmla="*/ 70 h 270"/>
                <a:gd name="T28" fmla="*/ 93 w 645"/>
                <a:gd name="T29" fmla="*/ 72 h 270"/>
                <a:gd name="T30" fmla="*/ 98 w 645"/>
                <a:gd name="T31" fmla="*/ 74 h 270"/>
                <a:gd name="T32" fmla="*/ 104 w 645"/>
                <a:gd name="T33" fmla="*/ 76 h 270"/>
                <a:gd name="T34" fmla="*/ 111 w 645"/>
                <a:gd name="T35" fmla="*/ 78 h 270"/>
                <a:gd name="T36" fmla="*/ 120 w 645"/>
                <a:gd name="T37" fmla="*/ 79 h 270"/>
                <a:gd name="T38" fmla="*/ 128 w 645"/>
                <a:gd name="T39" fmla="*/ 80 h 270"/>
                <a:gd name="T40" fmla="*/ 138 w 645"/>
                <a:gd name="T41" fmla="*/ 82 h 270"/>
                <a:gd name="T42" fmla="*/ 147 w 645"/>
                <a:gd name="T43" fmla="*/ 84 h 270"/>
                <a:gd name="T44" fmla="*/ 159 w 645"/>
                <a:gd name="T45" fmla="*/ 86 h 270"/>
                <a:gd name="T46" fmla="*/ 170 w 645"/>
                <a:gd name="T47" fmla="*/ 89 h 270"/>
                <a:gd name="T48" fmla="*/ 179 w 645"/>
                <a:gd name="T49" fmla="*/ 90 h 270"/>
                <a:gd name="T50" fmla="*/ 186 w 645"/>
                <a:gd name="T51" fmla="*/ 87 h 270"/>
                <a:gd name="T52" fmla="*/ 194 w 645"/>
                <a:gd name="T53" fmla="*/ 78 h 270"/>
                <a:gd name="T54" fmla="*/ 204 w 645"/>
                <a:gd name="T55" fmla="*/ 67 h 270"/>
                <a:gd name="T56" fmla="*/ 212 w 645"/>
                <a:gd name="T57" fmla="*/ 58 h 270"/>
                <a:gd name="T58" fmla="*/ 215 w 645"/>
                <a:gd name="T59" fmla="*/ 51 h 270"/>
                <a:gd name="T60" fmla="*/ 209 w 645"/>
                <a:gd name="T61" fmla="*/ 50 h 270"/>
                <a:gd name="T62" fmla="*/ 199 w 645"/>
                <a:gd name="T63" fmla="*/ 49 h 270"/>
                <a:gd name="T64" fmla="*/ 187 w 645"/>
                <a:gd name="T65" fmla="*/ 48 h 270"/>
                <a:gd name="T66" fmla="*/ 173 w 645"/>
                <a:gd name="T67" fmla="*/ 49 h 270"/>
                <a:gd name="T68" fmla="*/ 162 w 645"/>
                <a:gd name="T69" fmla="*/ 51 h 270"/>
                <a:gd name="T70" fmla="*/ 154 w 645"/>
                <a:gd name="T71" fmla="*/ 51 h 270"/>
                <a:gd name="T72" fmla="*/ 144 w 645"/>
                <a:gd name="T73" fmla="*/ 52 h 270"/>
                <a:gd name="T74" fmla="*/ 134 w 645"/>
                <a:gd name="T75" fmla="*/ 53 h 270"/>
                <a:gd name="T76" fmla="*/ 125 w 645"/>
                <a:gd name="T77" fmla="*/ 53 h 270"/>
                <a:gd name="T78" fmla="*/ 116 w 645"/>
                <a:gd name="T79" fmla="*/ 54 h 270"/>
                <a:gd name="T80" fmla="*/ 108 w 645"/>
                <a:gd name="T81" fmla="*/ 54 h 270"/>
                <a:gd name="T82" fmla="*/ 102 w 645"/>
                <a:gd name="T83" fmla="*/ 54 h 270"/>
                <a:gd name="T84" fmla="*/ 96 w 645"/>
                <a:gd name="T85" fmla="*/ 54 h 270"/>
                <a:gd name="T86" fmla="*/ 82 w 645"/>
                <a:gd name="T87" fmla="*/ 51 h 270"/>
                <a:gd name="T88" fmla="*/ 66 w 645"/>
                <a:gd name="T89" fmla="*/ 48 h 270"/>
                <a:gd name="T90" fmla="*/ 51 w 645"/>
                <a:gd name="T91" fmla="*/ 43 h 270"/>
                <a:gd name="T92" fmla="*/ 41 w 645"/>
                <a:gd name="T93" fmla="*/ 37 h 270"/>
                <a:gd name="T94" fmla="*/ 31 w 645"/>
                <a:gd name="T95" fmla="*/ 28 h 270"/>
                <a:gd name="T96" fmla="*/ 22 w 645"/>
                <a:gd name="T97" fmla="*/ 19 h 270"/>
                <a:gd name="T98" fmla="*/ 17 w 645"/>
                <a:gd name="T99" fmla="*/ 13 h 270"/>
                <a:gd name="T100" fmla="*/ 15 w 645"/>
                <a:gd name="T101" fmla="*/ 11 h 270"/>
                <a:gd name="T102" fmla="*/ 12 w 645"/>
                <a:gd name="T103" fmla="*/ 7 h 270"/>
                <a:gd name="T104" fmla="*/ 6 w 645"/>
                <a:gd name="T105" fmla="*/ 2 h 270"/>
                <a:gd name="T106" fmla="*/ 2 w 645"/>
                <a:gd name="T107" fmla="*/ 0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5" h="270">
                  <a:moveTo>
                    <a:pt x="0" y="2"/>
                  </a:moveTo>
                  <a:lnTo>
                    <a:pt x="3" y="13"/>
                  </a:lnTo>
                  <a:lnTo>
                    <a:pt x="10" y="38"/>
                  </a:lnTo>
                  <a:lnTo>
                    <a:pt x="19" y="69"/>
                  </a:lnTo>
                  <a:lnTo>
                    <a:pt x="28" y="96"/>
                  </a:lnTo>
                  <a:lnTo>
                    <a:pt x="32" y="106"/>
                  </a:lnTo>
                  <a:lnTo>
                    <a:pt x="35" y="116"/>
                  </a:lnTo>
                  <a:lnTo>
                    <a:pt x="38" y="126"/>
                  </a:lnTo>
                  <a:lnTo>
                    <a:pt x="42" y="136"/>
                  </a:lnTo>
                  <a:lnTo>
                    <a:pt x="49" y="144"/>
                  </a:lnTo>
                  <a:lnTo>
                    <a:pt x="60" y="152"/>
                  </a:lnTo>
                  <a:lnTo>
                    <a:pt x="78" y="159"/>
                  </a:lnTo>
                  <a:lnTo>
                    <a:pt x="102" y="165"/>
                  </a:lnTo>
                  <a:lnTo>
                    <a:pt x="117" y="169"/>
                  </a:lnTo>
                  <a:lnTo>
                    <a:pt x="131" y="172"/>
                  </a:lnTo>
                  <a:lnTo>
                    <a:pt x="144" y="175"/>
                  </a:lnTo>
                  <a:lnTo>
                    <a:pt x="159" y="177"/>
                  </a:lnTo>
                  <a:lnTo>
                    <a:pt x="172" y="180"/>
                  </a:lnTo>
                  <a:lnTo>
                    <a:pt x="184" y="183"/>
                  </a:lnTo>
                  <a:lnTo>
                    <a:pt x="197" y="186"/>
                  </a:lnTo>
                  <a:lnTo>
                    <a:pt x="209" y="188"/>
                  </a:lnTo>
                  <a:lnTo>
                    <a:pt x="220" y="191"/>
                  </a:lnTo>
                  <a:lnTo>
                    <a:pt x="230" y="194"/>
                  </a:lnTo>
                  <a:lnTo>
                    <a:pt x="240" y="197"/>
                  </a:lnTo>
                  <a:lnTo>
                    <a:pt x="249" y="200"/>
                  </a:lnTo>
                  <a:lnTo>
                    <a:pt x="257" y="203"/>
                  </a:lnTo>
                  <a:lnTo>
                    <a:pt x="264" y="207"/>
                  </a:lnTo>
                  <a:lnTo>
                    <a:pt x="269" y="211"/>
                  </a:lnTo>
                  <a:lnTo>
                    <a:pt x="275" y="214"/>
                  </a:lnTo>
                  <a:lnTo>
                    <a:pt x="280" y="217"/>
                  </a:lnTo>
                  <a:lnTo>
                    <a:pt x="286" y="221"/>
                  </a:lnTo>
                  <a:lnTo>
                    <a:pt x="293" y="223"/>
                  </a:lnTo>
                  <a:lnTo>
                    <a:pt x="302" y="226"/>
                  </a:lnTo>
                  <a:lnTo>
                    <a:pt x="311" y="229"/>
                  </a:lnTo>
                  <a:lnTo>
                    <a:pt x="323" y="231"/>
                  </a:lnTo>
                  <a:lnTo>
                    <a:pt x="334" y="233"/>
                  </a:lnTo>
                  <a:lnTo>
                    <a:pt x="346" y="235"/>
                  </a:lnTo>
                  <a:lnTo>
                    <a:pt x="359" y="237"/>
                  </a:lnTo>
                  <a:lnTo>
                    <a:pt x="372" y="239"/>
                  </a:lnTo>
                  <a:lnTo>
                    <a:pt x="385" y="241"/>
                  </a:lnTo>
                  <a:lnTo>
                    <a:pt x="400" y="243"/>
                  </a:lnTo>
                  <a:lnTo>
                    <a:pt x="413" y="246"/>
                  </a:lnTo>
                  <a:lnTo>
                    <a:pt x="427" y="248"/>
                  </a:lnTo>
                  <a:lnTo>
                    <a:pt x="441" y="251"/>
                  </a:lnTo>
                  <a:lnTo>
                    <a:pt x="454" y="253"/>
                  </a:lnTo>
                  <a:lnTo>
                    <a:pt x="478" y="258"/>
                  </a:lnTo>
                  <a:lnTo>
                    <a:pt x="496" y="263"/>
                  </a:lnTo>
                  <a:lnTo>
                    <a:pt x="511" y="267"/>
                  </a:lnTo>
                  <a:lnTo>
                    <a:pt x="525" y="270"/>
                  </a:lnTo>
                  <a:lnTo>
                    <a:pt x="536" y="270"/>
                  </a:lnTo>
                  <a:lnTo>
                    <a:pt x="546" y="267"/>
                  </a:lnTo>
                  <a:lnTo>
                    <a:pt x="557" y="261"/>
                  </a:lnTo>
                  <a:lnTo>
                    <a:pt x="569" y="249"/>
                  </a:lnTo>
                  <a:lnTo>
                    <a:pt x="583" y="233"/>
                  </a:lnTo>
                  <a:lnTo>
                    <a:pt x="598" y="218"/>
                  </a:lnTo>
                  <a:lnTo>
                    <a:pt x="613" y="201"/>
                  </a:lnTo>
                  <a:lnTo>
                    <a:pt x="626" y="186"/>
                  </a:lnTo>
                  <a:lnTo>
                    <a:pt x="637" y="173"/>
                  </a:lnTo>
                  <a:lnTo>
                    <a:pt x="644" y="161"/>
                  </a:lnTo>
                  <a:lnTo>
                    <a:pt x="645" y="153"/>
                  </a:lnTo>
                  <a:lnTo>
                    <a:pt x="639" y="150"/>
                  </a:lnTo>
                  <a:lnTo>
                    <a:pt x="627" y="149"/>
                  </a:lnTo>
                  <a:lnTo>
                    <a:pt x="614" y="147"/>
                  </a:lnTo>
                  <a:lnTo>
                    <a:pt x="598" y="146"/>
                  </a:lnTo>
                  <a:lnTo>
                    <a:pt x="580" y="145"/>
                  </a:lnTo>
                  <a:lnTo>
                    <a:pt x="561" y="145"/>
                  </a:lnTo>
                  <a:lnTo>
                    <a:pt x="541" y="145"/>
                  </a:lnTo>
                  <a:lnTo>
                    <a:pt x="520" y="147"/>
                  </a:lnTo>
                  <a:lnTo>
                    <a:pt x="498" y="150"/>
                  </a:lnTo>
                  <a:lnTo>
                    <a:pt x="487" y="152"/>
                  </a:lnTo>
                  <a:lnTo>
                    <a:pt x="475" y="153"/>
                  </a:lnTo>
                  <a:lnTo>
                    <a:pt x="461" y="154"/>
                  </a:lnTo>
                  <a:lnTo>
                    <a:pt x="447" y="156"/>
                  </a:lnTo>
                  <a:lnTo>
                    <a:pt x="432" y="157"/>
                  </a:lnTo>
                  <a:lnTo>
                    <a:pt x="418" y="158"/>
                  </a:lnTo>
                  <a:lnTo>
                    <a:pt x="403" y="159"/>
                  </a:lnTo>
                  <a:lnTo>
                    <a:pt x="388" y="159"/>
                  </a:lnTo>
                  <a:lnTo>
                    <a:pt x="374" y="160"/>
                  </a:lnTo>
                  <a:lnTo>
                    <a:pt x="361" y="161"/>
                  </a:lnTo>
                  <a:lnTo>
                    <a:pt x="347" y="161"/>
                  </a:lnTo>
                  <a:lnTo>
                    <a:pt x="335" y="161"/>
                  </a:lnTo>
                  <a:lnTo>
                    <a:pt x="324" y="162"/>
                  </a:lnTo>
                  <a:lnTo>
                    <a:pt x="315" y="162"/>
                  </a:lnTo>
                  <a:lnTo>
                    <a:pt x="306" y="162"/>
                  </a:lnTo>
                  <a:lnTo>
                    <a:pt x="300" y="162"/>
                  </a:lnTo>
                  <a:lnTo>
                    <a:pt x="287" y="161"/>
                  </a:lnTo>
                  <a:lnTo>
                    <a:pt x="267" y="158"/>
                  </a:lnTo>
                  <a:lnTo>
                    <a:pt x="245" y="154"/>
                  </a:lnTo>
                  <a:lnTo>
                    <a:pt x="221" y="149"/>
                  </a:lnTo>
                  <a:lnTo>
                    <a:pt x="197" y="143"/>
                  </a:lnTo>
                  <a:lnTo>
                    <a:pt x="173" y="136"/>
                  </a:lnTo>
                  <a:lnTo>
                    <a:pt x="152" y="129"/>
                  </a:lnTo>
                  <a:lnTo>
                    <a:pt x="137" y="121"/>
                  </a:lnTo>
                  <a:lnTo>
                    <a:pt x="124" y="112"/>
                  </a:lnTo>
                  <a:lnTo>
                    <a:pt x="108" y="100"/>
                  </a:lnTo>
                  <a:lnTo>
                    <a:pt x="94" y="85"/>
                  </a:lnTo>
                  <a:lnTo>
                    <a:pt x="80" y="71"/>
                  </a:lnTo>
                  <a:lnTo>
                    <a:pt x="67" y="58"/>
                  </a:lnTo>
                  <a:lnTo>
                    <a:pt x="57" y="45"/>
                  </a:lnTo>
                  <a:lnTo>
                    <a:pt x="50" y="38"/>
                  </a:lnTo>
                  <a:lnTo>
                    <a:pt x="48" y="35"/>
                  </a:lnTo>
                  <a:lnTo>
                    <a:pt x="46" y="33"/>
                  </a:lnTo>
                  <a:lnTo>
                    <a:pt x="42" y="28"/>
                  </a:lnTo>
                  <a:lnTo>
                    <a:pt x="36" y="22"/>
                  </a:lnTo>
                  <a:lnTo>
                    <a:pt x="27" y="14"/>
                  </a:lnTo>
                  <a:lnTo>
                    <a:pt x="19" y="7"/>
                  </a:lnTo>
                  <a:lnTo>
                    <a:pt x="11" y="2"/>
                  </a:lnTo>
                  <a:lnTo>
                    <a:pt x="5" y="0"/>
                  </a:lnTo>
                  <a:lnTo>
                    <a:pt x="0" y="2"/>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69" name="Freeform 177"/>
            <p:cNvSpPr>
              <a:spLocks/>
            </p:cNvSpPr>
            <p:nvPr/>
          </p:nvSpPr>
          <p:spPr bwMode="auto">
            <a:xfrm>
              <a:off x="3408" y="2666"/>
              <a:ext cx="272" cy="74"/>
            </a:xfrm>
            <a:custGeom>
              <a:avLst/>
              <a:gdLst>
                <a:gd name="T0" fmla="*/ 5 w 816"/>
                <a:gd name="T1" fmla="*/ 5 h 221"/>
                <a:gd name="T2" fmla="*/ 8 w 816"/>
                <a:gd name="T3" fmla="*/ 2 h 221"/>
                <a:gd name="T4" fmla="*/ 11 w 816"/>
                <a:gd name="T5" fmla="*/ 1 h 221"/>
                <a:gd name="T6" fmla="*/ 17 w 816"/>
                <a:gd name="T7" fmla="*/ 0 h 221"/>
                <a:gd name="T8" fmla="*/ 24 w 816"/>
                <a:gd name="T9" fmla="*/ 0 h 221"/>
                <a:gd name="T10" fmla="*/ 34 w 816"/>
                <a:gd name="T11" fmla="*/ 1 h 221"/>
                <a:gd name="T12" fmla="*/ 50 w 816"/>
                <a:gd name="T13" fmla="*/ 3 h 221"/>
                <a:gd name="T14" fmla="*/ 68 w 816"/>
                <a:gd name="T15" fmla="*/ 6 h 221"/>
                <a:gd name="T16" fmla="*/ 90 w 816"/>
                <a:gd name="T17" fmla="*/ 10 h 221"/>
                <a:gd name="T18" fmla="*/ 112 w 816"/>
                <a:gd name="T19" fmla="*/ 14 h 221"/>
                <a:gd name="T20" fmla="*/ 134 w 816"/>
                <a:gd name="T21" fmla="*/ 19 h 221"/>
                <a:gd name="T22" fmla="*/ 155 w 816"/>
                <a:gd name="T23" fmla="*/ 26 h 221"/>
                <a:gd name="T24" fmla="*/ 165 w 816"/>
                <a:gd name="T25" fmla="*/ 30 h 221"/>
                <a:gd name="T26" fmla="*/ 173 w 816"/>
                <a:gd name="T27" fmla="*/ 32 h 221"/>
                <a:gd name="T28" fmla="*/ 187 w 816"/>
                <a:gd name="T29" fmla="*/ 37 h 221"/>
                <a:gd name="T30" fmla="*/ 204 w 816"/>
                <a:gd name="T31" fmla="*/ 42 h 221"/>
                <a:gd name="T32" fmla="*/ 223 w 816"/>
                <a:gd name="T33" fmla="*/ 48 h 221"/>
                <a:gd name="T34" fmla="*/ 242 w 816"/>
                <a:gd name="T35" fmla="*/ 53 h 221"/>
                <a:gd name="T36" fmla="*/ 258 w 816"/>
                <a:gd name="T37" fmla="*/ 59 h 221"/>
                <a:gd name="T38" fmla="*/ 269 w 816"/>
                <a:gd name="T39" fmla="*/ 63 h 221"/>
                <a:gd name="T40" fmla="*/ 272 w 816"/>
                <a:gd name="T41" fmla="*/ 66 h 221"/>
                <a:gd name="T42" fmla="*/ 270 w 816"/>
                <a:gd name="T43" fmla="*/ 70 h 221"/>
                <a:gd name="T44" fmla="*/ 269 w 816"/>
                <a:gd name="T45" fmla="*/ 74 h 221"/>
                <a:gd name="T46" fmla="*/ 266 w 816"/>
                <a:gd name="T47" fmla="*/ 74 h 221"/>
                <a:gd name="T48" fmla="*/ 260 w 816"/>
                <a:gd name="T49" fmla="*/ 73 h 221"/>
                <a:gd name="T50" fmla="*/ 252 w 816"/>
                <a:gd name="T51" fmla="*/ 71 h 221"/>
                <a:gd name="T52" fmla="*/ 243 w 816"/>
                <a:gd name="T53" fmla="*/ 69 h 221"/>
                <a:gd name="T54" fmla="*/ 233 w 816"/>
                <a:gd name="T55" fmla="*/ 67 h 221"/>
                <a:gd name="T56" fmla="*/ 222 w 816"/>
                <a:gd name="T57" fmla="*/ 65 h 221"/>
                <a:gd name="T58" fmla="*/ 211 w 816"/>
                <a:gd name="T59" fmla="*/ 63 h 221"/>
                <a:gd name="T60" fmla="*/ 201 w 816"/>
                <a:gd name="T61" fmla="*/ 61 h 221"/>
                <a:gd name="T62" fmla="*/ 190 w 816"/>
                <a:gd name="T63" fmla="*/ 58 h 221"/>
                <a:gd name="T64" fmla="*/ 178 w 816"/>
                <a:gd name="T65" fmla="*/ 56 h 221"/>
                <a:gd name="T66" fmla="*/ 168 w 816"/>
                <a:gd name="T67" fmla="*/ 54 h 221"/>
                <a:gd name="T68" fmla="*/ 158 w 816"/>
                <a:gd name="T69" fmla="*/ 51 h 221"/>
                <a:gd name="T70" fmla="*/ 149 w 816"/>
                <a:gd name="T71" fmla="*/ 50 h 221"/>
                <a:gd name="T72" fmla="*/ 142 w 816"/>
                <a:gd name="T73" fmla="*/ 48 h 221"/>
                <a:gd name="T74" fmla="*/ 137 w 816"/>
                <a:gd name="T75" fmla="*/ 47 h 221"/>
                <a:gd name="T76" fmla="*/ 134 w 816"/>
                <a:gd name="T77" fmla="*/ 46 h 221"/>
                <a:gd name="T78" fmla="*/ 123 w 816"/>
                <a:gd name="T79" fmla="*/ 43 h 221"/>
                <a:gd name="T80" fmla="*/ 106 w 816"/>
                <a:gd name="T81" fmla="*/ 39 h 221"/>
                <a:gd name="T82" fmla="*/ 85 w 816"/>
                <a:gd name="T83" fmla="*/ 34 h 221"/>
                <a:gd name="T84" fmla="*/ 63 w 816"/>
                <a:gd name="T85" fmla="*/ 28 h 221"/>
                <a:gd name="T86" fmla="*/ 42 w 816"/>
                <a:gd name="T87" fmla="*/ 24 h 221"/>
                <a:gd name="T88" fmla="*/ 25 w 816"/>
                <a:gd name="T89" fmla="*/ 20 h 221"/>
                <a:gd name="T90" fmla="*/ 13 w 816"/>
                <a:gd name="T91" fmla="*/ 18 h 221"/>
                <a:gd name="T92" fmla="*/ 6 w 816"/>
                <a:gd name="T93" fmla="*/ 17 h 221"/>
                <a:gd name="T94" fmla="*/ 2 w 816"/>
                <a:gd name="T95" fmla="*/ 16 h 221"/>
                <a:gd name="T96" fmla="*/ 0 w 816"/>
                <a:gd name="T97" fmla="*/ 14 h 221"/>
                <a:gd name="T98" fmla="*/ 1 w 816"/>
                <a:gd name="T99" fmla="*/ 1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16" h="221">
                  <a:moveTo>
                    <a:pt x="10" y="20"/>
                  </a:moveTo>
                  <a:lnTo>
                    <a:pt x="15" y="15"/>
                  </a:lnTo>
                  <a:lnTo>
                    <a:pt x="19" y="10"/>
                  </a:lnTo>
                  <a:lnTo>
                    <a:pt x="24" y="6"/>
                  </a:lnTo>
                  <a:lnTo>
                    <a:pt x="29" y="4"/>
                  </a:lnTo>
                  <a:lnTo>
                    <a:pt x="34" y="2"/>
                  </a:lnTo>
                  <a:lnTo>
                    <a:pt x="41" y="0"/>
                  </a:lnTo>
                  <a:lnTo>
                    <a:pt x="50" y="0"/>
                  </a:lnTo>
                  <a:lnTo>
                    <a:pt x="62" y="0"/>
                  </a:lnTo>
                  <a:lnTo>
                    <a:pt x="71" y="1"/>
                  </a:lnTo>
                  <a:lnTo>
                    <a:pt x="84" y="2"/>
                  </a:lnTo>
                  <a:lnTo>
                    <a:pt x="103" y="4"/>
                  </a:lnTo>
                  <a:lnTo>
                    <a:pt x="124" y="6"/>
                  </a:lnTo>
                  <a:lnTo>
                    <a:pt x="149" y="9"/>
                  </a:lnTo>
                  <a:lnTo>
                    <a:pt x="175" y="13"/>
                  </a:lnTo>
                  <a:lnTo>
                    <a:pt x="205" y="17"/>
                  </a:lnTo>
                  <a:lnTo>
                    <a:pt x="237" y="22"/>
                  </a:lnTo>
                  <a:lnTo>
                    <a:pt x="270" y="29"/>
                  </a:lnTo>
                  <a:lnTo>
                    <a:pt x="303" y="35"/>
                  </a:lnTo>
                  <a:lnTo>
                    <a:pt x="336" y="42"/>
                  </a:lnTo>
                  <a:lnTo>
                    <a:pt x="370" y="50"/>
                  </a:lnTo>
                  <a:lnTo>
                    <a:pt x="402" y="58"/>
                  </a:lnTo>
                  <a:lnTo>
                    <a:pt x="434" y="69"/>
                  </a:lnTo>
                  <a:lnTo>
                    <a:pt x="464" y="79"/>
                  </a:lnTo>
                  <a:lnTo>
                    <a:pt x="491" y="90"/>
                  </a:lnTo>
                  <a:lnTo>
                    <a:pt x="494" y="91"/>
                  </a:lnTo>
                  <a:lnTo>
                    <a:pt x="504" y="93"/>
                  </a:lnTo>
                  <a:lnTo>
                    <a:pt x="518" y="97"/>
                  </a:lnTo>
                  <a:lnTo>
                    <a:pt x="537" y="104"/>
                  </a:lnTo>
                  <a:lnTo>
                    <a:pt x="560" y="110"/>
                  </a:lnTo>
                  <a:lnTo>
                    <a:pt x="585" y="117"/>
                  </a:lnTo>
                  <a:lnTo>
                    <a:pt x="612" y="125"/>
                  </a:lnTo>
                  <a:lnTo>
                    <a:pt x="641" y="133"/>
                  </a:lnTo>
                  <a:lnTo>
                    <a:pt x="670" y="142"/>
                  </a:lnTo>
                  <a:lnTo>
                    <a:pt x="698" y="151"/>
                  </a:lnTo>
                  <a:lnTo>
                    <a:pt x="725" y="159"/>
                  </a:lnTo>
                  <a:lnTo>
                    <a:pt x="751" y="168"/>
                  </a:lnTo>
                  <a:lnTo>
                    <a:pt x="773" y="175"/>
                  </a:lnTo>
                  <a:lnTo>
                    <a:pt x="793" y="183"/>
                  </a:lnTo>
                  <a:lnTo>
                    <a:pt x="807" y="189"/>
                  </a:lnTo>
                  <a:lnTo>
                    <a:pt x="816" y="194"/>
                  </a:lnTo>
                  <a:lnTo>
                    <a:pt x="815" y="196"/>
                  </a:lnTo>
                  <a:lnTo>
                    <a:pt x="814" y="203"/>
                  </a:lnTo>
                  <a:lnTo>
                    <a:pt x="811" y="210"/>
                  </a:lnTo>
                  <a:lnTo>
                    <a:pt x="809" y="219"/>
                  </a:lnTo>
                  <a:lnTo>
                    <a:pt x="807" y="220"/>
                  </a:lnTo>
                  <a:lnTo>
                    <a:pt x="803" y="221"/>
                  </a:lnTo>
                  <a:lnTo>
                    <a:pt x="797" y="221"/>
                  </a:lnTo>
                  <a:lnTo>
                    <a:pt x="790" y="220"/>
                  </a:lnTo>
                  <a:lnTo>
                    <a:pt x="779" y="219"/>
                  </a:lnTo>
                  <a:lnTo>
                    <a:pt x="768" y="216"/>
                  </a:lnTo>
                  <a:lnTo>
                    <a:pt x="757" y="213"/>
                  </a:lnTo>
                  <a:lnTo>
                    <a:pt x="744" y="210"/>
                  </a:lnTo>
                  <a:lnTo>
                    <a:pt x="729" y="207"/>
                  </a:lnTo>
                  <a:lnTo>
                    <a:pt x="714" y="204"/>
                  </a:lnTo>
                  <a:lnTo>
                    <a:pt x="698" y="201"/>
                  </a:lnTo>
                  <a:lnTo>
                    <a:pt x="682" y="197"/>
                  </a:lnTo>
                  <a:lnTo>
                    <a:pt x="667" y="194"/>
                  </a:lnTo>
                  <a:lnTo>
                    <a:pt x="650" y="190"/>
                  </a:lnTo>
                  <a:lnTo>
                    <a:pt x="634" y="187"/>
                  </a:lnTo>
                  <a:lnTo>
                    <a:pt x="618" y="184"/>
                  </a:lnTo>
                  <a:lnTo>
                    <a:pt x="603" y="181"/>
                  </a:lnTo>
                  <a:lnTo>
                    <a:pt x="587" y="177"/>
                  </a:lnTo>
                  <a:lnTo>
                    <a:pt x="569" y="173"/>
                  </a:lnTo>
                  <a:lnTo>
                    <a:pt x="553" y="170"/>
                  </a:lnTo>
                  <a:lnTo>
                    <a:pt x="535" y="167"/>
                  </a:lnTo>
                  <a:lnTo>
                    <a:pt x="519" y="163"/>
                  </a:lnTo>
                  <a:lnTo>
                    <a:pt x="503" y="160"/>
                  </a:lnTo>
                  <a:lnTo>
                    <a:pt x="487" y="156"/>
                  </a:lnTo>
                  <a:lnTo>
                    <a:pt x="473" y="153"/>
                  </a:lnTo>
                  <a:lnTo>
                    <a:pt x="458" y="150"/>
                  </a:lnTo>
                  <a:lnTo>
                    <a:pt x="446" y="148"/>
                  </a:lnTo>
                  <a:lnTo>
                    <a:pt x="435" y="145"/>
                  </a:lnTo>
                  <a:lnTo>
                    <a:pt x="426" y="143"/>
                  </a:lnTo>
                  <a:lnTo>
                    <a:pt x="417" y="140"/>
                  </a:lnTo>
                  <a:lnTo>
                    <a:pt x="411" y="139"/>
                  </a:lnTo>
                  <a:lnTo>
                    <a:pt x="407" y="138"/>
                  </a:lnTo>
                  <a:lnTo>
                    <a:pt x="401" y="137"/>
                  </a:lnTo>
                  <a:lnTo>
                    <a:pt x="388" y="133"/>
                  </a:lnTo>
                  <a:lnTo>
                    <a:pt x="368" y="129"/>
                  </a:lnTo>
                  <a:lnTo>
                    <a:pt x="346" y="123"/>
                  </a:lnTo>
                  <a:lnTo>
                    <a:pt x="318" y="117"/>
                  </a:lnTo>
                  <a:lnTo>
                    <a:pt x="288" y="110"/>
                  </a:lnTo>
                  <a:lnTo>
                    <a:pt x="256" y="101"/>
                  </a:lnTo>
                  <a:lnTo>
                    <a:pt x="224" y="93"/>
                  </a:lnTo>
                  <a:lnTo>
                    <a:pt x="190" y="85"/>
                  </a:lnTo>
                  <a:lnTo>
                    <a:pt x="158" y="78"/>
                  </a:lnTo>
                  <a:lnTo>
                    <a:pt x="127" y="71"/>
                  </a:lnTo>
                  <a:lnTo>
                    <a:pt x="98" y="65"/>
                  </a:lnTo>
                  <a:lnTo>
                    <a:pt x="74" y="59"/>
                  </a:lnTo>
                  <a:lnTo>
                    <a:pt x="53" y="55"/>
                  </a:lnTo>
                  <a:lnTo>
                    <a:pt x="39" y="53"/>
                  </a:lnTo>
                  <a:lnTo>
                    <a:pt x="30" y="52"/>
                  </a:lnTo>
                  <a:lnTo>
                    <a:pt x="19" y="52"/>
                  </a:lnTo>
                  <a:lnTo>
                    <a:pt x="11" y="51"/>
                  </a:lnTo>
                  <a:lnTo>
                    <a:pt x="5" y="49"/>
                  </a:lnTo>
                  <a:lnTo>
                    <a:pt x="2" y="45"/>
                  </a:lnTo>
                  <a:lnTo>
                    <a:pt x="0" y="41"/>
                  </a:lnTo>
                  <a:lnTo>
                    <a:pt x="1" y="35"/>
                  </a:lnTo>
                  <a:lnTo>
                    <a:pt x="4" y="29"/>
                  </a:lnTo>
                  <a:lnTo>
                    <a:pt x="10" y="20"/>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0" name="Freeform 178"/>
            <p:cNvSpPr>
              <a:spLocks/>
            </p:cNvSpPr>
            <p:nvPr/>
          </p:nvSpPr>
          <p:spPr bwMode="auto">
            <a:xfrm>
              <a:off x="3125" y="2641"/>
              <a:ext cx="587" cy="83"/>
            </a:xfrm>
            <a:custGeom>
              <a:avLst/>
              <a:gdLst>
                <a:gd name="T0" fmla="*/ 9 w 1760"/>
                <a:gd name="T1" fmla="*/ 65 h 247"/>
                <a:gd name="T2" fmla="*/ 37 w 1760"/>
                <a:gd name="T3" fmla="*/ 56 h 247"/>
                <a:gd name="T4" fmla="*/ 58 w 1760"/>
                <a:gd name="T5" fmla="*/ 53 h 247"/>
                <a:gd name="T6" fmla="*/ 75 w 1760"/>
                <a:gd name="T7" fmla="*/ 49 h 247"/>
                <a:gd name="T8" fmla="*/ 92 w 1760"/>
                <a:gd name="T9" fmla="*/ 45 h 247"/>
                <a:gd name="T10" fmla="*/ 108 w 1760"/>
                <a:gd name="T11" fmla="*/ 42 h 247"/>
                <a:gd name="T12" fmla="*/ 127 w 1760"/>
                <a:gd name="T13" fmla="*/ 38 h 247"/>
                <a:gd name="T14" fmla="*/ 163 w 1760"/>
                <a:gd name="T15" fmla="*/ 28 h 247"/>
                <a:gd name="T16" fmla="*/ 200 w 1760"/>
                <a:gd name="T17" fmla="*/ 17 h 247"/>
                <a:gd name="T18" fmla="*/ 221 w 1760"/>
                <a:gd name="T19" fmla="*/ 10 h 247"/>
                <a:gd name="T20" fmla="*/ 234 w 1760"/>
                <a:gd name="T21" fmla="*/ 6 h 247"/>
                <a:gd name="T22" fmla="*/ 263 w 1760"/>
                <a:gd name="T23" fmla="*/ 0 h 247"/>
                <a:gd name="T24" fmla="*/ 273 w 1760"/>
                <a:gd name="T25" fmla="*/ 0 h 247"/>
                <a:gd name="T26" fmla="*/ 282 w 1760"/>
                <a:gd name="T27" fmla="*/ 2 h 247"/>
                <a:gd name="T28" fmla="*/ 292 w 1760"/>
                <a:gd name="T29" fmla="*/ 3 h 247"/>
                <a:gd name="T30" fmla="*/ 299 w 1760"/>
                <a:gd name="T31" fmla="*/ 3 h 247"/>
                <a:gd name="T32" fmla="*/ 302 w 1760"/>
                <a:gd name="T33" fmla="*/ 3 h 247"/>
                <a:gd name="T34" fmla="*/ 317 w 1760"/>
                <a:gd name="T35" fmla="*/ 5 h 247"/>
                <a:gd name="T36" fmla="*/ 341 w 1760"/>
                <a:gd name="T37" fmla="*/ 9 h 247"/>
                <a:gd name="T38" fmla="*/ 371 w 1760"/>
                <a:gd name="T39" fmla="*/ 14 h 247"/>
                <a:gd name="T40" fmla="*/ 406 w 1760"/>
                <a:gd name="T41" fmla="*/ 23 h 247"/>
                <a:gd name="T42" fmla="*/ 444 w 1760"/>
                <a:gd name="T43" fmla="*/ 32 h 247"/>
                <a:gd name="T44" fmla="*/ 482 w 1760"/>
                <a:gd name="T45" fmla="*/ 44 h 247"/>
                <a:gd name="T46" fmla="*/ 517 w 1760"/>
                <a:gd name="T47" fmla="*/ 58 h 247"/>
                <a:gd name="T48" fmla="*/ 537 w 1760"/>
                <a:gd name="T49" fmla="*/ 67 h 247"/>
                <a:gd name="T50" fmla="*/ 563 w 1760"/>
                <a:gd name="T51" fmla="*/ 75 h 247"/>
                <a:gd name="T52" fmla="*/ 573 w 1760"/>
                <a:gd name="T53" fmla="*/ 77 h 247"/>
                <a:gd name="T54" fmla="*/ 577 w 1760"/>
                <a:gd name="T55" fmla="*/ 78 h 247"/>
                <a:gd name="T56" fmla="*/ 567 w 1760"/>
                <a:gd name="T57" fmla="*/ 72 h 247"/>
                <a:gd name="T58" fmla="*/ 544 w 1760"/>
                <a:gd name="T59" fmla="*/ 60 h 247"/>
                <a:gd name="T60" fmla="*/ 553 w 1760"/>
                <a:gd name="T61" fmla="*/ 62 h 247"/>
                <a:gd name="T62" fmla="*/ 582 w 1760"/>
                <a:gd name="T63" fmla="*/ 75 h 247"/>
                <a:gd name="T64" fmla="*/ 585 w 1760"/>
                <a:gd name="T65" fmla="*/ 83 h 247"/>
                <a:gd name="T66" fmla="*/ 573 w 1760"/>
                <a:gd name="T67" fmla="*/ 82 h 247"/>
                <a:gd name="T68" fmla="*/ 553 w 1760"/>
                <a:gd name="T69" fmla="*/ 78 h 247"/>
                <a:gd name="T70" fmla="*/ 532 w 1760"/>
                <a:gd name="T71" fmla="*/ 71 h 247"/>
                <a:gd name="T72" fmla="*/ 516 w 1760"/>
                <a:gd name="T73" fmla="*/ 63 h 247"/>
                <a:gd name="T74" fmla="*/ 499 w 1760"/>
                <a:gd name="T75" fmla="*/ 56 h 247"/>
                <a:gd name="T76" fmla="*/ 475 w 1760"/>
                <a:gd name="T77" fmla="*/ 48 h 247"/>
                <a:gd name="T78" fmla="*/ 447 w 1760"/>
                <a:gd name="T79" fmla="*/ 39 h 247"/>
                <a:gd name="T80" fmla="*/ 415 w 1760"/>
                <a:gd name="T81" fmla="*/ 30 h 247"/>
                <a:gd name="T82" fmla="*/ 381 w 1760"/>
                <a:gd name="T83" fmla="*/ 22 h 247"/>
                <a:gd name="T84" fmla="*/ 347 w 1760"/>
                <a:gd name="T85" fmla="*/ 15 h 247"/>
                <a:gd name="T86" fmla="*/ 314 w 1760"/>
                <a:gd name="T87" fmla="*/ 10 h 247"/>
                <a:gd name="T88" fmla="*/ 296 w 1760"/>
                <a:gd name="T89" fmla="*/ 8 h 247"/>
                <a:gd name="T90" fmla="*/ 280 w 1760"/>
                <a:gd name="T91" fmla="*/ 8 h 247"/>
                <a:gd name="T92" fmla="*/ 270 w 1760"/>
                <a:gd name="T93" fmla="*/ 5 h 247"/>
                <a:gd name="T94" fmla="*/ 262 w 1760"/>
                <a:gd name="T95" fmla="*/ 5 h 247"/>
                <a:gd name="T96" fmla="*/ 256 w 1760"/>
                <a:gd name="T97" fmla="*/ 7 h 247"/>
                <a:gd name="T98" fmla="*/ 227 w 1760"/>
                <a:gd name="T99" fmla="*/ 16 h 247"/>
                <a:gd name="T100" fmla="*/ 182 w 1760"/>
                <a:gd name="T101" fmla="*/ 29 h 247"/>
                <a:gd name="T102" fmla="*/ 133 w 1760"/>
                <a:gd name="T103" fmla="*/ 41 h 247"/>
                <a:gd name="T104" fmla="*/ 107 w 1760"/>
                <a:gd name="T105" fmla="*/ 46 h 247"/>
                <a:gd name="T106" fmla="*/ 79 w 1760"/>
                <a:gd name="T107" fmla="*/ 52 h 247"/>
                <a:gd name="T108" fmla="*/ 40 w 1760"/>
                <a:gd name="T109" fmla="*/ 60 h 247"/>
                <a:gd name="T110" fmla="*/ 8 w 1760"/>
                <a:gd name="T111" fmla="*/ 67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60" h="247">
                  <a:moveTo>
                    <a:pt x="0" y="206"/>
                  </a:moveTo>
                  <a:lnTo>
                    <a:pt x="3" y="204"/>
                  </a:lnTo>
                  <a:lnTo>
                    <a:pt x="12" y="200"/>
                  </a:lnTo>
                  <a:lnTo>
                    <a:pt x="26" y="194"/>
                  </a:lnTo>
                  <a:lnTo>
                    <a:pt x="44" y="187"/>
                  </a:lnTo>
                  <a:lnTo>
                    <a:pt x="65" y="179"/>
                  </a:lnTo>
                  <a:lnTo>
                    <a:pt x="88" y="171"/>
                  </a:lnTo>
                  <a:lnTo>
                    <a:pt x="112" y="166"/>
                  </a:lnTo>
                  <a:lnTo>
                    <a:pt x="136" y="162"/>
                  </a:lnTo>
                  <a:lnTo>
                    <a:pt x="149" y="161"/>
                  </a:lnTo>
                  <a:lnTo>
                    <a:pt x="161" y="159"/>
                  </a:lnTo>
                  <a:lnTo>
                    <a:pt x="173" y="157"/>
                  </a:lnTo>
                  <a:lnTo>
                    <a:pt x="185" y="154"/>
                  </a:lnTo>
                  <a:lnTo>
                    <a:pt x="199" y="152"/>
                  </a:lnTo>
                  <a:lnTo>
                    <a:pt x="211" y="149"/>
                  </a:lnTo>
                  <a:lnTo>
                    <a:pt x="224" y="146"/>
                  </a:lnTo>
                  <a:lnTo>
                    <a:pt x="238" y="143"/>
                  </a:lnTo>
                  <a:lnTo>
                    <a:pt x="250" y="140"/>
                  </a:lnTo>
                  <a:lnTo>
                    <a:pt x="262" y="136"/>
                  </a:lnTo>
                  <a:lnTo>
                    <a:pt x="276" y="133"/>
                  </a:lnTo>
                  <a:lnTo>
                    <a:pt x="288" y="131"/>
                  </a:lnTo>
                  <a:lnTo>
                    <a:pt x="300" y="128"/>
                  </a:lnTo>
                  <a:lnTo>
                    <a:pt x="313" y="126"/>
                  </a:lnTo>
                  <a:lnTo>
                    <a:pt x="324" y="124"/>
                  </a:lnTo>
                  <a:lnTo>
                    <a:pt x="335" y="123"/>
                  </a:lnTo>
                  <a:lnTo>
                    <a:pt x="346" y="121"/>
                  </a:lnTo>
                  <a:lnTo>
                    <a:pt x="362" y="118"/>
                  </a:lnTo>
                  <a:lnTo>
                    <a:pt x="381" y="113"/>
                  </a:lnTo>
                  <a:lnTo>
                    <a:pt x="405" y="107"/>
                  </a:lnTo>
                  <a:lnTo>
                    <a:pt x="432" y="100"/>
                  </a:lnTo>
                  <a:lnTo>
                    <a:pt x="459" y="91"/>
                  </a:lnTo>
                  <a:lnTo>
                    <a:pt x="488" y="83"/>
                  </a:lnTo>
                  <a:lnTo>
                    <a:pt x="518" y="75"/>
                  </a:lnTo>
                  <a:lnTo>
                    <a:pt x="546" y="67"/>
                  </a:lnTo>
                  <a:lnTo>
                    <a:pt x="574" y="58"/>
                  </a:lnTo>
                  <a:lnTo>
                    <a:pt x="599" y="50"/>
                  </a:lnTo>
                  <a:lnTo>
                    <a:pt x="621" y="44"/>
                  </a:lnTo>
                  <a:lnTo>
                    <a:pt x="641" y="38"/>
                  </a:lnTo>
                  <a:lnTo>
                    <a:pt x="655" y="34"/>
                  </a:lnTo>
                  <a:lnTo>
                    <a:pt x="664" y="31"/>
                  </a:lnTo>
                  <a:lnTo>
                    <a:pt x="667" y="30"/>
                  </a:lnTo>
                  <a:lnTo>
                    <a:pt x="673" y="29"/>
                  </a:lnTo>
                  <a:lnTo>
                    <a:pt x="685" y="25"/>
                  </a:lnTo>
                  <a:lnTo>
                    <a:pt x="703" y="19"/>
                  </a:lnTo>
                  <a:lnTo>
                    <a:pt x="726" y="14"/>
                  </a:lnTo>
                  <a:lnTo>
                    <a:pt x="749" y="9"/>
                  </a:lnTo>
                  <a:lnTo>
                    <a:pt x="770" y="4"/>
                  </a:lnTo>
                  <a:lnTo>
                    <a:pt x="789" y="1"/>
                  </a:lnTo>
                  <a:lnTo>
                    <a:pt x="801" y="1"/>
                  </a:lnTo>
                  <a:lnTo>
                    <a:pt x="803" y="1"/>
                  </a:lnTo>
                  <a:lnTo>
                    <a:pt x="809" y="0"/>
                  </a:lnTo>
                  <a:lnTo>
                    <a:pt x="818" y="1"/>
                  </a:lnTo>
                  <a:lnTo>
                    <a:pt x="830" y="4"/>
                  </a:lnTo>
                  <a:lnTo>
                    <a:pt x="834" y="5"/>
                  </a:lnTo>
                  <a:lnTo>
                    <a:pt x="840" y="6"/>
                  </a:lnTo>
                  <a:lnTo>
                    <a:pt x="845" y="7"/>
                  </a:lnTo>
                  <a:lnTo>
                    <a:pt x="852" y="8"/>
                  </a:lnTo>
                  <a:lnTo>
                    <a:pt x="860" y="8"/>
                  </a:lnTo>
                  <a:lnTo>
                    <a:pt x="867" y="8"/>
                  </a:lnTo>
                  <a:lnTo>
                    <a:pt x="875" y="8"/>
                  </a:lnTo>
                  <a:lnTo>
                    <a:pt x="882" y="8"/>
                  </a:lnTo>
                  <a:lnTo>
                    <a:pt x="888" y="8"/>
                  </a:lnTo>
                  <a:lnTo>
                    <a:pt x="892" y="8"/>
                  </a:lnTo>
                  <a:lnTo>
                    <a:pt x="895" y="8"/>
                  </a:lnTo>
                  <a:lnTo>
                    <a:pt x="896" y="8"/>
                  </a:lnTo>
                  <a:lnTo>
                    <a:pt x="897" y="8"/>
                  </a:lnTo>
                  <a:lnTo>
                    <a:pt x="901" y="9"/>
                  </a:lnTo>
                  <a:lnTo>
                    <a:pt x="906" y="9"/>
                  </a:lnTo>
                  <a:lnTo>
                    <a:pt x="915" y="10"/>
                  </a:lnTo>
                  <a:lnTo>
                    <a:pt x="925" y="12"/>
                  </a:lnTo>
                  <a:lnTo>
                    <a:pt x="936" y="13"/>
                  </a:lnTo>
                  <a:lnTo>
                    <a:pt x="951" y="15"/>
                  </a:lnTo>
                  <a:lnTo>
                    <a:pt x="966" y="17"/>
                  </a:lnTo>
                  <a:lnTo>
                    <a:pt x="982" y="20"/>
                  </a:lnTo>
                  <a:lnTo>
                    <a:pt x="1002" y="24"/>
                  </a:lnTo>
                  <a:lnTo>
                    <a:pt x="1021" y="27"/>
                  </a:lnTo>
                  <a:lnTo>
                    <a:pt x="1043" y="31"/>
                  </a:lnTo>
                  <a:lnTo>
                    <a:pt x="1065" y="34"/>
                  </a:lnTo>
                  <a:lnTo>
                    <a:pt x="1088" y="39"/>
                  </a:lnTo>
                  <a:lnTo>
                    <a:pt x="1113" y="43"/>
                  </a:lnTo>
                  <a:lnTo>
                    <a:pt x="1138" y="48"/>
                  </a:lnTo>
                  <a:lnTo>
                    <a:pt x="1164" y="54"/>
                  </a:lnTo>
                  <a:lnTo>
                    <a:pt x="1191" y="59"/>
                  </a:lnTo>
                  <a:lnTo>
                    <a:pt x="1218" y="67"/>
                  </a:lnTo>
                  <a:lnTo>
                    <a:pt x="1246" y="73"/>
                  </a:lnTo>
                  <a:lnTo>
                    <a:pt x="1274" y="80"/>
                  </a:lnTo>
                  <a:lnTo>
                    <a:pt x="1302" y="87"/>
                  </a:lnTo>
                  <a:lnTo>
                    <a:pt x="1331" y="95"/>
                  </a:lnTo>
                  <a:lnTo>
                    <a:pt x="1359" y="104"/>
                  </a:lnTo>
                  <a:lnTo>
                    <a:pt x="1387" y="113"/>
                  </a:lnTo>
                  <a:lnTo>
                    <a:pt x="1415" y="122"/>
                  </a:lnTo>
                  <a:lnTo>
                    <a:pt x="1444" y="131"/>
                  </a:lnTo>
                  <a:lnTo>
                    <a:pt x="1471" y="142"/>
                  </a:lnTo>
                  <a:lnTo>
                    <a:pt x="1497" y="152"/>
                  </a:lnTo>
                  <a:lnTo>
                    <a:pt x="1524" y="163"/>
                  </a:lnTo>
                  <a:lnTo>
                    <a:pt x="1549" y="174"/>
                  </a:lnTo>
                  <a:lnTo>
                    <a:pt x="1574" y="187"/>
                  </a:lnTo>
                  <a:lnTo>
                    <a:pt x="1578" y="189"/>
                  </a:lnTo>
                  <a:lnTo>
                    <a:pt x="1591" y="193"/>
                  </a:lnTo>
                  <a:lnTo>
                    <a:pt x="1609" y="199"/>
                  </a:lnTo>
                  <a:lnTo>
                    <a:pt x="1629" y="206"/>
                  </a:lnTo>
                  <a:lnTo>
                    <a:pt x="1651" y="213"/>
                  </a:lnTo>
                  <a:lnTo>
                    <a:pt x="1672" y="220"/>
                  </a:lnTo>
                  <a:lnTo>
                    <a:pt x="1688" y="224"/>
                  </a:lnTo>
                  <a:lnTo>
                    <a:pt x="1699" y="226"/>
                  </a:lnTo>
                  <a:lnTo>
                    <a:pt x="1706" y="226"/>
                  </a:lnTo>
                  <a:lnTo>
                    <a:pt x="1712" y="227"/>
                  </a:lnTo>
                  <a:lnTo>
                    <a:pt x="1718" y="228"/>
                  </a:lnTo>
                  <a:lnTo>
                    <a:pt x="1722" y="229"/>
                  </a:lnTo>
                  <a:lnTo>
                    <a:pt x="1726" y="230"/>
                  </a:lnTo>
                  <a:lnTo>
                    <a:pt x="1729" y="231"/>
                  </a:lnTo>
                  <a:lnTo>
                    <a:pt x="1730" y="232"/>
                  </a:lnTo>
                  <a:lnTo>
                    <a:pt x="1731" y="232"/>
                  </a:lnTo>
                  <a:lnTo>
                    <a:pt x="1727" y="230"/>
                  </a:lnTo>
                  <a:lnTo>
                    <a:pt x="1717" y="224"/>
                  </a:lnTo>
                  <a:lnTo>
                    <a:pt x="1701" y="214"/>
                  </a:lnTo>
                  <a:lnTo>
                    <a:pt x="1683" y="204"/>
                  </a:lnTo>
                  <a:lnTo>
                    <a:pt x="1664" y="194"/>
                  </a:lnTo>
                  <a:lnTo>
                    <a:pt x="1646" y="185"/>
                  </a:lnTo>
                  <a:lnTo>
                    <a:pt x="1631" y="178"/>
                  </a:lnTo>
                  <a:lnTo>
                    <a:pt x="1619" y="174"/>
                  </a:lnTo>
                  <a:lnTo>
                    <a:pt x="1624" y="175"/>
                  </a:lnTo>
                  <a:lnTo>
                    <a:pt x="1639" y="179"/>
                  </a:lnTo>
                  <a:lnTo>
                    <a:pt x="1658" y="185"/>
                  </a:lnTo>
                  <a:lnTo>
                    <a:pt x="1682" y="192"/>
                  </a:lnTo>
                  <a:lnTo>
                    <a:pt x="1706" y="200"/>
                  </a:lnTo>
                  <a:lnTo>
                    <a:pt x="1728" y="210"/>
                  </a:lnTo>
                  <a:lnTo>
                    <a:pt x="1746" y="223"/>
                  </a:lnTo>
                  <a:lnTo>
                    <a:pt x="1757" y="235"/>
                  </a:lnTo>
                  <a:lnTo>
                    <a:pt x="1760" y="247"/>
                  </a:lnTo>
                  <a:lnTo>
                    <a:pt x="1759" y="247"/>
                  </a:lnTo>
                  <a:lnTo>
                    <a:pt x="1755" y="247"/>
                  </a:lnTo>
                  <a:lnTo>
                    <a:pt x="1748" y="246"/>
                  </a:lnTo>
                  <a:lnTo>
                    <a:pt x="1739" y="245"/>
                  </a:lnTo>
                  <a:lnTo>
                    <a:pt x="1729" y="244"/>
                  </a:lnTo>
                  <a:lnTo>
                    <a:pt x="1718" y="243"/>
                  </a:lnTo>
                  <a:lnTo>
                    <a:pt x="1704" y="241"/>
                  </a:lnTo>
                  <a:lnTo>
                    <a:pt x="1690" y="238"/>
                  </a:lnTo>
                  <a:lnTo>
                    <a:pt x="1675" y="236"/>
                  </a:lnTo>
                  <a:lnTo>
                    <a:pt x="1658" y="232"/>
                  </a:lnTo>
                  <a:lnTo>
                    <a:pt x="1643" y="228"/>
                  </a:lnTo>
                  <a:lnTo>
                    <a:pt x="1626" y="223"/>
                  </a:lnTo>
                  <a:lnTo>
                    <a:pt x="1610" y="218"/>
                  </a:lnTo>
                  <a:lnTo>
                    <a:pt x="1595" y="211"/>
                  </a:lnTo>
                  <a:lnTo>
                    <a:pt x="1579" y="204"/>
                  </a:lnTo>
                  <a:lnTo>
                    <a:pt x="1565" y="196"/>
                  </a:lnTo>
                  <a:lnTo>
                    <a:pt x="1557" y="192"/>
                  </a:lnTo>
                  <a:lnTo>
                    <a:pt x="1547" y="187"/>
                  </a:lnTo>
                  <a:lnTo>
                    <a:pt x="1537" y="183"/>
                  </a:lnTo>
                  <a:lnTo>
                    <a:pt x="1525" y="176"/>
                  </a:lnTo>
                  <a:lnTo>
                    <a:pt x="1511" y="171"/>
                  </a:lnTo>
                  <a:lnTo>
                    <a:pt x="1496" y="166"/>
                  </a:lnTo>
                  <a:lnTo>
                    <a:pt x="1480" y="160"/>
                  </a:lnTo>
                  <a:lnTo>
                    <a:pt x="1462" y="154"/>
                  </a:lnTo>
                  <a:lnTo>
                    <a:pt x="1444" y="148"/>
                  </a:lnTo>
                  <a:lnTo>
                    <a:pt x="1424" y="142"/>
                  </a:lnTo>
                  <a:lnTo>
                    <a:pt x="1405" y="135"/>
                  </a:lnTo>
                  <a:lnTo>
                    <a:pt x="1383" y="129"/>
                  </a:lnTo>
                  <a:lnTo>
                    <a:pt x="1362" y="122"/>
                  </a:lnTo>
                  <a:lnTo>
                    <a:pt x="1339" y="116"/>
                  </a:lnTo>
                  <a:lnTo>
                    <a:pt x="1316" y="110"/>
                  </a:lnTo>
                  <a:lnTo>
                    <a:pt x="1292" y="103"/>
                  </a:lnTo>
                  <a:lnTo>
                    <a:pt x="1267" y="96"/>
                  </a:lnTo>
                  <a:lnTo>
                    <a:pt x="1243" y="90"/>
                  </a:lnTo>
                  <a:lnTo>
                    <a:pt x="1217" y="84"/>
                  </a:lnTo>
                  <a:lnTo>
                    <a:pt x="1193" y="78"/>
                  </a:lnTo>
                  <a:lnTo>
                    <a:pt x="1167" y="72"/>
                  </a:lnTo>
                  <a:lnTo>
                    <a:pt x="1141" y="66"/>
                  </a:lnTo>
                  <a:lnTo>
                    <a:pt x="1116" y="61"/>
                  </a:lnTo>
                  <a:lnTo>
                    <a:pt x="1090" y="55"/>
                  </a:lnTo>
                  <a:lnTo>
                    <a:pt x="1064" y="50"/>
                  </a:lnTo>
                  <a:lnTo>
                    <a:pt x="1040" y="45"/>
                  </a:lnTo>
                  <a:lnTo>
                    <a:pt x="1014" y="41"/>
                  </a:lnTo>
                  <a:lnTo>
                    <a:pt x="990" y="37"/>
                  </a:lnTo>
                  <a:lnTo>
                    <a:pt x="966" y="33"/>
                  </a:lnTo>
                  <a:lnTo>
                    <a:pt x="942" y="30"/>
                  </a:lnTo>
                  <a:lnTo>
                    <a:pt x="919" y="27"/>
                  </a:lnTo>
                  <a:lnTo>
                    <a:pt x="896" y="24"/>
                  </a:lnTo>
                  <a:lnTo>
                    <a:pt x="894" y="24"/>
                  </a:lnTo>
                  <a:lnTo>
                    <a:pt x="887" y="25"/>
                  </a:lnTo>
                  <a:lnTo>
                    <a:pt x="877" y="25"/>
                  </a:lnTo>
                  <a:lnTo>
                    <a:pt x="865" y="26"/>
                  </a:lnTo>
                  <a:lnTo>
                    <a:pt x="853" y="26"/>
                  </a:lnTo>
                  <a:lnTo>
                    <a:pt x="841" y="25"/>
                  </a:lnTo>
                  <a:lnTo>
                    <a:pt x="831" y="24"/>
                  </a:lnTo>
                  <a:lnTo>
                    <a:pt x="823" y="20"/>
                  </a:lnTo>
                  <a:lnTo>
                    <a:pt x="817" y="17"/>
                  </a:lnTo>
                  <a:lnTo>
                    <a:pt x="810" y="16"/>
                  </a:lnTo>
                  <a:lnTo>
                    <a:pt x="803" y="15"/>
                  </a:lnTo>
                  <a:lnTo>
                    <a:pt x="797" y="15"/>
                  </a:lnTo>
                  <a:lnTo>
                    <a:pt x="791" y="16"/>
                  </a:lnTo>
                  <a:lnTo>
                    <a:pt x="785" y="16"/>
                  </a:lnTo>
                  <a:lnTo>
                    <a:pt x="782" y="17"/>
                  </a:lnTo>
                  <a:lnTo>
                    <a:pt x="781" y="17"/>
                  </a:lnTo>
                  <a:lnTo>
                    <a:pt x="778" y="18"/>
                  </a:lnTo>
                  <a:lnTo>
                    <a:pt x="769" y="22"/>
                  </a:lnTo>
                  <a:lnTo>
                    <a:pt x="754" y="26"/>
                  </a:lnTo>
                  <a:lnTo>
                    <a:pt x="734" y="32"/>
                  </a:lnTo>
                  <a:lnTo>
                    <a:pt x="710" y="40"/>
                  </a:lnTo>
                  <a:lnTo>
                    <a:pt x="682" y="48"/>
                  </a:lnTo>
                  <a:lnTo>
                    <a:pt x="650" y="57"/>
                  </a:lnTo>
                  <a:lnTo>
                    <a:pt x="617" y="67"/>
                  </a:lnTo>
                  <a:lnTo>
                    <a:pt x="581" y="77"/>
                  </a:lnTo>
                  <a:lnTo>
                    <a:pt x="545" y="87"/>
                  </a:lnTo>
                  <a:lnTo>
                    <a:pt x="509" y="96"/>
                  </a:lnTo>
                  <a:lnTo>
                    <a:pt x="472" y="106"/>
                  </a:lnTo>
                  <a:lnTo>
                    <a:pt x="435" y="115"/>
                  </a:lnTo>
                  <a:lnTo>
                    <a:pt x="400" y="123"/>
                  </a:lnTo>
                  <a:lnTo>
                    <a:pt x="366" y="130"/>
                  </a:lnTo>
                  <a:lnTo>
                    <a:pt x="335" y="135"/>
                  </a:lnTo>
                  <a:lnTo>
                    <a:pt x="332" y="136"/>
                  </a:lnTo>
                  <a:lnTo>
                    <a:pt x="322" y="137"/>
                  </a:lnTo>
                  <a:lnTo>
                    <a:pt x="306" y="141"/>
                  </a:lnTo>
                  <a:lnTo>
                    <a:pt x="287" y="145"/>
                  </a:lnTo>
                  <a:lnTo>
                    <a:pt x="263" y="149"/>
                  </a:lnTo>
                  <a:lnTo>
                    <a:pt x="238" y="154"/>
                  </a:lnTo>
                  <a:lnTo>
                    <a:pt x="209" y="160"/>
                  </a:lnTo>
                  <a:lnTo>
                    <a:pt x="179" y="166"/>
                  </a:lnTo>
                  <a:lnTo>
                    <a:pt x="150" y="172"/>
                  </a:lnTo>
                  <a:lnTo>
                    <a:pt x="120" y="178"/>
                  </a:lnTo>
                  <a:lnTo>
                    <a:pt x="92" y="184"/>
                  </a:lnTo>
                  <a:lnTo>
                    <a:pt x="65" y="190"/>
                  </a:lnTo>
                  <a:lnTo>
                    <a:pt x="43" y="195"/>
                  </a:lnTo>
                  <a:lnTo>
                    <a:pt x="23" y="199"/>
                  </a:lnTo>
                  <a:lnTo>
                    <a:pt x="9" y="203"/>
                  </a:lnTo>
                  <a:lnTo>
                    <a:pt x="0" y="206"/>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1" name="Freeform 179"/>
            <p:cNvSpPr>
              <a:spLocks/>
            </p:cNvSpPr>
            <p:nvPr/>
          </p:nvSpPr>
          <p:spPr bwMode="auto">
            <a:xfrm>
              <a:off x="3120" y="2633"/>
              <a:ext cx="557" cy="73"/>
            </a:xfrm>
            <a:custGeom>
              <a:avLst/>
              <a:gdLst>
                <a:gd name="T0" fmla="*/ 1 w 1671"/>
                <a:gd name="T1" fmla="*/ 69 h 219"/>
                <a:gd name="T2" fmla="*/ 6 w 1671"/>
                <a:gd name="T3" fmla="*/ 67 h 219"/>
                <a:gd name="T4" fmla="*/ 19 w 1671"/>
                <a:gd name="T5" fmla="*/ 66 h 219"/>
                <a:gd name="T6" fmla="*/ 28 w 1671"/>
                <a:gd name="T7" fmla="*/ 65 h 219"/>
                <a:gd name="T8" fmla="*/ 46 w 1671"/>
                <a:gd name="T9" fmla="*/ 61 h 219"/>
                <a:gd name="T10" fmla="*/ 70 w 1671"/>
                <a:gd name="T11" fmla="*/ 56 h 219"/>
                <a:gd name="T12" fmla="*/ 98 w 1671"/>
                <a:gd name="T13" fmla="*/ 49 h 219"/>
                <a:gd name="T14" fmla="*/ 129 w 1671"/>
                <a:gd name="T15" fmla="*/ 41 h 219"/>
                <a:gd name="T16" fmla="*/ 161 w 1671"/>
                <a:gd name="T17" fmla="*/ 34 h 219"/>
                <a:gd name="T18" fmla="*/ 192 w 1671"/>
                <a:gd name="T19" fmla="*/ 26 h 219"/>
                <a:gd name="T20" fmla="*/ 219 w 1671"/>
                <a:gd name="T21" fmla="*/ 19 h 219"/>
                <a:gd name="T22" fmla="*/ 241 w 1671"/>
                <a:gd name="T23" fmla="*/ 12 h 219"/>
                <a:gd name="T24" fmla="*/ 256 w 1671"/>
                <a:gd name="T25" fmla="*/ 8 h 219"/>
                <a:gd name="T26" fmla="*/ 261 w 1671"/>
                <a:gd name="T27" fmla="*/ 5 h 219"/>
                <a:gd name="T28" fmla="*/ 270 w 1671"/>
                <a:gd name="T29" fmla="*/ 5 h 219"/>
                <a:gd name="T30" fmla="*/ 285 w 1671"/>
                <a:gd name="T31" fmla="*/ 6 h 219"/>
                <a:gd name="T32" fmla="*/ 292 w 1671"/>
                <a:gd name="T33" fmla="*/ 7 h 219"/>
                <a:gd name="T34" fmla="*/ 300 w 1671"/>
                <a:gd name="T35" fmla="*/ 8 h 219"/>
                <a:gd name="T36" fmla="*/ 313 w 1671"/>
                <a:gd name="T37" fmla="*/ 9 h 219"/>
                <a:gd name="T38" fmla="*/ 331 w 1671"/>
                <a:gd name="T39" fmla="*/ 11 h 219"/>
                <a:gd name="T40" fmla="*/ 354 w 1671"/>
                <a:gd name="T41" fmla="*/ 13 h 219"/>
                <a:gd name="T42" fmla="*/ 380 w 1671"/>
                <a:gd name="T43" fmla="*/ 18 h 219"/>
                <a:gd name="T44" fmla="*/ 408 w 1671"/>
                <a:gd name="T45" fmla="*/ 23 h 219"/>
                <a:gd name="T46" fmla="*/ 439 w 1671"/>
                <a:gd name="T47" fmla="*/ 31 h 219"/>
                <a:gd name="T48" fmla="*/ 471 w 1671"/>
                <a:gd name="T49" fmla="*/ 40 h 219"/>
                <a:gd name="T50" fmla="*/ 503 w 1671"/>
                <a:gd name="T51" fmla="*/ 52 h 219"/>
                <a:gd name="T52" fmla="*/ 534 w 1671"/>
                <a:gd name="T53" fmla="*/ 66 h 219"/>
                <a:gd name="T54" fmla="*/ 533 w 1671"/>
                <a:gd name="T55" fmla="*/ 61 h 219"/>
                <a:gd name="T56" fmla="*/ 531 w 1671"/>
                <a:gd name="T57" fmla="*/ 60 h 219"/>
                <a:gd name="T58" fmla="*/ 523 w 1671"/>
                <a:gd name="T59" fmla="*/ 56 h 219"/>
                <a:gd name="T60" fmla="*/ 510 w 1671"/>
                <a:gd name="T61" fmla="*/ 51 h 219"/>
                <a:gd name="T62" fmla="*/ 492 w 1671"/>
                <a:gd name="T63" fmla="*/ 44 h 219"/>
                <a:gd name="T64" fmla="*/ 470 w 1671"/>
                <a:gd name="T65" fmla="*/ 36 h 219"/>
                <a:gd name="T66" fmla="*/ 445 w 1671"/>
                <a:gd name="T67" fmla="*/ 28 h 219"/>
                <a:gd name="T68" fmla="*/ 417 w 1671"/>
                <a:gd name="T69" fmla="*/ 21 h 219"/>
                <a:gd name="T70" fmla="*/ 385 w 1671"/>
                <a:gd name="T71" fmla="*/ 13 h 219"/>
                <a:gd name="T72" fmla="*/ 351 w 1671"/>
                <a:gd name="T73" fmla="*/ 8 h 219"/>
                <a:gd name="T74" fmla="*/ 315 w 1671"/>
                <a:gd name="T75" fmla="*/ 4 h 219"/>
                <a:gd name="T76" fmla="*/ 290 w 1671"/>
                <a:gd name="T77" fmla="*/ 2 h 219"/>
                <a:gd name="T78" fmla="*/ 280 w 1671"/>
                <a:gd name="T79" fmla="*/ 0 h 219"/>
                <a:gd name="T80" fmla="*/ 263 w 1671"/>
                <a:gd name="T81" fmla="*/ 0 h 219"/>
                <a:gd name="T82" fmla="*/ 252 w 1671"/>
                <a:gd name="T83" fmla="*/ 2 h 219"/>
                <a:gd name="T84" fmla="*/ 241 w 1671"/>
                <a:gd name="T85" fmla="*/ 5 h 219"/>
                <a:gd name="T86" fmla="*/ 224 w 1671"/>
                <a:gd name="T87" fmla="*/ 10 h 219"/>
                <a:gd name="T88" fmla="*/ 203 w 1671"/>
                <a:gd name="T89" fmla="*/ 16 h 219"/>
                <a:gd name="T90" fmla="*/ 178 w 1671"/>
                <a:gd name="T91" fmla="*/ 23 h 219"/>
                <a:gd name="T92" fmla="*/ 152 w 1671"/>
                <a:gd name="T93" fmla="*/ 30 h 219"/>
                <a:gd name="T94" fmla="*/ 124 w 1671"/>
                <a:gd name="T95" fmla="*/ 37 h 219"/>
                <a:gd name="T96" fmla="*/ 96 w 1671"/>
                <a:gd name="T97" fmla="*/ 44 h 219"/>
                <a:gd name="T98" fmla="*/ 69 w 1671"/>
                <a:gd name="T99" fmla="*/ 51 h 219"/>
                <a:gd name="T100" fmla="*/ 44 w 1671"/>
                <a:gd name="T101" fmla="*/ 56 h 219"/>
                <a:gd name="T102" fmla="*/ 21 w 1671"/>
                <a:gd name="T103" fmla="*/ 60 h 219"/>
                <a:gd name="T104" fmla="*/ 3 w 1671"/>
                <a:gd name="T105" fmla="*/ 64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1" h="219">
                  <a:moveTo>
                    <a:pt x="0" y="207"/>
                  </a:moveTo>
                  <a:lnTo>
                    <a:pt x="1" y="207"/>
                  </a:lnTo>
                  <a:lnTo>
                    <a:pt x="2" y="206"/>
                  </a:lnTo>
                  <a:lnTo>
                    <a:pt x="7" y="205"/>
                  </a:lnTo>
                  <a:lnTo>
                    <a:pt x="12" y="204"/>
                  </a:lnTo>
                  <a:lnTo>
                    <a:pt x="19" y="202"/>
                  </a:lnTo>
                  <a:lnTo>
                    <a:pt x="29" y="201"/>
                  </a:lnTo>
                  <a:lnTo>
                    <a:pt x="41" y="199"/>
                  </a:lnTo>
                  <a:lnTo>
                    <a:pt x="57" y="198"/>
                  </a:lnTo>
                  <a:lnTo>
                    <a:pt x="63" y="197"/>
                  </a:lnTo>
                  <a:lnTo>
                    <a:pt x="72" y="196"/>
                  </a:lnTo>
                  <a:lnTo>
                    <a:pt x="83" y="194"/>
                  </a:lnTo>
                  <a:lnTo>
                    <a:pt x="99" y="191"/>
                  </a:lnTo>
                  <a:lnTo>
                    <a:pt x="116" y="187"/>
                  </a:lnTo>
                  <a:lnTo>
                    <a:pt x="137" y="183"/>
                  </a:lnTo>
                  <a:lnTo>
                    <a:pt x="158" y="178"/>
                  </a:lnTo>
                  <a:lnTo>
                    <a:pt x="183" y="173"/>
                  </a:lnTo>
                  <a:lnTo>
                    <a:pt x="209" y="167"/>
                  </a:lnTo>
                  <a:lnTo>
                    <a:pt x="235" y="160"/>
                  </a:lnTo>
                  <a:lnTo>
                    <a:pt x="264" y="154"/>
                  </a:lnTo>
                  <a:lnTo>
                    <a:pt x="294" y="147"/>
                  </a:lnTo>
                  <a:lnTo>
                    <a:pt x="324" y="140"/>
                  </a:lnTo>
                  <a:lnTo>
                    <a:pt x="356" y="132"/>
                  </a:lnTo>
                  <a:lnTo>
                    <a:pt x="387" y="124"/>
                  </a:lnTo>
                  <a:lnTo>
                    <a:pt x="420" y="116"/>
                  </a:lnTo>
                  <a:lnTo>
                    <a:pt x="452" y="109"/>
                  </a:lnTo>
                  <a:lnTo>
                    <a:pt x="482" y="101"/>
                  </a:lnTo>
                  <a:lnTo>
                    <a:pt x="514" y="93"/>
                  </a:lnTo>
                  <a:lnTo>
                    <a:pt x="545" y="85"/>
                  </a:lnTo>
                  <a:lnTo>
                    <a:pt x="575" y="77"/>
                  </a:lnTo>
                  <a:lnTo>
                    <a:pt x="603" y="70"/>
                  </a:lnTo>
                  <a:lnTo>
                    <a:pt x="630" y="63"/>
                  </a:lnTo>
                  <a:lnTo>
                    <a:pt x="656" y="56"/>
                  </a:lnTo>
                  <a:lnTo>
                    <a:pt x="680" y="50"/>
                  </a:lnTo>
                  <a:lnTo>
                    <a:pt x="702" y="43"/>
                  </a:lnTo>
                  <a:lnTo>
                    <a:pt x="722" y="37"/>
                  </a:lnTo>
                  <a:lnTo>
                    <a:pt x="740" y="32"/>
                  </a:lnTo>
                  <a:lnTo>
                    <a:pt x="755" y="27"/>
                  </a:lnTo>
                  <a:lnTo>
                    <a:pt x="767" y="23"/>
                  </a:lnTo>
                  <a:lnTo>
                    <a:pt x="776" y="19"/>
                  </a:lnTo>
                  <a:lnTo>
                    <a:pt x="782" y="16"/>
                  </a:lnTo>
                  <a:lnTo>
                    <a:pt x="784" y="16"/>
                  </a:lnTo>
                  <a:lnTo>
                    <a:pt x="789" y="15"/>
                  </a:lnTo>
                  <a:lnTo>
                    <a:pt x="797" y="14"/>
                  </a:lnTo>
                  <a:lnTo>
                    <a:pt x="809" y="14"/>
                  </a:lnTo>
                  <a:lnTo>
                    <a:pt x="822" y="14"/>
                  </a:lnTo>
                  <a:lnTo>
                    <a:pt x="837" y="16"/>
                  </a:lnTo>
                  <a:lnTo>
                    <a:pt x="854" y="18"/>
                  </a:lnTo>
                  <a:lnTo>
                    <a:pt x="872" y="22"/>
                  </a:lnTo>
                  <a:lnTo>
                    <a:pt x="873" y="22"/>
                  </a:lnTo>
                  <a:lnTo>
                    <a:pt x="876" y="22"/>
                  </a:lnTo>
                  <a:lnTo>
                    <a:pt x="882" y="22"/>
                  </a:lnTo>
                  <a:lnTo>
                    <a:pt x="890" y="23"/>
                  </a:lnTo>
                  <a:lnTo>
                    <a:pt x="900" y="23"/>
                  </a:lnTo>
                  <a:lnTo>
                    <a:pt x="911" y="24"/>
                  </a:lnTo>
                  <a:lnTo>
                    <a:pt x="924" y="25"/>
                  </a:lnTo>
                  <a:lnTo>
                    <a:pt x="939" y="26"/>
                  </a:lnTo>
                  <a:lnTo>
                    <a:pt x="956" y="28"/>
                  </a:lnTo>
                  <a:lnTo>
                    <a:pt x="975" y="30"/>
                  </a:lnTo>
                  <a:lnTo>
                    <a:pt x="994" y="32"/>
                  </a:lnTo>
                  <a:lnTo>
                    <a:pt x="1015" y="34"/>
                  </a:lnTo>
                  <a:lnTo>
                    <a:pt x="1037" y="37"/>
                  </a:lnTo>
                  <a:lnTo>
                    <a:pt x="1061" y="40"/>
                  </a:lnTo>
                  <a:lnTo>
                    <a:pt x="1087" y="44"/>
                  </a:lnTo>
                  <a:lnTo>
                    <a:pt x="1112" y="49"/>
                  </a:lnTo>
                  <a:lnTo>
                    <a:pt x="1139" y="53"/>
                  </a:lnTo>
                  <a:lnTo>
                    <a:pt x="1167" y="58"/>
                  </a:lnTo>
                  <a:lnTo>
                    <a:pt x="1195" y="64"/>
                  </a:lnTo>
                  <a:lnTo>
                    <a:pt x="1225" y="70"/>
                  </a:lnTo>
                  <a:lnTo>
                    <a:pt x="1255" y="77"/>
                  </a:lnTo>
                  <a:lnTo>
                    <a:pt x="1285" y="84"/>
                  </a:lnTo>
                  <a:lnTo>
                    <a:pt x="1316" y="93"/>
                  </a:lnTo>
                  <a:lnTo>
                    <a:pt x="1348" y="101"/>
                  </a:lnTo>
                  <a:lnTo>
                    <a:pt x="1380" y="110"/>
                  </a:lnTo>
                  <a:lnTo>
                    <a:pt x="1412" y="120"/>
                  </a:lnTo>
                  <a:lnTo>
                    <a:pt x="1443" y="132"/>
                  </a:lnTo>
                  <a:lnTo>
                    <a:pt x="1475" y="143"/>
                  </a:lnTo>
                  <a:lnTo>
                    <a:pt x="1508" y="155"/>
                  </a:lnTo>
                  <a:lnTo>
                    <a:pt x="1540" y="169"/>
                  </a:lnTo>
                  <a:lnTo>
                    <a:pt x="1572" y="183"/>
                  </a:lnTo>
                  <a:lnTo>
                    <a:pt x="1603" y="197"/>
                  </a:lnTo>
                  <a:lnTo>
                    <a:pt x="1671" y="219"/>
                  </a:lnTo>
                  <a:lnTo>
                    <a:pt x="1611" y="181"/>
                  </a:lnTo>
                  <a:lnTo>
                    <a:pt x="1600" y="184"/>
                  </a:lnTo>
                  <a:lnTo>
                    <a:pt x="1599" y="184"/>
                  </a:lnTo>
                  <a:lnTo>
                    <a:pt x="1596" y="182"/>
                  </a:lnTo>
                  <a:lnTo>
                    <a:pt x="1592" y="180"/>
                  </a:lnTo>
                  <a:lnTo>
                    <a:pt x="1586" y="177"/>
                  </a:lnTo>
                  <a:lnTo>
                    <a:pt x="1578" y="174"/>
                  </a:lnTo>
                  <a:lnTo>
                    <a:pt x="1568" y="169"/>
                  </a:lnTo>
                  <a:lnTo>
                    <a:pt x="1556" y="165"/>
                  </a:lnTo>
                  <a:lnTo>
                    <a:pt x="1543" y="158"/>
                  </a:lnTo>
                  <a:lnTo>
                    <a:pt x="1529" y="152"/>
                  </a:lnTo>
                  <a:lnTo>
                    <a:pt x="1512" y="146"/>
                  </a:lnTo>
                  <a:lnTo>
                    <a:pt x="1495" y="139"/>
                  </a:lnTo>
                  <a:lnTo>
                    <a:pt x="1475" y="132"/>
                  </a:lnTo>
                  <a:lnTo>
                    <a:pt x="1456" y="124"/>
                  </a:lnTo>
                  <a:lnTo>
                    <a:pt x="1434" y="117"/>
                  </a:lnTo>
                  <a:lnTo>
                    <a:pt x="1411" y="109"/>
                  </a:lnTo>
                  <a:lnTo>
                    <a:pt x="1387" y="101"/>
                  </a:lnTo>
                  <a:lnTo>
                    <a:pt x="1361" y="94"/>
                  </a:lnTo>
                  <a:lnTo>
                    <a:pt x="1335" y="85"/>
                  </a:lnTo>
                  <a:lnTo>
                    <a:pt x="1307" y="77"/>
                  </a:lnTo>
                  <a:lnTo>
                    <a:pt x="1278" y="70"/>
                  </a:lnTo>
                  <a:lnTo>
                    <a:pt x="1250" y="62"/>
                  </a:lnTo>
                  <a:lnTo>
                    <a:pt x="1219" y="55"/>
                  </a:lnTo>
                  <a:lnTo>
                    <a:pt x="1187" y="48"/>
                  </a:lnTo>
                  <a:lnTo>
                    <a:pt x="1155" y="40"/>
                  </a:lnTo>
                  <a:lnTo>
                    <a:pt x="1122" y="34"/>
                  </a:lnTo>
                  <a:lnTo>
                    <a:pt x="1089" y="28"/>
                  </a:lnTo>
                  <a:lnTo>
                    <a:pt x="1054" y="23"/>
                  </a:lnTo>
                  <a:lnTo>
                    <a:pt x="1019" y="18"/>
                  </a:lnTo>
                  <a:lnTo>
                    <a:pt x="983" y="14"/>
                  </a:lnTo>
                  <a:lnTo>
                    <a:pt x="946" y="11"/>
                  </a:lnTo>
                  <a:lnTo>
                    <a:pt x="909" y="7"/>
                  </a:lnTo>
                  <a:lnTo>
                    <a:pt x="872" y="5"/>
                  </a:lnTo>
                  <a:lnTo>
                    <a:pt x="870" y="5"/>
                  </a:lnTo>
                  <a:lnTo>
                    <a:pt x="863" y="4"/>
                  </a:lnTo>
                  <a:lnTo>
                    <a:pt x="853" y="2"/>
                  </a:lnTo>
                  <a:lnTo>
                    <a:pt x="839" y="1"/>
                  </a:lnTo>
                  <a:lnTo>
                    <a:pt x="824" y="0"/>
                  </a:lnTo>
                  <a:lnTo>
                    <a:pt x="807" y="0"/>
                  </a:lnTo>
                  <a:lnTo>
                    <a:pt x="789" y="1"/>
                  </a:lnTo>
                  <a:lnTo>
                    <a:pt x="771" y="3"/>
                  </a:lnTo>
                  <a:lnTo>
                    <a:pt x="766" y="4"/>
                  </a:lnTo>
                  <a:lnTo>
                    <a:pt x="757" y="6"/>
                  </a:lnTo>
                  <a:lnTo>
                    <a:pt x="748" y="10"/>
                  </a:lnTo>
                  <a:lnTo>
                    <a:pt x="736" y="13"/>
                  </a:lnTo>
                  <a:lnTo>
                    <a:pt x="722" y="16"/>
                  </a:lnTo>
                  <a:lnTo>
                    <a:pt x="707" y="20"/>
                  </a:lnTo>
                  <a:lnTo>
                    <a:pt x="690" y="25"/>
                  </a:lnTo>
                  <a:lnTo>
                    <a:pt x="671" y="30"/>
                  </a:lnTo>
                  <a:lnTo>
                    <a:pt x="652" y="35"/>
                  </a:lnTo>
                  <a:lnTo>
                    <a:pt x="630" y="41"/>
                  </a:lnTo>
                  <a:lnTo>
                    <a:pt x="608" y="48"/>
                  </a:lnTo>
                  <a:lnTo>
                    <a:pt x="584" y="55"/>
                  </a:lnTo>
                  <a:lnTo>
                    <a:pt x="560" y="61"/>
                  </a:lnTo>
                  <a:lnTo>
                    <a:pt x="535" y="68"/>
                  </a:lnTo>
                  <a:lnTo>
                    <a:pt x="508" y="75"/>
                  </a:lnTo>
                  <a:lnTo>
                    <a:pt x="482" y="82"/>
                  </a:lnTo>
                  <a:lnTo>
                    <a:pt x="455" y="90"/>
                  </a:lnTo>
                  <a:lnTo>
                    <a:pt x="427" y="97"/>
                  </a:lnTo>
                  <a:lnTo>
                    <a:pt x="399" y="105"/>
                  </a:lnTo>
                  <a:lnTo>
                    <a:pt x="372" y="112"/>
                  </a:lnTo>
                  <a:lnTo>
                    <a:pt x="343" y="119"/>
                  </a:lnTo>
                  <a:lnTo>
                    <a:pt x="315" y="127"/>
                  </a:lnTo>
                  <a:lnTo>
                    <a:pt x="288" y="133"/>
                  </a:lnTo>
                  <a:lnTo>
                    <a:pt x="260" y="140"/>
                  </a:lnTo>
                  <a:lnTo>
                    <a:pt x="233" y="146"/>
                  </a:lnTo>
                  <a:lnTo>
                    <a:pt x="207" y="152"/>
                  </a:lnTo>
                  <a:lnTo>
                    <a:pt x="181" y="158"/>
                  </a:lnTo>
                  <a:lnTo>
                    <a:pt x="155" y="163"/>
                  </a:lnTo>
                  <a:lnTo>
                    <a:pt x="131" y="169"/>
                  </a:lnTo>
                  <a:lnTo>
                    <a:pt x="107" y="174"/>
                  </a:lnTo>
                  <a:lnTo>
                    <a:pt x="86" y="178"/>
                  </a:lnTo>
                  <a:lnTo>
                    <a:pt x="64" y="181"/>
                  </a:lnTo>
                  <a:lnTo>
                    <a:pt x="14" y="192"/>
                  </a:lnTo>
                  <a:lnTo>
                    <a:pt x="12" y="192"/>
                  </a:lnTo>
                  <a:lnTo>
                    <a:pt x="8" y="193"/>
                  </a:lnTo>
                  <a:lnTo>
                    <a:pt x="3" y="197"/>
                  </a:lnTo>
                  <a:lnTo>
                    <a:pt x="0" y="20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2" name="Freeform 180"/>
            <p:cNvSpPr>
              <a:spLocks/>
            </p:cNvSpPr>
            <p:nvPr/>
          </p:nvSpPr>
          <p:spPr bwMode="auto">
            <a:xfrm>
              <a:off x="3412" y="2659"/>
              <a:ext cx="260" cy="63"/>
            </a:xfrm>
            <a:custGeom>
              <a:avLst/>
              <a:gdLst>
                <a:gd name="T0" fmla="*/ 1 w 782"/>
                <a:gd name="T1" fmla="*/ 4 h 189"/>
                <a:gd name="T2" fmla="*/ 10 w 782"/>
                <a:gd name="T3" fmla="*/ 5 h 189"/>
                <a:gd name="T4" fmla="*/ 24 w 782"/>
                <a:gd name="T5" fmla="*/ 6 h 189"/>
                <a:gd name="T6" fmla="*/ 43 w 782"/>
                <a:gd name="T7" fmla="*/ 9 h 189"/>
                <a:gd name="T8" fmla="*/ 63 w 782"/>
                <a:gd name="T9" fmla="*/ 11 h 189"/>
                <a:gd name="T10" fmla="*/ 83 w 782"/>
                <a:gd name="T11" fmla="*/ 14 h 189"/>
                <a:gd name="T12" fmla="*/ 100 w 782"/>
                <a:gd name="T13" fmla="*/ 17 h 189"/>
                <a:gd name="T14" fmla="*/ 112 w 782"/>
                <a:gd name="T15" fmla="*/ 20 h 189"/>
                <a:gd name="T16" fmla="*/ 121 w 782"/>
                <a:gd name="T17" fmla="*/ 23 h 189"/>
                <a:gd name="T18" fmla="*/ 134 w 782"/>
                <a:gd name="T19" fmla="*/ 28 h 189"/>
                <a:gd name="T20" fmla="*/ 147 w 782"/>
                <a:gd name="T21" fmla="*/ 32 h 189"/>
                <a:gd name="T22" fmla="*/ 159 w 782"/>
                <a:gd name="T23" fmla="*/ 35 h 189"/>
                <a:gd name="T24" fmla="*/ 166 w 782"/>
                <a:gd name="T25" fmla="*/ 37 h 189"/>
                <a:gd name="T26" fmla="*/ 177 w 782"/>
                <a:gd name="T27" fmla="*/ 39 h 189"/>
                <a:gd name="T28" fmla="*/ 191 w 782"/>
                <a:gd name="T29" fmla="*/ 43 h 189"/>
                <a:gd name="T30" fmla="*/ 207 w 782"/>
                <a:gd name="T31" fmla="*/ 48 h 189"/>
                <a:gd name="T32" fmla="*/ 224 w 782"/>
                <a:gd name="T33" fmla="*/ 53 h 189"/>
                <a:gd name="T34" fmla="*/ 240 w 782"/>
                <a:gd name="T35" fmla="*/ 57 h 189"/>
                <a:gd name="T36" fmla="*/ 252 w 782"/>
                <a:gd name="T37" fmla="*/ 61 h 189"/>
                <a:gd name="T38" fmla="*/ 259 w 782"/>
                <a:gd name="T39" fmla="*/ 63 h 189"/>
                <a:gd name="T40" fmla="*/ 259 w 782"/>
                <a:gd name="T41" fmla="*/ 63 h 189"/>
                <a:gd name="T42" fmla="*/ 252 w 782"/>
                <a:gd name="T43" fmla="*/ 60 h 189"/>
                <a:gd name="T44" fmla="*/ 240 w 782"/>
                <a:gd name="T45" fmla="*/ 56 h 189"/>
                <a:gd name="T46" fmla="*/ 224 w 782"/>
                <a:gd name="T47" fmla="*/ 51 h 189"/>
                <a:gd name="T48" fmla="*/ 208 w 782"/>
                <a:gd name="T49" fmla="*/ 45 h 189"/>
                <a:gd name="T50" fmla="*/ 192 w 782"/>
                <a:gd name="T51" fmla="*/ 39 h 189"/>
                <a:gd name="T52" fmla="*/ 178 w 782"/>
                <a:gd name="T53" fmla="*/ 35 h 189"/>
                <a:gd name="T54" fmla="*/ 167 w 782"/>
                <a:gd name="T55" fmla="*/ 32 h 189"/>
                <a:gd name="T56" fmla="*/ 162 w 782"/>
                <a:gd name="T57" fmla="*/ 30 h 189"/>
                <a:gd name="T58" fmla="*/ 155 w 782"/>
                <a:gd name="T59" fmla="*/ 28 h 189"/>
                <a:gd name="T60" fmla="*/ 147 w 782"/>
                <a:gd name="T61" fmla="*/ 25 h 189"/>
                <a:gd name="T62" fmla="*/ 138 w 782"/>
                <a:gd name="T63" fmla="*/ 22 h 189"/>
                <a:gd name="T64" fmla="*/ 128 w 782"/>
                <a:gd name="T65" fmla="*/ 18 h 189"/>
                <a:gd name="T66" fmla="*/ 119 w 782"/>
                <a:gd name="T67" fmla="*/ 15 h 189"/>
                <a:gd name="T68" fmla="*/ 112 w 782"/>
                <a:gd name="T69" fmla="*/ 12 h 189"/>
                <a:gd name="T70" fmla="*/ 107 w 782"/>
                <a:gd name="T71" fmla="*/ 11 h 189"/>
                <a:gd name="T72" fmla="*/ 103 w 782"/>
                <a:gd name="T73" fmla="*/ 10 h 189"/>
                <a:gd name="T74" fmla="*/ 95 w 782"/>
                <a:gd name="T75" fmla="*/ 9 h 189"/>
                <a:gd name="T76" fmla="*/ 82 w 782"/>
                <a:gd name="T77" fmla="*/ 7 h 189"/>
                <a:gd name="T78" fmla="*/ 67 w 782"/>
                <a:gd name="T79" fmla="*/ 4 h 189"/>
                <a:gd name="T80" fmla="*/ 51 w 782"/>
                <a:gd name="T81" fmla="*/ 2 h 189"/>
                <a:gd name="T82" fmla="*/ 34 w 782"/>
                <a:gd name="T83" fmla="*/ 0 h 189"/>
                <a:gd name="T84" fmla="*/ 18 w 782"/>
                <a:gd name="T85" fmla="*/ 0 h 189"/>
                <a:gd name="T86" fmla="*/ 5 w 782"/>
                <a:gd name="T87" fmla="*/ 2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2" h="189">
                  <a:moveTo>
                    <a:pt x="0" y="11"/>
                  </a:moveTo>
                  <a:lnTo>
                    <a:pt x="3" y="11"/>
                  </a:lnTo>
                  <a:lnTo>
                    <a:pt x="14" y="12"/>
                  </a:lnTo>
                  <a:lnTo>
                    <a:pt x="29" y="14"/>
                  </a:lnTo>
                  <a:lnTo>
                    <a:pt x="48" y="16"/>
                  </a:lnTo>
                  <a:lnTo>
                    <a:pt x="73" y="19"/>
                  </a:lnTo>
                  <a:lnTo>
                    <a:pt x="100" y="22"/>
                  </a:lnTo>
                  <a:lnTo>
                    <a:pt x="128" y="26"/>
                  </a:lnTo>
                  <a:lnTo>
                    <a:pt x="159" y="29"/>
                  </a:lnTo>
                  <a:lnTo>
                    <a:pt x="190" y="33"/>
                  </a:lnTo>
                  <a:lnTo>
                    <a:pt x="220" y="38"/>
                  </a:lnTo>
                  <a:lnTo>
                    <a:pt x="249" y="42"/>
                  </a:lnTo>
                  <a:lnTo>
                    <a:pt x="277" y="47"/>
                  </a:lnTo>
                  <a:lnTo>
                    <a:pt x="301" y="51"/>
                  </a:lnTo>
                  <a:lnTo>
                    <a:pt x="322" y="55"/>
                  </a:lnTo>
                  <a:lnTo>
                    <a:pt x="338" y="59"/>
                  </a:lnTo>
                  <a:lnTo>
                    <a:pt x="349" y="63"/>
                  </a:lnTo>
                  <a:lnTo>
                    <a:pt x="365" y="70"/>
                  </a:lnTo>
                  <a:lnTo>
                    <a:pt x="384" y="76"/>
                  </a:lnTo>
                  <a:lnTo>
                    <a:pt x="403" y="83"/>
                  </a:lnTo>
                  <a:lnTo>
                    <a:pt x="424" y="90"/>
                  </a:lnTo>
                  <a:lnTo>
                    <a:pt x="442" y="96"/>
                  </a:lnTo>
                  <a:lnTo>
                    <a:pt x="461" y="101"/>
                  </a:lnTo>
                  <a:lnTo>
                    <a:pt x="477" y="105"/>
                  </a:lnTo>
                  <a:lnTo>
                    <a:pt x="492" y="108"/>
                  </a:lnTo>
                  <a:lnTo>
                    <a:pt x="500" y="110"/>
                  </a:lnTo>
                  <a:lnTo>
                    <a:pt x="513" y="113"/>
                  </a:lnTo>
                  <a:lnTo>
                    <a:pt x="531" y="118"/>
                  </a:lnTo>
                  <a:lnTo>
                    <a:pt x="551" y="123"/>
                  </a:lnTo>
                  <a:lnTo>
                    <a:pt x="574" y="130"/>
                  </a:lnTo>
                  <a:lnTo>
                    <a:pt x="598" y="137"/>
                  </a:lnTo>
                  <a:lnTo>
                    <a:pt x="623" y="144"/>
                  </a:lnTo>
                  <a:lnTo>
                    <a:pt x="649" y="151"/>
                  </a:lnTo>
                  <a:lnTo>
                    <a:pt x="674" y="158"/>
                  </a:lnTo>
                  <a:lnTo>
                    <a:pt x="699" y="166"/>
                  </a:lnTo>
                  <a:lnTo>
                    <a:pt x="721" y="172"/>
                  </a:lnTo>
                  <a:lnTo>
                    <a:pt x="741" y="177"/>
                  </a:lnTo>
                  <a:lnTo>
                    <a:pt x="758" y="182"/>
                  </a:lnTo>
                  <a:lnTo>
                    <a:pt x="770" y="186"/>
                  </a:lnTo>
                  <a:lnTo>
                    <a:pt x="779" y="188"/>
                  </a:lnTo>
                  <a:lnTo>
                    <a:pt x="782" y="189"/>
                  </a:lnTo>
                  <a:lnTo>
                    <a:pt x="779" y="188"/>
                  </a:lnTo>
                  <a:lnTo>
                    <a:pt x="770" y="185"/>
                  </a:lnTo>
                  <a:lnTo>
                    <a:pt x="758" y="181"/>
                  </a:lnTo>
                  <a:lnTo>
                    <a:pt x="742" y="175"/>
                  </a:lnTo>
                  <a:lnTo>
                    <a:pt x="722" y="169"/>
                  </a:lnTo>
                  <a:lnTo>
                    <a:pt x="700" y="160"/>
                  </a:lnTo>
                  <a:lnTo>
                    <a:pt x="675" y="152"/>
                  </a:lnTo>
                  <a:lnTo>
                    <a:pt x="651" y="144"/>
                  </a:lnTo>
                  <a:lnTo>
                    <a:pt x="625" y="135"/>
                  </a:lnTo>
                  <a:lnTo>
                    <a:pt x="600" y="127"/>
                  </a:lnTo>
                  <a:lnTo>
                    <a:pt x="576" y="118"/>
                  </a:lnTo>
                  <a:lnTo>
                    <a:pt x="553" y="111"/>
                  </a:lnTo>
                  <a:lnTo>
                    <a:pt x="534" y="104"/>
                  </a:lnTo>
                  <a:lnTo>
                    <a:pt x="516" y="99"/>
                  </a:lnTo>
                  <a:lnTo>
                    <a:pt x="503" y="95"/>
                  </a:lnTo>
                  <a:lnTo>
                    <a:pt x="495" y="93"/>
                  </a:lnTo>
                  <a:lnTo>
                    <a:pt x="487" y="91"/>
                  </a:lnTo>
                  <a:lnTo>
                    <a:pt x="478" y="89"/>
                  </a:lnTo>
                  <a:lnTo>
                    <a:pt x="467" y="84"/>
                  </a:lnTo>
                  <a:lnTo>
                    <a:pt x="455" y="80"/>
                  </a:lnTo>
                  <a:lnTo>
                    <a:pt x="442" y="76"/>
                  </a:lnTo>
                  <a:lnTo>
                    <a:pt x="428" y="71"/>
                  </a:lnTo>
                  <a:lnTo>
                    <a:pt x="414" y="66"/>
                  </a:lnTo>
                  <a:lnTo>
                    <a:pt x="399" y="60"/>
                  </a:lnTo>
                  <a:lnTo>
                    <a:pt x="386" y="55"/>
                  </a:lnTo>
                  <a:lnTo>
                    <a:pt x="372" y="50"/>
                  </a:lnTo>
                  <a:lnTo>
                    <a:pt x="359" y="44"/>
                  </a:lnTo>
                  <a:lnTo>
                    <a:pt x="347" y="40"/>
                  </a:lnTo>
                  <a:lnTo>
                    <a:pt x="337" y="37"/>
                  </a:lnTo>
                  <a:lnTo>
                    <a:pt x="327" y="34"/>
                  </a:lnTo>
                  <a:lnTo>
                    <a:pt x="321" y="33"/>
                  </a:lnTo>
                  <a:lnTo>
                    <a:pt x="316" y="32"/>
                  </a:lnTo>
                  <a:lnTo>
                    <a:pt x="310" y="31"/>
                  </a:lnTo>
                  <a:lnTo>
                    <a:pt x="300" y="30"/>
                  </a:lnTo>
                  <a:lnTo>
                    <a:pt x="286" y="27"/>
                  </a:lnTo>
                  <a:lnTo>
                    <a:pt x="269" y="24"/>
                  </a:lnTo>
                  <a:lnTo>
                    <a:pt x="248" y="20"/>
                  </a:lnTo>
                  <a:lnTo>
                    <a:pt x="227" y="17"/>
                  </a:lnTo>
                  <a:lnTo>
                    <a:pt x="203" y="13"/>
                  </a:lnTo>
                  <a:lnTo>
                    <a:pt x="178" y="9"/>
                  </a:lnTo>
                  <a:lnTo>
                    <a:pt x="152" y="5"/>
                  </a:lnTo>
                  <a:lnTo>
                    <a:pt x="126" y="3"/>
                  </a:lnTo>
                  <a:lnTo>
                    <a:pt x="101" y="1"/>
                  </a:lnTo>
                  <a:lnTo>
                    <a:pt x="77" y="0"/>
                  </a:lnTo>
                  <a:lnTo>
                    <a:pt x="55" y="0"/>
                  </a:lnTo>
                  <a:lnTo>
                    <a:pt x="33" y="2"/>
                  </a:lnTo>
                  <a:lnTo>
                    <a:pt x="16" y="5"/>
                  </a:lnTo>
                  <a:lnTo>
                    <a:pt x="0" y="11"/>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3" name="Freeform 181"/>
            <p:cNvSpPr>
              <a:spLocks/>
            </p:cNvSpPr>
            <p:nvPr/>
          </p:nvSpPr>
          <p:spPr bwMode="auto">
            <a:xfrm>
              <a:off x="3168" y="2916"/>
              <a:ext cx="89" cy="34"/>
            </a:xfrm>
            <a:custGeom>
              <a:avLst/>
              <a:gdLst>
                <a:gd name="T0" fmla="*/ 1 w 268"/>
                <a:gd name="T1" fmla="*/ 9 h 103"/>
                <a:gd name="T2" fmla="*/ 1 w 268"/>
                <a:gd name="T3" fmla="*/ 10 h 103"/>
                <a:gd name="T4" fmla="*/ 1 w 268"/>
                <a:gd name="T5" fmla="*/ 12 h 103"/>
                <a:gd name="T6" fmla="*/ 2 w 268"/>
                <a:gd name="T7" fmla="*/ 15 h 103"/>
                <a:gd name="T8" fmla="*/ 3 w 268"/>
                <a:gd name="T9" fmla="*/ 19 h 103"/>
                <a:gd name="T10" fmla="*/ 5 w 268"/>
                <a:gd name="T11" fmla="*/ 23 h 103"/>
                <a:gd name="T12" fmla="*/ 8 w 268"/>
                <a:gd name="T13" fmla="*/ 26 h 103"/>
                <a:gd name="T14" fmla="*/ 11 w 268"/>
                <a:gd name="T15" fmla="*/ 30 h 103"/>
                <a:gd name="T16" fmla="*/ 15 w 268"/>
                <a:gd name="T17" fmla="*/ 32 h 103"/>
                <a:gd name="T18" fmla="*/ 19 w 268"/>
                <a:gd name="T19" fmla="*/ 34 h 103"/>
                <a:gd name="T20" fmla="*/ 24 w 268"/>
                <a:gd name="T21" fmla="*/ 34 h 103"/>
                <a:gd name="T22" fmla="*/ 27 w 268"/>
                <a:gd name="T23" fmla="*/ 34 h 103"/>
                <a:gd name="T24" fmla="*/ 31 w 268"/>
                <a:gd name="T25" fmla="*/ 33 h 103"/>
                <a:gd name="T26" fmla="*/ 34 w 268"/>
                <a:gd name="T27" fmla="*/ 33 h 103"/>
                <a:gd name="T28" fmla="*/ 36 w 268"/>
                <a:gd name="T29" fmla="*/ 32 h 103"/>
                <a:gd name="T30" fmla="*/ 38 w 268"/>
                <a:gd name="T31" fmla="*/ 31 h 103"/>
                <a:gd name="T32" fmla="*/ 39 w 268"/>
                <a:gd name="T33" fmla="*/ 30 h 103"/>
                <a:gd name="T34" fmla="*/ 42 w 268"/>
                <a:gd name="T35" fmla="*/ 29 h 103"/>
                <a:gd name="T36" fmla="*/ 46 w 268"/>
                <a:gd name="T37" fmla="*/ 27 h 103"/>
                <a:gd name="T38" fmla="*/ 53 w 268"/>
                <a:gd name="T39" fmla="*/ 24 h 103"/>
                <a:gd name="T40" fmla="*/ 61 w 268"/>
                <a:gd name="T41" fmla="*/ 20 h 103"/>
                <a:gd name="T42" fmla="*/ 68 w 268"/>
                <a:gd name="T43" fmla="*/ 17 h 103"/>
                <a:gd name="T44" fmla="*/ 74 w 268"/>
                <a:gd name="T45" fmla="*/ 14 h 103"/>
                <a:gd name="T46" fmla="*/ 78 w 268"/>
                <a:gd name="T47" fmla="*/ 12 h 103"/>
                <a:gd name="T48" fmla="*/ 80 w 268"/>
                <a:gd name="T49" fmla="*/ 11 h 103"/>
                <a:gd name="T50" fmla="*/ 89 w 268"/>
                <a:gd name="T51" fmla="*/ 6 h 103"/>
                <a:gd name="T52" fmla="*/ 88 w 268"/>
                <a:gd name="T53" fmla="*/ 6 h 103"/>
                <a:gd name="T54" fmla="*/ 86 w 268"/>
                <a:gd name="T55" fmla="*/ 7 h 103"/>
                <a:gd name="T56" fmla="*/ 83 w 268"/>
                <a:gd name="T57" fmla="*/ 7 h 103"/>
                <a:gd name="T58" fmla="*/ 79 w 268"/>
                <a:gd name="T59" fmla="*/ 8 h 103"/>
                <a:gd name="T60" fmla="*/ 75 w 268"/>
                <a:gd name="T61" fmla="*/ 8 h 103"/>
                <a:gd name="T62" fmla="*/ 71 w 268"/>
                <a:gd name="T63" fmla="*/ 9 h 103"/>
                <a:gd name="T64" fmla="*/ 67 w 268"/>
                <a:gd name="T65" fmla="*/ 9 h 103"/>
                <a:gd name="T66" fmla="*/ 63 w 268"/>
                <a:gd name="T67" fmla="*/ 9 h 103"/>
                <a:gd name="T68" fmla="*/ 60 w 268"/>
                <a:gd name="T69" fmla="*/ 9 h 103"/>
                <a:gd name="T70" fmla="*/ 57 w 268"/>
                <a:gd name="T71" fmla="*/ 9 h 103"/>
                <a:gd name="T72" fmla="*/ 54 w 268"/>
                <a:gd name="T73" fmla="*/ 10 h 103"/>
                <a:gd name="T74" fmla="*/ 51 w 268"/>
                <a:gd name="T75" fmla="*/ 10 h 103"/>
                <a:gd name="T76" fmla="*/ 47 w 268"/>
                <a:gd name="T77" fmla="*/ 10 h 103"/>
                <a:gd name="T78" fmla="*/ 44 w 268"/>
                <a:gd name="T79" fmla="*/ 10 h 103"/>
                <a:gd name="T80" fmla="*/ 42 w 268"/>
                <a:gd name="T81" fmla="*/ 11 h 103"/>
                <a:gd name="T82" fmla="*/ 39 w 268"/>
                <a:gd name="T83" fmla="*/ 11 h 103"/>
                <a:gd name="T84" fmla="*/ 37 w 268"/>
                <a:gd name="T85" fmla="*/ 11 h 103"/>
                <a:gd name="T86" fmla="*/ 35 w 268"/>
                <a:gd name="T87" fmla="*/ 12 h 103"/>
                <a:gd name="T88" fmla="*/ 32 w 268"/>
                <a:gd name="T89" fmla="*/ 12 h 103"/>
                <a:gd name="T90" fmla="*/ 29 w 268"/>
                <a:gd name="T91" fmla="*/ 12 h 103"/>
                <a:gd name="T92" fmla="*/ 26 w 268"/>
                <a:gd name="T93" fmla="*/ 12 h 103"/>
                <a:gd name="T94" fmla="*/ 23 w 268"/>
                <a:gd name="T95" fmla="*/ 12 h 103"/>
                <a:gd name="T96" fmla="*/ 21 w 268"/>
                <a:gd name="T97" fmla="*/ 11 h 103"/>
                <a:gd name="T98" fmla="*/ 18 w 268"/>
                <a:gd name="T99" fmla="*/ 10 h 103"/>
                <a:gd name="T100" fmla="*/ 16 w 268"/>
                <a:gd name="T101" fmla="*/ 9 h 103"/>
                <a:gd name="T102" fmla="*/ 13 w 268"/>
                <a:gd name="T103" fmla="*/ 8 h 103"/>
                <a:gd name="T104" fmla="*/ 10 w 268"/>
                <a:gd name="T105" fmla="*/ 6 h 103"/>
                <a:gd name="T106" fmla="*/ 7 w 268"/>
                <a:gd name="T107" fmla="*/ 4 h 103"/>
                <a:gd name="T108" fmla="*/ 4 w 268"/>
                <a:gd name="T109" fmla="*/ 2 h 103"/>
                <a:gd name="T110" fmla="*/ 2 w 268"/>
                <a:gd name="T111" fmla="*/ 1 h 103"/>
                <a:gd name="T112" fmla="*/ 1 w 268"/>
                <a:gd name="T113" fmla="*/ 0 h 103"/>
                <a:gd name="T114" fmla="*/ 0 w 268"/>
                <a:gd name="T115" fmla="*/ 0 h 103"/>
                <a:gd name="T116" fmla="*/ 1 w 268"/>
                <a:gd name="T117" fmla="*/ 9 h 1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8" h="103">
                  <a:moveTo>
                    <a:pt x="3" y="28"/>
                  </a:moveTo>
                  <a:lnTo>
                    <a:pt x="3" y="30"/>
                  </a:lnTo>
                  <a:lnTo>
                    <a:pt x="4" y="37"/>
                  </a:lnTo>
                  <a:lnTo>
                    <a:pt x="7" y="46"/>
                  </a:lnTo>
                  <a:lnTo>
                    <a:pt x="10" y="57"/>
                  </a:lnTo>
                  <a:lnTo>
                    <a:pt x="16" y="69"/>
                  </a:lnTo>
                  <a:lnTo>
                    <a:pt x="24" y="80"/>
                  </a:lnTo>
                  <a:lnTo>
                    <a:pt x="33" y="90"/>
                  </a:lnTo>
                  <a:lnTo>
                    <a:pt x="45" y="98"/>
                  </a:lnTo>
                  <a:lnTo>
                    <a:pt x="58" y="102"/>
                  </a:lnTo>
                  <a:lnTo>
                    <a:pt x="71" y="103"/>
                  </a:lnTo>
                  <a:lnTo>
                    <a:pt x="82" y="103"/>
                  </a:lnTo>
                  <a:lnTo>
                    <a:pt x="92" y="101"/>
                  </a:lnTo>
                  <a:lnTo>
                    <a:pt x="102" y="99"/>
                  </a:lnTo>
                  <a:lnTo>
                    <a:pt x="109" y="96"/>
                  </a:lnTo>
                  <a:lnTo>
                    <a:pt x="114" y="94"/>
                  </a:lnTo>
                  <a:lnTo>
                    <a:pt x="118" y="91"/>
                  </a:lnTo>
                  <a:lnTo>
                    <a:pt x="126" y="88"/>
                  </a:lnTo>
                  <a:lnTo>
                    <a:pt x="140" y="81"/>
                  </a:lnTo>
                  <a:lnTo>
                    <a:pt x="161" y="72"/>
                  </a:lnTo>
                  <a:lnTo>
                    <a:pt x="183" y="61"/>
                  </a:lnTo>
                  <a:lnTo>
                    <a:pt x="204" y="50"/>
                  </a:lnTo>
                  <a:lnTo>
                    <a:pt x="223" y="41"/>
                  </a:lnTo>
                  <a:lnTo>
                    <a:pt x="235" y="35"/>
                  </a:lnTo>
                  <a:lnTo>
                    <a:pt x="240" y="33"/>
                  </a:lnTo>
                  <a:lnTo>
                    <a:pt x="268" y="19"/>
                  </a:lnTo>
                  <a:lnTo>
                    <a:pt x="266" y="19"/>
                  </a:lnTo>
                  <a:lnTo>
                    <a:pt x="259" y="20"/>
                  </a:lnTo>
                  <a:lnTo>
                    <a:pt x="250" y="22"/>
                  </a:lnTo>
                  <a:lnTo>
                    <a:pt x="239" y="23"/>
                  </a:lnTo>
                  <a:lnTo>
                    <a:pt x="226" y="25"/>
                  </a:lnTo>
                  <a:lnTo>
                    <a:pt x="213" y="27"/>
                  </a:lnTo>
                  <a:lnTo>
                    <a:pt x="201" y="28"/>
                  </a:lnTo>
                  <a:lnTo>
                    <a:pt x="191" y="28"/>
                  </a:lnTo>
                  <a:lnTo>
                    <a:pt x="182" y="28"/>
                  </a:lnTo>
                  <a:lnTo>
                    <a:pt x="172" y="28"/>
                  </a:lnTo>
                  <a:lnTo>
                    <a:pt x="162" y="29"/>
                  </a:lnTo>
                  <a:lnTo>
                    <a:pt x="153" y="30"/>
                  </a:lnTo>
                  <a:lnTo>
                    <a:pt x="143" y="31"/>
                  </a:lnTo>
                  <a:lnTo>
                    <a:pt x="133" y="31"/>
                  </a:lnTo>
                  <a:lnTo>
                    <a:pt x="125" y="32"/>
                  </a:lnTo>
                  <a:lnTo>
                    <a:pt x="118" y="33"/>
                  </a:lnTo>
                  <a:lnTo>
                    <a:pt x="111" y="34"/>
                  </a:lnTo>
                  <a:lnTo>
                    <a:pt x="104" y="35"/>
                  </a:lnTo>
                  <a:lnTo>
                    <a:pt x="95" y="36"/>
                  </a:lnTo>
                  <a:lnTo>
                    <a:pt x="86" y="36"/>
                  </a:lnTo>
                  <a:lnTo>
                    <a:pt x="78" y="36"/>
                  </a:lnTo>
                  <a:lnTo>
                    <a:pt x="70" y="35"/>
                  </a:lnTo>
                  <a:lnTo>
                    <a:pt x="62" y="34"/>
                  </a:lnTo>
                  <a:lnTo>
                    <a:pt x="54" y="31"/>
                  </a:lnTo>
                  <a:lnTo>
                    <a:pt x="47" y="27"/>
                  </a:lnTo>
                  <a:lnTo>
                    <a:pt x="38" y="23"/>
                  </a:lnTo>
                  <a:lnTo>
                    <a:pt x="29" y="18"/>
                  </a:lnTo>
                  <a:lnTo>
                    <a:pt x="21" y="12"/>
                  </a:lnTo>
                  <a:lnTo>
                    <a:pt x="12" y="7"/>
                  </a:lnTo>
                  <a:lnTo>
                    <a:pt x="6" y="3"/>
                  </a:lnTo>
                  <a:lnTo>
                    <a:pt x="2" y="1"/>
                  </a:lnTo>
                  <a:lnTo>
                    <a:pt x="0" y="0"/>
                  </a:lnTo>
                  <a:lnTo>
                    <a:pt x="3" y="28"/>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4" name="Freeform 182"/>
            <p:cNvSpPr>
              <a:spLocks/>
            </p:cNvSpPr>
            <p:nvPr/>
          </p:nvSpPr>
          <p:spPr bwMode="auto">
            <a:xfrm>
              <a:off x="3096" y="2717"/>
              <a:ext cx="39" cy="242"/>
            </a:xfrm>
            <a:custGeom>
              <a:avLst/>
              <a:gdLst>
                <a:gd name="T0" fmla="*/ 0 w 118"/>
                <a:gd name="T1" fmla="*/ 4 h 726"/>
                <a:gd name="T2" fmla="*/ 0 w 118"/>
                <a:gd name="T3" fmla="*/ 8 h 726"/>
                <a:gd name="T4" fmla="*/ 0 w 118"/>
                <a:gd name="T5" fmla="*/ 18 h 726"/>
                <a:gd name="T6" fmla="*/ 1 w 118"/>
                <a:gd name="T7" fmla="*/ 33 h 726"/>
                <a:gd name="T8" fmla="*/ 3 w 118"/>
                <a:gd name="T9" fmla="*/ 53 h 726"/>
                <a:gd name="T10" fmla="*/ 6 w 118"/>
                <a:gd name="T11" fmla="*/ 77 h 726"/>
                <a:gd name="T12" fmla="*/ 10 w 118"/>
                <a:gd name="T13" fmla="*/ 102 h 726"/>
                <a:gd name="T14" fmla="*/ 16 w 118"/>
                <a:gd name="T15" fmla="*/ 130 h 726"/>
                <a:gd name="T16" fmla="*/ 23 w 118"/>
                <a:gd name="T17" fmla="*/ 158 h 726"/>
                <a:gd name="T18" fmla="*/ 23 w 118"/>
                <a:gd name="T19" fmla="*/ 161 h 726"/>
                <a:gd name="T20" fmla="*/ 26 w 118"/>
                <a:gd name="T21" fmla="*/ 170 h 726"/>
                <a:gd name="T22" fmla="*/ 28 w 118"/>
                <a:gd name="T23" fmla="*/ 183 h 726"/>
                <a:gd name="T24" fmla="*/ 31 w 118"/>
                <a:gd name="T25" fmla="*/ 197 h 726"/>
                <a:gd name="T26" fmla="*/ 34 w 118"/>
                <a:gd name="T27" fmla="*/ 212 h 726"/>
                <a:gd name="T28" fmla="*/ 37 w 118"/>
                <a:gd name="T29" fmla="*/ 226 h 726"/>
                <a:gd name="T30" fmla="*/ 39 w 118"/>
                <a:gd name="T31" fmla="*/ 236 h 726"/>
                <a:gd name="T32" fmla="*/ 39 w 118"/>
                <a:gd name="T33" fmla="*/ 242 h 726"/>
                <a:gd name="T34" fmla="*/ 39 w 118"/>
                <a:gd name="T35" fmla="*/ 235 h 726"/>
                <a:gd name="T36" fmla="*/ 38 w 118"/>
                <a:gd name="T37" fmla="*/ 218 h 726"/>
                <a:gd name="T38" fmla="*/ 36 w 118"/>
                <a:gd name="T39" fmla="*/ 198 h 726"/>
                <a:gd name="T40" fmla="*/ 34 w 118"/>
                <a:gd name="T41" fmla="*/ 181 h 726"/>
                <a:gd name="T42" fmla="*/ 32 w 118"/>
                <a:gd name="T43" fmla="*/ 173 h 726"/>
                <a:gd name="T44" fmla="*/ 29 w 118"/>
                <a:gd name="T45" fmla="*/ 162 h 726"/>
                <a:gd name="T46" fmla="*/ 26 w 118"/>
                <a:gd name="T47" fmla="*/ 148 h 726"/>
                <a:gd name="T48" fmla="*/ 23 w 118"/>
                <a:gd name="T49" fmla="*/ 134 h 726"/>
                <a:gd name="T50" fmla="*/ 20 w 118"/>
                <a:gd name="T51" fmla="*/ 121 h 726"/>
                <a:gd name="T52" fmla="*/ 18 w 118"/>
                <a:gd name="T53" fmla="*/ 110 h 726"/>
                <a:gd name="T54" fmla="*/ 17 w 118"/>
                <a:gd name="T55" fmla="*/ 102 h 726"/>
                <a:gd name="T56" fmla="*/ 16 w 118"/>
                <a:gd name="T57" fmla="*/ 99 h 726"/>
                <a:gd name="T58" fmla="*/ 4 w 118"/>
                <a:gd name="T59" fmla="*/ 3 h 726"/>
                <a:gd name="T60" fmla="*/ 4 w 118"/>
                <a:gd name="T61" fmla="*/ 2 h 726"/>
                <a:gd name="T62" fmla="*/ 2 w 118"/>
                <a:gd name="T63" fmla="*/ 0 h 726"/>
                <a:gd name="T64" fmla="*/ 1 w 118"/>
                <a:gd name="T65" fmla="*/ 0 h 726"/>
                <a:gd name="T66" fmla="*/ 0 w 118"/>
                <a:gd name="T67" fmla="*/ 4 h 7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8" h="726">
                  <a:moveTo>
                    <a:pt x="0" y="13"/>
                  </a:moveTo>
                  <a:lnTo>
                    <a:pt x="0" y="23"/>
                  </a:lnTo>
                  <a:lnTo>
                    <a:pt x="1" y="53"/>
                  </a:lnTo>
                  <a:lnTo>
                    <a:pt x="4" y="99"/>
                  </a:lnTo>
                  <a:lnTo>
                    <a:pt x="9" y="159"/>
                  </a:lnTo>
                  <a:lnTo>
                    <a:pt x="17" y="230"/>
                  </a:lnTo>
                  <a:lnTo>
                    <a:pt x="29" y="307"/>
                  </a:lnTo>
                  <a:lnTo>
                    <a:pt x="47" y="390"/>
                  </a:lnTo>
                  <a:lnTo>
                    <a:pt x="69" y="474"/>
                  </a:lnTo>
                  <a:lnTo>
                    <a:pt x="71" y="484"/>
                  </a:lnTo>
                  <a:lnTo>
                    <a:pt x="78" y="510"/>
                  </a:lnTo>
                  <a:lnTo>
                    <a:pt x="86" y="548"/>
                  </a:lnTo>
                  <a:lnTo>
                    <a:pt x="95" y="592"/>
                  </a:lnTo>
                  <a:lnTo>
                    <a:pt x="103" y="637"/>
                  </a:lnTo>
                  <a:lnTo>
                    <a:pt x="111" y="678"/>
                  </a:lnTo>
                  <a:lnTo>
                    <a:pt x="117" y="709"/>
                  </a:lnTo>
                  <a:lnTo>
                    <a:pt x="118" y="726"/>
                  </a:lnTo>
                  <a:lnTo>
                    <a:pt x="117" y="705"/>
                  </a:lnTo>
                  <a:lnTo>
                    <a:pt x="114" y="654"/>
                  </a:lnTo>
                  <a:lnTo>
                    <a:pt x="109" y="593"/>
                  </a:lnTo>
                  <a:lnTo>
                    <a:pt x="102" y="544"/>
                  </a:lnTo>
                  <a:lnTo>
                    <a:pt x="96" y="519"/>
                  </a:lnTo>
                  <a:lnTo>
                    <a:pt x="89" y="485"/>
                  </a:lnTo>
                  <a:lnTo>
                    <a:pt x="80" y="445"/>
                  </a:lnTo>
                  <a:lnTo>
                    <a:pt x="70" y="403"/>
                  </a:lnTo>
                  <a:lnTo>
                    <a:pt x="62" y="363"/>
                  </a:lnTo>
                  <a:lnTo>
                    <a:pt x="55" y="330"/>
                  </a:lnTo>
                  <a:lnTo>
                    <a:pt x="50" y="307"/>
                  </a:lnTo>
                  <a:lnTo>
                    <a:pt x="48" y="298"/>
                  </a:lnTo>
                  <a:lnTo>
                    <a:pt x="12" y="10"/>
                  </a:lnTo>
                  <a:lnTo>
                    <a:pt x="11" y="6"/>
                  </a:lnTo>
                  <a:lnTo>
                    <a:pt x="7" y="0"/>
                  </a:lnTo>
                  <a:lnTo>
                    <a:pt x="3" y="0"/>
                  </a:lnTo>
                  <a:lnTo>
                    <a:pt x="0" y="13"/>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5" name="Freeform 183"/>
            <p:cNvSpPr>
              <a:spLocks/>
            </p:cNvSpPr>
            <p:nvPr/>
          </p:nvSpPr>
          <p:spPr bwMode="auto">
            <a:xfrm>
              <a:off x="3419" y="2670"/>
              <a:ext cx="251" cy="63"/>
            </a:xfrm>
            <a:custGeom>
              <a:avLst/>
              <a:gdLst>
                <a:gd name="T0" fmla="*/ 1 w 752"/>
                <a:gd name="T1" fmla="*/ 0 h 190"/>
                <a:gd name="T2" fmla="*/ 0 w 752"/>
                <a:gd name="T3" fmla="*/ 3 h 190"/>
                <a:gd name="T4" fmla="*/ 2 w 752"/>
                <a:gd name="T5" fmla="*/ 6 h 190"/>
                <a:gd name="T6" fmla="*/ 11 w 752"/>
                <a:gd name="T7" fmla="*/ 7 h 190"/>
                <a:gd name="T8" fmla="*/ 23 w 752"/>
                <a:gd name="T9" fmla="*/ 9 h 190"/>
                <a:gd name="T10" fmla="*/ 34 w 752"/>
                <a:gd name="T11" fmla="*/ 11 h 190"/>
                <a:gd name="T12" fmla="*/ 41 w 752"/>
                <a:gd name="T13" fmla="*/ 12 h 190"/>
                <a:gd name="T14" fmla="*/ 49 w 752"/>
                <a:gd name="T15" fmla="*/ 13 h 190"/>
                <a:gd name="T16" fmla="*/ 62 w 752"/>
                <a:gd name="T17" fmla="*/ 16 h 190"/>
                <a:gd name="T18" fmla="*/ 77 w 752"/>
                <a:gd name="T19" fmla="*/ 20 h 190"/>
                <a:gd name="T20" fmla="*/ 93 w 752"/>
                <a:gd name="T21" fmla="*/ 24 h 190"/>
                <a:gd name="T22" fmla="*/ 108 w 752"/>
                <a:gd name="T23" fmla="*/ 28 h 190"/>
                <a:gd name="T24" fmla="*/ 123 w 752"/>
                <a:gd name="T25" fmla="*/ 31 h 190"/>
                <a:gd name="T26" fmla="*/ 134 w 752"/>
                <a:gd name="T27" fmla="*/ 34 h 190"/>
                <a:gd name="T28" fmla="*/ 142 w 752"/>
                <a:gd name="T29" fmla="*/ 36 h 190"/>
                <a:gd name="T30" fmla="*/ 152 w 752"/>
                <a:gd name="T31" fmla="*/ 39 h 190"/>
                <a:gd name="T32" fmla="*/ 165 w 752"/>
                <a:gd name="T33" fmla="*/ 42 h 190"/>
                <a:gd name="T34" fmla="*/ 179 w 752"/>
                <a:gd name="T35" fmla="*/ 46 h 190"/>
                <a:gd name="T36" fmla="*/ 193 w 752"/>
                <a:gd name="T37" fmla="*/ 50 h 190"/>
                <a:gd name="T38" fmla="*/ 206 w 752"/>
                <a:gd name="T39" fmla="*/ 53 h 190"/>
                <a:gd name="T40" fmla="*/ 216 w 752"/>
                <a:gd name="T41" fmla="*/ 55 h 190"/>
                <a:gd name="T42" fmla="*/ 223 w 752"/>
                <a:gd name="T43" fmla="*/ 57 h 190"/>
                <a:gd name="T44" fmla="*/ 227 w 752"/>
                <a:gd name="T45" fmla="*/ 58 h 190"/>
                <a:gd name="T46" fmla="*/ 234 w 752"/>
                <a:gd name="T47" fmla="*/ 60 h 190"/>
                <a:gd name="T48" fmla="*/ 243 w 752"/>
                <a:gd name="T49" fmla="*/ 62 h 190"/>
                <a:gd name="T50" fmla="*/ 249 w 752"/>
                <a:gd name="T51" fmla="*/ 63 h 190"/>
                <a:gd name="T52" fmla="*/ 251 w 752"/>
                <a:gd name="T53" fmla="*/ 61 h 190"/>
                <a:gd name="T54" fmla="*/ 248 w 752"/>
                <a:gd name="T55" fmla="*/ 59 h 190"/>
                <a:gd name="T56" fmla="*/ 244 w 752"/>
                <a:gd name="T57" fmla="*/ 57 h 190"/>
                <a:gd name="T58" fmla="*/ 241 w 752"/>
                <a:gd name="T59" fmla="*/ 56 h 190"/>
                <a:gd name="T60" fmla="*/ 240 w 752"/>
                <a:gd name="T61" fmla="*/ 55 h 190"/>
                <a:gd name="T62" fmla="*/ 234 w 752"/>
                <a:gd name="T63" fmla="*/ 54 h 190"/>
                <a:gd name="T64" fmla="*/ 226 w 752"/>
                <a:gd name="T65" fmla="*/ 52 h 190"/>
                <a:gd name="T66" fmla="*/ 217 w 752"/>
                <a:gd name="T67" fmla="*/ 50 h 190"/>
                <a:gd name="T68" fmla="*/ 212 w 752"/>
                <a:gd name="T69" fmla="*/ 49 h 190"/>
                <a:gd name="T70" fmla="*/ 204 w 752"/>
                <a:gd name="T71" fmla="*/ 48 h 190"/>
                <a:gd name="T72" fmla="*/ 192 w 752"/>
                <a:gd name="T73" fmla="*/ 45 h 190"/>
                <a:gd name="T74" fmla="*/ 179 w 752"/>
                <a:gd name="T75" fmla="*/ 42 h 190"/>
                <a:gd name="T76" fmla="*/ 165 w 752"/>
                <a:gd name="T77" fmla="*/ 38 h 190"/>
                <a:gd name="T78" fmla="*/ 151 w 752"/>
                <a:gd name="T79" fmla="*/ 34 h 190"/>
                <a:gd name="T80" fmla="*/ 140 w 752"/>
                <a:gd name="T81" fmla="*/ 31 h 190"/>
                <a:gd name="T82" fmla="*/ 132 w 752"/>
                <a:gd name="T83" fmla="*/ 29 h 190"/>
                <a:gd name="T84" fmla="*/ 128 w 752"/>
                <a:gd name="T85" fmla="*/ 28 h 190"/>
                <a:gd name="T86" fmla="*/ 117 w 752"/>
                <a:gd name="T87" fmla="*/ 25 h 190"/>
                <a:gd name="T88" fmla="*/ 101 w 752"/>
                <a:gd name="T89" fmla="*/ 21 h 190"/>
                <a:gd name="T90" fmla="*/ 82 w 752"/>
                <a:gd name="T91" fmla="*/ 16 h 190"/>
                <a:gd name="T92" fmla="*/ 61 w 752"/>
                <a:gd name="T93" fmla="*/ 11 h 190"/>
                <a:gd name="T94" fmla="*/ 40 w 752"/>
                <a:gd name="T95" fmla="*/ 6 h 190"/>
                <a:gd name="T96" fmla="*/ 21 w 752"/>
                <a:gd name="T97" fmla="*/ 2 h 190"/>
                <a:gd name="T98" fmla="*/ 7 w 752"/>
                <a:gd name="T99" fmla="*/ 0 h 19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52" h="190">
                  <a:moveTo>
                    <a:pt x="4" y="0"/>
                  </a:moveTo>
                  <a:lnTo>
                    <a:pt x="3" y="1"/>
                  </a:lnTo>
                  <a:lnTo>
                    <a:pt x="1" y="5"/>
                  </a:lnTo>
                  <a:lnTo>
                    <a:pt x="0" y="10"/>
                  </a:lnTo>
                  <a:lnTo>
                    <a:pt x="3" y="16"/>
                  </a:lnTo>
                  <a:lnTo>
                    <a:pt x="7" y="17"/>
                  </a:lnTo>
                  <a:lnTo>
                    <a:pt x="16" y="19"/>
                  </a:lnTo>
                  <a:lnTo>
                    <a:pt x="32" y="22"/>
                  </a:lnTo>
                  <a:lnTo>
                    <a:pt x="49" y="25"/>
                  </a:lnTo>
                  <a:lnTo>
                    <a:pt x="68" y="28"/>
                  </a:lnTo>
                  <a:lnTo>
                    <a:pt x="86" y="31"/>
                  </a:lnTo>
                  <a:lnTo>
                    <a:pt x="102" y="33"/>
                  </a:lnTo>
                  <a:lnTo>
                    <a:pt x="115" y="34"/>
                  </a:lnTo>
                  <a:lnTo>
                    <a:pt x="122" y="35"/>
                  </a:lnTo>
                  <a:lnTo>
                    <a:pt x="133" y="37"/>
                  </a:lnTo>
                  <a:lnTo>
                    <a:pt x="148" y="40"/>
                  </a:lnTo>
                  <a:lnTo>
                    <a:pt x="165" y="43"/>
                  </a:lnTo>
                  <a:lnTo>
                    <a:pt x="185" y="48"/>
                  </a:lnTo>
                  <a:lnTo>
                    <a:pt x="207" y="54"/>
                  </a:lnTo>
                  <a:lnTo>
                    <a:pt x="230" y="59"/>
                  </a:lnTo>
                  <a:lnTo>
                    <a:pt x="254" y="65"/>
                  </a:lnTo>
                  <a:lnTo>
                    <a:pt x="278" y="71"/>
                  </a:lnTo>
                  <a:lnTo>
                    <a:pt x="302" y="77"/>
                  </a:lnTo>
                  <a:lnTo>
                    <a:pt x="325" y="83"/>
                  </a:lnTo>
                  <a:lnTo>
                    <a:pt x="348" y="88"/>
                  </a:lnTo>
                  <a:lnTo>
                    <a:pt x="368" y="94"/>
                  </a:lnTo>
                  <a:lnTo>
                    <a:pt x="385" y="99"/>
                  </a:lnTo>
                  <a:lnTo>
                    <a:pt x="401" y="103"/>
                  </a:lnTo>
                  <a:lnTo>
                    <a:pt x="413" y="106"/>
                  </a:lnTo>
                  <a:lnTo>
                    <a:pt x="424" y="109"/>
                  </a:lnTo>
                  <a:lnTo>
                    <a:pt x="439" y="113"/>
                  </a:lnTo>
                  <a:lnTo>
                    <a:pt x="456" y="117"/>
                  </a:lnTo>
                  <a:lnTo>
                    <a:pt x="475" y="122"/>
                  </a:lnTo>
                  <a:lnTo>
                    <a:pt x="494" y="127"/>
                  </a:lnTo>
                  <a:lnTo>
                    <a:pt x="515" y="134"/>
                  </a:lnTo>
                  <a:lnTo>
                    <a:pt x="536" y="139"/>
                  </a:lnTo>
                  <a:lnTo>
                    <a:pt x="558" y="145"/>
                  </a:lnTo>
                  <a:lnTo>
                    <a:pt x="578" y="150"/>
                  </a:lnTo>
                  <a:lnTo>
                    <a:pt x="598" y="155"/>
                  </a:lnTo>
                  <a:lnTo>
                    <a:pt x="616" y="160"/>
                  </a:lnTo>
                  <a:lnTo>
                    <a:pt x="634" y="164"/>
                  </a:lnTo>
                  <a:lnTo>
                    <a:pt x="648" y="167"/>
                  </a:lnTo>
                  <a:lnTo>
                    <a:pt x="659" y="171"/>
                  </a:lnTo>
                  <a:lnTo>
                    <a:pt x="667" y="172"/>
                  </a:lnTo>
                  <a:lnTo>
                    <a:pt x="673" y="173"/>
                  </a:lnTo>
                  <a:lnTo>
                    <a:pt x="680" y="174"/>
                  </a:lnTo>
                  <a:lnTo>
                    <a:pt x="690" y="177"/>
                  </a:lnTo>
                  <a:lnTo>
                    <a:pt x="702" y="181"/>
                  </a:lnTo>
                  <a:lnTo>
                    <a:pt x="715" y="184"/>
                  </a:lnTo>
                  <a:lnTo>
                    <a:pt x="727" y="187"/>
                  </a:lnTo>
                  <a:lnTo>
                    <a:pt x="738" y="190"/>
                  </a:lnTo>
                  <a:lnTo>
                    <a:pt x="746" y="190"/>
                  </a:lnTo>
                  <a:lnTo>
                    <a:pt x="751" y="188"/>
                  </a:lnTo>
                  <a:lnTo>
                    <a:pt x="752" y="185"/>
                  </a:lnTo>
                  <a:lnTo>
                    <a:pt x="749" y="181"/>
                  </a:lnTo>
                  <a:lnTo>
                    <a:pt x="744" y="178"/>
                  </a:lnTo>
                  <a:lnTo>
                    <a:pt x="738" y="175"/>
                  </a:lnTo>
                  <a:lnTo>
                    <a:pt x="732" y="173"/>
                  </a:lnTo>
                  <a:lnTo>
                    <a:pt x="727" y="171"/>
                  </a:lnTo>
                  <a:lnTo>
                    <a:pt x="723" y="168"/>
                  </a:lnTo>
                  <a:lnTo>
                    <a:pt x="721" y="168"/>
                  </a:lnTo>
                  <a:lnTo>
                    <a:pt x="719" y="167"/>
                  </a:lnTo>
                  <a:lnTo>
                    <a:pt x="712" y="165"/>
                  </a:lnTo>
                  <a:lnTo>
                    <a:pt x="701" y="163"/>
                  </a:lnTo>
                  <a:lnTo>
                    <a:pt x="690" y="159"/>
                  </a:lnTo>
                  <a:lnTo>
                    <a:pt x="677" y="156"/>
                  </a:lnTo>
                  <a:lnTo>
                    <a:pt x="662" y="153"/>
                  </a:lnTo>
                  <a:lnTo>
                    <a:pt x="650" y="151"/>
                  </a:lnTo>
                  <a:lnTo>
                    <a:pt x="640" y="150"/>
                  </a:lnTo>
                  <a:lnTo>
                    <a:pt x="634" y="149"/>
                  </a:lnTo>
                  <a:lnTo>
                    <a:pt x="623" y="148"/>
                  </a:lnTo>
                  <a:lnTo>
                    <a:pt x="610" y="145"/>
                  </a:lnTo>
                  <a:lnTo>
                    <a:pt x="594" y="141"/>
                  </a:lnTo>
                  <a:lnTo>
                    <a:pt x="576" y="137"/>
                  </a:lnTo>
                  <a:lnTo>
                    <a:pt x="557" y="132"/>
                  </a:lnTo>
                  <a:lnTo>
                    <a:pt x="536" y="126"/>
                  </a:lnTo>
                  <a:lnTo>
                    <a:pt x="515" y="121"/>
                  </a:lnTo>
                  <a:lnTo>
                    <a:pt x="493" y="115"/>
                  </a:lnTo>
                  <a:lnTo>
                    <a:pt x="473" y="110"/>
                  </a:lnTo>
                  <a:lnTo>
                    <a:pt x="453" y="104"/>
                  </a:lnTo>
                  <a:lnTo>
                    <a:pt x="436" y="100"/>
                  </a:lnTo>
                  <a:lnTo>
                    <a:pt x="419" y="95"/>
                  </a:lnTo>
                  <a:lnTo>
                    <a:pt x="406" y="91"/>
                  </a:lnTo>
                  <a:lnTo>
                    <a:pt x="396" y="88"/>
                  </a:lnTo>
                  <a:lnTo>
                    <a:pt x="390" y="86"/>
                  </a:lnTo>
                  <a:lnTo>
                    <a:pt x="382" y="84"/>
                  </a:lnTo>
                  <a:lnTo>
                    <a:pt x="369" y="81"/>
                  </a:lnTo>
                  <a:lnTo>
                    <a:pt x="352" y="76"/>
                  </a:lnTo>
                  <a:lnTo>
                    <a:pt x="330" y="70"/>
                  </a:lnTo>
                  <a:lnTo>
                    <a:pt x="304" y="64"/>
                  </a:lnTo>
                  <a:lnTo>
                    <a:pt x="277" y="57"/>
                  </a:lnTo>
                  <a:lnTo>
                    <a:pt x="246" y="48"/>
                  </a:lnTo>
                  <a:lnTo>
                    <a:pt x="215" y="41"/>
                  </a:lnTo>
                  <a:lnTo>
                    <a:pt x="183" y="33"/>
                  </a:lnTo>
                  <a:lnTo>
                    <a:pt x="152" y="26"/>
                  </a:lnTo>
                  <a:lnTo>
                    <a:pt x="121" y="19"/>
                  </a:lnTo>
                  <a:lnTo>
                    <a:pt x="91" y="12"/>
                  </a:lnTo>
                  <a:lnTo>
                    <a:pt x="64" y="7"/>
                  </a:lnTo>
                  <a:lnTo>
                    <a:pt x="41" y="3"/>
                  </a:lnTo>
                  <a:lnTo>
                    <a:pt x="20" y="1"/>
                  </a:lnTo>
                  <a:lnTo>
                    <a:pt x="4" y="0"/>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6" name="Freeform 184"/>
            <p:cNvSpPr>
              <a:spLocks/>
            </p:cNvSpPr>
            <p:nvPr/>
          </p:nvSpPr>
          <p:spPr bwMode="auto">
            <a:xfrm>
              <a:off x="3424" y="2737"/>
              <a:ext cx="260" cy="86"/>
            </a:xfrm>
            <a:custGeom>
              <a:avLst/>
              <a:gdLst>
                <a:gd name="T0" fmla="*/ 2 w 779"/>
                <a:gd name="T1" fmla="*/ 1 h 257"/>
                <a:gd name="T2" fmla="*/ 12 w 779"/>
                <a:gd name="T3" fmla="*/ 11 h 257"/>
                <a:gd name="T4" fmla="*/ 28 w 779"/>
                <a:gd name="T5" fmla="*/ 26 h 257"/>
                <a:gd name="T6" fmla="*/ 43 w 779"/>
                <a:gd name="T7" fmla="*/ 43 h 257"/>
                <a:gd name="T8" fmla="*/ 50 w 779"/>
                <a:gd name="T9" fmla="*/ 54 h 257"/>
                <a:gd name="T10" fmla="*/ 56 w 779"/>
                <a:gd name="T11" fmla="*/ 61 h 257"/>
                <a:gd name="T12" fmla="*/ 65 w 779"/>
                <a:gd name="T13" fmla="*/ 68 h 257"/>
                <a:gd name="T14" fmla="*/ 75 w 779"/>
                <a:gd name="T15" fmla="*/ 74 h 257"/>
                <a:gd name="T16" fmla="*/ 86 w 779"/>
                <a:gd name="T17" fmla="*/ 78 h 257"/>
                <a:gd name="T18" fmla="*/ 99 w 779"/>
                <a:gd name="T19" fmla="*/ 81 h 257"/>
                <a:gd name="T20" fmla="*/ 112 w 779"/>
                <a:gd name="T21" fmla="*/ 81 h 257"/>
                <a:gd name="T22" fmla="*/ 125 w 779"/>
                <a:gd name="T23" fmla="*/ 78 h 257"/>
                <a:gd name="T24" fmla="*/ 133 w 779"/>
                <a:gd name="T25" fmla="*/ 76 h 257"/>
                <a:gd name="T26" fmla="*/ 137 w 779"/>
                <a:gd name="T27" fmla="*/ 73 h 257"/>
                <a:gd name="T28" fmla="*/ 146 w 779"/>
                <a:gd name="T29" fmla="*/ 68 h 257"/>
                <a:gd name="T30" fmla="*/ 157 w 779"/>
                <a:gd name="T31" fmla="*/ 62 h 257"/>
                <a:gd name="T32" fmla="*/ 170 w 779"/>
                <a:gd name="T33" fmla="*/ 56 h 257"/>
                <a:gd name="T34" fmla="*/ 183 w 779"/>
                <a:gd name="T35" fmla="*/ 50 h 257"/>
                <a:gd name="T36" fmla="*/ 195 w 779"/>
                <a:gd name="T37" fmla="*/ 45 h 257"/>
                <a:gd name="T38" fmla="*/ 205 w 779"/>
                <a:gd name="T39" fmla="*/ 41 h 257"/>
                <a:gd name="T40" fmla="*/ 210 w 779"/>
                <a:gd name="T41" fmla="*/ 40 h 257"/>
                <a:gd name="T42" fmla="*/ 222 w 779"/>
                <a:gd name="T43" fmla="*/ 36 h 257"/>
                <a:gd name="T44" fmla="*/ 239 w 779"/>
                <a:gd name="T45" fmla="*/ 28 h 257"/>
                <a:gd name="T46" fmla="*/ 254 w 779"/>
                <a:gd name="T47" fmla="*/ 16 h 257"/>
                <a:gd name="T48" fmla="*/ 259 w 779"/>
                <a:gd name="T49" fmla="*/ 10 h 257"/>
                <a:gd name="T50" fmla="*/ 252 w 779"/>
                <a:gd name="T51" fmla="*/ 18 h 257"/>
                <a:gd name="T52" fmla="*/ 239 w 779"/>
                <a:gd name="T53" fmla="*/ 29 h 257"/>
                <a:gd name="T54" fmla="*/ 220 w 779"/>
                <a:gd name="T55" fmla="*/ 40 h 257"/>
                <a:gd name="T56" fmla="*/ 207 w 779"/>
                <a:gd name="T57" fmla="*/ 46 h 257"/>
                <a:gd name="T58" fmla="*/ 204 w 779"/>
                <a:gd name="T59" fmla="*/ 47 h 257"/>
                <a:gd name="T60" fmla="*/ 199 w 779"/>
                <a:gd name="T61" fmla="*/ 48 h 257"/>
                <a:gd name="T62" fmla="*/ 192 w 779"/>
                <a:gd name="T63" fmla="*/ 51 h 257"/>
                <a:gd name="T64" fmla="*/ 182 w 779"/>
                <a:gd name="T65" fmla="*/ 56 h 257"/>
                <a:gd name="T66" fmla="*/ 170 w 779"/>
                <a:gd name="T67" fmla="*/ 61 h 257"/>
                <a:gd name="T68" fmla="*/ 157 w 779"/>
                <a:gd name="T69" fmla="*/ 68 h 257"/>
                <a:gd name="T70" fmla="*/ 142 w 779"/>
                <a:gd name="T71" fmla="*/ 76 h 257"/>
                <a:gd name="T72" fmla="*/ 133 w 779"/>
                <a:gd name="T73" fmla="*/ 81 h 257"/>
                <a:gd name="T74" fmla="*/ 129 w 779"/>
                <a:gd name="T75" fmla="*/ 82 h 257"/>
                <a:gd name="T76" fmla="*/ 121 w 779"/>
                <a:gd name="T77" fmla="*/ 84 h 257"/>
                <a:gd name="T78" fmla="*/ 110 w 779"/>
                <a:gd name="T79" fmla="*/ 86 h 257"/>
                <a:gd name="T80" fmla="*/ 98 w 779"/>
                <a:gd name="T81" fmla="*/ 86 h 257"/>
                <a:gd name="T82" fmla="*/ 83 w 779"/>
                <a:gd name="T83" fmla="*/ 82 h 257"/>
                <a:gd name="T84" fmla="*/ 68 w 779"/>
                <a:gd name="T85" fmla="*/ 75 h 257"/>
                <a:gd name="T86" fmla="*/ 52 w 779"/>
                <a:gd name="T87" fmla="*/ 62 h 257"/>
                <a:gd name="T88" fmla="*/ 45 w 779"/>
                <a:gd name="T89" fmla="*/ 53 h 257"/>
                <a:gd name="T90" fmla="*/ 40 w 779"/>
                <a:gd name="T91" fmla="*/ 47 h 257"/>
                <a:gd name="T92" fmla="*/ 30 w 779"/>
                <a:gd name="T93" fmla="*/ 33 h 257"/>
                <a:gd name="T94" fmla="*/ 12 w 779"/>
                <a:gd name="T95" fmla="*/ 13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79" h="257">
                  <a:moveTo>
                    <a:pt x="0" y="0"/>
                  </a:moveTo>
                  <a:lnTo>
                    <a:pt x="5" y="4"/>
                  </a:lnTo>
                  <a:lnTo>
                    <a:pt x="19" y="17"/>
                  </a:lnTo>
                  <a:lnTo>
                    <a:pt x="37" y="34"/>
                  </a:lnTo>
                  <a:lnTo>
                    <a:pt x="61" y="56"/>
                  </a:lnTo>
                  <a:lnTo>
                    <a:pt x="85" y="79"/>
                  </a:lnTo>
                  <a:lnTo>
                    <a:pt x="108" y="105"/>
                  </a:lnTo>
                  <a:lnTo>
                    <a:pt x="128" y="129"/>
                  </a:lnTo>
                  <a:lnTo>
                    <a:pt x="144" y="151"/>
                  </a:lnTo>
                  <a:lnTo>
                    <a:pt x="150" y="161"/>
                  </a:lnTo>
                  <a:lnTo>
                    <a:pt x="159" y="172"/>
                  </a:lnTo>
                  <a:lnTo>
                    <a:pt x="169" y="183"/>
                  </a:lnTo>
                  <a:lnTo>
                    <a:pt x="181" y="193"/>
                  </a:lnTo>
                  <a:lnTo>
                    <a:pt x="194" y="203"/>
                  </a:lnTo>
                  <a:lnTo>
                    <a:pt x="208" y="212"/>
                  </a:lnTo>
                  <a:lnTo>
                    <a:pt x="224" y="220"/>
                  </a:lnTo>
                  <a:lnTo>
                    <a:pt x="241" y="227"/>
                  </a:lnTo>
                  <a:lnTo>
                    <a:pt x="259" y="234"/>
                  </a:lnTo>
                  <a:lnTo>
                    <a:pt x="277" y="238"/>
                  </a:lnTo>
                  <a:lnTo>
                    <a:pt x="296" y="242"/>
                  </a:lnTo>
                  <a:lnTo>
                    <a:pt x="315" y="244"/>
                  </a:lnTo>
                  <a:lnTo>
                    <a:pt x="336" y="243"/>
                  </a:lnTo>
                  <a:lnTo>
                    <a:pt x="355" y="239"/>
                  </a:lnTo>
                  <a:lnTo>
                    <a:pt x="376" y="234"/>
                  </a:lnTo>
                  <a:lnTo>
                    <a:pt x="395" y="227"/>
                  </a:lnTo>
                  <a:lnTo>
                    <a:pt x="397" y="226"/>
                  </a:lnTo>
                  <a:lnTo>
                    <a:pt x="402" y="223"/>
                  </a:lnTo>
                  <a:lnTo>
                    <a:pt x="411" y="218"/>
                  </a:lnTo>
                  <a:lnTo>
                    <a:pt x="424" y="212"/>
                  </a:lnTo>
                  <a:lnTo>
                    <a:pt x="437" y="204"/>
                  </a:lnTo>
                  <a:lnTo>
                    <a:pt x="454" y="195"/>
                  </a:lnTo>
                  <a:lnTo>
                    <a:pt x="471" y="186"/>
                  </a:lnTo>
                  <a:lnTo>
                    <a:pt x="489" y="177"/>
                  </a:lnTo>
                  <a:lnTo>
                    <a:pt x="509" y="167"/>
                  </a:lnTo>
                  <a:lnTo>
                    <a:pt x="528" y="157"/>
                  </a:lnTo>
                  <a:lnTo>
                    <a:pt x="548" y="149"/>
                  </a:lnTo>
                  <a:lnTo>
                    <a:pt x="566" y="141"/>
                  </a:lnTo>
                  <a:lnTo>
                    <a:pt x="583" y="134"/>
                  </a:lnTo>
                  <a:lnTo>
                    <a:pt x="599" y="128"/>
                  </a:lnTo>
                  <a:lnTo>
                    <a:pt x="613" y="124"/>
                  </a:lnTo>
                  <a:lnTo>
                    <a:pt x="624" y="121"/>
                  </a:lnTo>
                  <a:lnTo>
                    <a:pt x="629" y="119"/>
                  </a:lnTo>
                  <a:lnTo>
                    <a:pt x="643" y="115"/>
                  </a:lnTo>
                  <a:lnTo>
                    <a:pt x="664" y="107"/>
                  </a:lnTo>
                  <a:lnTo>
                    <a:pt x="688" y="97"/>
                  </a:lnTo>
                  <a:lnTo>
                    <a:pt x="715" y="83"/>
                  </a:lnTo>
                  <a:lnTo>
                    <a:pt x="740" y="67"/>
                  </a:lnTo>
                  <a:lnTo>
                    <a:pt x="762" y="49"/>
                  </a:lnTo>
                  <a:lnTo>
                    <a:pt x="779" y="27"/>
                  </a:lnTo>
                  <a:lnTo>
                    <a:pt x="777" y="30"/>
                  </a:lnTo>
                  <a:lnTo>
                    <a:pt x="768" y="39"/>
                  </a:lnTo>
                  <a:lnTo>
                    <a:pt x="756" y="53"/>
                  </a:lnTo>
                  <a:lnTo>
                    <a:pt x="740" y="69"/>
                  </a:lnTo>
                  <a:lnTo>
                    <a:pt x="717" y="87"/>
                  </a:lnTo>
                  <a:lnTo>
                    <a:pt x="690" y="105"/>
                  </a:lnTo>
                  <a:lnTo>
                    <a:pt x="658" y="121"/>
                  </a:lnTo>
                  <a:lnTo>
                    <a:pt x="621" y="136"/>
                  </a:lnTo>
                  <a:lnTo>
                    <a:pt x="620" y="136"/>
                  </a:lnTo>
                  <a:lnTo>
                    <a:pt x="617" y="137"/>
                  </a:lnTo>
                  <a:lnTo>
                    <a:pt x="611" y="139"/>
                  </a:lnTo>
                  <a:lnTo>
                    <a:pt x="605" y="141"/>
                  </a:lnTo>
                  <a:lnTo>
                    <a:pt x="596" y="144"/>
                  </a:lnTo>
                  <a:lnTo>
                    <a:pt x="586" y="148"/>
                  </a:lnTo>
                  <a:lnTo>
                    <a:pt x="574" y="153"/>
                  </a:lnTo>
                  <a:lnTo>
                    <a:pt x="560" y="158"/>
                  </a:lnTo>
                  <a:lnTo>
                    <a:pt x="545" y="166"/>
                  </a:lnTo>
                  <a:lnTo>
                    <a:pt x="528" y="173"/>
                  </a:lnTo>
                  <a:lnTo>
                    <a:pt x="510" y="181"/>
                  </a:lnTo>
                  <a:lnTo>
                    <a:pt x="490" y="191"/>
                  </a:lnTo>
                  <a:lnTo>
                    <a:pt x="470" y="202"/>
                  </a:lnTo>
                  <a:lnTo>
                    <a:pt x="448" y="213"/>
                  </a:lnTo>
                  <a:lnTo>
                    <a:pt x="425" y="226"/>
                  </a:lnTo>
                  <a:lnTo>
                    <a:pt x="401" y="239"/>
                  </a:lnTo>
                  <a:lnTo>
                    <a:pt x="399" y="241"/>
                  </a:lnTo>
                  <a:lnTo>
                    <a:pt x="395" y="243"/>
                  </a:lnTo>
                  <a:lnTo>
                    <a:pt x="387" y="246"/>
                  </a:lnTo>
                  <a:lnTo>
                    <a:pt x="377" y="249"/>
                  </a:lnTo>
                  <a:lnTo>
                    <a:pt x="363" y="252"/>
                  </a:lnTo>
                  <a:lnTo>
                    <a:pt x="348" y="255"/>
                  </a:lnTo>
                  <a:lnTo>
                    <a:pt x="330" y="256"/>
                  </a:lnTo>
                  <a:lnTo>
                    <a:pt x="312" y="257"/>
                  </a:lnTo>
                  <a:lnTo>
                    <a:pt x="293" y="256"/>
                  </a:lnTo>
                  <a:lnTo>
                    <a:pt x="271" y="252"/>
                  </a:lnTo>
                  <a:lnTo>
                    <a:pt x="248" y="246"/>
                  </a:lnTo>
                  <a:lnTo>
                    <a:pt x="226" y="236"/>
                  </a:lnTo>
                  <a:lnTo>
                    <a:pt x="203" y="224"/>
                  </a:lnTo>
                  <a:lnTo>
                    <a:pt x="180" y="208"/>
                  </a:lnTo>
                  <a:lnTo>
                    <a:pt x="157" y="186"/>
                  </a:lnTo>
                  <a:lnTo>
                    <a:pt x="135" y="160"/>
                  </a:lnTo>
                  <a:lnTo>
                    <a:pt x="134" y="158"/>
                  </a:lnTo>
                  <a:lnTo>
                    <a:pt x="129" y="151"/>
                  </a:lnTo>
                  <a:lnTo>
                    <a:pt x="121" y="139"/>
                  </a:lnTo>
                  <a:lnTo>
                    <a:pt x="109" y="121"/>
                  </a:lnTo>
                  <a:lnTo>
                    <a:pt x="90" y="99"/>
                  </a:lnTo>
                  <a:lnTo>
                    <a:pt x="68" y="71"/>
                  </a:lnTo>
                  <a:lnTo>
                    <a:pt x="37" y="38"/>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7" name="Freeform 185"/>
            <p:cNvSpPr>
              <a:spLocks/>
            </p:cNvSpPr>
            <p:nvPr/>
          </p:nvSpPr>
          <p:spPr bwMode="auto">
            <a:xfrm>
              <a:off x="3521" y="2780"/>
              <a:ext cx="12" cy="25"/>
            </a:xfrm>
            <a:custGeom>
              <a:avLst/>
              <a:gdLst>
                <a:gd name="T0" fmla="*/ 0 w 38"/>
                <a:gd name="T1" fmla="*/ 25 h 73"/>
                <a:gd name="T2" fmla="*/ 1 w 38"/>
                <a:gd name="T3" fmla="*/ 25 h 73"/>
                <a:gd name="T4" fmla="*/ 3 w 38"/>
                <a:gd name="T5" fmla="*/ 23 h 73"/>
                <a:gd name="T6" fmla="*/ 4 w 38"/>
                <a:gd name="T7" fmla="*/ 22 h 73"/>
                <a:gd name="T8" fmla="*/ 7 w 38"/>
                <a:gd name="T9" fmla="*/ 19 h 73"/>
                <a:gd name="T10" fmla="*/ 9 w 38"/>
                <a:gd name="T11" fmla="*/ 16 h 73"/>
                <a:gd name="T12" fmla="*/ 10 w 38"/>
                <a:gd name="T13" fmla="*/ 12 h 73"/>
                <a:gd name="T14" fmla="*/ 10 w 38"/>
                <a:gd name="T15" fmla="*/ 6 h 73"/>
                <a:gd name="T16" fmla="*/ 9 w 38"/>
                <a:gd name="T17" fmla="*/ 0 h 73"/>
                <a:gd name="T18" fmla="*/ 10 w 38"/>
                <a:gd name="T19" fmla="*/ 1 h 73"/>
                <a:gd name="T20" fmla="*/ 11 w 38"/>
                <a:gd name="T21" fmla="*/ 3 h 73"/>
                <a:gd name="T22" fmla="*/ 11 w 38"/>
                <a:gd name="T23" fmla="*/ 7 h 73"/>
                <a:gd name="T24" fmla="*/ 12 w 38"/>
                <a:gd name="T25" fmla="*/ 12 h 73"/>
                <a:gd name="T26" fmla="*/ 11 w 38"/>
                <a:gd name="T27" fmla="*/ 16 h 73"/>
                <a:gd name="T28" fmla="*/ 9 w 38"/>
                <a:gd name="T29" fmla="*/ 20 h 73"/>
                <a:gd name="T30" fmla="*/ 6 w 38"/>
                <a:gd name="T31" fmla="*/ 23 h 73"/>
                <a:gd name="T32" fmla="*/ 0 w 38"/>
                <a:gd name="T33" fmla="*/ 25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3">
                  <a:moveTo>
                    <a:pt x="0" y="73"/>
                  </a:moveTo>
                  <a:lnTo>
                    <a:pt x="2" y="72"/>
                  </a:lnTo>
                  <a:lnTo>
                    <a:pt x="8" y="68"/>
                  </a:lnTo>
                  <a:lnTo>
                    <a:pt x="14" y="64"/>
                  </a:lnTo>
                  <a:lnTo>
                    <a:pt x="21" y="56"/>
                  </a:lnTo>
                  <a:lnTo>
                    <a:pt x="27" y="47"/>
                  </a:lnTo>
                  <a:lnTo>
                    <a:pt x="32" y="34"/>
                  </a:lnTo>
                  <a:lnTo>
                    <a:pt x="33" y="18"/>
                  </a:lnTo>
                  <a:lnTo>
                    <a:pt x="30" y="0"/>
                  </a:lnTo>
                  <a:lnTo>
                    <a:pt x="31" y="3"/>
                  </a:lnTo>
                  <a:lnTo>
                    <a:pt x="34" y="10"/>
                  </a:lnTo>
                  <a:lnTo>
                    <a:pt x="36" y="21"/>
                  </a:lnTo>
                  <a:lnTo>
                    <a:pt x="38" y="34"/>
                  </a:lnTo>
                  <a:lnTo>
                    <a:pt x="36" y="47"/>
                  </a:lnTo>
                  <a:lnTo>
                    <a:pt x="30" y="58"/>
                  </a:lnTo>
                  <a:lnTo>
                    <a:pt x="19" y="67"/>
                  </a:lnTo>
                  <a:lnTo>
                    <a:pt x="0" y="73"/>
                  </a:lnTo>
                  <a:close/>
                </a:path>
              </a:pathLst>
            </a:custGeom>
            <a:solidFill>
              <a:srgbClr val="354F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8" name="Freeform 186"/>
            <p:cNvSpPr>
              <a:spLocks/>
            </p:cNvSpPr>
            <p:nvPr/>
          </p:nvSpPr>
          <p:spPr bwMode="auto">
            <a:xfrm>
              <a:off x="3511" y="2779"/>
              <a:ext cx="9" cy="9"/>
            </a:xfrm>
            <a:custGeom>
              <a:avLst/>
              <a:gdLst>
                <a:gd name="T0" fmla="*/ 9 w 27"/>
                <a:gd name="T1" fmla="*/ 4 h 29"/>
                <a:gd name="T2" fmla="*/ 9 w 27"/>
                <a:gd name="T3" fmla="*/ 6 h 29"/>
                <a:gd name="T4" fmla="*/ 8 w 27"/>
                <a:gd name="T5" fmla="*/ 7 h 29"/>
                <a:gd name="T6" fmla="*/ 6 w 27"/>
                <a:gd name="T7" fmla="*/ 9 h 29"/>
                <a:gd name="T8" fmla="*/ 5 w 27"/>
                <a:gd name="T9" fmla="*/ 9 h 29"/>
                <a:gd name="T10" fmla="*/ 3 w 27"/>
                <a:gd name="T11" fmla="*/ 9 h 29"/>
                <a:gd name="T12" fmla="*/ 1 w 27"/>
                <a:gd name="T13" fmla="*/ 7 h 29"/>
                <a:gd name="T14" fmla="*/ 0 w 27"/>
                <a:gd name="T15" fmla="*/ 6 h 29"/>
                <a:gd name="T16" fmla="*/ 0 w 27"/>
                <a:gd name="T17" fmla="*/ 4 h 29"/>
                <a:gd name="T18" fmla="*/ 0 w 27"/>
                <a:gd name="T19" fmla="*/ 2 h 29"/>
                <a:gd name="T20" fmla="*/ 1 w 27"/>
                <a:gd name="T21" fmla="*/ 1 h 29"/>
                <a:gd name="T22" fmla="*/ 3 w 27"/>
                <a:gd name="T23" fmla="*/ 0 h 29"/>
                <a:gd name="T24" fmla="*/ 5 w 27"/>
                <a:gd name="T25" fmla="*/ 0 h 29"/>
                <a:gd name="T26" fmla="*/ 6 w 27"/>
                <a:gd name="T27" fmla="*/ 0 h 29"/>
                <a:gd name="T28" fmla="*/ 8 w 27"/>
                <a:gd name="T29" fmla="*/ 1 h 29"/>
                <a:gd name="T30" fmla="*/ 9 w 27"/>
                <a:gd name="T31" fmla="*/ 2 h 29"/>
                <a:gd name="T32" fmla="*/ 9 w 27"/>
                <a:gd name="T33" fmla="*/ 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7" y="14"/>
                  </a:moveTo>
                  <a:lnTo>
                    <a:pt x="26" y="20"/>
                  </a:lnTo>
                  <a:lnTo>
                    <a:pt x="23" y="24"/>
                  </a:lnTo>
                  <a:lnTo>
                    <a:pt x="19" y="28"/>
                  </a:lnTo>
                  <a:lnTo>
                    <a:pt x="14" y="29"/>
                  </a:lnTo>
                  <a:lnTo>
                    <a:pt x="8" y="28"/>
                  </a:lnTo>
                  <a:lnTo>
                    <a:pt x="4" y="24"/>
                  </a:lnTo>
                  <a:lnTo>
                    <a:pt x="1" y="20"/>
                  </a:lnTo>
                  <a:lnTo>
                    <a:pt x="0" y="14"/>
                  </a:lnTo>
                  <a:lnTo>
                    <a:pt x="1" y="8"/>
                  </a:lnTo>
                  <a:lnTo>
                    <a:pt x="4" y="4"/>
                  </a:lnTo>
                  <a:lnTo>
                    <a:pt x="8" y="1"/>
                  </a:lnTo>
                  <a:lnTo>
                    <a:pt x="14" y="0"/>
                  </a:lnTo>
                  <a:lnTo>
                    <a:pt x="19" y="1"/>
                  </a:lnTo>
                  <a:lnTo>
                    <a:pt x="23" y="4"/>
                  </a:lnTo>
                  <a:lnTo>
                    <a:pt x="26" y="8"/>
                  </a:lnTo>
                  <a:lnTo>
                    <a:pt x="27" y="14"/>
                  </a:lnTo>
                  <a:close/>
                </a:path>
              </a:pathLst>
            </a:custGeom>
            <a:solidFill>
              <a:srgbClr val="D1DB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79" name="Freeform 187"/>
            <p:cNvSpPr>
              <a:spLocks/>
            </p:cNvSpPr>
            <p:nvPr/>
          </p:nvSpPr>
          <p:spPr bwMode="auto">
            <a:xfrm>
              <a:off x="3354" y="2657"/>
              <a:ext cx="31" cy="224"/>
            </a:xfrm>
            <a:custGeom>
              <a:avLst/>
              <a:gdLst>
                <a:gd name="T0" fmla="*/ 20 w 94"/>
                <a:gd name="T1" fmla="*/ 1 h 672"/>
                <a:gd name="T2" fmla="*/ 18 w 94"/>
                <a:gd name="T3" fmla="*/ 0 h 672"/>
                <a:gd name="T4" fmla="*/ 15 w 94"/>
                <a:gd name="T5" fmla="*/ 0 h 672"/>
                <a:gd name="T6" fmla="*/ 12 w 94"/>
                <a:gd name="T7" fmla="*/ 2 h 672"/>
                <a:gd name="T8" fmla="*/ 9 w 94"/>
                <a:gd name="T9" fmla="*/ 9 h 672"/>
                <a:gd name="T10" fmla="*/ 10 w 94"/>
                <a:gd name="T11" fmla="*/ 17 h 672"/>
                <a:gd name="T12" fmla="*/ 12 w 94"/>
                <a:gd name="T13" fmla="*/ 22 h 672"/>
                <a:gd name="T14" fmla="*/ 16 w 94"/>
                <a:gd name="T15" fmla="*/ 39 h 672"/>
                <a:gd name="T16" fmla="*/ 17 w 94"/>
                <a:gd name="T17" fmla="*/ 48 h 672"/>
                <a:gd name="T18" fmla="*/ 17 w 94"/>
                <a:gd name="T19" fmla="*/ 58 h 672"/>
                <a:gd name="T20" fmla="*/ 18 w 94"/>
                <a:gd name="T21" fmla="*/ 66 h 672"/>
                <a:gd name="T22" fmla="*/ 20 w 94"/>
                <a:gd name="T23" fmla="*/ 77 h 672"/>
                <a:gd name="T24" fmla="*/ 18 w 94"/>
                <a:gd name="T25" fmla="*/ 89 h 672"/>
                <a:gd name="T26" fmla="*/ 20 w 94"/>
                <a:gd name="T27" fmla="*/ 100 h 672"/>
                <a:gd name="T28" fmla="*/ 20 w 94"/>
                <a:gd name="T29" fmla="*/ 103 h 672"/>
                <a:gd name="T30" fmla="*/ 20 w 94"/>
                <a:gd name="T31" fmla="*/ 111 h 672"/>
                <a:gd name="T32" fmla="*/ 20 w 94"/>
                <a:gd name="T33" fmla="*/ 122 h 672"/>
                <a:gd name="T34" fmla="*/ 22 w 94"/>
                <a:gd name="T35" fmla="*/ 132 h 672"/>
                <a:gd name="T36" fmla="*/ 24 w 94"/>
                <a:gd name="T37" fmla="*/ 136 h 672"/>
                <a:gd name="T38" fmla="*/ 26 w 94"/>
                <a:gd name="T39" fmla="*/ 145 h 672"/>
                <a:gd name="T40" fmla="*/ 23 w 94"/>
                <a:gd name="T41" fmla="*/ 155 h 672"/>
                <a:gd name="T42" fmla="*/ 21 w 94"/>
                <a:gd name="T43" fmla="*/ 177 h 672"/>
                <a:gd name="T44" fmla="*/ 21 w 94"/>
                <a:gd name="T45" fmla="*/ 187 h 672"/>
                <a:gd name="T46" fmla="*/ 18 w 94"/>
                <a:gd name="T47" fmla="*/ 196 h 672"/>
                <a:gd name="T48" fmla="*/ 14 w 94"/>
                <a:gd name="T49" fmla="*/ 206 h 672"/>
                <a:gd name="T50" fmla="*/ 10 w 94"/>
                <a:gd name="T51" fmla="*/ 213 h 672"/>
                <a:gd name="T52" fmla="*/ 7 w 94"/>
                <a:gd name="T53" fmla="*/ 216 h 672"/>
                <a:gd name="T54" fmla="*/ 3 w 94"/>
                <a:gd name="T55" fmla="*/ 218 h 672"/>
                <a:gd name="T56" fmla="*/ 1 w 94"/>
                <a:gd name="T57" fmla="*/ 220 h 672"/>
                <a:gd name="T58" fmla="*/ 0 w 94"/>
                <a:gd name="T59" fmla="*/ 223 h 672"/>
                <a:gd name="T60" fmla="*/ 4 w 94"/>
                <a:gd name="T61" fmla="*/ 224 h 672"/>
                <a:gd name="T62" fmla="*/ 11 w 94"/>
                <a:gd name="T63" fmla="*/ 222 h 672"/>
                <a:gd name="T64" fmla="*/ 19 w 94"/>
                <a:gd name="T65" fmla="*/ 218 h 672"/>
                <a:gd name="T66" fmla="*/ 24 w 94"/>
                <a:gd name="T67" fmla="*/ 215 h 672"/>
                <a:gd name="T68" fmla="*/ 26 w 94"/>
                <a:gd name="T69" fmla="*/ 214 h 672"/>
                <a:gd name="T70" fmla="*/ 28 w 94"/>
                <a:gd name="T71" fmla="*/ 207 h 672"/>
                <a:gd name="T72" fmla="*/ 29 w 94"/>
                <a:gd name="T73" fmla="*/ 190 h 672"/>
                <a:gd name="T74" fmla="*/ 31 w 94"/>
                <a:gd name="T75" fmla="*/ 138 h 672"/>
                <a:gd name="T76" fmla="*/ 30 w 94"/>
                <a:gd name="T77" fmla="*/ 110 h 672"/>
                <a:gd name="T78" fmla="*/ 27 w 94"/>
                <a:gd name="T79" fmla="*/ 59 h 672"/>
                <a:gd name="T80" fmla="*/ 26 w 94"/>
                <a:gd name="T81" fmla="*/ 42 h 672"/>
                <a:gd name="T82" fmla="*/ 25 w 94"/>
                <a:gd name="T83" fmla="*/ 12 h 6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672">
                  <a:moveTo>
                    <a:pt x="64" y="3"/>
                  </a:moveTo>
                  <a:lnTo>
                    <a:pt x="62" y="3"/>
                  </a:lnTo>
                  <a:lnTo>
                    <a:pt x="59" y="2"/>
                  </a:lnTo>
                  <a:lnTo>
                    <a:pt x="56" y="1"/>
                  </a:lnTo>
                  <a:lnTo>
                    <a:pt x="51" y="0"/>
                  </a:lnTo>
                  <a:lnTo>
                    <a:pt x="46" y="0"/>
                  </a:lnTo>
                  <a:lnTo>
                    <a:pt x="41" y="2"/>
                  </a:lnTo>
                  <a:lnTo>
                    <a:pt x="36" y="6"/>
                  </a:lnTo>
                  <a:lnTo>
                    <a:pt x="32" y="12"/>
                  </a:lnTo>
                  <a:lnTo>
                    <a:pt x="28" y="28"/>
                  </a:lnTo>
                  <a:lnTo>
                    <a:pt x="29" y="42"/>
                  </a:lnTo>
                  <a:lnTo>
                    <a:pt x="31" y="51"/>
                  </a:lnTo>
                  <a:lnTo>
                    <a:pt x="32" y="56"/>
                  </a:lnTo>
                  <a:lnTo>
                    <a:pt x="35" y="66"/>
                  </a:lnTo>
                  <a:lnTo>
                    <a:pt x="42" y="90"/>
                  </a:lnTo>
                  <a:lnTo>
                    <a:pt x="49" y="116"/>
                  </a:lnTo>
                  <a:lnTo>
                    <a:pt x="52" y="132"/>
                  </a:lnTo>
                  <a:lnTo>
                    <a:pt x="52" y="143"/>
                  </a:lnTo>
                  <a:lnTo>
                    <a:pt x="51" y="158"/>
                  </a:lnTo>
                  <a:lnTo>
                    <a:pt x="51" y="175"/>
                  </a:lnTo>
                  <a:lnTo>
                    <a:pt x="52" y="186"/>
                  </a:lnTo>
                  <a:lnTo>
                    <a:pt x="55" y="197"/>
                  </a:lnTo>
                  <a:lnTo>
                    <a:pt x="58" y="214"/>
                  </a:lnTo>
                  <a:lnTo>
                    <a:pt x="60" y="232"/>
                  </a:lnTo>
                  <a:lnTo>
                    <a:pt x="58" y="250"/>
                  </a:lnTo>
                  <a:lnTo>
                    <a:pt x="56" y="267"/>
                  </a:lnTo>
                  <a:lnTo>
                    <a:pt x="57" y="285"/>
                  </a:lnTo>
                  <a:lnTo>
                    <a:pt x="60" y="300"/>
                  </a:lnTo>
                  <a:lnTo>
                    <a:pt x="61" y="305"/>
                  </a:lnTo>
                  <a:lnTo>
                    <a:pt x="61" y="309"/>
                  </a:lnTo>
                  <a:lnTo>
                    <a:pt x="62" y="319"/>
                  </a:lnTo>
                  <a:lnTo>
                    <a:pt x="62" y="334"/>
                  </a:lnTo>
                  <a:lnTo>
                    <a:pt x="61" y="350"/>
                  </a:lnTo>
                  <a:lnTo>
                    <a:pt x="61" y="367"/>
                  </a:lnTo>
                  <a:lnTo>
                    <a:pt x="65" y="383"/>
                  </a:lnTo>
                  <a:lnTo>
                    <a:pt x="68" y="396"/>
                  </a:lnTo>
                  <a:lnTo>
                    <a:pt x="70" y="401"/>
                  </a:lnTo>
                  <a:lnTo>
                    <a:pt x="72" y="407"/>
                  </a:lnTo>
                  <a:lnTo>
                    <a:pt x="75" y="419"/>
                  </a:lnTo>
                  <a:lnTo>
                    <a:pt x="78" y="434"/>
                  </a:lnTo>
                  <a:lnTo>
                    <a:pt x="76" y="447"/>
                  </a:lnTo>
                  <a:lnTo>
                    <a:pt x="71" y="466"/>
                  </a:lnTo>
                  <a:lnTo>
                    <a:pt x="67" y="498"/>
                  </a:lnTo>
                  <a:lnTo>
                    <a:pt x="64" y="531"/>
                  </a:lnTo>
                  <a:lnTo>
                    <a:pt x="64" y="553"/>
                  </a:lnTo>
                  <a:lnTo>
                    <a:pt x="64" y="562"/>
                  </a:lnTo>
                  <a:lnTo>
                    <a:pt x="60" y="574"/>
                  </a:lnTo>
                  <a:lnTo>
                    <a:pt x="55" y="588"/>
                  </a:lnTo>
                  <a:lnTo>
                    <a:pt x="49" y="604"/>
                  </a:lnTo>
                  <a:lnTo>
                    <a:pt x="42" y="618"/>
                  </a:lnTo>
                  <a:lnTo>
                    <a:pt x="36" y="630"/>
                  </a:lnTo>
                  <a:lnTo>
                    <a:pt x="30" y="640"/>
                  </a:lnTo>
                  <a:lnTo>
                    <a:pt x="26" y="645"/>
                  </a:lnTo>
                  <a:lnTo>
                    <a:pt x="21" y="647"/>
                  </a:lnTo>
                  <a:lnTo>
                    <a:pt x="16" y="650"/>
                  </a:lnTo>
                  <a:lnTo>
                    <a:pt x="10" y="654"/>
                  </a:lnTo>
                  <a:lnTo>
                    <a:pt x="6" y="658"/>
                  </a:lnTo>
                  <a:lnTo>
                    <a:pt x="2" y="661"/>
                  </a:lnTo>
                  <a:lnTo>
                    <a:pt x="0" y="665"/>
                  </a:lnTo>
                  <a:lnTo>
                    <a:pt x="0" y="668"/>
                  </a:lnTo>
                  <a:lnTo>
                    <a:pt x="4" y="671"/>
                  </a:lnTo>
                  <a:lnTo>
                    <a:pt x="11" y="672"/>
                  </a:lnTo>
                  <a:lnTo>
                    <a:pt x="21" y="669"/>
                  </a:lnTo>
                  <a:lnTo>
                    <a:pt x="34" y="665"/>
                  </a:lnTo>
                  <a:lnTo>
                    <a:pt x="46" y="660"/>
                  </a:lnTo>
                  <a:lnTo>
                    <a:pt x="57" y="655"/>
                  </a:lnTo>
                  <a:lnTo>
                    <a:pt x="67" y="650"/>
                  </a:lnTo>
                  <a:lnTo>
                    <a:pt x="74" y="646"/>
                  </a:lnTo>
                  <a:lnTo>
                    <a:pt x="76" y="645"/>
                  </a:lnTo>
                  <a:lnTo>
                    <a:pt x="78" y="642"/>
                  </a:lnTo>
                  <a:lnTo>
                    <a:pt x="82" y="632"/>
                  </a:lnTo>
                  <a:lnTo>
                    <a:pt x="86" y="621"/>
                  </a:lnTo>
                  <a:lnTo>
                    <a:pt x="88" y="611"/>
                  </a:lnTo>
                  <a:lnTo>
                    <a:pt x="89" y="570"/>
                  </a:lnTo>
                  <a:lnTo>
                    <a:pt x="91" y="492"/>
                  </a:lnTo>
                  <a:lnTo>
                    <a:pt x="93" y="413"/>
                  </a:lnTo>
                  <a:lnTo>
                    <a:pt x="94" y="371"/>
                  </a:lnTo>
                  <a:lnTo>
                    <a:pt x="92" y="330"/>
                  </a:lnTo>
                  <a:lnTo>
                    <a:pt x="87" y="252"/>
                  </a:lnTo>
                  <a:lnTo>
                    <a:pt x="81" y="178"/>
                  </a:lnTo>
                  <a:lnTo>
                    <a:pt x="79" y="144"/>
                  </a:lnTo>
                  <a:lnTo>
                    <a:pt x="80" y="125"/>
                  </a:lnTo>
                  <a:lnTo>
                    <a:pt x="81" y="84"/>
                  </a:lnTo>
                  <a:lnTo>
                    <a:pt x="76" y="37"/>
                  </a:lnTo>
                  <a:lnTo>
                    <a:pt x="64" y="3"/>
                  </a:lnTo>
                  <a:close/>
                </a:path>
              </a:pathLst>
            </a:custGeom>
            <a:solidFill>
              <a:srgbClr val="0C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0" name="Freeform 188"/>
            <p:cNvSpPr>
              <a:spLocks/>
            </p:cNvSpPr>
            <p:nvPr/>
          </p:nvSpPr>
          <p:spPr bwMode="auto">
            <a:xfrm>
              <a:off x="3384" y="2667"/>
              <a:ext cx="20" cy="201"/>
            </a:xfrm>
            <a:custGeom>
              <a:avLst/>
              <a:gdLst>
                <a:gd name="T0" fmla="*/ 15 w 61"/>
                <a:gd name="T1" fmla="*/ 201 h 604"/>
                <a:gd name="T2" fmla="*/ 13 w 61"/>
                <a:gd name="T3" fmla="*/ 186 h 604"/>
                <a:gd name="T4" fmla="*/ 10 w 61"/>
                <a:gd name="T5" fmla="*/ 151 h 604"/>
                <a:gd name="T6" fmla="*/ 8 w 61"/>
                <a:gd name="T7" fmla="*/ 113 h 604"/>
                <a:gd name="T8" fmla="*/ 6 w 61"/>
                <a:gd name="T9" fmla="*/ 89 h 604"/>
                <a:gd name="T10" fmla="*/ 5 w 61"/>
                <a:gd name="T11" fmla="*/ 68 h 604"/>
                <a:gd name="T12" fmla="*/ 3 w 61"/>
                <a:gd name="T13" fmla="*/ 38 h 604"/>
                <a:gd name="T14" fmla="*/ 1 w 61"/>
                <a:gd name="T15" fmla="*/ 12 h 604"/>
                <a:gd name="T16" fmla="*/ 0 w 61"/>
                <a:gd name="T17" fmla="*/ 0 h 604"/>
                <a:gd name="T18" fmla="*/ 1 w 61"/>
                <a:gd name="T19" fmla="*/ 10 h 604"/>
                <a:gd name="T20" fmla="*/ 5 w 61"/>
                <a:gd name="T21" fmla="*/ 35 h 604"/>
                <a:gd name="T22" fmla="*/ 8 w 61"/>
                <a:gd name="T23" fmla="*/ 65 h 604"/>
                <a:gd name="T24" fmla="*/ 9 w 61"/>
                <a:gd name="T25" fmla="*/ 90 h 604"/>
                <a:gd name="T26" fmla="*/ 10 w 61"/>
                <a:gd name="T27" fmla="*/ 97 h 604"/>
                <a:gd name="T28" fmla="*/ 10 w 61"/>
                <a:gd name="T29" fmla="*/ 113 h 604"/>
                <a:gd name="T30" fmla="*/ 12 w 61"/>
                <a:gd name="T31" fmla="*/ 130 h 604"/>
                <a:gd name="T32" fmla="*/ 14 w 61"/>
                <a:gd name="T33" fmla="*/ 139 h 604"/>
                <a:gd name="T34" fmla="*/ 15 w 61"/>
                <a:gd name="T35" fmla="*/ 151 h 604"/>
                <a:gd name="T36" fmla="*/ 18 w 61"/>
                <a:gd name="T37" fmla="*/ 172 h 604"/>
                <a:gd name="T38" fmla="*/ 19 w 61"/>
                <a:gd name="T39" fmla="*/ 192 h 604"/>
                <a:gd name="T40" fmla="*/ 20 w 61"/>
                <a:gd name="T41" fmla="*/ 201 h 604"/>
                <a:gd name="T42" fmla="*/ 15 w 61"/>
                <a:gd name="T43" fmla="*/ 201 h 6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604">
                  <a:moveTo>
                    <a:pt x="45" y="604"/>
                  </a:moveTo>
                  <a:lnTo>
                    <a:pt x="41" y="558"/>
                  </a:lnTo>
                  <a:lnTo>
                    <a:pt x="32" y="455"/>
                  </a:lnTo>
                  <a:lnTo>
                    <a:pt x="23" y="341"/>
                  </a:lnTo>
                  <a:lnTo>
                    <a:pt x="19" y="268"/>
                  </a:lnTo>
                  <a:lnTo>
                    <a:pt x="16" y="205"/>
                  </a:lnTo>
                  <a:lnTo>
                    <a:pt x="9" y="115"/>
                  </a:lnTo>
                  <a:lnTo>
                    <a:pt x="3" y="35"/>
                  </a:lnTo>
                  <a:lnTo>
                    <a:pt x="0" y="0"/>
                  </a:lnTo>
                  <a:lnTo>
                    <a:pt x="4" y="31"/>
                  </a:lnTo>
                  <a:lnTo>
                    <a:pt x="15" y="105"/>
                  </a:lnTo>
                  <a:lnTo>
                    <a:pt x="24" y="194"/>
                  </a:lnTo>
                  <a:lnTo>
                    <a:pt x="27" y="271"/>
                  </a:lnTo>
                  <a:lnTo>
                    <a:pt x="29" y="292"/>
                  </a:lnTo>
                  <a:lnTo>
                    <a:pt x="32" y="340"/>
                  </a:lnTo>
                  <a:lnTo>
                    <a:pt x="37" y="390"/>
                  </a:lnTo>
                  <a:lnTo>
                    <a:pt x="42" y="419"/>
                  </a:lnTo>
                  <a:lnTo>
                    <a:pt x="47" y="453"/>
                  </a:lnTo>
                  <a:lnTo>
                    <a:pt x="54" y="516"/>
                  </a:lnTo>
                  <a:lnTo>
                    <a:pt x="59" y="577"/>
                  </a:lnTo>
                  <a:lnTo>
                    <a:pt x="61" y="604"/>
                  </a:lnTo>
                  <a:lnTo>
                    <a:pt x="45" y="6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1" name="Freeform 189"/>
            <p:cNvSpPr>
              <a:spLocks/>
            </p:cNvSpPr>
            <p:nvPr/>
          </p:nvSpPr>
          <p:spPr bwMode="auto">
            <a:xfrm>
              <a:off x="3396" y="2669"/>
              <a:ext cx="13" cy="202"/>
            </a:xfrm>
            <a:custGeom>
              <a:avLst/>
              <a:gdLst>
                <a:gd name="T0" fmla="*/ 8 w 38"/>
                <a:gd name="T1" fmla="*/ 202 h 606"/>
                <a:gd name="T2" fmla="*/ 7 w 38"/>
                <a:gd name="T3" fmla="*/ 186 h 606"/>
                <a:gd name="T4" fmla="*/ 5 w 38"/>
                <a:gd name="T5" fmla="*/ 152 h 606"/>
                <a:gd name="T6" fmla="*/ 3 w 38"/>
                <a:gd name="T7" fmla="*/ 114 h 606"/>
                <a:gd name="T8" fmla="*/ 3 w 38"/>
                <a:gd name="T9" fmla="*/ 89 h 606"/>
                <a:gd name="T10" fmla="*/ 2 w 38"/>
                <a:gd name="T11" fmla="*/ 68 h 606"/>
                <a:gd name="T12" fmla="*/ 1 w 38"/>
                <a:gd name="T13" fmla="*/ 39 h 606"/>
                <a:gd name="T14" fmla="*/ 0 w 38"/>
                <a:gd name="T15" fmla="*/ 12 h 606"/>
                <a:gd name="T16" fmla="*/ 0 w 38"/>
                <a:gd name="T17" fmla="*/ 0 h 606"/>
                <a:gd name="T18" fmla="*/ 1 w 38"/>
                <a:gd name="T19" fmla="*/ 10 h 606"/>
                <a:gd name="T20" fmla="*/ 3 w 38"/>
                <a:gd name="T21" fmla="*/ 35 h 606"/>
                <a:gd name="T22" fmla="*/ 6 w 38"/>
                <a:gd name="T23" fmla="*/ 65 h 606"/>
                <a:gd name="T24" fmla="*/ 6 w 38"/>
                <a:gd name="T25" fmla="*/ 91 h 606"/>
                <a:gd name="T26" fmla="*/ 6 w 38"/>
                <a:gd name="T27" fmla="*/ 98 h 606"/>
                <a:gd name="T28" fmla="*/ 7 w 38"/>
                <a:gd name="T29" fmla="*/ 114 h 606"/>
                <a:gd name="T30" fmla="*/ 8 w 38"/>
                <a:gd name="T31" fmla="*/ 130 h 606"/>
                <a:gd name="T32" fmla="*/ 9 w 38"/>
                <a:gd name="T33" fmla="*/ 140 h 606"/>
                <a:gd name="T34" fmla="*/ 11 w 38"/>
                <a:gd name="T35" fmla="*/ 151 h 606"/>
                <a:gd name="T36" fmla="*/ 12 w 38"/>
                <a:gd name="T37" fmla="*/ 172 h 606"/>
                <a:gd name="T38" fmla="*/ 13 w 38"/>
                <a:gd name="T39" fmla="*/ 193 h 606"/>
                <a:gd name="T40" fmla="*/ 13 w 38"/>
                <a:gd name="T41" fmla="*/ 202 h 606"/>
                <a:gd name="T42" fmla="*/ 8 w 38"/>
                <a:gd name="T43" fmla="*/ 202 h 6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606">
                  <a:moveTo>
                    <a:pt x="23" y="606"/>
                  </a:moveTo>
                  <a:lnTo>
                    <a:pt x="21" y="559"/>
                  </a:lnTo>
                  <a:lnTo>
                    <a:pt x="14" y="455"/>
                  </a:lnTo>
                  <a:lnTo>
                    <a:pt x="9" y="342"/>
                  </a:lnTo>
                  <a:lnTo>
                    <a:pt x="8" y="268"/>
                  </a:lnTo>
                  <a:lnTo>
                    <a:pt x="7" y="205"/>
                  </a:lnTo>
                  <a:lnTo>
                    <a:pt x="4" y="116"/>
                  </a:lnTo>
                  <a:lnTo>
                    <a:pt x="1" y="35"/>
                  </a:lnTo>
                  <a:lnTo>
                    <a:pt x="0" y="0"/>
                  </a:lnTo>
                  <a:lnTo>
                    <a:pt x="3" y="31"/>
                  </a:lnTo>
                  <a:lnTo>
                    <a:pt x="10" y="105"/>
                  </a:lnTo>
                  <a:lnTo>
                    <a:pt x="17" y="195"/>
                  </a:lnTo>
                  <a:lnTo>
                    <a:pt x="17" y="272"/>
                  </a:lnTo>
                  <a:lnTo>
                    <a:pt x="18" y="294"/>
                  </a:lnTo>
                  <a:lnTo>
                    <a:pt x="20" y="341"/>
                  </a:lnTo>
                  <a:lnTo>
                    <a:pt x="23" y="391"/>
                  </a:lnTo>
                  <a:lnTo>
                    <a:pt x="27" y="420"/>
                  </a:lnTo>
                  <a:lnTo>
                    <a:pt x="31" y="454"/>
                  </a:lnTo>
                  <a:lnTo>
                    <a:pt x="34" y="517"/>
                  </a:lnTo>
                  <a:lnTo>
                    <a:pt x="37" y="578"/>
                  </a:lnTo>
                  <a:lnTo>
                    <a:pt x="38" y="606"/>
                  </a:lnTo>
                  <a:lnTo>
                    <a:pt x="23" y="60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2" name="Freeform 190"/>
            <p:cNvSpPr>
              <a:spLocks/>
            </p:cNvSpPr>
            <p:nvPr/>
          </p:nvSpPr>
          <p:spPr bwMode="auto">
            <a:xfrm>
              <a:off x="3439" y="2813"/>
              <a:ext cx="192" cy="56"/>
            </a:xfrm>
            <a:custGeom>
              <a:avLst/>
              <a:gdLst>
                <a:gd name="T0" fmla="*/ 7 w 576"/>
                <a:gd name="T1" fmla="*/ 0 h 169"/>
                <a:gd name="T2" fmla="*/ 4 w 576"/>
                <a:gd name="T3" fmla="*/ 0 h 169"/>
                <a:gd name="T4" fmla="*/ 1 w 576"/>
                <a:gd name="T5" fmla="*/ 1 h 169"/>
                <a:gd name="T6" fmla="*/ 0 w 576"/>
                <a:gd name="T7" fmla="*/ 5 h 169"/>
                <a:gd name="T8" fmla="*/ 2 w 576"/>
                <a:gd name="T9" fmla="*/ 11 h 169"/>
                <a:gd name="T10" fmla="*/ 4 w 576"/>
                <a:gd name="T11" fmla="*/ 17 h 169"/>
                <a:gd name="T12" fmla="*/ 8 w 576"/>
                <a:gd name="T13" fmla="*/ 20 h 169"/>
                <a:gd name="T14" fmla="*/ 12 w 576"/>
                <a:gd name="T15" fmla="*/ 21 h 169"/>
                <a:gd name="T16" fmla="*/ 15 w 576"/>
                <a:gd name="T17" fmla="*/ 23 h 169"/>
                <a:gd name="T18" fmla="*/ 17 w 576"/>
                <a:gd name="T19" fmla="*/ 24 h 169"/>
                <a:gd name="T20" fmla="*/ 47 w 576"/>
                <a:gd name="T21" fmla="*/ 30 h 169"/>
                <a:gd name="T22" fmla="*/ 86 w 576"/>
                <a:gd name="T23" fmla="*/ 40 h 169"/>
                <a:gd name="T24" fmla="*/ 98 w 576"/>
                <a:gd name="T25" fmla="*/ 43 h 169"/>
                <a:gd name="T26" fmla="*/ 115 w 576"/>
                <a:gd name="T27" fmla="*/ 48 h 169"/>
                <a:gd name="T28" fmla="*/ 130 w 576"/>
                <a:gd name="T29" fmla="*/ 51 h 169"/>
                <a:gd name="T30" fmla="*/ 138 w 576"/>
                <a:gd name="T31" fmla="*/ 51 h 169"/>
                <a:gd name="T32" fmla="*/ 146 w 576"/>
                <a:gd name="T33" fmla="*/ 53 h 169"/>
                <a:gd name="T34" fmla="*/ 156 w 576"/>
                <a:gd name="T35" fmla="*/ 55 h 169"/>
                <a:gd name="T36" fmla="*/ 165 w 576"/>
                <a:gd name="T37" fmla="*/ 56 h 169"/>
                <a:gd name="T38" fmla="*/ 172 w 576"/>
                <a:gd name="T39" fmla="*/ 54 h 169"/>
                <a:gd name="T40" fmla="*/ 180 w 576"/>
                <a:gd name="T41" fmla="*/ 49 h 169"/>
                <a:gd name="T42" fmla="*/ 187 w 576"/>
                <a:gd name="T43" fmla="*/ 44 h 169"/>
                <a:gd name="T44" fmla="*/ 192 w 576"/>
                <a:gd name="T45" fmla="*/ 39 h 169"/>
                <a:gd name="T46" fmla="*/ 191 w 576"/>
                <a:gd name="T47" fmla="*/ 37 h 169"/>
                <a:gd name="T48" fmla="*/ 190 w 576"/>
                <a:gd name="T49" fmla="*/ 35 h 169"/>
                <a:gd name="T50" fmla="*/ 187 w 576"/>
                <a:gd name="T51" fmla="*/ 35 h 169"/>
                <a:gd name="T52" fmla="*/ 183 w 576"/>
                <a:gd name="T53" fmla="*/ 35 h 169"/>
                <a:gd name="T54" fmla="*/ 179 w 576"/>
                <a:gd name="T55" fmla="*/ 35 h 169"/>
                <a:gd name="T56" fmla="*/ 171 w 576"/>
                <a:gd name="T57" fmla="*/ 36 h 169"/>
                <a:gd name="T58" fmla="*/ 163 w 576"/>
                <a:gd name="T59" fmla="*/ 37 h 169"/>
                <a:gd name="T60" fmla="*/ 155 w 576"/>
                <a:gd name="T61" fmla="*/ 38 h 169"/>
                <a:gd name="T62" fmla="*/ 149 w 576"/>
                <a:gd name="T63" fmla="*/ 39 h 169"/>
                <a:gd name="T64" fmla="*/ 135 w 576"/>
                <a:gd name="T65" fmla="*/ 39 h 169"/>
                <a:gd name="T66" fmla="*/ 118 w 576"/>
                <a:gd name="T67" fmla="*/ 38 h 169"/>
                <a:gd name="T68" fmla="*/ 105 w 576"/>
                <a:gd name="T69" fmla="*/ 38 h 169"/>
                <a:gd name="T70" fmla="*/ 99 w 576"/>
                <a:gd name="T71" fmla="*/ 37 h 169"/>
                <a:gd name="T72" fmla="*/ 87 w 576"/>
                <a:gd name="T73" fmla="*/ 34 h 169"/>
                <a:gd name="T74" fmla="*/ 73 w 576"/>
                <a:gd name="T75" fmla="*/ 31 h 169"/>
                <a:gd name="T76" fmla="*/ 63 w 576"/>
                <a:gd name="T77" fmla="*/ 29 h 169"/>
                <a:gd name="T78" fmla="*/ 61 w 576"/>
                <a:gd name="T79" fmla="*/ 28 h 169"/>
                <a:gd name="T80" fmla="*/ 55 w 576"/>
                <a:gd name="T81" fmla="*/ 27 h 169"/>
                <a:gd name="T82" fmla="*/ 46 w 576"/>
                <a:gd name="T83" fmla="*/ 24 h 169"/>
                <a:gd name="T84" fmla="*/ 38 w 576"/>
                <a:gd name="T85" fmla="*/ 21 h 169"/>
                <a:gd name="T86" fmla="*/ 32 w 576"/>
                <a:gd name="T87" fmla="*/ 17 h 169"/>
                <a:gd name="T88" fmla="*/ 26 w 576"/>
                <a:gd name="T89" fmla="*/ 12 h 169"/>
                <a:gd name="T90" fmla="*/ 19 w 576"/>
                <a:gd name="T91" fmla="*/ 7 h 169"/>
                <a:gd name="T92" fmla="*/ 12 w 576"/>
                <a:gd name="T93" fmla="*/ 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6" h="169">
                  <a:moveTo>
                    <a:pt x="26" y="2"/>
                  </a:moveTo>
                  <a:lnTo>
                    <a:pt x="22" y="1"/>
                  </a:lnTo>
                  <a:lnTo>
                    <a:pt x="17" y="0"/>
                  </a:lnTo>
                  <a:lnTo>
                    <a:pt x="13" y="0"/>
                  </a:lnTo>
                  <a:lnTo>
                    <a:pt x="8" y="1"/>
                  </a:lnTo>
                  <a:lnTo>
                    <a:pt x="3" y="4"/>
                  </a:lnTo>
                  <a:lnTo>
                    <a:pt x="1" y="8"/>
                  </a:lnTo>
                  <a:lnTo>
                    <a:pt x="0" y="14"/>
                  </a:lnTo>
                  <a:lnTo>
                    <a:pt x="2" y="20"/>
                  </a:lnTo>
                  <a:lnTo>
                    <a:pt x="6" y="32"/>
                  </a:lnTo>
                  <a:lnTo>
                    <a:pt x="10" y="42"/>
                  </a:lnTo>
                  <a:lnTo>
                    <a:pt x="13" y="50"/>
                  </a:lnTo>
                  <a:lnTo>
                    <a:pt x="19" y="57"/>
                  </a:lnTo>
                  <a:lnTo>
                    <a:pt x="24" y="59"/>
                  </a:lnTo>
                  <a:lnTo>
                    <a:pt x="29" y="62"/>
                  </a:lnTo>
                  <a:lnTo>
                    <a:pt x="35" y="64"/>
                  </a:lnTo>
                  <a:lnTo>
                    <a:pt x="40" y="67"/>
                  </a:lnTo>
                  <a:lnTo>
                    <a:pt x="45" y="69"/>
                  </a:lnTo>
                  <a:lnTo>
                    <a:pt x="50" y="70"/>
                  </a:lnTo>
                  <a:lnTo>
                    <a:pt x="52" y="72"/>
                  </a:lnTo>
                  <a:lnTo>
                    <a:pt x="53" y="72"/>
                  </a:lnTo>
                  <a:lnTo>
                    <a:pt x="141" y="91"/>
                  </a:lnTo>
                  <a:lnTo>
                    <a:pt x="254" y="120"/>
                  </a:lnTo>
                  <a:lnTo>
                    <a:pt x="259" y="121"/>
                  </a:lnTo>
                  <a:lnTo>
                    <a:pt x="273" y="125"/>
                  </a:lnTo>
                  <a:lnTo>
                    <a:pt x="295" y="131"/>
                  </a:lnTo>
                  <a:lnTo>
                    <a:pt x="319" y="137"/>
                  </a:lnTo>
                  <a:lnTo>
                    <a:pt x="345" y="144"/>
                  </a:lnTo>
                  <a:lnTo>
                    <a:pt x="369" y="149"/>
                  </a:lnTo>
                  <a:lnTo>
                    <a:pt x="389" y="153"/>
                  </a:lnTo>
                  <a:lnTo>
                    <a:pt x="402" y="154"/>
                  </a:lnTo>
                  <a:lnTo>
                    <a:pt x="413" y="155"/>
                  </a:lnTo>
                  <a:lnTo>
                    <a:pt x="425" y="157"/>
                  </a:lnTo>
                  <a:lnTo>
                    <a:pt x="438" y="160"/>
                  </a:lnTo>
                  <a:lnTo>
                    <a:pt x="453" y="163"/>
                  </a:lnTo>
                  <a:lnTo>
                    <a:pt x="468" y="166"/>
                  </a:lnTo>
                  <a:lnTo>
                    <a:pt x="481" y="169"/>
                  </a:lnTo>
                  <a:lnTo>
                    <a:pt x="495" y="169"/>
                  </a:lnTo>
                  <a:lnTo>
                    <a:pt x="506" y="166"/>
                  </a:lnTo>
                  <a:lnTo>
                    <a:pt x="517" y="162"/>
                  </a:lnTo>
                  <a:lnTo>
                    <a:pt x="529" y="155"/>
                  </a:lnTo>
                  <a:lnTo>
                    <a:pt x="541" y="148"/>
                  </a:lnTo>
                  <a:lnTo>
                    <a:pt x="552" y="140"/>
                  </a:lnTo>
                  <a:lnTo>
                    <a:pt x="562" y="133"/>
                  </a:lnTo>
                  <a:lnTo>
                    <a:pt x="570" y="124"/>
                  </a:lnTo>
                  <a:lnTo>
                    <a:pt x="575" y="118"/>
                  </a:lnTo>
                  <a:lnTo>
                    <a:pt x="576" y="114"/>
                  </a:lnTo>
                  <a:lnTo>
                    <a:pt x="574" y="111"/>
                  </a:lnTo>
                  <a:lnTo>
                    <a:pt x="572" y="109"/>
                  </a:lnTo>
                  <a:lnTo>
                    <a:pt x="569" y="107"/>
                  </a:lnTo>
                  <a:lnTo>
                    <a:pt x="565" y="106"/>
                  </a:lnTo>
                  <a:lnTo>
                    <a:pt x="560" y="105"/>
                  </a:lnTo>
                  <a:lnTo>
                    <a:pt x="556" y="105"/>
                  </a:lnTo>
                  <a:lnTo>
                    <a:pt x="550" y="105"/>
                  </a:lnTo>
                  <a:lnTo>
                    <a:pt x="545" y="105"/>
                  </a:lnTo>
                  <a:lnTo>
                    <a:pt x="538" y="106"/>
                  </a:lnTo>
                  <a:lnTo>
                    <a:pt x="526" y="107"/>
                  </a:lnTo>
                  <a:lnTo>
                    <a:pt x="514" y="109"/>
                  </a:lnTo>
                  <a:lnTo>
                    <a:pt x="501" y="111"/>
                  </a:lnTo>
                  <a:lnTo>
                    <a:pt x="488" y="113"/>
                  </a:lnTo>
                  <a:lnTo>
                    <a:pt x="475" y="115"/>
                  </a:lnTo>
                  <a:lnTo>
                    <a:pt x="464" y="116"/>
                  </a:lnTo>
                  <a:lnTo>
                    <a:pt x="457" y="117"/>
                  </a:lnTo>
                  <a:lnTo>
                    <a:pt x="446" y="117"/>
                  </a:lnTo>
                  <a:lnTo>
                    <a:pt x="429" y="117"/>
                  </a:lnTo>
                  <a:lnTo>
                    <a:pt x="406" y="117"/>
                  </a:lnTo>
                  <a:lnTo>
                    <a:pt x="381" y="117"/>
                  </a:lnTo>
                  <a:lnTo>
                    <a:pt x="355" y="116"/>
                  </a:lnTo>
                  <a:lnTo>
                    <a:pt x="333" y="116"/>
                  </a:lnTo>
                  <a:lnTo>
                    <a:pt x="315" y="115"/>
                  </a:lnTo>
                  <a:lnTo>
                    <a:pt x="305" y="114"/>
                  </a:lnTo>
                  <a:lnTo>
                    <a:pt x="296" y="112"/>
                  </a:lnTo>
                  <a:lnTo>
                    <a:pt x="280" y="109"/>
                  </a:lnTo>
                  <a:lnTo>
                    <a:pt x="261" y="104"/>
                  </a:lnTo>
                  <a:lnTo>
                    <a:pt x="239" y="100"/>
                  </a:lnTo>
                  <a:lnTo>
                    <a:pt x="220" y="95"/>
                  </a:lnTo>
                  <a:lnTo>
                    <a:pt x="202" y="92"/>
                  </a:lnTo>
                  <a:lnTo>
                    <a:pt x="190" y="88"/>
                  </a:lnTo>
                  <a:lnTo>
                    <a:pt x="186" y="87"/>
                  </a:lnTo>
                  <a:lnTo>
                    <a:pt x="183" y="86"/>
                  </a:lnTo>
                  <a:lnTo>
                    <a:pt x="176" y="84"/>
                  </a:lnTo>
                  <a:lnTo>
                    <a:pt x="164" y="81"/>
                  </a:lnTo>
                  <a:lnTo>
                    <a:pt x="152" y="78"/>
                  </a:lnTo>
                  <a:lnTo>
                    <a:pt x="138" y="73"/>
                  </a:lnTo>
                  <a:lnTo>
                    <a:pt x="125" y="68"/>
                  </a:lnTo>
                  <a:lnTo>
                    <a:pt x="113" y="63"/>
                  </a:lnTo>
                  <a:lnTo>
                    <a:pt x="105" y="57"/>
                  </a:lnTo>
                  <a:lnTo>
                    <a:pt x="97" y="50"/>
                  </a:lnTo>
                  <a:lnTo>
                    <a:pt x="89" y="43"/>
                  </a:lnTo>
                  <a:lnTo>
                    <a:pt x="78" y="36"/>
                  </a:lnTo>
                  <a:lnTo>
                    <a:pt x="67" y="28"/>
                  </a:lnTo>
                  <a:lnTo>
                    <a:pt x="57" y="21"/>
                  </a:lnTo>
                  <a:lnTo>
                    <a:pt x="45" y="14"/>
                  </a:lnTo>
                  <a:lnTo>
                    <a:pt x="35" y="7"/>
                  </a:lnTo>
                  <a:lnTo>
                    <a:pt x="26" y="2"/>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3" name="Freeform 191"/>
            <p:cNvSpPr>
              <a:spLocks/>
            </p:cNvSpPr>
            <p:nvPr/>
          </p:nvSpPr>
          <p:spPr bwMode="auto">
            <a:xfrm>
              <a:off x="3657" y="2833"/>
              <a:ext cx="21" cy="139"/>
            </a:xfrm>
            <a:custGeom>
              <a:avLst/>
              <a:gdLst>
                <a:gd name="T0" fmla="*/ 0 w 65"/>
                <a:gd name="T1" fmla="*/ 139 h 416"/>
                <a:gd name="T2" fmla="*/ 1 w 65"/>
                <a:gd name="T3" fmla="*/ 139 h 416"/>
                <a:gd name="T4" fmla="*/ 2 w 65"/>
                <a:gd name="T5" fmla="*/ 138 h 416"/>
                <a:gd name="T6" fmla="*/ 4 w 65"/>
                <a:gd name="T7" fmla="*/ 137 h 416"/>
                <a:gd name="T8" fmla="*/ 5 w 65"/>
                <a:gd name="T9" fmla="*/ 135 h 416"/>
                <a:gd name="T10" fmla="*/ 6 w 65"/>
                <a:gd name="T11" fmla="*/ 129 h 416"/>
                <a:gd name="T12" fmla="*/ 8 w 65"/>
                <a:gd name="T13" fmla="*/ 120 h 416"/>
                <a:gd name="T14" fmla="*/ 10 w 65"/>
                <a:gd name="T15" fmla="*/ 110 h 416"/>
                <a:gd name="T16" fmla="*/ 10 w 65"/>
                <a:gd name="T17" fmla="*/ 103 h 416"/>
                <a:gd name="T18" fmla="*/ 10 w 65"/>
                <a:gd name="T19" fmla="*/ 96 h 416"/>
                <a:gd name="T20" fmla="*/ 9 w 65"/>
                <a:gd name="T21" fmla="*/ 89 h 416"/>
                <a:gd name="T22" fmla="*/ 7 w 65"/>
                <a:gd name="T23" fmla="*/ 82 h 416"/>
                <a:gd name="T24" fmla="*/ 7 w 65"/>
                <a:gd name="T25" fmla="*/ 79 h 416"/>
                <a:gd name="T26" fmla="*/ 7 w 65"/>
                <a:gd name="T27" fmla="*/ 77 h 416"/>
                <a:gd name="T28" fmla="*/ 8 w 65"/>
                <a:gd name="T29" fmla="*/ 69 h 416"/>
                <a:gd name="T30" fmla="*/ 9 w 65"/>
                <a:gd name="T31" fmla="*/ 58 h 416"/>
                <a:gd name="T32" fmla="*/ 11 w 65"/>
                <a:gd name="T33" fmla="*/ 45 h 416"/>
                <a:gd name="T34" fmla="*/ 13 w 65"/>
                <a:gd name="T35" fmla="*/ 32 h 416"/>
                <a:gd name="T36" fmla="*/ 15 w 65"/>
                <a:gd name="T37" fmla="*/ 19 h 416"/>
                <a:gd name="T38" fmla="*/ 17 w 65"/>
                <a:gd name="T39" fmla="*/ 8 h 416"/>
                <a:gd name="T40" fmla="*/ 20 w 65"/>
                <a:gd name="T41" fmla="*/ 0 h 416"/>
                <a:gd name="T42" fmla="*/ 20 w 65"/>
                <a:gd name="T43" fmla="*/ 11 h 416"/>
                <a:gd name="T44" fmla="*/ 18 w 65"/>
                <a:gd name="T45" fmla="*/ 37 h 416"/>
                <a:gd name="T46" fmla="*/ 18 w 65"/>
                <a:gd name="T47" fmla="*/ 64 h 416"/>
                <a:gd name="T48" fmla="*/ 19 w 65"/>
                <a:gd name="T49" fmla="*/ 81 h 416"/>
                <a:gd name="T50" fmla="*/ 21 w 65"/>
                <a:gd name="T51" fmla="*/ 89 h 416"/>
                <a:gd name="T52" fmla="*/ 20 w 65"/>
                <a:gd name="T53" fmla="*/ 97 h 416"/>
                <a:gd name="T54" fmla="*/ 19 w 65"/>
                <a:gd name="T55" fmla="*/ 104 h 416"/>
                <a:gd name="T56" fmla="*/ 18 w 65"/>
                <a:gd name="T57" fmla="*/ 111 h 416"/>
                <a:gd name="T58" fmla="*/ 18 w 65"/>
                <a:gd name="T59" fmla="*/ 117 h 416"/>
                <a:gd name="T60" fmla="*/ 16 w 65"/>
                <a:gd name="T61" fmla="*/ 124 h 416"/>
                <a:gd name="T62" fmla="*/ 14 w 65"/>
                <a:gd name="T63" fmla="*/ 129 h 416"/>
                <a:gd name="T64" fmla="*/ 14 w 65"/>
                <a:gd name="T65" fmla="*/ 131 h 416"/>
                <a:gd name="T66" fmla="*/ 11 w 65"/>
                <a:gd name="T67" fmla="*/ 135 h 416"/>
                <a:gd name="T68" fmla="*/ 0 w 65"/>
                <a:gd name="T69" fmla="*/ 139 h 4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416">
                  <a:moveTo>
                    <a:pt x="0" y="416"/>
                  </a:moveTo>
                  <a:lnTo>
                    <a:pt x="2" y="416"/>
                  </a:lnTo>
                  <a:lnTo>
                    <a:pt x="6" y="414"/>
                  </a:lnTo>
                  <a:lnTo>
                    <a:pt x="11" y="411"/>
                  </a:lnTo>
                  <a:lnTo>
                    <a:pt x="15" y="404"/>
                  </a:lnTo>
                  <a:lnTo>
                    <a:pt x="19" y="387"/>
                  </a:lnTo>
                  <a:lnTo>
                    <a:pt x="24" y="358"/>
                  </a:lnTo>
                  <a:lnTo>
                    <a:pt x="30" y="328"/>
                  </a:lnTo>
                  <a:lnTo>
                    <a:pt x="32" y="307"/>
                  </a:lnTo>
                  <a:lnTo>
                    <a:pt x="30" y="288"/>
                  </a:lnTo>
                  <a:lnTo>
                    <a:pt x="27" y="265"/>
                  </a:lnTo>
                  <a:lnTo>
                    <a:pt x="23" y="245"/>
                  </a:lnTo>
                  <a:lnTo>
                    <a:pt x="21" y="237"/>
                  </a:lnTo>
                  <a:lnTo>
                    <a:pt x="22" y="229"/>
                  </a:lnTo>
                  <a:lnTo>
                    <a:pt x="24" y="207"/>
                  </a:lnTo>
                  <a:lnTo>
                    <a:pt x="28" y="174"/>
                  </a:lnTo>
                  <a:lnTo>
                    <a:pt x="33" y="136"/>
                  </a:lnTo>
                  <a:lnTo>
                    <a:pt x="39" y="96"/>
                  </a:lnTo>
                  <a:lnTo>
                    <a:pt x="46" y="57"/>
                  </a:lnTo>
                  <a:lnTo>
                    <a:pt x="54" y="23"/>
                  </a:lnTo>
                  <a:lnTo>
                    <a:pt x="63" y="0"/>
                  </a:lnTo>
                  <a:lnTo>
                    <a:pt x="61" y="34"/>
                  </a:lnTo>
                  <a:lnTo>
                    <a:pt x="57" y="110"/>
                  </a:lnTo>
                  <a:lnTo>
                    <a:pt x="55" y="192"/>
                  </a:lnTo>
                  <a:lnTo>
                    <a:pt x="60" y="243"/>
                  </a:lnTo>
                  <a:lnTo>
                    <a:pt x="65" y="267"/>
                  </a:lnTo>
                  <a:lnTo>
                    <a:pt x="63" y="289"/>
                  </a:lnTo>
                  <a:lnTo>
                    <a:pt x="59" y="312"/>
                  </a:lnTo>
                  <a:lnTo>
                    <a:pt x="57" y="331"/>
                  </a:lnTo>
                  <a:lnTo>
                    <a:pt x="55" y="351"/>
                  </a:lnTo>
                  <a:lnTo>
                    <a:pt x="50" y="370"/>
                  </a:lnTo>
                  <a:lnTo>
                    <a:pt x="44" y="386"/>
                  </a:lnTo>
                  <a:lnTo>
                    <a:pt x="42" y="392"/>
                  </a:lnTo>
                  <a:lnTo>
                    <a:pt x="35" y="404"/>
                  </a:lnTo>
                  <a:lnTo>
                    <a:pt x="0" y="4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4" name="Freeform 192"/>
            <p:cNvSpPr>
              <a:spLocks/>
            </p:cNvSpPr>
            <p:nvPr/>
          </p:nvSpPr>
          <p:spPr bwMode="auto">
            <a:xfrm>
              <a:off x="3678" y="2723"/>
              <a:ext cx="14" cy="75"/>
            </a:xfrm>
            <a:custGeom>
              <a:avLst/>
              <a:gdLst>
                <a:gd name="T0" fmla="*/ 2 w 42"/>
                <a:gd name="T1" fmla="*/ 7 h 227"/>
                <a:gd name="T2" fmla="*/ 3 w 42"/>
                <a:gd name="T3" fmla="*/ 9 h 227"/>
                <a:gd name="T4" fmla="*/ 6 w 42"/>
                <a:gd name="T5" fmla="*/ 14 h 227"/>
                <a:gd name="T6" fmla="*/ 9 w 42"/>
                <a:gd name="T7" fmla="*/ 21 h 227"/>
                <a:gd name="T8" fmla="*/ 8 w 42"/>
                <a:gd name="T9" fmla="*/ 29 h 227"/>
                <a:gd name="T10" fmla="*/ 6 w 42"/>
                <a:gd name="T11" fmla="*/ 41 h 227"/>
                <a:gd name="T12" fmla="*/ 4 w 42"/>
                <a:gd name="T13" fmla="*/ 56 h 227"/>
                <a:gd name="T14" fmla="*/ 3 w 42"/>
                <a:gd name="T15" fmla="*/ 69 h 227"/>
                <a:gd name="T16" fmla="*/ 2 w 42"/>
                <a:gd name="T17" fmla="*/ 75 h 227"/>
                <a:gd name="T18" fmla="*/ 3 w 42"/>
                <a:gd name="T19" fmla="*/ 73 h 227"/>
                <a:gd name="T20" fmla="*/ 4 w 42"/>
                <a:gd name="T21" fmla="*/ 69 h 227"/>
                <a:gd name="T22" fmla="*/ 6 w 42"/>
                <a:gd name="T23" fmla="*/ 62 h 227"/>
                <a:gd name="T24" fmla="*/ 8 w 42"/>
                <a:gd name="T25" fmla="*/ 54 h 227"/>
                <a:gd name="T26" fmla="*/ 10 w 42"/>
                <a:gd name="T27" fmla="*/ 46 h 227"/>
                <a:gd name="T28" fmla="*/ 12 w 42"/>
                <a:gd name="T29" fmla="*/ 38 h 227"/>
                <a:gd name="T30" fmla="*/ 13 w 42"/>
                <a:gd name="T31" fmla="*/ 31 h 227"/>
                <a:gd name="T32" fmla="*/ 14 w 42"/>
                <a:gd name="T33" fmla="*/ 26 h 227"/>
                <a:gd name="T34" fmla="*/ 14 w 42"/>
                <a:gd name="T35" fmla="*/ 19 h 227"/>
                <a:gd name="T36" fmla="*/ 12 w 42"/>
                <a:gd name="T37" fmla="*/ 13 h 227"/>
                <a:gd name="T38" fmla="*/ 11 w 42"/>
                <a:gd name="T39" fmla="*/ 8 h 227"/>
                <a:gd name="T40" fmla="*/ 10 w 42"/>
                <a:gd name="T41" fmla="*/ 5 h 227"/>
                <a:gd name="T42" fmla="*/ 8 w 42"/>
                <a:gd name="T43" fmla="*/ 3 h 227"/>
                <a:gd name="T44" fmla="*/ 5 w 42"/>
                <a:gd name="T45" fmla="*/ 1 h 227"/>
                <a:gd name="T46" fmla="*/ 1 w 42"/>
                <a:gd name="T47" fmla="*/ 0 h 227"/>
                <a:gd name="T48" fmla="*/ 0 w 42"/>
                <a:gd name="T49" fmla="*/ 0 h 227"/>
                <a:gd name="T50" fmla="*/ 2 w 42"/>
                <a:gd name="T51" fmla="*/ 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 h="227">
                  <a:moveTo>
                    <a:pt x="6" y="22"/>
                  </a:moveTo>
                  <a:lnTo>
                    <a:pt x="10" y="28"/>
                  </a:lnTo>
                  <a:lnTo>
                    <a:pt x="19" y="42"/>
                  </a:lnTo>
                  <a:lnTo>
                    <a:pt x="26" y="64"/>
                  </a:lnTo>
                  <a:lnTo>
                    <a:pt x="25" y="89"/>
                  </a:lnTo>
                  <a:lnTo>
                    <a:pt x="18" y="124"/>
                  </a:lnTo>
                  <a:lnTo>
                    <a:pt x="12" y="170"/>
                  </a:lnTo>
                  <a:lnTo>
                    <a:pt x="8" y="210"/>
                  </a:lnTo>
                  <a:lnTo>
                    <a:pt x="6" y="227"/>
                  </a:lnTo>
                  <a:lnTo>
                    <a:pt x="8" y="222"/>
                  </a:lnTo>
                  <a:lnTo>
                    <a:pt x="11" y="208"/>
                  </a:lnTo>
                  <a:lnTo>
                    <a:pt x="18" y="188"/>
                  </a:lnTo>
                  <a:lnTo>
                    <a:pt x="25" y="163"/>
                  </a:lnTo>
                  <a:lnTo>
                    <a:pt x="31" y="138"/>
                  </a:lnTo>
                  <a:lnTo>
                    <a:pt x="37" y="114"/>
                  </a:lnTo>
                  <a:lnTo>
                    <a:pt x="40" y="94"/>
                  </a:lnTo>
                  <a:lnTo>
                    <a:pt x="42" y="79"/>
                  </a:lnTo>
                  <a:lnTo>
                    <a:pt x="41" y="59"/>
                  </a:lnTo>
                  <a:lnTo>
                    <a:pt x="37" y="39"/>
                  </a:lnTo>
                  <a:lnTo>
                    <a:pt x="33" y="24"/>
                  </a:lnTo>
                  <a:lnTo>
                    <a:pt x="29" y="15"/>
                  </a:lnTo>
                  <a:lnTo>
                    <a:pt x="23" y="8"/>
                  </a:lnTo>
                  <a:lnTo>
                    <a:pt x="14" y="4"/>
                  </a:lnTo>
                  <a:lnTo>
                    <a:pt x="4" y="1"/>
                  </a:lnTo>
                  <a:lnTo>
                    <a:pt x="0" y="0"/>
                  </a:lnTo>
                  <a:lnTo>
                    <a:pt x="6"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5" name="Freeform 193"/>
            <p:cNvSpPr>
              <a:spLocks/>
            </p:cNvSpPr>
            <p:nvPr/>
          </p:nvSpPr>
          <p:spPr bwMode="auto">
            <a:xfrm>
              <a:off x="3685" y="2731"/>
              <a:ext cx="30" cy="234"/>
            </a:xfrm>
            <a:custGeom>
              <a:avLst/>
              <a:gdLst>
                <a:gd name="T0" fmla="*/ 29 w 91"/>
                <a:gd name="T1" fmla="*/ 0 h 703"/>
                <a:gd name="T2" fmla="*/ 29 w 91"/>
                <a:gd name="T3" fmla="*/ 0 h 703"/>
                <a:gd name="T4" fmla="*/ 28 w 91"/>
                <a:gd name="T5" fmla="*/ 1 h 703"/>
                <a:gd name="T6" fmla="*/ 27 w 91"/>
                <a:gd name="T7" fmla="*/ 1 h 703"/>
                <a:gd name="T8" fmla="*/ 25 w 91"/>
                <a:gd name="T9" fmla="*/ 1 h 703"/>
                <a:gd name="T10" fmla="*/ 23 w 91"/>
                <a:gd name="T11" fmla="*/ 2 h 703"/>
                <a:gd name="T12" fmla="*/ 21 w 91"/>
                <a:gd name="T13" fmla="*/ 2 h 703"/>
                <a:gd name="T14" fmla="*/ 19 w 91"/>
                <a:gd name="T15" fmla="*/ 1 h 703"/>
                <a:gd name="T16" fmla="*/ 18 w 91"/>
                <a:gd name="T17" fmla="*/ 0 h 703"/>
                <a:gd name="T18" fmla="*/ 17 w 91"/>
                <a:gd name="T19" fmla="*/ 9 h 703"/>
                <a:gd name="T20" fmla="*/ 16 w 91"/>
                <a:gd name="T21" fmla="*/ 32 h 703"/>
                <a:gd name="T22" fmla="*/ 14 w 91"/>
                <a:gd name="T23" fmla="*/ 66 h 703"/>
                <a:gd name="T24" fmla="*/ 12 w 91"/>
                <a:gd name="T25" fmla="*/ 105 h 703"/>
                <a:gd name="T26" fmla="*/ 9 w 91"/>
                <a:gd name="T27" fmla="*/ 145 h 703"/>
                <a:gd name="T28" fmla="*/ 6 w 91"/>
                <a:gd name="T29" fmla="*/ 183 h 703"/>
                <a:gd name="T30" fmla="*/ 3 w 91"/>
                <a:gd name="T31" fmla="*/ 213 h 703"/>
                <a:gd name="T32" fmla="*/ 0 w 91"/>
                <a:gd name="T33" fmla="*/ 231 h 703"/>
                <a:gd name="T34" fmla="*/ 0 w 91"/>
                <a:gd name="T35" fmla="*/ 232 h 703"/>
                <a:gd name="T36" fmla="*/ 1 w 91"/>
                <a:gd name="T37" fmla="*/ 233 h 703"/>
                <a:gd name="T38" fmla="*/ 3 w 91"/>
                <a:gd name="T39" fmla="*/ 234 h 703"/>
                <a:gd name="T40" fmla="*/ 5 w 91"/>
                <a:gd name="T41" fmla="*/ 233 h 703"/>
                <a:gd name="T42" fmla="*/ 6 w 91"/>
                <a:gd name="T43" fmla="*/ 227 h 703"/>
                <a:gd name="T44" fmla="*/ 9 w 91"/>
                <a:gd name="T45" fmla="*/ 210 h 703"/>
                <a:gd name="T46" fmla="*/ 14 w 91"/>
                <a:gd name="T47" fmla="*/ 184 h 703"/>
                <a:gd name="T48" fmla="*/ 19 w 91"/>
                <a:gd name="T49" fmla="*/ 152 h 703"/>
                <a:gd name="T50" fmla="*/ 24 w 91"/>
                <a:gd name="T51" fmla="*/ 115 h 703"/>
                <a:gd name="T52" fmla="*/ 28 w 91"/>
                <a:gd name="T53" fmla="*/ 76 h 703"/>
                <a:gd name="T54" fmla="*/ 30 w 91"/>
                <a:gd name="T55" fmla="*/ 37 h 703"/>
                <a:gd name="T56" fmla="*/ 29 w 91"/>
                <a:gd name="T57" fmla="*/ 0 h 7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1" h="703">
                  <a:moveTo>
                    <a:pt x="88" y="0"/>
                  </a:moveTo>
                  <a:lnTo>
                    <a:pt x="87" y="0"/>
                  </a:lnTo>
                  <a:lnTo>
                    <a:pt x="85" y="2"/>
                  </a:lnTo>
                  <a:lnTo>
                    <a:pt x="81" y="3"/>
                  </a:lnTo>
                  <a:lnTo>
                    <a:pt x="76" y="4"/>
                  </a:lnTo>
                  <a:lnTo>
                    <a:pt x="70" y="5"/>
                  </a:lnTo>
                  <a:lnTo>
                    <a:pt x="64" y="5"/>
                  </a:lnTo>
                  <a:lnTo>
                    <a:pt x="59" y="3"/>
                  </a:lnTo>
                  <a:lnTo>
                    <a:pt x="54" y="0"/>
                  </a:lnTo>
                  <a:lnTo>
                    <a:pt x="53" y="27"/>
                  </a:lnTo>
                  <a:lnTo>
                    <a:pt x="49" y="96"/>
                  </a:lnTo>
                  <a:lnTo>
                    <a:pt x="43" y="197"/>
                  </a:lnTo>
                  <a:lnTo>
                    <a:pt x="36" y="315"/>
                  </a:lnTo>
                  <a:lnTo>
                    <a:pt x="27" y="437"/>
                  </a:lnTo>
                  <a:lnTo>
                    <a:pt x="18" y="550"/>
                  </a:lnTo>
                  <a:lnTo>
                    <a:pt x="9" y="640"/>
                  </a:lnTo>
                  <a:lnTo>
                    <a:pt x="0" y="695"/>
                  </a:lnTo>
                  <a:lnTo>
                    <a:pt x="1" y="697"/>
                  </a:lnTo>
                  <a:lnTo>
                    <a:pt x="4" y="700"/>
                  </a:lnTo>
                  <a:lnTo>
                    <a:pt x="8" y="703"/>
                  </a:lnTo>
                  <a:lnTo>
                    <a:pt x="14" y="701"/>
                  </a:lnTo>
                  <a:lnTo>
                    <a:pt x="18" y="682"/>
                  </a:lnTo>
                  <a:lnTo>
                    <a:pt x="28" y="631"/>
                  </a:lnTo>
                  <a:lnTo>
                    <a:pt x="43" y="553"/>
                  </a:lnTo>
                  <a:lnTo>
                    <a:pt x="59" y="456"/>
                  </a:lnTo>
                  <a:lnTo>
                    <a:pt x="74" y="346"/>
                  </a:lnTo>
                  <a:lnTo>
                    <a:pt x="85" y="228"/>
                  </a:lnTo>
                  <a:lnTo>
                    <a:pt x="91" y="111"/>
                  </a:lnTo>
                  <a:lnTo>
                    <a:pt x="88"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6" name="Freeform 194"/>
            <p:cNvSpPr>
              <a:spLocks/>
            </p:cNvSpPr>
            <p:nvPr/>
          </p:nvSpPr>
          <p:spPr bwMode="auto">
            <a:xfrm>
              <a:off x="3122" y="2629"/>
              <a:ext cx="247" cy="64"/>
            </a:xfrm>
            <a:custGeom>
              <a:avLst/>
              <a:gdLst>
                <a:gd name="T0" fmla="*/ 1 w 740"/>
                <a:gd name="T1" fmla="*/ 28 h 192"/>
                <a:gd name="T2" fmla="*/ 4 w 740"/>
                <a:gd name="T3" fmla="*/ 54 h 192"/>
                <a:gd name="T4" fmla="*/ 10 w 740"/>
                <a:gd name="T5" fmla="*/ 63 h 192"/>
                <a:gd name="T6" fmla="*/ 6 w 740"/>
                <a:gd name="T7" fmla="*/ 26 h 192"/>
                <a:gd name="T8" fmla="*/ 9 w 740"/>
                <a:gd name="T9" fmla="*/ 26 h 192"/>
                <a:gd name="T10" fmla="*/ 15 w 740"/>
                <a:gd name="T11" fmla="*/ 26 h 192"/>
                <a:gd name="T12" fmla="*/ 23 w 740"/>
                <a:gd name="T13" fmla="*/ 25 h 192"/>
                <a:gd name="T14" fmla="*/ 34 w 740"/>
                <a:gd name="T15" fmla="*/ 24 h 192"/>
                <a:gd name="T16" fmla="*/ 47 w 740"/>
                <a:gd name="T17" fmla="*/ 23 h 192"/>
                <a:gd name="T18" fmla="*/ 62 w 740"/>
                <a:gd name="T19" fmla="*/ 21 h 192"/>
                <a:gd name="T20" fmla="*/ 78 w 740"/>
                <a:gd name="T21" fmla="*/ 20 h 192"/>
                <a:gd name="T22" fmla="*/ 96 w 740"/>
                <a:gd name="T23" fmla="*/ 18 h 192"/>
                <a:gd name="T24" fmla="*/ 114 w 740"/>
                <a:gd name="T25" fmla="*/ 16 h 192"/>
                <a:gd name="T26" fmla="*/ 135 w 740"/>
                <a:gd name="T27" fmla="*/ 14 h 192"/>
                <a:gd name="T28" fmla="*/ 155 w 740"/>
                <a:gd name="T29" fmla="*/ 11 h 192"/>
                <a:gd name="T30" fmla="*/ 175 w 740"/>
                <a:gd name="T31" fmla="*/ 9 h 192"/>
                <a:gd name="T32" fmla="*/ 196 w 740"/>
                <a:gd name="T33" fmla="*/ 7 h 192"/>
                <a:gd name="T34" fmla="*/ 217 w 740"/>
                <a:gd name="T35" fmla="*/ 4 h 192"/>
                <a:gd name="T36" fmla="*/ 237 w 740"/>
                <a:gd name="T37" fmla="*/ 1 h 192"/>
                <a:gd name="T38" fmla="*/ 246 w 740"/>
                <a:gd name="T39" fmla="*/ 0 h 192"/>
                <a:gd name="T40" fmla="*/ 241 w 740"/>
                <a:gd name="T41" fmla="*/ 0 h 192"/>
                <a:gd name="T42" fmla="*/ 232 w 740"/>
                <a:gd name="T43" fmla="*/ 1 h 192"/>
                <a:gd name="T44" fmla="*/ 219 w 740"/>
                <a:gd name="T45" fmla="*/ 2 h 192"/>
                <a:gd name="T46" fmla="*/ 203 w 740"/>
                <a:gd name="T47" fmla="*/ 4 h 192"/>
                <a:gd name="T48" fmla="*/ 184 w 740"/>
                <a:gd name="T49" fmla="*/ 5 h 192"/>
                <a:gd name="T50" fmla="*/ 163 w 740"/>
                <a:gd name="T51" fmla="*/ 7 h 192"/>
                <a:gd name="T52" fmla="*/ 141 w 740"/>
                <a:gd name="T53" fmla="*/ 9 h 192"/>
                <a:gd name="T54" fmla="*/ 119 w 740"/>
                <a:gd name="T55" fmla="*/ 11 h 192"/>
                <a:gd name="T56" fmla="*/ 97 w 740"/>
                <a:gd name="T57" fmla="*/ 13 h 192"/>
                <a:gd name="T58" fmla="*/ 75 w 740"/>
                <a:gd name="T59" fmla="*/ 15 h 192"/>
                <a:gd name="T60" fmla="*/ 55 w 740"/>
                <a:gd name="T61" fmla="*/ 17 h 192"/>
                <a:gd name="T62" fmla="*/ 37 w 740"/>
                <a:gd name="T63" fmla="*/ 18 h 192"/>
                <a:gd name="T64" fmla="*/ 22 w 740"/>
                <a:gd name="T65" fmla="*/ 20 h 192"/>
                <a:gd name="T66" fmla="*/ 10 w 740"/>
                <a:gd name="T67" fmla="*/ 21 h 192"/>
                <a:gd name="T68" fmla="*/ 2 w 740"/>
                <a:gd name="T69" fmla="*/ 22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0" h="192">
                  <a:moveTo>
                    <a:pt x="0" y="68"/>
                  </a:moveTo>
                  <a:lnTo>
                    <a:pt x="2" y="83"/>
                  </a:lnTo>
                  <a:lnTo>
                    <a:pt x="7" y="120"/>
                  </a:lnTo>
                  <a:lnTo>
                    <a:pt x="12" y="161"/>
                  </a:lnTo>
                  <a:lnTo>
                    <a:pt x="14" y="192"/>
                  </a:lnTo>
                  <a:lnTo>
                    <a:pt x="29" y="189"/>
                  </a:lnTo>
                  <a:lnTo>
                    <a:pt x="17" y="79"/>
                  </a:lnTo>
                  <a:lnTo>
                    <a:pt x="18" y="79"/>
                  </a:lnTo>
                  <a:lnTo>
                    <a:pt x="22" y="79"/>
                  </a:lnTo>
                  <a:lnTo>
                    <a:pt x="27" y="78"/>
                  </a:lnTo>
                  <a:lnTo>
                    <a:pt x="35" y="77"/>
                  </a:lnTo>
                  <a:lnTo>
                    <a:pt x="45" y="77"/>
                  </a:lnTo>
                  <a:lnTo>
                    <a:pt x="57" y="75"/>
                  </a:lnTo>
                  <a:lnTo>
                    <a:pt x="70" y="74"/>
                  </a:lnTo>
                  <a:lnTo>
                    <a:pt x="86" y="73"/>
                  </a:lnTo>
                  <a:lnTo>
                    <a:pt x="102" y="71"/>
                  </a:lnTo>
                  <a:lnTo>
                    <a:pt x="121" y="70"/>
                  </a:lnTo>
                  <a:lnTo>
                    <a:pt x="141" y="68"/>
                  </a:lnTo>
                  <a:lnTo>
                    <a:pt x="163" y="66"/>
                  </a:lnTo>
                  <a:lnTo>
                    <a:pt x="185" y="64"/>
                  </a:lnTo>
                  <a:lnTo>
                    <a:pt x="209" y="61"/>
                  </a:lnTo>
                  <a:lnTo>
                    <a:pt x="234" y="59"/>
                  </a:lnTo>
                  <a:lnTo>
                    <a:pt x="260" y="55"/>
                  </a:lnTo>
                  <a:lnTo>
                    <a:pt x="287" y="53"/>
                  </a:lnTo>
                  <a:lnTo>
                    <a:pt x="314" y="50"/>
                  </a:lnTo>
                  <a:lnTo>
                    <a:pt x="343" y="47"/>
                  </a:lnTo>
                  <a:lnTo>
                    <a:pt x="373" y="44"/>
                  </a:lnTo>
                  <a:lnTo>
                    <a:pt x="403" y="41"/>
                  </a:lnTo>
                  <a:lnTo>
                    <a:pt x="432" y="37"/>
                  </a:lnTo>
                  <a:lnTo>
                    <a:pt x="463" y="34"/>
                  </a:lnTo>
                  <a:lnTo>
                    <a:pt x="494" y="31"/>
                  </a:lnTo>
                  <a:lnTo>
                    <a:pt x="525" y="27"/>
                  </a:lnTo>
                  <a:lnTo>
                    <a:pt x="556" y="24"/>
                  </a:lnTo>
                  <a:lnTo>
                    <a:pt x="587" y="20"/>
                  </a:lnTo>
                  <a:lnTo>
                    <a:pt x="618" y="15"/>
                  </a:lnTo>
                  <a:lnTo>
                    <a:pt x="649" y="12"/>
                  </a:lnTo>
                  <a:lnTo>
                    <a:pt x="680" y="8"/>
                  </a:lnTo>
                  <a:lnTo>
                    <a:pt x="710" y="4"/>
                  </a:lnTo>
                  <a:lnTo>
                    <a:pt x="740" y="0"/>
                  </a:lnTo>
                  <a:lnTo>
                    <a:pt x="738" y="0"/>
                  </a:lnTo>
                  <a:lnTo>
                    <a:pt x="732" y="1"/>
                  </a:lnTo>
                  <a:lnTo>
                    <a:pt x="723" y="1"/>
                  </a:lnTo>
                  <a:lnTo>
                    <a:pt x="710" y="2"/>
                  </a:lnTo>
                  <a:lnTo>
                    <a:pt x="695" y="4"/>
                  </a:lnTo>
                  <a:lnTo>
                    <a:pt x="676" y="5"/>
                  </a:lnTo>
                  <a:lnTo>
                    <a:pt x="655" y="7"/>
                  </a:lnTo>
                  <a:lnTo>
                    <a:pt x="632" y="9"/>
                  </a:lnTo>
                  <a:lnTo>
                    <a:pt x="607" y="11"/>
                  </a:lnTo>
                  <a:lnTo>
                    <a:pt x="579" y="13"/>
                  </a:lnTo>
                  <a:lnTo>
                    <a:pt x="550" y="16"/>
                  </a:lnTo>
                  <a:lnTo>
                    <a:pt x="521" y="20"/>
                  </a:lnTo>
                  <a:lnTo>
                    <a:pt x="489" y="22"/>
                  </a:lnTo>
                  <a:lnTo>
                    <a:pt x="456" y="25"/>
                  </a:lnTo>
                  <a:lnTo>
                    <a:pt x="423" y="28"/>
                  </a:lnTo>
                  <a:lnTo>
                    <a:pt x="390" y="31"/>
                  </a:lnTo>
                  <a:lnTo>
                    <a:pt x="356" y="34"/>
                  </a:lnTo>
                  <a:lnTo>
                    <a:pt x="324" y="36"/>
                  </a:lnTo>
                  <a:lnTo>
                    <a:pt x="290" y="39"/>
                  </a:lnTo>
                  <a:lnTo>
                    <a:pt x="258" y="42"/>
                  </a:lnTo>
                  <a:lnTo>
                    <a:pt x="226" y="45"/>
                  </a:lnTo>
                  <a:lnTo>
                    <a:pt x="195" y="48"/>
                  </a:lnTo>
                  <a:lnTo>
                    <a:pt x="166" y="50"/>
                  </a:lnTo>
                  <a:lnTo>
                    <a:pt x="138" y="53"/>
                  </a:lnTo>
                  <a:lnTo>
                    <a:pt x="112" y="55"/>
                  </a:lnTo>
                  <a:lnTo>
                    <a:pt x="88" y="59"/>
                  </a:lnTo>
                  <a:lnTo>
                    <a:pt x="66" y="61"/>
                  </a:lnTo>
                  <a:lnTo>
                    <a:pt x="47" y="63"/>
                  </a:lnTo>
                  <a:lnTo>
                    <a:pt x="30" y="64"/>
                  </a:lnTo>
                  <a:lnTo>
                    <a:pt x="17" y="66"/>
                  </a:lnTo>
                  <a:lnTo>
                    <a:pt x="7" y="67"/>
                  </a:lnTo>
                  <a:lnTo>
                    <a:pt x="0" y="68"/>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7" name="Freeform 195"/>
            <p:cNvSpPr>
              <a:spLocks/>
            </p:cNvSpPr>
            <p:nvPr/>
          </p:nvSpPr>
          <p:spPr bwMode="auto">
            <a:xfrm>
              <a:off x="3452" y="2631"/>
              <a:ext cx="178" cy="44"/>
            </a:xfrm>
            <a:custGeom>
              <a:avLst/>
              <a:gdLst>
                <a:gd name="T0" fmla="*/ 0 w 536"/>
                <a:gd name="T1" fmla="*/ 0 h 132"/>
                <a:gd name="T2" fmla="*/ 1 w 536"/>
                <a:gd name="T3" fmla="*/ 0 h 132"/>
                <a:gd name="T4" fmla="*/ 4 w 536"/>
                <a:gd name="T5" fmla="*/ 0 h 132"/>
                <a:gd name="T6" fmla="*/ 9 w 536"/>
                <a:gd name="T7" fmla="*/ 1 h 132"/>
                <a:gd name="T8" fmla="*/ 15 w 536"/>
                <a:gd name="T9" fmla="*/ 1 h 132"/>
                <a:gd name="T10" fmla="*/ 23 w 536"/>
                <a:gd name="T11" fmla="*/ 2 h 132"/>
                <a:gd name="T12" fmla="*/ 33 w 536"/>
                <a:gd name="T13" fmla="*/ 3 h 132"/>
                <a:gd name="T14" fmla="*/ 44 w 536"/>
                <a:gd name="T15" fmla="*/ 5 h 132"/>
                <a:gd name="T16" fmla="*/ 55 w 536"/>
                <a:gd name="T17" fmla="*/ 7 h 132"/>
                <a:gd name="T18" fmla="*/ 68 w 536"/>
                <a:gd name="T19" fmla="*/ 10 h 132"/>
                <a:gd name="T20" fmla="*/ 82 w 536"/>
                <a:gd name="T21" fmla="*/ 13 h 132"/>
                <a:gd name="T22" fmla="*/ 97 w 536"/>
                <a:gd name="T23" fmla="*/ 16 h 132"/>
                <a:gd name="T24" fmla="*/ 113 w 536"/>
                <a:gd name="T25" fmla="*/ 20 h 132"/>
                <a:gd name="T26" fmla="*/ 129 w 536"/>
                <a:gd name="T27" fmla="*/ 25 h 132"/>
                <a:gd name="T28" fmla="*/ 145 w 536"/>
                <a:gd name="T29" fmla="*/ 31 h 132"/>
                <a:gd name="T30" fmla="*/ 161 w 536"/>
                <a:gd name="T31" fmla="*/ 37 h 132"/>
                <a:gd name="T32" fmla="*/ 178 w 536"/>
                <a:gd name="T33" fmla="*/ 44 h 132"/>
                <a:gd name="T34" fmla="*/ 177 w 536"/>
                <a:gd name="T35" fmla="*/ 44 h 132"/>
                <a:gd name="T36" fmla="*/ 175 w 536"/>
                <a:gd name="T37" fmla="*/ 42 h 132"/>
                <a:gd name="T38" fmla="*/ 171 w 536"/>
                <a:gd name="T39" fmla="*/ 40 h 132"/>
                <a:gd name="T40" fmla="*/ 166 w 536"/>
                <a:gd name="T41" fmla="*/ 37 h 132"/>
                <a:gd name="T42" fmla="*/ 159 w 536"/>
                <a:gd name="T43" fmla="*/ 34 h 132"/>
                <a:gd name="T44" fmla="*/ 151 w 536"/>
                <a:gd name="T45" fmla="*/ 30 h 132"/>
                <a:gd name="T46" fmla="*/ 141 w 536"/>
                <a:gd name="T47" fmla="*/ 26 h 132"/>
                <a:gd name="T48" fmla="*/ 130 w 536"/>
                <a:gd name="T49" fmla="*/ 22 h 132"/>
                <a:gd name="T50" fmla="*/ 118 w 536"/>
                <a:gd name="T51" fmla="*/ 18 h 132"/>
                <a:gd name="T52" fmla="*/ 105 w 536"/>
                <a:gd name="T53" fmla="*/ 13 h 132"/>
                <a:gd name="T54" fmla="*/ 90 w 536"/>
                <a:gd name="T55" fmla="*/ 10 h 132"/>
                <a:gd name="T56" fmla="*/ 74 w 536"/>
                <a:gd name="T57" fmla="*/ 7 h 132"/>
                <a:gd name="T58" fmla="*/ 57 w 536"/>
                <a:gd name="T59" fmla="*/ 4 h 132"/>
                <a:gd name="T60" fmla="*/ 39 w 536"/>
                <a:gd name="T61" fmla="*/ 2 h 132"/>
                <a:gd name="T62" fmla="*/ 20 w 536"/>
                <a:gd name="T63" fmla="*/ 0 h 132"/>
                <a:gd name="T64" fmla="*/ 0 w 536"/>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6" h="132">
                  <a:moveTo>
                    <a:pt x="0" y="0"/>
                  </a:moveTo>
                  <a:lnTo>
                    <a:pt x="3" y="0"/>
                  </a:lnTo>
                  <a:lnTo>
                    <a:pt x="13" y="1"/>
                  </a:lnTo>
                  <a:lnTo>
                    <a:pt x="27" y="2"/>
                  </a:lnTo>
                  <a:lnTo>
                    <a:pt x="46" y="4"/>
                  </a:lnTo>
                  <a:lnTo>
                    <a:pt x="70" y="6"/>
                  </a:lnTo>
                  <a:lnTo>
                    <a:pt x="99" y="10"/>
                  </a:lnTo>
                  <a:lnTo>
                    <a:pt x="132" y="16"/>
                  </a:lnTo>
                  <a:lnTo>
                    <a:pt x="167" y="21"/>
                  </a:lnTo>
                  <a:lnTo>
                    <a:pt x="206" y="29"/>
                  </a:lnTo>
                  <a:lnTo>
                    <a:pt x="248" y="38"/>
                  </a:lnTo>
                  <a:lnTo>
                    <a:pt x="293" y="48"/>
                  </a:lnTo>
                  <a:lnTo>
                    <a:pt x="339" y="61"/>
                  </a:lnTo>
                  <a:lnTo>
                    <a:pt x="387" y="75"/>
                  </a:lnTo>
                  <a:lnTo>
                    <a:pt x="436" y="92"/>
                  </a:lnTo>
                  <a:lnTo>
                    <a:pt x="485" y="110"/>
                  </a:lnTo>
                  <a:lnTo>
                    <a:pt x="536" y="132"/>
                  </a:lnTo>
                  <a:lnTo>
                    <a:pt x="534" y="131"/>
                  </a:lnTo>
                  <a:lnTo>
                    <a:pt x="526" y="125"/>
                  </a:lnTo>
                  <a:lnTo>
                    <a:pt x="515" y="119"/>
                  </a:lnTo>
                  <a:lnTo>
                    <a:pt x="499" y="111"/>
                  </a:lnTo>
                  <a:lnTo>
                    <a:pt x="478" y="101"/>
                  </a:lnTo>
                  <a:lnTo>
                    <a:pt x="454" y="89"/>
                  </a:lnTo>
                  <a:lnTo>
                    <a:pt x="425" y="77"/>
                  </a:lnTo>
                  <a:lnTo>
                    <a:pt x="392" y="65"/>
                  </a:lnTo>
                  <a:lnTo>
                    <a:pt x="355" y="53"/>
                  </a:lnTo>
                  <a:lnTo>
                    <a:pt x="315" y="40"/>
                  </a:lnTo>
                  <a:lnTo>
                    <a:pt x="271" y="29"/>
                  </a:lnTo>
                  <a:lnTo>
                    <a:pt x="224" y="20"/>
                  </a:lnTo>
                  <a:lnTo>
                    <a:pt x="173" y="11"/>
                  </a:lnTo>
                  <a:lnTo>
                    <a:pt x="118" y="5"/>
                  </a:lnTo>
                  <a:lnTo>
                    <a:pt x="61" y="1"/>
                  </a:lnTo>
                  <a:lnTo>
                    <a:pt x="0" y="0"/>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8" name="Freeform 196"/>
            <p:cNvSpPr>
              <a:spLocks/>
            </p:cNvSpPr>
            <p:nvPr/>
          </p:nvSpPr>
          <p:spPr bwMode="auto">
            <a:xfrm>
              <a:off x="3138" y="2651"/>
              <a:ext cx="110" cy="34"/>
            </a:xfrm>
            <a:custGeom>
              <a:avLst/>
              <a:gdLst>
                <a:gd name="T0" fmla="*/ 0 w 328"/>
                <a:gd name="T1" fmla="*/ 10 h 102"/>
                <a:gd name="T2" fmla="*/ 2 w 328"/>
                <a:gd name="T3" fmla="*/ 34 h 102"/>
                <a:gd name="T4" fmla="*/ 3 w 328"/>
                <a:gd name="T5" fmla="*/ 33 h 102"/>
                <a:gd name="T6" fmla="*/ 7 w 328"/>
                <a:gd name="T7" fmla="*/ 32 h 102"/>
                <a:gd name="T8" fmla="*/ 13 w 328"/>
                <a:gd name="T9" fmla="*/ 29 h 102"/>
                <a:gd name="T10" fmla="*/ 21 w 328"/>
                <a:gd name="T11" fmla="*/ 26 h 102"/>
                <a:gd name="T12" fmla="*/ 29 w 328"/>
                <a:gd name="T13" fmla="*/ 22 h 102"/>
                <a:gd name="T14" fmla="*/ 38 w 328"/>
                <a:gd name="T15" fmla="*/ 19 h 102"/>
                <a:gd name="T16" fmla="*/ 45 w 328"/>
                <a:gd name="T17" fmla="*/ 16 h 102"/>
                <a:gd name="T18" fmla="*/ 52 w 328"/>
                <a:gd name="T19" fmla="*/ 13 h 102"/>
                <a:gd name="T20" fmla="*/ 58 w 328"/>
                <a:gd name="T21" fmla="*/ 11 h 102"/>
                <a:gd name="T22" fmla="*/ 66 w 328"/>
                <a:gd name="T23" fmla="*/ 9 h 102"/>
                <a:gd name="T24" fmla="*/ 72 w 328"/>
                <a:gd name="T25" fmla="*/ 8 h 102"/>
                <a:gd name="T26" fmla="*/ 79 w 328"/>
                <a:gd name="T27" fmla="*/ 7 h 102"/>
                <a:gd name="T28" fmla="*/ 85 w 328"/>
                <a:gd name="T29" fmla="*/ 6 h 102"/>
                <a:gd name="T30" fmla="*/ 90 w 328"/>
                <a:gd name="T31" fmla="*/ 6 h 102"/>
                <a:gd name="T32" fmla="*/ 94 w 328"/>
                <a:gd name="T33" fmla="*/ 6 h 102"/>
                <a:gd name="T34" fmla="*/ 95 w 328"/>
                <a:gd name="T35" fmla="*/ 6 h 102"/>
                <a:gd name="T36" fmla="*/ 110 w 328"/>
                <a:gd name="T37" fmla="*/ 0 h 102"/>
                <a:gd name="T38" fmla="*/ 0 w 328"/>
                <a:gd name="T39" fmla="*/ 1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8" h="102">
                  <a:moveTo>
                    <a:pt x="0" y="29"/>
                  </a:moveTo>
                  <a:lnTo>
                    <a:pt x="6" y="102"/>
                  </a:lnTo>
                  <a:lnTo>
                    <a:pt x="10" y="100"/>
                  </a:lnTo>
                  <a:lnTo>
                    <a:pt x="22" y="95"/>
                  </a:lnTo>
                  <a:lnTo>
                    <a:pt x="40" y="87"/>
                  </a:lnTo>
                  <a:lnTo>
                    <a:pt x="62" y="78"/>
                  </a:lnTo>
                  <a:lnTo>
                    <a:pt x="86" y="67"/>
                  </a:lnTo>
                  <a:lnTo>
                    <a:pt x="112" y="56"/>
                  </a:lnTo>
                  <a:lnTo>
                    <a:pt x="134" y="47"/>
                  </a:lnTo>
                  <a:lnTo>
                    <a:pt x="155" y="39"/>
                  </a:lnTo>
                  <a:lnTo>
                    <a:pt x="174" y="33"/>
                  </a:lnTo>
                  <a:lnTo>
                    <a:pt x="196" y="27"/>
                  </a:lnTo>
                  <a:lnTo>
                    <a:pt x="216" y="23"/>
                  </a:lnTo>
                  <a:lnTo>
                    <a:pt x="237" y="21"/>
                  </a:lnTo>
                  <a:lnTo>
                    <a:pt x="254" y="19"/>
                  </a:lnTo>
                  <a:lnTo>
                    <a:pt x="268" y="18"/>
                  </a:lnTo>
                  <a:lnTo>
                    <a:pt x="279" y="17"/>
                  </a:lnTo>
                  <a:lnTo>
                    <a:pt x="282" y="17"/>
                  </a:lnTo>
                  <a:lnTo>
                    <a:pt x="328" y="0"/>
                  </a:lnTo>
                  <a:lnTo>
                    <a:pt x="0" y="29"/>
                  </a:lnTo>
                  <a:close/>
                </a:path>
              </a:pathLst>
            </a:custGeom>
            <a:solidFill>
              <a:srgbClr val="2BA3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89" name="Freeform 197"/>
            <p:cNvSpPr>
              <a:spLocks/>
            </p:cNvSpPr>
            <p:nvPr/>
          </p:nvSpPr>
          <p:spPr bwMode="auto">
            <a:xfrm>
              <a:off x="3175" y="2872"/>
              <a:ext cx="204" cy="92"/>
            </a:xfrm>
            <a:custGeom>
              <a:avLst/>
              <a:gdLst>
                <a:gd name="T0" fmla="*/ 1 w 612"/>
                <a:gd name="T1" fmla="*/ 90 h 278"/>
                <a:gd name="T2" fmla="*/ 7 w 612"/>
                <a:gd name="T3" fmla="*/ 90 h 278"/>
                <a:gd name="T4" fmla="*/ 15 w 612"/>
                <a:gd name="T5" fmla="*/ 92 h 278"/>
                <a:gd name="T6" fmla="*/ 24 w 612"/>
                <a:gd name="T7" fmla="*/ 92 h 278"/>
                <a:gd name="T8" fmla="*/ 31 w 612"/>
                <a:gd name="T9" fmla="*/ 90 h 278"/>
                <a:gd name="T10" fmla="*/ 43 w 612"/>
                <a:gd name="T11" fmla="*/ 85 h 278"/>
                <a:gd name="T12" fmla="*/ 58 w 612"/>
                <a:gd name="T13" fmla="*/ 80 h 278"/>
                <a:gd name="T14" fmla="*/ 69 w 612"/>
                <a:gd name="T15" fmla="*/ 76 h 278"/>
                <a:gd name="T16" fmla="*/ 74 w 612"/>
                <a:gd name="T17" fmla="*/ 73 h 278"/>
                <a:gd name="T18" fmla="*/ 85 w 612"/>
                <a:gd name="T19" fmla="*/ 67 h 278"/>
                <a:gd name="T20" fmla="*/ 98 w 612"/>
                <a:gd name="T21" fmla="*/ 58 h 278"/>
                <a:gd name="T22" fmla="*/ 111 w 612"/>
                <a:gd name="T23" fmla="*/ 51 h 278"/>
                <a:gd name="T24" fmla="*/ 121 w 612"/>
                <a:gd name="T25" fmla="*/ 47 h 278"/>
                <a:gd name="T26" fmla="*/ 134 w 612"/>
                <a:gd name="T27" fmla="*/ 40 h 278"/>
                <a:gd name="T28" fmla="*/ 147 w 612"/>
                <a:gd name="T29" fmla="*/ 32 h 278"/>
                <a:gd name="T30" fmla="*/ 155 w 612"/>
                <a:gd name="T31" fmla="*/ 27 h 278"/>
                <a:gd name="T32" fmla="*/ 183 w 612"/>
                <a:gd name="T33" fmla="*/ 15 h 278"/>
                <a:gd name="T34" fmla="*/ 204 w 612"/>
                <a:gd name="T35" fmla="*/ 0 h 278"/>
                <a:gd name="T36" fmla="*/ 202 w 612"/>
                <a:gd name="T37" fmla="*/ 0 h 278"/>
                <a:gd name="T38" fmla="*/ 197 w 612"/>
                <a:gd name="T39" fmla="*/ 1 h 278"/>
                <a:gd name="T40" fmla="*/ 192 w 612"/>
                <a:gd name="T41" fmla="*/ 3 h 278"/>
                <a:gd name="T42" fmla="*/ 187 w 612"/>
                <a:gd name="T43" fmla="*/ 5 h 278"/>
                <a:gd name="T44" fmla="*/ 182 w 612"/>
                <a:gd name="T45" fmla="*/ 8 h 278"/>
                <a:gd name="T46" fmla="*/ 173 w 612"/>
                <a:gd name="T47" fmla="*/ 13 h 278"/>
                <a:gd name="T48" fmla="*/ 164 w 612"/>
                <a:gd name="T49" fmla="*/ 17 h 278"/>
                <a:gd name="T50" fmla="*/ 158 w 612"/>
                <a:gd name="T51" fmla="*/ 20 h 278"/>
                <a:gd name="T52" fmla="*/ 152 w 612"/>
                <a:gd name="T53" fmla="*/ 23 h 278"/>
                <a:gd name="T54" fmla="*/ 138 w 612"/>
                <a:gd name="T55" fmla="*/ 31 h 278"/>
                <a:gd name="T56" fmla="*/ 118 w 612"/>
                <a:gd name="T57" fmla="*/ 41 h 278"/>
                <a:gd name="T58" fmla="*/ 95 w 612"/>
                <a:gd name="T59" fmla="*/ 54 h 278"/>
                <a:gd name="T60" fmla="*/ 69 w 612"/>
                <a:gd name="T61" fmla="*/ 66 h 278"/>
                <a:gd name="T62" fmla="*/ 44 w 612"/>
                <a:gd name="T63" fmla="*/ 77 h 278"/>
                <a:gd name="T64" fmla="*/ 20 w 612"/>
                <a:gd name="T65" fmla="*/ 85 h 278"/>
                <a:gd name="T66" fmla="*/ 0 w 612"/>
                <a:gd name="T67" fmla="*/ 89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2" h="278">
                  <a:moveTo>
                    <a:pt x="0" y="270"/>
                  </a:moveTo>
                  <a:lnTo>
                    <a:pt x="3" y="271"/>
                  </a:lnTo>
                  <a:lnTo>
                    <a:pt x="10" y="272"/>
                  </a:lnTo>
                  <a:lnTo>
                    <a:pt x="20" y="273"/>
                  </a:lnTo>
                  <a:lnTo>
                    <a:pt x="32" y="275"/>
                  </a:lnTo>
                  <a:lnTo>
                    <a:pt x="46" y="277"/>
                  </a:lnTo>
                  <a:lnTo>
                    <a:pt x="60" y="278"/>
                  </a:lnTo>
                  <a:lnTo>
                    <a:pt x="72" y="277"/>
                  </a:lnTo>
                  <a:lnTo>
                    <a:pt x="82" y="276"/>
                  </a:lnTo>
                  <a:lnTo>
                    <a:pt x="93" y="272"/>
                  </a:lnTo>
                  <a:lnTo>
                    <a:pt x="109" y="266"/>
                  </a:lnTo>
                  <a:lnTo>
                    <a:pt x="130" y="258"/>
                  </a:lnTo>
                  <a:lnTo>
                    <a:pt x="151" y="250"/>
                  </a:lnTo>
                  <a:lnTo>
                    <a:pt x="173" y="242"/>
                  </a:lnTo>
                  <a:lnTo>
                    <a:pt x="191" y="234"/>
                  </a:lnTo>
                  <a:lnTo>
                    <a:pt x="207" y="229"/>
                  </a:lnTo>
                  <a:lnTo>
                    <a:pt x="215" y="224"/>
                  </a:lnTo>
                  <a:lnTo>
                    <a:pt x="223" y="220"/>
                  </a:lnTo>
                  <a:lnTo>
                    <a:pt x="236" y="212"/>
                  </a:lnTo>
                  <a:lnTo>
                    <a:pt x="254" y="201"/>
                  </a:lnTo>
                  <a:lnTo>
                    <a:pt x="274" y="189"/>
                  </a:lnTo>
                  <a:lnTo>
                    <a:pt x="295" y="176"/>
                  </a:lnTo>
                  <a:lnTo>
                    <a:pt x="315" y="165"/>
                  </a:lnTo>
                  <a:lnTo>
                    <a:pt x="334" y="155"/>
                  </a:lnTo>
                  <a:lnTo>
                    <a:pt x="348" y="149"/>
                  </a:lnTo>
                  <a:lnTo>
                    <a:pt x="364" y="142"/>
                  </a:lnTo>
                  <a:lnTo>
                    <a:pt x="382" y="132"/>
                  </a:lnTo>
                  <a:lnTo>
                    <a:pt x="402" y="121"/>
                  </a:lnTo>
                  <a:lnTo>
                    <a:pt x="422" y="109"/>
                  </a:lnTo>
                  <a:lnTo>
                    <a:pt x="441" y="97"/>
                  </a:lnTo>
                  <a:lnTo>
                    <a:pt x="456" y="88"/>
                  </a:lnTo>
                  <a:lnTo>
                    <a:pt x="466" y="81"/>
                  </a:lnTo>
                  <a:lnTo>
                    <a:pt x="470" y="79"/>
                  </a:lnTo>
                  <a:lnTo>
                    <a:pt x="549" y="45"/>
                  </a:lnTo>
                  <a:lnTo>
                    <a:pt x="574" y="20"/>
                  </a:lnTo>
                  <a:lnTo>
                    <a:pt x="612" y="0"/>
                  </a:lnTo>
                  <a:lnTo>
                    <a:pt x="610" y="0"/>
                  </a:lnTo>
                  <a:lnTo>
                    <a:pt x="606" y="1"/>
                  </a:lnTo>
                  <a:lnTo>
                    <a:pt x="600" y="2"/>
                  </a:lnTo>
                  <a:lnTo>
                    <a:pt x="591" y="4"/>
                  </a:lnTo>
                  <a:lnTo>
                    <a:pt x="583" y="6"/>
                  </a:lnTo>
                  <a:lnTo>
                    <a:pt x="575" y="8"/>
                  </a:lnTo>
                  <a:lnTo>
                    <a:pt x="568" y="11"/>
                  </a:lnTo>
                  <a:lnTo>
                    <a:pt x="562" y="14"/>
                  </a:lnTo>
                  <a:lnTo>
                    <a:pt x="554" y="18"/>
                  </a:lnTo>
                  <a:lnTo>
                    <a:pt x="545" y="24"/>
                  </a:lnTo>
                  <a:lnTo>
                    <a:pt x="532" y="32"/>
                  </a:lnTo>
                  <a:lnTo>
                    <a:pt x="518" y="39"/>
                  </a:lnTo>
                  <a:lnTo>
                    <a:pt x="505" y="45"/>
                  </a:lnTo>
                  <a:lnTo>
                    <a:pt x="492" y="52"/>
                  </a:lnTo>
                  <a:lnTo>
                    <a:pt x="482" y="57"/>
                  </a:lnTo>
                  <a:lnTo>
                    <a:pt x="473" y="60"/>
                  </a:lnTo>
                  <a:lnTo>
                    <a:pt x="467" y="63"/>
                  </a:lnTo>
                  <a:lnTo>
                    <a:pt x="455" y="71"/>
                  </a:lnTo>
                  <a:lnTo>
                    <a:pt x="436" y="81"/>
                  </a:lnTo>
                  <a:lnTo>
                    <a:pt x="413" y="93"/>
                  </a:lnTo>
                  <a:lnTo>
                    <a:pt x="385" y="109"/>
                  </a:lnTo>
                  <a:lnTo>
                    <a:pt x="354" y="125"/>
                  </a:lnTo>
                  <a:lnTo>
                    <a:pt x="321" y="143"/>
                  </a:lnTo>
                  <a:lnTo>
                    <a:pt x="285" y="162"/>
                  </a:lnTo>
                  <a:lnTo>
                    <a:pt x="247" y="180"/>
                  </a:lnTo>
                  <a:lnTo>
                    <a:pt x="208" y="198"/>
                  </a:lnTo>
                  <a:lnTo>
                    <a:pt x="170" y="215"/>
                  </a:lnTo>
                  <a:lnTo>
                    <a:pt x="132" y="232"/>
                  </a:lnTo>
                  <a:lnTo>
                    <a:pt x="95" y="245"/>
                  </a:lnTo>
                  <a:lnTo>
                    <a:pt x="60" y="256"/>
                  </a:lnTo>
                  <a:lnTo>
                    <a:pt x="28" y="265"/>
                  </a:lnTo>
                  <a:lnTo>
                    <a:pt x="0" y="27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329956" name="Group 228"/>
          <p:cNvGrpSpPr>
            <a:grpSpLocks/>
          </p:cNvGrpSpPr>
          <p:nvPr/>
        </p:nvGrpSpPr>
        <p:grpSpPr bwMode="auto">
          <a:xfrm>
            <a:off x="3594939" y="1916113"/>
            <a:ext cx="1189038" cy="865187"/>
            <a:chOff x="1202" y="1298"/>
            <a:chExt cx="749" cy="545"/>
          </a:xfrm>
        </p:grpSpPr>
        <p:sp>
          <p:nvSpPr>
            <p:cNvPr id="21520" name="AutoShape 199"/>
            <p:cNvSpPr>
              <a:spLocks noChangeAspect="1" noChangeArrowheads="1" noTextEdit="1"/>
            </p:cNvSpPr>
            <p:nvPr/>
          </p:nvSpPr>
          <p:spPr bwMode="auto">
            <a:xfrm>
              <a:off x="1202" y="1298"/>
              <a:ext cx="749" cy="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1521" name="Freeform 202"/>
            <p:cNvSpPr>
              <a:spLocks/>
            </p:cNvSpPr>
            <p:nvPr/>
          </p:nvSpPr>
          <p:spPr bwMode="auto">
            <a:xfrm>
              <a:off x="1235" y="1337"/>
              <a:ext cx="653" cy="277"/>
            </a:xfrm>
            <a:custGeom>
              <a:avLst/>
              <a:gdLst>
                <a:gd name="T0" fmla="*/ 17 w 1959"/>
                <a:gd name="T1" fmla="*/ 196 h 830"/>
                <a:gd name="T2" fmla="*/ 18 w 1959"/>
                <a:gd name="T3" fmla="*/ 186 h 830"/>
                <a:gd name="T4" fmla="*/ 19 w 1959"/>
                <a:gd name="T5" fmla="*/ 177 h 830"/>
                <a:gd name="T6" fmla="*/ 23 w 1959"/>
                <a:gd name="T7" fmla="*/ 167 h 830"/>
                <a:gd name="T8" fmla="*/ 28 w 1959"/>
                <a:gd name="T9" fmla="*/ 155 h 830"/>
                <a:gd name="T10" fmla="*/ 36 w 1959"/>
                <a:gd name="T11" fmla="*/ 142 h 830"/>
                <a:gd name="T12" fmla="*/ 47 w 1959"/>
                <a:gd name="T13" fmla="*/ 129 h 830"/>
                <a:gd name="T14" fmla="*/ 61 w 1959"/>
                <a:gd name="T15" fmla="*/ 116 h 830"/>
                <a:gd name="T16" fmla="*/ 80 w 1959"/>
                <a:gd name="T17" fmla="*/ 104 h 830"/>
                <a:gd name="T18" fmla="*/ 102 w 1959"/>
                <a:gd name="T19" fmla="*/ 92 h 830"/>
                <a:gd name="T20" fmla="*/ 130 w 1959"/>
                <a:gd name="T21" fmla="*/ 83 h 830"/>
                <a:gd name="T22" fmla="*/ 162 w 1959"/>
                <a:gd name="T23" fmla="*/ 75 h 830"/>
                <a:gd name="T24" fmla="*/ 197 w 1959"/>
                <a:gd name="T25" fmla="*/ 69 h 830"/>
                <a:gd name="T26" fmla="*/ 232 w 1959"/>
                <a:gd name="T27" fmla="*/ 66 h 830"/>
                <a:gd name="T28" fmla="*/ 267 w 1959"/>
                <a:gd name="T29" fmla="*/ 67 h 830"/>
                <a:gd name="T30" fmla="*/ 301 w 1959"/>
                <a:gd name="T31" fmla="*/ 69 h 830"/>
                <a:gd name="T32" fmla="*/ 333 w 1959"/>
                <a:gd name="T33" fmla="*/ 72 h 830"/>
                <a:gd name="T34" fmla="*/ 364 w 1959"/>
                <a:gd name="T35" fmla="*/ 77 h 830"/>
                <a:gd name="T36" fmla="*/ 392 w 1959"/>
                <a:gd name="T37" fmla="*/ 83 h 830"/>
                <a:gd name="T38" fmla="*/ 416 w 1959"/>
                <a:gd name="T39" fmla="*/ 88 h 830"/>
                <a:gd name="T40" fmla="*/ 437 w 1959"/>
                <a:gd name="T41" fmla="*/ 93 h 830"/>
                <a:gd name="T42" fmla="*/ 454 w 1959"/>
                <a:gd name="T43" fmla="*/ 98 h 830"/>
                <a:gd name="T44" fmla="*/ 466 w 1959"/>
                <a:gd name="T45" fmla="*/ 102 h 830"/>
                <a:gd name="T46" fmla="*/ 473 w 1959"/>
                <a:gd name="T47" fmla="*/ 104 h 830"/>
                <a:gd name="T48" fmla="*/ 611 w 1959"/>
                <a:gd name="T49" fmla="*/ 277 h 830"/>
                <a:gd name="T50" fmla="*/ 619 w 1959"/>
                <a:gd name="T51" fmla="*/ 272 h 830"/>
                <a:gd name="T52" fmla="*/ 628 w 1959"/>
                <a:gd name="T53" fmla="*/ 266 h 830"/>
                <a:gd name="T54" fmla="*/ 637 w 1959"/>
                <a:gd name="T55" fmla="*/ 258 h 830"/>
                <a:gd name="T56" fmla="*/ 645 w 1959"/>
                <a:gd name="T57" fmla="*/ 247 h 830"/>
                <a:gd name="T58" fmla="*/ 650 w 1959"/>
                <a:gd name="T59" fmla="*/ 235 h 830"/>
                <a:gd name="T60" fmla="*/ 651 w 1959"/>
                <a:gd name="T61" fmla="*/ 225 h 830"/>
                <a:gd name="T62" fmla="*/ 652 w 1959"/>
                <a:gd name="T63" fmla="*/ 217 h 830"/>
                <a:gd name="T64" fmla="*/ 652 w 1959"/>
                <a:gd name="T65" fmla="*/ 207 h 830"/>
                <a:gd name="T66" fmla="*/ 652 w 1959"/>
                <a:gd name="T67" fmla="*/ 198 h 830"/>
                <a:gd name="T68" fmla="*/ 652 w 1959"/>
                <a:gd name="T69" fmla="*/ 187 h 830"/>
                <a:gd name="T70" fmla="*/ 652 w 1959"/>
                <a:gd name="T71" fmla="*/ 177 h 830"/>
                <a:gd name="T72" fmla="*/ 652 w 1959"/>
                <a:gd name="T73" fmla="*/ 167 h 830"/>
                <a:gd name="T74" fmla="*/ 651 w 1959"/>
                <a:gd name="T75" fmla="*/ 158 h 830"/>
                <a:gd name="T76" fmla="*/ 651 w 1959"/>
                <a:gd name="T77" fmla="*/ 150 h 830"/>
                <a:gd name="T78" fmla="*/ 651 w 1959"/>
                <a:gd name="T79" fmla="*/ 143 h 830"/>
                <a:gd name="T80" fmla="*/ 651 w 1959"/>
                <a:gd name="T81" fmla="*/ 133 h 830"/>
                <a:gd name="T82" fmla="*/ 23 w 1959"/>
                <a:gd name="T83" fmla="*/ 80 h 830"/>
                <a:gd name="T84" fmla="*/ 21 w 1959"/>
                <a:gd name="T85" fmla="*/ 85 h 830"/>
                <a:gd name="T86" fmla="*/ 19 w 1959"/>
                <a:gd name="T87" fmla="*/ 94 h 830"/>
                <a:gd name="T88" fmla="*/ 17 w 1959"/>
                <a:gd name="T89" fmla="*/ 102 h 830"/>
                <a:gd name="T90" fmla="*/ 14 w 1959"/>
                <a:gd name="T91" fmla="*/ 111 h 830"/>
                <a:gd name="T92" fmla="*/ 12 w 1959"/>
                <a:gd name="T93" fmla="*/ 122 h 830"/>
                <a:gd name="T94" fmla="*/ 9 w 1959"/>
                <a:gd name="T95" fmla="*/ 132 h 830"/>
                <a:gd name="T96" fmla="*/ 6 w 1959"/>
                <a:gd name="T97" fmla="*/ 143 h 830"/>
                <a:gd name="T98" fmla="*/ 4 w 1959"/>
                <a:gd name="T99" fmla="*/ 153 h 830"/>
                <a:gd name="T100" fmla="*/ 2 w 1959"/>
                <a:gd name="T101" fmla="*/ 161 h 830"/>
                <a:gd name="T102" fmla="*/ 1 w 1959"/>
                <a:gd name="T103" fmla="*/ 168 h 830"/>
                <a:gd name="T104" fmla="*/ 0 w 1959"/>
                <a:gd name="T105" fmla="*/ 175 h 830"/>
                <a:gd name="T106" fmla="*/ 6 w 1959"/>
                <a:gd name="T107" fmla="*/ 185 h 830"/>
                <a:gd name="T108" fmla="*/ 13 w 1959"/>
                <a:gd name="T109" fmla="*/ 194 h 830"/>
                <a:gd name="T110" fmla="*/ 17 w 1959"/>
                <a:gd name="T111" fmla="*/ 200 h 8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9" h="830">
                  <a:moveTo>
                    <a:pt x="51" y="599"/>
                  </a:moveTo>
                  <a:lnTo>
                    <a:pt x="50" y="596"/>
                  </a:lnTo>
                  <a:lnTo>
                    <a:pt x="50" y="595"/>
                  </a:lnTo>
                  <a:lnTo>
                    <a:pt x="50" y="590"/>
                  </a:lnTo>
                  <a:lnTo>
                    <a:pt x="50" y="586"/>
                  </a:lnTo>
                  <a:lnTo>
                    <a:pt x="50" y="579"/>
                  </a:lnTo>
                  <a:lnTo>
                    <a:pt x="50" y="571"/>
                  </a:lnTo>
                  <a:lnTo>
                    <a:pt x="50" y="567"/>
                  </a:lnTo>
                  <a:lnTo>
                    <a:pt x="51" y="561"/>
                  </a:lnTo>
                  <a:lnTo>
                    <a:pt x="53" y="557"/>
                  </a:lnTo>
                  <a:lnTo>
                    <a:pt x="54" y="553"/>
                  </a:lnTo>
                  <a:lnTo>
                    <a:pt x="54" y="547"/>
                  </a:lnTo>
                  <a:lnTo>
                    <a:pt x="56" y="542"/>
                  </a:lnTo>
                  <a:lnTo>
                    <a:pt x="56" y="536"/>
                  </a:lnTo>
                  <a:lnTo>
                    <a:pt x="58" y="531"/>
                  </a:lnTo>
                  <a:lnTo>
                    <a:pt x="60" y="524"/>
                  </a:lnTo>
                  <a:lnTo>
                    <a:pt x="61" y="518"/>
                  </a:lnTo>
                  <a:lnTo>
                    <a:pt x="64" y="511"/>
                  </a:lnTo>
                  <a:lnTo>
                    <a:pt x="67" y="506"/>
                  </a:lnTo>
                  <a:lnTo>
                    <a:pt x="68" y="499"/>
                  </a:lnTo>
                  <a:lnTo>
                    <a:pt x="71" y="492"/>
                  </a:lnTo>
                  <a:lnTo>
                    <a:pt x="74" y="485"/>
                  </a:lnTo>
                  <a:lnTo>
                    <a:pt x="78" y="479"/>
                  </a:lnTo>
                  <a:lnTo>
                    <a:pt x="81" y="471"/>
                  </a:lnTo>
                  <a:lnTo>
                    <a:pt x="85" y="464"/>
                  </a:lnTo>
                  <a:lnTo>
                    <a:pt x="89" y="455"/>
                  </a:lnTo>
                  <a:lnTo>
                    <a:pt x="95" y="448"/>
                  </a:lnTo>
                  <a:lnTo>
                    <a:pt x="97" y="440"/>
                  </a:lnTo>
                  <a:lnTo>
                    <a:pt x="103" y="433"/>
                  </a:lnTo>
                  <a:lnTo>
                    <a:pt x="107" y="425"/>
                  </a:lnTo>
                  <a:lnTo>
                    <a:pt x="114" y="418"/>
                  </a:lnTo>
                  <a:lnTo>
                    <a:pt x="120" y="409"/>
                  </a:lnTo>
                  <a:lnTo>
                    <a:pt x="127" y="402"/>
                  </a:lnTo>
                  <a:lnTo>
                    <a:pt x="133" y="394"/>
                  </a:lnTo>
                  <a:lnTo>
                    <a:pt x="140" y="387"/>
                  </a:lnTo>
                  <a:lnTo>
                    <a:pt x="147" y="379"/>
                  </a:lnTo>
                  <a:lnTo>
                    <a:pt x="156" y="370"/>
                  </a:lnTo>
                  <a:lnTo>
                    <a:pt x="164" y="363"/>
                  </a:lnTo>
                  <a:lnTo>
                    <a:pt x="174" y="355"/>
                  </a:lnTo>
                  <a:lnTo>
                    <a:pt x="184" y="348"/>
                  </a:lnTo>
                  <a:lnTo>
                    <a:pt x="193" y="340"/>
                  </a:lnTo>
                  <a:lnTo>
                    <a:pt x="204" y="333"/>
                  </a:lnTo>
                  <a:lnTo>
                    <a:pt x="216" y="326"/>
                  </a:lnTo>
                  <a:lnTo>
                    <a:pt x="227" y="319"/>
                  </a:lnTo>
                  <a:lnTo>
                    <a:pt x="239" y="312"/>
                  </a:lnTo>
                  <a:lnTo>
                    <a:pt x="250" y="305"/>
                  </a:lnTo>
                  <a:lnTo>
                    <a:pt x="264" y="298"/>
                  </a:lnTo>
                  <a:lnTo>
                    <a:pt x="277" y="291"/>
                  </a:lnTo>
                  <a:lnTo>
                    <a:pt x="292" y="284"/>
                  </a:lnTo>
                  <a:lnTo>
                    <a:pt x="306" y="277"/>
                  </a:lnTo>
                  <a:lnTo>
                    <a:pt x="321" y="272"/>
                  </a:lnTo>
                  <a:lnTo>
                    <a:pt x="337" y="265"/>
                  </a:lnTo>
                  <a:lnTo>
                    <a:pt x="355" y="258"/>
                  </a:lnTo>
                  <a:lnTo>
                    <a:pt x="370" y="252"/>
                  </a:lnTo>
                  <a:lnTo>
                    <a:pt x="390" y="248"/>
                  </a:lnTo>
                  <a:lnTo>
                    <a:pt x="406" y="242"/>
                  </a:lnTo>
                  <a:lnTo>
                    <a:pt x="426" y="237"/>
                  </a:lnTo>
                  <a:lnTo>
                    <a:pt x="447" y="233"/>
                  </a:lnTo>
                  <a:lnTo>
                    <a:pt x="468" y="228"/>
                  </a:lnTo>
                  <a:lnTo>
                    <a:pt x="487" y="224"/>
                  </a:lnTo>
                  <a:lnTo>
                    <a:pt x="508" y="219"/>
                  </a:lnTo>
                  <a:lnTo>
                    <a:pt x="529" y="214"/>
                  </a:lnTo>
                  <a:lnTo>
                    <a:pt x="550" y="212"/>
                  </a:lnTo>
                  <a:lnTo>
                    <a:pt x="571" y="209"/>
                  </a:lnTo>
                  <a:lnTo>
                    <a:pt x="592" y="206"/>
                  </a:lnTo>
                  <a:lnTo>
                    <a:pt x="612" y="205"/>
                  </a:lnTo>
                  <a:lnTo>
                    <a:pt x="635" y="203"/>
                  </a:lnTo>
                  <a:lnTo>
                    <a:pt x="656" y="201"/>
                  </a:lnTo>
                  <a:lnTo>
                    <a:pt x="676" y="201"/>
                  </a:lnTo>
                  <a:lnTo>
                    <a:pt x="697" y="199"/>
                  </a:lnTo>
                  <a:lnTo>
                    <a:pt x="718" y="199"/>
                  </a:lnTo>
                  <a:lnTo>
                    <a:pt x="739" y="199"/>
                  </a:lnTo>
                  <a:lnTo>
                    <a:pt x="760" y="199"/>
                  </a:lnTo>
                  <a:lnTo>
                    <a:pt x="781" y="199"/>
                  </a:lnTo>
                  <a:lnTo>
                    <a:pt x="802" y="201"/>
                  </a:lnTo>
                  <a:lnTo>
                    <a:pt x="821" y="201"/>
                  </a:lnTo>
                  <a:lnTo>
                    <a:pt x="842" y="202"/>
                  </a:lnTo>
                  <a:lnTo>
                    <a:pt x="862" y="203"/>
                  </a:lnTo>
                  <a:lnTo>
                    <a:pt x="882" y="205"/>
                  </a:lnTo>
                  <a:lnTo>
                    <a:pt x="902" y="206"/>
                  </a:lnTo>
                  <a:lnTo>
                    <a:pt x="921" y="207"/>
                  </a:lnTo>
                  <a:lnTo>
                    <a:pt x="942" y="210"/>
                  </a:lnTo>
                  <a:lnTo>
                    <a:pt x="962" y="213"/>
                  </a:lnTo>
                  <a:lnTo>
                    <a:pt x="981" y="214"/>
                  </a:lnTo>
                  <a:lnTo>
                    <a:pt x="999" y="217"/>
                  </a:lnTo>
                  <a:lnTo>
                    <a:pt x="1019" y="220"/>
                  </a:lnTo>
                  <a:lnTo>
                    <a:pt x="1038" y="223"/>
                  </a:lnTo>
                  <a:lnTo>
                    <a:pt x="1055" y="226"/>
                  </a:lnTo>
                  <a:lnTo>
                    <a:pt x="1075" y="228"/>
                  </a:lnTo>
                  <a:lnTo>
                    <a:pt x="1091" y="231"/>
                  </a:lnTo>
                  <a:lnTo>
                    <a:pt x="1109" y="235"/>
                  </a:lnTo>
                  <a:lnTo>
                    <a:pt x="1126" y="238"/>
                  </a:lnTo>
                  <a:lnTo>
                    <a:pt x="1143" y="241"/>
                  </a:lnTo>
                  <a:lnTo>
                    <a:pt x="1160" y="244"/>
                  </a:lnTo>
                  <a:lnTo>
                    <a:pt x="1175" y="248"/>
                  </a:lnTo>
                  <a:lnTo>
                    <a:pt x="1190" y="249"/>
                  </a:lnTo>
                  <a:lnTo>
                    <a:pt x="1205" y="253"/>
                  </a:lnTo>
                  <a:lnTo>
                    <a:pt x="1219" y="256"/>
                  </a:lnTo>
                  <a:lnTo>
                    <a:pt x="1235" y="260"/>
                  </a:lnTo>
                  <a:lnTo>
                    <a:pt x="1249" y="263"/>
                  </a:lnTo>
                  <a:lnTo>
                    <a:pt x="1263" y="267"/>
                  </a:lnTo>
                  <a:lnTo>
                    <a:pt x="1275" y="270"/>
                  </a:lnTo>
                  <a:lnTo>
                    <a:pt x="1288" y="274"/>
                  </a:lnTo>
                  <a:lnTo>
                    <a:pt x="1299" y="277"/>
                  </a:lnTo>
                  <a:lnTo>
                    <a:pt x="1311" y="280"/>
                  </a:lnTo>
                  <a:lnTo>
                    <a:pt x="1322" y="283"/>
                  </a:lnTo>
                  <a:lnTo>
                    <a:pt x="1334" y="287"/>
                  </a:lnTo>
                  <a:lnTo>
                    <a:pt x="1343" y="290"/>
                  </a:lnTo>
                  <a:lnTo>
                    <a:pt x="1353" y="292"/>
                  </a:lnTo>
                  <a:lnTo>
                    <a:pt x="1361" y="295"/>
                  </a:lnTo>
                  <a:lnTo>
                    <a:pt x="1371" y="298"/>
                  </a:lnTo>
                  <a:lnTo>
                    <a:pt x="1378" y="299"/>
                  </a:lnTo>
                  <a:lnTo>
                    <a:pt x="1385" y="302"/>
                  </a:lnTo>
                  <a:lnTo>
                    <a:pt x="1392" y="304"/>
                  </a:lnTo>
                  <a:lnTo>
                    <a:pt x="1399" y="306"/>
                  </a:lnTo>
                  <a:lnTo>
                    <a:pt x="1403" y="308"/>
                  </a:lnTo>
                  <a:lnTo>
                    <a:pt x="1407" y="309"/>
                  </a:lnTo>
                  <a:lnTo>
                    <a:pt x="1412" y="311"/>
                  </a:lnTo>
                  <a:lnTo>
                    <a:pt x="1416" y="312"/>
                  </a:lnTo>
                  <a:lnTo>
                    <a:pt x="1420" y="313"/>
                  </a:lnTo>
                  <a:lnTo>
                    <a:pt x="1421" y="315"/>
                  </a:lnTo>
                  <a:lnTo>
                    <a:pt x="1762" y="507"/>
                  </a:lnTo>
                  <a:lnTo>
                    <a:pt x="1860" y="694"/>
                  </a:lnTo>
                  <a:lnTo>
                    <a:pt x="1832" y="830"/>
                  </a:lnTo>
                  <a:lnTo>
                    <a:pt x="1833" y="829"/>
                  </a:lnTo>
                  <a:lnTo>
                    <a:pt x="1836" y="827"/>
                  </a:lnTo>
                  <a:lnTo>
                    <a:pt x="1842" y="823"/>
                  </a:lnTo>
                  <a:lnTo>
                    <a:pt x="1849" y="820"/>
                  </a:lnTo>
                  <a:lnTo>
                    <a:pt x="1853" y="816"/>
                  </a:lnTo>
                  <a:lnTo>
                    <a:pt x="1857" y="815"/>
                  </a:lnTo>
                  <a:lnTo>
                    <a:pt x="1863" y="812"/>
                  </a:lnTo>
                  <a:lnTo>
                    <a:pt x="1868" y="808"/>
                  </a:lnTo>
                  <a:lnTo>
                    <a:pt x="1872" y="805"/>
                  </a:lnTo>
                  <a:lnTo>
                    <a:pt x="1878" y="801"/>
                  </a:lnTo>
                  <a:lnTo>
                    <a:pt x="1883" y="797"/>
                  </a:lnTo>
                  <a:lnTo>
                    <a:pt x="1889" y="792"/>
                  </a:lnTo>
                  <a:lnTo>
                    <a:pt x="1893" y="787"/>
                  </a:lnTo>
                  <a:lnTo>
                    <a:pt x="1900" y="783"/>
                  </a:lnTo>
                  <a:lnTo>
                    <a:pt x="1904" y="777"/>
                  </a:lnTo>
                  <a:lnTo>
                    <a:pt x="1911" y="772"/>
                  </a:lnTo>
                  <a:lnTo>
                    <a:pt x="1916" y="766"/>
                  </a:lnTo>
                  <a:lnTo>
                    <a:pt x="1921" y="760"/>
                  </a:lnTo>
                  <a:lnTo>
                    <a:pt x="1925" y="755"/>
                  </a:lnTo>
                  <a:lnTo>
                    <a:pt x="1931" y="748"/>
                  </a:lnTo>
                  <a:lnTo>
                    <a:pt x="1935" y="741"/>
                  </a:lnTo>
                  <a:lnTo>
                    <a:pt x="1939" y="734"/>
                  </a:lnTo>
                  <a:lnTo>
                    <a:pt x="1942" y="727"/>
                  </a:lnTo>
                  <a:lnTo>
                    <a:pt x="1946" y="720"/>
                  </a:lnTo>
                  <a:lnTo>
                    <a:pt x="1948" y="712"/>
                  </a:lnTo>
                  <a:lnTo>
                    <a:pt x="1950" y="703"/>
                  </a:lnTo>
                  <a:lnTo>
                    <a:pt x="1953" y="695"/>
                  </a:lnTo>
                  <a:lnTo>
                    <a:pt x="1954" y="688"/>
                  </a:lnTo>
                  <a:lnTo>
                    <a:pt x="1954" y="682"/>
                  </a:lnTo>
                  <a:lnTo>
                    <a:pt x="1954" y="678"/>
                  </a:lnTo>
                  <a:lnTo>
                    <a:pt x="1954" y="674"/>
                  </a:lnTo>
                  <a:lnTo>
                    <a:pt x="1956" y="670"/>
                  </a:lnTo>
                  <a:lnTo>
                    <a:pt x="1956" y="664"/>
                  </a:lnTo>
                  <a:lnTo>
                    <a:pt x="1956" y="659"/>
                  </a:lnTo>
                  <a:lnTo>
                    <a:pt x="1956" y="653"/>
                  </a:lnTo>
                  <a:lnTo>
                    <a:pt x="1957" y="649"/>
                  </a:lnTo>
                  <a:lnTo>
                    <a:pt x="1957" y="642"/>
                  </a:lnTo>
                  <a:lnTo>
                    <a:pt x="1957" y="636"/>
                  </a:lnTo>
                  <a:lnTo>
                    <a:pt x="1957" y="631"/>
                  </a:lnTo>
                  <a:lnTo>
                    <a:pt x="1957" y="625"/>
                  </a:lnTo>
                  <a:lnTo>
                    <a:pt x="1957" y="620"/>
                  </a:lnTo>
                  <a:lnTo>
                    <a:pt x="1957" y="614"/>
                  </a:lnTo>
                  <a:lnTo>
                    <a:pt x="1957" y="609"/>
                  </a:lnTo>
                  <a:lnTo>
                    <a:pt x="1959" y="603"/>
                  </a:lnTo>
                  <a:lnTo>
                    <a:pt x="1957" y="596"/>
                  </a:lnTo>
                  <a:lnTo>
                    <a:pt x="1957" y="592"/>
                  </a:lnTo>
                  <a:lnTo>
                    <a:pt x="1957" y="585"/>
                  </a:lnTo>
                  <a:lnTo>
                    <a:pt x="1957" y="579"/>
                  </a:lnTo>
                  <a:lnTo>
                    <a:pt x="1957" y="572"/>
                  </a:lnTo>
                  <a:lnTo>
                    <a:pt x="1957" y="567"/>
                  </a:lnTo>
                  <a:lnTo>
                    <a:pt x="1957" y="560"/>
                  </a:lnTo>
                  <a:lnTo>
                    <a:pt x="1957" y="554"/>
                  </a:lnTo>
                  <a:lnTo>
                    <a:pt x="1957" y="547"/>
                  </a:lnTo>
                  <a:lnTo>
                    <a:pt x="1957" y="543"/>
                  </a:lnTo>
                  <a:lnTo>
                    <a:pt x="1957" y="536"/>
                  </a:lnTo>
                  <a:lnTo>
                    <a:pt x="1957" y="531"/>
                  </a:lnTo>
                  <a:lnTo>
                    <a:pt x="1957" y="524"/>
                  </a:lnTo>
                  <a:lnTo>
                    <a:pt x="1957" y="518"/>
                  </a:lnTo>
                  <a:lnTo>
                    <a:pt x="1957" y="512"/>
                  </a:lnTo>
                  <a:lnTo>
                    <a:pt x="1957" y="508"/>
                  </a:lnTo>
                  <a:lnTo>
                    <a:pt x="1956" y="501"/>
                  </a:lnTo>
                  <a:lnTo>
                    <a:pt x="1956" y="496"/>
                  </a:lnTo>
                  <a:lnTo>
                    <a:pt x="1956" y="490"/>
                  </a:lnTo>
                  <a:lnTo>
                    <a:pt x="1956" y="485"/>
                  </a:lnTo>
                  <a:lnTo>
                    <a:pt x="1954" y="479"/>
                  </a:lnTo>
                  <a:lnTo>
                    <a:pt x="1954" y="473"/>
                  </a:lnTo>
                  <a:lnTo>
                    <a:pt x="1954" y="468"/>
                  </a:lnTo>
                  <a:lnTo>
                    <a:pt x="1954" y="464"/>
                  </a:lnTo>
                  <a:lnTo>
                    <a:pt x="1954" y="458"/>
                  </a:lnTo>
                  <a:lnTo>
                    <a:pt x="1954" y="454"/>
                  </a:lnTo>
                  <a:lnTo>
                    <a:pt x="1953" y="448"/>
                  </a:lnTo>
                  <a:lnTo>
                    <a:pt x="1953" y="446"/>
                  </a:lnTo>
                  <a:lnTo>
                    <a:pt x="1953" y="440"/>
                  </a:lnTo>
                  <a:lnTo>
                    <a:pt x="1953" y="436"/>
                  </a:lnTo>
                  <a:lnTo>
                    <a:pt x="1953" y="432"/>
                  </a:lnTo>
                  <a:lnTo>
                    <a:pt x="1953" y="429"/>
                  </a:lnTo>
                  <a:lnTo>
                    <a:pt x="1953" y="422"/>
                  </a:lnTo>
                  <a:lnTo>
                    <a:pt x="1953" y="415"/>
                  </a:lnTo>
                  <a:lnTo>
                    <a:pt x="1952" y="409"/>
                  </a:lnTo>
                  <a:lnTo>
                    <a:pt x="1952" y="405"/>
                  </a:lnTo>
                  <a:lnTo>
                    <a:pt x="1952" y="398"/>
                  </a:lnTo>
                  <a:lnTo>
                    <a:pt x="1952" y="397"/>
                  </a:lnTo>
                  <a:lnTo>
                    <a:pt x="1556" y="102"/>
                  </a:lnTo>
                  <a:lnTo>
                    <a:pt x="1063" y="0"/>
                  </a:lnTo>
                  <a:lnTo>
                    <a:pt x="381" y="15"/>
                  </a:lnTo>
                  <a:lnTo>
                    <a:pt x="68" y="240"/>
                  </a:lnTo>
                  <a:lnTo>
                    <a:pt x="67" y="240"/>
                  </a:lnTo>
                  <a:lnTo>
                    <a:pt x="67" y="242"/>
                  </a:lnTo>
                  <a:lnTo>
                    <a:pt x="65" y="245"/>
                  </a:lnTo>
                  <a:lnTo>
                    <a:pt x="64" y="251"/>
                  </a:lnTo>
                  <a:lnTo>
                    <a:pt x="62" y="256"/>
                  </a:lnTo>
                  <a:lnTo>
                    <a:pt x="61" y="263"/>
                  </a:lnTo>
                  <a:lnTo>
                    <a:pt x="60" y="267"/>
                  </a:lnTo>
                  <a:lnTo>
                    <a:pt x="58" y="272"/>
                  </a:lnTo>
                  <a:lnTo>
                    <a:pt x="58" y="276"/>
                  </a:lnTo>
                  <a:lnTo>
                    <a:pt x="57" y="281"/>
                  </a:lnTo>
                  <a:lnTo>
                    <a:pt x="56" y="285"/>
                  </a:lnTo>
                  <a:lnTo>
                    <a:pt x="54" y="290"/>
                  </a:lnTo>
                  <a:lnTo>
                    <a:pt x="53" y="295"/>
                  </a:lnTo>
                  <a:lnTo>
                    <a:pt x="51" y="299"/>
                  </a:lnTo>
                  <a:lnTo>
                    <a:pt x="50" y="305"/>
                  </a:lnTo>
                  <a:lnTo>
                    <a:pt x="49" y="311"/>
                  </a:lnTo>
                  <a:lnTo>
                    <a:pt x="47" y="316"/>
                  </a:lnTo>
                  <a:lnTo>
                    <a:pt x="46" y="323"/>
                  </a:lnTo>
                  <a:lnTo>
                    <a:pt x="43" y="329"/>
                  </a:lnTo>
                  <a:lnTo>
                    <a:pt x="42" y="334"/>
                  </a:lnTo>
                  <a:lnTo>
                    <a:pt x="40" y="340"/>
                  </a:lnTo>
                  <a:lnTo>
                    <a:pt x="40" y="347"/>
                  </a:lnTo>
                  <a:lnTo>
                    <a:pt x="37" y="354"/>
                  </a:lnTo>
                  <a:lnTo>
                    <a:pt x="36" y="359"/>
                  </a:lnTo>
                  <a:lnTo>
                    <a:pt x="35" y="366"/>
                  </a:lnTo>
                  <a:lnTo>
                    <a:pt x="33" y="373"/>
                  </a:lnTo>
                  <a:lnTo>
                    <a:pt x="32" y="379"/>
                  </a:lnTo>
                  <a:lnTo>
                    <a:pt x="29" y="384"/>
                  </a:lnTo>
                  <a:lnTo>
                    <a:pt x="28" y="391"/>
                  </a:lnTo>
                  <a:lnTo>
                    <a:pt x="26" y="397"/>
                  </a:lnTo>
                  <a:lnTo>
                    <a:pt x="25" y="404"/>
                  </a:lnTo>
                  <a:lnTo>
                    <a:pt x="24" y="409"/>
                  </a:lnTo>
                  <a:lnTo>
                    <a:pt x="21" y="416"/>
                  </a:lnTo>
                  <a:lnTo>
                    <a:pt x="21" y="423"/>
                  </a:lnTo>
                  <a:lnTo>
                    <a:pt x="18" y="429"/>
                  </a:lnTo>
                  <a:lnTo>
                    <a:pt x="18" y="434"/>
                  </a:lnTo>
                  <a:lnTo>
                    <a:pt x="17" y="440"/>
                  </a:lnTo>
                  <a:lnTo>
                    <a:pt x="15" y="446"/>
                  </a:lnTo>
                  <a:lnTo>
                    <a:pt x="14" y="451"/>
                  </a:lnTo>
                  <a:lnTo>
                    <a:pt x="12" y="457"/>
                  </a:lnTo>
                  <a:lnTo>
                    <a:pt x="11" y="462"/>
                  </a:lnTo>
                  <a:lnTo>
                    <a:pt x="11" y="468"/>
                  </a:lnTo>
                  <a:lnTo>
                    <a:pt x="10" y="473"/>
                  </a:lnTo>
                  <a:lnTo>
                    <a:pt x="8" y="478"/>
                  </a:lnTo>
                  <a:lnTo>
                    <a:pt x="7" y="482"/>
                  </a:lnTo>
                  <a:lnTo>
                    <a:pt x="5" y="487"/>
                  </a:lnTo>
                  <a:lnTo>
                    <a:pt x="4" y="490"/>
                  </a:lnTo>
                  <a:lnTo>
                    <a:pt x="4" y="496"/>
                  </a:lnTo>
                  <a:lnTo>
                    <a:pt x="3" y="500"/>
                  </a:lnTo>
                  <a:lnTo>
                    <a:pt x="3" y="503"/>
                  </a:lnTo>
                  <a:lnTo>
                    <a:pt x="1" y="510"/>
                  </a:lnTo>
                  <a:lnTo>
                    <a:pt x="0" y="515"/>
                  </a:lnTo>
                  <a:lnTo>
                    <a:pt x="0" y="518"/>
                  </a:lnTo>
                  <a:lnTo>
                    <a:pt x="0" y="522"/>
                  </a:lnTo>
                  <a:lnTo>
                    <a:pt x="0" y="525"/>
                  </a:lnTo>
                  <a:lnTo>
                    <a:pt x="3" y="531"/>
                  </a:lnTo>
                  <a:lnTo>
                    <a:pt x="4" y="535"/>
                  </a:lnTo>
                  <a:lnTo>
                    <a:pt x="8" y="540"/>
                  </a:lnTo>
                  <a:lnTo>
                    <a:pt x="11" y="546"/>
                  </a:lnTo>
                  <a:lnTo>
                    <a:pt x="17" y="553"/>
                  </a:lnTo>
                  <a:lnTo>
                    <a:pt x="21" y="560"/>
                  </a:lnTo>
                  <a:lnTo>
                    <a:pt x="26" y="567"/>
                  </a:lnTo>
                  <a:lnTo>
                    <a:pt x="29" y="572"/>
                  </a:lnTo>
                  <a:lnTo>
                    <a:pt x="35" y="578"/>
                  </a:lnTo>
                  <a:lnTo>
                    <a:pt x="39" y="582"/>
                  </a:lnTo>
                  <a:lnTo>
                    <a:pt x="43" y="588"/>
                  </a:lnTo>
                  <a:lnTo>
                    <a:pt x="46" y="592"/>
                  </a:lnTo>
                  <a:lnTo>
                    <a:pt x="49" y="595"/>
                  </a:lnTo>
                  <a:lnTo>
                    <a:pt x="50" y="596"/>
                  </a:lnTo>
                  <a:lnTo>
                    <a:pt x="51" y="599"/>
                  </a:lnTo>
                  <a:close/>
                </a:path>
              </a:pathLst>
            </a:custGeom>
            <a:solidFill>
              <a:srgbClr val="CC804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22" name="Freeform 203"/>
            <p:cNvSpPr>
              <a:spLocks/>
            </p:cNvSpPr>
            <p:nvPr/>
          </p:nvSpPr>
          <p:spPr bwMode="auto">
            <a:xfrm>
              <a:off x="1208" y="1544"/>
              <a:ext cx="292" cy="196"/>
            </a:xfrm>
            <a:custGeom>
              <a:avLst/>
              <a:gdLst>
                <a:gd name="T0" fmla="*/ 42 w 876"/>
                <a:gd name="T1" fmla="*/ 57 h 589"/>
                <a:gd name="T2" fmla="*/ 253 w 876"/>
                <a:gd name="T3" fmla="*/ 130 h 589"/>
                <a:gd name="T4" fmla="*/ 291 w 876"/>
                <a:gd name="T5" fmla="*/ 110 h 589"/>
                <a:gd name="T6" fmla="*/ 291 w 876"/>
                <a:gd name="T7" fmla="*/ 114 h 589"/>
                <a:gd name="T8" fmla="*/ 289 w 876"/>
                <a:gd name="T9" fmla="*/ 118 h 589"/>
                <a:gd name="T10" fmla="*/ 288 w 876"/>
                <a:gd name="T11" fmla="*/ 123 h 589"/>
                <a:gd name="T12" fmla="*/ 286 w 876"/>
                <a:gd name="T13" fmla="*/ 128 h 589"/>
                <a:gd name="T14" fmla="*/ 286 w 876"/>
                <a:gd name="T15" fmla="*/ 131 h 589"/>
                <a:gd name="T16" fmla="*/ 285 w 876"/>
                <a:gd name="T17" fmla="*/ 134 h 589"/>
                <a:gd name="T18" fmla="*/ 284 w 876"/>
                <a:gd name="T19" fmla="*/ 137 h 589"/>
                <a:gd name="T20" fmla="*/ 283 w 876"/>
                <a:gd name="T21" fmla="*/ 140 h 589"/>
                <a:gd name="T22" fmla="*/ 283 w 876"/>
                <a:gd name="T23" fmla="*/ 144 h 589"/>
                <a:gd name="T24" fmla="*/ 281 w 876"/>
                <a:gd name="T25" fmla="*/ 147 h 589"/>
                <a:gd name="T26" fmla="*/ 280 w 876"/>
                <a:gd name="T27" fmla="*/ 151 h 589"/>
                <a:gd name="T28" fmla="*/ 279 w 876"/>
                <a:gd name="T29" fmla="*/ 154 h 589"/>
                <a:gd name="T30" fmla="*/ 278 w 876"/>
                <a:gd name="T31" fmla="*/ 157 h 589"/>
                <a:gd name="T32" fmla="*/ 278 w 876"/>
                <a:gd name="T33" fmla="*/ 160 h 589"/>
                <a:gd name="T34" fmla="*/ 277 w 876"/>
                <a:gd name="T35" fmla="*/ 163 h 589"/>
                <a:gd name="T36" fmla="*/ 276 w 876"/>
                <a:gd name="T37" fmla="*/ 167 h 589"/>
                <a:gd name="T38" fmla="*/ 275 w 876"/>
                <a:gd name="T39" fmla="*/ 171 h 589"/>
                <a:gd name="T40" fmla="*/ 273 w 876"/>
                <a:gd name="T41" fmla="*/ 175 h 589"/>
                <a:gd name="T42" fmla="*/ 272 w 876"/>
                <a:gd name="T43" fmla="*/ 178 h 589"/>
                <a:gd name="T44" fmla="*/ 272 w 876"/>
                <a:gd name="T45" fmla="*/ 178 h 589"/>
                <a:gd name="T46" fmla="*/ 270 w 876"/>
                <a:gd name="T47" fmla="*/ 178 h 589"/>
                <a:gd name="T48" fmla="*/ 266 w 876"/>
                <a:gd name="T49" fmla="*/ 180 h 589"/>
                <a:gd name="T50" fmla="*/ 262 w 876"/>
                <a:gd name="T51" fmla="*/ 184 h 589"/>
                <a:gd name="T52" fmla="*/ 257 w 876"/>
                <a:gd name="T53" fmla="*/ 187 h 589"/>
                <a:gd name="T54" fmla="*/ 252 w 876"/>
                <a:gd name="T55" fmla="*/ 191 h 589"/>
                <a:gd name="T56" fmla="*/ 249 w 876"/>
                <a:gd name="T57" fmla="*/ 194 h 589"/>
                <a:gd name="T58" fmla="*/ 246 w 876"/>
                <a:gd name="T59" fmla="*/ 196 h 589"/>
                <a:gd name="T60" fmla="*/ 167 w 876"/>
                <a:gd name="T61" fmla="*/ 189 h 589"/>
                <a:gd name="T62" fmla="*/ 31 w 876"/>
                <a:gd name="T63" fmla="*/ 115 h 589"/>
                <a:gd name="T64" fmla="*/ 6 w 876"/>
                <a:gd name="T65" fmla="*/ 0 h 5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6" h="589">
                  <a:moveTo>
                    <a:pt x="17" y="0"/>
                  </a:moveTo>
                  <a:lnTo>
                    <a:pt x="127" y="171"/>
                  </a:lnTo>
                  <a:lnTo>
                    <a:pt x="518" y="357"/>
                  </a:lnTo>
                  <a:lnTo>
                    <a:pt x="759" y="391"/>
                  </a:lnTo>
                  <a:lnTo>
                    <a:pt x="876" y="330"/>
                  </a:lnTo>
                  <a:lnTo>
                    <a:pt x="874" y="332"/>
                  </a:lnTo>
                  <a:lnTo>
                    <a:pt x="873" y="339"/>
                  </a:lnTo>
                  <a:lnTo>
                    <a:pt x="872" y="343"/>
                  </a:lnTo>
                  <a:lnTo>
                    <a:pt x="870" y="350"/>
                  </a:lnTo>
                  <a:lnTo>
                    <a:pt x="867" y="355"/>
                  </a:lnTo>
                  <a:lnTo>
                    <a:pt x="866" y="364"/>
                  </a:lnTo>
                  <a:lnTo>
                    <a:pt x="863" y="371"/>
                  </a:lnTo>
                  <a:lnTo>
                    <a:pt x="860" y="379"/>
                  </a:lnTo>
                  <a:lnTo>
                    <a:pt x="859" y="384"/>
                  </a:lnTo>
                  <a:lnTo>
                    <a:pt x="859" y="389"/>
                  </a:lnTo>
                  <a:lnTo>
                    <a:pt x="858" y="393"/>
                  </a:lnTo>
                  <a:lnTo>
                    <a:pt x="856" y="398"/>
                  </a:lnTo>
                  <a:lnTo>
                    <a:pt x="855" y="403"/>
                  </a:lnTo>
                  <a:lnTo>
                    <a:pt x="854" y="407"/>
                  </a:lnTo>
                  <a:lnTo>
                    <a:pt x="852" y="412"/>
                  </a:lnTo>
                  <a:lnTo>
                    <a:pt x="851" y="418"/>
                  </a:lnTo>
                  <a:lnTo>
                    <a:pt x="849" y="422"/>
                  </a:lnTo>
                  <a:lnTo>
                    <a:pt x="849" y="428"/>
                  </a:lnTo>
                  <a:lnTo>
                    <a:pt x="848" y="433"/>
                  </a:lnTo>
                  <a:lnTo>
                    <a:pt x="847" y="439"/>
                  </a:lnTo>
                  <a:lnTo>
                    <a:pt x="844" y="443"/>
                  </a:lnTo>
                  <a:lnTo>
                    <a:pt x="844" y="447"/>
                  </a:lnTo>
                  <a:lnTo>
                    <a:pt x="841" y="453"/>
                  </a:lnTo>
                  <a:lnTo>
                    <a:pt x="841" y="457"/>
                  </a:lnTo>
                  <a:lnTo>
                    <a:pt x="838" y="462"/>
                  </a:lnTo>
                  <a:lnTo>
                    <a:pt x="837" y="467"/>
                  </a:lnTo>
                  <a:lnTo>
                    <a:pt x="835" y="471"/>
                  </a:lnTo>
                  <a:lnTo>
                    <a:pt x="835" y="476"/>
                  </a:lnTo>
                  <a:lnTo>
                    <a:pt x="834" y="481"/>
                  </a:lnTo>
                  <a:lnTo>
                    <a:pt x="833" y="485"/>
                  </a:lnTo>
                  <a:lnTo>
                    <a:pt x="831" y="489"/>
                  </a:lnTo>
                  <a:lnTo>
                    <a:pt x="830" y="495"/>
                  </a:lnTo>
                  <a:lnTo>
                    <a:pt x="828" y="501"/>
                  </a:lnTo>
                  <a:lnTo>
                    <a:pt x="827" y="510"/>
                  </a:lnTo>
                  <a:lnTo>
                    <a:pt x="824" y="515"/>
                  </a:lnTo>
                  <a:lnTo>
                    <a:pt x="821" y="521"/>
                  </a:lnTo>
                  <a:lnTo>
                    <a:pt x="820" y="525"/>
                  </a:lnTo>
                  <a:lnTo>
                    <a:pt x="820" y="531"/>
                  </a:lnTo>
                  <a:lnTo>
                    <a:pt x="817" y="535"/>
                  </a:lnTo>
                  <a:lnTo>
                    <a:pt x="816" y="534"/>
                  </a:lnTo>
                  <a:lnTo>
                    <a:pt x="815" y="534"/>
                  </a:lnTo>
                  <a:lnTo>
                    <a:pt x="809" y="535"/>
                  </a:lnTo>
                  <a:lnTo>
                    <a:pt x="805" y="538"/>
                  </a:lnTo>
                  <a:lnTo>
                    <a:pt x="799" y="540"/>
                  </a:lnTo>
                  <a:lnTo>
                    <a:pt x="792" y="546"/>
                  </a:lnTo>
                  <a:lnTo>
                    <a:pt x="785" y="552"/>
                  </a:lnTo>
                  <a:lnTo>
                    <a:pt x="778" y="557"/>
                  </a:lnTo>
                  <a:lnTo>
                    <a:pt x="771" y="563"/>
                  </a:lnTo>
                  <a:lnTo>
                    <a:pt x="764" y="568"/>
                  </a:lnTo>
                  <a:lnTo>
                    <a:pt x="757" y="574"/>
                  </a:lnTo>
                  <a:lnTo>
                    <a:pt x="752" y="579"/>
                  </a:lnTo>
                  <a:lnTo>
                    <a:pt x="746" y="582"/>
                  </a:lnTo>
                  <a:lnTo>
                    <a:pt x="744" y="586"/>
                  </a:lnTo>
                  <a:lnTo>
                    <a:pt x="739" y="588"/>
                  </a:lnTo>
                  <a:lnTo>
                    <a:pt x="739" y="589"/>
                  </a:lnTo>
                  <a:lnTo>
                    <a:pt x="501" y="567"/>
                  </a:lnTo>
                  <a:lnTo>
                    <a:pt x="291" y="482"/>
                  </a:lnTo>
                  <a:lnTo>
                    <a:pt x="93" y="346"/>
                  </a:lnTo>
                  <a:lnTo>
                    <a:pt x="0" y="227"/>
                  </a:lnTo>
                  <a:lnTo>
                    <a:pt x="17" y="0"/>
                  </a:lnTo>
                  <a:close/>
                </a:path>
              </a:pathLst>
            </a:custGeom>
            <a:solidFill>
              <a:srgbClr val="CC804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23" name="Freeform 204"/>
            <p:cNvSpPr>
              <a:spLocks/>
            </p:cNvSpPr>
            <p:nvPr/>
          </p:nvSpPr>
          <p:spPr bwMode="auto">
            <a:xfrm>
              <a:off x="1467" y="1517"/>
              <a:ext cx="419" cy="212"/>
            </a:xfrm>
            <a:custGeom>
              <a:avLst/>
              <a:gdLst>
                <a:gd name="T0" fmla="*/ 93 w 1257"/>
                <a:gd name="T1" fmla="*/ 1 h 637"/>
                <a:gd name="T2" fmla="*/ 97 w 1257"/>
                <a:gd name="T3" fmla="*/ 7 h 637"/>
                <a:gd name="T4" fmla="*/ 101 w 1257"/>
                <a:gd name="T5" fmla="*/ 12 h 637"/>
                <a:gd name="T6" fmla="*/ 105 w 1257"/>
                <a:gd name="T7" fmla="*/ 18 h 637"/>
                <a:gd name="T8" fmla="*/ 110 w 1257"/>
                <a:gd name="T9" fmla="*/ 25 h 637"/>
                <a:gd name="T10" fmla="*/ 117 w 1257"/>
                <a:gd name="T11" fmla="*/ 32 h 637"/>
                <a:gd name="T12" fmla="*/ 124 w 1257"/>
                <a:gd name="T13" fmla="*/ 41 h 637"/>
                <a:gd name="T14" fmla="*/ 132 w 1257"/>
                <a:gd name="T15" fmla="*/ 49 h 637"/>
                <a:gd name="T16" fmla="*/ 140 w 1257"/>
                <a:gd name="T17" fmla="*/ 58 h 637"/>
                <a:gd name="T18" fmla="*/ 149 w 1257"/>
                <a:gd name="T19" fmla="*/ 67 h 637"/>
                <a:gd name="T20" fmla="*/ 159 w 1257"/>
                <a:gd name="T21" fmla="*/ 77 h 637"/>
                <a:gd name="T22" fmla="*/ 169 w 1257"/>
                <a:gd name="T23" fmla="*/ 86 h 637"/>
                <a:gd name="T24" fmla="*/ 180 w 1257"/>
                <a:gd name="T25" fmla="*/ 94 h 637"/>
                <a:gd name="T26" fmla="*/ 192 w 1257"/>
                <a:gd name="T27" fmla="*/ 103 h 637"/>
                <a:gd name="T28" fmla="*/ 204 w 1257"/>
                <a:gd name="T29" fmla="*/ 110 h 637"/>
                <a:gd name="T30" fmla="*/ 216 w 1257"/>
                <a:gd name="T31" fmla="*/ 116 h 637"/>
                <a:gd name="T32" fmla="*/ 228 w 1257"/>
                <a:gd name="T33" fmla="*/ 122 h 637"/>
                <a:gd name="T34" fmla="*/ 240 w 1257"/>
                <a:gd name="T35" fmla="*/ 127 h 637"/>
                <a:gd name="T36" fmla="*/ 252 w 1257"/>
                <a:gd name="T37" fmla="*/ 131 h 637"/>
                <a:gd name="T38" fmla="*/ 263 w 1257"/>
                <a:gd name="T39" fmla="*/ 133 h 637"/>
                <a:gd name="T40" fmla="*/ 273 w 1257"/>
                <a:gd name="T41" fmla="*/ 136 h 637"/>
                <a:gd name="T42" fmla="*/ 283 w 1257"/>
                <a:gd name="T43" fmla="*/ 138 h 637"/>
                <a:gd name="T44" fmla="*/ 292 w 1257"/>
                <a:gd name="T45" fmla="*/ 139 h 637"/>
                <a:gd name="T46" fmla="*/ 301 w 1257"/>
                <a:gd name="T47" fmla="*/ 140 h 637"/>
                <a:gd name="T48" fmla="*/ 308 w 1257"/>
                <a:gd name="T49" fmla="*/ 140 h 637"/>
                <a:gd name="T50" fmla="*/ 315 w 1257"/>
                <a:gd name="T51" fmla="*/ 140 h 637"/>
                <a:gd name="T52" fmla="*/ 321 w 1257"/>
                <a:gd name="T53" fmla="*/ 140 h 637"/>
                <a:gd name="T54" fmla="*/ 328 w 1257"/>
                <a:gd name="T55" fmla="*/ 140 h 637"/>
                <a:gd name="T56" fmla="*/ 359 w 1257"/>
                <a:gd name="T57" fmla="*/ 194 h 637"/>
                <a:gd name="T58" fmla="*/ 354 w 1257"/>
                <a:gd name="T59" fmla="*/ 197 h 637"/>
                <a:gd name="T60" fmla="*/ 347 w 1257"/>
                <a:gd name="T61" fmla="*/ 200 h 637"/>
                <a:gd name="T62" fmla="*/ 338 w 1257"/>
                <a:gd name="T63" fmla="*/ 204 h 637"/>
                <a:gd name="T64" fmla="*/ 332 w 1257"/>
                <a:gd name="T65" fmla="*/ 205 h 637"/>
                <a:gd name="T66" fmla="*/ 325 w 1257"/>
                <a:gd name="T67" fmla="*/ 207 h 637"/>
                <a:gd name="T68" fmla="*/ 317 w 1257"/>
                <a:gd name="T69" fmla="*/ 208 h 637"/>
                <a:gd name="T70" fmla="*/ 308 w 1257"/>
                <a:gd name="T71" fmla="*/ 210 h 637"/>
                <a:gd name="T72" fmla="*/ 299 w 1257"/>
                <a:gd name="T73" fmla="*/ 211 h 637"/>
                <a:gd name="T74" fmla="*/ 288 w 1257"/>
                <a:gd name="T75" fmla="*/ 211 h 637"/>
                <a:gd name="T76" fmla="*/ 276 w 1257"/>
                <a:gd name="T77" fmla="*/ 212 h 637"/>
                <a:gd name="T78" fmla="*/ 263 w 1257"/>
                <a:gd name="T79" fmla="*/ 212 h 637"/>
                <a:gd name="T80" fmla="*/ 250 w 1257"/>
                <a:gd name="T81" fmla="*/ 211 h 637"/>
                <a:gd name="T82" fmla="*/ 237 w 1257"/>
                <a:gd name="T83" fmla="*/ 210 h 637"/>
                <a:gd name="T84" fmla="*/ 224 w 1257"/>
                <a:gd name="T85" fmla="*/ 207 h 637"/>
                <a:gd name="T86" fmla="*/ 211 w 1257"/>
                <a:gd name="T87" fmla="*/ 205 h 637"/>
                <a:gd name="T88" fmla="*/ 199 w 1257"/>
                <a:gd name="T89" fmla="*/ 201 h 637"/>
                <a:gd name="T90" fmla="*/ 188 w 1257"/>
                <a:gd name="T91" fmla="*/ 197 h 637"/>
                <a:gd name="T92" fmla="*/ 178 w 1257"/>
                <a:gd name="T93" fmla="*/ 193 h 637"/>
                <a:gd name="T94" fmla="*/ 168 w 1257"/>
                <a:gd name="T95" fmla="*/ 190 h 637"/>
                <a:gd name="T96" fmla="*/ 159 w 1257"/>
                <a:gd name="T97" fmla="*/ 185 h 637"/>
                <a:gd name="T98" fmla="*/ 151 w 1257"/>
                <a:gd name="T99" fmla="*/ 181 h 637"/>
                <a:gd name="T100" fmla="*/ 144 w 1257"/>
                <a:gd name="T101" fmla="*/ 178 h 637"/>
                <a:gd name="T102" fmla="*/ 138 w 1257"/>
                <a:gd name="T103" fmla="*/ 175 h 637"/>
                <a:gd name="T104" fmla="*/ 129 w 1257"/>
                <a:gd name="T105" fmla="*/ 170 h 637"/>
                <a:gd name="T106" fmla="*/ 43 w 1257"/>
                <a:gd name="T107" fmla="*/ 93 h 6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7" h="637">
                  <a:moveTo>
                    <a:pt x="129" y="279"/>
                  </a:moveTo>
                  <a:lnTo>
                    <a:pt x="0" y="39"/>
                  </a:lnTo>
                  <a:lnTo>
                    <a:pt x="277" y="0"/>
                  </a:lnTo>
                  <a:lnTo>
                    <a:pt x="278" y="3"/>
                  </a:lnTo>
                  <a:lnTo>
                    <a:pt x="281" y="5"/>
                  </a:lnTo>
                  <a:lnTo>
                    <a:pt x="284" y="10"/>
                  </a:lnTo>
                  <a:lnTo>
                    <a:pt x="286" y="14"/>
                  </a:lnTo>
                  <a:lnTo>
                    <a:pt x="291" y="20"/>
                  </a:lnTo>
                  <a:lnTo>
                    <a:pt x="293" y="24"/>
                  </a:lnTo>
                  <a:lnTo>
                    <a:pt x="295" y="27"/>
                  </a:lnTo>
                  <a:lnTo>
                    <a:pt x="297" y="31"/>
                  </a:lnTo>
                  <a:lnTo>
                    <a:pt x="302" y="35"/>
                  </a:lnTo>
                  <a:lnTo>
                    <a:pt x="304" y="39"/>
                  </a:lnTo>
                  <a:lnTo>
                    <a:pt x="307" y="44"/>
                  </a:lnTo>
                  <a:lnTo>
                    <a:pt x="310" y="48"/>
                  </a:lnTo>
                  <a:lnTo>
                    <a:pt x="316" y="53"/>
                  </a:lnTo>
                  <a:lnTo>
                    <a:pt x="318" y="59"/>
                  </a:lnTo>
                  <a:lnTo>
                    <a:pt x="323" y="63"/>
                  </a:lnTo>
                  <a:lnTo>
                    <a:pt x="327" y="69"/>
                  </a:lnTo>
                  <a:lnTo>
                    <a:pt x="331" y="74"/>
                  </a:lnTo>
                  <a:lnTo>
                    <a:pt x="335" y="78"/>
                  </a:lnTo>
                  <a:lnTo>
                    <a:pt x="339" y="85"/>
                  </a:lnTo>
                  <a:lnTo>
                    <a:pt x="345" y="91"/>
                  </a:lnTo>
                  <a:lnTo>
                    <a:pt x="350" y="96"/>
                  </a:lnTo>
                  <a:lnTo>
                    <a:pt x="355" y="103"/>
                  </a:lnTo>
                  <a:lnTo>
                    <a:pt x="360" y="109"/>
                  </a:lnTo>
                  <a:lnTo>
                    <a:pt x="366" y="116"/>
                  </a:lnTo>
                  <a:lnTo>
                    <a:pt x="371" y="123"/>
                  </a:lnTo>
                  <a:lnTo>
                    <a:pt x="375" y="128"/>
                  </a:lnTo>
                  <a:lnTo>
                    <a:pt x="382" y="134"/>
                  </a:lnTo>
                  <a:lnTo>
                    <a:pt x="388" y="141"/>
                  </a:lnTo>
                  <a:lnTo>
                    <a:pt x="395" y="148"/>
                  </a:lnTo>
                  <a:lnTo>
                    <a:pt x="399" y="154"/>
                  </a:lnTo>
                  <a:lnTo>
                    <a:pt x="406" y="161"/>
                  </a:lnTo>
                  <a:lnTo>
                    <a:pt x="413" y="167"/>
                  </a:lnTo>
                  <a:lnTo>
                    <a:pt x="420" y="174"/>
                  </a:lnTo>
                  <a:lnTo>
                    <a:pt x="426" y="181"/>
                  </a:lnTo>
                  <a:lnTo>
                    <a:pt x="433" y="188"/>
                  </a:lnTo>
                  <a:lnTo>
                    <a:pt x="439" y="195"/>
                  </a:lnTo>
                  <a:lnTo>
                    <a:pt x="446" y="202"/>
                  </a:lnTo>
                  <a:lnTo>
                    <a:pt x="453" y="209"/>
                  </a:lnTo>
                  <a:lnTo>
                    <a:pt x="462" y="216"/>
                  </a:lnTo>
                  <a:lnTo>
                    <a:pt x="469" y="223"/>
                  </a:lnTo>
                  <a:lnTo>
                    <a:pt x="477" y="230"/>
                  </a:lnTo>
                  <a:lnTo>
                    <a:pt x="484" y="237"/>
                  </a:lnTo>
                  <a:lnTo>
                    <a:pt x="491" y="244"/>
                  </a:lnTo>
                  <a:lnTo>
                    <a:pt x="499" y="250"/>
                  </a:lnTo>
                  <a:lnTo>
                    <a:pt x="508" y="257"/>
                  </a:lnTo>
                  <a:lnTo>
                    <a:pt x="516" y="262"/>
                  </a:lnTo>
                  <a:lnTo>
                    <a:pt x="524" y="269"/>
                  </a:lnTo>
                  <a:lnTo>
                    <a:pt x="531" y="276"/>
                  </a:lnTo>
                  <a:lnTo>
                    <a:pt x="541" y="283"/>
                  </a:lnTo>
                  <a:lnTo>
                    <a:pt x="549" y="289"/>
                  </a:lnTo>
                  <a:lnTo>
                    <a:pt x="558" y="296"/>
                  </a:lnTo>
                  <a:lnTo>
                    <a:pt x="566" y="301"/>
                  </a:lnTo>
                  <a:lnTo>
                    <a:pt x="576" y="308"/>
                  </a:lnTo>
                  <a:lnTo>
                    <a:pt x="584" y="314"/>
                  </a:lnTo>
                  <a:lnTo>
                    <a:pt x="594" y="319"/>
                  </a:lnTo>
                  <a:lnTo>
                    <a:pt x="604" y="325"/>
                  </a:lnTo>
                  <a:lnTo>
                    <a:pt x="612" y="330"/>
                  </a:lnTo>
                  <a:lnTo>
                    <a:pt x="622" y="336"/>
                  </a:lnTo>
                  <a:lnTo>
                    <a:pt x="630" y="340"/>
                  </a:lnTo>
                  <a:lnTo>
                    <a:pt x="640" y="344"/>
                  </a:lnTo>
                  <a:lnTo>
                    <a:pt x="648" y="350"/>
                  </a:lnTo>
                  <a:lnTo>
                    <a:pt x="658" y="354"/>
                  </a:lnTo>
                  <a:lnTo>
                    <a:pt x="666" y="358"/>
                  </a:lnTo>
                  <a:lnTo>
                    <a:pt x="676" y="362"/>
                  </a:lnTo>
                  <a:lnTo>
                    <a:pt x="685" y="367"/>
                  </a:lnTo>
                  <a:lnTo>
                    <a:pt x="694" y="371"/>
                  </a:lnTo>
                  <a:lnTo>
                    <a:pt x="703" y="374"/>
                  </a:lnTo>
                  <a:lnTo>
                    <a:pt x="711" y="378"/>
                  </a:lnTo>
                  <a:lnTo>
                    <a:pt x="721" y="381"/>
                  </a:lnTo>
                  <a:lnTo>
                    <a:pt x="729" y="383"/>
                  </a:lnTo>
                  <a:lnTo>
                    <a:pt x="737" y="386"/>
                  </a:lnTo>
                  <a:lnTo>
                    <a:pt x="746" y="389"/>
                  </a:lnTo>
                  <a:lnTo>
                    <a:pt x="756" y="393"/>
                  </a:lnTo>
                  <a:lnTo>
                    <a:pt x="762" y="394"/>
                  </a:lnTo>
                  <a:lnTo>
                    <a:pt x="772" y="397"/>
                  </a:lnTo>
                  <a:lnTo>
                    <a:pt x="779" y="400"/>
                  </a:lnTo>
                  <a:lnTo>
                    <a:pt x="788" y="401"/>
                  </a:lnTo>
                  <a:lnTo>
                    <a:pt x="796" y="403"/>
                  </a:lnTo>
                  <a:lnTo>
                    <a:pt x="803" y="406"/>
                  </a:lnTo>
                  <a:lnTo>
                    <a:pt x="811" y="407"/>
                  </a:lnTo>
                  <a:lnTo>
                    <a:pt x="820" y="408"/>
                  </a:lnTo>
                  <a:lnTo>
                    <a:pt x="827" y="410"/>
                  </a:lnTo>
                  <a:lnTo>
                    <a:pt x="833" y="411"/>
                  </a:lnTo>
                  <a:lnTo>
                    <a:pt x="842" y="413"/>
                  </a:lnTo>
                  <a:lnTo>
                    <a:pt x="849" y="414"/>
                  </a:lnTo>
                  <a:lnTo>
                    <a:pt x="856" y="414"/>
                  </a:lnTo>
                  <a:lnTo>
                    <a:pt x="863" y="415"/>
                  </a:lnTo>
                  <a:lnTo>
                    <a:pt x="870" y="417"/>
                  </a:lnTo>
                  <a:lnTo>
                    <a:pt x="877" y="418"/>
                  </a:lnTo>
                  <a:lnTo>
                    <a:pt x="882" y="418"/>
                  </a:lnTo>
                  <a:lnTo>
                    <a:pt x="889" y="418"/>
                  </a:lnTo>
                  <a:lnTo>
                    <a:pt x="895" y="418"/>
                  </a:lnTo>
                  <a:lnTo>
                    <a:pt x="902" y="420"/>
                  </a:lnTo>
                  <a:lnTo>
                    <a:pt x="907" y="420"/>
                  </a:lnTo>
                  <a:lnTo>
                    <a:pt x="913" y="421"/>
                  </a:lnTo>
                  <a:lnTo>
                    <a:pt x="918" y="421"/>
                  </a:lnTo>
                  <a:lnTo>
                    <a:pt x="924" y="421"/>
                  </a:lnTo>
                  <a:lnTo>
                    <a:pt x="930" y="421"/>
                  </a:lnTo>
                  <a:lnTo>
                    <a:pt x="934" y="421"/>
                  </a:lnTo>
                  <a:lnTo>
                    <a:pt x="939" y="421"/>
                  </a:lnTo>
                  <a:lnTo>
                    <a:pt x="945" y="421"/>
                  </a:lnTo>
                  <a:lnTo>
                    <a:pt x="948" y="421"/>
                  </a:lnTo>
                  <a:lnTo>
                    <a:pt x="953" y="421"/>
                  </a:lnTo>
                  <a:lnTo>
                    <a:pt x="956" y="421"/>
                  </a:lnTo>
                  <a:lnTo>
                    <a:pt x="962" y="422"/>
                  </a:lnTo>
                  <a:lnTo>
                    <a:pt x="967" y="421"/>
                  </a:lnTo>
                  <a:lnTo>
                    <a:pt x="974" y="421"/>
                  </a:lnTo>
                  <a:lnTo>
                    <a:pt x="980" y="421"/>
                  </a:lnTo>
                  <a:lnTo>
                    <a:pt x="985" y="421"/>
                  </a:lnTo>
                  <a:lnTo>
                    <a:pt x="991" y="421"/>
                  </a:lnTo>
                  <a:lnTo>
                    <a:pt x="994" y="421"/>
                  </a:lnTo>
                  <a:lnTo>
                    <a:pt x="1257" y="329"/>
                  </a:lnTo>
                  <a:lnTo>
                    <a:pt x="1077" y="584"/>
                  </a:lnTo>
                  <a:lnTo>
                    <a:pt x="1076" y="584"/>
                  </a:lnTo>
                  <a:lnTo>
                    <a:pt x="1073" y="585"/>
                  </a:lnTo>
                  <a:lnTo>
                    <a:pt x="1069" y="587"/>
                  </a:lnTo>
                  <a:lnTo>
                    <a:pt x="1062" y="592"/>
                  </a:lnTo>
                  <a:lnTo>
                    <a:pt x="1058" y="594"/>
                  </a:lnTo>
                  <a:lnTo>
                    <a:pt x="1053" y="596"/>
                  </a:lnTo>
                  <a:lnTo>
                    <a:pt x="1048" y="598"/>
                  </a:lnTo>
                  <a:lnTo>
                    <a:pt x="1042" y="601"/>
                  </a:lnTo>
                  <a:lnTo>
                    <a:pt x="1035" y="603"/>
                  </a:lnTo>
                  <a:lnTo>
                    <a:pt x="1028" y="606"/>
                  </a:lnTo>
                  <a:lnTo>
                    <a:pt x="1021" y="609"/>
                  </a:lnTo>
                  <a:lnTo>
                    <a:pt x="1014" y="612"/>
                  </a:lnTo>
                  <a:lnTo>
                    <a:pt x="1010" y="613"/>
                  </a:lnTo>
                  <a:lnTo>
                    <a:pt x="1005" y="615"/>
                  </a:lnTo>
                  <a:lnTo>
                    <a:pt x="1001" y="615"/>
                  </a:lnTo>
                  <a:lnTo>
                    <a:pt x="996" y="616"/>
                  </a:lnTo>
                  <a:lnTo>
                    <a:pt x="991" y="617"/>
                  </a:lnTo>
                  <a:lnTo>
                    <a:pt x="985" y="619"/>
                  </a:lnTo>
                  <a:lnTo>
                    <a:pt x="980" y="620"/>
                  </a:lnTo>
                  <a:lnTo>
                    <a:pt x="975" y="621"/>
                  </a:lnTo>
                  <a:lnTo>
                    <a:pt x="969" y="623"/>
                  </a:lnTo>
                  <a:lnTo>
                    <a:pt x="963" y="623"/>
                  </a:lnTo>
                  <a:lnTo>
                    <a:pt x="956" y="624"/>
                  </a:lnTo>
                  <a:lnTo>
                    <a:pt x="952" y="626"/>
                  </a:lnTo>
                  <a:lnTo>
                    <a:pt x="945" y="627"/>
                  </a:lnTo>
                  <a:lnTo>
                    <a:pt x="939" y="628"/>
                  </a:lnTo>
                  <a:lnTo>
                    <a:pt x="932" y="628"/>
                  </a:lnTo>
                  <a:lnTo>
                    <a:pt x="925" y="630"/>
                  </a:lnTo>
                  <a:lnTo>
                    <a:pt x="918" y="630"/>
                  </a:lnTo>
                  <a:lnTo>
                    <a:pt x="911" y="633"/>
                  </a:lnTo>
                  <a:lnTo>
                    <a:pt x="903" y="633"/>
                  </a:lnTo>
                  <a:lnTo>
                    <a:pt x="896" y="634"/>
                  </a:lnTo>
                  <a:lnTo>
                    <a:pt x="888" y="634"/>
                  </a:lnTo>
                  <a:lnTo>
                    <a:pt x="879" y="634"/>
                  </a:lnTo>
                  <a:lnTo>
                    <a:pt x="871" y="635"/>
                  </a:lnTo>
                  <a:lnTo>
                    <a:pt x="864" y="635"/>
                  </a:lnTo>
                  <a:lnTo>
                    <a:pt x="854" y="635"/>
                  </a:lnTo>
                  <a:lnTo>
                    <a:pt x="846" y="635"/>
                  </a:lnTo>
                  <a:lnTo>
                    <a:pt x="838" y="635"/>
                  </a:lnTo>
                  <a:lnTo>
                    <a:pt x="828" y="637"/>
                  </a:lnTo>
                  <a:lnTo>
                    <a:pt x="818" y="637"/>
                  </a:lnTo>
                  <a:lnTo>
                    <a:pt x="810" y="637"/>
                  </a:lnTo>
                  <a:lnTo>
                    <a:pt x="799" y="637"/>
                  </a:lnTo>
                  <a:lnTo>
                    <a:pt x="790" y="637"/>
                  </a:lnTo>
                  <a:lnTo>
                    <a:pt x="779" y="637"/>
                  </a:lnTo>
                  <a:lnTo>
                    <a:pt x="769" y="635"/>
                  </a:lnTo>
                  <a:lnTo>
                    <a:pt x="760" y="635"/>
                  </a:lnTo>
                  <a:lnTo>
                    <a:pt x="749" y="634"/>
                  </a:lnTo>
                  <a:lnTo>
                    <a:pt x="739" y="633"/>
                  </a:lnTo>
                  <a:lnTo>
                    <a:pt x="729" y="633"/>
                  </a:lnTo>
                  <a:lnTo>
                    <a:pt x="719" y="630"/>
                  </a:lnTo>
                  <a:lnTo>
                    <a:pt x="710" y="630"/>
                  </a:lnTo>
                  <a:lnTo>
                    <a:pt x="700" y="627"/>
                  </a:lnTo>
                  <a:lnTo>
                    <a:pt x="690" y="626"/>
                  </a:lnTo>
                  <a:lnTo>
                    <a:pt x="680" y="624"/>
                  </a:lnTo>
                  <a:lnTo>
                    <a:pt x="671" y="623"/>
                  </a:lnTo>
                  <a:lnTo>
                    <a:pt x="661" y="620"/>
                  </a:lnTo>
                  <a:lnTo>
                    <a:pt x="652" y="619"/>
                  </a:lnTo>
                  <a:lnTo>
                    <a:pt x="643" y="616"/>
                  </a:lnTo>
                  <a:lnTo>
                    <a:pt x="634" y="615"/>
                  </a:lnTo>
                  <a:lnTo>
                    <a:pt x="625" y="612"/>
                  </a:lnTo>
                  <a:lnTo>
                    <a:pt x="616" y="609"/>
                  </a:lnTo>
                  <a:lnTo>
                    <a:pt x="607" y="606"/>
                  </a:lnTo>
                  <a:lnTo>
                    <a:pt x="598" y="603"/>
                  </a:lnTo>
                  <a:lnTo>
                    <a:pt x="588" y="601"/>
                  </a:lnTo>
                  <a:lnTo>
                    <a:pt x="581" y="598"/>
                  </a:lnTo>
                  <a:lnTo>
                    <a:pt x="573" y="595"/>
                  </a:lnTo>
                  <a:lnTo>
                    <a:pt x="565" y="592"/>
                  </a:lnTo>
                  <a:lnTo>
                    <a:pt x="556" y="589"/>
                  </a:lnTo>
                  <a:lnTo>
                    <a:pt x="548" y="587"/>
                  </a:lnTo>
                  <a:lnTo>
                    <a:pt x="540" y="584"/>
                  </a:lnTo>
                  <a:lnTo>
                    <a:pt x="533" y="581"/>
                  </a:lnTo>
                  <a:lnTo>
                    <a:pt x="524" y="578"/>
                  </a:lnTo>
                  <a:lnTo>
                    <a:pt x="517" y="576"/>
                  </a:lnTo>
                  <a:lnTo>
                    <a:pt x="510" y="571"/>
                  </a:lnTo>
                  <a:lnTo>
                    <a:pt x="504" y="570"/>
                  </a:lnTo>
                  <a:lnTo>
                    <a:pt x="497" y="566"/>
                  </a:lnTo>
                  <a:lnTo>
                    <a:pt x="490" y="563"/>
                  </a:lnTo>
                  <a:lnTo>
                    <a:pt x="483" y="559"/>
                  </a:lnTo>
                  <a:lnTo>
                    <a:pt x="476" y="557"/>
                  </a:lnTo>
                  <a:lnTo>
                    <a:pt x="469" y="555"/>
                  </a:lnTo>
                  <a:lnTo>
                    <a:pt x="465" y="550"/>
                  </a:lnTo>
                  <a:lnTo>
                    <a:pt x="458" y="548"/>
                  </a:lnTo>
                  <a:lnTo>
                    <a:pt x="452" y="545"/>
                  </a:lnTo>
                  <a:lnTo>
                    <a:pt x="446" y="542"/>
                  </a:lnTo>
                  <a:lnTo>
                    <a:pt x="441" y="541"/>
                  </a:lnTo>
                  <a:lnTo>
                    <a:pt x="435" y="537"/>
                  </a:lnTo>
                  <a:lnTo>
                    <a:pt x="431" y="535"/>
                  </a:lnTo>
                  <a:lnTo>
                    <a:pt x="426" y="532"/>
                  </a:lnTo>
                  <a:lnTo>
                    <a:pt x="420" y="530"/>
                  </a:lnTo>
                  <a:lnTo>
                    <a:pt x="417" y="528"/>
                  </a:lnTo>
                  <a:lnTo>
                    <a:pt x="413" y="527"/>
                  </a:lnTo>
                  <a:lnTo>
                    <a:pt x="405" y="521"/>
                  </a:lnTo>
                  <a:lnTo>
                    <a:pt x="398" y="518"/>
                  </a:lnTo>
                  <a:lnTo>
                    <a:pt x="392" y="514"/>
                  </a:lnTo>
                  <a:lnTo>
                    <a:pt x="388" y="511"/>
                  </a:lnTo>
                  <a:lnTo>
                    <a:pt x="384" y="509"/>
                  </a:lnTo>
                  <a:lnTo>
                    <a:pt x="381" y="507"/>
                  </a:lnTo>
                  <a:lnTo>
                    <a:pt x="380" y="507"/>
                  </a:lnTo>
                  <a:lnTo>
                    <a:pt x="129" y="279"/>
                  </a:lnTo>
                  <a:close/>
                </a:path>
              </a:pathLst>
            </a:custGeom>
            <a:solidFill>
              <a:srgbClr val="CC804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24" name="Freeform 205"/>
            <p:cNvSpPr>
              <a:spLocks/>
            </p:cNvSpPr>
            <p:nvPr/>
          </p:nvSpPr>
          <p:spPr bwMode="auto">
            <a:xfrm>
              <a:off x="1214" y="1321"/>
              <a:ext cx="706" cy="351"/>
            </a:xfrm>
            <a:custGeom>
              <a:avLst/>
              <a:gdLst>
                <a:gd name="T0" fmla="*/ 52 w 2119"/>
                <a:gd name="T1" fmla="*/ 288 h 1053"/>
                <a:gd name="T2" fmla="*/ 32 w 2119"/>
                <a:gd name="T3" fmla="*/ 270 h 1053"/>
                <a:gd name="T4" fmla="*/ 14 w 2119"/>
                <a:gd name="T5" fmla="*/ 244 h 1053"/>
                <a:gd name="T6" fmla="*/ 2 w 2119"/>
                <a:gd name="T7" fmla="*/ 207 h 1053"/>
                <a:gd name="T8" fmla="*/ 1 w 2119"/>
                <a:gd name="T9" fmla="*/ 159 h 1053"/>
                <a:gd name="T10" fmla="*/ 17 w 2119"/>
                <a:gd name="T11" fmla="*/ 111 h 1053"/>
                <a:gd name="T12" fmla="*/ 46 w 2119"/>
                <a:gd name="T13" fmla="*/ 72 h 1053"/>
                <a:gd name="T14" fmla="*/ 83 w 2119"/>
                <a:gd name="T15" fmla="*/ 40 h 1053"/>
                <a:gd name="T16" fmla="*/ 126 w 2119"/>
                <a:gd name="T17" fmla="*/ 19 h 1053"/>
                <a:gd name="T18" fmla="*/ 169 w 2119"/>
                <a:gd name="T19" fmla="*/ 6 h 1053"/>
                <a:gd name="T20" fmla="*/ 217 w 2119"/>
                <a:gd name="T21" fmla="*/ 1 h 1053"/>
                <a:gd name="T22" fmla="*/ 276 w 2119"/>
                <a:gd name="T23" fmla="*/ 0 h 1053"/>
                <a:gd name="T24" fmla="*/ 336 w 2119"/>
                <a:gd name="T25" fmla="*/ 2 h 1053"/>
                <a:gd name="T26" fmla="*/ 386 w 2119"/>
                <a:gd name="T27" fmla="*/ 5 h 1053"/>
                <a:gd name="T28" fmla="*/ 417 w 2119"/>
                <a:gd name="T29" fmla="*/ 8 h 1053"/>
                <a:gd name="T30" fmla="*/ 430 w 2119"/>
                <a:gd name="T31" fmla="*/ 10 h 1053"/>
                <a:gd name="T32" fmla="*/ 461 w 2119"/>
                <a:gd name="T33" fmla="*/ 20 h 1053"/>
                <a:gd name="T34" fmla="*/ 506 w 2119"/>
                <a:gd name="T35" fmla="*/ 35 h 1053"/>
                <a:gd name="T36" fmla="*/ 556 w 2119"/>
                <a:gd name="T37" fmla="*/ 56 h 1053"/>
                <a:gd name="T38" fmla="*/ 605 w 2119"/>
                <a:gd name="T39" fmla="*/ 81 h 1053"/>
                <a:gd name="T40" fmla="*/ 644 w 2119"/>
                <a:gd name="T41" fmla="*/ 111 h 1053"/>
                <a:gd name="T42" fmla="*/ 672 w 2119"/>
                <a:gd name="T43" fmla="*/ 141 h 1053"/>
                <a:gd name="T44" fmla="*/ 689 w 2119"/>
                <a:gd name="T45" fmla="*/ 169 h 1053"/>
                <a:gd name="T46" fmla="*/ 700 w 2119"/>
                <a:gd name="T47" fmla="*/ 191 h 1053"/>
                <a:gd name="T48" fmla="*/ 706 w 2119"/>
                <a:gd name="T49" fmla="*/ 210 h 1053"/>
                <a:gd name="T50" fmla="*/ 702 w 2119"/>
                <a:gd name="T51" fmla="*/ 229 h 1053"/>
                <a:gd name="T52" fmla="*/ 698 w 2119"/>
                <a:gd name="T53" fmla="*/ 248 h 1053"/>
                <a:gd name="T54" fmla="*/ 694 w 2119"/>
                <a:gd name="T55" fmla="*/ 266 h 1053"/>
                <a:gd name="T56" fmla="*/ 687 w 2119"/>
                <a:gd name="T57" fmla="*/ 287 h 1053"/>
                <a:gd name="T58" fmla="*/ 661 w 2119"/>
                <a:gd name="T59" fmla="*/ 307 h 1053"/>
                <a:gd name="T60" fmla="*/ 636 w 2119"/>
                <a:gd name="T61" fmla="*/ 324 h 1053"/>
                <a:gd name="T62" fmla="*/ 365 w 2119"/>
                <a:gd name="T63" fmla="*/ 170 h 1053"/>
                <a:gd name="T64" fmla="*/ 384 w 2119"/>
                <a:gd name="T65" fmla="*/ 194 h 1053"/>
                <a:gd name="T66" fmla="*/ 417 w 2119"/>
                <a:gd name="T67" fmla="*/ 229 h 1053"/>
                <a:gd name="T68" fmla="*/ 462 w 2119"/>
                <a:gd name="T69" fmla="*/ 266 h 1053"/>
                <a:gd name="T70" fmla="*/ 515 w 2119"/>
                <a:gd name="T71" fmla="*/ 293 h 1053"/>
                <a:gd name="T72" fmla="*/ 573 w 2119"/>
                <a:gd name="T73" fmla="*/ 300 h 1053"/>
                <a:gd name="T74" fmla="*/ 618 w 2119"/>
                <a:gd name="T75" fmla="*/ 292 h 1053"/>
                <a:gd name="T76" fmla="*/ 646 w 2119"/>
                <a:gd name="T77" fmla="*/ 280 h 1053"/>
                <a:gd name="T78" fmla="*/ 661 w 2119"/>
                <a:gd name="T79" fmla="*/ 262 h 1053"/>
                <a:gd name="T80" fmla="*/ 668 w 2119"/>
                <a:gd name="T81" fmla="*/ 242 h 1053"/>
                <a:gd name="T82" fmla="*/ 671 w 2119"/>
                <a:gd name="T83" fmla="*/ 221 h 1053"/>
                <a:gd name="T84" fmla="*/ 668 w 2119"/>
                <a:gd name="T85" fmla="*/ 197 h 1053"/>
                <a:gd name="T86" fmla="*/ 660 w 2119"/>
                <a:gd name="T87" fmla="*/ 175 h 1053"/>
                <a:gd name="T88" fmla="*/ 648 w 2119"/>
                <a:gd name="T89" fmla="*/ 155 h 1053"/>
                <a:gd name="T90" fmla="*/ 631 w 2119"/>
                <a:gd name="T91" fmla="*/ 132 h 1053"/>
                <a:gd name="T92" fmla="*/ 611 w 2119"/>
                <a:gd name="T93" fmla="*/ 119 h 1053"/>
                <a:gd name="T94" fmla="*/ 573 w 2119"/>
                <a:gd name="T95" fmla="*/ 98 h 1053"/>
                <a:gd name="T96" fmla="*/ 519 w 2119"/>
                <a:gd name="T97" fmla="*/ 72 h 1053"/>
                <a:gd name="T98" fmla="*/ 455 w 2119"/>
                <a:gd name="T99" fmla="*/ 49 h 1053"/>
                <a:gd name="T100" fmla="*/ 387 w 2119"/>
                <a:gd name="T101" fmla="*/ 34 h 1053"/>
                <a:gd name="T102" fmla="*/ 322 w 2119"/>
                <a:gd name="T103" fmla="*/ 30 h 1053"/>
                <a:gd name="T104" fmla="*/ 264 w 2119"/>
                <a:gd name="T105" fmla="*/ 30 h 1053"/>
                <a:gd name="T106" fmla="*/ 213 w 2119"/>
                <a:gd name="T107" fmla="*/ 35 h 1053"/>
                <a:gd name="T108" fmla="*/ 168 w 2119"/>
                <a:gd name="T109" fmla="*/ 43 h 1053"/>
                <a:gd name="T110" fmla="*/ 128 w 2119"/>
                <a:gd name="T111" fmla="*/ 56 h 1053"/>
                <a:gd name="T112" fmla="*/ 93 w 2119"/>
                <a:gd name="T113" fmla="*/ 73 h 1053"/>
                <a:gd name="T114" fmla="*/ 68 w 2119"/>
                <a:gd name="T115" fmla="*/ 96 h 1053"/>
                <a:gd name="T116" fmla="*/ 51 w 2119"/>
                <a:gd name="T117" fmla="*/ 120 h 1053"/>
                <a:gd name="T118" fmla="*/ 40 w 2119"/>
                <a:gd name="T119" fmla="*/ 142 h 1053"/>
                <a:gd name="T120" fmla="*/ 34 w 2119"/>
                <a:gd name="T121" fmla="*/ 162 h 10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19" h="1053">
                  <a:moveTo>
                    <a:pt x="868" y="995"/>
                  </a:moveTo>
                  <a:lnTo>
                    <a:pt x="770" y="1053"/>
                  </a:lnTo>
                  <a:lnTo>
                    <a:pt x="496" y="1034"/>
                  </a:lnTo>
                  <a:lnTo>
                    <a:pt x="188" y="886"/>
                  </a:lnTo>
                  <a:lnTo>
                    <a:pt x="187" y="886"/>
                  </a:lnTo>
                  <a:lnTo>
                    <a:pt x="185" y="885"/>
                  </a:lnTo>
                  <a:lnTo>
                    <a:pt x="183" y="883"/>
                  </a:lnTo>
                  <a:lnTo>
                    <a:pt x="178" y="882"/>
                  </a:lnTo>
                  <a:lnTo>
                    <a:pt x="173" y="878"/>
                  </a:lnTo>
                  <a:lnTo>
                    <a:pt x="167" y="875"/>
                  </a:lnTo>
                  <a:lnTo>
                    <a:pt x="162" y="869"/>
                  </a:lnTo>
                  <a:lnTo>
                    <a:pt x="155" y="865"/>
                  </a:lnTo>
                  <a:lnTo>
                    <a:pt x="146" y="860"/>
                  </a:lnTo>
                  <a:lnTo>
                    <a:pt x="139" y="854"/>
                  </a:lnTo>
                  <a:lnTo>
                    <a:pt x="134" y="850"/>
                  </a:lnTo>
                  <a:lnTo>
                    <a:pt x="131" y="846"/>
                  </a:lnTo>
                  <a:lnTo>
                    <a:pt x="125" y="841"/>
                  </a:lnTo>
                  <a:lnTo>
                    <a:pt x="123" y="839"/>
                  </a:lnTo>
                  <a:lnTo>
                    <a:pt x="117" y="834"/>
                  </a:lnTo>
                  <a:lnTo>
                    <a:pt x="113" y="829"/>
                  </a:lnTo>
                  <a:lnTo>
                    <a:pt x="109" y="825"/>
                  </a:lnTo>
                  <a:lnTo>
                    <a:pt x="103" y="821"/>
                  </a:lnTo>
                  <a:lnTo>
                    <a:pt x="99" y="815"/>
                  </a:lnTo>
                  <a:lnTo>
                    <a:pt x="95" y="809"/>
                  </a:lnTo>
                  <a:lnTo>
                    <a:pt x="89" y="805"/>
                  </a:lnTo>
                  <a:lnTo>
                    <a:pt x="85" y="800"/>
                  </a:lnTo>
                  <a:lnTo>
                    <a:pt x="81" y="794"/>
                  </a:lnTo>
                  <a:lnTo>
                    <a:pt x="77" y="787"/>
                  </a:lnTo>
                  <a:lnTo>
                    <a:pt x="73" y="780"/>
                  </a:lnTo>
                  <a:lnTo>
                    <a:pt x="67" y="775"/>
                  </a:lnTo>
                  <a:lnTo>
                    <a:pt x="63" y="768"/>
                  </a:lnTo>
                  <a:lnTo>
                    <a:pt x="59" y="761"/>
                  </a:lnTo>
                  <a:lnTo>
                    <a:pt x="53" y="754"/>
                  </a:lnTo>
                  <a:lnTo>
                    <a:pt x="49" y="747"/>
                  </a:lnTo>
                  <a:lnTo>
                    <a:pt x="45" y="738"/>
                  </a:lnTo>
                  <a:lnTo>
                    <a:pt x="41" y="731"/>
                  </a:lnTo>
                  <a:lnTo>
                    <a:pt x="38" y="723"/>
                  </a:lnTo>
                  <a:lnTo>
                    <a:pt x="34" y="715"/>
                  </a:lnTo>
                  <a:lnTo>
                    <a:pt x="29" y="706"/>
                  </a:lnTo>
                  <a:lnTo>
                    <a:pt x="27" y="698"/>
                  </a:lnTo>
                  <a:lnTo>
                    <a:pt x="24" y="690"/>
                  </a:lnTo>
                  <a:lnTo>
                    <a:pt x="21" y="681"/>
                  </a:lnTo>
                  <a:lnTo>
                    <a:pt x="17" y="672"/>
                  </a:lnTo>
                  <a:lnTo>
                    <a:pt x="14" y="662"/>
                  </a:lnTo>
                  <a:lnTo>
                    <a:pt x="11" y="652"/>
                  </a:lnTo>
                  <a:lnTo>
                    <a:pt x="10" y="642"/>
                  </a:lnTo>
                  <a:lnTo>
                    <a:pt x="7" y="631"/>
                  </a:lnTo>
                  <a:lnTo>
                    <a:pt x="6" y="621"/>
                  </a:lnTo>
                  <a:lnTo>
                    <a:pt x="4" y="610"/>
                  </a:lnTo>
                  <a:lnTo>
                    <a:pt x="3" y="599"/>
                  </a:lnTo>
                  <a:lnTo>
                    <a:pt x="2" y="588"/>
                  </a:lnTo>
                  <a:lnTo>
                    <a:pt x="0" y="575"/>
                  </a:lnTo>
                  <a:lnTo>
                    <a:pt x="0" y="564"/>
                  </a:lnTo>
                  <a:lnTo>
                    <a:pt x="0" y="553"/>
                  </a:lnTo>
                  <a:lnTo>
                    <a:pt x="0" y="541"/>
                  </a:lnTo>
                  <a:lnTo>
                    <a:pt x="0" y="528"/>
                  </a:lnTo>
                  <a:lnTo>
                    <a:pt x="2" y="516"/>
                  </a:lnTo>
                  <a:lnTo>
                    <a:pt x="3" y="503"/>
                  </a:lnTo>
                  <a:lnTo>
                    <a:pt x="3" y="489"/>
                  </a:lnTo>
                  <a:lnTo>
                    <a:pt x="4" y="477"/>
                  </a:lnTo>
                  <a:lnTo>
                    <a:pt x="6" y="464"/>
                  </a:lnTo>
                  <a:lnTo>
                    <a:pt x="9" y="451"/>
                  </a:lnTo>
                  <a:lnTo>
                    <a:pt x="11" y="439"/>
                  </a:lnTo>
                  <a:lnTo>
                    <a:pt x="16" y="426"/>
                  </a:lnTo>
                  <a:lnTo>
                    <a:pt x="18" y="414"/>
                  </a:lnTo>
                  <a:lnTo>
                    <a:pt x="22" y="403"/>
                  </a:lnTo>
                  <a:lnTo>
                    <a:pt x="25" y="390"/>
                  </a:lnTo>
                  <a:lnTo>
                    <a:pt x="31" y="378"/>
                  </a:lnTo>
                  <a:lnTo>
                    <a:pt x="35" y="367"/>
                  </a:lnTo>
                  <a:lnTo>
                    <a:pt x="41" y="355"/>
                  </a:lnTo>
                  <a:lnTo>
                    <a:pt x="45" y="344"/>
                  </a:lnTo>
                  <a:lnTo>
                    <a:pt x="52" y="333"/>
                  </a:lnTo>
                  <a:lnTo>
                    <a:pt x="56" y="323"/>
                  </a:lnTo>
                  <a:lnTo>
                    <a:pt x="63" y="312"/>
                  </a:lnTo>
                  <a:lnTo>
                    <a:pt x="68" y="302"/>
                  </a:lnTo>
                  <a:lnTo>
                    <a:pt x="75" y="291"/>
                  </a:lnTo>
                  <a:lnTo>
                    <a:pt x="82" y="282"/>
                  </a:lnTo>
                  <a:lnTo>
                    <a:pt x="89" y="272"/>
                  </a:lnTo>
                  <a:lnTo>
                    <a:pt x="96" y="262"/>
                  </a:lnTo>
                  <a:lnTo>
                    <a:pt x="105" y="252"/>
                  </a:lnTo>
                  <a:lnTo>
                    <a:pt x="112" y="243"/>
                  </a:lnTo>
                  <a:lnTo>
                    <a:pt x="121" y="234"/>
                  </a:lnTo>
                  <a:lnTo>
                    <a:pt x="128" y="224"/>
                  </a:lnTo>
                  <a:lnTo>
                    <a:pt x="137" y="215"/>
                  </a:lnTo>
                  <a:lnTo>
                    <a:pt x="145" y="206"/>
                  </a:lnTo>
                  <a:lnTo>
                    <a:pt x="155" y="198"/>
                  </a:lnTo>
                  <a:lnTo>
                    <a:pt x="163" y="190"/>
                  </a:lnTo>
                  <a:lnTo>
                    <a:pt x="173" y="181"/>
                  </a:lnTo>
                  <a:lnTo>
                    <a:pt x="181" y="174"/>
                  </a:lnTo>
                  <a:lnTo>
                    <a:pt x="191" y="167"/>
                  </a:lnTo>
                  <a:lnTo>
                    <a:pt x="201" y="158"/>
                  </a:lnTo>
                  <a:lnTo>
                    <a:pt x="210" y="151"/>
                  </a:lnTo>
                  <a:lnTo>
                    <a:pt x="219" y="144"/>
                  </a:lnTo>
                  <a:lnTo>
                    <a:pt x="230" y="137"/>
                  </a:lnTo>
                  <a:lnTo>
                    <a:pt x="240" y="128"/>
                  </a:lnTo>
                  <a:lnTo>
                    <a:pt x="249" y="121"/>
                  </a:lnTo>
                  <a:lnTo>
                    <a:pt x="261" y="116"/>
                  </a:lnTo>
                  <a:lnTo>
                    <a:pt x="272" y="109"/>
                  </a:lnTo>
                  <a:lnTo>
                    <a:pt x="281" y="102"/>
                  </a:lnTo>
                  <a:lnTo>
                    <a:pt x="291" y="96"/>
                  </a:lnTo>
                  <a:lnTo>
                    <a:pt x="302" y="91"/>
                  </a:lnTo>
                  <a:lnTo>
                    <a:pt x="312" y="85"/>
                  </a:lnTo>
                  <a:lnTo>
                    <a:pt x="323" y="80"/>
                  </a:lnTo>
                  <a:lnTo>
                    <a:pt x="334" y="75"/>
                  </a:lnTo>
                  <a:lnTo>
                    <a:pt x="345" y="70"/>
                  </a:lnTo>
                  <a:lnTo>
                    <a:pt x="357" y="66"/>
                  </a:lnTo>
                  <a:lnTo>
                    <a:pt x="368" y="60"/>
                  </a:lnTo>
                  <a:lnTo>
                    <a:pt x="377" y="56"/>
                  </a:lnTo>
                  <a:lnTo>
                    <a:pt x="389" y="50"/>
                  </a:lnTo>
                  <a:lnTo>
                    <a:pt x="400" y="48"/>
                  </a:lnTo>
                  <a:lnTo>
                    <a:pt x="411" y="42"/>
                  </a:lnTo>
                  <a:lnTo>
                    <a:pt x="422" y="39"/>
                  </a:lnTo>
                  <a:lnTo>
                    <a:pt x="433" y="35"/>
                  </a:lnTo>
                  <a:lnTo>
                    <a:pt x="444" y="34"/>
                  </a:lnTo>
                  <a:lnTo>
                    <a:pt x="454" y="29"/>
                  </a:lnTo>
                  <a:lnTo>
                    <a:pt x="465" y="27"/>
                  </a:lnTo>
                  <a:lnTo>
                    <a:pt x="476" y="24"/>
                  </a:lnTo>
                  <a:lnTo>
                    <a:pt x="487" y="21"/>
                  </a:lnTo>
                  <a:lnTo>
                    <a:pt x="497" y="20"/>
                  </a:lnTo>
                  <a:lnTo>
                    <a:pt x="508" y="17"/>
                  </a:lnTo>
                  <a:lnTo>
                    <a:pt x="519" y="16"/>
                  </a:lnTo>
                  <a:lnTo>
                    <a:pt x="531" y="14"/>
                  </a:lnTo>
                  <a:lnTo>
                    <a:pt x="540" y="13"/>
                  </a:lnTo>
                  <a:lnTo>
                    <a:pt x="552" y="11"/>
                  </a:lnTo>
                  <a:lnTo>
                    <a:pt x="563" y="9"/>
                  </a:lnTo>
                  <a:lnTo>
                    <a:pt x="574" y="7"/>
                  </a:lnTo>
                  <a:lnTo>
                    <a:pt x="586" y="6"/>
                  </a:lnTo>
                  <a:lnTo>
                    <a:pt x="599" y="6"/>
                  </a:lnTo>
                  <a:lnTo>
                    <a:pt x="611" y="4"/>
                  </a:lnTo>
                  <a:lnTo>
                    <a:pt x="625" y="4"/>
                  </a:lnTo>
                  <a:lnTo>
                    <a:pt x="638" y="3"/>
                  </a:lnTo>
                  <a:lnTo>
                    <a:pt x="652" y="2"/>
                  </a:lnTo>
                  <a:lnTo>
                    <a:pt x="666" y="2"/>
                  </a:lnTo>
                  <a:lnTo>
                    <a:pt x="680" y="2"/>
                  </a:lnTo>
                  <a:lnTo>
                    <a:pt x="694" y="0"/>
                  </a:lnTo>
                  <a:lnTo>
                    <a:pt x="709" y="0"/>
                  </a:lnTo>
                  <a:lnTo>
                    <a:pt x="723" y="0"/>
                  </a:lnTo>
                  <a:lnTo>
                    <a:pt x="738" y="0"/>
                  </a:lnTo>
                  <a:lnTo>
                    <a:pt x="752" y="0"/>
                  </a:lnTo>
                  <a:lnTo>
                    <a:pt x="767" y="0"/>
                  </a:lnTo>
                  <a:lnTo>
                    <a:pt x="783" y="0"/>
                  </a:lnTo>
                  <a:lnTo>
                    <a:pt x="798" y="0"/>
                  </a:lnTo>
                  <a:lnTo>
                    <a:pt x="812" y="0"/>
                  </a:lnTo>
                  <a:lnTo>
                    <a:pt x="829" y="0"/>
                  </a:lnTo>
                  <a:lnTo>
                    <a:pt x="842" y="0"/>
                  </a:lnTo>
                  <a:lnTo>
                    <a:pt x="859" y="2"/>
                  </a:lnTo>
                  <a:lnTo>
                    <a:pt x="874" y="2"/>
                  </a:lnTo>
                  <a:lnTo>
                    <a:pt x="890" y="2"/>
                  </a:lnTo>
                  <a:lnTo>
                    <a:pt x="905" y="2"/>
                  </a:lnTo>
                  <a:lnTo>
                    <a:pt x="920" y="3"/>
                  </a:lnTo>
                  <a:lnTo>
                    <a:pt x="934" y="3"/>
                  </a:lnTo>
                  <a:lnTo>
                    <a:pt x="951" y="4"/>
                  </a:lnTo>
                  <a:lnTo>
                    <a:pt x="965" y="4"/>
                  </a:lnTo>
                  <a:lnTo>
                    <a:pt x="980" y="6"/>
                  </a:lnTo>
                  <a:lnTo>
                    <a:pt x="994" y="6"/>
                  </a:lnTo>
                  <a:lnTo>
                    <a:pt x="1008" y="7"/>
                  </a:lnTo>
                  <a:lnTo>
                    <a:pt x="1022" y="7"/>
                  </a:lnTo>
                  <a:lnTo>
                    <a:pt x="1036" y="9"/>
                  </a:lnTo>
                  <a:lnTo>
                    <a:pt x="1050" y="9"/>
                  </a:lnTo>
                  <a:lnTo>
                    <a:pt x="1064" y="10"/>
                  </a:lnTo>
                  <a:lnTo>
                    <a:pt x="1076" y="11"/>
                  </a:lnTo>
                  <a:lnTo>
                    <a:pt x="1090" y="13"/>
                  </a:lnTo>
                  <a:lnTo>
                    <a:pt x="1103" y="13"/>
                  </a:lnTo>
                  <a:lnTo>
                    <a:pt x="1114" y="13"/>
                  </a:lnTo>
                  <a:lnTo>
                    <a:pt x="1126" y="14"/>
                  </a:lnTo>
                  <a:lnTo>
                    <a:pt x="1138" y="14"/>
                  </a:lnTo>
                  <a:lnTo>
                    <a:pt x="1149" y="16"/>
                  </a:lnTo>
                  <a:lnTo>
                    <a:pt x="1160" y="16"/>
                  </a:lnTo>
                  <a:lnTo>
                    <a:pt x="1170" y="17"/>
                  </a:lnTo>
                  <a:lnTo>
                    <a:pt x="1181" y="18"/>
                  </a:lnTo>
                  <a:lnTo>
                    <a:pt x="1189" y="18"/>
                  </a:lnTo>
                  <a:lnTo>
                    <a:pt x="1199" y="20"/>
                  </a:lnTo>
                  <a:lnTo>
                    <a:pt x="1206" y="20"/>
                  </a:lnTo>
                  <a:lnTo>
                    <a:pt x="1216" y="21"/>
                  </a:lnTo>
                  <a:lnTo>
                    <a:pt x="1223" y="21"/>
                  </a:lnTo>
                  <a:lnTo>
                    <a:pt x="1230" y="21"/>
                  </a:lnTo>
                  <a:lnTo>
                    <a:pt x="1235" y="23"/>
                  </a:lnTo>
                  <a:lnTo>
                    <a:pt x="1242" y="23"/>
                  </a:lnTo>
                  <a:lnTo>
                    <a:pt x="1246" y="23"/>
                  </a:lnTo>
                  <a:lnTo>
                    <a:pt x="1252" y="24"/>
                  </a:lnTo>
                  <a:lnTo>
                    <a:pt x="1255" y="24"/>
                  </a:lnTo>
                  <a:lnTo>
                    <a:pt x="1259" y="24"/>
                  </a:lnTo>
                  <a:lnTo>
                    <a:pt x="1263" y="24"/>
                  </a:lnTo>
                  <a:lnTo>
                    <a:pt x="1266" y="25"/>
                  </a:lnTo>
                  <a:lnTo>
                    <a:pt x="1268" y="27"/>
                  </a:lnTo>
                  <a:lnTo>
                    <a:pt x="1271" y="27"/>
                  </a:lnTo>
                  <a:lnTo>
                    <a:pt x="1274" y="27"/>
                  </a:lnTo>
                  <a:lnTo>
                    <a:pt x="1278" y="28"/>
                  </a:lnTo>
                  <a:lnTo>
                    <a:pt x="1282" y="29"/>
                  </a:lnTo>
                  <a:lnTo>
                    <a:pt x="1287" y="29"/>
                  </a:lnTo>
                  <a:lnTo>
                    <a:pt x="1292" y="31"/>
                  </a:lnTo>
                  <a:lnTo>
                    <a:pt x="1296" y="32"/>
                  </a:lnTo>
                  <a:lnTo>
                    <a:pt x="1303" y="35"/>
                  </a:lnTo>
                  <a:lnTo>
                    <a:pt x="1309" y="36"/>
                  </a:lnTo>
                  <a:lnTo>
                    <a:pt x="1316" y="38"/>
                  </a:lnTo>
                  <a:lnTo>
                    <a:pt x="1323" y="41"/>
                  </a:lnTo>
                  <a:lnTo>
                    <a:pt x="1331" y="43"/>
                  </a:lnTo>
                  <a:lnTo>
                    <a:pt x="1338" y="45"/>
                  </a:lnTo>
                  <a:lnTo>
                    <a:pt x="1346" y="48"/>
                  </a:lnTo>
                  <a:lnTo>
                    <a:pt x="1356" y="50"/>
                  </a:lnTo>
                  <a:lnTo>
                    <a:pt x="1366" y="53"/>
                  </a:lnTo>
                  <a:lnTo>
                    <a:pt x="1374" y="56"/>
                  </a:lnTo>
                  <a:lnTo>
                    <a:pt x="1384" y="59"/>
                  </a:lnTo>
                  <a:lnTo>
                    <a:pt x="1394" y="62"/>
                  </a:lnTo>
                  <a:lnTo>
                    <a:pt x="1405" y="66"/>
                  </a:lnTo>
                  <a:lnTo>
                    <a:pt x="1415" y="68"/>
                  </a:lnTo>
                  <a:lnTo>
                    <a:pt x="1426" y="71"/>
                  </a:lnTo>
                  <a:lnTo>
                    <a:pt x="1436" y="75"/>
                  </a:lnTo>
                  <a:lnTo>
                    <a:pt x="1448" y="80"/>
                  </a:lnTo>
                  <a:lnTo>
                    <a:pt x="1459" y="84"/>
                  </a:lnTo>
                  <a:lnTo>
                    <a:pt x="1470" y="87"/>
                  </a:lnTo>
                  <a:lnTo>
                    <a:pt x="1483" y="92"/>
                  </a:lnTo>
                  <a:lnTo>
                    <a:pt x="1495" y="96"/>
                  </a:lnTo>
                  <a:lnTo>
                    <a:pt x="1507" y="101"/>
                  </a:lnTo>
                  <a:lnTo>
                    <a:pt x="1518" y="105"/>
                  </a:lnTo>
                  <a:lnTo>
                    <a:pt x="1530" y="109"/>
                  </a:lnTo>
                  <a:lnTo>
                    <a:pt x="1543" y="113"/>
                  </a:lnTo>
                  <a:lnTo>
                    <a:pt x="1555" y="119"/>
                  </a:lnTo>
                  <a:lnTo>
                    <a:pt x="1568" y="123"/>
                  </a:lnTo>
                  <a:lnTo>
                    <a:pt x="1580" y="128"/>
                  </a:lnTo>
                  <a:lnTo>
                    <a:pt x="1593" y="134"/>
                  </a:lnTo>
                  <a:lnTo>
                    <a:pt x="1605" y="138"/>
                  </a:lnTo>
                  <a:lnTo>
                    <a:pt x="1619" y="144"/>
                  </a:lnTo>
                  <a:lnTo>
                    <a:pt x="1632" y="149"/>
                  </a:lnTo>
                  <a:lnTo>
                    <a:pt x="1644" y="155"/>
                  </a:lnTo>
                  <a:lnTo>
                    <a:pt x="1657" y="160"/>
                  </a:lnTo>
                  <a:lnTo>
                    <a:pt x="1669" y="167"/>
                  </a:lnTo>
                  <a:lnTo>
                    <a:pt x="1683" y="172"/>
                  </a:lnTo>
                  <a:lnTo>
                    <a:pt x="1696" y="179"/>
                  </a:lnTo>
                  <a:lnTo>
                    <a:pt x="1707" y="184"/>
                  </a:lnTo>
                  <a:lnTo>
                    <a:pt x="1721" y="191"/>
                  </a:lnTo>
                  <a:lnTo>
                    <a:pt x="1732" y="197"/>
                  </a:lnTo>
                  <a:lnTo>
                    <a:pt x="1746" y="204"/>
                  </a:lnTo>
                  <a:lnTo>
                    <a:pt x="1757" y="209"/>
                  </a:lnTo>
                  <a:lnTo>
                    <a:pt x="1770" y="215"/>
                  </a:lnTo>
                  <a:lnTo>
                    <a:pt x="1781" y="222"/>
                  </a:lnTo>
                  <a:lnTo>
                    <a:pt x="1793" y="229"/>
                  </a:lnTo>
                  <a:lnTo>
                    <a:pt x="1804" y="236"/>
                  </a:lnTo>
                  <a:lnTo>
                    <a:pt x="1816" y="243"/>
                  </a:lnTo>
                  <a:lnTo>
                    <a:pt x="1827" y="250"/>
                  </a:lnTo>
                  <a:lnTo>
                    <a:pt x="1838" y="256"/>
                  </a:lnTo>
                  <a:lnTo>
                    <a:pt x="1848" y="263"/>
                  </a:lnTo>
                  <a:lnTo>
                    <a:pt x="1859" y="272"/>
                  </a:lnTo>
                  <a:lnTo>
                    <a:pt x="1869" y="280"/>
                  </a:lnTo>
                  <a:lnTo>
                    <a:pt x="1880" y="287"/>
                  </a:lnTo>
                  <a:lnTo>
                    <a:pt x="1888" y="294"/>
                  </a:lnTo>
                  <a:lnTo>
                    <a:pt x="1898" y="301"/>
                  </a:lnTo>
                  <a:lnTo>
                    <a:pt x="1906" y="309"/>
                  </a:lnTo>
                  <a:lnTo>
                    <a:pt x="1916" y="316"/>
                  </a:lnTo>
                  <a:lnTo>
                    <a:pt x="1924" y="323"/>
                  </a:lnTo>
                  <a:lnTo>
                    <a:pt x="1933" y="332"/>
                  </a:lnTo>
                  <a:lnTo>
                    <a:pt x="1941" y="339"/>
                  </a:lnTo>
                  <a:lnTo>
                    <a:pt x="1949" y="347"/>
                  </a:lnTo>
                  <a:lnTo>
                    <a:pt x="1956" y="354"/>
                  </a:lnTo>
                  <a:lnTo>
                    <a:pt x="1963" y="361"/>
                  </a:lnTo>
                  <a:lnTo>
                    <a:pt x="1970" y="369"/>
                  </a:lnTo>
                  <a:lnTo>
                    <a:pt x="1979" y="376"/>
                  </a:lnTo>
                  <a:lnTo>
                    <a:pt x="1984" y="383"/>
                  </a:lnTo>
                  <a:lnTo>
                    <a:pt x="1991" y="392"/>
                  </a:lnTo>
                  <a:lnTo>
                    <a:pt x="1998" y="400"/>
                  </a:lnTo>
                  <a:lnTo>
                    <a:pt x="2005" y="408"/>
                  </a:lnTo>
                  <a:lnTo>
                    <a:pt x="2011" y="415"/>
                  </a:lnTo>
                  <a:lnTo>
                    <a:pt x="2016" y="422"/>
                  </a:lnTo>
                  <a:lnTo>
                    <a:pt x="2020" y="429"/>
                  </a:lnTo>
                  <a:lnTo>
                    <a:pt x="2027" y="436"/>
                  </a:lnTo>
                  <a:lnTo>
                    <a:pt x="2031" y="443"/>
                  </a:lnTo>
                  <a:lnTo>
                    <a:pt x="2036" y="451"/>
                  </a:lnTo>
                  <a:lnTo>
                    <a:pt x="2041" y="458"/>
                  </a:lnTo>
                  <a:lnTo>
                    <a:pt x="2047" y="465"/>
                  </a:lnTo>
                  <a:lnTo>
                    <a:pt x="2050" y="472"/>
                  </a:lnTo>
                  <a:lnTo>
                    <a:pt x="2055" y="479"/>
                  </a:lnTo>
                  <a:lnTo>
                    <a:pt x="2058" y="486"/>
                  </a:lnTo>
                  <a:lnTo>
                    <a:pt x="2062" y="493"/>
                  </a:lnTo>
                  <a:lnTo>
                    <a:pt x="2065" y="499"/>
                  </a:lnTo>
                  <a:lnTo>
                    <a:pt x="2069" y="506"/>
                  </a:lnTo>
                  <a:lnTo>
                    <a:pt x="2073" y="513"/>
                  </a:lnTo>
                  <a:lnTo>
                    <a:pt x="2077" y="520"/>
                  </a:lnTo>
                  <a:lnTo>
                    <a:pt x="2079" y="525"/>
                  </a:lnTo>
                  <a:lnTo>
                    <a:pt x="2083" y="531"/>
                  </a:lnTo>
                  <a:lnTo>
                    <a:pt x="2084" y="536"/>
                  </a:lnTo>
                  <a:lnTo>
                    <a:pt x="2088" y="543"/>
                  </a:lnTo>
                  <a:lnTo>
                    <a:pt x="2090" y="549"/>
                  </a:lnTo>
                  <a:lnTo>
                    <a:pt x="2093" y="553"/>
                  </a:lnTo>
                  <a:lnTo>
                    <a:pt x="2095" y="559"/>
                  </a:lnTo>
                  <a:lnTo>
                    <a:pt x="2097" y="566"/>
                  </a:lnTo>
                  <a:lnTo>
                    <a:pt x="2098" y="570"/>
                  </a:lnTo>
                  <a:lnTo>
                    <a:pt x="2100" y="574"/>
                  </a:lnTo>
                  <a:lnTo>
                    <a:pt x="2101" y="580"/>
                  </a:lnTo>
                  <a:lnTo>
                    <a:pt x="2104" y="585"/>
                  </a:lnTo>
                  <a:lnTo>
                    <a:pt x="2105" y="588"/>
                  </a:lnTo>
                  <a:lnTo>
                    <a:pt x="2107" y="594"/>
                  </a:lnTo>
                  <a:lnTo>
                    <a:pt x="2108" y="596"/>
                  </a:lnTo>
                  <a:lnTo>
                    <a:pt x="2111" y="602"/>
                  </a:lnTo>
                  <a:lnTo>
                    <a:pt x="2112" y="607"/>
                  </a:lnTo>
                  <a:lnTo>
                    <a:pt x="2114" y="614"/>
                  </a:lnTo>
                  <a:lnTo>
                    <a:pt x="2115" y="620"/>
                  </a:lnTo>
                  <a:lnTo>
                    <a:pt x="2116" y="624"/>
                  </a:lnTo>
                  <a:lnTo>
                    <a:pt x="2118" y="628"/>
                  </a:lnTo>
                  <a:lnTo>
                    <a:pt x="2118" y="631"/>
                  </a:lnTo>
                  <a:lnTo>
                    <a:pt x="2118" y="634"/>
                  </a:lnTo>
                  <a:lnTo>
                    <a:pt x="2119" y="634"/>
                  </a:lnTo>
                  <a:lnTo>
                    <a:pt x="2118" y="635"/>
                  </a:lnTo>
                  <a:lnTo>
                    <a:pt x="2116" y="642"/>
                  </a:lnTo>
                  <a:lnTo>
                    <a:pt x="2115" y="645"/>
                  </a:lnTo>
                  <a:lnTo>
                    <a:pt x="2114" y="651"/>
                  </a:lnTo>
                  <a:lnTo>
                    <a:pt x="2112" y="658"/>
                  </a:lnTo>
                  <a:lnTo>
                    <a:pt x="2112" y="665"/>
                  </a:lnTo>
                  <a:lnTo>
                    <a:pt x="2109" y="672"/>
                  </a:lnTo>
                  <a:lnTo>
                    <a:pt x="2108" y="678"/>
                  </a:lnTo>
                  <a:lnTo>
                    <a:pt x="2107" y="683"/>
                  </a:lnTo>
                  <a:lnTo>
                    <a:pt x="2107" y="687"/>
                  </a:lnTo>
                  <a:lnTo>
                    <a:pt x="2105" y="692"/>
                  </a:lnTo>
                  <a:lnTo>
                    <a:pt x="2105" y="697"/>
                  </a:lnTo>
                  <a:lnTo>
                    <a:pt x="2104" y="701"/>
                  </a:lnTo>
                  <a:lnTo>
                    <a:pt x="2102" y="705"/>
                  </a:lnTo>
                  <a:lnTo>
                    <a:pt x="2101" y="709"/>
                  </a:lnTo>
                  <a:lnTo>
                    <a:pt x="2101" y="715"/>
                  </a:lnTo>
                  <a:lnTo>
                    <a:pt x="2100" y="719"/>
                  </a:lnTo>
                  <a:lnTo>
                    <a:pt x="2098" y="724"/>
                  </a:lnTo>
                  <a:lnTo>
                    <a:pt x="2097" y="729"/>
                  </a:lnTo>
                  <a:lnTo>
                    <a:pt x="2097" y="734"/>
                  </a:lnTo>
                  <a:lnTo>
                    <a:pt x="2095" y="738"/>
                  </a:lnTo>
                  <a:lnTo>
                    <a:pt x="2095" y="744"/>
                  </a:lnTo>
                  <a:lnTo>
                    <a:pt x="2093" y="748"/>
                  </a:lnTo>
                  <a:lnTo>
                    <a:pt x="2093" y="754"/>
                  </a:lnTo>
                  <a:lnTo>
                    <a:pt x="2091" y="758"/>
                  </a:lnTo>
                  <a:lnTo>
                    <a:pt x="2090" y="762"/>
                  </a:lnTo>
                  <a:lnTo>
                    <a:pt x="2088" y="768"/>
                  </a:lnTo>
                  <a:lnTo>
                    <a:pt x="2088" y="772"/>
                  </a:lnTo>
                  <a:lnTo>
                    <a:pt x="2087" y="776"/>
                  </a:lnTo>
                  <a:lnTo>
                    <a:pt x="2086" y="780"/>
                  </a:lnTo>
                  <a:lnTo>
                    <a:pt x="2084" y="786"/>
                  </a:lnTo>
                  <a:lnTo>
                    <a:pt x="2084" y="790"/>
                  </a:lnTo>
                  <a:lnTo>
                    <a:pt x="2083" y="794"/>
                  </a:lnTo>
                  <a:lnTo>
                    <a:pt x="2083" y="798"/>
                  </a:lnTo>
                  <a:lnTo>
                    <a:pt x="2082" y="804"/>
                  </a:lnTo>
                  <a:lnTo>
                    <a:pt x="2082" y="808"/>
                  </a:lnTo>
                  <a:lnTo>
                    <a:pt x="2079" y="815"/>
                  </a:lnTo>
                  <a:lnTo>
                    <a:pt x="2077" y="822"/>
                  </a:lnTo>
                  <a:lnTo>
                    <a:pt x="2076" y="829"/>
                  </a:lnTo>
                  <a:lnTo>
                    <a:pt x="2076" y="834"/>
                  </a:lnTo>
                  <a:lnTo>
                    <a:pt x="2075" y="840"/>
                  </a:lnTo>
                  <a:lnTo>
                    <a:pt x="2073" y="844"/>
                  </a:lnTo>
                  <a:lnTo>
                    <a:pt x="2072" y="848"/>
                  </a:lnTo>
                  <a:lnTo>
                    <a:pt x="2072" y="851"/>
                  </a:lnTo>
                  <a:lnTo>
                    <a:pt x="2069" y="855"/>
                  </a:lnTo>
                  <a:lnTo>
                    <a:pt x="2063" y="861"/>
                  </a:lnTo>
                  <a:lnTo>
                    <a:pt x="2058" y="864"/>
                  </a:lnTo>
                  <a:lnTo>
                    <a:pt x="2054" y="869"/>
                  </a:lnTo>
                  <a:lnTo>
                    <a:pt x="2048" y="873"/>
                  </a:lnTo>
                  <a:lnTo>
                    <a:pt x="2043" y="878"/>
                  </a:lnTo>
                  <a:lnTo>
                    <a:pt x="2036" y="883"/>
                  </a:lnTo>
                  <a:lnTo>
                    <a:pt x="2029" y="887"/>
                  </a:lnTo>
                  <a:lnTo>
                    <a:pt x="2022" y="893"/>
                  </a:lnTo>
                  <a:lnTo>
                    <a:pt x="2015" y="899"/>
                  </a:lnTo>
                  <a:lnTo>
                    <a:pt x="2006" y="903"/>
                  </a:lnTo>
                  <a:lnTo>
                    <a:pt x="1999" y="910"/>
                  </a:lnTo>
                  <a:lnTo>
                    <a:pt x="1991" y="914"/>
                  </a:lnTo>
                  <a:lnTo>
                    <a:pt x="1984" y="921"/>
                  </a:lnTo>
                  <a:lnTo>
                    <a:pt x="1976" y="925"/>
                  </a:lnTo>
                  <a:lnTo>
                    <a:pt x="1967" y="931"/>
                  </a:lnTo>
                  <a:lnTo>
                    <a:pt x="1959" y="935"/>
                  </a:lnTo>
                  <a:lnTo>
                    <a:pt x="1952" y="940"/>
                  </a:lnTo>
                  <a:lnTo>
                    <a:pt x="1944" y="944"/>
                  </a:lnTo>
                  <a:lnTo>
                    <a:pt x="1938" y="949"/>
                  </a:lnTo>
                  <a:lnTo>
                    <a:pt x="1931" y="954"/>
                  </a:lnTo>
                  <a:lnTo>
                    <a:pt x="1926" y="958"/>
                  </a:lnTo>
                  <a:lnTo>
                    <a:pt x="1920" y="961"/>
                  </a:lnTo>
                  <a:lnTo>
                    <a:pt x="1914" y="965"/>
                  </a:lnTo>
                  <a:lnTo>
                    <a:pt x="1910" y="968"/>
                  </a:lnTo>
                  <a:lnTo>
                    <a:pt x="1908" y="971"/>
                  </a:lnTo>
                  <a:lnTo>
                    <a:pt x="1902" y="975"/>
                  </a:lnTo>
                  <a:lnTo>
                    <a:pt x="1901" y="977"/>
                  </a:lnTo>
                  <a:lnTo>
                    <a:pt x="1710" y="1017"/>
                  </a:lnTo>
                  <a:lnTo>
                    <a:pt x="1431" y="950"/>
                  </a:lnTo>
                  <a:lnTo>
                    <a:pt x="1248" y="834"/>
                  </a:lnTo>
                  <a:lnTo>
                    <a:pt x="1104" y="676"/>
                  </a:lnTo>
                  <a:lnTo>
                    <a:pt x="1032" y="582"/>
                  </a:lnTo>
                  <a:lnTo>
                    <a:pt x="759" y="624"/>
                  </a:lnTo>
                  <a:lnTo>
                    <a:pt x="798" y="525"/>
                  </a:lnTo>
                  <a:lnTo>
                    <a:pt x="1093" y="504"/>
                  </a:lnTo>
                  <a:lnTo>
                    <a:pt x="1093" y="506"/>
                  </a:lnTo>
                  <a:lnTo>
                    <a:pt x="1096" y="509"/>
                  </a:lnTo>
                  <a:lnTo>
                    <a:pt x="1099" y="514"/>
                  </a:lnTo>
                  <a:lnTo>
                    <a:pt x="1106" y="522"/>
                  </a:lnTo>
                  <a:lnTo>
                    <a:pt x="1108" y="525"/>
                  </a:lnTo>
                  <a:lnTo>
                    <a:pt x="1111" y="531"/>
                  </a:lnTo>
                  <a:lnTo>
                    <a:pt x="1117" y="536"/>
                  </a:lnTo>
                  <a:lnTo>
                    <a:pt x="1121" y="542"/>
                  </a:lnTo>
                  <a:lnTo>
                    <a:pt x="1125" y="548"/>
                  </a:lnTo>
                  <a:lnTo>
                    <a:pt x="1131" y="553"/>
                  </a:lnTo>
                  <a:lnTo>
                    <a:pt x="1135" y="560"/>
                  </a:lnTo>
                  <a:lnTo>
                    <a:pt x="1142" y="568"/>
                  </a:lnTo>
                  <a:lnTo>
                    <a:pt x="1147" y="575"/>
                  </a:lnTo>
                  <a:lnTo>
                    <a:pt x="1153" y="582"/>
                  </a:lnTo>
                  <a:lnTo>
                    <a:pt x="1160" y="589"/>
                  </a:lnTo>
                  <a:lnTo>
                    <a:pt x="1167" y="599"/>
                  </a:lnTo>
                  <a:lnTo>
                    <a:pt x="1174" y="606"/>
                  </a:lnTo>
                  <a:lnTo>
                    <a:pt x="1182" y="614"/>
                  </a:lnTo>
                  <a:lnTo>
                    <a:pt x="1189" y="624"/>
                  </a:lnTo>
                  <a:lnTo>
                    <a:pt x="1199" y="634"/>
                  </a:lnTo>
                  <a:lnTo>
                    <a:pt x="1206" y="642"/>
                  </a:lnTo>
                  <a:lnTo>
                    <a:pt x="1216" y="651"/>
                  </a:lnTo>
                  <a:lnTo>
                    <a:pt x="1225" y="659"/>
                  </a:lnTo>
                  <a:lnTo>
                    <a:pt x="1234" y="669"/>
                  </a:lnTo>
                  <a:lnTo>
                    <a:pt x="1243" y="678"/>
                  </a:lnTo>
                  <a:lnTo>
                    <a:pt x="1253" y="688"/>
                  </a:lnTo>
                  <a:lnTo>
                    <a:pt x="1263" y="698"/>
                  </a:lnTo>
                  <a:lnTo>
                    <a:pt x="1274" y="708"/>
                  </a:lnTo>
                  <a:lnTo>
                    <a:pt x="1284" y="716"/>
                  </a:lnTo>
                  <a:lnTo>
                    <a:pt x="1295" y="726"/>
                  </a:lnTo>
                  <a:lnTo>
                    <a:pt x="1306" y="736"/>
                  </a:lnTo>
                  <a:lnTo>
                    <a:pt x="1317" y="744"/>
                  </a:lnTo>
                  <a:lnTo>
                    <a:pt x="1328" y="754"/>
                  </a:lnTo>
                  <a:lnTo>
                    <a:pt x="1339" y="762"/>
                  </a:lnTo>
                  <a:lnTo>
                    <a:pt x="1352" y="772"/>
                  </a:lnTo>
                  <a:lnTo>
                    <a:pt x="1363" y="780"/>
                  </a:lnTo>
                  <a:lnTo>
                    <a:pt x="1376" y="788"/>
                  </a:lnTo>
                  <a:lnTo>
                    <a:pt x="1388" y="797"/>
                  </a:lnTo>
                  <a:lnTo>
                    <a:pt x="1399" y="805"/>
                  </a:lnTo>
                  <a:lnTo>
                    <a:pt x="1413" y="814"/>
                  </a:lnTo>
                  <a:lnTo>
                    <a:pt x="1426" y="822"/>
                  </a:lnTo>
                  <a:lnTo>
                    <a:pt x="1438" y="829"/>
                  </a:lnTo>
                  <a:lnTo>
                    <a:pt x="1452" y="836"/>
                  </a:lnTo>
                  <a:lnTo>
                    <a:pt x="1465" y="844"/>
                  </a:lnTo>
                  <a:lnTo>
                    <a:pt x="1479" y="850"/>
                  </a:lnTo>
                  <a:lnTo>
                    <a:pt x="1491" y="857"/>
                  </a:lnTo>
                  <a:lnTo>
                    <a:pt x="1505" y="862"/>
                  </a:lnTo>
                  <a:lnTo>
                    <a:pt x="1519" y="869"/>
                  </a:lnTo>
                  <a:lnTo>
                    <a:pt x="1533" y="873"/>
                  </a:lnTo>
                  <a:lnTo>
                    <a:pt x="1547" y="878"/>
                  </a:lnTo>
                  <a:lnTo>
                    <a:pt x="1561" y="883"/>
                  </a:lnTo>
                  <a:lnTo>
                    <a:pt x="1575" y="887"/>
                  </a:lnTo>
                  <a:lnTo>
                    <a:pt x="1589" y="890"/>
                  </a:lnTo>
                  <a:lnTo>
                    <a:pt x="1603" y="893"/>
                  </a:lnTo>
                  <a:lnTo>
                    <a:pt x="1618" y="896"/>
                  </a:lnTo>
                  <a:lnTo>
                    <a:pt x="1632" y="899"/>
                  </a:lnTo>
                  <a:lnTo>
                    <a:pt x="1647" y="899"/>
                  </a:lnTo>
                  <a:lnTo>
                    <a:pt x="1661" y="900"/>
                  </a:lnTo>
                  <a:lnTo>
                    <a:pt x="1676" y="900"/>
                  </a:lnTo>
                  <a:lnTo>
                    <a:pt x="1692" y="901"/>
                  </a:lnTo>
                  <a:lnTo>
                    <a:pt x="1706" y="900"/>
                  </a:lnTo>
                  <a:lnTo>
                    <a:pt x="1720" y="899"/>
                  </a:lnTo>
                  <a:lnTo>
                    <a:pt x="1732" y="897"/>
                  </a:lnTo>
                  <a:lnTo>
                    <a:pt x="1746" y="897"/>
                  </a:lnTo>
                  <a:lnTo>
                    <a:pt x="1757" y="896"/>
                  </a:lnTo>
                  <a:lnTo>
                    <a:pt x="1770" y="893"/>
                  </a:lnTo>
                  <a:lnTo>
                    <a:pt x="1782" y="892"/>
                  </a:lnTo>
                  <a:lnTo>
                    <a:pt x="1793" y="890"/>
                  </a:lnTo>
                  <a:lnTo>
                    <a:pt x="1804" y="889"/>
                  </a:lnTo>
                  <a:lnTo>
                    <a:pt x="1814" y="886"/>
                  </a:lnTo>
                  <a:lnTo>
                    <a:pt x="1825" y="883"/>
                  </a:lnTo>
                  <a:lnTo>
                    <a:pt x="1835" y="882"/>
                  </a:lnTo>
                  <a:lnTo>
                    <a:pt x="1845" y="879"/>
                  </a:lnTo>
                  <a:lnTo>
                    <a:pt x="1855" y="876"/>
                  </a:lnTo>
                  <a:lnTo>
                    <a:pt x="1863" y="875"/>
                  </a:lnTo>
                  <a:lnTo>
                    <a:pt x="1873" y="872"/>
                  </a:lnTo>
                  <a:lnTo>
                    <a:pt x="1881" y="868"/>
                  </a:lnTo>
                  <a:lnTo>
                    <a:pt x="1888" y="865"/>
                  </a:lnTo>
                  <a:lnTo>
                    <a:pt x="1895" y="862"/>
                  </a:lnTo>
                  <a:lnTo>
                    <a:pt x="1903" y="860"/>
                  </a:lnTo>
                  <a:lnTo>
                    <a:pt x="1909" y="855"/>
                  </a:lnTo>
                  <a:lnTo>
                    <a:pt x="1916" y="853"/>
                  </a:lnTo>
                  <a:lnTo>
                    <a:pt x="1921" y="850"/>
                  </a:lnTo>
                  <a:lnTo>
                    <a:pt x="1928" y="847"/>
                  </a:lnTo>
                  <a:lnTo>
                    <a:pt x="1934" y="843"/>
                  </a:lnTo>
                  <a:lnTo>
                    <a:pt x="1940" y="839"/>
                  </a:lnTo>
                  <a:lnTo>
                    <a:pt x="1944" y="834"/>
                  </a:lnTo>
                  <a:lnTo>
                    <a:pt x="1949" y="832"/>
                  </a:lnTo>
                  <a:lnTo>
                    <a:pt x="1953" y="827"/>
                  </a:lnTo>
                  <a:lnTo>
                    <a:pt x="1958" y="823"/>
                  </a:lnTo>
                  <a:lnTo>
                    <a:pt x="1963" y="819"/>
                  </a:lnTo>
                  <a:lnTo>
                    <a:pt x="1967" y="815"/>
                  </a:lnTo>
                  <a:lnTo>
                    <a:pt x="1970" y="811"/>
                  </a:lnTo>
                  <a:lnTo>
                    <a:pt x="1974" y="807"/>
                  </a:lnTo>
                  <a:lnTo>
                    <a:pt x="1977" y="801"/>
                  </a:lnTo>
                  <a:lnTo>
                    <a:pt x="1981" y="797"/>
                  </a:lnTo>
                  <a:lnTo>
                    <a:pt x="1983" y="793"/>
                  </a:lnTo>
                  <a:lnTo>
                    <a:pt x="1985" y="787"/>
                  </a:lnTo>
                  <a:lnTo>
                    <a:pt x="1988" y="783"/>
                  </a:lnTo>
                  <a:lnTo>
                    <a:pt x="1991" y="779"/>
                  </a:lnTo>
                  <a:lnTo>
                    <a:pt x="1992" y="773"/>
                  </a:lnTo>
                  <a:lnTo>
                    <a:pt x="1995" y="769"/>
                  </a:lnTo>
                  <a:lnTo>
                    <a:pt x="1997" y="763"/>
                  </a:lnTo>
                  <a:lnTo>
                    <a:pt x="1998" y="758"/>
                  </a:lnTo>
                  <a:lnTo>
                    <a:pt x="1999" y="754"/>
                  </a:lnTo>
                  <a:lnTo>
                    <a:pt x="2002" y="748"/>
                  </a:lnTo>
                  <a:lnTo>
                    <a:pt x="2004" y="743"/>
                  </a:lnTo>
                  <a:lnTo>
                    <a:pt x="2005" y="738"/>
                  </a:lnTo>
                  <a:lnTo>
                    <a:pt x="2005" y="731"/>
                  </a:lnTo>
                  <a:lnTo>
                    <a:pt x="2006" y="727"/>
                  </a:lnTo>
                  <a:lnTo>
                    <a:pt x="2006" y="722"/>
                  </a:lnTo>
                  <a:lnTo>
                    <a:pt x="2009" y="716"/>
                  </a:lnTo>
                  <a:lnTo>
                    <a:pt x="2009" y="711"/>
                  </a:lnTo>
                  <a:lnTo>
                    <a:pt x="2011" y="706"/>
                  </a:lnTo>
                  <a:lnTo>
                    <a:pt x="2011" y="699"/>
                  </a:lnTo>
                  <a:lnTo>
                    <a:pt x="2012" y="695"/>
                  </a:lnTo>
                  <a:lnTo>
                    <a:pt x="2012" y="688"/>
                  </a:lnTo>
                  <a:lnTo>
                    <a:pt x="2012" y="684"/>
                  </a:lnTo>
                  <a:lnTo>
                    <a:pt x="2012" y="678"/>
                  </a:lnTo>
                  <a:lnTo>
                    <a:pt x="2013" y="673"/>
                  </a:lnTo>
                  <a:lnTo>
                    <a:pt x="2013" y="666"/>
                  </a:lnTo>
                  <a:lnTo>
                    <a:pt x="2013" y="662"/>
                  </a:lnTo>
                  <a:lnTo>
                    <a:pt x="2013" y="656"/>
                  </a:lnTo>
                  <a:lnTo>
                    <a:pt x="2015" y="651"/>
                  </a:lnTo>
                  <a:lnTo>
                    <a:pt x="2013" y="645"/>
                  </a:lnTo>
                  <a:lnTo>
                    <a:pt x="2013" y="638"/>
                  </a:lnTo>
                  <a:lnTo>
                    <a:pt x="2013" y="633"/>
                  </a:lnTo>
                  <a:lnTo>
                    <a:pt x="2013" y="627"/>
                  </a:lnTo>
                  <a:lnTo>
                    <a:pt x="2012" y="621"/>
                  </a:lnTo>
                  <a:lnTo>
                    <a:pt x="2012" y="616"/>
                  </a:lnTo>
                  <a:lnTo>
                    <a:pt x="2011" y="609"/>
                  </a:lnTo>
                  <a:lnTo>
                    <a:pt x="2011" y="603"/>
                  </a:lnTo>
                  <a:lnTo>
                    <a:pt x="2009" y="598"/>
                  </a:lnTo>
                  <a:lnTo>
                    <a:pt x="2006" y="592"/>
                  </a:lnTo>
                  <a:lnTo>
                    <a:pt x="2005" y="587"/>
                  </a:lnTo>
                  <a:lnTo>
                    <a:pt x="2004" y="581"/>
                  </a:lnTo>
                  <a:lnTo>
                    <a:pt x="2002" y="574"/>
                  </a:lnTo>
                  <a:lnTo>
                    <a:pt x="1999" y="570"/>
                  </a:lnTo>
                  <a:lnTo>
                    <a:pt x="1998" y="563"/>
                  </a:lnTo>
                  <a:lnTo>
                    <a:pt x="1997" y="559"/>
                  </a:lnTo>
                  <a:lnTo>
                    <a:pt x="1994" y="552"/>
                  </a:lnTo>
                  <a:lnTo>
                    <a:pt x="1991" y="546"/>
                  </a:lnTo>
                  <a:lnTo>
                    <a:pt x="1990" y="541"/>
                  </a:lnTo>
                  <a:lnTo>
                    <a:pt x="1987" y="535"/>
                  </a:lnTo>
                  <a:lnTo>
                    <a:pt x="1984" y="529"/>
                  </a:lnTo>
                  <a:lnTo>
                    <a:pt x="1981" y="524"/>
                  </a:lnTo>
                  <a:lnTo>
                    <a:pt x="1979" y="518"/>
                  </a:lnTo>
                  <a:lnTo>
                    <a:pt x="1977" y="514"/>
                  </a:lnTo>
                  <a:lnTo>
                    <a:pt x="1974" y="509"/>
                  </a:lnTo>
                  <a:lnTo>
                    <a:pt x="1970" y="503"/>
                  </a:lnTo>
                  <a:lnTo>
                    <a:pt x="1967" y="497"/>
                  </a:lnTo>
                  <a:lnTo>
                    <a:pt x="1965" y="493"/>
                  </a:lnTo>
                  <a:lnTo>
                    <a:pt x="1962" y="489"/>
                  </a:lnTo>
                  <a:lnTo>
                    <a:pt x="1959" y="485"/>
                  </a:lnTo>
                  <a:lnTo>
                    <a:pt x="1956" y="479"/>
                  </a:lnTo>
                  <a:lnTo>
                    <a:pt x="1953" y="475"/>
                  </a:lnTo>
                  <a:lnTo>
                    <a:pt x="1949" y="471"/>
                  </a:lnTo>
                  <a:lnTo>
                    <a:pt x="1946" y="465"/>
                  </a:lnTo>
                  <a:lnTo>
                    <a:pt x="1944" y="461"/>
                  </a:lnTo>
                  <a:lnTo>
                    <a:pt x="1941" y="456"/>
                  </a:lnTo>
                  <a:lnTo>
                    <a:pt x="1935" y="447"/>
                  </a:lnTo>
                  <a:lnTo>
                    <a:pt x="1930" y="440"/>
                  </a:lnTo>
                  <a:lnTo>
                    <a:pt x="1924" y="433"/>
                  </a:lnTo>
                  <a:lnTo>
                    <a:pt x="1919" y="426"/>
                  </a:lnTo>
                  <a:lnTo>
                    <a:pt x="1913" y="419"/>
                  </a:lnTo>
                  <a:lnTo>
                    <a:pt x="1910" y="415"/>
                  </a:lnTo>
                  <a:lnTo>
                    <a:pt x="1905" y="408"/>
                  </a:lnTo>
                  <a:lnTo>
                    <a:pt x="1901" y="404"/>
                  </a:lnTo>
                  <a:lnTo>
                    <a:pt x="1898" y="400"/>
                  </a:lnTo>
                  <a:lnTo>
                    <a:pt x="1895" y="397"/>
                  </a:lnTo>
                  <a:lnTo>
                    <a:pt x="1891" y="392"/>
                  </a:lnTo>
                  <a:lnTo>
                    <a:pt x="1889" y="392"/>
                  </a:lnTo>
                  <a:lnTo>
                    <a:pt x="1888" y="390"/>
                  </a:lnTo>
                  <a:lnTo>
                    <a:pt x="1884" y="387"/>
                  </a:lnTo>
                  <a:lnTo>
                    <a:pt x="1878" y="383"/>
                  </a:lnTo>
                  <a:lnTo>
                    <a:pt x="1871" y="380"/>
                  </a:lnTo>
                  <a:lnTo>
                    <a:pt x="1866" y="376"/>
                  </a:lnTo>
                  <a:lnTo>
                    <a:pt x="1862" y="373"/>
                  </a:lnTo>
                  <a:lnTo>
                    <a:pt x="1855" y="369"/>
                  </a:lnTo>
                  <a:lnTo>
                    <a:pt x="1849" y="367"/>
                  </a:lnTo>
                  <a:lnTo>
                    <a:pt x="1842" y="362"/>
                  </a:lnTo>
                  <a:lnTo>
                    <a:pt x="1835" y="358"/>
                  </a:lnTo>
                  <a:lnTo>
                    <a:pt x="1828" y="354"/>
                  </a:lnTo>
                  <a:lnTo>
                    <a:pt x="1821" y="350"/>
                  </a:lnTo>
                  <a:lnTo>
                    <a:pt x="1811" y="344"/>
                  </a:lnTo>
                  <a:lnTo>
                    <a:pt x="1803" y="339"/>
                  </a:lnTo>
                  <a:lnTo>
                    <a:pt x="1793" y="333"/>
                  </a:lnTo>
                  <a:lnTo>
                    <a:pt x="1785" y="329"/>
                  </a:lnTo>
                  <a:lnTo>
                    <a:pt x="1774" y="323"/>
                  </a:lnTo>
                  <a:lnTo>
                    <a:pt x="1764" y="318"/>
                  </a:lnTo>
                  <a:lnTo>
                    <a:pt x="1753" y="312"/>
                  </a:lnTo>
                  <a:lnTo>
                    <a:pt x="1743" y="307"/>
                  </a:lnTo>
                  <a:lnTo>
                    <a:pt x="1731" y="300"/>
                  </a:lnTo>
                  <a:lnTo>
                    <a:pt x="1720" y="293"/>
                  </a:lnTo>
                  <a:lnTo>
                    <a:pt x="1707" y="287"/>
                  </a:lnTo>
                  <a:lnTo>
                    <a:pt x="1696" y="282"/>
                  </a:lnTo>
                  <a:lnTo>
                    <a:pt x="1682" y="275"/>
                  </a:lnTo>
                  <a:lnTo>
                    <a:pt x="1669" y="269"/>
                  </a:lnTo>
                  <a:lnTo>
                    <a:pt x="1657" y="262"/>
                  </a:lnTo>
                  <a:lnTo>
                    <a:pt x="1643" y="256"/>
                  </a:lnTo>
                  <a:lnTo>
                    <a:pt x="1629" y="250"/>
                  </a:lnTo>
                  <a:lnTo>
                    <a:pt x="1615" y="243"/>
                  </a:lnTo>
                  <a:lnTo>
                    <a:pt x="1600" y="236"/>
                  </a:lnTo>
                  <a:lnTo>
                    <a:pt x="1586" y="229"/>
                  </a:lnTo>
                  <a:lnTo>
                    <a:pt x="1571" y="222"/>
                  </a:lnTo>
                  <a:lnTo>
                    <a:pt x="1557" y="216"/>
                  </a:lnTo>
                  <a:lnTo>
                    <a:pt x="1541" y="211"/>
                  </a:lnTo>
                  <a:lnTo>
                    <a:pt x="1526" y="205"/>
                  </a:lnTo>
                  <a:lnTo>
                    <a:pt x="1511" y="198"/>
                  </a:lnTo>
                  <a:lnTo>
                    <a:pt x="1495" y="191"/>
                  </a:lnTo>
                  <a:lnTo>
                    <a:pt x="1479" y="185"/>
                  </a:lnTo>
                  <a:lnTo>
                    <a:pt x="1463" y="180"/>
                  </a:lnTo>
                  <a:lnTo>
                    <a:pt x="1447" y="173"/>
                  </a:lnTo>
                  <a:lnTo>
                    <a:pt x="1431" y="167"/>
                  </a:lnTo>
                  <a:lnTo>
                    <a:pt x="1415" y="162"/>
                  </a:lnTo>
                  <a:lnTo>
                    <a:pt x="1398" y="158"/>
                  </a:lnTo>
                  <a:lnTo>
                    <a:pt x="1381" y="151"/>
                  </a:lnTo>
                  <a:lnTo>
                    <a:pt x="1365" y="146"/>
                  </a:lnTo>
                  <a:lnTo>
                    <a:pt x="1348" y="141"/>
                  </a:lnTo>
                  <a:lnTo>
                    <a:pt x="1331" y="137"/>
                  </a:lnTo>
                  <a:lnTo>
                    <a:pt x="1313" y="133"/>
                  </a:lnTo>
                  <a:lnTo>
                    <a:pt x="1298" y="127"/>
                  </a:lnTo>
                  <a:lnTo>
                    <a:pt x="1280" y="124"/>
                  </a:lnTo>
                  <a:lnTo>
                    <a:pt x="1263" y="120"/>
                  </a:lnTo>
                  <a:lnTo>
                    <a:pt x="1246" y="116"/>
                  </a:lnTo>
                  <a:lnTo>
                    <a:pt x="1230" y="113"/>
                  </a:lnTo>
                  <a:lnTo>
                    <a:pt x="1211" y="109"/>
                  </a:lnTo>
                  <a:lnTo>
                    <a:pt x="1196" y="107"/>
                  </a:lnTo>
                  <a:lnTo>
                    <a:pt x="1178" y="105"/>
                  </a:lnTo>
                  <a:lnTo>
                    <a:pt x="1161" y="102"/>
                  </a:lnTo>
                  <a:lnTo>
                    <a:pt x="1145" y="101"/>
                  </a:lnTo>
                  <a:lnTo>
                    <a:pt x="1128" y="101"/>
                  </a:lnTo>
                  <a:lnTo>
                    <a:pt x="1111" y="98"/>
                  </a:lnTo>
                  <a:lnTo>
                    <a:pt x="1094" y="98"/>
                  </a:lnTo>
                  <a:lnTo>
                    <a:pt x="1078" y="95"/>
                  </a:lnTo>
                  <a:lnTo>
                    <a:pt x="1061" y="95"/>
                  </a:lnTo>
                  <a:lnTo>
                    <a:pt x="1046" y="94"/>
                  </a:lnTo>
                  <a:lnTo>
                    <a:pt x="1029" y="92"/>
                  </a:lnTo>
                  <a:lnTo>
                    <a:pt x="1012" y="91"/>
                  </a:lnTo>
                  <a:lnTo>
                    <a:pt x="997" y="91"/>
                  </a:lnTo>
                  <a:lnTo>
                    <a:pt x="982" y="91"/>
                  </a:lnTo>
                  <a:lnTo>
                    <a:pt x="966" y="89"/>
                  </a:lnTo>
                  <a:lnTo>
                    <a:pt x="951" y="89"/>
                  </a:lnTo>
                  <a:lnTo>
                    <a:pt x="936" y="89"/>
                  </a:lnTo>
                  <a:lnTo>
                    <a:pt x="920" y="89"/>
                  </a:lnTo>
                  <a:lnTo>
                    <a:pt x="905" y="89"/>
                  </a:lnTo>
                  <a:lnTo>
                    <a:pt x="891" y="89"/>
                  </a:lnTo>
                  <a:lnTo>
                    <a:pt x="877" y="89"/>
                  </a:lnTo>
                  <a:lnTo>
                    <a:pt x="862" y="89"/>
                  </a:lnTo>
                  <a:lnTo>
                    <a:pt x="848" y="89"/>
                  </a:lnTo>
                  <a:lnTo>
                    <a:pt x="834" y="89"/>
                  </a:lnTo>
                  <a:lnTo>
                    <a:pt x="820" y="89"/>
                  </a:lnTo>
                  <a:lnTo>
                    <a:pt x="806" y="89"/>
                  </a:lnTo>
                  <a:lnTo>
                    <a:pt x="792" y="91"/>
                  </a:lnTo>
                  <a:lnTo>
                    <a:pt x="778" y="91"/>
                  </a:lnTo>
                  <a:lnTo>
                    <a:pt x="766" y="92"/>
                  </a:lnTo>
                  <a:lnTo>
                    <a:pt x="752" y="92"/>
                  </a:lnTo>
                  <a:lnTo>
                    <a:pt x="738" y="94"/>
                  </a:lnTo>
                  <a:lnTo>
                    <a:pt x="726" y="94"/>
                  </a:lnTo>
                  <a:lnTo>
                    <a:pt x="713" y="95"/>
                  </a:lnTo>
                  <a:lnTo>
                    <a:pt x="699" y="96"/>
                  </a:lnTo>
                  <a:lnTo>
                    <a:pt x="688" y="98"/>
                  </a:lnTo>
                  <a:lnTo>
                    <a:pt x="675" y="99"/>
                  </a:lnTo>
                  <a:lnTo>
                    <a:pt x="663" y="102"/>
                  </a:lnTo>
                  <a:lnTo>
                    <a:pt x="650" y="102"/>
                  </a:lnTo>
                  <a:lnTo>
                    <a:pt x="638" y="105"/>
                  </a:lnTo>
                  <a:lnTo>
                    <a:pt x="627" y="106"/>
                  </a:lnTo>
                  <a:lnTo>
                    <a:pt x="616" y="107"/>
                  </a:lnTo>
                  <a:lnTo>
                    <a:pt x="603" y="109"/>
                  </a:lnTo>
                  <a:lnTo>
                    <a:pt x="590" y="112"/>
                  </a:lnTo>
                  <a:lnTo>
                    <a:pt x="579" y="113"/>
                  </a:lnTo>
                  <a:lnTo>
                    <a:pt x="568" y="116"/>
                  </a:lnTo>
                  <a:lnTo>
                    <a:pt x="557" y="117"/>
                  </a:lnTo>
                  <a:lnTo>
                    <a:pt x="546" y="120"/>
                  </a:lnTo>
                  <a:lnTo>
                    <a:pt x="535" y="121"/>
                  </a:lnTo>
                  <a:lnTo>
                    <a:pt x="524" y="124"/>
                  </a:lnTo>
                  <a:lnTo>
                    <a:pt x="513" y="127"/>
                  </a:lnTo>
                  <a:lnTo>
                    <a:pt x="503" y="130"/>
                  </a:lnTo>
                  <a:lnTo>
                    <a:pt x="492" y="133"/>
                  </a:lnTo>
                  <a:lnTo>
                    <a:pt x="482" y="135"/>
                  </a:lnTo>
                  <a:lnTo>
                    <a:pt x="472" y="138"/>
                  </a:lnTo>
                  <a:lnTo>
                    <a:pt x="461" y="141"/>
                  </a:lnTo>
                  <a:lnTo>
                    <a:pt x="451" y="144"/>
                  </a:lnTo>
                  <a:lnTo>
                    <a:pt x="442" y="146"/>
                  </a:lnTo>
                  <a:lnTo>
                    <a:pt x="430" y="149"/>
                  </a:lnTo>
                  <a:lnTo>
                    <a:pt x="421" y="153"/>
                  </a:lnTo>
                  <a:lnTo>
                    <a:pt x="412" y="156"/>
                  </a:lnTo>
                  <a:lnTo>
                    <a:pt x="403" y="160"/>
                  </a:lnTo>
                  <a:lnTo>
                    <a:pt x="393" y="163"/>
                  </a:lnTo>
                  <a:lnTo>
                    <a:pt x="383" y="167"/>
                  </a:lnTo>
                  <a:lnTo>
                    <a:pt x="375" y="170"/>
                  </a:lnTo>
                  <a:lnTo>
                    <a:pt x="365" y="174"/>
                  </a:lnTo>
                  <a:lnTo>
                    <a:pt x="355" y="179"/>
                  </a:lnTo>
                  <a:lnTo>
                    <a:pt x="347" y="183"/>
                  </a:lnTo>
                  <a:lnTo>
                    <a:pt x="339" y="187"/>
                  </a:lnTo>
                  <a:lnTo>
                    <a:pt x="330" y="191"/>
                  </a:lnTo>
                  <a:lnTo>
                    <a:pt x="320" y="195"/>
                  </a:lnTo>
                  <a:lnTo>
                    <a:pt x="312" y="199"/>
                  </a:lnTo>
                  <a:lnTo>
                    <a:pt x="304" y="204"/>
                  </a:lnTo>
                  <a:lnTo>
                    <a:pt x="297" y="209"/>
                  </a:lnTo>
                  <a:lnTo>
                    <a:pt x="288" y="213"/>
                  </a:lnTo>
                  <a:lnTo>
                    <a:pt x="280" y="219"/>
                  </a:lnTo>
                  <a:lnTo>
                    <a:pt x="273" y="224"/>
                  </a:lnTo>
                  <a:lnTo>
                    <a:pt x="266" y="229"/>
                  </a:lnTo>
                  <a:lnTo>
                    <a:pt x="259" y="234"/>
                  </a:lnTo>
                  <a:lnTo>
                    <a:pt x="252" y="240"/>
                  </a:lnTo>
                  <a:lnTo>
                    <a:pt x="245" y="245"/>
                  </a:lnTo>
                  <a:lnTo>
                    <a:pt x="238" y="251"/>
                  </a:lnTo>
                  <a:lnTo>
                    <a:pt x="231" y="256"/>
                  </a:lnTo>
                  <a:lnTo>
                    <a:pt x="226" y="262"/>
                  </a:lnTo>
                  <a:lnTo>
                    <a:pt x="220" y="268"/>
                  </a:lnTo>
                  <a:lnTo>
                    <a:pt x="216" y="275"/>
                  </a:lnTo>
                  <a:lnTo>
                    <a:pt x="209" y="280"/>
                  </a:lnTo>
                  <a:lnTo>
                    <a:pt x="203" y="287"/>
                  </a:lnTo>
                  <a:lnTo>
                    <a:pt x="198" y="291"/>
                  </a:lnTo>
                  <a:lnTo>
                    <a:pt x="194" y="298"/>
                  </a:lnTo>
                  <a:lnTo>
                    <a:pt x="188" y="304"/>
                  </a:lnTo>
                  <a:lnTo>
                    <a:pt x="184" y="311"/>
                  </a:lnTo>
                  <a:lnTo>
                    <a:pt x="180" y="316"/>
                  </a:lnTo>
                  <a:lnTo>
                    <a:pt x="176" y="323"/>
                  </a:lnTo>
                  <a:lnTo>
                    <a:pt x="170" y="329"/>
                  </a:lnTo>
                  <a:lnTo>
                    <a:pt x="166" y="334"/>
                  </a:lnTo>
                  <a:lnTo>
                    <a:pt x="162" y="341"/>
                  </a:lnTo>
                  <a:lnTo>
                    <a:pt x="159" y="347"/>
                  </a:lnTo>
                  <a:lnTo>
                    <a:pt x="155" y="353"/>
                  </a:lnTo>
                  <a:lnTo>
                    <a:pt x="152" y="360"/>
                  </a:lnTo>
                  <a:lnTo>
                    <a:pt x="148" y="365"/>
                  </a:lnTo>
                  <a:lnTo>
                    <a:pt x="146" y="372"/>
                  </a:lnTo>
                  <a:lnTo>
                    <a:pt x="142" y="378"/>
                  </a:lnTo>
                  <a:lnTo>
                    <a:pt x="139" y="383"/>
                  </a:lnTo>
                  <a:lnTo>
                    <a:pt x="137" y="389"/>
                  </a:lnTo>
                  <a:lnTo>
                    <a:pt x="134" y="394"/>
                  </a:lnTo>
                  <a:lnTo>
                    <a:pt x="131" y="400"/>
                  </a:lnTo>
                  <a:lnTo>
                    <a:pt x="130" y="404"/>
                  </a:lnTo>
                  <a:lnTo>
                    <a:pt x="127" y="410"/>
                  </a:lnTo>
                  <a:lnTo>
                    <a:pt x="124" y="415"/>
                  </a:lnTo>
                  <a:lnTo>
                    <a:pt x="123" y="419"/>
                  </a:lnTo>
                  <a:lnTo>
                    <a:pt x="120" y="425"/>
                  </a:lnTo>
                  <a:lnTo>
                    <a:pt x="119" y="429"/>
                  </a:lnTo>
                  <a:lnTo>
                    <a:pt x="117" y="435"/>
                  </a:lnTo>
                  <a:lnTo>
                    <a:pt x="114" y="439"/>
                  </a:lnTo>
                  <a:lnTo>
                    <a:pt x="113" y="443"/>
                  </a:lnTo>
                  <a:lnTo>
                    <a:pt x="112" y="447"/>
                  </a:lnTo>
                  <a:lnTo>
                    <a:pt x="112" y="453"/>
                  </a:lnTo>
                  <a:lnTo>
                    <a:pt x="109" y="458"/>
                  </a:lnTo>
                  <a:lnTo>
                    <a:pt x="106" y="465"/>
                  </a:lnTo>
                  <a:lnTo>
                    <a:pt x="105" y="472"/>
                  </a:lnTo>
                  <a:lnTo>
                    <a:pt x="105" y="478"/>
                  </a:lnTo>
                  <a:lnTo>
                    <a:pt x="103" y="483"/>
                  </a:lnTo>
                  <a:lnTo>
                    <a:pt x="103" y="486"/>
                  </a:lnTo>
                  <a:lnTo>
                    <a:pt x="117" y="709"/>
                  </a:lnTo>
                  <a:lnTo>
                    <a:pt x="263" y="847"/>
                  </a:lnTo>
                  <a:lnTo>
                    <a:pt x="535" y="967"/>
                  </a:lnTo>
                  <a:lnTo>
                    <a:pt x="726" y="978"/>
                  </a:lnTo>
                  <a:lnTo>
                    <a:pt x="788" y="950"/>
                  </a:lnTo>
                  <a:lnTo>
                    <a:pt x="868" y="995"/>
                  </a:lnTo>
                  <a:close/>
                </a:path>
              </a:pathLst>
            </a:custGeom>
            <a:solidFill>
              <a:srgbClr val="C2AD8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25" name="Freeform 206"/>
            <p:cNvSpPr>
              <a:spLocks/>
            </p:cNvSpPr>
            <p:nvPr/>
          </p:nvSpPr>
          <p:spPr bwMode="auto">
            <a:xfrm>
              <a:off x="1403" y="1603"/>
              <a:ext cx="188" cy="222"/>
            </a:xfrm>
            <a:custGeom>
              <a:avLst/>
              <a:gdLst>
                <a:gd name="T0" fmla="*/ 7 w 564"/>
                <a:gd name="T1" fmla="*/ 135 h 667"/>
                <a:gd name="T2" fmla="*/ 6 w 564"/>
                <a:gd name="T3" fmla="*/ 137 h 667"/>
                <a:gd name="T4" fmla="*/ 5 w 564"/>
                <a:gd name="T5" fmla="*/ 140 h 667"/>
                <a:gd name="T6" fmla="*/ 4 w 564"/>
                <a:gd name="T7" fmla="*/ 143 h 667"/>
                <a:gd name="T8" fmla="*/ 3 w 564"/>
                <a:gd name="T9" fmla="*/ 148 h 667"/>
                <a:gd name="T10" fmla="*/ 1 w 564"/>
                <a:gd name="T11" fmla="*/ 152 h 667"/>
                <a:gd name="T12" fmla="*/ 0 w 564"/>
                <a:gd name="T13" fmla="*/ 157 h 667"/>
                <a:gd name="T14" fmla="*/ 0 w 564"/>
                <a:gd name="T15" fmla="*/ 162 h 667"/>
                <a:gd name="T16" fmla="*/ 0 w 564"/>
                <a:gd name="T17" fmla="*/ 167 h 667"/>
                <a:gd name="T18" fmla="*/ 0 w 564"/>
                <a:gd name="T19" fmla="*/ 171 h 667"/>
                <a:gd name="T20" fmla="*/ 0 w 564"/>
                <a:gd name="T21" fmla="*/ 176 h 667"/>
                <a:gd name="T22" fmla="*/ 2 w 564"/>
                <a:gd name="T23" fmla="*/ 181 h 667"/>
                <a:gd name="T24" fmla="*/ 4 w 564"/>
                <a:gd name="T25" fmla="*/ 184 h 667"/>
                <a:gd name="T26" fmla="*/ 7 w 564"/>
                <a:gd name="T27" fmla="*/ 188 h 667"/>
                <a:gd name="T28" fmla="*/ 11 w 564"/>
                <a:gd name="T29" fmla="*/ 191 h 667"/>
                <a:gd name="T30" fmla="*/ 14 w 564"/>
                <a:gd name="T31" fmla="*/ 192 h 667"/>
                <a:gd name="T32" fmla="*/ 17 w 564"/>
                <a:gd name="T33" fmla="*/ 193 h 667"/>
                <a:gd name="T34" fmla="*/ 19 w 564"/>
                <a:gd name="T35" fmla="*/ 194 h 667"/>
                <a:gd name="T36" fmla="*/ 23 w 564"/>
                <a:gd name="T37" fmla="*/ 195 h 667"/>
                <a:gd name="T38" fmla="*/ 26 w 564"/>
                <a:gd name="T39" fmla="*/ 196 h 667"/>
                <a:gd name="T40" fmla="*/ 29 w 564"/>
                <a:gd name="T41" fmla="*/ 197 h 667"/>
                <a:gd name="T42" fmla="*/ 33 w 564"/>
                <a:gd name="T43" fmla="*/ 198 h 667"/>
                <a:gd name="T44" fmla="*/ 37 w 564"/>
                <a:gd name="T45" fmla="*/ 200 h 667"/>
                <a:gd name="T46" fmla="*/ 41 w 564"/>
                <a:gd name="T47" fmla="*/ 201 h 667"/>
                <a:gd name="T48" fmla="*/ 45 w 564"/>
                <a:gd name="T49" fmla="*/ 202 h 667"/>
                <a:gd name="T50" fmla="*/ 49 w 564"/>
                <a:gd name="T51" fmla="*/ 203 h 667"/>
                <a:gd name="T52" fmla="*/ 53 w 564"/>
                <a:gd name="T53" fmla="*/ 205 h 667"/>
                <a:gd name="T54" fmla="*/ 57 w 564"/>
                <a:gd name="T55" fmla="*/ 206 h 667"/>
                <a:gd name="T56" fmla="*/ 62 w 564"/>
                <a:gd name="T57" fmla="*/ 207 h 667"/>
                <a:gd name="T58" fmla="*/ 65 w 564"/>
                <a:gd name="T59" fmla="*/ 208 h 667"/>
                <a:gd name="T60" fmla="*/ 70 w 564"/>
                <a:gd name="T61" fmla="*/ 209 h 667"/>
                <a:gd name="T62" fmla="*/ 74 w 564"/>
                <a:gd name="T63" fmla="*/ 210 h 667"/>
                <a:gd name="T64" fmla="*/ 77 w 564"/>
                <a:gd name="T65" fmla="*/ 211 h 667"/>
                <a:gd name="T66" fmla="*/ 82 w 564"/>
                <a:gd name="T67" fmla="*/ 213 h 667"/>
                <a:gd name="T68" fmla="*/ 85 w 564"/>
                <a:gd name="T69" fmla="*/ 214 h 667"/>
                <a:gd name="T70" fmla="*/ 89 w 564"/>
                <a:gd name="T71" fmla="*/ 215 h 667"/>
                <a:gd name="T72" fmla="*/ 92 w 564"/>
                <a:gd name="T73" fmla="*/ 216 h 667"/>
                <a:gd name="T74" fmla="*/ 96 w 564"/>
                <a:gd name="T75" fmla="*/ 217 h 667"/>
                <a:gd name="T76" fmla="*/ 99 w 564"/>
                <a:gd name="T77" fmla="*/ 218 h 667"/>
                <a:gd name="T78" fmla="*/ 102 w 564"/>
                <a:gd name="T79" fmla="*/ 219 h 667"/>
                <a:gd name="T80" fmla="*/ 107 w 564"/>
                <a:gd name="T81" fmla="*/ 220 h 667"/>
                <a:gd name="T82" fmla="*/ 110 w 564"/>
                <a:gd name="T83" fmla="*/ 221 h 667"/>
                <a:gd name="T84" fmla="*/ 112 w 564"/>
                <a:gd name="T85" fmla="*/ 221 h 667"/>
                <a:gd name="T86" fmla="*/ 147 w 564"/>
                <a:gd name="T87" fmla="*/ 219 h 667"/>
                <a:gd name="T88" fmla="*/ 188 w 564"/>
                <a:gd name="T89" fmla="*/ 23 h 667"/>
                <a:gd name="T90" fmla="*/ 51 w 564"/>
                <a:gd name="T91" fmla="*/ 0 h 667"/>
                <a:gd name="T92" fmla="*/ 83 w 564"/>
                <a:gd name="T93" fmla="*/ 42 h 667"/>
                <a:gd name="T94" fmla="*/ 146 w 564"/>
                <a:gd name="T95" fmla="*/ 76 h 667"/>
                <a:gd name="T96" fmla="*/ 60 w 564"/>
                <a:gd name="T97" fmla="*/ 162 h 667"/>
                <a:gd name="T98" fmla="*/ 14 w 564"/>
                <a:gd name="T99" fmla="*/ 135 h 667"/>
                <a:gd name="T100" fmla="*/ 7 w 564"/>
                <a:gd name="T101" fmla="*/ 135 h 6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64" h="667">
                  <a:moveTo>
                    <a:pt x="22" y="405"/>
                  </a:moveTo>
                  <a:lnTo>
                    <a:pt x="21" y="405"/>
                  </a:lnTo>
                  <a:lnTo>
                    <a:pt x="19" y="410"/>
                  </a:lnTo>
                  <a:lnTo>
                    <a:pt x="18" y="412"/>
                  </a:lnTo>
                  <a:lnTo>
                    <a:pt x="17" y="417"/>
                  </a:lnTo>
                  <a:lnTo>
                    <a:pt x="15" y="422"/>
                  </a:lnTo>
                  <a:lnTo>
                    <a:pt x="14" y="427"/>
                  </a:lnTo>
                  <a:lnTo>
                    <a:pt x="12" y="431"/>
                  </a:lnTo>
                  <a:lnTo>
                    <a:pt x="10" y="437"/>
                  </a:lnTo>
                  <a:lnTo>
                    <a:pt x="8" y="444"/>
                  </a:lnTo>
                  <a:lnTo>
                    <a:pt x="7" y="451"/>
                  </a:lnTo>
                  <a:lnTo>
                    <a:pt x="4" y="456"/>
                  </a:lnTo>
                  <a:lnTo>
                    <a:pt x="3" y="463"/>
                  </a:lnTo>
                  <a:lnTo>
                    <a:pt x="1" y="472"/>
                  </a:lnTo>
                  <a:lnTo>
                    <a:pt x="1" y="479"/>
                  </a:lnTo>
                  <a:lnTo>
                    <a:pt x="0" y="486"/>
                  </a:lnTo>
                  <a:lnTo>
                    <a:pt x="0" y="493"/>
                  </a:lnTo>
                  <a:lnTo>
                    <a:pt x="0" y="501"/>
                  </a:lnTo>
                  <a:lnTo>
                    <a:pt x="0" y="509"/>
                  </a:lnTo>
                  <a:lnTo>
                    <a:pt x="0" y="515"/>
                  </a:lnTo>
                  <a:lnTo>
                    <a:pt x="0" y="522"/>
                  </a:lnTo>
                  <a:lnTo>
                    <a:pt x="1" y="529"/>
                  </a:lnTo>
                  <a:lnTo>
                    <a:pt x="4" y="537"/>
                  </a:lnTo>
                  <a:lnTo>
                    <a:pt x="5" y="543"/>
                  </a:lnTo>
                  <a:lnTo>
                    <a:pt x="8" y="548"/>
                  </a:lnTo>
                  <a:lnTo>
                    <a:pt x="12" y="554"/>
                  </a:lnTo>
                  <a:lnTo>
                    <a:pt x="17" y="561"/>
                  </a:lnTo>
                  <a:lnTo>
                    <a:pt x="21" y="564"/>
                  </a:lnTo>
                  <a:lnTo>
                    <a:pt x="26" y="569"/>
                  </a:lnTo>
                  <a:lnTo>
                    <a:pt x="32" y="573"/>
                  </a:lnTo>
                  <a:lnTo>
                    <a:pt x="39" y="576"/>
                  </a:lnTo>
                  <a:lnTo>
                    <a:pt x="43" y="578"/>
                  </a:lnTo>
                  <a:lnTo>
                    <a:pt x="46" y="579"/>
                  </a:lnTo>
                  <a:lnTo>
                    <a:pt x="50" y="580"/>
                  </a:lnTo>
                  <a:lnTo>
                    <a:pt x="56" y="582"/>
                  </a:lnTo>
                  <a:lnTo>
                    <a:pt x="58" y="583"/>
                  </a:lnTo>
                  <a:lnTo>
                    <a:pt x="64" y="585"/>
                  </a:lnTo>
                  <a:lnTo>
                    <a:pt x="68" y="586"/>
                  </a:lnTo>
                  <a:lnTo>
                    <a:pt x="74" y="589"/>
                  </a:lnTo>
                  <a:lnTo>
                    <a:pt x="78" y="589"/>
                  </a:lnTo>
                  <a:lnTo>
                    <a:pt x="82" y="590"/>
                  </a:lnTo>
                  <a:lnTo>
                    <a:pt x="88" y="591"/>
                  </a:lnTo>
                  <a:lnTo>
                    <a:pt x="94" y="594"/>
                  </a:lnTo>
                  <a:lnTo>
                    <a:pt x="99" y="596"/>
                  </a:lnTo>
                  <a:lnTo>
                    <a:pt x="106" y="597"/>
                  </a:lnTo>
                  <a:lnTo>
                    <a:pt x="110" y="600"/>
                  </a:lnTo>
                  <a:lnTo>
                    <a:pt x="117" y="603"/>
                  </a:lnTo>
                  <a:lnTo>
                    <a:pt x="122" y="604"/>
                  </a:lnTo>
                  <a:lnTo>
                    <a:pt x="129" y="605"/>
                  </a:lnTo>
                  <a:lnTo>
                    <a:pt x="135" y="607"/>
                  </a:lnTo>
                  <a:lnTo>
                    <a:pt x="140" y="610"/>
                  </a:lnTo>
                  <a:lnTo>
                    <a:pt x="146" y="611"/>
                  </a:lnTo>
                  <a:lnTo>
                    <a:pt x="153" y="612"/>
                  </a:lnTo>
                  <a:lnTo>
                    <a:pt x="159" y="615"/>
                  </a:lnTo>
                  <a:lnTo>
                    <a:pt x="165" y="617"/>
                  </a:lnTo>
                  <a:lnTo>
                    <a:pt x="172" y="618"/>
                  </a:lnTo>
                  <a:lnTo>
                    <a:pt x="178" y="619"/>
                  </a:lnTo>
                  <a:lnTo>
                    <a:pt x="185" y="622"/>
                  </a:lnTo>
                  <a:lnTo>
                    <a:pt x="191" y="624"/>
                  </a:lnTo>
                  <a:lnTo>
                    <a:pt x="196" y="625"/>
                  </a:lnTo>
                  <a:lnTo>
                    <a:pt x="203" y="628"/>
                  </a:lnTo>
                  <a:lnTo>
                    <a:pt x="209" y="629"/>
                  </a:lnTo>
                  <a:lnTo>
                    <a:pt x="216" y="632"/>
                  </a:lnTo>
                  <a:lnTo>
                    <a:pt x="221" y="632"/>
                  </a:lnTo>
                  <a:lnTo>
                    <a:pt x="228" y="635"/>
                  </a:lnTo>
                  <a:lnTo>
                    <a:pt x="232" y="635"/>
                  </a:lnTo>
                  <a:lnTo>
                    <a:pt x="239" y="637"/>
                  </a:lnTo>
                  <a:lnTo>
                    <a:pt x="245" y="639"/>
                  </a:lnTo>
                  <a:lnTo>
                    <a:pt x="250" y="640"/>
                  </a:lnTo>
                  <a:lnTo>
                    <a:pt x="256" y="642"/>
                  </a:lnTo>
                  <a:lnTo>
                    <a:pt x="263" y="644"/>
                  </a:lnTo>
                  <a:lnTo>
                    <a:pt x="267" y="646"/>
                  </a:lnTo>
                  <a:lnTo>
                    <a:pt x="273" y="647"/>
                  </a:lnTo>
                  <a:lnTo>
                    <a:pt x="277" y="649"/>
                  </a:lnTo>
                  <a:lnTo>
                    <a:pt x="282" y="650"/>
                  </a:lnTo>
                  <a:lnTo>
                    <a:pt x="287" y="651"/>
                  </a:lnTo>
                  <a:lnTo>
                    <a:pt x="292" y="653"/>
                  </a:lnTo>
                  <a:lnTo>
                    <a:pt x="296" y="654"/>
                  </a:lnTo>
                  <a:lnTo>
                    <a:pt x="301" y="656"/>
                  </a:lnTo>
                  <a:lnTo>
                    <a:pt x="307" y="657"/>
                  </a:lnTo>
                  <a:lnTo>
                    <a:pt x="316" y="660"/>
                  </a:lnTo>
                  <a:lnTo>
                    <a:pt x="321" y="661"/>
                  </a:lnTo>
                  <a:lnTo>
                    <a:pt x="327" y="663"/>
                  </a:lnTo>
                  <a:lnTo>
                    <a:pt x="331" y="664"/>
                  </a:lnTo>
                  <a:lnTo>
                    <a:pt x="335" y="665"/>
                  </a:lnTo>
                  <a:lnTo>
                    <a:pt x="337" y="665"/>
                  </a:lnTo>
                  <a:lnTo>
                    <a:pt x="338" y="667"/>
                  </a:lnTo>
                  <a:lnTo>
                    <a:pt x="440" y="657"/>
                  </a:lnTo>
                  <a:lnTo>
                    <a:pt x="558" y="224"/>
                  </a:lnTo>
                  <a:lnTo>
                    <a:pt x="564" y="68"/>
                  </a:lnTo>
                  <a:lnTo>
                    <a:pt x="280" y="0"/>
                  </a:lnTo>
                  <a:lnTo>
                    <a:pt x="154" y="1"/>
                  </a:lnTo>
                  <a:lnTo>
                    <a:pt x="120" y="143"/>
                  </a:lnTo>
                  <a:lnTo>
                    <a:pt x="250" y="125"/>
                  </a:lnTo>
                  <a:lnTo>
                    <a:pt x="390" y="164"/>
                  </a:lnTo>
                  <a:lnTo>
                    <a:pt x="438" y="228"/>
                  </a:lnTo>
                  <a:lnTo>
                    <a:pt x="344" y="522"/>
                  </a:lnTo>
                  <a:lnTo>
                    <a:pt x="179" y="488"/>
                  </a:lnTo>
                  <a:lnTo>
                    <a:pt x="132" y="410"/>
                  </a:lnTo>
                  <a:lnTo>
                    <a:pt x="42" y="405"/>
                  </a:lnTo>
                  <a:lnTo>
                    <a:pt x="22" y="405"/>
                  </a:lnTo>
                  <a:close/>
                </a:path>
              </a:pathLst>
            </a:custGeom>
            <a:solidFill>
              <a:srgbClr val="96AB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26" name="Freeform 207"/>
            <p:cNvSpPr>
              <a:spLocks/>
            </p:cNvSpPr>
            <p:nvPr/>
          </p:nvSpPr>
          <p:spPr bwMode="auto">
            <a:xfrm>
              <a:off x="1267" y="1583"/>
              <a:ext cx="85" cy="139"/>
            </a:xfrm>
            <a:custGeom>
              <a:avLst/>
              <a:gdLst>
                <a:gd name="T0" fmla="*/ 85 w 256"/>
                <a:gd name="T1" fmla="*/ 26 h 417"/>
                <a:gd name="T2" fmla="*/ 48 w 256"/>
                <a:gd name="T3" fmla="*/ 42 h 417"/>
                <a:gd name="T4" fmla="*/ 50 w 256"/>
                <a:gd name="T5" fmla="*/ 139 h 417"/>
                <a:gd name="T6" fmla="*/ 0 w 256"/>
                <a:gd name="T7" fmla="*/ 114 h 417"/>
                <a:gd name="T8" fmla="*/ 6 w 256"/>
                <a:gd name="T9" fmla="*/ 16 h 417"/>
                <a:gd name="T10" fmla="*/ 53 w 256"/>
                <a:gd name="T11" fmla="*/ 0 h 417"/>
                <a:gd name="T12" fmla="*/ 85 w 256"/>
                <a:gd name="T13" fmla="*/ 26 h 417"/>
                <a:gd name="T14" fmla="*/ 85 w 256"/>
                <a:gd name="T15" fmla="*/ 26 h 4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6" h="417">
                  <a:moveTo>
                    <a:pt x="256" y="77"/>
                  </a:moveTo>
                  <a:lnTo>
                    <a:pt x="144" y="127"/>
                  </a:lnTo>
                  <a:lnTo>
                    <a:pt x="150" y="417"/>
                  </a:lnTo>
                  <a:lnTo>
                    <a:pt x="0" y="343"/>
                  </a:lnTo>
                  <a:lnTo>
                    <a:pt x="18" y="47"/>
                  </a:lnTo>
                  <a:lnTo>
                    <a:pt x="160" y="0"/>
                  </a:lnTo>
                  <a:lnTo>
                    <a:pt x="256" y="77"/>
                  </a:lnTo>
                  <a:close/>
                </a:path>
              </a:pathLst>
            </a:custGeom>
            <a:solidFill>
              <a:srgbClr val="CC804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27" name="Freeform 208"/>
            <p:cNvSpPr>
              <a:spLocks/>
            </p:cNvSpPr>
            <p:nvPr/>
          </p:nvSpPr>
          <p:spPr bwMode="auto">
            <a:xfrm>
              <a:off x="1478" y="1691"/>
              <a:ext cx="82" cy="50"/>
            </a:xfrm>
            <a:custGeom>
              <a:avLst/>
              <a:gdLst>
                <a:gd name="T0" fmla="*/ 10 w 247"/>
                <a:gd name="T1" fmla="*/ 0 h 150"/>
                <a:gd name="T2" fmla="*/ 14 w 247"/>
                <a:gd name="T3" fmla="*/ 1 h 150"/>
                <a:gd name="T4" fmla="*/ 18 w 247"/>
                <a:gd name="T5" fmla="*/ 2 h 150"/>
                <a:gd name="T6" fmla="*/ 23 w 247"/>
                <a:gd name="T7" fmla="*/ 4 h 150"/>
                <a:gd name="T8" fmla="*/ 27 w 247"/>
                <a:gd name="T9" fmla="*/ 5 h 150"/>
                <a:gd name="T10" fmla="*/ 30 w 247"/>
                <a:gd name="T11" fmla="*/ 5 h 150"/>
                <a:gd name="T12" fmla="*/ 34 w 247"/>
                <a:gd name="T13" fmla="*/ 6 h 150"/>
                <a:gd name="T14" fmla="*/ 37 w 247"/>
                <a:gd name="T15" fmla="*/ 7 h 150"/>
                <a:gd name="T16" fmla="*/ 40 w 247"/>
                <a:gd name="T17" fmla="*/ 8 h 150"/>
                <a:gd name="T18" fmla="*/ 43 w 247"/>
                <a:gd name="T19" fmla="*/ 9 h 150"/>
                <a:gd name="T20" fmla="*/ 46 w 247"/>
                <a:gd name="T21" fmla="*/ 10 h 150"/>
                <a:gd name="T22" fmla="*/ 49 w 247"/>
                <a:gd name="T23" fmla="*/ 11 h 150"/>
                <a:gd name="T24" fmla="*/ 53 w 247"/>
                <a:gd name="T25" fmla="*/ 12 h 150"/>
                <a:gd name="T26" fmla="*/ 56 w 247"/>
                <a:gd name="T27" fmla="*/ 13 h 150"/>
                <a:gd name="T28" fmla="*/ 59 w 247"/>
                <a:gd name="T29" fmla="*/ 15 h 150"/>
                <a:gd name="T30" fmla="*/ 62 w 247"/>
                <a:gd name="T31" fmla="*/ 16 h 150"/>
                <a:gd name="T32" fmla="*/ 65 w 247"/>
                <a:gd name="T33" fmla="*/ 17 h 150"/>
                <a:gd name="T34" fmla="*/ 68 w 247"/>
                <a:gd name="T35" fmla="*/ 18 h 150"/>
                <a:gd name="T36" fmla="*/ 72 w 247"/>
                <a:gd name="T37" fmla="*/ 20 h 150"/>
                <a:gd name="T38" fmla="*/ 76 w 247"/>
                <a:gd name="T39" fmla="*/ 22 h 150"/>
                <a:gd name="T40" fmla="*/ 80 w 247"/>
                <a:gd name="T41" fmla="*/ 24 h 150"/>
                <a:gd name="T42" fmla="*/ 81 w 247"/>
                <a:gd name="T43" fmla="*/ 26 h 150"/>
                <a:gd name="T44" fmla="*/ 82 w 247"/>
                <a:gd name="T45" fmla="*/ 29 h 150"/>
                <a:gd name="T46" fmla="*/ 82 w 247"/>
                <a:gd name="T47" fmla="*/ 33 h 150"/>
                <a:gd name="T48" fmla="*/ 81 w 247"/>
                <a:gd name="T49" fmla="*/ 37 h 150"/>
                <a:gd name="T50" fmla="*/ 81 w 247"/>
                <a:gd name="T51" fmla="*/ 41 h 150"/>
                <a:gd name="T52" fmla="*/ 79 w 247"/>
                <a:gd name="T53" fmla="*/ 44 h 150"/>
                <a:gd name="T54" fmla="*/ 77 w 247"/>
                <a:gd name="T55" fmla="*/ 47 h 150"/>
                <a:gd name="T56" fmla="*/ 74 w 247"/>
                <a:gd name="T57" fmla="*/ 50 h 150"/>
                <a:gd name="T58" fmla="*/ 71 w 247"/>
                <a:gd name="T59" fmla="*/ 50 h 150"/>
                <a:gd name="T60" fmla="*/ 68 w 247"/>
                <a:gd name="T61" fmla="*/ 49 h 150"/>
                <a:gd name="T62" fmla="*/ 65 w 247"/>
                <a:gd name="T63" fmla="*/ 47 h 150"/>
                <a:gd name="T64" fmla="*/ 61 w 247"/>
                <a:gd name="T65" fmla="*/ 46 h 150"/>
                <a:gd name="T66" fmla="*/ 56 w 247"/>
                <a:gd name="T67" fmla="*/ 44 h 150"/>
                <a:gd name="T68" fmla="*/ 54 w 247"/>
                <a:gd name="T69" fmla="*/ 44 h 150"/>
                <a:gd name="T70" fmla="*/ 51 w 247"/>
                <a:gd name="T71" fmla="*/ 43 h 150"/>
                <a:gd name="T72" fmla="*/ 48 w 247"/>
                <a:gd name="T73" fmla="*/ 42 h 150"/>
                <a:gd name="T74" fmla="*/ 44 w 247"/>
                <a:gd name="T75" fmla="*/ 40 h 150"/>
                <a:gd name="T76" fmla="*/ 42 w 247"/>
                <a:gd name="T77" fmla="*/ 39 h 150"/>
                <a:gd name="T78" fmla="*/ 39 w 247"/>
                <a:gd name="T79" fmla="*/ 38 h 150"/>
                <a:gd name="T80" fmla="*/ 35 w 247"/>
                <a:gd name="T81" fmla="*/ 37 h 150"/>
                <a:gd name="T82" fmla="*/ 32 w 247"/>
                <a:gd name="T83" fmla="*/ 37 h 150"/>
                <a:gd name="T84" fmla="*/ 29 w 247"/>
                <a:gd name="T85" fmla="*/ 35 h 150"/>
                <a:gd name="T86" fmla="*/ 26 w 247"/>
                <a:gd name="T87" fmla="*/ 34 h 150"/>
                <a:gd name="T88" fmla="*/ 23 w 247"/>
                <a:gd name="T89" fmla="*/ 33 h 150"/>
                <a:gd name="T90" fmla="*/ 20 w 247"/>
                <a:gd name="T91" fmla="*/ 32 h 150"/>
                <a:gd name="T92" fmla="*/ 17 w 247"/>
                <a:gd name="T93" fmla="*/ 31 h 150"/>
                <a:gd name="T94" fmla="*/ 13 w 247"/>
                <a:gd name="T95" fmla="*/ 30 h 150"/>
                <a:gd name="T96" fmla="*/ 8 w 247"/>
                <a:gd name="T97" fmla="*/ 28 h 150"/>
                <a:gd name="T98" fmla="*/ 4 w 247"/>
                <a:gd name="T99" fmla="*/ 27 h 150"/>
                <a:gd name="T100" fmla="*/ 1 w 247"/>
                <a:gd name="T101" fmla="*/ 25 h 150"/>
                <a:gd name="T102" fmla="*/ 9 w 247"/>
                <a:gd name="T103" fmla="*/ 0 h 1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47" h="150">
                  <a:moveTo>
                    <a:pt x="28" y="0"/>
                  </a:moveTo>
                  <a:lnTo>
                    <a:pt x="31" y="0"/>
                  </a:lnTo>
                  <a:lnTo>
                    <a:pt x="38" y="2"/>
                  </a:lnTo>
                  <a:lnTo>
                    <a:pt x="42" y="2"/>
                  </a:lnTo>
                  <a:lnTo>
                    <a:pt x="48" y="4"/>
                  </a:lnTo>
                  <a:lnTo>
                    <a:pt x="55" y="7"/>
                  </a:lnTo>
                  <a:lnTo>
                    <a:pt x="62" y="9"/>
                  </a:lnTo>
                  <a:lnTo>
                    <a:pt x="69" y="11"/>
                  </a:lnTo>
                  <a:lnTo>
                    <a:pt x="77" y="12"/>
                  </a:lnTo>
                  <a:lnTo>
                    <a:pt x="82" y="14"/>
                  </a:lnTo>
                  <a:lnTo>
                    <a:pt x="87" y="15"/>
                  </a:lnTo>
                  <a:lnTo>
                    <a:pt x="91" y="15"/>
                  </a:lnTo>
                  <a:lnTo>
                    <a:pt x="96" y="18"/>
                  </a:lnTo>
                  <a:lnTo>
                    <a:pt x="101" y="19"/>
                  </a:lnTo>
                  <a:lnTo>
                    <a:pt x="105" y="20"/>
                  </a:lnTo>
                  <a:lnTo>
                    <a:pt x="110" y="20"/>
                  </a:lnTo>
                  <a:lnTo>
                    <a:pt x="115" y="22"/>
                  </a:lnTo>
                  <a:lnTo>
                    <a:pt x="119" y="25"/>
                  </a:lnTo>
                  <a:lnTo>
                    <a:pt x="124" y="26"/>
                  </a:lnTo>
                  <a:lnTo>
                    <a:pt x="130" y="27"/>
                  </a:lnTo>
                  <a:lnTo>
                    <a:pt x="135" y="29"/>
                  </a:lnTo>
                  <a:lnTo>
                    <a:pt x="140" y="30"/>
                  </a:lnTo>
                  <a:lnTo>
                    <a:pt x="145" y="32"/>
                  </a:lnTo>
                  <a:lnTo>
                    <a:pt x="149" y="33"/>
                  </a:lnTo>
                  <a:lnTo>
                    <a:pt x="155" y="36"/>
                  </a:lnTo>
                  <a:lnTo>
                    <a:pt x="159" y="37"/>
                  </a:lnTo>
                  <a:lnTo>
                    <a:pt x="165" y="39"/>
                  </a:lnTo>
                  <a:lnTo>
                    <a:pt x="169" y="40"/>
                  </a:lnTo>
                  <a:lnTo>
                    <a:pt x="174" y="43"/>
                  </a:lnTo>
                  <a:lnTo>
                    <a:pt x="179" y="44"/>
                  </a:lnTo>
                  <a:lnTo>
                    <a:pt x="184" y="46"/>
                  </a:lnTo>
                  <a:lnTo>
                    <a:pt x="188" y="47"/>
                  </a:lnTo>
                  <a:lnTo>
                    <a:pt x="192" y="50"/>
                  </a:lnTo>
                  <a:lnTo>
                    <a:pt x="197" y="51"/>
                  </a:lnTo>
                  <a:lnTo>
                    <a:pt x="201" y="53"/>
                  </a:lnTo>
                  <a:lnTo>
                    <a:pt x="205" y="54"/>
                  </a:lnTo>
                  <a:lnTo>
                    <a:pt x="211" y="57"/>
                  </a:lnTo>
                  <a:lnTo>
                    <a:pt x="218" y="59"/>
                  </a:lnTo>
                  <a:lnTo>
                    <a:pt x="224" y="62"/>
                  </a:lnTo>
                  <a:lnTo>
                    <a:pt x="230" y="66"/>
                  </a:lnTo>
                  <a:lnTo>
                    <a:pt x="236" y="69"/>
                  </a:lnTo>
                  <a:lnTo>
                    <a:pt x="240" y="73"/>
                  </a:lnTo>
                  <a:lnTo>
                    <a:pt x="243" y="76"/>
                  </a:lnTo>
                  <a:lnTo>
                    <a:pt x="244" y="79"/>
                  </a:lnTo>
                  <a:lnTo>
                    <a:pt x="247" y="83"/>
                  </a:lnTo>
                  <a:lnTo>
                    <a:pt x="247" y="87"/>
                  </a:lnTo>
                  <a:lnTo>
                    <a:pt x="247" y="93"/>
                  </a:lnTo>
                  <a:lnTo>
                    <a:pt x="247" y="100"/>
                  </a:lnTo>
                  <a:lnTo>
                    <a:pt x="247" y="105"/>
                  </a:lnTo>
                  <a:lnTo>
                    <a:pt x="245" y="111"/>
                  </a:lnTo>
                  <a:lnTo>
                    <a:pt x="244" y="117"/>
                  </a:lnTo>
                  <a:lnTo>
                    <a:pt x="243" y="122"/>
                  </a:lnTo>
                  <a:lnTo>
                    <a:pt x="241" y="128"/>
                  </a:lnTo>
                  <a:lnTo>
                    <a:pt x="238" y="133"/>
                  </a:lnTo>
                  <a:lnTo>
                    <a:pt x="236" y="137"/>
                  </a:lnTo>
                  <a:lnTo>
                    <a:pt x="233" y="140"/>
                  </a:lnTo>
                  <a:lnTo>
                    <a:pt x="231" y="144"/>
                  </a:lnTo>
                  <a:lnTo>
                    <a:pt x="224" y="149"/>
                  </a:lnTo>
                  <a:lnTo>
                    <a:pt x="218" y="150"/>
                  </a:lnTo>
                  <a:lnTo>
                    <a:pt x="213" y="149"/>
                  </a:lnTo>
                  <a:lnTo>
                    <a:pt x="211" y="147"/>
                  </a:lnTo>
                  <a:lnTo>
                    <a:pt x="206" y="146"/>
                  </a:lnTo>
                  <a:lnTo>
                    <a:pt x="201" y="144"/>
                  </a:lnTo>
                  <a:lnTo>
                    <a:pt x="195" y="142"/>
                  </a:lnTo>
                  <a:lnTo>
                    <a:pt x="190" y="140"/>
                  </a:lnTo>
                  <a:lnTo>
                    <a:pt x="183" y="137"/>
                  </a:lnTo>
                  <a:lnTo>
                    <a:pt x="176" y="136"/>
                  </a:lnTo>
                  <a:lnTo>
                    <a:pt x="170" y="133"/>
                  </a:lnTo>
                  <a:lnTo>
                    <a:pt x="166" y="133"/>
                  </a:lnTo>
                  <a:lnTo>
                    <a:pt x="162" y="131"/>
                  </a:lnTo>
                  <a:lnTo>
                    <a:pt x="158" y="131"/>
                  </a:lnTo>
                  <a:lnTo>
                    <a:pt x="153" y="128"/>
                  </a:lnTo>
                  <a:lnTo>
                    <a:pt x="148" y="126"/>
                  </a:lnTo>
                  <a:lnTo>
                    <a:pt x="144" y="125"/>
                  </a:lnTo>
                  <a:lnTo>
                    <a:pt x="140" y="124"/>
                  </a:lnTo>
                  <a:lnTo>
                    <a:pt x="134" y="121"/>
                  </a:lnTo>
                  <a:lnTo>
                    <a:pt x="130" y="119"/>
                  </a:lnTo>
                  <a:lnTo>
                    <a:pt x="126" y="118"/>
                  </a:lnTo>
                  <a:lnTo>
                    <a:pt x="120" y="118"/>
                  </a:lnTo>
                  <a:lnTo>
                    <a:pt x="116" y="115"/>
                  </a:lnTo>
                  <a:lnTo>
                    <a:pt x="112" y="114"/>
                  </a:lnTo>
                  <a:lnTo>
                    <a:pt x="106" y="112"/>
                  </a:lnTo>
                  <a:lnTo>
                    <a:pt x="102" y="111"/>
                  </a:lnTo>
                  <a:lnTo>
                    <a:pt x="96" y="110"/>
                  </a:lnTo>
                  <a:lnTo>
                    <a:pt x="92" y="107"/>
                  </a:lnTo>
                  <a:lnTo>
                    <a:pt x="87" y="105"/>
                  </a:lnTo>
                  <a:lnTo>
                    <a:pt x="82" y="104"/>
                  </a:lnTo>
                  <a:lnTo>
                    <a:pt x="77" y="103"/>
                  </a:lnTo>
                  <a:lnTo>
                    <a:pt x="73" y="100"/>
                  </a:lnTo>
                  <a:lnTo>
                    <a:pt x="69" y="98"/>
                  </a:lnTo>
                  <a:lnTo>
                    <a:pt x="63" y="97"/>
                  </a:lnTo>
                  <a:lnTo>
                    <a:pt x="59" y="96"/>
                  </a:lnTo>
                  <a:lnTo>
                    <a:pt x="55" y="94"/>
                  </a:lnTo>
                  <a:lnTo>
                    <a:pt x="50" y="92"/>
                  </a:lnTo>
                  <a:lnTo>
                    <a:pt x="46" y="92"/>
                  </a:lnTo>
                  <a:lnTo>
                    <a:pt x="39" y="89"/>
                  </a:lnTo>
                  <a:lnTo>
                    <a:pt x="32" y="87"/>
                  </a:lnTo>
                  <a:lnTo>
                    <a:pt x="25" y="85"/>
                  </a:lnTo>
                  <a:lnTo>
                    <a:pt x="18" y="82"/>
                  </a:lnTo>
                  <a:lnTo>
                    <a:pt x="13" y="80"/>
                  </a:lnTo>
                  <a:lnTo>
                    <a:pt x="10" y="79"/>
                  </a:lnTo>
                  <a:lnTo>
                    <a:pt x="3" y="76"/>
                  </a:lnTo>
                  <a:lnTo>
                    <a:pt x="0" y="76"/>
                  </a:lnTo>
                  <a:lnTo>
                    <a:pt x="2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28" name="Freeform 209"/>
            <p:cNvSpPr>
              <a:spLocks/>
            </p:cNvSpPr>
            <p:nvPr/>
          </p:nvSpPr>
          <p:spPr bwMode="auto">
            <a:xfrm>
              <a:off x="1398" y="1585"/>
              <a:ext cx="208" cy="249"/>
            </a:xfrm>
            <a:custGeom>
              <a:avLst/>
              <a:gdLst>
                <a:gd name="T0" fmla="*/ 33 w 623"/>
                <a:gd name="T1" fmla="*/ 49 h 745"/>
                <a:gd name="T2" fmla="*/ 37 w 623"/>
                <a:gd name="T3" fmla="*/ 32 h 745"/>
                <a:gd name="T4" fmla="*/ 42 w 623"/>
                <a:gd name="T5" fmla="*/ 13 h 745"/>
                <a:gd name="T6" fmla="*/ 48 w 623"/>
                <a:gd name="T7" fmla="*/ 1 h 745"/>
                <a:gd name="T8" fmla="*/ 62 w 623"/>
                <a:gd name="T9" fmla="*/ 0 h 745"/>
                <a:gd name="T10" fmla="*/ 83 w 623"/>
                <a:gd name="T11" fmla="*/ 2 h 745"/>
                <a:gd name="T12" fmla="*/ 109 w 623"/>
                <a:gd name="T13" fmla="*/ 7 h 745"/>
                <a:gd name="T14" fmla="*/ 138 w 623"/>
                <a:gd name="T15" fmla="*/ 13 h 745"/>
                <a:gd name="T16" fmla="*/ 165 w 623"/>
                <a:gd name="T17" fmla="*/ 21 h 745"/>
                <a:gd name="T18" fmla="*/ 188 w 623"/>
                <a:gd name="T19" fmla="*/ 31 h 745"/>
                <a:gd name="T20" fmla="*/ 203 w 623"/>
                <a:gd name="T21" fmla="*/ 40 h 745"/>
                <a:gd name="T22" fmla="*/ 208 w 623"/>
                <a:gd name="T23" fmla="*/ 55 h 745"/>
                <a:gd name="T24" fmla="*/ 206 w 623"/>
                <a:gd name="T25" fmla="*/ 76 h 745"/>
                <a:gd name="T26" fmla="*/ 201 w 623"/>
                <a:gd name="T27" fmla="*/ 103 h 745"/>
                <a:gd name="T28" fmla="*/ 194 w 623"/>
                <a:gd name="T29" fmla="*/ 134 h 745"/>
                <a:gd name="T30" fmla="*/ 186 w 623"/>
                <a:gd name="T31" fmla="*/ 166 h 745"/>
                <a:gd name="T32" fmla="*/ 177 w 623"/>
                <a:gd name="T33" fmla="*/ 195 h 745"/>
                <a:gd name="T34" fmla="*/ 168 w 623"/>
                <a:gd name="T35" fmla="*/ 220 h 745"/>
                <a:gd name="T36" fmla="*/ 160 w 623"/>
                <a:gd name="T37" fmla="*/ 237 h 745"/>
                <a:gd name="T38" fmla="*/ 150 w 623"/>
                <a:gd name="T39" fmla="*/ 247 h 745"/>
                <a:gd name="T40" fmla="*/ 134 w 623"/>
                <a:gd name="T41" fmla="*/ 249 h 745"/>
                <a:gd name="T42" fmla="*/ 112 w 623"/>
                <a:gd name="T43" fmla="*/ 247 h 745"/>
                <a:gd name="T44" fmla="*/ 89 w 623"/>
                <a:gd name="T45" fmla="*/ 243 h 745"/>
                <a:gd name="T46" fmla="*/ 64 w 623"/>
                <a:gd name="T47" fmla="*/ 236 h 745"/>
                <a:gd name="T48" fmla="*/ 42 w 623"/>
                <a:gd name="T49" fmla="*/ 229 h 745"/>
                <a:gd name="T50" fmla="*/ 23 w 623"/>
                <a:gd name="T51" fmla="*/ 221 h 745"/>
                <a:gd name="T52" fmla="*/ 10 w 623"/>
                <a:gd name="T53" fmla="*/ 214 h 745"/>
                <a:gd name="T54" fmla="*/ 1 w 623"/>
                <a:gd name="T55" fmla="*/ 201 h 745"/>
                <a:gd name="T56" fmla="*/ 0 w 623"/>
                <a:gd name="T57" fmla="*/ 184 h 745"/>
                <a:gd name="T58" fmla="*/ 3 w 623"/>
                <a:gd name="T59" fmla="*/ 166 h 745"/>
                <a:gd name="T60" fmla="*/ 28 w 623"/>
                <a:gd name="T61" fmla="*/ 154 h 745"/>
                <a:gd name="T62" fmla="*/ 24 w 623"/>
                <a:gd name="T63" fmla="*/ 165 h 745"/>
                <a:gd name="T64" fmla="*/ 22 w 623"/>
                <a:gd name="T65" fmla="*/ 179 h 745"/>
                <a:gd name="T66" fmla="*/ 23 w 623"/>
                <a:gd name="T67" fmla="*/ 191 h 745"/>
                <a:gd name="T68" fmla="*/ 35 w 623"/>
                <a:gd name="T69" fmla="*/ 201 h 745"/>
                <a:gd name="T70" fmla="*/ 50 w 623"/>
                <a:gd name="T71" fmla="*/ 207 h 745"/>
                <a:gd name="T72" fmla="*/ 68 w 623"/>
                <a:gd name="T73" fmla="*/ 214 h 745"/>
                <a:gd name="T74" fmla="*/ 87 w 623"/>
                <a:gd name="T75" fmla="*/ 220 h 745"/>
                <a:gd name="T76" fmla="*/ 107 w 623"/>
                <a:gd name="T77" fmla="*/ 225 h 745"/>
                <a:gd name="T78" fmla="*/ 124 w 623"/>
                <a:gd name="T79" fmla="*/ 228 h 745"/>
                <a:gd name="T80" fmla="*/ 139 w 623"/>
                <a:gd name="T81" fmla="*/ 228 h 745"/>
                <a:gd name="T82" fmla="*/ 147 w 623"/>
                <a:gd name="T83" fmla="*/ 216 h 745"/>
                <a:gd name="T84" fmla="*/ 154 w 623"/>
                <a:gd name="T85" fmla="*/ 198 h 745"/>
                <a:gd name="T86" fmla="*/ 161 w 623"/>
                <a:gd name="T87" fmla="*/ 174 h 745"/>
                <a:gd name="T88" fmla="*/ 168 w 623"/>
                <a:gd name="T89" fmla="*/ 149 h 745"/>
                <a:gd name="T90" fmla="*/ 174 w 623"/>
                <a:gd name="T91" fmla="*/ 122 h 745"/>
                <a:gd name="T92" fmla="*/ 180 w 623"/>
                <a:gd name="T93" fmla="*/ 98 h 745"/>
                <a:gd name="T94" fmla="*/ 184 w 623"/>
                <a:gd name="T95" fmla="*/ 78 h 745"/>
                <a:gd name="T96" fmla="*/ 186 w 623"/>
                <a:gd name="T97" fmla="*/ 65 h 745"/>
                <a:gd name="T98" fmla="*/ 178 w 623"/>
                <a:gd name="T99" fmla="*/ 51 h 745"/>
                <a:gd name="T100" fmla="*/ 163 w 623"/>
                <a:gd name="T101" fmla="*/ 43 h 745"/>
                <a:gd name="T102" fmla="*/ 149 w 623"/>
                <a:gd name="T103" fmla="*/ 38 h 745"/>
                <a:gd name="T104" fmla="*/ 135 w 623"/>
                <a:gd name="T105" fmla="*/ 34 h 745"/>
                <a:gd name="T106" fmla="*/ 121 w 623"/>
                <a:gd name="T107" fmla="*/ 31 h 745"/>
                <a:gd name="T108" fmla="*/ 108 w 623"/>
                <a:gd name="T109" fmla="*/ 28 h 745"/>
                <a:gd name="T110" fmla="*/ 96 w 623"/>
                <a:gd name="T111" fmla="*/ 26 h 745"/>
                <a:gd name="T112" fmla="*/ 79 w 623"/>
                <a:gd name="T113" fmla="*/ 23 h 745"/>
                <a:gd name="T114" fmla="*/ 66 w 623"/>
                <a:gd name="T115" fmla="*/ 24 h 745"/>
                <a:gd name="T116" fmla="*/ 58 w 623"/>
                <a:gd name="T117" fmla="*/ 34 h 745"/>
                <a:gd name="T118" fmla="*/ 55 w 623"/>
                <a:gd name="T119" fmla="*/ 54 h 7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23" h="745">
                  <a:moveTo>
                    <a:pt x="94" y="174"/>
                  </a:moveTo>
                  <a:lnTo>
                    <a:pt x="94" y="173"/>
                  </a:lnTo>
                  <a:lnTo>
                    <a:pt x="94" y="169"/>
                  </a:lnTo>
                  <a:lnTo>
                    <a:pt x="94" y="164"/>
                  </a:lnTo>
                  <a:lnTo>
                    <a:pt x="96" y="162"/>
                  </a:lnTo>
                  <a:lnTo>
                    <a:pt x="97" y="156"/>
                  </a:lnTo>
                  <a:lnTo>
                    <a:pt x="98" y="153"/>
                  </a:lnTo>
                  <a:lnTo>
                    <a:pt x="98" y="146"/>
                  </a:lnTo>
                  <a:lnTo>
                    <a:pt x="100" y="141"/>
                  </a:lnTo>
                  <a:lnTo>
                    <a:pt x="101" y="135"/>
                  </a:lnTo>
                  <a:lnTo>
                    <a:pt x="103" y="130"/>
                  </a:lnTo>
                  <a:lnTo>
                    <a:pt x="104" y="123"/>
                  </a:lnTo>
                  <a:lnTo>
                    <a:pt x="107" y="117"/>
                  </a:lnTo>
                  <a:lnTo>
                    <a:pt x="108" y="110"/>
                  </a:lnTo>
                  <a:lnTo>
                    <a:pt x="109" y="103"/>
                  </a:lnTo>
                  <a:lnTo>
                    <a:pt x="111" y="96"/>
                  </a:lnTo>
                  <a:lnTo>
                    <a:pt x="114" y="89"/>
                  </a:lnTo>
                  <a:lnTo>
                    <a:pt x="115" y="82"/>
                  </a:lnTo>
                  <a:lnTo>
                    <a:pt x="116" y="75"/>
                  </a:lnTo>
                  <a:lnTo>
                    <a:pt x="118" y="68"/>
                  </a:lnTo>
                  <a:lnTo>
                    <a:pt x="121" y="61"/>
                  </a:lnTo>
                  <a:lnTo>
                    <a:pt x="123" y="54"/>
                  </a:lnTo>
                  <a:lnTo>
                    <a:pt x="125" y="47"/>
                  </a:lnTo>
                  <a:lnTo>
                    <a:pt x="126" y="40"/>
                  </a:lnTo>
                  <a:lnTo>
                    <a:pt x="129" y="35"/>
                  </a:lnTo>
                  <a:lnTo>
                    <a:pt x="132" y="29"/>
                  </a:lnTo>
                  <a:lnTo>
                    <a:pt x="133" y="25"/>
                  </a:lnTo>
                  <a:lnTo>
                    <a:pt x="136" y="20"/>
                  </a:lnTo>
                  <a:lnTo>
                    <a:pt x="137" y="15"/>
                  </a:lnTo>
                  <a:lnTo>
                    <a:pt x="140" y="11"/>
                  </a:lnTo>
                  <a:lnTo>
                    <a:pt x="143" y="8"/>
                  </a:lnTo>
                  <a:lnTo>
                    <a:pt x="144" y="4"/>
                  </a:lnTo>
                  <a:lnTo>
                    <a:pt x="150" y="3"/>
                  </a:lnTo>
                  <a:lnTo>
                    <a:pt x="153" y="1"/>
                  </a:lnTo>
                  <a:lnTo>
                    <a:pt x="157" y="0"/>
                  </a:lnTo>
                  <a:lnTo>
                    <a:pt x="161" y="0"/>
                  </a:lnTo>
                  <a:lnTo>
                    <a:pt x="167" y="0"/>
                  </a:lnTo>
                  <a:lnTo>
                    <a:pt x="172" y="0"/>
                  </a:lnTo>
                  <a:lnTo>
                    <a:pt x="178" y="0"/>
                  </a:lnTo>
                  <a:lnTo>
                    <a:pt x="185" y="0"/>
                  </a:lnTo>
                  <a:lnTo>
                    <a:pt x="192" y="0"/>
                  </a:lnTo>
                  <a:lnTo>
                    <a:pt x="199" y="0"/>
                  </a:lnTo>
                  <a:lnTo>
                    <a:pt x="206" y="0"/>
                  </a:lnTo>
                  <a:lnTo>
                    <a:pt x="214" y="1"/>
                  </a:lnTo>
                  <a:lnTo>
                    <a:pt x="222" y="3"/>
                  </a:lnTo>
                  <a:lnTo>
                    <a:pt x="231" y="3"/>
                  </a:lnTo>
                  <a:lnTo>
                    <a:pt x="239" y="4"/>
                  </a:lnTo>
                  <a:lnTo>
                    <a:pt x="249" y="6"/>
                  </a:lnTo>
                  <a:lnTo>
                    <a:pt x="258" y="7"/>
                  </a:lnTo>
                  <a:lnTo>
                    <a:pt x="267" y="7"/>
                  </a:lnTo>
                  <a:lnTo>
                    <a:pt x="277" y="10"/>
                  </a:lnTo>
                  <a:lnTo>
                    <a:pt x="286" y="11"/>
                  </a:lnTo>
                  <a:lnTo>
                    <a:pt x="297" y="14"/>
                  </a:lnTo>
                  <a:lnTo>
                    <a:pt x="307" y="15"/>
                  </a:lnTo>
                  <a:lnTo>
                    <a:pt x="317" y="17"/>
                  </a:lnTo>
                  <a:lnTo>
                    <a:pt x="327" y="20"/>
                  </a:lnTo>
                  <a:lnTo>
                    <a:pt x="338" y="21"/>
                  </a:lnTo>
                  <a:lnTo>
                    <a:pt x="349" y="24"/>
                  </a:lnTo>
                  <a:lnTo>
                    <a:pt x="360" y="27"/>
                  </a:lnTo>
                  <a:lnTo>
                    <a:pt x="371" y="28"/>
                  </a:lnTo>
                  <a:lnTo>
                    <a:pt x="382" y="32"/>
                  </a:lnTo>
                  <a:lnTo>
                    <a:pt x="392" y="33"/>
                  </a:lnTo>
                  <a:lnTo>
                    <a:pt x="403" y="36"/>
                  </a:lnTo>
                  <a:lnTo>
                    <a:pt x="414" y="39"/>
                  </a:lnTo>
                  <a:lnTo>
                    <a:pt x="424" y="42"/>
                  </a:lnTo>
                  <a:lnTo>
                    <a:pt x="435" y="45"/>
                  </a:lnTo>
                  <a:lnTo>
                    <a:pt x="445" y="47"/>
                  </a:lnTo>
                  <a:lnTo>
                    <a:pt x="455" y="52"/>
                  </a:lnTo>
                  <a:lnTo>
                    <a:pt x="466" y="54"/>
                  </a:lnTo>
                  <a:lnTo>
                    <a:pt x="476" y="56"/>
                  </a:lnTo>
                  <a:lnTo>
                    <a:pt x="485" y="60"/>
                  </a:lnTo>
                  <a:lnTo>
                    <a:pt x="495" y="63"/>
                  </a:lnTo>
                  <a:lnTo>
                    <a:pt x="505" y="67"/>
                  </a:lnTo>
                  <a:lnTo>
                    <a:pt x="515" y="70"/>
                  </a:lnTo>
                  <a:lnTo>
                    <a:pt x="523" y="74"/>
                  </a:lnTo>
                  <a:lnTo>
                    <a:pt x="531" y="77"/>
                  </a:lnTo>
                  <a:lnTo>
                    <a:pt x="541" y="82"/>
                  </a:lnTo>
                  <a:lnTo>
                    <a:pt x="549" y="85"/>
                  </a:lnTo>
                  <a:lnTo>
                    <a:pt x="556" y="89"/>
                  </a:lnTo>
                  <a:lnTo>
                    <a:pt x="563" y="92"/>
                  </a:lnTo>
                  <a:lnTo>
                    <a:pt x="572" y="96"/>
                  </a:lnTo>
                  <a:lnTo>
                    <a:pt x="577" y="99"/>
                  </a:lnTo>
                  <a:lnTo>
                    <a:pt x="584" y="103"/>
                  </a:lnTo>
                  <a:lnTo>
                    <a:pt x="590" y="106"/>
                  </a:lnTo>
                  <a:lnTo>
                    <a:pt x="595" y="110"/>
                  </a:lnTo>
                  <a:lnTo>
                    <a:pt x="601" y="113"/>
                  </a:lnTo>
                  <a:lnTo>
                    <a:pt x="605" y="117"/>
                  </a:lnTo>
                  <a:lnTo>
                    <a:pt x="609" y="121"/>
                  </a:lnTo>
                  <a:lnTo>
                    <a:pt x="612" y="125"/>
                  </a:lnTo>
                  <a:lnTo>
                    <a:pt x="618" y="132"/>
                  </a:lnTo>
                  <a:lnTo>
                    <a:pt x="622" y="141"/>
                  </a:lnTo>
                  <a:lnTo>
                    <a:pt x="622" y="145"/>
                  </a:lnTo>
                  <a:lnTo>
                    <a:pt x="622" y="149"/>
                  </a:lnTo>
                  <a:lnTo>
                    <a:pt x="622" y="153"/>
                  </a:lnTo>
                  <a:lnTo>
                    <a:pt x="623" y="160"/>
                  </a:lnTo>
                  <a:lnTo>
                    <a:pt x="622" y="166"/>
                  </a:lnTo>
                  <a:lnTo>
                    <a:pt x="622" y="171"/>
                  </a:lnTo>
                  <a:lnTo>
                    <a:pt x="622" y="178"/>
                  </a:lnTo>
                  <a:lnTo>
                    <a:pt x="622" y="187"/>
                  </a:lnTo>
                  <a:lnTo>
                    <a:pt x="620" y="194"/>
                  </a:lnTo>
                  <a:lnTo>
                    <a:pt x="619" y="201"/>
                  </a:lnTo>
                  <a:lnTo>
                    <a:pt x="619" y="209"/>
                  </a:lnTo>
                  <a:lnTo>
                    <a:pt x="618" y="217"/>
                  </a:lnTo>
                  <a:lnTo>
                    <a:pt x="616" y="227"/>
                  </a:lnTo>
                  <a:lnTo>
                    <a:pt x="616" y="237"/>
                  </a:lnTo>
                  <a:lnTo>
                    <a:pt x="615" y="245"/>
                  </a:lnTo>
                  <a:lnTo>
                    <a:pt x="613" y="256"/>
                  </a:lnTo>
                  <a:lnTo>
                    <a:pt x="611" y="266"/>
                  </a:lnTo>
                  <a:lnTo>
                    <a:pt x="609" y="276"/>
                  </a:lnTo>
                  <a:lnTo>
                    <a:pt x="607" y="286"/>
                  </a:lnTo>
                  <a:lnTo>
                    <a:pt x="605" y="297"/>
                  </a:lnTo>
                  <a:lnTo>
                    <a:pt x="602" y="308"/>
                  </a:lnTo>
                  <a:lnTo>
                    <a:pt x="601" y="319"/>
                  </a:lnTo>
                  <a:lnTo>
                    <a:pt x="598" y="330"/>
                  </a:lnTo>
                  <a:lnTo>
                    <a:pt x="595" y="343"/>
                  </a:lnTo>
                  <a:lnTo>
                    <a:pt x="593" y="354"/>
                  </a:lnTo>
                  <a:lnTo>
                    <a:pt x="590" y="365"/>
                  </a:lnTo>
                  <a:lnTo>
                    <a:pt x="587" y="377"/>
                  </a:lnTo>
                  <a:lnTo>
                    <a:pt x="584" y="389"/>
                  </a:lnTo>
                  <a:lnTo>
                    <a:pt x="581" y="400"/>
                  </a:lnTo>
                  <a:lnTo>
                    <a:pt x="579" y="412"/>
                  </a:lnTo>
                  <a:lnTo>
                    <a:pt x="576" y="425"/>
                  </a:lnTo>
                  <a:lnTo>
                    <a:pt x="573" y="437"/>
                  </a:lnTo>
                  <a:lnTo>
                    <a:pt x="569" y="449"/>
                  </a:lnTo>
                  <a:lnTo>
                    <a:pt x="566" y="460"/>
                  </a:lnTo>
                  <a:lnTo>
                    <a:pt x="562" y="472"/>
                  </a:lnTo>
                  <a:lnTo>
                    <a:pt x="559" y="485"/>
                  </a:lnTo>
                  <a:lnTo>
                    <a:pt x="556" y="496"/>
                  </a:lnTo>
                  <a:lnTo>
                    <a:pt x="552" y="507"/>
                  </a:lnTo>
                  <a:lnTo>
                    <a:pt x="549" y="520"/>
                  </a:lnTo>
                  <a:lnTo>
                    <a:pt x="547" y="531"/>
                  </a:lnTo>
                  <a:lnTo>
                    <a:pt x="542" y="542"/>
                  </a:lnTo>
                  <a:lnTo>
                    <a:pt x="540" y="552"/>
                  </a:lnTo>
                  <a:lnTo>
                    <a:pt x="536" y="563"/>
                  </a:lnTo>
                  <a:lnTo>
                    <a:pt x="533" y="574"/>
                  </a:lnTo>
                  <a:lnTo>
                    <a:pt x="530" y="584"/>
                  </a:lnTo>
                  <a:lnTo>
                    <a:pt x="526" y="595"/>
                  </a:lnTo>
                  <a:lnTo>
                    <a:pt x="523" y="604"/>
                  </a:lnTo>
                  <a:lnTo>
                    <a:pt x="520" y="614"/>
                  </a:lnTo>
                  <a:lnTo>
                    <a:pt x="516" y="623"/>
                  </a:lnTo>
                  <a:lnTo>
                    <a:pt x="513" y="632"/>
                  </a:lnTo>
                  <a:lnTo>
                    <a:pt x="509" y="641"/>
                  </a:lnTo>
                  <a:lnTo>
                    <a:pt x="506" y="650"/>
                  </a:lnTo>
                  <a:lnTo>
                    <a:pt x="503" y="657"/>
                  </a:lnTo>
                  <a:lnTo>
                    <a:pt x="501" y="667"/>
                  </a:lnTo>
                  <a:lnTo>
                    <a:pt x="497" y="674"/>
                  </a:lnTo>
                  <a:lnTo>
                    <a:pt x="495" y="682"/>
                  </a:lnTo>
                  <a:lnTo>
                    <a:pt x="491" y="688"/>
                  </a:lnTo>
                  <a:lnTo>
                    <a:pt x="488" y="694"/>
                  </a:lnTo>
                  <a:lnTo>
                    <a:pt x="485" y="699"/>
                  </a:lnTo>
                  <a:lnTo>
                    <a:pt x="483" y="706"/>
                  </a:lnTo>
                  <a:lnTo>
                    <a:pt x="480" y="710"/>
                  </a:lnTo>
                  <a:lnTo>
                    <a:pt x="477" y="716"/>
                  </a:lnTo>
                  <a:lnTo>
                    <a:pt x="476" y="720"/>
                  </a:lnTo>
                  <a:lnTo>
                    <a:pt x="474" y="724"/>
                  </a:lnTo>
                  <a:lnTo>
                    <a:pt x="467" y="728"/>
                  </a:lnTo>
                  <a:lnTo>
                    <a:pt x="462" y="733"/>
                  </a:lnTo>
                  <a:lnTo>
                    <a:pt x="458" y="734"/>
                  </a:lnTo>
                  <a:lnTo>
                    <a:pt x="453" y="737"/>
                  </a:lnTo>
                  <a:lnTo>
                    <a:pt x="448" y="738"/>
                  </a:lnTo>
                  <a:lnTo>
                    <a:pt x="444" y="741"/>
                  </a:lnTo>
                  <a:lnTo>
                    <a:pt x="438" y="741"/>
                  </a:lnTo>
                  <a:lnTo>
                    <a:pt x="432" y="742"/>
                  </a:lnTo>
                  <a:lnTo>
                    <a:pt x="426" y="742"/>
                  </a:lnTo>
                  <a:lnTo>
                    <a:pt x="421" y="744"/>
                  </a:lnTo>
                  <a:lnTo>
                    <a:pt x="414" y="744"/>
                  </a:lnTo>
                  <a:lnTo>
                    <a:pt x="407" y="744"/>
                  </a:lnTo>
                  <a:lnTo>
                    <a:pt x="400" y="744"/>
                  </a:lnTo>
                  <a:lnTo>
                    <a:pt x="393" y="745"/>
                  </a:lnTo>
                  <a:lnTo>
                    <a:pt x="385" y="744"/>
                  </a:lnTo>
                  <a:lnTo>
                    <a:pt x="378" y="742"/>
                  </a:lnTo>
                  <a:lnTo>
                    <a:pt x="370" y="742"/>
                  </a:lnTo>
                  <a:lnTo>
                    <a:pt x="361" y="742"/>
                  </a:lnTo>
                  <a:lnTo>
                    <a:pt x="353" y="741"/>
                  </a:lnTo>
                  <a:lnTo>
                    <a:pt x="345" y="740"/>
                  </a:lnTo>
                  <a:lnTo>
                    <a:pt x="336" y="740"/>
                  </a:lnTo>
                  <a:lnTo>
                    <a:pt x="329" y="738"/>
                  </a:lnTo>
                  <a:lnTo>
                    <a:pt x="320" y="735"/>
                  </a:lnTo>
                  <a:lnTo>
                    <a:pt x="311" y="734"/>
                  </a:lnTo>
                  <a:lnTo>
                    <a:pt x="302" y="733"/>
                  </a:lnTo>
                  <a:lnTo>
                    <a:pt x="293" y="731"/>
                  </a:lnTo>
                  <a:lnTo>
                    <a:pt x="284" y="728"/>
                  </a:lnTo>
                  <a:lnTo>
                    <a:pt x="275" y="727"/>
                  </a:lnTo>
                  <a:lnTo>
                    <a:pt x="267" y="726"/>
                  </a:lnTo>
                  <a:lnTo>
                    <a:pt x="258" y="724"/>
                  </a:lnTo>
                  <a:lnTo>
                    <a:pt x="249" y="721"/>
                  </a:lnTo>
                  <a:lnTo>
                    <a:pt x="239" y="719"/>
                  </a:lnTo>
                  <a:lnTo>
                    <a:pt x="231" y="717"/>
                  </a:lnTo>
                  <a:lnTo>
                    <a:pt x="221" y="715"/>
                  </a:lnTo>
                  <a:lnTo>
                    <a:pt x="211" y="712"/>
                  </a:lnTo>
                  <a:lnTo>
                    <a:pt x="203" y="709"/>
                  </a:lnTo>
                  <a:lnTo>
                    <a:pt x="193" y="706"/>
                  </a:lnTo>
                  <a:lnTo>
                    <a:pt x="185" y="703"/>
                  </a:lnTo>
                  <a:lnTo>
                    <a:pt x="175" y="701"/>
                  </a:lnTo>
                  <a:lnTo>
                    <a:pt x="167" y="698"/>
                  </a:lnTo>
                  <a:lnTo>
                    <a:pt x="158" y="694"/>
                  </a:lnTo>
                  <a:lnTo>
                    <a:pt x="150" y="692"/>
                  </a:lnTo>
                  <a:lnTo>
                    <a:pt x="140" y="689"/>
                  </a:lnTo>
                  <a:lnTo>
                    <a:pt x="133" y="687"/>
                  </a:lnTo>
                  <a:lnTo>
                    <a:pt x="125" y="684"/>
                  </a:lnTo>
                  <a:lnTo>
                    <a:pt x="118" y="681"/>
                  </a:lnTo>
                  <a:lnTo>
                    <a:pt x="109" y="678"/>
                  </a:lnTo>
                  <a:lnTo>
                    <a:pt x="101" y="676"/>
                  </a:lnTo>
                  <a:lnTo>
                    <a:pt x="94" y="671"/>
                  </a:lnTo>
                  <a:lnTo>
                    <a:pt x="87" y="670"/>
                  </a:lnTo>
                  <a:lnTo>
                    <a:pt x="80" y="667"/>
                  </a:lnTo>
                  <a:lnTo>
                    <a:pt x="73" y="663"/>
                  </a:lnTo>
                  <a:lnTo>
                    <a:pt x="68" y="662"/>
                  </a:lnTo>
                  <a:lnTo>
                    <a:pt x="62" y="659"/>
                  </a:lnTo>
                  <a:lnTo>
                    <a:pt x="57" y="656"/>
                  </a:lnTo>
                  <a:lnTo>
                    <a:pt x="51" y="653"/>
                  </a:lnTo>
                  <a:lnTo>
                    <a:pt x="45" y="650"/>
                  </a:lnTo>
                  <a:lnTo>
                    <a:pt x="41" y="648"/>
                  </a:lnTo>
                  <a:lnTo>
                    <a:pt x="37" y="646"/>
                  </a:lnTo>
                  <a:lnTo>
                    <a:pt x="33" y="643"/>
                  </a:lnTo>
                  <a:lnTo>
                    <a:pt x="29" y="641"/>
                  </a:lnTo>
                  <a:lnTo>
                    <a:pt x="27" y="639"/>
                  </a:lnTo>
                  <a:lnTo>
                    <a:pt x="19" y="632"/>
                  </a:lnTo>
                  <a:lnTo>
                    <a:pt x="12" y="625"/>
                  </a:lnTo>
                  <a:lnTo>
                    <a:pt x="11" y="620"/>
                  </a:lnTo>
                  <a:lnTo>
                    <a:pt x="8" y="616"/>
                  </a:lnTo>
                  <a:lnTo>
                    <a:pt x="5" y="611"/>
                  </a:lnTo>
                  <a:lnTo>
                    <a:pt x="5" y="606"/>
                  </a:lnTo>
                  <a:lnTo>
                    <a:pt x="2" y="600"/>
                  </a:lnTo>
                  <a:lnTo>
                    <a:pt x="2" y="595"/>
                  </a:lnTo>
                  <a:lnTo>
                    <a:pt x="1" y="589"/>
                  </a:lnTo>
                  <a:lnTo>
                    <a:pt x="1" y="584"/>
                  </a:lnTo>
                  <a:lnTo>
                    <a:pt x="0" y="577"/>
                  </a:lnTo>
                  <a:lnTo>
                    <a:pt x="0" y="571"/>
                  </a:lnTo>
                  <a:lnTo>
                    <a:pt x="0" y="564"/>
                  </a:lnTo>
                  <a:lnTo>
                    <a:pt x="1" y="559"/>
                  </a:lnTo>
                  <a:lnTo>
                    <a:pt x="1" y="552"/>
                  </a:lnTo>
                  <a:lnTo>
                    <a:pt x="1" y="545"/>
                  </a:lnTo>
                  <a:lnTo>
                    <a:pt x="1" y="538"/>
                  </a:lnTo>
                  <a:lnTo>
                    <a:pt x="2" y="531"/>
                  </a:lnTo>
                  <a:lnTo>
                    <a:pt x="2" y="525"/>
                  </a:lnTo>
                  <a:lnTo>
                    <a:pt x="4" y="518"/>
                  </a:lnTo>
                  <a:lnTo>
                    <a:pt x="5" y="510"/>
                  </a:lnTo>
                  <a:lnTo>
                    <a:pt x="6" y="503"/>
                  </a:lnTo>
                  <a:lnTo>
                    <a:pt x="8" y="496"/>
                  </a:lnTo>
                  <a:lnTo>
                    <a:pt x="9" y="489"/>
                  </a:lnTo>
                  <a:lnTo>
                    <a:pt x="11" y="483"/>
                  </a:lnTo>
                  <a:lnTo>
                    <a:pt x="12" y="476"/>
                  </a:lnTo>
                  <a:lnTo>
                    <a:pt x="13" y="469"/>
                  </a:lnTo>
                  <a:lnTo>
                    <a:pt x="15" y="462"/>
                  </a:lnTo>
                  <a:lnTo>
                    <a:pt x="16" y="455"/>
                  </a:lnTo>
                  <a:lnTo>
                    <a:pt x="19" y="450"/>
                  </a:lnTo>
                  <a:lnTo>
                    <a:pt x="84" y="460"/>
                  </a:lnTo>
                  <a:lnTo>
                    <a:pt x="83" y="461"/>
                  </a:lnTo>
                  <a:lnTo>
                    <a:pt x="83" y="464"/>
                  </a:lnTo>
                  <a:lnTo>
                    <a:pt x="80" y="469"/>
                  </a:lnTo>
                  <a:lnTo>
                    <a:pt x="79" y="476"/>
                  </a:lnTo>
                  <a:lnTo>
                    <a:pt x="77" y="479"/>
                  </a:lnTo>
                  <a:lnTo>
                    <a:pt x="76" y="483"/>
                  </a:lnTo>
                  <a:lnTo>
                    <a:pt x="75" y="488"/>
                  </a:lnTo>
                  <a:lnTo>
                    <a:pt x="73" y="493"/>
                  </a:lnTo>
                  <a:lnTo>
                    <a:pt x="72" y="497"/>
                  </a:lnTo>
                  <a:lnTo>
                    <a:pt x="72" y="501"/>
                  </a:lnTo>
                  <a:lnTo>
                    <a:pt x="71" y="507"/>
                  </a:lnTo>
                  <a:lnTo>
                    <a:pt x="71" y="514"/>
                  </a:lnTo>
                  <a:lnTo>
                    <a:pt x="68" y="518"/>
                  </a:lnTo>
                  <a:lnTo>
                    <a:pt x="68" y="524"/>
                  </a:lnTo>
                  <a:lnTo>
                    <a:pt x="66" y="529"/>
                  </a:lnTo>
                  <a:lnTo>
                    <a:pt x="66" y="535"/>
                  </a:lnTo>
                  <a:lnTo>
                    <a:pt x="65" y="539"/>
                  </a:lnTo>
                  <a:lnTo>
                    <a:pt x="65" y="545"/>
                  </a:lnTo>
                  <a:lnTo>
                    <a:pt x="65" y="550"/>
                  </a:lnTo>
                  <a:lnTo>
                    <a:pt x="66" y="556"/>
                  </a:lnTo>
                  <a:lnTo>
                    <a:pt x="66" y="559"/>
                  </a:lnTo>
                  <a:lnTo>
                    <a:pt x="66" y="564"/>
                  </a:lnTo>
                  <a:lnTo>
                    <a:pt x="66" y="567"/>
                  </a:lnTo>
                  <a:lnTo>
                    <a:pt x="69" y="572"/>
                  </a:lnTo>
                  <a:lnTo>
                    <a:pt x="72" y="579"/>
                  </a:lnTo>
                  <a:lnTo>
                    <a:pt x="77" y="585"/>
                  </a:lnTo>
                  <a:lnTo>
                    <a:pt x="79" y="588"/>
                  </a:lnTo>
                  <a:lnTo>
                    <a:pt x="84" y="591"/>
                  </a:lnTo>
                  <a:lnTo>
                    <a:pt x="90" y="593"/>
                  </a:lnTo>
                  <a:lnTo>
                    <a:pt x="97" y="598"/>
                  </a:lnTo>
                  <a:lnTo>
                    <a:pt x="101" y="599"/>
                  </a:lnTo>
                  <a:lnTo>
                    <a:pt x="105" y="602"/>
                  </a:lnTo>
                  <a:lnTo>
                    <a:pt x="109" y="604"/>
                  </a:lnTo>
                  <a:lnTo>
                    <a:pt x="115" y="606"/>
                  </a:lnTo>
                  <a:lnTo>
                    <a:pt x="121" y="609"/>
                  </a:lnTo>
                  <a:lnTo>
                    <a:pt x="125" y="611"/>
                  </a:lnTo>
                  <a:lnTo>
                    <a:pt x="130" y="613"/>
                  </a:lnTo>
                  <a:lnTo>
                    <a:pt x="137" y="616"/>
                  </a:lnTo>
                  <a:lnTo>
                    <a:pt x="143" y="618"/>
                  </a:lnTo>
                  <a:lnTo>
                    <a:pt x="150" y="620"/>
                  </a:lnTo>
                  <a:lnTo>
                    <a:pt x="154" y="623"/>
                  </a:lnTo>
                  <a:lnTo>
                    <a:pt x="161" y="625"/>
                  </a:lnTo>
                  <a:lnTo>
                    <a:pt x="168" y="627"/>
                  </a:lnTo>
                  <a:lnTo>
                    <a:pt x="175" y="630"/>
                  </a:lnTo>
                  <a:lnTo>
                    <a:pt x="182" y="632"/>
                  </a:lnTo>
                  <a:lnTo>
                    <a:pt x="189" y="635"/>
                  </a:lnTo>
                  <a:lnTo>
                    <a:pt x="196" y="637"/>
                  </a:lnTo>
                  <a:lnTo>
                    <a:pt x="203" y="639"/>
                  </a:lnTo>
                  <a:lnTo>
                    <a:pt x="210" y="642"/>
                  </a:lnTo>
                  <a:lnTo>
                    <a:pt x="218" y="645"/>
                  </a:lnTo>
                  <a:lnTo>
                    <a:pt x="225" y="648"/>
                  </a:lnTo>
                  <a:lnTo>
                    <a:pt x="232" y="649"/>
                  </a:lnTo>
                  <a:lnTo>
                    <a:pt x="240" y="652"/>
                  </a:lnTo>
                  <a:lnTo>
                    <a:pt x="247" y="655"/>
                  </a:lnTo>
                  <a:lnTo>
                    <a:pt x="254" y="656"/>
                  </a:lnTo>
                  <a:lnTo>
                    <a:pt x="261" y="659"/>
                  </a:lnTo>
                  <a:lnTo>
                    <a:pt x="268" y="662"/>
                  </a:lnTo>
                  <a:lnTo>
                    <a:pt x="277" y="663"/>
                  </a:lnTo>
                  <a:lnTo>
                    <a:pt x="284" y="664"/>
                  </a:lnTo>
                  <a:lnTo>
                    <a:pt x="290" y="667"/>
                  </a:lnTo>
                  <a:lnTo>
                    <a:pt x="297" y="669"/>
                  </a:lnTo>
                  <a:lnTo>
                    <a:pt x="306" y="671"/>
                  </a:lnTo>
                  <a:lnTo>
                    <a:pt x="313" y="671"/>
                  </a:lnTo>
                  <a:lnTo>
                    <a:pt x="320" y="674"/>
                  </a:lnTo>
                  <a:lnTo>
                    <a:pt x="327" y="676"/>
                  </a:lnTo>
                  <a:lnTo>
                    <a:pt x="334" y="677"/>
                  </a:lnTo>
                  <a:lnTo>
                    <a:pt x="339" y="677"/>
                  </a:lnTo>
                  <a:lnTo>
                    <a:pt x="346" y="678"/>
                  </a:lnTo>
                  <a:lnTo>
                    <a:pt x="353" y="680"/>
                  </a:lnTo>
                  <a:lnTo>
                    <a:pt x="360" y="681"/>
                  </a:lnTo>
                  <a:lnTo>
                    <a:pt x="366" y="681"/>
                  </a:lnTo>
                  <a:lnTo>
                    <a:pt x="371" y="682"/>
                  </a:lnTo>
                  <a:lnTo>
                    <a:pt x="375" y="682"/>
                  </a:lnTo>
                  <a:lnTo>
                    <a:pt x="381" y="684"/>
                  </a:lnTo>
                  <a:lnTo>
                    <a:pt x="387" y="684"/>
                  </a:lnTo>
                  <a:lnTo>
                    <a:pt x="391" y="684"/>
                  </a:lnTo>
                  <a:lnTo>
                    <a:pt x="395" y="684"/>
                  </a:lnTo>
                  <a:lnTo>
                    <a:pt x="400" y="684"/>
                  </a:lnTo>
                  <a:lnTo>
                    <a:pt x="409" y="682"/>
                  </a:lnTo>
                  <a:lnTo>
                    <a:pt x="416" y="681"/>
                  </a:lnTo>
                  <a:lnTo>
                    <a:pt x="421" y="677"/>
                  </a:lnTo>
                  <a:lnTo>
                    <a:pt x="426" y="676"/>
                  </a:lnTo>
                  <a:lnTo>
                    <a:pt x="428" y="670"/>
                  </a:lnTo>
                  <a:lnTo>
                    <a:pt x="432" y="663"/>
                  </a:lnTo>
                  <a:lnTo>
                    <a:pt x="434" y="657"/>
                  </a:lnTo>
                  <a:lnTo>
                    <a:pt x="437" y="655"/>
                  </a:lnTo>
                  <a:lnTo>
                    <a:pt x="438" y="649"/>
                  </a:lnTo>
                  <a:lnTo>
                    <a:pt x="441" y="645"/>
                  </a:lnTo>
                  <a:lnTo>
                    <a:pt x="444" y="639"/>
                  </a:lnTo>
                  <a:lnTo>
                    <a:pt x="445" y="632"/>
                  </a:lnTo>
                  <a:lnTo>
                    <a:pt x="448" y="627"/>
                  </a:lnTo>
                  <a:lnTo>
                    <a:pt x="451" y="620"/>
                  </a:lnTo>
                  <a:lnTo>
                    <a:pt x="452" y="613"/>
                  </a:lnTo>
                  <a:lnTo>
                    <a:pt x="455" y="606"/>
                  </a:lnTo>
                  <a:lnTo>
                    <a:pt x="458" y="599"/>
                  </a:lnTo>
                  <a:lnTo>
                    <a:pt x="460" y="592"/>
                  </a:lnTo>
                  <a:lnTo>
                    <a:pt x="462" y="584"/>
                  </a:lnTo>
                  <a:lnTo>
                    <a:pt x="464" y="575"/>
                  </a:lnTo>
                  <a:lnTo>
                    <a:pt x="467" y="567"/>
                  </a:lnTo>
                  <a:lnTo>
                    <a:pt x="470" y="559"/>
                  </a:lnTo>
                  <a:lnTo>
                    <a:pt x="473" y="549"/>
                  </a:lnTo>
                  <a:lnTo>
                    <a:pt x="476" y="540"/>
                  </a:lnTo>
                  <a:lnTo>
                    <a:pt x="477" y="531"/>
                  </a:lnTo>
                  <a:lnTo>
                    <a:pt x="481" y="522"/>
                  </a:lnTo>
                  <a:lnTo>
                    <a:pt x="483" y="513"/>
                  </a:lnTo>
                  <a:lnTo>
                    <a:pt x="485" y="503"/>
                  </a:lnTo>
                  <a:lnTo>
                    <a:pt x="488" y="493"/>
                  </a:lnTo>
                  <a:lnTo>
                    <a:pt x="492" y="485"/>
                  </a:lnTo>
                  <a:lnTo>
                    <a:pt x="494" y="474"/>
                  </a:lnTo>
                  <a:lnTo>
                    <a:pt x="497" y="465"/>
                  </a:lnTo>
                  <a:lnTo>
                    <a:pt x="499" y="455"/>
                  </a:lnTo>
                  <a:lnTo>
                    <a:pt x="502" y="446"/>
                  </a:lnTo>
                  <a:lnTo>
                    <a:pt x="505" y="435"/>
                  </a:lnTo>
                  <a:lnTo>
                    <a:pt x="508" y="425"/>
                  </a:lnTo>
                  <a:lnTo>
                    <a:pt x="509" y="415"/>
                  </a:lnTo>
                  <a:lnTo>
                    <a:pt x="512" y="405"/>
                  </a:lnTo>
                  <a:lnTo>
                    <a:pt x="515" y="394"/>
                  </a:lnTo>
                  <a:lnTo>
                    <a:pt x="516" y="384"/>
                  </a:lnTo>
                  <a:lnTo>
                    <a:pt x="519" y="375"/>
                  </a:lnTo>
                  <a:lnTo>
                    <a:pt x="522" y="366"/>
                  </a:lnTo>
                  <a:lnTo>
                    <a:pt x="523" y="357"/>
                  </a:lnTo>
                  <a:lnTo>
                    <a:pt x="526" y="345"/>
                  </a:lnTo>
                  <a:lnTo>
                    <a:pt x="529" y="337"/>
                  </a:lnTo>
                  <a:lnTo>
                    <a:pt x="530" y="327"/>
                  </a:lnTo>
                  <a:lnTo>
                    <a:pt x="531" y="318"/>
                  </a:lnTo>
                  <a:lnTo>
                    <a:pt x="534" y="309"/>
                  </a:lnTo>
                  <a:lnTo>
                    <a:pt x="537" y="301"/>
                  </a:lnTo>
                  <a:lnTo>
                    <a:pt x="538" y="293"/>
                  </a:lnTo>
                  <a:lnTo>
                    <a:pt x="540" y="283"/>
                  </a:lnTo>
                  <a:lnTo>
                    <a:pt x="542" y="276"/>
                  </a:lnTo>
                  <a:lnTo>
                    <a:pt x="544" y="267"/>
                  </a:lnTo>
                  <a:lnTo>
                    <a:pt x="545" y="260"/>
                  </a:lnTo>
                  <a:lnTo>
                    <a:pt x="547" y="252"/>
                  </a:lnTo>
                  <a:lnTo>
                    <a:pt x="548" y="245"/>
                  </a:lnTo>
                  <a:lnTo>
                    <a:pt x="549" y="238"/>
                  </a:lnTo>
                  <a:lnTo>
                    <a:pt x="551" y="233"/>
                  </a:lnTo>
                  <a:lnTo>
                    <a:pt x="552" y="226"/>
                  </a:lnTo>
                  <a:lnTo>
                    <a:pt x="552" y="220"/>
                  </a:lnTo>
                  <a:lnTo>
                    <a:pt x="554" y="213"/>
                  </a:lnTo>
                  <a:lnTo>
                    <a:pt x="555" y="209"/>
                  </a:lnTo>
                  <a:lnTo>
                    <a:pt x="555" y="203"/>
                  </a:lnTo>
                  <a:lnTo>
                    <a:pt x="556" y="201"/>
                  </a:lnTo>
                  <a:lnTo>
                    <a:pt x="556" y="195"/>
                  </a:lnTo>
                  <a:lnTo>
                    <a:pt x="558" y="194"/>
                  </a:lnTo>
                  <a:lnTo>
                    <a:pt x="558" y="187"/>
                  </a:lnTo>
                  <a:lnTo>
                    <a:pt x="556" y="181"/>
                  </a:lnTo>
                  <a:lnTo>
                    <a:pt x="554" y="176"/>
                  </a:lnTo>
                  <a:lnTo>
                    <a:pt x="552" y="171"/>
                  </a:lnTo>
                  <a:lnTo>
                    <a:pt x="547" y="166"/>
                  </a:lnTo>
                  <a:lnTo>
                    <a:pt x="544" y="162"/>
                  </a:lnTo>
                  <a:lnTo>
                    <a:pt x="538" y="156"/>
                  </a:lnTo>
                  <a:lnTo>
                    <a:pt x="533" y="153"/>
                  </a:lnTo>
                  <a:lnTo>
                    <a:pt x="526" y="148"/>
                  </a:lnTo>
                  <a:lnTo>
                    <a:pt x="519" y="144"/>
                  </a:lnTo>
                  <a:lnTo>
                    <a:pt x="512" y="139"/>
                  </a:lnTo>
                  <a:lnTo>
                    <a:pt x="503" y="135"/>
                  </a:lnTo>
                  <a:lnTo>
                    <a:pt x="499" y="134"/>
                  </a:lnTo>
                  <a:lnTo>
                    <a:pt x="495" y="131"/>
                  </a:lnTo>
                  <a:lnTo>
                    <a:pt x="490" y="130"/>
                  </a:lnTo>
                  <a:lnTo>
                    <a:pt x="487" y="128"/>
                  </a:lnTo>
                  <a:lnTo>
                    <a:pt x="481" y="125"/>
                  </a:lnTo>
                  <a:lnTo>
                    <a:pt x="477" y="124"/>
                  </a:lnTo>
                  <a:lnTo>
                    <a:pt x="473" y="123"/>
                  </a:lnTo>
                  <a:lnTo>
                    <a:pt x="467" y="121"/>
                  </a:lnTo>
                  <a:lnTo>
                    <a:pt x="462" y="118"/>
                  </a:lnTo>
                  <a:lnTo>
                    <a:pt x="458" y="117"/>
                  </a:lnTo>
                  <a:lnTo>
                    <a:pt x="452" y="116"/>
                  </a:lnTo>
                  <a:lnTo>
                    <a:pt x="446" y="114"/>
                  </a:lnTo>
                  <a:lnTo>
                    <a:pt x="441" y="111"/>
                  </a:lnTo>
                  <a:lnTo>
                    <a:pt x="437" y="110"/>
                  </a:lnTo>
                  <a:lnTo>
                    <a:pt x="431" y="109"/>
                  </a:lnTo>
                  <a:lnTo>
                    <a:pt x="426" y="109"/>
                  </a:lnTo>
                  <a:lnTo>
                    <a:pt x="421" y="106"/>
                  </a:lnTo>
                  <a:lnTo>
                    <a:pt x="416" y="105"/>
                  </a:lnTo>
                  <a:lnTo>
                    <a:pt x="410" y="103"/>
                  </a:lnTo>
                  <a:lnTo>
                    <a:pt x="405" y="102"/>
                  </a:lnTo>
                  <a:lnTo>
                    <a:pt x="400" y="100"/>
                  </a:lnTo>
                  <a:lnTo>
                    <a:pt x="395" y="99"/>
                  </a:lnTo>
                  <a:lnTo>
                    <a:pt x="389" y="98"/>
                  </a:lnTo>
                  <a:lnTo>
                    <a:pt x="385" y="98"/>
                  </a:lnTo>
                  <a:lnTo>
                    <a:pt x="378" y="95"/>
                  </a:lnTo>
                  <a:lnTo>
                    <a:pt x="373" y="95"/>
                  </a:lnTo>
                  <a:lnTo>
                    <a:pt x="367" y="92"/>
                  </a:lnTo>
                  <a:lnTo>
                    <a:pt x="363" y="92"/>
                  </a:lnTo>
                  <a:lnTo>
                    <a:pt x="357" y="91"/>
                  </a:lnTo>
                  <a:lnTo>
                    <a:pt x="352" y="89"/>
                  </a:lnTo>
                  <a:lnTo>
                    <a:pt x="348" y="88"/>
                  </a:lnTo>
                  <a:lnTo>
                    <a:pt x="343" y="88"/>
                  </a:lnTo>
                  <a:lnTo>
                    <a:pt x="338" y="86"/>
                  </a:lnTo>
                  <a:lnTo>
                    <a:pt x="332" y="85"/>
                  </a:lnTo>
                  <a:lnTo>
                    <a:pt x="327" y="84"/>
                  </a:lnTo>
                  <a:lnTo>
                    <a:pt x="322" y="84"/>
                  </a:lnTo>
                  <a:lnTo>
                    <a:pt x="318" y="82"/>
                  </a:lnTo>
                  <a:lnTo>
                    <a:pt x="314" y="82"/>
                  </a:lnTo>
                  <a:lnTo>
                    <a:pt x="310" y="81"/>
                  </a:lnTo>
                  <a:lnTo>
                    <a:pt x="306" y="81"/>
                  </a:lnTo>
                  <a:lnTo>
                    <a:pt x="302" y="79"/>
                  </a:lnTo>
                  <a:lnTo>
                    <a:pt x="296" y="78"/>
                  </a:lnTo>
                  <a:lnTo>
                    <a:pt x="293" y="78"/>
                  </a:lnTo>
                  <a:lnTo>
                    <a:pt x="289" y="77"/>
                  </a:lnTo>
                  <a:lnTo>
                    <a:pt x="281" y="75"/>
                  </a:lnTo>
                  <a:lnTo>
                    <a:pt x="274" y="75"/>
                  </a:lnTo>
                  <a:lnTo>
                    <a:pt x="267" y="74"/>
                  </a:lnTo>
                  <a:lnTo>
                    <a:pt x="260" y="72"/>
                  </a:lnTo>
                  <a:lnTo>
                    <a:pt x="253" y="71"/>
                  </a:lnTo>
                  <a:lnTo>
                    <a:pt x="247" y="71"/>
                  </a:lnTo>
                  <a:lnTo>
                    <a:pt x="240" y="71"/>
                  </a:lnTo>
                  <a:lnTo>
                    <a:pt x="236" y="70"/>
                  </a:lnTo>
                  <a:lnTo>
                    <a:pt x="231" y="70"/>
                  </a:lnTo>
                  <a:lnTo>
                    <a:pt x="226" y="70"/>
                  </a:lnTo>
                  <a:lnTo>
                    <a:pt x="222" y="70"/>
                  </a:lnTo>
                  <a:lnTo>
                    <a:pt x="218" y="70"/>
                  </a:lnTo>
                  <a:lnTo>
                    <a:pt x="214" y="70"/>
                  </a:lnTo>
                  <a:lnTo>
                    <a:pt x="211" y="71"/>
                  </a:lnTo>
                  <a:lnTo>
                    <a:pt x="203" y="71"/>
                  </a:lnTo>
                  <a:lnTo>
                    <a:pt x="199" y="71"/>
                  </a:lnTo>
                  <a:lnTo>
                    <a:pt x="193" y="72"/>
                  </a:lnTo>
                  <a:lnTo>
                    <a:pt x="189" y="75"/>
                  </a:lnTo>
                  <a:lnTo>
                    <a:pt x="185" y="78"/>
                  </a:lnTo>
                  <a:lnTo>
                    <a:pt x="180" y="85"/>
                  </a:lnTo>
                  <a:lnTo>
                    <a:pt x="179" y="88"/>
                  </a:lnTo>
                  <a:lnTo>
                    <a:pt x="178" y="92"/>
                  </a:lnTo>
                  <a:lnTo>
                    <a:pt x="176" y="96"/>
                  </a:lnTo>
                  <a:lnTo>
                    <a:pt x="175" y="103"/>
                  </a:lnTo>
                  <a:lnTo>
                    <a:pt x="174" y="110"/>
                  </a:lnTo>
                  <a:lnTo>
                    <a:pt x="172" y="118"/>
                  </a:lnTo>
                  <a:lnTo>
                    <a:pt x="169" y="125"/>
                  </a:lnTo>
                  <a:lnTo>
                    <a:pt x="169" y="134"/>
                  </a:lnTo>
                  <a:lnTo>
                    <a:pt x="167" y="141"/>
                  </a:lnTo>
                  <a:lnTo>
                    <a:pt x="167" y="149"/>
                  </a:lnTo>
                  <a:lnTo>
                    <a:pt x="165" y="155"/>
                  </a:lnTo>
                  <a:lnTo>
                    <a:pt x="164" y="162"/>
                  </a:lnTo>
                  <a:lnTo>
                    <a:pt x="162" y="166"/>
                  </a:lnTo>
                  <a:lnTo>
                    <a:pt x="162" y="171"/>
                  </a:lnTo>
                  <a:lnTo>
                    <a:pt x="162" y="173"/>
                  </a:lnTo>
                  <a:lnTo>
                    <a:pt x="162" y="174"/>
                  </a:lnTo>
                  <a:lnTo>
                    <a:pt x="94" y="17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29" name="Freeform 210"/>
            <p:cNvSpPr>
              <a:spLocks/>
            </p:cNvSpPr>
            <p:nvPr/>
          </p:nvSpPr>
          <p:spPr bwMode="auto">
            <a:xfrm>
              <a:off x="1440" y="1632"/>
              <a:ext cx="118" cy="153"/>
            </a:xfrm>
            <a:custGeom>
              <a:avLst/>
              <a:gdLst>
                <a:gd name="T0" fmla="*/ 35 w 356"/>
                <a:gd name="T1" fmla="*/ 1 h 459"/>
                <a:gd name="T2" fmla="*/ 43 w 356"/>
                <a:gd name="T3" fmla="*/ 0 h 459"/>
                <a:gd name="T4" fmla="*/ 50 w 356"/>
                <a:gd name="T5" fmla="*/ 1 h 459"/>
                <a:gd name="T6" fmla="*/ 60 w 356"/>
                <a:gd name="T7" fmla="*/ 3 h 459"/>
                <a:gd name="T8" fmla="*/ 73 w 356"/>
                <a:gd name="T9" fmla="*/ 7 h 459"/>
                <a:gd name="T10" fmla="*/ 86 w 356"/>
                <a:gd name="T11" fmla="*/ 11 h 459"/>
                <a:gd name="T12" fmla="*/ 99 w 356"/>
                <a:gd name="T13" fmla="*/ 15 h 459"/>
                <a:gd name="T14" fmla="*/ 109 w 356"/>
                <a:gd name="T15" fmla="*/ 21 h 459"/>
                <a:gd name="T16" fmla="*/ 116 w 356"/>
                <a:gd name="T17" fmla="*/ 26 h 459"/>
                <a:gd name="T18" fmla="*/ 118 w 356"/>
                <a:gd name="T19" fmla="*/ 34 h 459"/>
                <a:gd name="T20" fmla="*/ 116 w 356"/>
                <a:gd name="T21" fmla="*/ 42 h 459"/>
                <a:gd name="T22" fmla="*/ 115 w 356"/>
                <a:gd name="T23" fmla="*/ 51 h 459"/>
                <a:gd name="T24" fmla="*/ 113 w 356"/>
                <a:gd name="T25" fmla="*/ 60 h 459"/>
                <a:gd name="T26" fmla="*/ 110 w 356"/>
                <a:gd name="T27" fmla="*/ 70 h 459"/>
                <a:gd name="T28" fmla="*/ 108 w 356"/>
                <a:gd name="T29" fmla="*/ 81 h 459"/>
                <a:gd name="T30" fmla="*/ 105 w 356"/>
                <a:gd name="T31" fmla="*/ 92 h 459"/>
                <a:gd name="T32" fmla="*/ 102 w 356"/>
                <a:gd name="T33" fmla="*/ 102 h 459"/>
                <a:gd name="T34" fmla="*/ 100 w 356"/>
                <a:gd name="T35" fmla="*/ 113 h 459"/>
                <a:gd name="T36" fmla="*/ 97 w 356"/>
                <a:gd name="T37" fmla="*/ 122 h 459"/>
                <a:gd name="T38" fmla="*/ 94 w 356"/>
                <a:gd name="T39" fmla="*/ 130 h 459"/>
                <a:gd name="T40" fmla="*/ 92 w 356"/>
                <a:gd name="T41" fmla="*/ 139 h 459"/>
                <a:gd name="T42" fmla="*/ 87 w 356"/>
                <a:gd name="T43" fmla="*/ 147 h 459"/>
                <a:gd name="T44" fmla="*/ 74 w 356"/>
                <a:gd name="T45" fmla="*/ 153 h 459"/>
                <a:gd name="T46" fmla="*/ 65 w 356"/>
                <a:gd name="T47" fmla="*/ 152 h 459"/>
                <a:gd name="T48" fmla="*/ 56 w 356"/>
                <a:gd name="T49" fmla="*/ 151 h 459"/>
                <a:gd name="T50" fmla="*/ 47 w 356"/>
                <a:gd name="T51" fmla="*/ 149 h 459"/>
                <a:gd name="T52" fmla="*/ 39 w 356"/>
                <a:gd name="T53" fmla="*/ 146 h 459"/>
                <a:gd name="T54" fmla="*/ 30 w 356"/>
                <a:gd name="T55" fmla="*/ 144 h 459"/>
                <a:gd name="T56" fmla="*/ 20 w 356"/>
                <a:gd name="T57" fmla="*/ 140 h 459"/>
                <a:gd name="T58" fmla="*/ 11 w 356"/>
                <a:gd name="T59" fmla="*/ 135 h 459"/>
                <a:gd name="T60" fmla="*/ 2 w 356"/>
                <a:gd name="T61" fmla="*/ 129 h 459"/>
                <a:gd name="T62" fmla="*/ 0 w 356"/>
                <a:gd name="T63" fmla="*/ 118 h 459"/>
                <a:gd name="T64" fmla="*/ 2 w 356"/>
                <a:gd name="T65" fmla="*/ 110 h 459"/>
                <a:gd name="T66" fmla="*/ 10 w 356"/>
                <a:gd name="T67" fmla="*/ 105 h 459"/>
                <a:gd name="T68" fmla="*/ 18 w 356"/>
                <a:gd name="T69" fmla="*/ 105 h 459"/>
                <a:gd name="T70" fmla="*/ 25 w 356"/>
                <a:gd name="T71" fmla="*/ 104 h 459"/>
                <a:gd name="T72" fmla="*/ 25 w 356"/>
                <a:gd name="T73" fmla="*/ 112 h 459"/>
                <a:gd name="T74" fmla="*/ 29 w 356"/>
                <a:gd name="T75" fmla="*/ 119 h 459"/>
                <a:gd name="T76" fmla="*/ 37 w 356"/>
                <a:gd name="T77" fmla="*/ 123 h 459"/>
                <a:gd name="T78" fmla="*/ 45 w 356"/>
                <a:gd name="T79" fmla="*/ 125 h 459"/>
                <a:gd name="T80" fmla="*/ 53 w 356"/>
                <a:gd name="T81" fmla="*/ 128 h 459"/>
                <a:gd name="T82" fmla="*/ 60 w 356"/>
                <a:gd name="T83" fmla="*/ 129 h 459"/>
                <a:gd name="T84" fmla="*/ 70 w 356"/>
                <a:gd name="T85" fmla="*/ 130 h 459"/>
                <a:gd name="T86" fmla="*/ 74 w 356"/>
                <a:gd name="T87" fmla="*/ 125 h 459"/>
                <a:gd name="T88" fmla="*/ 78 w 356"/>
                <a:gd name="T89" fmla="*/ 116 h 459"/>
                <a:gd name="T90" fmla="*/ 80 w 356"/>
                <a:gd name="T91" fmla="*/ 108 h 459"/>
                <a:gd name="T92" fmla="*/ 82 w 356"/>
                <a:gd name="T93" fmla="*/ 99 h 459"/>
                <a:gd name="T94" fmla="*/ 85 w 356"/>
                <a:gd name="T95" fmla="*/ 90 h 459"/>
                <a:gd name="T96" fmla="*/ 87 w 356"/>
                <a:gd name="T97" fmla="*/ 80 h 459"/>
                <a:gd name="T98" fmla="*/ 89 w 356"/>
                <a:gd name="T99" fmla="*/ 71 h 459"/>
                <a:gd name="T100" fmla="*/ 90 w 356"/>
                <a:gd name="T101" fmla="*/ 62 h 459"/>
                <a:gd name="T102" fmla="*/ 92 w 356"/>
                <a:gd name="T103" fmla="*/ 54 h 459"/>
                <a:gd name="T104" fmla="*/ 93 w 356"/>
                <a:gd name="T105" fmla="*/ 45 h 459"/>
                <a:gd name="T106" fmla="*/ 93 w 356"/>
                <a:gd name="T107" fmla="*/ 39 h 459"/>
                <a:gd name="T108" fmla="*/ 86 w 356"/>
                <a:gd name="T109" fmla="*/ 35 h 459"/>
                <a:gd name="T110" fmla="*/ 77 w 356"/>
                <a:gd name="T111" fmla="*/ 31 h 459"/>
                <a:gd name="T112" fmla="*/ 67 w 356"/>
                <a:gd name="T113" fmla="*/ 27 h 459"/>
                <a:gd name="T114" fmla="*/ 59 w 356"/>
                <a:gd name="T115" fmla="*/ 23 h 459"/>
                <a:gd name="T116" fmla="*/ 52 w 356"/>
                <a:gd name="T117" fmla="*/ 21 h 45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56" h="459">
                  <a:moveTo>
                    <a:pt x="96" y="9"/>
                  </a:moveTo>
                  <a:lnTo>
                    <a:pt x="96" y="7"/>
                  </a:lnTo>
                  <a:lnTo>
                    <a:pt x="97" y="6"/>
                  </a:lnTo>
                  <a:lnTo>
                    <a:pt x="100" y="3"/>
                  </a:lnTo>
                  <a:lnTo>
                    <a:pt x="106" y="2"/>
                  </a:lnTo>
                  <a:lnTo>
                    <a:pt x="110" y="0"/>
                  </a:lnTo>
                  <a:lnTo>
                    <a:pt x="114" y="0"/>
                  </a:lnTo>
                  <a:lnTo>
                    <a:pt x="120" y="0"/>
                  </a:lnTo>
                  <a:lnTo>
                    <a:pt x="126" y="0"/>
                  </a:lnTo>
                  <a:lnTo>
                    <a:pt x="129" y="0"/>
                  </a:lnTo>
                  <a:lnTo>
                    <a:pt x="133" y="0"/>
                  </a:lnTo>
                  <a:lnTo>
                    <a:pt x="136" y="0"/>
                  </a:lnTo>
                  <a:lnTo>
                    <a:pt x="142" y="2"/>
                  </a:lnTo>
                  <a:lnTo>
                    <a:pt x="146" y="2"/>
                  </a:lnTo>
                  <a:lnTo>
                    <a:pt x="150" y="3"/>
                  </a:lnTo>
                  <a:lnTo>
                    <a:pt x="156" y="3"/>
                  </a:lnTo>
                  <a:lnTo>
                    <a:pt x="163" y="6"/>
                  </a:lnTo>
                  <a:lnTo>
                    <a:pt x="168" y="6"/>
                  </a:lnTo>
                  <a:lnTo>
                    <a:pt x="175" y="7"/>
                  </a:lnTo>
                  <a:lnTo>
                    <a:pt x="182" y="9"/>
                  </a:lnTo>
                  <a:lnTo>
                    <a:pt x="191" y="10"/>
                  </a:lnTo>
                  <a:lnTo>
                    <a:pt x="197" y="13"/>
                  </a:lnTo>
                  <a:lnTo>
                    <a:pt x="204" y="14"/>
                  </a:lnTo>
                  <a:lnTo>
                    <a:pt x="213" y="17"/>
                  </a:lnTo>
                  <a:lnTo>
                    <a:pt x="221" y="20"/>
                  </a:lnTo>
                  <a:lnTo>
                    <a:pt x="228" y="21"/>
                  </a:lnTo>
                  <a:lnTo>
                    <a:pt x="236" y="24"/>
                  </a:lnTo>
                  <a:lnTo>
                    <a:pt x="243" y="27"/>
                  </a:lnTo>
                  <a:lnTo>
                    <a:pt x="253" y="30"/>
                  </a:lnTo>
                  <a:lnTo>
                    <a:pt x="260" y="32"/>
                  </a:lnTo>
                  <a:lnTo>
                    <a:pt x="268" y="35"/>
                  </a:lnTo>
                  <a:lnTo>
                    <a:pt x="275" y="38"/>
                  </a:lnTo>
                  <a:lnTo>
                    <a:pt x="284" y="41"/>
                  </a:lnTo>
                  <a:lnTo>
                    <a:pt x="291" y="44"/>
                  </a:lnTo>
                  <a:lnTo>
                    <a:pt x="298" y="46"/>
                  </a:lnTo>
                  <a:lnTo>
                    <a:pt x="305" y="49"/>
                  </a:lnTo>
                  <a:lnTo>
                    <a:pt x="312" y="52"/>
                  </a:lnTo>
                  <a:lnTo>
                    <a:pt x="317" y="56"/>
                  </a:lnTo>
                  <a:lnTo>
                    <a:pt x="323" y="59"/>
                  </a:lnTo>
                  <a:lnTo>
                    <a:pt x="328" y="62"/>
                  </a:lnTo>
                  <a:lnTo>
                    <a:pt x="334" y="66"/>
                  </a:lnTo>
                  <a:lnTo>
                    <a:pt x="338" y="69"/>
                  </a:lnTo>
                  <a:lnTo>
                    <a:pt x="342" y="71"/>
                  </a:lnTo>
                  <a:lnTo>
                    <a:pt x="346" y="74"/>
                  </a:lnTo>
                  <a:lnTo>
                    <a:pt x="349" y="77"/>
                  </a:lnTo>
                  <a:lnTo>
                    <a:pt x="355" y="84"/>
                  </a:lnTo>
                  <a:lnTo>
                    <a:pt x="356" y="89"/>
                  </a:lnTo>
                  <a:lnTo>
                    <a:pt x="356" y="92"/>
                  </a:lnTo>
                  <a:lnTo>
                    <a:pt x="356" y="98"/>
                  </a:lnTo>
                  <a:lnTo>
                    <a:pt x="355" y="103"/>
                  </a:lnTo>
                  <a:lnTo>
                    <a:pt x="355" y="112"/>
                  </a:lnTo>
                  <a:lnTo>
                    <a:pt x="352" y="115"/>
                  </a:lnTo>
                  <a:lnTo>
                    <a:pt x="352" y="119"/>
                  </a:lnTo>
                  <a:lnTo>
                    <a:pt x="351" y="123"/>
                  </a:lnTo>
                  <a:lnTo>
                    <a:pt x="351" y="127"/>
                  </a:lnTo>
                  <a:lnTo>
                    <a:pt x="349" y="133"/>
                  </a:lnTo>
                  <a:lnTo>
                    <a:pt x="349" y="137"/>
                  </a:lnTo>
                  <a:lnTo>
                    <a:pt x="348" y="142"/>
                  </a:lnTo>
                  <a:lnTo>
                    <a:pt x="348" y="148"/>
                  </a:lnTo>
                  <a:lnTo>
                    <a:pt x="346" y="152"/>
                  </a:lnTo>
                  <a:lnTo>
                    <a:pt x="345" y="158"/>
                  </a:lnTo>
                  <a:lnTo>
                    <a:pt x="344" y="163"/>
                  </a:lnTo>
                  <a:lnTo>
                    <a:pt x="342" y="169"/>
                  </a:lnTo>
                  <a:lnTo>
                    <a:pt x="341" y="174"/>
                  </a:lnTo>
                  <a:lnTo>
                    <a:pt x="341" y="181"/>
                  </a:lnTo>
                  <a:lnTo>
                    <a:pt x="339" y="186"/>
                  </a:lnTo>
                  <a:lnTo>
                    <a:pt x="338" y="193"/>
                  </a:lnTo>
                  <a:lnTo>
                    <a:pt x="335" y="198"/>
                  </a:lnTo>
                  <a:lnTo>
                    <a:pt x="335" y="205"/>
                  </a:lnTo>
                  <a:lnTo>
                    <a:pt x="333" y="211"/>
                  </a:lnTo>
                  <a:lnTo>
                    <a:pt x="333" y="218"/>
                  </a:lnTo>
                  <a:lnTo>
                    <a:pt x="330" y="225"/>
                  </a:lnTo>
                  <a:lnTo>
                    <a:pt x="328" y="230"/>
                  </a:lnTo>
                  <a:lnTo>
                    <a:pt x="327" y="237"/>
                  </a:lnTo>
                  <a:lnTo>
                    <a:pt x="327" y="244"/>
                  </a:lnTo>
                  <a:lnTo>
                    <a:pt x="324" y="250"/>
                  </a:lnTo>
                  <a:lnTo>
                    <a:pt x="323" y="257"/>
                  </a:lnTo>
                  <a:lnTo>
                    <a:pt x="321" y="262"/>
                  </a:lnTo>
                  <a:lnTo>
                    <a:pt x="320" y="269"/>
                  </a:lnTo>
                  <a:lnTo>
                    <a:pt x="317" y="276"/>
                  </a:lnTo>
                  <a:lnTo>
                    <a:pt x="316" y="282"/>
                  </a:lnTo>
                  <a:lnTo>
                    <a:pt x="314" y="289"/>
                  </a:lnTo>
                  <a:lnTo>
                    <a:pt x="313" y="296"/>
                  </a:lnTo>
                  <a:lnTo>
                    <a:pt x="310" y="301"/>
                  </a:lnTo>
                  <a:lnTo>
                    <a:pt x="309" y="307"/>
                  </a:lnTo>
                  <a:lnTo>
                    <a:pt x="307" y="314"/>
                  </a:lnTo>
                  <a:lnTo>
                    <a:pt x="306" y="319"/>
                  </a:lnTo>
                  <a:lnTo>
                    <a:pt x="303" y="326"/>
                  </a:lnTo>
                  <a:lnTo>
                    <a:pt x="302" y="332"/>
                  </a:lnTo>
                  <a:lnTo>
                    <a:pt x="301" y="339"/>
                  </a:lnTo>
                  <a:lnTo>
                    <a:pt x="299" y="344"/>
                  </a:lnTo>
                  <a:lnTo>
                    <a:pt x="296" y="349"/>
                  </a:lnTo>
                  <a:lnTo>
                    <a:pt x="295" y="354"/>
                  </a:lnTo>
                  <a:lnTo>
                    <a:pt x="294" y="360"/>
                  </a:lnTo>
                  <a:lnTo>
                    <a:pt x="292" y="365"/>
                  </a:lnTo>
                  <a:lnTo>
                    <a:pt x="291" y="369"/>
                  </a:lnTo>
                  <a:lnTo>
                    <a:pt x="289" y="375"/>
                  </a:lnTo>
                  <a:lnTo>
                    <a:pt x="287" y="381"/>
                  </a:lnTo>
                  <a:lnTo>
                    <a:pt x="287" y="386"/>
                  </a:lnTo>
                  <a:lnTo>
                    <a:pt x="285" y="389"/>
                  </a:lnTo>
                  <a:lnTo>
                    <a:pt x="284" y="394"/>
                  </a:lnTo>
                  <a:lnTo>
                    <a:pt x="282" y="397"/>
                  </a:lnTo>
                  <a:lnTo>
                    <a:pt x="282" y="403"/>
                  </a:lnTo>
                  <a:lnTo>
                    <a:pt x="280" y="410"/>
                  </a:lnTo>
                  <a:lnTo>
                    <a:pt x="278" y="417"/>
                  </a:lnTo>
                  <a:lnTo>
                    <a:pt x="275" y="421"/>
                  </a:lnTo>
                  <a:lnTo>
                    <a:pt x="274" y="425"/>
                  </a:lnTo>
                  <a:lnTo>
                    <a:pt x="270" y="431"/>
                  </a:lnTo>
                  <a:lnTo>
                    <a:pt x="268" y="435"/>
                  </a:lnTo>
                  <a:lnTo>
                    <a:pt x="262" y="440"/>
                  </a:lnTo>
                  <a:lnTo>
                    <a:pt x="256" y="447"/>
                  </a:lnTo>
                  <a:lnTo>
                    <a:pt x="248" y="452"/>
                  </a:lnTo>
                  <a:lnTo>
                    <a:pt x="239" y="454"/>
                  </a:lnTo>
                  <a:lnTo>
                    <a:pt x="231" y="456"/>
                  </a:lnTo>
                  <a:lnTo>
                    <a:pt x="224" y="459"/>
                  </a:lnTo>
                  <a:lnTo>
                    <a:pt x="218" y="457"/>
                  </a:lnTo>
                  <a:lnTo>
                    <a:pt x="214" y="457"/>
                  </a:lnTo>
                  <a:lnTo>
                    <a:pt x="210" y="457"/>
                  </a:lnTo>
                  <a:lnTo>
                    <a:pt x="206" y="457"/>
                  </a:lnTo>
                  <a:lnTo>
                    <a:pt x="197" y="457"/>
                  </a:lnTo>
                  <a:lnTo>
                    <a:pt x="191" y="456"/>
                  </a:lnTo>
                  <a:lnTo>
                    <a:pt x="184" y="454"/>
                  </a:lnTo>
                  <a:lnTo>
                    <a:pt x="177" y="453"/>
                  </a:lnTo>
                  <a:lnTo>
                    <a:pt x="171" y="452"/>
                  </a:lnTo>
                  <a:lnTo>
                    <a:pt x="168" y="452"/>
                  </a:lnTo>
                  <a:lnTo>
                    <a:pt x="164" y="450"/>
                  </a:lnTo>
                  <a:lnTo>
                    <a:pt x="159" y="450"/>
                  </a:lnTo>
                  <a:lnTo>
                    <a:pt x="153" y="447"/>
                  </a:lnTo>
                  <a:lnTo>
                    <a:pt x="147" y="447"/>
                  </a:lnTo>
                  <a:lnTo>
                    <a:pt x="142" y="446"/>
                  </a:lnTo>
                  <a:lnTo>
                    <a:pt x="138" y="445"/>
                  </a:lnTo>
                  <a:lnTo>
                    <a:pt x="133" y="443"/>
                  </a:lnTo>
                  <a:lnTo>
                    <a:pt x="128" y="442"/>
                  </a:lnTo>
                  <a:lnTo>
                    <a:pt x="122" y="440"/>
                  </a:lnTo>
                  <a:lnTo>
                    <a:pt x="118" y="439"/>
                  </a:lnTo>
                  <a:lnTo>
                    <a:pt x="113" y="438"/>
                  </a:lnTo>
                  <a:lnTo>
                    <a:pt x="108" y="438"/>
                  </a:lnTo>
                  <a:lnTo>
                    <a:pt x="103" y="435"/>
                  </a:lnTo>
                  <a:lnTo>
                    <a:pt x="97" y="432"/>
                  </a:lnTo>
                  <a:lnTo>
                    <a:pt x="90" y="431"/>
                  </a:lnTo>
                  <a:lnTo>
                    <a:pt x="85" y="428"/>
                  </a:lnTo>
                  <a:lnTo>
                    <a:pt x="79" y="426"/>
                  </a:lnTo>
                  <a:lnTo>
                    <a:pt x="74" y="424"/>
                  </a:lnTo>
                  <a:lnTo>
                    <a:pt x="67" y="422"/>
                  </a:lnTo>
                  <a:lnTo>
                    <a:pt x="61" y="420"/>
                  </a:lnTo>
                  <a:lnTo>
                    <a:pt x="55" y="417"/>
                  </a:lnTo>
                  <a:lnTo>
                    <a:pt x="50" y="414"/>
                  </a:lnTo>
                  <a:lnTo>
                    <a:pt x="43" y="411"/>
                  </a:lnTo>
                  <a:lnTo>
                    <a:pt x="37" y="408"/>
                  </a:lnTo>
                  <a:lnTo>
                    <a:pt x="32" y="406"/>
                  </a:lnTo>
                  <a:lnTo>
                    <a:pt x="26" y="403"/>
                  </a:lnTo>
                  <a:lnTo>
                    <a:pt x="22" y="399"/>
                  </a:lnTo>
                  <a:lnTo>
                    <a:pt x="18" y="396"/>
                  </a:lnTo>
                  <a:lnTo>
                    <a:pt x="11" y="390"/>
                  </a:lnTo>
                  <a:lnTo>
                    <a:pt x="7" y="386"/>
                  </a:lnTo>
                  <a:lnTo>
                    <a:pt x="4" y="381"/>
                  </a:lnTo>
                  <a:lnTo>
                    <a:pt x="3" y="375"/>
                  </a:lnTo>
                  <a:lnTo>
                    <a:pt x="0" y="368"/>
                  </a:lnTo>
                  <a:lnTo>
                    <a:pt x="0" y="362"/>
                  </a:lnTo>
                  <a:lnTo>
                    <a:pt x="0" y="355"/>
                  </a:lnTo>
                  <a:lnTo>
                    <a:pt x="1" y="350"/>
                  </a:lnTo>
                  <a:lnTo>
                    <a:pt x="1" y="344"/>
                  </a:lnTo>
                  <a:lnTo>
                    <a:pt x="4" y="339"/>
                  </a:lnTo>
                  <a:lnTo>
                    <a:pt x="5" y="333"/>
                  </a:lnTo>
                  <a:lnTo>
                    <a:pt x="7" y="330"/>
                  </a:lnTo>
                  <a:lnTo>
                    <a:pt x="11" y="323"/>
                  </a:lnTo>
                  <a:lnTo>
                    <a:pt x="14" y="319"/>
                  </a:lnTo>
                  <a:lnTo>
                    <a:pt x="18" y="318"/>
                  </a:lnTo>
                  <a:lnTo>
                    <a:pt x="23" y="318"/>
                  </a:lnTo>
                  <a:lnTo>
                    <a:pt x="29" y="316"/>
                  </a:lnTo>
                  <a:lnTo>
                    <a:pt x="35" y="316"/>
                  </a:lnTo>
                  <a:lnTo>
                    <a:pt x="40" y="315"/>
                  </a:lnTo>
                  <a:lnTo>
                    <a:pt x="44" y="314"/>
                  </a:lnTo>
                  <a:lnTo>
                    <a:pt x="50" y="314"/>
                  </a:lnTo>
                  <a:lnTo>
                    <a:pt x="55" y="314"/>
                  </a:lnTo>
                  <a:lnTo>
                    <a:pt x="60" y="312"/>
                  </a:lnTo>
                  <a:lnTo>
                    <a:pt x="64" y="312"/>
                  </a:lnTo>
                  <a:lnTo>
                    <a:pt x="68" y="312"/>
                  </a:lnTo>
                  <a:lnTo>
                    <a:pt x="71" y="312"/>
                  </a:lnTo>
                  <a:lnTo>
                    <a:pt x="76" y="312"/>
                  </a:lnTo>
                  <a:lnTo>
                    <a:pt x="78" y="316"/>
                  </a:lnTo>
                  <a:lnTo>
                    <a:pt x="78" y="319"/>
                  </a:lnTo>
                  <a:lnTo>
                    <a:pt x="76" y="325"/>
                  </a:lnTo>
                  <a:lnTo>
                    <a:pt x="75" y="330"/>
                  </a:lnTo>
                  <a:lnTo>
                    <a:pt x="75" y="337"/>
                  </a:lnTo>
                  <a:lnTo>
                    <a:pt x="75" y="344"/>
                  </a:lnTo>
                  <a:lnTo>
                    <a:pt x="76" y="350"/>
                  </a:lnTo>
                  <a:lnTo>
                    <a:pt x="79" y="353"/>
                  </a:lnTo>
                  <a:lnTo>
                    <a:pt x="83" y="355"/>
                  </a:lnTo>
                  <a:lnTo>
                    <a:pt x="88" y="358"/>
                  </a:lnTo>
                  <a:lnTo>
                    <a:pt x="93" y="362"/>
                  </a:lnTo>
                  <a:lnTo>
                    <a:pt x="97" y="364"/>
                  </a:lnTo>
                  <a:lnTo>
                    <a:pt x="103" y="365"/>
                  </a:lnTo>
                  <a:lnTo>
                    <a:pt x="107" y="367"/>
                  </a:lnTo>
                  <a:lnTo>
                    <a:pt x="111" y="368"/>
                  </a:lnTo>
                  <a:lnTo>
                    <a:pt x="115" y="369"/>
                  </a:lnTo>
                  <a:lnTo>
                    <a:pt x="121" y="371"/>
                  </a:lnTo>
                  <a:lnTo>
                    <a:pt x="125" y="374"/>
                  </a:lnTo>
                  <a:lnTo>
                    <a:pt x="131" y="375"/>
                  </a:lnTo>
                  <a:lnTo>
                    <a:pt x="135" y="376"/>
                  </a:lnTo>
                  <a:lnTo>
                    <a:pt x="140" y="378"/>
                  </a:lnTo>
                  <a:lnTo>
                    <a:pt x="145" y="379"/>
                  </a:lnTo>
                  <a:lnTo>
                    <a:pt x="149" y="381"/>
                  </a:lnTo>
                  <a:lnTo>
                    <a:pt x="154" y="382"/>
                  </a:lnTo>
                  <a:lnTo>
                    <a:pt x="159" y="383"/>
                  </a:lnTo>
                  <a:lnTo>
                    <a:pt x="163" y="383"/>
                  </a:lnTo>
                  <a:lnTo>
                    <a:pt x="168" y="386"/>
                  </a:lnTo>
                  <a:lnTo>
                    <a:pt x="172" y="386"/>
                  </a:lnTo>
                  <a:lnTo>
                    <a:pt x="177" y="386"/>
                  </a:lnTo>
                  <a:lnTo>
                    <a:pt x="181" y="387"/>
                  </a:lnTo>
                  <a:lnTo>
                    <a:pt x="185" y="387"/>
                  </a:lnTo>
                  <a:lnTo>
                    <a:pt x="192" y="389"/>
                  </a:lnTo>
                  <a:lnTo>
                    <a:pt x="200" y="389"/>
                  </a:lnTo>
                  <a:lnTo>
                    <a:pt x="206" y="389"/>
                  </a:lnTo>
                  <a:lnTo>
                    <a:pt x="211" y="389"/>
                  </a:lnTo>
                  <a:lnTo>
                    <a:pt x="214" y="387"/>
                  </a:lnTo>
                  <a:lnTo>
                    <a:pt x="218" y="387"/>
                  </a:lnTo>
                  <a:lnTo>
                    <a:pt x="220" y="383"/>
                  </a:lnTo>
                  <a:lnTo>
                    <a:pt x="221" y="381"/>
                  </a:lnTo>
                  <a:lnTo>
                    <a:pt x="224" y="375"/>
                  </a:lnTo>
                  <a:lnTo>
                    <a:pt x="227" y="371"/>
                  </a:lnTo>
                  <a:lnTo>
                    <a:pt x="228" y="362"/>
                  </a:lnTo>
                  <a:lnTo>
                    <a:pt x="232" y="355"/>
                  </a:lnTo>
                  <a:lnTo>
                    <a:pt x="232" y="353"/>
                  </a:lnTo>
                  <a:lnTo>
                    <a:pt x="234" y="349"/>
                  </a:lnTo>
                  <a:lnTo>
                    <a:pt x="235" y="344"/>
                  </a:lnTo>
                  <a:lnTo>
                    <a:pt x="236" y="340"/>
                  </a:lnTo>
                  <a:lnTo>
                    <a:pt x="238" y="335"/>
                  </a:lnTo>
                  <a:lnTo>
                    <a:pt x="239" y="330"/>
                  </a:lnTo>
                  <a:lnTo>
                    <a:pt x="241" y="325"/>
                  </a:lnTo>
                  <a:lnTo>
                    <a:pt x="242" y="319"/>
                  </a:lnTo>
                  <a:lnTo>
                    <a:pt x="243" y="314"/>
                  </a:lnTo>
                  <a:lnTo>
                    <a:pt x="245" y="310"/>
                  </a:lnTo>
                  <a:lnTo>
                    <a:pt x="246" y="304"/>
                  </a:lnTo>
                  <a:lnTo>
                    <a:pt x="248" y="298"/>
                  </a:lnTo>
                  <a:lnTo>
                    <a:pt x="249" y="293"/>
                  </a:lnTo>
                  <a:lnTo>
                    <a:pt x="250" y="287"/>
                  </a:lnTo>
                  <a:lnTo>
                    <a:pt x="252" y="282"/>
                  </a:lnTo>
                  <a:lnTo>
                    <a:pt x="253" y="276"/>
                  </a:lnTo>
                  <a:lnTo>
                    <a:pt x="255" y="271"/>
                  </a:lnTo>
                  <a:lnTo>
                    <a:pt x="256" y="265"/>
                  </a:lnTo>
                  <a:lnTo>
                    <a:pt x="257" y="259"/>
                  </a:lnTo>
                  <a:lnTo>
                    <a:pt x="260" y="254"/>
                  </a:lnTo>
                  <a:lnTo>
                    <a:pt x="260" y="247"/>
                  </a:lnTo>
                  <a:lnTo>
                    <a:pt x="262" y="241"/>
                  </a:lnTo>
                  <a:lnTo>
                    <a:pt x="263" y="236"/>
                  </a:lnTo>
                  <a:lnTo>
                    <a:pt x="264" y="230"/>
                  </a:lnTo>
                  <a:lnTo>
                    <a:pt x="264" y="225"/>
                  </a:lnTo>
                  <a:lnTo>
                    <a:pt x="267" y="219"/>
                  </a:lnTo>
                  <a:lnTo>
                    <a:pt x="267" y="212"/>
                  </a:lnTo>
                  <a:lnTo>
                    <a:pt x="268" y="208"/>
                  </a:lnTo>
                  <a:lnTo>
                    <a:pt x="270" y="201"/>
                  </a:lnTo>
                  <a:lnTo>
                    <a:pt x="270" y="197"/>
                  </a:lnTo>
                  <a:lnTo>
                    <a:pt x="271" y="191"/>
                  </a:lnTo>
                  <a:lnTo>
                    <a:pt x="273" y="186"/>
                  </a:lnTo>
                  <a:lnTo>
                    <a:pt x="274" y="181"/>
                  </a:lnTo>
                  <a:lnTo>
                    <a:pt x="275" y="176"/>
                  </a:lnTo>
                  <a:lnTo>
                    <a:pt x="275" y="172"/>
                  </a:lnTo>
                  <a:lnTo>
                    <a:pt x="277" y="167"/>
                  </a:lnTo>
                  <a:lnTo>
                    <a:pt x="277" y="162"/>
                  </a:lnTo>
                  <a:lnTo>
                    <a:pt x="278" y="158"/>
                  </a:lnTo>
                  <a:lnTo>
                    <a:pt x="278" y="152"/>
                  </a:lnTo>
                  <a:lnTo>
                    <a:pt x="280" y="149"/>
                  </a:lnTo>
                  <a:lnTo>
                    <a:pt x="280" y="142"/>
                  </a:lnTo>
                  <a:lnTo>
                    <a:pt x="282" y="135"/>
                  </a:lnTo>
                  <a:lnTo>
                    <a:pt x="282" y="130"/>
                  </a:lnTo>
                  <a:lnTo>
                    <a:pt x="282" y="126"/>
                  </a:lnTo>
                  <a:lnTo>
                    <a:pt x="282" y="123"/>
                  </a:lnTo>
                  <a:lnTo>
                    <a:pt x="284" y="121"/>
                  </a:lnTo>
                  <a:lnTo>
                    <a:pt x="280" y="117"/>
                  </a:lnTo>
                  <a:lnTo>
                    <a:pt x="275" y="113"/>
                  </a:lnTo>
                  <a:lnTo>
                    <a:pt x="271" y="112"/>
                  </a:lnTo>
                  <a:lnTo>
                    <a:pt x="268" y="109"/>
                  </a:lnTo>
                  <a:lnTo>
                    <a:pt x="264" y="106"/>
                  </a:lnTo>
                  <a:lnTo>
                    <a:pt x="260" y="105"/>
                  </a:lnTo>
                  <a:lnTo>
                    <a:pt x="255" y="102"/>
                  </a:lnTo>
                  <a:lnTo>
                    <a:pt x="249" y="99"/>
                  </a:lnTo>
                  <a:lnTo>
                    <a:pt x="243" y="98"/>
                  </a:lnTo>
                  <a:lnTo>
                    <a:pt x="239" y="95"/>
                  </a:lnTo>
                  <a:lnTo>
                    <a:pt x="232" y="92"/>
                  </a:lnTo>
                  <a:lnTo>
                    <a:pt x="227" y="91"/>
                  </a:lnTo>
                  <a:lnTo>
                    <a:pt x="221" y="88"/>
                  </a:lnTo>
                  <a:lnTo>
                    <a:pt x="216" y="85"/>
                  </a:lnTo>
                  <a:lnTo>
                    <a:pt x="209" y="84"/>
                  </a:lnTo>
                  <a:lnTo>
                    <a:pt x="203" y="81"/>
                  </a:lnTo>
                  <a:lnTo>
                    <a:pt x="197" y="78"/>
                  </a:lnTo>
                  <a:lnTo>
                    <a:pt x="192" y="77"/>
                  </a:lnTo>
                  <a:lnTo>
                    <a:pt x="186" y="74"/>
                  </a:lnTo>
                  <a:lnTo>
                    <a:pt x="181" y="71"/>
                  </a:lnTo>
                  <a:lnTo>
                    <a:pt x="177" y="70"/>
                  </a:lnTo>
                  <a:lnTo>
                    <a:pt x="172" y="70"/>
                  </a:lnTo>
                  <a:lnTo>
                    <a:pt x="168" y="67"/>
                  </a:lnTo>
                  <a:lnTo>
                    <a:pt x="164" y="66"/>
                  </a:lnTo>
                  <a:lnTo>
                    <a:pt x="160" y="64"/>
                  </a:lnTo>
                  <a:lnTo>
                    <a:pt x="157" y="64"/>
                  </a:lnTo>
                  <a:lnTo>
                    <a:pt x="154" y="63"/>
                  </a:lnTo>
                  <a:lnTo>
                    <a:pt x="153" y="63"/>
                  </a:lnTo>
                  <a:lnTo>
                    <a:pt x="96"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0" name="Freeform 211"/>
            <p:cNvSpPr>
              <a:spLocks/>
            </p:cNvSpPr>
            <p:nvPr/>
          </p:nvSpPr>
          <p:spPr bwMode="auto">
            <a:xfrm>
              <a:off x="1303" y="1597"/>
              <a:ext cx="60" cy="136"/>
            </a:xfrm>
            <a:custGeom>
              <a:avLst/>
              <a:gdLst>
                <a:gd name="T0" fmla="*/ 51 w 180"/>
                <a:gd name="T1" fmla="*/ 25 h 407"/>
                <a:gd name="T2" fmla="*/ 47 w 180"/>
                <a:gd name="T3" fmla="*/ 24 h 407"/>
                <a:gd name="T4" fmla="*/ 41 w 180"/>
                <a:gd name="T5" fmla="*/ 25 h 407"/>
                <a:gd name="T6" fmla="*/ 33 w 180"/>
                <a:gd name="T7" fmla="*/ 27 h 407"/>
                <a:gd name="T8" fmla="*/ 26 w 180"/>
                <a:gd name="T9" fmla="*/ 32 h 407"/>
                <a:gd name="T10" fmla="*/ 23 w 180"/>
                <a:gd name="T11" fmla="*/ 37 h 407"/>
                <a:gd name="T12" fmla="*/ 22 w 180"/>
                <a:gd name="T13" fmla="*/ 45 h 407"/>
                <a:gd name="T14" fmla="*/ 21 w 180"/>
                <a:gd name="T15" fmla="*/ 51 h 407"/>
                <a:gd name="T16" fmla="*/ 20 w 180"/>
                <a:gd name="T17" fmla="*/ 58 h 407"/>
                <a:gd name="T18" fmla="*/ 20 w 180"/>
                <a:gd name="T19" fmla="*/ 65 h 407"/>
                <a:gd name="T20" fmla="*/ 20 w 180"/>
                <a:gd name="T21" fmla="*/ 73 h 407"/>
                <a:gd name="T22" fmla="*/ 19 w 180"/>
                <a:gd name="T23" fmla="*/ 81 h 407"/>
                <a:gd name="T24" fmla="*/ 18 w 180"/>
                <a:gd name="T25" fmla="*/ 89 h 407"/>
                <a:gd name="T26" fmla="*/ 18 w 180"/>
                <a:gd name="T27" fmla="*/ 96 h 407"/>
                <a:gd name="T28" fmla="*/ 18 w 180"/>
                <a:gd name="T29" fmla="*/ 103 h 407"/>
                <a:gd name="T30" fmla="*/ 18 w 180"/>
                <a:gd name="T31" fmla="*/ 110 h 407"/>
                <a:gd name="T32" fmla="*/ 19 w 180"/>
                <a:gd name="T33" fmla="*/ 117 h 407"/>
                <a:gd name="T34" fmla="*/ 22 w 180"/>
                <a:gd name="T35" fmla="*/ 119 h 407"/>
                <a:gd name="T36" fmla="*/ 28 w 180"/>
                <a:gd name="T37" fmla="*/ 116 h 407"/>
                <a:gd name="T38" fmla="*/ 45 w 180"/>
                <a:gd name="T39" fmla="*/ 122 h 407"/>
                <a:gd name="T40" fmla="*/ 39 w 180"/>
                <a:gd name="T41" fmla="*/ 126 h 407"/>
                <a:gd name="T42" fmla="*/ 31 w 180"/>
                <a:gd name="T43" fmla="*/ 131 h 407"/>
                <a:gd name="T44" fmla="*/ 22 w 180"/>
                <a:gd name="T45" fmla="*/ 135 h 407"/>
                <a:gd name="T46" fmla="*/ 14 w 180"/>
                <a:gd name="T47" fmla="*/ 136 h 407"/>
                <a:gd name="T48" fmla="*/ 7 w 180"/>
                <a:gd name="T49" fmla="*/ 132 h 407"/>
                <a:gd name="T50" fmla="*/ 3 w 180"/>
                <a:gd name="T51" fmla="*/ 127 h 407"/>
                <a:gd name="T52" fmla="*/ 1 w 180"/>
                <a:gd name="T53" fmla="*/ 121 h 407"/>
                <a:gd name="T54" fmla="*/ 0 w 180"/>
                <a:gd name="T55" fmla="*/ 114 h 407"/>
                <a:gd name="T56" fmla="*/ 0 w 180"/>
                <a:gd name="T57" fmla="*/ 105 h 407"/>
                <a:gd name="T58" fmla="*/ 0 w 180"/>
                <a:gd name="T59" fmla="*/ 97 h 407"/>
                <a:gd name="T60" fmla="*/ 0 w 180"/>
                <a:gd name="T61" fmla="*/ 91 h 407"/>
                <a:gd name="T62" fmla="*/ 0 w 180"/>
                <a:gd name="T63" fmla="*/ 85 h 407"/>
                <a:gd name="T64" fmla="*/ 1 w 180"/>
                <a:gd name="T65" fmla="*/ 79 h 407"/>
                <a:gd name="T66" fmla="*/ 1 w 180"/>
                <a:gd name="T67" fmla="*/ 72 h 407"/>
                <a:gd name="T68" fmla="*/ 1 w 180"/>
                <a:gd name="T69" fmla="*/ 66 h 407"/>
                <a:gd name="T70" fmla="*/ 1 w 180"/>
                <a:gd name="T71" fmla="*/ 60 h 407"/>
                <a:gd name="T72" fmla="*/ 2 w 180"/>
                <a:gd name="T73" fmla="*/ 53 h 407"/>
                <a:gd name="T74" fmla="*/ 2 w 180"/>
                <a:gd name="T75" fmla="*/ 48 h 407"/>
                <a:gd name="T76" fmla="*/ 3 w 180"/>
                <a:gd name="T77" fmla="*/ 40 h 407"/>
                <a:gd name="T78" fmla="*/ 4 w 180"/>
                <a:gd name="T79" fmla="*/ 30 h 407"/>
                <a:gd name="T80" fmla="*/ 5 w 180"/>
                <a:gd name="T81" fmla="*/ 24 h 407"/>
                <a:gd name="T82" fmla="*/ 12 w 180"/>
                <a:gd name="T83" fmla="*/ 17 h 407"/>
                <a:gd name="T84" fmla="*/ 18 w 180"/>
                <a:gd name="T85" fmla="*/ 14 h 407"/>
                <a:gd name="T86" fmla="*/ 26 w 180"/>
                <a:gd name="T87" fmla="*/ 10 h 407"/>
                <a:gd name="T88" fmla="*/ 34 w 180"/>
                <a:gd name="T89" fmla="*/ 7 h 407"/>
                <a:gd name="T90" fmla="*/ 41 w 180"/>
                <a:gd name="T91" fmla="*/ 4 h 407"/>
                <a:gd name="T92" fmla="*/ 48 w 180"/>
                <a:gd name="T93" fmla="*/ 2 h 407"/>
                <a:gd name="T94" fmla="*/ 53 w 180"/>
                <a:gd name="T95" fmla="*/ 1 h 407"/>
                <a:gd name="T96" fmla="*/ 58 w 180"/>
                <a:gd name="T97" fmla="*/ 1 h 407"/>
                <a:gd name="T98" fmla="*/ 60 w 180"/>
                <a:gd name="T99" fmla="*/ 9 h 407"/>
                <a:gd name="T100" fmla="*/ 60 w 180"/>
                <a:gd name="T101" fmla="*/ 15 h 407"/>
                <a:gd name="T102" fmla="*/ 60 w 180"/>
                <a:gd name="T103" fmla="*/ 25 h 407"/>
                <a:gd name="T104" fmla="*/ 59 w 180"/>
                <a:gd name="T105" fmla="*/ 29 h 4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0" h="407">
                  <a:moveTo>
                    <a:pt x="150" y="84"/>
                  </a:moveTo>
                  <a:lnTo>
                    <a:pt x="150" y="82"/>
                  </a:lnTo>
                  <a:lnTo>
                    <a:pt x="152" y="78"/>
                  </a:lnTo>
                  <a:lnTo>
                    <a:pt x="152" y="75"/>
                  </a:lnTo>
                  <a:lnTo>
                    <a:pt x="150" y="74"/>
                  </a:lnTo>
                  <a:lnTo>
                    <a:pt x="148" y="73"/>
                  </a:lnTo>
                  <a:lnTo>
                    <a:pt x="145" y="73"/>
                  </a:lnTo>
                  <a:lnTo>
                    <a:pt x="141" y="73"/>
                  </a:lnTo>
                  <a:lnTo>
                    <a:pt x="137" y="73"/>
                  </a:lnTo>
                  <a:lnTo>
                    <a:pt x="132" y="74"/>
                  </a:lnTo>
                  <a:lnTo>
                    <a:pt x="128" y="74"/>
                  </a:lnTo>
                  <a:lnTo>
                    <a:pt x="123" y="75"/>
                  </a:lnTo>
                  <a:lnTo>
                    <a:pt x="117" y="77"/>
                  </a:lnTo>
                  <a:lnTo>
                    <a:pt x="111" y="80"/>
                  </a:lnTo>
                  <a:lnTo>
                    <a:pt x="106" y="81"/>
                  </a:lnTo>
                  <a:lnTo>
                    <a:pt x="100" y="82"/>
                  </a:lnTo>
                  <a:lnTo>
                    <a:pt x="95" y="85"/>
                  </a:lnTo>
                  <a:lnTo>
                    <a:pt x="89" y="88"/>
                  </a:lnTo>
                  <a:lnTo>
                    <a:pt x="85" y="91"/>
                  </a:lnTo>
                  <a:lnTo>
                    <a:pt x="77" y="96"/>
                  </a:lnTo>
                  <a:lnTo>
                    <a:pt x="73" y="103"/>
                  </a:lnTo>
                  <a:lnTo>
                    <a:pt x="71" y="105"/>
                  </a:lnTo>
                  <a:lnTo>
                    <a:pt x="70" y="108"/>
                  </a:lnTo>
                  <a:lnTo>
                    <a:pt x="68" y="112"/>
                  </a:lnTo>
                  <a:lnTo>
                    <a:pt x="68" y="117"/>
                  </a:lnTo>
                  <a:lnTo>
                    <a:pt x="67" y="124"/>
                  </a:lnTo>
                  <a:lnTo>
                    <a:pt x="67" y="131"/>
                  </a:lnTo>
                  <a:lnTo>
                    <a:pt x="66" y="135"/>
                  </a:lnTo>
                  <a:lnTo>
                    <a:pt x="66" y="140"/>
                  </a:lnTo>
                  <a:lnTo>
                    <a:pt x="66" y="145"/>
                  </a:lnTo>
                  <a:lnTo>
                    <a:pt x="66" y="149"/>
                  </a:lnTo>
                  <a:lnTo>
                    <a:pt x="64" y="153"/>
                  </a:lnTo>
                  <a:lnTo>
                    <a:pt x="64" y="159"/>
                  </a:lnTo>
                  <a:lnTo>
                    <a:pt x="63" y="163"/>
                  </a:lnTo>
                  <a:lnTo>
                    <a:pt x="63" y="169"/>
                  </a:lnTo>
                  <a:lnTo>
                    <a:pt x="61" y="173"/>
                  </a:lnTo>
                  <a:lnTo>
                    <a:pt x="61" y="179"/>
                  </a:lnTo>
                  <a:lnTo>
                    <a:pt x="60" y="184"/>
                  </a:lnTo>
                  <a:lnTo>
                    <a:pt x="60" y="190"/>
                  </a:lnTo>
                  <a:lnTo>
                    <a:pt x="60" y="195"/>
                  </a:lnTo>
                  <a:lnTo>
                    <a:pt x="60" y="201"/>
                  </a:lnTo>
                  <a:lnTo>
                    <a:pt x="59" y="206"/>
                  </a:lnTo>
                  <a:lnTo>
                    <a:pt x="59" y="213"/>
                  </a:lnTo>
                  <a:lnTo>
                    <a:pt x="59" y="218"/>
                  </a:lnTo>
                  <a:lnTo>
                    <a:pt x="59" y="224"/>
                  </a:lnTo>
                  <a:lnTo>
                    <a:pt x="59" y="230"/>
                  </a:lnTo>
                  <a:lnTo>
                    <a:pt x="59" y="237"/>
                  </a:lnTo>
                  <a:lnTo>
                    <a:pt x="57" y="243"/>
                  </a:lnTo>
                  <a:lnTo>
                    <a:pt x="57" y="247"/>
                  </a:lnTo>
                  <a:lnTo>
                    <a:pt x="56" y="252"/>
                  </a:lnTo>
                  <a:lnTo>
                    <a:pt x="56" y="259"/>
                  </a:lnTo>
                  <a:lnTo>
                    <a:pt x="54" y="265"/>
                  </a:lnTo>
                  <a:lnTo>
                    <a:pt x="54" y="270"/>
                  </a:lnTo>
                  <a:lnTo>
                    <a:pt x="54" y="275"/>
                  </a:lnTo>
                  <a:lnTo>
                    <a:pt x="54" y="282"/>
                  </a:lnTo>
                  <a:lnTo>
                    <a:pt x="54" y="286"/>
                  </a:lnTo>
                  <a:lnTo>
                    <a:pt x="54" y="291"/>
                  </a:lnTo>
                  <a:lnTo>
                    <a:pt x="54" y="296"/>
                  </a:lnTo>
                  <a:lnTo>
                    <a:pt x="54" y="301"/>
                  </a:lnTo>
                  <a:lnTo>
                    <a:pt x="54" y="307"/>
                  </a:lnTo>
                  <a:lnTo>
                    <a:pt x="54" y="311"/>
                  </a:lnTo>
                  <a:lnTo>
                    <a:pt x="54" y="315"/>
                  </a:lnTo>
                  <a:lnTo>
                    <a:pt x="54" y="321"/>
                  </a:lnTo>
                  <a:lnTo>
                    <a:pt x="54" y="328"/>
                  </a:lnTo>
                  <a:lnTo>
                    <a:pt x="54" y="336"/>
                  </a:lnTo>
                  <a:lnTo>
                    <a:pt x="54" y="341"/>
                  </a:lnTo>
                  <a:lnTo>
                    <a:pt x="56" y="348"/>
                  </a:lnTo>
                  <a:lnTo>
                    <a:pt x="56" y="351"/>
                  </a:lnTo>
                  <a:lnTo>
                    <a:pt x="57" y="355"/>
                  </a:lnTo>
                  <a:lnTo>
                    <a:pt x="59" y="357"/>
                  </a:lnTo>
                  <a:lnTo>
                    <a:pt x="60" y="358"/>
                  </a:lnTo>
                  <a:lnTo>
                    <a:pt x="66" y="357"/>
                  </a:lnTo>
                  <a:lnTo>
                    <a:pt x="71" y="355"/>
                  </a:lnTo>
                  <a:lnTo>
                    <a:pt x="75" y="353"/>
                  </a:lnTo>
                  <a:lnTo>
                    <a:pt x="81" y="350"/>
                  </a:lnTo>
                  <a:lnTo>
                    <a:pt x="85" y="347"/>
                  </a:lnTo>
                  <a:lnTo>
                    <a:pt x="88" y="344"/>
                  </a:lnTo>
                  <a:lnTo>
                    <a:pt x="91" y="343"/>
                  </a:lnTo>
                  <a:lnTo>
                    <a:pt x="92" y="343"/>
                  </a:lnTo>
                  <a:lnTo>
                    <a:pt x="135" y="365"/>
                  </a:lnTo>
                  <a:lnTo>
                    <a:pt x="132" y="367"/>
                  </a:lnTo>
                  <a:lnTo>
                    <a:pt x="125" y="371"/>
                  </a:lnTo>
                  <a:lnTo>
                    <a:pt x="121" y="374"/>
                  </a:lnTo>
                  <a:lnTo>
                    <a:pt x="117" y="378"/>
                  </a:lnTo>
                  <a:lnTo>
                    <a:pt x="111" y="380"/>
                  </a:lnTo>
                  <a:lnTo>
                    <a:pt x="106" y="385"/>
                  </a:lnTo>
                  <a:lnTo>
                    <a:pt x="99" y="389"/>
                  </a:lnTo>
                  <a:lnTo>
                    <a:pt x="92" y="393"/>
                  </a:lnTo>
                  <a:lnTo>
                    <a:pt x="85" y="396"/>
                  </a:lnTo>
                  <a:lnTo>
                    <a:pt x="79" y="400"/>
                  </a:lnTo>
                  <a:lnTo>
                    <a:pt x="73" y="401"/>
                  </a:lnTo>
                  <a:lnTo>
                    <a:pt x="66" y="404"/>
                  </a:lnTo>
                  <a:lnTo>
                    <a:pt x="59" y="406"/>
                  </a:lnTo>
                  <a:lnTo>
                    <a:pt x="53" y="407"/>
                  </a:lnTo>
                  <a:lnTo>
                    <a:pt x="47" y="407"/>
                  </a:lnTo>
                  <a:lnTo>
                    <a:pt x="42" y="407"/>
                  </a:lnTo>
                  <a:lnTo>
                    <a:pt x="36" y="406"/>
                  </a:lnTo>
                  <a:lnTo>
                    <a:pt x="31" y="403"/>
                  </a:lnTo>
                  <a:lnTo>
                    <a:pt x="27" y="400"/>
                  </a:lnTo>
                  <a:lnTo>
                    <a:pt x="22" y="396"/>
                  </a:lnTo>
                  <a:lnTo>
                    <a:pt x="17" y="392"/>
                  </a:lnTo>
                  <a:lnTo>
                    <a:pt x="14" y="386"/>
                  </a:lnTo>
                  <a:lnTo>
                    <a:pt x="13" y="382"/>
                  </a:lnTo>
                  <a:lnTo>
                    <a:pt x="10" y="379"/>
                  </a:lnTo>
                  <a:lnTo>
                    <a:pt x="8" y="375"/>
                  </a:lnTo>
                  <a:lnTo>
                    <a:pt x="7" y="371"/>
                  </a:lnTo>
                  <a:lnTo>
                    <a:pt x="6" y="367"/>
                  </a:lnTo>
                  <a:lnTo>
                    <a:pt x="4" y="362"/>
                  </a:lnTo>
                  <a:lnTo>
                    <a:pt x="3" y="357"/>
                  </a:lnTo>
                  <a:lnTo>
                    <a:pt x="3" y="351"/>
                  </a:lnTo>
                  <a:lnTo>
                    <a:pt x="1" y="346"/>
                  </a:lnTo>
                  <a:lnTo>
                    <a:pt x="0" y="340"/>
                  </a:lnTo>
                  <a:lnTo>
                    <a:pt x="0" y="335"/>
                  </a:lnTo>
                  <a:lnTo>
                    <a:pt x="0" y="328"/>
                  </a:lnTo>
                  <a:lnTo>
                    <a:pt x="0" y="321"/>
                  </a:lnTo>
                  <a:lnTo>
                    <a:pt x="0" y="314"/>
                  </a:lnTo>
                  <a:lnTo>
                    <a:pt x="0" y="307"/>
                  </a:lnTo>
                  <a:lnTo>
                    <a:pt x="1" y="300"/>
                  </a:lnTo>
                  <a:lnTo>
                    <a:pt x="1" y="294"/>
                  </a:lnTo>
                  <a:lnTo>
                    <a:pt x="1" y="290"/>
                  </a:lnTo>
                  <a:lnTo>
                    <a:pt x="1" y="286"/>
                  </a:lnTo>
                  <a:lnTo>
                    <a:pt x="1" y="282"/>
                  </a:lnTo>
                  <a:lnTo>
                    <a:pt x="1" y="277"/>
                  </a:lnTo>
                  <a:lnTo>
                    <a:pt x="1" y="272"/>
                  </a:lnTo>
                  <a:lnTo>
                    <a:pt x="1" y="268"/>
                  </a:lnTo>
                  <a:lnTo>
                    <a:pt x="1" y="263"/>
                  </a:lnTo>
                  <a:lnTo>
                    <a:pt x="1" y="259"/>
                  </a:lnTo>
                  <a:lnTo>
                    <a:pt x="1" y="254"/>
                  </a:lnTo>
                  <a:lnTo>
                    <a:pt x="1" y="250"/>
                  </a:lnTo>
                  <a:lnTo>
                    <a:pt x="3" y="245"/>
                  </a:lnTo>
                  <a:lnTo>
                    <a:pt x="3" y="240"/>
                  </a:lnTo>
                  <a:lnTo>
                    <a:pt x="3" y="236"/>
                  </a:lnTo>
                  <a:lnTo>
                    <a:pt x="3" y="231"/>
                  </a:lnTo>
                  <a:lnTo>
                    <a:pt x="3" y="226"/>
                  </a:lnTo>
                  <a:lnTo>
                    <a:pt x="3" y="222"/>
                  </a:lnTo>
                  <a:lnTo>
                    <a:pt x="3" y="216"/>
                  </a:lnTo>
                  <a:lnTo>
                    <a:pt x="3" y="212"/>
                  </a:lnTo>
                  <a:lnTo>
                    <a:pt x="3" y="208"/>
                  </a:lnTo>
                  <a:lnTo>
                    <a:pt x="3" y="202"/>
                  </a:lnTo>
                  <a:lnTo>
                    <a:pt x="3" y="197"/>
                  </a:lnTo>
                  <a:lnTo>
                    <a:pt x="3" y="192"/>
                  </a:lnTo>
                  <a:lnTo>
                    <a:pt x="4" y="188"/>
                  </a:lnTo>
                  <a:lnTo>
                    <a:pt x="4" y="183"/>
                  </a:lnTo>
                  <a:lnTo>
                    <a:pt x="4" y="179"/>
                  </a:lnTo>
                  <a:lnTo>
                    <a:pt x="4" y="174"/>
                  </a:lnTo>
                  <a:lnTo>
                    <a:pt x="6" y="169"/>
                  </a:lnTo>
                  <a:lnTo>
                    <a:pt x="6" y="165"/>
                  </a:lnTo>
                  <a:lnTo>
                    <a:pt x="6" y="160"/>
                  </a:lnTo>
                  <a:lnTo>
                    <a:pt x="6" y="156"/>
                  </a:lnTo>
                  <a:lnTo>
                    <a:pt x="7" y="152"/>
                  </a:lnTo>
                  <a:lnTo>
                    <a:pt x="7" y="148"/>
                  </a:lnTo>
                  <a:lnTo>
                    <a:pt x="7" y="144"/>
                  </a:lnTo>
                  <a:lnTo>
                    <a:pt x="7" y="138"/>
                  </a:lnTo>
                  <a:lnTo>
                    <a:pt x="7" y="135"/>
                  </a:lnTo>
                  <a:lnTo>
                    <a:pt x="7" y="126"/>
                  </a:lnTo>
                  <a:lnTo>
                    <a:pt x="8" y="119"/>
                  </a:lnTo>
                  <a:lnTo>
                    <a:pt x="8" y="110"/>
                  </a:lnTo>
                  <a:lnTo>
                    <a:pt x="8" y="103"/>
                  </a:lnTo>
                  <a:lnTo>
                    <a:pt x="10" y="96"/>
                  </a:lnTo>
                  <a:lnTo>
                    <a:pt x="11" y="91"/>
                  </a:lnTo>
                  <a:lnTo>
                    <a:pt x="13" y="84"/>
                  </a:lnTo>
                  <a:lnTo>
                    <a:pt x="14" y="80"/>
                  </a:lnTo>
                  <a:lnTo>
                    <a:pt x="14" y="74"/>
                  </a:lnTo>
                  <a:lnTo>
                    <a:pt x="15" y="71"/>
                  </a:lnTo>
                  <a:lnTo>
                    <a:pt x="18" y="64"/>
                  </a:lnTo>
                  <a:lnTo>
                    <a:pt x="24" y="60"/>
                  </a:lnTo>
                  <a:lnTo>
                    <a:pt x="28" y="55"/>
                  </a:lnTo>
                  <a:lnTo>
                    <a:pt x="36" y="50"/>
                  </a:lnTo>
                  <a:lnTo>
                    <a:pt x="39" y="48"/>
                  </a:lnTo>
                  <a:lnTo>
                    <a:pt x="45" y="46"/>
                  </a:lnTo>
                  <a:lnTo>
                    <a:pt x="50" y="43"/>
                  </a:lnTo>
                  <a:lnTo>
                    <a:pt x="54" y="41"/>
                  </a:lnTo>
                  <a:lnTo>
                    <a:pt x="60" y="38"/>
                  </a:lnTo>
                  <a:lnTo>
                    <a:pt x="66" y="35"/>
                  </a:lnTo>
                  <a:lnTo>
                    <a:pt x="71" y="34"/>
                  </a:lnTo>
                  <a:lnTo>
                    <a:pt x="77" y="31"/>
                  </a:lnTo>
                  <a:lnTo>
                    <a:pt x="82" y="28"/>
                  </a:lnTo>
                  <a:lnTo>
                    <a:pt x="89" y="27"/>
                  </a:lnTo>
                  <a:lnTo>
                    <a:pt x="95" y="24"/>
                  </a:lnTo>
                  <a:lnTo>
                    <a:pt x="102" y="21"/>
                  </a:lnTo>
                  <a:lnTo>
                    <a:pt x="107" y="20"/>
                  </a:lnTo>
                  <a:lnTo>
                    <a:pt x="111" y="17"/>
                  </a:lnTo>
                  <a:lnTo>
                    <a:pt x="117" y="16"/>
                  </a:lnTo>
                  <a:lnTo>
                    <a:pt x="124" y="13"/>
                  </a:lnTo>
                  <a:lnTo>
                    <a:pt x="130" y="10"/>
                  </a:lnTo>
                  <a:lnTo>
                    <a:pt x="134" y="9"/>
                  </a:lnTo>
                  <a:lnTo>
                    <a:pt x="139" y="7"/>
                  </a:lnTo>
                  <a:lnTo>
                    <a:pt x="145" y="6"/>
                  </a:lnTo>
                  <a:lnTo>
                    <a:pt x="148" y="4"/>
                  </a:lnTo>
                  <a:lnTo>
                    <a:pt x="153" y="3"/>
                  </a:lnTo>
                  <a:lnTo>
                    <a:pt x="157" y="2"/>
                  </a:lnTo>
                  <a:lnTo>
                    <a:pt x="160" y="2"/>
                  </a:lnTo>
                  <a:lnTo>
                    <a:pt x="166" y="0"/>
                  </a:lnTo>
                  <a:lnTo>
                    <a:pt x="171" y="0"/>
                  </a:lnTo>
                  <a:lnTo>
                    <a:pt x="173" y="2"/>
                  </a:lnTo>
                  <a:lnTo>
                    <a:pt x="174" y="4"/>
                  </a:lnTo>
                  <a:lnTo>
                    <a:pt x="176" y="9"/>
                  </a:lnTo>
                  <a:lnTo>
                    <a:pt x="178" y="14"/>
                  </a:lnTo>
                  <a:lnTo>
                    <a:pt x="178" y="20"/>
                  </a:lnTo>
                  <a:lnTo>
                    <a:pt x="180" y="28"/>
                  </a:lnTo>
                  <a:lnTo>
                    <a:pt x="180" y="32"/>
                  </a:lnTo>
                  <a:lnTo>
                    <a:pt x="180" y="36"/>
                  </a:lnTo>
                  <a:lnTo>
                    <a:pt x="180" y="41"/>
                  </a:lnTo>
                  <a:lnTo>
                    <a:pt x="180" y="45"/>
                  </a:lnTo>
                  <a:lnTo>
                    <a:pt x="180" y="53"/>
                  </a:lnTo>
                  <a:lnTo>
                    <a:pt x="180" y="60"/>
                  </a:lnTo>
                  <a:lnTo>
                    <a:pt x="180" y="67"/>
                  </a:lnTo>
                  <a:lnTo>
                    <a:pt x="180" y="74"/>
                  </a:lnTo>
                  <a:lnTo>
                    <a:pt x="178" y="80"/>
                  </a:lnTo>
                  <a:lnTo>
                    <a:pt x="178" y="84"/>
                  </a:lnTo>
                  <a:lnTo>
                    <a:pt x="178" y="87"/>
                  </a:lnTo>
                  <a:lnTo>
                    <a:pt x="178" y="88"/>
                  </a:lnTo>
                  <a:lnTo>
                    <a:pt x="150" y="8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1" name="Freeform 212"/>
            <p:cNvSpPr>
              <a:spLocks/>
            </p:cNvSpPr>
            <p:nvPr/>
          </p:nvSpPr>
          <p:spPr bwMode="auto">
            <a:xfrm>
              <a:off x="1262" y="1577"/>
              <a:ext cx="98" cy="156"/>
            </a:xfrm>
            <a:custGeom>
              <a:avLst/>
              <a:gdLst>
                <a:gd name="T0" fmla="*/ 95 w 295"/>
                <a:gd name="T1" fmla="*/ 19 h 467"/>
                <a:gd name="T2" fmla="*/ 89 w 295"/>
                <a:gd name="T3" fmla="*/ 16 h 467"/>
                <a:gd name="T4" fmla="*/ 81 w 295"/>
                <a:gd name="T5" fmla="*/ 13 h 467"/>
                <a:gd name="T6" fmla="*/ 72 w 295"/>
                <a:gd name="T7" fmla="*/ 9 h 467"/>
                <a:gd name="T8" fmla="*/ 63 w 295"/>
                <a:gd name="T9" fmla="*/ 6 h 467"/>
                <a:gd name="T10" fmla="*/ 55 w 295"/>
                <a:gd name="T11" fmla="*/ 2 h 467"/>
                <a:gd name="T12" fmla="*/ 48 w 295"/>
                <a:gd name="T13" fmla="*/ 0 h 467"/>
                <a:gd name="T14" fmla="*/ 41 w 295"/>
                <a:gd name="T15" fmla="*/ 1 h 467"/>
                <a:gd name="T16" fmla="*/ 35 w 295"/>
                <a:gd name="T17" fmla="*/ 3 h 467"/>
                <a:gd name="T18" fmla="*/ 29 w 295"/>
                <a:gd name="T19" fmla="*/ 6 h 467"/>
                <a:gd name="T20" fmla="*/ 22 w 295"/>
                <a:gd name="T21" fmla="*/ 10 h 467"/>
                <a:gd name="T22" fmla="*/ 15 w 295"/>
                <a:gd name="T23" fmla="*/ 13 h 467"/>
                <a:gd name="T24" fmla="*/ 9 w 295"/>
                <a:gd name="T25" fmla="*/ 17 h 467"/>
                <a:gd name="T26" fmla="*/ 5 w 295"/>
                <a:gd name="T27" fmla="*/ 21 h 467"/>
                <a:gd name="T28" fmla="*/ 4 w 295"/>
                <a:gd name="T29" fmla="*/ 26 h 467"/>
                <a:gd name="T30" fmla="*/ 3 w 295"/>
                <a:gd name="T31" fmla="*/ 32 h 467"/>
                <a:gd name="T32" fmla="*/ 3 w 295"/>
                <a:gd name="T33" fmla="*/ 39 h 467"/>
                <a:gd name="T34" fmla="*/ 2 w 295"/>
                <a:gd name="T35" fmla="*/ 47 h 467"/>
                <a:gd name="T36" fmla="*/ 2 w 295"/>
                <a:gd name="T37" fmla="*/ 57 h 467"/>
                <a:gd name="T38" fmla="*/ 1 w 295"/>
                <a:gd name="T39" fmla="*/ 67 h 467"/>
                <a:gd name="T40" fmla="*/ 1 w 295"/>
                <a:gd name="T41" fmla="*/ 76 h 467"/>
                <a:gd name="T42" fmla="*/ 0 w 295"/>
                <a:gd name="T43" fmla="*/ 86 h 467"/>
                <a:gd name="T44" fmla="*/ 0 w 295"/>
                <a:gd name="T45" fmla="*/ 96 h 467"/>
                <a:gd name="T46" fmla="*/ 0 w 295"/>
                <a:gd name="T47" fmla="*/ 105 h 467"/>
                <a:gd name="T48" fmla="*/ 0 w 295"/>
                <a:gd name="T49" fmla="*/ 113 h 467"/>
                <a:gd name="T50" fmla="*/ 0 w 295"/>
                <a:gd name="T51" fmla="*/ 119 h 467"/>
                <a:gd name="T52" fmla="*/ 0 w 295"/>
                <a:gd name="T53" fmla="*/ 125 h 467"/>
                <a:gd name="T54" fmla="*/ 1 w 295"/>
                <a:gd name="T55" fmla="*/ 130 h 467"/>
                <a:gd name="T56" fmla="*/ 7 w 295"/>
                <a:gd name="T57" fmla="*/ 134 h 467"/>
                <a:gd name="T58" fmla="*/ 16 w 295"/>
                <a:gd name="T59" fmla="*/ 138 h 467"/>
                <a:gd name="T60" fmla="*/ 25 w 295"/>
                <a:gd name="T61" fmla="*/ 143 h 467"/>
                <a:gd name="T62" fmla="*/ 35 w 295"/>
                <a:gd name="T63" fmla="*/ 147 h 467"/>
                <a:gd name="T64" fmla="*/ 43 w 295"/>
                <a:gd name="T65" fmla="*/ 151 h 467"/>
                <a:gd name="T66" fmla="*/ 49 w 295"/>
                <a:gd name="T67" fmla="*/ 154 h 467"/>
                <a:gd name="T68" fmla="*/ 54 w 295"/>
                <a:gd name="T69" fmla="*/ 138 h 467"/>
                <a:gd name="T70" fmla="*/ 48 w 295"/>
                <a:gd name="T71" fmla="*/ 136 h 467"/>
                <a:gd name="T72" fmla="*/ 43 w 295"/>
                <a:gd name="T73" fmla="*/ 133 h 467"/>
                <a:gd name="T74" fmla="*/ 36 w 295"/>
                <a:gd name="T75" fmla="*/ 130 h 467"/>
                <a:gd name="T76" fmla="*/ 29 w 295"/>
                <a:gd name="T77" fmla="*/ 127 h 467"/>
                <a:gd name="T78" fmla="*/ 23 w 295"/>
                <a:gd name="T79" fmla="*/ 124 h 467"/>
                <a:gd name="T80" fmla="*/ 17 w 295"/>
                <a:gd name="T81" fmla="*/ 120 h 467"/>
                <a:gd name="T82" fmla="*/ 17 w 295"/>
                <a:gd name="T83" fmla="*/ 116 h 467"/>
                <a:gd name="T84" fmla="*/ 18 w 295"/>
                <a:gd name="T85" fmla="*/ 105 h 467"/>
                <a:gd name="T86" fmla="*/ 18 w 295"/>
                <a:gd name="T87" fmla="*/ 99 h 467"/>
                <a:gd name="T88" fmla="*/ 18 w 295"/>
                <a:gd name="T89" fmla="*/ 92 h 467"/>
                <a:gd name="T90" fmla="*/ 19 w 295"/>
                <a:gd name="T91" fmla="*/ 84 h 467"/>
                <a:gd name="T92" fmla="*/ 19 w 295"/>
                <a:gd name="T93" fmla="*/ 76 h 467"/>
                <a:gd name="T94" fmla="*/ 20 w 295"/>
                <a:gd name="T95" fmla="*/ 68 h 467"/>
                <a:gd name="T96" fmla="*/ 20 w 295"/>
                <a:gd name="T97" fmla="*/ 60 h 467"/>
                <a:gd name="T98" fmla="*/ 21 w 295"/>
                <a:gd name="T99" fmla="*/ 53 h 467"/>
                <a:gd name="T100" fmla="*/ 21 w 295"/>
                <a:gd name="T101" fmla="*/ 47 h 467"/>
                <a:gd name="T102" fmla="*/ 22 w 295"/>
                <a:gd name="T103" fmla="*/ 40 h 467"/>
                <a:gd name="T104" fmla="*/ 23 w 295"/>
                <a:gd name="T105" fmla="*/ 32 h 467"/>
                <a:gd name="T106" fmla="*/ 24 w 295"/>
                <a:gd name="T107" fmla="*/ 28 h 467"/>
                <a:gd name="T108" fmla="*/ 31 w 295"/>
                <a:gd name="T109" fmla="*/ 24 h 467"/>
                <a:gd name="T110" fmla="*/ 41 w 295"/>
                <a:gd name="T111" fmla="*/ 20 h 467"/>
                <a:gd name="T112" fmla="*/ 48 w 295"/>
                <a:gd name="T113" fmla="*/ 17 h 467"/>
                <a:gd name="T114" fmla="*/ 52 w 295"/>
                <a:gd name="T115" fmla="*/ 17 h 467"/>
                <a:gd name="T116" fmla="*/ 60 w 295"/>
                <a:gd name="T117" fmla="*/ 21 h 467"/>
                <a:gd name="T118" fmla="*/ 70 w 295"/>
                <a:gd name="T119" fmla="*/ 27 h 467"/>
                <a:gd name="T120" fmla="*/ 77 w 295"/>
                <a:gd name="T121" fmla="*/ 31 h 467"/>
                <a:gd name="T122" fmla="*/ 98 w 295"/>
                <a:gd name="T123" fmla="*/ 21 h 4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5" h="467">
                  <a:moveTo>
                    <a:pt x="295" y="63"/>
                  </a:moveTo>
                  <a:lnTo>
                    <a:pt x="292" y="62"/>
                  </a:lnTo>
                  <a:lnTo>
                    <a:pt x="288" y="59"/>
                  </a:lnTo>
                  <a:lnTo>
                    <a:pt x="285" y="57"/>
                  </a:lnTo>
                  <a:lnTo>
                    <a:pt x="281" y="56"/>
                  </a:lnTo>
                  <a:lnTo>
                    <a:pt x="277" y="55"/>
                  </a:lnTo>
                  <a:lnTo>
                    <a:pt x="272" y="52"/>
                  </a:lnTo>
                  <a:lnTo>
                    <a:pt x="267" y="49"/>
                  </a:lnTo>
                  <a:lnTo>
                    <a:pt x="261" y="48"/>
                  </a:lnTo>
                  <a:lnTo>
                    <a:pt x="254" y="45"/>
                  </a:lnTo>
                  <a:lnTo>
                    <a:pt x="250" y="42"/>
                  </a:lnTo>
                  <a:lnTo>
                    <a:pt x="243" y="39"/>
                  </a:lnTo>
                  <a:lnTo>
                    <a:pt x="236" y="37"/>
                  </a:lnTo>
                  <a:lnTo>
                    <a:pt x="231" y="34"/>
                  </a:lnTo>
                  <a:lnTo>
                    <a:pt x="224" y="31"/>
                  </a:lnTo>
                  <a:lnTo>
                    <a:pt x="217" y="28"/>
                  </a:lnTo>
                  <a:lnTo>
                    <a:pt x="210" y="25"/>
                  </a:lnTo>
                  <a:lnTo>
                    <a:pt x="203" y="23"/>
                  </a:lnTo>
                  <a:lnTo>
                    <a:pt x="197" y="20"/>
                  </a:lnTo>
                  <a:lnTo>
                    <a:pt x="190" y="17"/>
                  </a:lnTo>
                  <a:lnTo>
                    <a:pt x="183" y="14"/>
                  </a:lnTo>
                  <a:lnTo>
                    <a:pt x="178" y="13"/>
                  </a:lnTo>
                  <a:lnTo>
                    <a:pt x="172" y="10"/>
                  </a:lnTo>
                  <a:lnTo>
                    <a:pt x="167" y="7"/>
                  </a:lnTo>
                  <a:lnTo>
                    <a:pt x="161" y="6"/>
                  </a:lnTo>
                  <a:lnTo>
                    <a:pt x="157" y="3"/>
                  </a:lnTo>
                  <a:lnTo>
                    <a:pt x="151" y="3"/>
                  </a:lnTo>
                  <a:lnTo>
                    <a:pt x="144" y="0"/>
                  </a:lnTo>
                  <a:lnTo>
                    <a:pt x="140" y="0"/>
                  </a:lnTo>
                  <a:lnTo>
                    <a:pt x="135" y="0"/>
                  </a:lnTo>
                  <a:lnTo>
                    <a:pt x="128" y="2"/>
                  </a:lnTo>
                  <a:lnTo>
                    <a:pt x="123" y="3"/>
                  </a:lnTo>
                  <a:lnTo>
                    <a:pt x="119" y="5"/>
                  </a:lnTo>
                  <a:lnTo>
                    <a:pt x="115" y="6"/>
                  </a:lnTo>
                  <a:lnTo>
                    <a:pt x="111" y="9"/>
                  </a:lnTo>
                  <a:lnTo>
                    <a:pt x="105" y="10"/>
                  </a:lnTo>
                  <a:lnTo>
                    <a:pt x="101" y="12"/>
                  </a:lnTo>
                  <a:lnTo>
                    <a:pt x="96" y="14"/>
                  </a:lnTo>
                  <a:lnTo>
                    <a:pt x="91" y="16"/>
                  </a:lnTo>
                  <a:lnTo>
                    <a:pt x="86" y="18"/>
                  </a:lnTo>
                  <a:lnTo>
                    <a:pt x="82" y="21"/>
                  </a:lnTo>
                  <a:lnTo>
                    <a:pt x="76" y="24"/>
                  </a:lnTo>
                  <a:lnTo>
                    <a:pt x="72" y="27"/>
                  </a:lnTo>
                  <a:lnTo>
                    <a:pt x="66" y="30"/>
                  </a:lnTo>
                  <a:lnTo>
                    <a:pt x="61" y="31"/>
                  </a:lnTo>
                  <a:lnTo>
                    <a:pt x="55" y="34"/>
                  </a:lnTo>
                  <a:lnTo>
                    <a:pt x="51" y="37"/>
                  </a:lnTo>
                  <a:lnTo>
                    <a:pt x="46" y="38"/>
                  </a:lnTo>
                  <a:lnTo>
                    <a:pt x="41" y="41"/>
                  </a:lnTo>
                  <a:lnTo>
                    <a:pt x="37" y="44"/>
                  </a:lnTo>
                  <a:lnTo>
                    <a:pt x="33" y="46"/>
                  </a:lnTo>
                  <a:lnTo>
                    <a:pt x="26" y="51"/>
                  </a:lnTo>
                  <a:lnTo>
                    <a:pt x="20" y="55"/>
                  </a:lnTo>
                  <a:lnTo>
                    <a:pt x="16" y="57"/>
                  </a:lnTo>
                  <a:lnTo>
                    <a:pt x="15" y="60"/>
                  </a:lnTo>
                  <a:lnTo>
                    <a:pt x="15" y="62"/>
                  </a:lnTo>
                  <a:lnTo>
                    <a:pt x="14" y="64"/>
                  </a:lnTo>
                  <a:lnTo>
                    <a:pt x="14" y="69"/>
                  </a:lnTo>
                  <a:lnTo>
                    <a:pt x="12" y="76"/>
                  </a:lnTo>
                  <a:lnTo>
                    <a:pt x="11" y="78"/>
                  </a:lnTo>
                  <a:lnTo>
                    <a:pt x="11" y="83"/>
                  </a:lnTo>
                  <a:lnTo>
                    <a:pt x="11" y="87"/>
                  </a:lnTo>
                  <a:lnTo>
                    <a:pt x="11" y="92"/>
                  </a:lnTo>
                  <a:lnTo>
                    <a:pt x="9" y="96"/>
                  </a:lnTo>
                  <a:lnTo>
                    <a:pt x="9" y="101"/>
                  </a:lnTo>
                  <a:lnTo>
                    <a:pt x="9" y="106"/>
                  </a:lnTo>
                  <a:lnTo>
                    <a:pt x="9" y="113"/>
                  </a:lnTo>
                  <a:lnTo>
                    <a:pt x="9" y="117"/>
                  </a:lnTo>
                  <a:lnTo>
                    <a:pt x="8" y="123"/>
                  </a:lnTo>
                  <a:lnTo>
                    <a:pt x="8" y="130"/>
                  </a:lnTo>
                  <a:lnTo>
                    <a:pt x="8" y="137"/>
                  </a:lnTo>
                  <a:lnTo>
                    <a:pt x="7" y="142"/>
                  </a:lnTo>
                  <a:lnTo>
                    <a:pt x="7" y="149"/>
                  </a:lnTo>
                  <a:lnTo>
                    <a:pt x="7" y="156"/>
                  </a:lnTo>
                  <a:lnTo>
                    <a:pt x="7" y="163"/>
                  </a:lnTo>
                  <a:lnTo>
                    <a:pt x="5" y="170"/>
                  </a:lnTo>
                  <a:lnTo>
                    <a:pt x="5" y="177"/>
                  </a:lnTo>
                  <a:lnTo>
                    <a:pt x="4" y="184"/>
                  </a:lnTo>
                  <a:lnTo>
                    <a:pt x="4" y="193"/>
                  </a:lnTo>
                  <a:lnTo>
                    <a:pt x="4" y="200"/>
                  </a:lnTo>
                  <a:lnTo>
                    <a:pt x="4" y="207"/>
                  </a:lnTo>
                  <a:lnTo>
                    <a:pt x="4" y="215"/>
                  </a:lnTo>
                  <a:lnTo>
                    <a:pt x="4" y="222"/>
                  </a:lnTo>
                  <a:lnTo>
                    <a:pt x="2" y="229"/>
                  </a:lnTo>
                  <a:lnTo>
                    <a:pt x="2" y="236"/>
                  </a:lnTo>
                  <a:lnTo>
                    <a:pt x="2" y="243"/>
                  </a:lnTo>
                  <a:lnTo>
                    <a:pt x="2" y="251"/>
                  </a:lnTo>
                  <a:lnTo>
                    <a:pt x="1" y="258"/>
                  </a:lnTo>
                  <a:lnTo>
                    <a:pt x="1" y="266"/>
                  </a:lnTo>
                  <a:lnTo>
                    <a:pt x="1" y="273"/>
                  </a:lnTo>
                  <a:lnTo>
                    <a:pt x="1" y="280"/>
                  </a:lnTo>
                  <a:lnTo>
                    <a:pt x="1" y="286"/>
                  </a:lnTo>
                  <a:lnTo>
                    <a:pt x="1" y="293"/>
                  </a:lnTo>
                  <a:lnTo>
                    <a:pt x="0" y="300"/>
                  </a:lnTo>
                  <a:lnTo>
                    <a:pt x="0" y="307"/>
                  </a:lnTo>
                  <a:lnTo>
                    <a:pt x="0" y="314"/>
                  </a:lnTo>
                  <a:lnTo>
                    <a:pt x="0" y="319"/>
                  </a:lnTo>
                  <a:lnTo>
                    <a:pt x="0" y="326"/>
                  </a:lnTo>
                  <a:lnTo>
                    <a:pt x="0" y="332"/>
                  </a:lnTo>
                  <a:lnTo>
                    <a:pt x="0" y="337"/>
                  </a:lnTo>
                  <a:lnTo>
                    <a:pt x="0" y="342"/>
                  </a:lnTo>
                  <a:lnTo>
                    <a:pt x="0" y="347"/>
                  </a:lnTo>
                  <a:lnTo>
                    <a:pt x="0" y="353"/>
                  </a:lnTo>
                  <a:lnTo>
                    <a:pt x="0" y="356"/>
                  </a:lnTo>
                  <a:lnTo>
                    <a:pt x="0" y="361"/>
                  </a:lnTo>
                  <a:lnTo>
                    <a:pt x="0" y="364"/>
                  </a:lnTo>
                  <a:lnTo>
                    <a:pt x="0" y="369"/>
                  </a:lnTo>
                  <a:lnTo>
                    <a:pt x="0" y="375"/>
                  </a:lnTo>
                  <a:lnTo>
                    <a:pt x="0" y="381"/>
                  </a:lnTo>
                  <a:lnTo>
                    <a:pt x="1" y="385"/>
                  </a:lnTo>
                  <a:lnTo>
                    <a:pt x="2" y="388"/>
                  </a:lnTo>
                  <a:lnTo>
                    <a:pt x="4" y="389"/>
                  </a:lnTo>
                  <a:lnTo>
                    <a:pt x="9" y="393"/>
                  </a:lnTo>
                  <a:lnTo>
                    <a:pt x="14" y="396"/>
                  </a:lnTo>
                  <a:lnTo>
                    <a:pt x="18" y="397"/>
                  </a:lnTo>
                  <a:lnTo>
                    <a:pt x="22" y="401"/>
                  </a:lnTo>
                  <a:lnTo>
                    <a:pt x="29" y="404"/>
                  </a:lnTo>
                  <a:lnTo>
                    <a:pt x="33" y="407"/>
                  </a:lnTo>
                  <a:lnTo>
                    <a:pt x="40" y="410"/>
                  </a:lnTo>
                  <a:lnTo>
                    <a:pt x="47" y="413"/>
                  </a:lnTo>
                  <a:lnTo>
                    <a:pt x="54" y="417"/>
                  </a:lnTo>
                  <a:lnTo>
                    <a:pt x="61" y="420"/>
                  </a:lnTo>
                  <a:lnTo>
                    <a:pt x="68" y="424"/>
                  </a:lnTo>
                  <a:lnTo>
                    <a:pt x="75" y="428"/>
                  </a:lnTo>
                  <a:lnTo>
                    <a:pt x="83" y="432"/>
                  </a:lnTo>
                  <a:lnTo>
                    <a:pt x="90" y="435"/>
                  </a:lnTo>
                  <a:lnTo>
                    <a:pt x="97" y="438"/>
                  </a:lnTo>
                  <a:lnTo>
                    <a:pt x="104" y="440"/>
                  </a:lnTo>
                  <a:lnTo>
                    <a:pt x="111" y="445"/>
                  </a:lnTo>
                  <a:lnTo>
                    <a:pt x="117" y="447"/>
                  </a:lnTo>
                  <a:lnTo>
                    <a:pt x="123" y="450"/>
                  </a:lnTo>
                  <a:lnTo>
                    <a:pt x="129" y="453"/>
                  </a:lnTo>
                  <a:lnTo>
                    <a:pt x="136" y="456"/>
                  </a:lnTo>
                  <a:lnTo>
                    <a:pt x="140" y="459"/>
                  </a:lnTo>
                  <a:lnTo>
                    <a:pt x="144" y="460"/>
                  </a:lnTo>
                  <a:lnTo>
                    <a:pt x="149" y="461"/>
                  </a:lnTo>
                  <a:lnTo>
                    <a:pt x="153" y="464"/>
                  </a:lnTo>
                  <a:lnTo>
                    <a:pt x="158" y="466"/>
                  </a:lnTo>
                  <a:lnTo>
                    <a:pt x="160" y="467"/>
                  </a:lnTo>
                  <a:lnTo>
                    <a:pt x="162" y="413"/>
                  </a:lnTo>
                  <a:lnTo>
                    <a:pt x="161" y="413"/>
                  </a:lnTo>
                  <a:lnTo>
                    <a:pt x="157" y="411"/>
                  </a:lnTo>
                  <a:lnTo>
                    <a:pt x="151" y="408"/>
                  </a:lnTo>
                  <a:lnTo>
                    <a:pt x="144" y="406"/>
                  </a:lnTo>
                  <a:lnTo>
                    <a:pt x="140" y="403"/>
                  </a:lnTo>
                  <a:lnTo>
                    <a:pt x="136" y="401"/>
                  </a:lnTo>
                  <a:lnTo>
                    <a:pt x="130" y="399"/>
                  </a:lnTo>
                  <a:lnTo>
                    <a:pt x="128" y="397"/>
                  </a:lnTo>
                  <a:lnTo>
                    <a:pt x="122" y="396"/>
                  </a:lnTo>
                  <a:lnTo>
                    <a:pt x="117" y="393"/>
                  </a:lnTo>
                  <a:lnTo>
                    <a:pt x="111" y="390"/>
                  </a:lnTo>
                  <a:lnTo>
                    <a:pt x="107" y="389"/>
                  </a:lnTo>
                  <a:lnTo>
                    <a:pt x="101" y="386"/>
                  </a:lnTo>
                  <a:lnTo>
                    <a:pt x="96" y="383"/>
                  </a:lnTo>
                  <a:lnTo>
                    <a:pt x="90" y="382"/>
                  </a:lnTo>
                  <a:lnTo>
                    <a:pt x="86" y="379"/>
                  </a:lnTo>
                  <a:lnTo>
                    <a:pt x="82" y="376"/>
                  </a:lnTo>
                  <a:lnTo>
                    <a:pt x="76" y="375"/>
                  </a:lnTo>
                  <a:lnTo>
                    <a:pt x="72" y="372"/>
                  </a:lnTo>
                  <a:lnTo>
                    <a:pt x="69" y="371"/>
                  </a:lnTo>
                  <a:lnTo>
                    <a:pt x="61" y="367"/>
                  </a:lnTo>
                  <a:lnTo>
                    <a:pt x="57" y="364"/>
                  </a:lnTo>
                  <a:lnTo>
                    <a:pt x="52" y="361"/>
                  </a:lnTo>
                  <a:lnTo>
                    <a:pt x="52" y="360"/>
                  </a:lnTo>
                  <a:lnTo>
                    <a:pt x="52" y="357"/>
                  </a:lnTo>
                  <a:lnTo>
                    <a:pt x="52" y="354"/>
                  </a:lnTo>
                  <a:lnTo>
                    <a:pt x="52" y="350"/>
                  </a:lnTo>
                  <a:lnTo>
                    <a:pt x="52" y="346"/>
                  </a:lnTo>
                  <a:lnTo>
                    <a:pt x="52" y="339"/>
                  </a:lnTo>
                  <a:lnTo>
                    <a:pt x="52" y="332"/>
                  </a:lnTo>
                  <a:lnTo>
                    <a:pt x="52" y="323"/>
                  </a:lnTo>
                  <a:lnTo>
                    <a:pt x="54" y="315"/>
                  </a:lnTo>
                  <a:lnTo>
                    <a:pt x="54" y="311"/>
                  </a:lnTo>
                  <a:lnTo>
                    <a:pt x="54" y="305"/>
                  </a:lnTo>
                  <a:lnTo>
                    <a:pt x="54" y="300"/>
                  </a:lnTo>
                  <a:lnTo>
                    <a:pt x="54" y="296"/>
                  </a:lnTo>
                  <a:lnTo>
                    <a:pt x="54" y="290"/>
                  </a:lnTo>
                  <a:lnTo>
                    <a:pt x="54" y="284"/>
                  </a:lnTo>
                  <a:lnTo>
                    <a:pt x="54" y="279"/>
                  </a:lnTo>
                  <a:lnTo>
                    <a:pt x="55" y="275"/>
                  </a:lnTo>
                  <a:lnTo>
                    <a:pt x="55" y="268"/>
                  </a:lnTo>
                  <a:lnTo>
                    <a:pt x="55" y="262"/>
                  </a:lnTo>
                  <a:lnTo>
                    <a:pt x="55" y="257"/>
                  </a:lnTo>
                  <a:lnTo>
                    <a:pt x="57" y="251"/>
                  </a:lnTo>
                  <a:lnTo>
                    <a:pt x="57" y="244"/>
                  </a:lnTo>
                  <a:lnTo>
                    <a:pt x="57" y="240"/>
                  </a:lnTo>
                  <a:lnTo>
                    <a:pt x="58" y="233"/>
                  </a:lnTo>
                  <a:lnTo>
                    <a:pt x="58" y="227"/>
                  </a:lnTo>
                  <a:lnTo>
                    <a:pt x="58" y="220"/>
                  </a:lnTo>
                  <a:lnTo>
                    <a:pt x="58" y="215"/>
                  </a:lnTo>
                  <a:lnTo>
                    <a:pt x="58" y="208"/>
                  </a:lnTo>
                  <a:lnTo>
                    <a:pt x="59" y="204"/>
                  </a:lnTo>
                  <a:lnTo>
                    <a:pt x="59" y="197"/>
                  </a:lnTo>
                  <a:lnTo>
                    <a:pt x="59" y="191"/>
                  </a:lnTo>
                  <a:lnTo>
                    <a:pt x="59" y="186"/>
                  </a:lnTo>
                  <a:lnTo>
                    <a:pt x="61" y="180"/>
                  </a:lnTo>
                  <a:lnTo>
                    <a:pt x="61" y="174"/>
                  </a:lnTo>
                  <a:lnTo>
                    <a:pt x="61" y="169"/>
                  </a:lnTo>
                  <a:lnTo>
                    <a:pt x="61" y="163"/>
                  </a:lnTo>
                  <a:lnTo>
                    <a:pt x="62" y="158"/>
                  </a:lnTo>
                  <a:lnTo>
                    <a:pt x="62" y="154"/>
                  </a:lnTo>
                  <a:lnTo>
                    <a:pt x="62" y="148"/>
                  </a:lnTo>
                  <a:lnTo>
                    <a:pt x="62" y="144"/>
                  </a:lnTo>
                  <a:lnTo>
                    <a:pt x="64" y="140"/>
                  </a:lnTo>
                  <a:lnTo>
                    <a:pt x="64" y="134"/>
                  </a:lnTo>
                  <a:lnTo>
                    <a:pt x="64" y="129"/>
                  </a:lnTo>
                  <a:lnTo>
                    <a:pt x="64" y="124"/>
                  </a:lnTo>
                  <a:lnTo>
                    <a:pt x="65" y="120"/>
                  </a:lnTo>
                  <a:lnTo>
                    <a:pt x="65" y="113"/>
                  </a:lnTo>
                  <a:lnTo>
                    <a:pt x="66" y="108"/>
                  </a:lnTo>
                  <a:lnTo>
                    <a:pt x="66" y="101"/>
                  </a:lnTo>
                  <a:lnTo>
                    <a:pt x="68" y="96"/>
                  </a:lnTo>
                  <a:lnTo>
                    <a:pt x="68" y="94"/>
                  </a:lnTo>
                  <a:lnTo>
                    <a:pt x="69" y="92"/>
                  </a:lnTo>
                  <a:lnTo>
                    <a:pt x="69" y="88"/>
                  </a:lnTo>
                  <a:lnTo>
                    <a:pt x="73" y="85"/>
                  </a:lnTo>
                  <a:lnTo>
                    <a:pt x="76" y="81"/>
                  </a:lnTo>
                  <a:lnTo>
                    <a:pt x="82" y="78"/>
                  </a:lnTo>
                  <a:lnTo>
                    <a:pt x="87" y="76"/>
                  </a:lnTo>
                  <a:lnTo>
                    <a:pt x="94" y="71"/>
                  </a:lnTo>
                  <a:lnTo>
                    <a:pt x="101" y="69"/>
                  </a:lnTo>
                  <a:lnTo>
                    <a:pt x="108" y="66"/>
                  </a:lnTo>
                  <a:lnTo>
                    <a:pt x="115" y="62"/>
                  </a:lnTo>
                  <a:lnTo>
                    <a:pt x="122" y="59"/>
                  </a:lnTo>
                  <a:lnTo>
                    <a:pt x="128" y="56"/>
                  </a:lnTo>
                  <a:lnTo>
                    <a:pt x="135" y="55"/>
                  </a:lnTo>
                  <a:lnTo>
                    <a:pt x="139" y="52"/>
                  </a:lnTo>
                  <a:lnTo>
                    <a:pt x="144" y="52"/>
                  </a:lnTo>
                  <a:lnTo>
                    <a:pt x="147" y="51"/>
                  </a:lnTo>
                  <a:lnTo>
                    <a:pt x="151" y="51"/>
                  </a:lnTo>
                  <a:lnTo>
                    <a:pt x="153" y="51"/>
                  </a:lnTo>
                  <a:lnTo>
                    <a:pt x="157" y="52"/>
                  </a:lnTo>
                  <a:lnTo>
                    <a:pt x="161" y="55"/>
                  </a:lnTo>
                  <a:lnTo>
                    <a:pt x="168" y="57"/>
                  </a:lnTo>
                  <a:lnTo>
                    <a:pt x="174" y="60"/>
                  </a:lnTo>
                  <a:lnTo>
                    <a:pt x="181" y="64"/>
                  </a:lnTo>
                  <a:lnTo>
                    <a:pt x="189" y="69"/>
                  </a:lnTo>
                  <a:lnTo>
                    <a:pt x="197" y="73"/>
                  </a:lnTo>
                  <a:lnTo>
                    <a:pt x="204" y="77"/>
                  </a:lnTo>
                  <a:lnTo>
                    <a:pt x="211" y="80"/>
                  </a:lnTo>
                  <a:lnTo>
                    <a:pt x="217" y="84"/>
                  </a:lnTo>
                  <a:lnTo>
                    <a:pt x="224" y="87"/>
                  </a:lnTo>
                  <a:lnTo>
                    <a:pt x="228" y="90"/>
                  </a:lnTo>
                  <a:lnTo>
                    <a:pt x="232" y="92"/>
                  </a:lnTo>
                  <a:lnTo>
                    <a:pt x="235" y="94"/>
                  </a:lnTo>
                  <a:lnTo>
                    <a:pt x="236" y="94"/>
                  </a:lnTo>
                  <a:lnTo>
                    <a:pt x="295" y="6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2" name="Freeform 213"/>
            <p:cNvSpPr>
              <a:spLocks/>
            </p:cNvSpPr>
            <p:nvPr/>
          </p:nvSpPr>
          <p:spPr bwMode="auto">
            <a:xfrm>
              <a:off x="1307" y="1625"/>
              <a:ext cx="207" cy="58"/>
            </a:xfrm>
            <a:custGeom>
              <a:avLst/>
              <a:gdLst>
                <a:gd name="T0" fmla="*/ 5 w 620"/>
                <a:gd name="T1" fmla="*/ 1 h 174"/>
                <a:gd name="T2" fmla="*/ 12 w 620"/>
                <a:gd name="T3" fmla="*/ 5 h 174"/>
                <a:gd name="T4" fmla="*/ 20 w 620"/>
                <a:gd name="T5" fmla="*/ 8 h 174"/>
                <a:gd name="T6" fmla="*/ 29 w 620"/>
                <a:gd name="T7" fmla="*/ 12 h 174"/>
                <a:gd name="T8" fmla="*/ 34 w 620"/>
                <a:gd name="T9" fmla="*/ 14 h 174"/>
                <a:gd name="T10" fmla="*/ 40 w 620"/>
                <a:gd name="T11" fmla="*/ 17 h 174"/>
                <a:gd name="T12" fmla="*/ 47 w 620"/>
                <a:gd name="T13" fmla="*/ 19 h 174"/>
                <a:gd name="T14" fmla="*/ 53 w 620"/>
                <a:gd name="T15" fmla="*/ 21 h 174"/>
                <a:gd name="T16" fmla="*/ 60 w 620"/>
                <a:gd name="T17" fmla="*/ 24 h 174"/>
                <a:gd name="T18" fmla="*/ 68 w 620"/>
                <a:gd name="T19" fmla="*/ 26 h 174"/>
                <a:gd name="T20" fmla="*/ 76 w 620"/>
                <a:gd name="T21" fmla="*/ 28 h 174"/>
                <a:gd name="T22" fmla="*/ 82 w 620"/>
                <a:gd name="T23" fmla="*/ 30 h 174"/>
                <a:gd name="T24" fmla="*/ 88 w 620"/>
                <a:gd name="T25" fmla="*/ 32 h 174"/>
                <a:gd name="T26" fmla="*/ 94 w 620"/>
                <a:gd name="T27" fmla="*/ 33 h 174"/>
                <a:gd name="T28" fmla="*/ 101 w 620"/>
                <a:gd name="T29" fmla="*/ 34 h 174"/>
                <a:gd name="T30" fmla="*/ 107 w 620"/>
                <a:gd name="T31" fmla="*/ 35 h 174"/>
                <a:gd name="T32" fmla="*/ 113 w 620"/>
                <a:gd name="T33" fmla="*/ 36 h 174"/>
                <a:gd name="T34" fmla="*/ 119 w 620"/>
                <a:gd name="T35" fmla="*/ 37 h 174"/>
                <a:gd name="T36" fmla="*/ 126 w 620"/>
                <a:gd name="T37" fmla="*/ 38 h 174"/>
                <a:gd name="T38" fmla="*/ 136 w 620"/>
                <a:gd name="T39" fmla="*/ 39 h 174"/>
                <a:gd name="T40" fmla="*/ 145 w 620"/>
                <a:gd name="T41" fmla="*/ 40 h 174"/>
                <a:gd name="T42" fmla="*/ 153 w 620"/>
                <a:gd name="T43" fmla="*/ 40 h 174"/>
                <a:gd name="T44" fmla="*/ 160 w 620"/>
                <a:gd name="T45" fmla="*/ 39 h 174"/>
                <a:gd name="T46" fmla="*/ 169 w 620"/>
                <a:gd name="T47" fmla="*/ 36 h 174"/>
                <a:gd name="T48" fmla="*/ 177 w 620"/>
                <a:gd name="T49" fmla="*/ 33 h 174"/>
                <a:gd name="T50" fmla="*/ 183 w 620"/>
                <a:gd name="T51" fmla="*/ 28 h 174"/>
                <a:gd name="T52" fmla="*/ 189 w 620"/>
                <a:gd name="T53" fmla="*/ 21 h 174"/>
                <a:gd name="T54" fmla="*/ 207 w 620"/>
                <a:gd name="T55" fmla="*/ 19 h 174"/>
                <a:gd name="T56" fmla="*/ 205 w 620"/>
                <a:gd name="T57" fmla="*/ 24 h 174"/>
                <a:gd name="T58" fmla="*/ 202 w 620"/>
                <a:gd name="T59" fmla="*/ 31 h 174"/>
                <a:gd name="T60" fmla="*/ 195 w 620"/>
                <a:gd name="T61" fmla="*/ 40 h 174"/>
                <a:gd name="T62" fmla="*/ 186 w 620"/>
                <a:gd name="T63" fmla="*/ 47 h 174"/>
                <a:gd name="T64" fmla="*/ 180 w 620"/>
                <a:gd name="T65" fmla="*/ 51 h 174"/>
                <a:gd name="T66" fmla="*/ 173 w 620"/>
                <a:gd name="T67" fmla="*/ 54 h 174"/>
                <a:gd name="T68" fmla="*/ 165 w 620"/>
                <a:gd name="T69" fmla="*/ 56 h 174"/>
                <a:gd name="T70" fmla="*/ 157 w 620"/>
                <a:gd name="T71" fmla="*/ 57 h 174"/>
                <a:gd name="T72" fmla="*/ 149 w 620"/>
                <a:gd name="T73" fmla="*/ 58 h 174"/>
                <a:gd name="T74" fmla="*/ 140 w 620"/>
                <a:gd name="T75" fmla="*/ 58 h 174"/>
                <a:gd name="T76" fmla="*/ 132 w 620"/>
                <a:gd name="T77" fmla="*/ 58 h 174"/>
                <a:gd name="T78" fmla="*/ 121 w 620"/>
                <a:gd name="T79" fmla="*/ 57 h 174"/>
                <a:gd name="T80" fmla="*/ 108 w 620"/>
                <a:gd name="T81" fmla="*/ 55 h 174"/>
                <a:gd name="T82" fmla="*/ 96 w 620"/>
                <a:gd name="T83" fmla="*/ 52 h 174"/>
                <a:gd name="T84" fmla="*/ 84 w 620"/>
                <a:gd name="T85" fmla="*/ 50 h 174"/>
                <a:gd name="T86" fmla="*/ 74 w 620"/>
                <a:gd name="T87" fmla="*/ 47 h 174"/>
                <a:gd name="T88" fmla="*/ 63 w 620"/>
                <a:gd name="T89" fmla="*/ 44 h 174"/>
                <a:gd name="T90" fmla="*/ 52 w 620"/>
                <a:gd name="T91" fmla="*/ 41 h 174"/>
                <a:gd name="T92" fmla="*/ 43 w 620"/>
                <a:gd name="T93" fmla="*/ 38 h 174"/>
                <a:gd name="T94" fmla="*/ 34 w 620"/>
                <a:gd name="T95" fmla="*/ 34 h 174"/>
                <a:gd name="T96" fmla="*/ 26 w 620"/>
                <a:gd name="T97" fmla="*/ 31 h 174"/>
                <a:gd name="T98" fmla="*/ 19 w 620"/>
                <a:gd name="T99" fmla="*/ 28 h 174"/>
                <a:gd name="T100" fmla="*/ 13 w 620"/>
                <a:gd name="T101" fmla="*/ 25 h 174"/>
                <a:gd name="T102" fmla="*/ 6 w 620"/>
                <a:gd name="T103" fmla="*/ 22 h 174"/>
                <a:gd name="T104" fmla="*/ 0 w 620"/>
                <a:gd name="T105" fmla="*/ 19 h 1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20" h="174">
                  <a:moveTo>
                    <a:pt x="6" y="0"/>
                  </a:moveTo>
                  <a:lnTo>
                    <a:pt x="7" y="0"/>
                  </a:lnTo>
                  <a:lnTo>
                    <a:pt x="10" y="3"/>
                  </a:lnTo>
                  <a:lnTo>
                    <a:pt x="14" y="4"/>
                  </a:lnTo>
                  <a:lnTo>
                    <a:pt x="22" y="8"/>
                  </a:lnTo>
                  <a:lnTo>
                    <a:pt x="25" y="10"/>
                  </a:lnTo>
                  <a:lnTo>
                    <a:pt x="31" y="12"/>
                  </a:lnTo>
                  <a:lnTo>
                    <a:pt x="35" y="14"/>
                  </a:lnTo>
                  <a:lnTo>
                    <a:pt x="40" y="17"/>
                  </a:lnTo>
                  <a:lnTo>
                    <a:pt x="46" y="19"/>
                  </a:lnTo>
                  <a:lnTo>
                    <a:pt x="53" y="22"/>
                  </a:lnTo>
                  <a:lnTo>
                    <a:pt x="60" y="25"/>
                  </a:lnTo>
                  <a:lnTo>
                    <a:pt x="67" y="29"/>
                  </a:lnTo>
                  <a:lnTo>
                    <a:pt x="74" y="32"/>
                  </a:lnTo>
                  <a:lnTo>
                    <a:pt x="82" y="35"/>
                  </a:lnTo>
                  <a:lnTo>
                    <a:pt x="86" y="36"/>
                  </a:lnTo>
                  <a:lnTo>
                    <a:pt x="89" y="37"/>
                  </a:lnTo>
                  <a:lnTo>
                    <a:pt x="95" y="39"/>
                  </a:lnTo>
                  <a:lnTo>
                    <a:pt x="99" y="42"/>
                  </a:lnTo>
                  <a:lnTo>
                    <a:pt x="103" y="43"/>
                  </a:lnTo>
                  <a:lnTo>
                    <a:pt x="107" y="44"/>
                  </a:lnTo>
                  <a:lnTo>
                    <a:pt x="111" y="46"/>
                  </a:lnTo>
                  <a:lnTo>
                    <a:pt x="117" y="49"/>
                  </a:lnTo>
                  <a:lnTo>
                    <a:pt x="121" y="50"/>
                  </a:lnTo>
                  <a:lnTo>
                    <a:pt x="125" y="51"/>
                  </a:lnTo>
                  <a:lnTo>
                    <a:pt x="131" y="54"/>
                  </a:lnTo>
                  <a:lnTo>
                    <a:pt x="136" y="56"/>
                  </a:lnTo>
                  <a:lnTo>
                    <a:pt x="141" y="57"/>
                  </a:lnTo>
                  <a:lnTo>
                    <a:pt x="145" y="60"/>
                  </a:lnTo>
                  <a:lnTo>
                    <a:pt x="150" y="61"/>
                  </a:lnTo>
                  <a:lnTo>
                    <a:pt x="156" y="63"/>
                  </a:lnTo>
                  <a:lnTo>
                    <a:pt x="160" y="64"/>
                  </a:lnTo>
                  <a:lnTo>
                    <a:pt x="166" y="67"/>
                  </a:lnTo>
                  <a:lnTo>
                    <a:pt x="171" y="68"/>
                  </a:lnTo>
                  <a:lnTo>
                    <a:pt x="177" y="69"/>
                  </a:lnTo>
                  <a:lnTo>
                    <a:pt x="181" y="71"/>
                  </a:lnTo>
                  <a:lnTo>
                    <a:pt x="188" y="74"/>
                  </a:lnTo>
                  <a:lnTo>
                    <a:pt x="194" y="75"/>
                  </a:lnTo>
                  <a:lnTo>
                    <a:pt x="199" y="76"/>
                  </a:lnTo>
                  <a:lnTo>
                    <a:pt x="205" y="78"/>
                  </a:lnTo>
                  <a:lnTo>
                    <a:pt x="210" y="81"/>
                  </a:lnTo>
                  <a:lnTo>
                    <a:pt x="216" y="82"/>
                  </a:lnTo>
                  <a:lnTo>
                    <a:pt x="223" y="85"/>
                  </a:lnTo>
                  <a:lnTo>
                    <a:pt x="227" y="85"/>
                  </a:lnTo>
                  <a:lnTo>
                    <a:pt x="231" y="88"/>
                  </a:lnTo>
                  <a:lnTo>
                    <a:pt x="237" y="88"/>
                  </a:lnTo>
                  <a:lnTo>
                    <a:pt x="241" y="89"/>
                  </a:lnTo>
                  <a:lnTo>
                    <a:pt x="245" y="90"/>
                  </a:lnTo>
                  <a:lnTo>
                    <a:pt x="251" y="92"/>
                  </a:lnTo>
                  <a:lnTo>
                    <a:pt x="255" y="92"/>
                  </a:lnTo>
                  <a:lnTo>
                    <a:pt x="259" y="93"/>
                  </a:lnTo>
                  <a:lnTo>
                    <a:pt x="265" y="95"/>
                  </a:lnTo>
                  <a:lnTo>
                    <a:pt x="269" y="96"/>
                  </a:lnTo>
                  <a:lnTo>
                    <a:pt x="273" y="96"/>
                  </a:lnTo>
                  <a:lnTo>
                    <a:pt x="278" y="97"/>
                  </a:lnTo>
                  <a:lnTo>
                    <a:pt x="283" y="99"/>
                  </a:lnTo>
                  <a:lnTo>
                    <a:pt x="288" y="100"/>
                  </a:lnTo>
                  <a:lnTo>
                    <a:pt x="292" y="100"/>
                  </a:lnTo>
                  <a:lnTo>
                    <a:pt x="298" y="103"/>
                  </a:lnTo>
                  <a:lnTo>
                    <a:pt x="302" y="103"/>
                  </a:lnTo>
                  <a:lnTo>
                    <a:pt x="306" y="104"/>
                  </a:lnTo>
                  <a:lnTo>
                    <a:pt x="310" y="104"/>
                  </a:lnTo>
                  <a:lnTo>
                    <a:pt x="316" y="106"/>
                  </a:lnTo>
                  <a:lnTo>
                    <a:pt x="320" y="106"/>
                  </a:lnTo>
                  <a:lnTo>
                    <a:pt x="324" y="107"/>
                  </a:lnTo>
                  <a:lnTo>
                    <a:pt x="330" y="107"/>
                  </a:lnTo>
                  <a:lnTo>
                    <a:pt x="334" y="108"/>
                  </a:lnTo>
                  <a:lnTo>
                    <a:pt x="338" y="108"/>
                  </a:lnTo>
                  <a:lnTo>
                    <a:pt x="343" y="110"/>
                  </a:lnTo>
                  <a:lnTo>
                    <a:pt x="347" y="110"/>
                  </a:lnTo>
                  <a:lnTo>
                    <a:pt x="352" y="111"/>
                  </a:lnTo>
                  <a:lnTo>
                    <a:pt x="355" y="111"/>
                  </a:lnTo>
                  <a:lnTo>
                    <a:pt x="361" y="113"/>
                  </a:lnTo>
                  <a:lnTo>
                    <a:pt x="365" y="113"/>
                  </a:lnTo>
                  <a:lnTo>
                    <a:pt x="369" y="115"/>
                  </a:lnTo>
                  <a:lnTo>
                    <a:pt x="377" y="115"/>
                  </a:lnTo>
                  <a:lnTo>
                    <a:pt x="386" y="117"/>
                  </a:lnTo>
                  <a:lnTo>
                    <a:pt x="393" y="117"/>
                  </a:lnTo>
                  <a:lnTo>
                    <a:pt x="401" y="118"/>
                  </a:lnTo>
                  <a:lnTo>
                    <a:pt x="408" y="118"/>
                  </a:lnTo>
                  <a:lnTo>
                    <a:pt x="415" y="120"/>
                  </a:lnTo>
                  <a:lnTo>
                    <a:pt x="422" y="120"/>
                  </a:lnTo>
                  <a:lnTo>
                    <a:pt x="429" y="121"/>
                  </a:lnTo>
                  <a:lnTo>
                    <a:pt x="434" y="121"/>
                  </a:lnTo>
                  <a:lnTo>
                    <a:pt x="440" y="121"/>
                  </a:lnTo>
                  <a:lnTo>
                    <a:pt x="446" y="121"/>
                  </a:lnTo>
                  <a:lnTo>
                    <a:pt x="452" y="121"/>
                  </a:lnTo>
                  <a:lnTo>
                    <a:pt x="457" y="120"/>
                  </a:lnTo>
                  <a:lnTo>
                    <a:pt x="461" y="120"/>
                  </a:lnTo>
                  <a:lnTo>
                    <a:pt x="465" y="120"/>
                  </a:lnTo>
                  <a:lnTo>
                    <a:pt x="471" y="120"/>
                  </a:lnTo>
                  <a:lnTo>
                    <a:pt x="478" y="118"/>
                  </a:lnTo>
                  <a:lnTo>
                    <a:pt x="486" y="115"/>
                  </a:lnTo>
                  <a:lnTo>
                    <a:pt x="493" y="113"/>
                  </a:lnTo>
                  <a:lnTo>
                    <a:pt x="500" y="111"/>
                  </a:lnTo>
                  <a:lnTo>
                    <a:pt x="507" y="108"/>
                  </a:lnTo>
                  <a:lnTo>
                    <a:pt x="512" y="106"/>
                  </a:lnTo>
                  <a:lnTo>
                    <a:pt x="518" y="104"/>
                  </a:lnTo>
                  <a:lnTo>
                    <a:pt x="523" y="102"/>
                  </a:lnTo>
                  <a:lnTo>
                    <a:pt x="529" y="99"/>
                  </a:lnTo>
                  <a:lnTo>
                    <a:pt x="533" y="96"/>
                  </a:lnTo>
                  <a:lnTo>
                    <a:pt x="537" y="92"/>
                  </a:lnTo>
                  <a:lnTo>
                    <a:pt x="542" y="90"/>
                  </a:lnTo>
                  <a:lnTo>
                    <a:pt x="549" y="83"/>
                  </a:lnTo>
                  <a:lnTo>
                    <a:pt x="556" y="78"/>
                  </a:lnTo>
                  <a:lnTo>
                    <a:pt x="560" y="72"/>
                  </a:lnTo>
                  <a:lnTo>
                    <a:pt x="562" y="67"/>
                  </a:lnTo>
                  <a:lnTo>
                    <a:pt x="565" y="63"/>
                  </a:lnTo>
                  <a:lnTo>
                    <a:pt x="568" y="58"/>
                  </a:lnTo>
                  <a:lnTo>
                    <a:pt x="572" y="53"/>
                  </a:lnTo>
                  <a:lnTo>
                    <a:pt x="572" y="51"/>
                  </a:lnTo>
                  <a:lnTo>
                    <a:pt x="620" y="58"/>
                  </a:lnTo>
                  <a:lnTo>
                    <a:pt x="618" y="60"/>
                  </a:lnTo>
                  <a:lnTo>
                    <a:pt x="618" y="64"/>
                  </a:lnTo>
                  <a:lnTo>
                    <a:pt x="617" y="67"/>
                  </a:lnTo>
                  <a:lnTo>
                    <a:pt x="615" y="71"/>
                  </a:lnTo>
                  <a:lnTo>
                    <a:pt x="614" y="76"/>
                  </a:lnTo>
                  <a:lnTo>
                    <a:pt x="611" y="82"/>
                  </a:lnTo>
                  <a:lnTo>
                    <a:pt x="608" y="86"/>
                  </a:lnTo>
                  <a:lnTo>
                    <a:pt x="604" y="92"/>
                  </a:lnTo>
                  <a:lnTo>
                    <a:pt x="600" y="99"/>
                  </a:lnTo>
                  <a:lnTo>
                    <a:pt x="596" y="106"/>
                  </a:lnTo>
                  <a:lnTo>
                    <a:pt x="590" y="113"/>
                  </a:lnTo>
                  <a:lnTo>
                    <a:pt x="583" y="120"/>
                  </a:lnTo>
                  <a:lnTo>
                    <a:pt x="576" y="127"/>
                  </a:lnTo>
                  <a:lnTo>
                    <a:pt x="568" y="135"/>
                  </a:lnTo>
                  <a:lnTo>
                    <a:pt x="562" y="138"/>
                  </a:lnTo>
                  <a:lnTo>
                    <a:pt x="558" y="140"/>
                  </a:lnTo>
                  <a:lnTo>
                    <a:pt x="553" y="145"/>
                  </a:lnTo>
                  <a:lnTo>
                    <a:pt x="549" y="147"/>
                  </a:lnTo>
                  <a:lnTo>
                    <a:pt x="543" y="149"/>
                  </a:lnTo>
                  <a:lnTo>
                    <a:pt x="539" y="153"/>
                  </a:lnTo>
                  <a:lnTo>
                    <a:pt x="533" y="154"/>
                  </a:lnTo>
                  <a:lnTo>
                    <a:pt x="529" y="159"/>
                  </a:lnTo>
                  <a:lnTo>
                    <a:pt x="522" y="160"/>
                  </a:lnTo>
                  <a:lnTo>
                    <a:pt x="517" y="161"/>
                  </a:lnTo>
                  <a:lnTo>
                    <a:pt x="511" y="163"/>
                  </a:lnTo>
                  <a:lnTo>
                    <a:pt x="507" y="166"/>
                  </a:lnTo>
                  <a:lnTo>
                    <a:pt x="500" y="166"/>
                  </a:lnTo>
                  <a:lnTo>
                    <a:pt x="494" y="167"/>
                  </a:lnTo>
                  <a:lnTo>
                    <a:pt x="489" y="168"/>
                  </a:lnTo>
                  <a:lnTo>
                    <a:pt x="483" y="170"/>
                  </a:lnTo>
                  <a:lnTo>
                    <a:pt x="476" y="170"/>
                  </a:lnTo>
                  <a:lnTo>
                    <a:pt x="471" y="171"/>
                  </a:lnTo>
                  <a:lnTo>
                    <a:pt x="464" y="171"/>
                  </a:lnTo>
                  <a:lnTo>
                    <a:pt x="458" y="173"/>
                  </a:lnTo>
                  <a:lnTo>
                    <a:pt x="451" y="173"/>
                  </a:lnTo>
                  <a:lnTo>
                    <a:pt x="446" y="174"/>
                  </a:lnTo>
                  <a:lnTo>
                    <a:pt x="439" y="174"/>
                  </a:lnTo>
                  <a:lnTo>
                    <a:pt x="433" y="174"/>
                  </a:lnTo>
                  <a:lnTo>
                    <a:pt x="426" y="174"/>
                  </a:lnTo>
                  <a:lnTo>
                    <a:pt x="419" y="174"/>
                  </a:lnTo>
                  <a:lnTo>
                    <a:pt x="412" y="174"/>
                  </a:lnTo>
                  <a:lnTo>
                    <a:pt x="407" y="174"/>
                  </a:lnTo>
                  <a:lnTo>
                    <a:pt x="400" y="173"/>
                  </a:lnTo>
                  <a:lnTo>
                    <a:pt x="394" y="173"/>
                  </a:lnTo>
                  <a:lnTo>
                    <a:pt x="387" y="171"/>
                  </a:lnTo>
                  <a:lnTo>
                    <a:pt x="380" y="171"/>
                  </a:lnTo>
                  <a:lnTo>
                    <a:pt x="372" y="170"/>
                  </a:lnTo>
                  <a:lnTo>
                    <a:pt x="362" y="170"/>
                  </a:lnTo>
                  <a:lnTo>
                    <a:pt x="352" y="168"/>
                  </a:lnTo>
                  <a:lnTo>
                    <a:pt x="344" y="167"/>
                  </a:lnTo>
                  <a:lnTo>
                    <a:pt x="334" y="166"/>
                  </a:lnTo>
                  <a:lnTo>
                    <a:pt x="324" y="164"/>
                  </a:lnTo>
                  <a:lnTo>
                    <a:pt x="316" y="161"/>
                  </a:lnTo>
                  <a:lnTo>
                    <a:pt x="308" y="161"/>
                  </a:lnTo>
                  <a:lnTo>
                    <a:pt x="298" y="159"/>
                  </a:lnTo>
                  <a:lnTo>
                    <a:pt x="288" y="157"/>
                  </a:lnTo>
                  <a:lnTo>
                    <a:pt x="280" y="156"/>
                  </a:lnTo>
                  <a:lnTo>
                    <a:pt x="272" y="154"/>
                  </a:lnTo>
                  <a:lnTo>
                    <a:pt x="262" y="152"/>
                  </a:lnTo>
                  <a:lnTo>
                    <a:pt x="253" y="150"/>
                  </a:lnTo>
                  <a:lnTo>
                    <a:pt x="245" y="147"/>
                  </a:lnTo>
                  <a:lnTo>
                    <a:pt x="238" y="146"/>
                  </a:lnTo>
                  <a:lnTo>
                    <a:pt x="228" y="145"/>
                  </a:lnTo>
                  <a:lnTo>
                    <a:pt x="221" y="142"/>
                  </a:lnTo>
                  <a:lnTo>
                    <a:pt x="212" y="139"/>
                  </a:lnTo>
                  <a:lnTo>
                    <a:pt x="205" y="138"/>
                  </a:lnTo>
                  <a:lnTo>
                    <a:pt x="196" y="135"/>
                  </a:lnTo>
                  <a:lnTo>
                    <a:pt x="188" y="132"/>
                  </a:lnTo>
                  <a:lnTo>
                    <a:pt x="180" y="131"/>
                  </a:lnTo>
                  <a:lnTo>
                    <a:pt x="173" y="128"/>
                  </a:lnTo>
                  <a:lnTo>
                    <a:pt x="166" y="125"/>
                  </a:lnTo>
                  <a:lnTo>
                    <a:pt x="157" y="122"/>
                  </a:lnTo>
                  <a:lnTo>
                    <a:pt x="150" y="120"/>
                  </a:lnTo>
                  <a:lnTo>
                    <a:pt x="143" y="118"/>
                  </a:lnTo>
                  <a:lnTo>
                    <a:pt x="136" y="115"/>
                  </a:lnTo>
                  <a:lnTo>
                    <a:pt x="130" y="113"/>
                  </a:lnTo>
                  <a:lnTo>
                    <a:pt x="123" y="111"/>
                  </a:lnTo>
                  <a:lnTo>
                    <a:pt x="117" y="108"/>
                  </a:lnTo>
                  <a:lnTo>
                    <a:pt x="110" y="106"/>
                  </a:lnTo>
                  <a:lnTo>
                    <a:pt x="103" y="103"/>
                  </a:lnTo>
                  <a:lnTo>
                    <a:pt x="96" y="100"/>
                  </a:lnTo>
                  <a:lnTo>
                    <a:pt x="91" y="99"/>
                  </a:lnTo>
                  <a:lnTo>
                    <a:pt x="84" y="96"/>
                  </a:lnTo>
                  <a:lnTo>
                    <a:pt x="79" y="93"/>
                  </a:lnTo>
                  <a:lnTo>
                    <a:pt x="72" y="92"/>
                  </a:lnTo>
                  <a:lnTo>
                    <a:pt x="68" y="89"/>
                  </a:lnTo>
                  <a:lnTo>
                    <a:pt x="63" y="88"/>
                  </a:lnTo>
                  <a:lnTo>
                    <a:pt x="57" y="85"/>
                  </a:lnTo>
                  <a:lnTo>
                    <a:pt x="53" y="82"/>
                  </a:lnTo>
                  <a:lnTo>
                    <a:pt x="47" y="81"/>
                  </a:lnTo>
                  <a:lnTo>
                    <a:pt x="43" y="78"/>
                  </a:lnTo>
                  <a:lnTo>
                    <a:pt x="39" y="76"/>
                  </a:lnTo>
                  <a:lnTo>
                    <a:pt x="35" y="75"/>
                  </a:lnTo>
                  <a:lnTo>
                    <a:pt x="32" y="74"/>
                  </a:lnTo>
                  <a:lnTo>
                    <a:pt x="24" y="69"/>
                  </a:lnTo>
                  <a:lnTo>
                    <a:pt x="17" y="67"/>
                  </a:lnTo>
                  <a:lnTo>
                    <a:pt x="11" y="64"/>
                  </a:lnTo>
                  <a:lnTo>
                    <a:pt x="8" y="63"/>
                  </a:lnTo>
                  <a:lnTo>
                    <a:pt x="1" y="60"/>
                  </a:lnTo>
                  <a:lnTo>
                    <a:pt x="0" y="58"/>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3" name="Freeform 214"/>
            <p:cNvSpPr>
              <a:spLocks/>
            </p:cNvSpPr>
            <p:nvPr/>
          </p:nvSpPr>
          <p:spPr bwMode="auto">
            <a:xfrm>
              <a:off x="1319" y="1608"/>
              <a:ext cx="175" cy="47"/>
            </a:xfrm>
            <a:custGeom>
              <a:avLst/>
              <a:gdLst>
                <a:gd name="T0" fmla="*/ 22 w 525"/>
                <a:gd name="T1" fmla="*/ 1 h 142"/>
                <a:gd name="T2" fmla="*/ 28 w 525"/>
                <a:gd name="T3" fmla="*/ 4 h 142"/>
                <a:gd name="T4" fmla="*/ 33 w 525"/>
                <a:gd name="T5" fmla="*/ 7 h 142"/>
                <a:gd name="T6" fmla="*/ 38 w 525"/>
                <a:gd name="T7" fmla="*/ 9 h 142"/>
                <a:gd name="T8" fmla="*/ 44 w 525"/>
                <a:gd name="T9" fmla="*/ 11 h 142"/>
                <a:gd name="T10" fmla="*/ 51 w 525"/>
                <a:gd name="T11" fmla="*/ 14 h 142"/>
                <a:gd name="T12" fmla="*/ 58 w 525"/>
                <a:gd name="T13" fmla="*/ 17 h 142"/>
                <a:gd name="T14" fmla="*/ 66 w 525"/>
                <a:gd name="T15" fmla="*/ 20 h 142"/>
                <a:gd name="T16" fmla="*/ 71 w 525"/>
                <a:gd name="T17" fmla="*/ 21 h 142"/>
                <a:gd name="T18" fmla="*/ 78 w 525"/>
                <a:gd name="T19" fmla="*/ 23 h 142"/>
                <a:gd name="T20" fmla="*/ 82 w 525"/>
                <a:gd name="T21" fmla="*/ 24 h 142"/>
                <a:gd name="T22" fmla="*/ 89 w 525"/>
                <a:gd name="T23" fmla="*/ 25 h 142"/>
                <a:gd name="T24" fmla="*/ 93 w 525"/>
                <a:gd name="T25" fmla="*/ 26 h 142"/>
                <a:gd name="T26" fmla="*/ 98 w 525"/>
                <a:gd name="T27" fmla="*/ 27 h 142"/>
                <a:gd name="T28" fmla="*/ 102 w 525"/>
                <a:gd name="T29" fmla="*/ 28 h 142"/>
                <a:gd name="T30" fmla="*/ 106 w 525"/>
                <a:gd name="T31" fmla="*/ 28 h 142"/>
                <a:gd name="T32" fmla="*/ 111 w 525"/>
                <a:gd name="T33" fmla="*/ 29 h 142"/>
                <a:gd name="T34" fmla="*/ 115 w 525"/>
                <a:gd name="T35" fmla="*/ 29 h 142"/>
                <a:gd name="T36" fmla="*/ 121 w 525"/>
                <a:gd name="T37" fmla="*/ 30 h 142"/>
                <a:gd name="T38" fmla="*/ 126 w 525"/>
                <a:gd name="T39" fmla="*/ 30 h 142"/>
                <a:gd name="T40" fmla="*/ 131 w 525"/>
                <a:gd name="T41" fmla="*/ 30 h 142"/>
                <a:gd name="T42" fmla="*/ 139 w 525"/>
                <a:gd name="T43" fmla="*/ 30 h 142"/>
                <a:gd name="T44" fmla="*/ 145 w 525"/>
                <a:gd name="T45" fmla="*/ 29 h 142"/>
                <a:gd name="T46" fmla="*/ 150 w 525"/>
                <a:gd name="T47" fmla="*/ 28 h 142"/>
                <a:gd name="T48" fmla="*/ 175 w 525"/>
                <a:gd name="T49" fmla="*/ 31 h 142"/>
                <a:gd name="T50" fmla="*/ 173 w 525"/>
                <a:gd name="T51" fmla="*/ 33 h 142"/>
                <a:gd name="T52" fmla="*/ 169 w 525"/>
                <a:gd name="T53" fmla="*/ 37 h 142"/>
                <a:gd name="T54" fmla="*/ 163 w 525"/>
                <a:gd name="T55" fmla="*/ 41 h 142"/>
                <a:gd name="T56" fmla="*/ 157 w 525"/>
                <a:gd name="T57" fmla="*/ 43 h 142"/>
                <a:gd name="T58" fmla="*/ 152 w 525"/>
                <a:gd name="T59" fmla="*/ 45 h 142"/>
                <a:gd name="T60" fmla="*/ 146 w 525"/>
                <a:gd name="T61" fmla="*/ 47 h 142"/>
                <a:gd name="T62" fmla="*/ 137 w 525"/>
                <a:gd name="T63" fmla="*/ 47 h 142"/>
                <a:gd name="T64" fmla="*/ 129 w 525"/>
                <a:gd name="T65" fmla="*/ 47 h 142"/>
                <a:gd name="T66" fmla="*/ 120 w 525"/>
                <a:gd name="T67" fmla="*/ 47 h 142"/>
                <a:gd name="T68" fmla="*/ 111 w 525"/>
                <a:gd name="T69" fmla="*/ 46 h 142"/>
                <a:gd name="T70" fmla="*/ 101 w 525"/>
                <a:gd name="T71" fmla="*/ 44 h 142"/>
                <a:gd name="T72" fmla="*/ 92 w 525"/>
                <a:gd name="T73" fmla="*/ 42 h 142"/>
                <a:gd name="T74" fmla="*/ 83 w 525"/>
                <a:gd name="T75" fmla="*/ 41 h 142"/>
                <a:gd name="T76" fmla="*/ 74 w 525"/>
                <a:gd name="T77" fmla="*/ 38 h 142"/>
                <a:gd name="T78" fmla="*/ 65 w 525"/>
                <a:gd name="T79" fmla="*/ 36 h 142"/>
                <a:gd name="T80" fmla="*/ 56 w 525"/>
                <a:gd name="T81" fmla="*/ 33 h 142"/>
                <a:gd name="T82" fmla="*/ 48 w 525"/>
                <a:gd name="T83" fmla="*/ 30 h 142"/>
                <a:gd name="T84" fmla="*/ 40 w 525"/>
                <a:gd name="T85" fmla="*/ 27 h 142"/>
                <a:gd name="T86" fmla="*/ 33 w 525"/>
                <a:gd name="T87" fmla="*/ 24 h 142"/>
                <a:gd name="T88" fmla="*/ 26 w 525"/>
                <a:gd name="T89" fmla="*/ 21 h 142"/>
                <a:gd name="T90" fmla="*/ 20 w 525"/>
                <a:gd name="T91" fmla="*/ 19 h 142"/>
                <a:gd name="T92" fmla="*/ 14 w 525"/>
                <a:gd name="T93" fmla="*/ 17 h 142"/>
                <a:gd name="T94" fmla="*/ 9 w 525"/>
                <a:gd name="T95" fmla="*/ 14 h 142"/>
                <a:gd name="T96" fmla="*/ 3 w 525"/>
                <a:gd name="T97" fmla="*/ 12 h 142"/>
                <a:gd name="T98" fmla="*/ 0 w 525"/>
                <a:gd name="T99" fmla="*/ 10 h 1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5" h="142">
                  <a:moveTo>
                    <a:pt x="59" y="0"/>
                  </a:moveTo>
                  <a:lnTo>
                    <a:pt x="61" y="2"/>
                  </a:lnTo>
                  <a:lnTo>
                    <a:pt x="66" y="3"/>
                  </a:lnTo>
                  <a:lnTo>
                    <a:pt x="71" y="6"/>
                  </a:lnTo>
                  <a:lnTo>
                    <a:pt x="75" y="9"/>
                  </a:lnTo>
                  <a:lnTo>
                    <a:pt x="84" y="13"/>
                  </a:lnTo>
                  <a:lnTo>
                    <a:pt x="88" y="14"/>
                  </a:lnTo>
                  <a:lnTo>
                    <a:pt x="92" y="17"/>
                  </a:lnTo>
                  <a:lnTo>
                    <a:pt x="98" y="20"/>
                  </a:lnTo>
                  <a:lnTo>
                    <a:pt x="103" y="23"/>
                  </a:lnTo>
                  <a:lnTo>
                    <a:pt x="107" y="24"/>
                  </a:lnTo>
                  <a:lnTo>
                    <a:pt x="114" y="27"/>
                  </a:lnTo>
                  <a:lnTo>
                    <a:pt x="120" y="30"/>
                  </a:lnTo>
                  <a:lnTo>
                    <a:pt x="126" y="31"/>
                  </a:lnTo>
                  <a:lnTo>
                    <a:pt x="131" y="34"/>
                  </a:lnTo>
                  <a:lnTo>
                    <a:pt x="138" y="37"/>
                  </a:lnTo>
                  <a:lnTo>
                    <a:pt x="145" y="41"/>
                  </a:lnTo>
                  <a:lnTo>
                    <a:pt x="153" y="43"/>
                  </a:lnTo>
                  <a:lnTo>
                    <a:pt x="160" y="45"/>
                  </a:lnTo>
                  <a:lnTo>
                    <a:pt x="167" y="49"/>
                  </a:lnTo>
                  <a:lnTo>
                    <a:pt x="174" y="50"/>
                  </a:lnTo>
                  <a:lnTo>
                    <a:pt x="183" y="55"/>
                  </a:lnTo>
                  <a:lnTo>
                    <a:pt x="191" y="56"/>
                  </a:lnTo>
                  <a:lnTo>
                    <a:pt x="199" y="59"/>
                  </a:lnTo>
                  <a:lnTo>
                    <a:pt x="203" y="60"/>
                  </a:lnTo>
                  <a:lnTo>
                    <a:pt x="209" y="63"/>
                  </a:lnTo>
                  <a:lnTo>
                    <a:pt x="213" y="63"/>
                  </a:lnTo>
                  <a:lnTo>
                    <a:pt x="217" y="66"/>
                  </a:lnTo>
                  <a:lnTo>
                    <a:pt x="224" y="67"/>
                  </a:lnTo>
                  <a:lnTo>
                    <a:pt x="233" y="69"/>
                  </a:lnTo>
                  <a:lnTo>
                    <a:pt x="237" y="70"/>
                  </a:lnTo>
                  <a:lnTo>
                    <a:pt x="240" y="70"/>
                  </a:lnTo>
                  <a:lnTo>
                    <a:pt x="245" y="71"/>
                  </a:lnTo>
                  <a:lnTo>
                    <a:pt x="249" y="73"/>
                  </a:lnTo>
                  <a:lnTo>
                    <a:pt x="258" y="74"/>
                  </a:lnTo>
                  <a:lnTo>
                    <a:pt x="266" y="77"/>
                  </a:lnTo>
                  <a:lnTo>
                    <a:pt x="270" y="77"/>
                  </a:lnTo>
                  <a:lnTo>
                    <a:pt x="274" y="78"/>
                  </a:lnTo>
                  <a:lnTo>
                    <a:pt x="279" y="78"/>
                  </a:lnTo>
                  <a:lnTo>
                    <a:pt x="283" y="80"/>
                  </a:lnTo>
                  <a:lnTo>
                    <a:pt x="287" y="80"/>
                  </a:lnTo>
                  <a:lnTo>
                    <a:pt x="293" y="81"/>
                  </a:lnTo>
                  <a:lnTo>
                    <a:pt x="297" y="81"/>
                  </a:lnTo>
                  <a:lnTo>
                    <a:pt x="301" y="82"/>
                  </a:lnTo>
                  <a:lnTo>
                    <a:pt x="305" y="84"/>
                  </a:lnTo>
                  <a:lnTo>
                    <a:pt x="309" y="84"/>
                  </a:lnTo>
                  <a:lnTo>
                    <a:pt x="315" y="85"/>
                  </a:lnTo>
                  <a:lnTo>
                    <a:pt x="319" y="85"/>
                  </a:lnTo>
                  <a:lnTo>
                    <a:pt x="323" y="85"/>
                  </a:lnTo>
                  <a:lnTo>
                    <a:pt x="327" y="87"/>
                  </a:lnTo>
                  <a:lnTo>
                    <a:pt x="332" y="87"/>
                  </a:lnTo>
                  <a:lnTo>
                    <a:pt x="337" y="88"/>
                  </a:lnTo>
                  <a:lnTo>
                    <a:pt x="340" y="88"/>
                  </a:lnTo>
                  <a:lnTo>
                    <a:pt x="345" y="88"/>
                  </a:lnTo>
                  <a:lnTo>
                    <a:pt x="350" y="89"/>
                  </a:lnTo>
                  <a:lnTo>
                    <a:pt x="354" y="91"/>
                  </a:lnTo>
                  <a:lnTo>
                    <a:pt x="362" y="91"/>
                  </a:lnTo>
                  <a:lnTo>
                    <a:pt x="371" y="91"/>
                  </a:lnTo>
                  <a:lnTo>
                    <a:pt x="375" y="91"/>
                  </a:lnTo>
                  <a:lnTo>
                    <a:pt x="379" y="91"/>
                  </a:lnTo>
                  <a:lnTo>
                    <a:pt x="383" y="91"/>
                  </a:lnTo>
                  <a:lnTo>
                    <a:pt x="387" y="92"/>
                  </a:lnTo>
                  <a:lnTo>
                    <a:pt x="394" y="91"/>
                  </a:lnTo>
                  <a:lnTo>
                    <a:pt x="403" y="91"/>
                  </a:lnTo>
                  <a:lnTo>
                    <a:pt x="410" y="91"/>
                  </a:lnTo>
                  <a:lnTo>
                    <a:pt x="416" y="91"/>
                  </a:lnTo>
                  <a:lnTo>
                    <a:pt x="423" y="89"/>
                  </a:lnTo>
                  <a:lnTo>
                    <a:pt x="429" y="88"/>
                  </a:lnTo>
                  <a:lnTo>
                    <a:pt x="435" y="88"/>
                  </a:lnTo>
                  <a:lnTo>
                    <a:pt x="440" y="87"/>
                  </a:lnTo>
                  <a:lnTo>
                    <a:pt x="446" y="85"/>
                  </a:lnTo>
                  <a:lnTo>
                    <a:pt x="450" y="84"/>
                  </a:lnTo>
                  <a:lnTo>
                    <a:pt x="454" y="81"/>
                  </a:lnTo>
                  <a:lnTo>
                    <a:pt x="458" y="80"/>
                  </a:lnTo>
                  <a:lnTo>
                    <a:pt x="525" y="94"/>
                  </a:lnTo>
                  <a:lnTo>
                    <a:pt x="524" y="94"/>
                  </a:lnTo>
                  <a:lnTo>
                    <a:pt x="522" y="99"/>
                  </a:lnTo>
                  <a:lnTo>
                    <a:pt x="518" y="101"/>
                  </a:lnTo>
                  <a:lnTo>
                    <a:pt x="517" y="105"/>
                  </a:lnTo>
                  <a:lnTo>
                    <a:pt x="513" y="108"/>
                  </a:lnTo>
                  <a:lnTo>
                    <a:pt x="508" y="112"/>
                  </a:lnTo>
                  <a:lnTo>
                    <a:pt x="503" y="116"/>
                  </a:lnTo>
                  <a:lnTo>
                    <a:pt x="497" y="120"/>
                  </a:lnTo>
                  <a:lnTo>
                    <a:pt x="490" y="123"/>
                  </a:lnTo>
                  <a:lnTo>
                    <a:pt x="482" y="127"/>
                  </a:lnTo>
                  <a:lnTo>
                    <a:pt x="476" y="128"/>
                  </a:lnTo>
                  <a:lnTo>
                    <a:pt x="472" y="130"/>
                  </a:lnTo>
                  <a:lnTo>
                    <a:pt x="468" y="133"/>
                  </a:lnTo>
                  <a:lnTo>
                    <a:pt x="464" y="134"/>
                  </a:lnTo>
                  <a:lnTo>
                    <a:pt x="457" y="135"/>
                  </a:lnTo>
                  <a:lnTo>
                    <a:pt x="451" y="137"/>
                  </a:lnTo>
                  <a:lnTo>
                    <a:pt x="444" y="140"/>
                  </a:lnTo>
                  <a:lnTo>
                    <a:pt x="439" y="141"/>
                  </a:lnTo>
                  <a:lnTo>
                    <a:pt x="430" y="141"/>
                  </a:lnTo>
                  <a:lnTo>
                    <a:pt x="422" y="142"/>
                  </a:lnTo>
                  <a:lnTo>
                    <a:pt x="412" y="142"/>
                  </a:lnTo>
                  <a:lnTo>
                    <a:pt x="404" y="142"/>
                  </a:lnTo>
                  <a:lnTo>
                    <a:pt x="396" y="142"/>
                  </a:lnTo>
                  <a:lnTo>
                    <a:pt x="387" y="142"/>
                  </a:lnTo>
                  <a:lnTo>
                    <a:pt x="378" y="142"/>
                  </a:lnTo>
                  <a:lnTo>
                    <a:pt x="369" y="142"/>
                  </a:lnTo>
                  <a:lnTo>
                    <a:pt x="359" y="141"/>
                  </a:lnTo>
                  <a:lnTo>
                    <a:pt x="351" y="141"/>
                  </a:lnTo>
                  <a:lnTo>
                    <a:pt x="341" y="140"/>
                  </a:lnTo>
                  <a:lnTo>
                    <a:pt x="332" y="140"/>
                  </a:lnTo>
                  <a:lnTo>
                    <a:pt x="323" y="137"/>
                  </a:lnTo>
                  <a:lnTo>
                    <a:pt x="313" y="135"/>
                  </a:lnTo>
                  <a:lnTo>
                    <a:pt x="304" y="134"/>
                  </a:lnTo>
                  <a:lnTo>
                    <a:pt x="295" y="134"/>
                  </a:lnTo>
                  <a:lnTo>
                    <a:pt x="287" y="131"/>
                  </a:lnTo>
                  <a:lnTo>
                    <a:pt x="277" y="128"/>
                  </a:lnTo>
                  <a:lnTo>
                    <a:pt x="268" y="127"/>
                  </a:lnTo>
                  <a:lnTo>
                    <a:pt x="259" y="126"/>
                  </a:lnTo>
                  <a:lnTo>
                    <a:pt x="249" y="123"/>
                  </a:lnTo>
                  <a:lnTo>
                    <a:pt x="240" y="120"/>
                  </a:lnTo>
                  <a:lnTo>
                    <a:pt x="231" y="119"/>
                  </a:lnTo>
                  <a:lnTo>
                    <a:pt x="222" y="116"/>
                  </a:lnTo>
                  <a:lnTo>
                    <a:pt x="212" y="113"/>
                  </a:lnTo>
                  <a:lnTo>
                    <a:pt x="203" y="110"/>
                  </a:lnTo>
                  <a:lnTo>
                    <a:pt x="195" y="108"/>
                  </a:lnTo>
                  <a:lnTo>
                    <a:pt x="187" y="105"/>
                  </a:lnTo>
                  <a:lnTo>
                    <a:pt x="177" y="102"/>
                  </a:lnTo>
                  <a:lnTo>
                    <a:pt x="169" y="99"/>
                  </a:lnTo>
                  <a:lnTo>
                    <a:pt x="160" y="96"/>
                  </a:lnTo>
                  <a:lnTo>
                    <a:pt x="153" y="94"/>
                  </a:lnTo>
                  <a:lnTo>
                    <a:pt x="144" y="91"/>
                  </a:lnTo>
                  <a:lnTo>
                    <a:pt x="137" y="88"/>
                  </a:lnTo>
                  <a:lnTo>
                    <a:pt x="128" y="84"/>
                  </a:lnTo>
                  <a:lnTo>
                    <a:pt x="121" y="81"/>
                  </a:lnTo>
                  <a:lnTo>
                    <a:pt x="113" y="78"/>
                  </a:lnTo>
                  <a:lnTo>
                    <a:pt x="105" y="76"/>
                  </a:lnTo>
                  <a:lnTo>
                    <a:pt x="98" y="73"/>
                  </a:lnTo>
                  <a:lnTo>
                    <a:pt x="91" y="71"/>
                  </a:lnTo>
                  <a:lnTo>
                    <a:pt x="84" y="67"/>
                  </a:lnTo>
                  <a:lnTo>
                    <a:pt x="78" y="64"/>
                  </a:lnTo>
                  <a:lnTo>
                    <a:pt x="71" y="62"/>
                  </a:lnTo>
                  <a:lnTo>
                    <a:pt x="66" y="59"/>
                  </a:lnTo>
                  <a:lnTo>
                    <a:pt x="59" y="57"/>
                  </a:lnTo>
                  <a:lnTo>
                    <a:pt x="53" y="55"/>
                  </a:lnTo>
                  <a:lnTo>
                    <a:pt x="48" y="52"/>
                  </a:lnTo>
                  <a:lnTo>
                    <a:pt x="43" y="50"/>
                  </a:lnTo>
                  <a:lnTo>
                    <a:pt x="38" y="48"/>
                  </a:lnTo>
                  <a:lnTo>
                    <a:pt x="32" y="45"/>
                  </a:lnTo>
                  <a:lnTo>
                    <a:pt x="28" y="43"/>
                  </a:lnTo>
                  <a:lnTo>
                    <a:pt x="24" y="42"/>
                  </a:lnTo>
                  <a:lnTo>
                    <a:pt x="17" y="38"/>
                  </a:lnTo>
                  <a:lnTo>
                    <a:pt x="10" y="35"/>
                  </a:lnTo>
                  <a:lnTo>
                    <a:pt x="4" y="32"/>
                  </a:lnTo>
                  <a:lnTo>
                    <a:pt x="2" y="31"/>
                  </a:lnTo>
                  <a:lnTo>
                    <a:pt x="0" y="30"/>
                  </a:lnTo>
                  <a:lnTo>
                    <a:pt x="5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4" name="Freeform 215"/>
            <p:cNvSpPr>
              <a:spLocks/>
            </p:cNvSpPr>
            <p:nvPr/>
          </p:nvSpPr>
          <p:spPr bwMode="auto">
            <a:xfrm>
              <a:off x="1580" y="1594"/>
              <a:ext cx="333" cy="147"/>
            </a:xfrm>
            <a:custGeom>
              <a:avLst/>
              <a:gdLst>
                <a:gd name="T0" fmla="*/ 14 w 1001"/>
                <a:gd name="T1" fmla="*/ 79 h 442"/>
                <a:gd name="T2" fmla="*/ 24 w 1001"/>
                <a:gd name="T3" fmla="*/ 87 h 442"/>
                <a:gd name="T4" fmla="*/ 36 w 1001"/>
                <a:gd name="T5" fmla="*/ 94 h 442"/>
                <a:gd name="T6" fmla="*/ 48 w 1001"/>
                <a:gd name="T7" fmla="*/ 100 h 442"/>
                <a:gd name="T8" fmla="*/ 59 w 1001"/>
                <a:gd name="T9" fmla="*/ 106 h 442"/>
                <a:gd name="T10" fmla="*/ 69 w 1001"/>
                <a:gd name="T11" fmla="*/ 109 h 442"/>
                <a:gd name="T12" fmla="*/ 79 w 1001"/>
                <a:gd name="T13" fmla="*/ 113 h 442"/>
                <a:gd name="T14" fmla="*/ 88 w 1001"/>
                <a:gd name="T15" fmla="*/ 116 h 442"/>
                <a:gd name="T16" fmla="*/ 109 w 1001"/>
                <a:gd name="T17" fmla="*/ 122 h 442"/>
                <a:gd name="T18" fmla="*/ 127 w 1001"/>
                <a:gd name="T19" fmla="*/ 126 h 442"/>
                <a:gd name="T20" fmla="*/ 145 w 1001"/>
                <a:gd name="T21" fmla="*/ 128 h 442"/>
                <a:gd name="T22" fmla="*/ 160 w 1001"/>
                <a:gd name="T23" fmla="*/ 128 h 442"/>
                <a:gd name="T24" fmla="*/ 174 w 1001"/>
                <a:gd name="T25" fmla="*/ 128 h 442"/>
                <a:gd name="T26" fmla="*/ 188 w 1001"/>
                <a:gd name="T27" fmla="*/ 127 h 442"/>
                <a:gd name="T28" fmla="*/ 199 w 1001"/>
                <a:gd name="T29" fmla="*/ 125 h 442"/>
                <a:gd name="T30" fmla="*/ 210 w 1001"/>
                <a:gd name="T31" fmla="*/ 122 h 442"/>
                <a:gd name="T32" fmla="*/ 219 w 1001"/>
                <a:gd name="T33" fmla="*/ 119 h 442"/>
                <a:gd name="T34" fmla="*/ 226 w 1001"/>
                <a:gd name="T35" fmla="*/ 115 h 442"/>
                <a:gd name="T36" fmla="*/ 237 w 1001"/>
                <a:gd name="T37" fmla="*/ 109 h 442"/>
                <a:gd name="T38" fmla="*/ 247 w 1001"/>
                <a:gd name="T39" fmla="*/ 100 h 442"/>
                <a:gd name="T40" fmla="*/ 256 w 1001"/>
                <a:gd name="T41" fmla="*/ 90 h 442"/>
                <a:gd name="T42" fmla="*/ 261 w 1001"/>
                <a:gd name="T43" fmla="*/ 83 h 442"/>
                <a:gd name="T44" fmla="*/ 267 w 1001"/>
                <a:gd name="T45" fmla="*/ 75 h 442"/>
                <a:gd name="T46" fmla="*/ 273 w 1001"/>
                <a:gd name="T47" fmla="*/ 67 h 442"/>
                <a:gd name="T48" fmla="*/ 278 w 1001"/>
                <a:gd name="T49" fmla="*/ 60 h 442"/>
                <a:gd name="T50" fmla="*/ 282 w 1001"/>
                <a:gd name="T51" fmla="*/ 53 h 442"/>
                <a:gd name="T52" fmla="*/ 290 w 1001"/>
                <a:gd name="T53" fmla="*/ 42 h 442"/>
                <a:gd name="T54" fmla="*/ 295 w 1001"/>
                <a:gd name="T55" fmla="*/ 33 h 442"/>
                <a:gd name="T56" fmla="*/ 330 w 1001"/>
                <a:gd name="T57" fmla="*/ 5 h 442"/>
                <a:gd name="T58" fmla="*/ 326 w 1001"/>
                <a:gd name="T59" fmla="*/ 14 h 442"/>
                <a:gd name="T60" fmla="*/ 321 w 1001"/>
                <a:gd name="T61" fmla="*/ 23 h 442"/>
                <a:gd name="T62" fmla="*/ 315 w 1001"/>
                <a:gd name="T63" fmla="*/ 34 h 442"/>
                <a:gd name="T64" fmla="*/ 308 w 1001"/>
                <a:gd name="T65" fmla="*/ 46 h 442"/>
                <a:gd name="T66" fmla="*/ 301 w 1001"/>
                <a:gd name="T67" fmla="*/ 59 h 442"/>
                <a:gd name="T68" fmla="*/ 292 w 1001"/>
                <a:gd name="T69" fmla="*/ 71 h 442"/>
                <a:gd name="T70" fmla="*/ 284 w 1001"/>
                <a:gd name="T71" fmla="*/ 83 h 442"/>
                <a:gd name="T72" fmla="*/ 276 w 1001"/>
                <a:gd name="T73" fmla="*/ 95 h 442"/>
                <a:gd name="T74" fmla="*/ 267 w 1001"/>
                <a:gd name="T75" fmla="*/ 106 h 442"/>
                <a:gd name="T76" fmla="*/ 258 w 1001"/>
                <a:gd name="T77" fmla="*/ 115 h 442"/>
                <a:gd name="T78" fmla="*/ 248 w 1001"/>
                <a:gd name="T79" fmla="*/ 124 h 442"/>
                <a:gd name="T80" fmla="*/ 233 w 1001"/>
                <a:gd name="T81" fmla="*/ 132 h 442"/>
                <a:gd name="T82" fmla="*/ 218 w 1001"/>
                <a:gd name="T83" fmla="*/ 138 h 442"/>
                <a:gd name="T84" fmla="*/ 203 w 1001"/>
                <a:gd name="T85" fmla="*/ 142 h 442"/>
                <a:gd name="T86" fmla="*/ 187 w 1001"/>
                <a:gd name="T87" fmla="*/ 145 h 442"/>
                <a:gd name="T88" fmla="*/ 171 w 1001"/>
                <a:gd name="T89" fmla="*/ 146 h 442"/>
                <a:gd name="T90" fmla="*/ 156 w 1001"/>
                <a:gd name="T91" fmla="*/ 147 h 442"/>
                <a:gd name="T92" fmla="*/ 140 w 1001"/>
                <a:gd name="T93" fmla="*/ 146 h 442"/>
                <a:gd name="T94" fmla="*/ 126 w 1001"/>
                <a:gd name="T95" fmla="*/ 144 h 442"/>
                <a:gd name="T96" fmla="*/ 111 w 1001"/>
                <a:gd name="T97" fmla="*/ 141 h 442"/>
                <a:gd name="T98" fmla="*/ 96 w 1001"/>
                <a:gd name="T99" fmla="*/ 138 h 442"/>
                <a:gd name="T100" fmla="*/ 83 w 1001"/>
                <a:gd name="T101" fmla="*/ 134 h 442"/>
                <a:gd name="T102" fmla="*/ 70 w 1001"/>
                <a:gd name="T103" fmla="*/ 130 h 442"/>
                <a:gd name="T104" fmla="*/ 59 w 1001"/>
                <a:gd name="T105" fmla="*/ 126 h 442"/>
                <a:gd name="T106" fmla="*/ 49 w 1001"/>
                <a:gd name="T107" fmla="*/ 122 h 442"/>
                <a:gd name="T108" fmla="*/ 38 w 1001"/>
                <a:gd name="T109" fmla="*/ 117 h 442"/>
                <a:gd name="T110" fmla="*/ 28 w 1001"/>
                <a:gd name="T111" fmla="*/ 113 h 442"/>
                <a:gd name="T112" fmla="*/ 17 w 1001"/>
                <a:gd name="T113" fmla="*/ 106 h 442"/>
                <a:gd name="T114" fmla="*/ 8 w 1001"/>
                <a:gd name="T115" fmla="*/ 100 h 442"/>
                <a:gd name="T116" fmla="*/ 8 w 1001"/>
                <a:gd name="T117" fmla="*/ 73 h 4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001" h="442">
                  <a:moveTo>
                    <a:pt x="23" y="220"/>
                  </a:moveTo>
                  <a:lnTo>
                    <a:pt x="27" y="224"/>
                  </a:lnTo>
                  <a:lnTo>
                    <a:pt x="31" y="229"/>
                  </a:lnTo>
                  <a:lnTo>
                    <a:pt x="36" y="234"/>
                  </a:lnTo>
                  <a:lnTo>
                    <a:pt x="42" y="238"/>
                  </a:lnTo>
                  <a:lnTo>
                    <a:pt x="48" y="242"/>
                  </a:lnTo>
                  <a:lnTo>
                    <a:pt x="53" y="248"/>
                  </a:lnTo>
                  <a:lnTo>
                    <a:pt x="60" y="252"/>
                  </a:lnTo>
                  <a:lnTo>
                    <a:pt x="67" y="256"/>
                  </a:lnTo>
                  <a:lnTo>
                    <a:pt x="73" y="261"/>
                  </a:lnTo>
                  <a:lnTo>
                    <a:pt x="80" y="265"/>
                  </a:lnTo>
                  <a:lnTo>
                    <a:pt x="87" y="270"/>
                  </a:lnTo>
                  <a:lnTo>
                    <a:pt x="94" y="274"/>
                  </a:lnTo>
                  <a:lnTo>
                    <a:pt x="100" y="279"/>
                  </a:lnTo>
                  <a:lnTo>
                    <a:pt x="107" y="283"/>
                  </a:lnTo>
                  <a:lnTo>
                    <a:pt x="116" y="287"/>
                  </a:lnTo>
                  <a:lnTo>
                    <a:pt x="123" y="291"/>
                  </a:lnTo>
                  <a:lnTo>
                    <a:pt x="130" y="295"/>
                  </a:lnTo>
                  <a:lnTo>
                    <a:pt x="138" y="300"/>
                  </a:lnTo>
                  <a:lnTo>
                    <a:pt x="145" y="302"/>
                  </a:lnTo>
                  <a:lnTo>
                    <a:pt x="155" y="307"/>
                  </a:lnTo>
                  <a:lnTo>
                    <a:pt x="162" y="311"/>
                  </a:lnTo>
                  <a:lnTo>
                    <a:pt x="170" y="313"/>
                  </a:lnTo>
                  <a:lnTo>
                    <a:pt x="174" y="315"/>
                  </a:lnTo>
                  <a:lnTo>
                    <a:pt x="178" y="318"/>
                  </a:lnTo>
                  <a:lnTo>
                    <a:pt x="183" y="319"/>
                  </a:lnTo>
                  <a:lnTo>
                    <a:pt x="187" y="322"/>
                  </a:lnTo>
                  <a:lnTo>
                    <a:pt x="195" y="325"/>
                  </a:lnTo>
                  <a:lnTo>
                    <a:pt x="204" y="327"/>
                  </a:lnTo>
                  <a:lnTo>
                    <a:pt x="208" y="329"/>
                  </a:lnTo>
                  <a:lnTo>
                    <a:pt x="212" y="332"/>
                  </a:lnTo>
                  <a:lnTo>
                    <a:pt x="216" y="333"/>
                  </a:lnTo>
                  <a:lnTo>
                    <a:pt x="222" y="334"/>
                  </a:lnTo>
                  <a:lnTo>
                    <a:pt x="229" y="337"/>
                  </a:lnTo>
                  <a:lnTo>
                    <a:pt x="237" y="341"/>
                  </a:lnTo>
                  <a:lnTo>
                    <a:pt x="241" y="341"/>
                  </a:lnTo>
                  <a:lnTo>
                    <a:pt x="245" y="343"/>
                  </a:lnTo>
                  <a:lnTo>
                    <a:pt x="251" y="346"/>
                  </a:lnTo>
                  <a:lnTo>
                    <a:pt x="255" y="347"/>
                  </a:lnTo>
                  <a:lnTo>
                    <a:pt x="266" y="350"/>
                  </a:lnTo>
                  <a:lnTo>
                    <a:pt x="279" y="354"/>
                  </a:lnTo>
                  <a:lnTo>
                    <a:pt x="291" y="357"/>
                  </a:lnTo>
                  <a:lnTo>
                    <a:pt x="304" y="361"/>
                  </a:lnTo>
                  <a:lnTo>
                    <a:pt x="315" y="364"/>
                  </a:lnTo>
                  <a:lnTo>
                    <a:pt x="327" y="366"/>
                  </a:lnTo>
                  <a:lnTo>
                    <a:pt x="339" y="369"/>
                  </a:lnTo>
                  <a:lnTo>
                    <a:pt x="350" y="372"/>
                  </a:lnTo>
                  <a:lnTo>
                    <a:pt x="359" y="373"/>
                  </a:lnTo>
                  <a:lnTo>
                    <a:pt x="372" y="376"/>
                  </a:lnTo>
                  <a:lnTo>
                    <a:pt x="382" y="378"/>
                  </a:lnTo>
                  <a:lnTo>
                    <a:pt x="393" y="380"/>
                  </a:lnTo>
                  <a:lnTo>
                    <a:pt x="403" y="380"/>
                  </a:lnTo>
                  <a:lnTo>
                    <a:pt x="414" y="382"/>
                  </a:lnTo>
                  <a:lnTo>
                    <a:pt x="423" y="383"/>
                  </a:lnTo>
                  <a:lnTo>
                    <a:pt x="435" y="385"/>
                  </a:lnTo>
                  <a:lnTo>
                    <a:pt x="443" y="385"/>
                  </a:lnTo>
                  <a:lnTo>
                    <a:pt x="453" y="386"/>
                  </a:lnTo>
                  <a:lnTo>
                    <a:pt x="462" y="386"/>
                  </a:lnTo>
                  <a:lnTo>
                    <a:pt x="472" y="386"/>
                  </a:lnTo>
                  <a:lnTo>
                    <a:pt x="481" y="386"/>
                  </a:lnTo>
                  <a:lnTo>
                    <a:pt x="489" y="386"/>
                  </a:lnTo>
                  <a:lnTo>
                    <a:pt x="499" y="386"/>
                  </a:lnTo>
                  <a:lnTo>
                    <a:pt x="508" y="386"/>
                  </a:lnTo>
                  <a:lnTo>
                    <a:pt x="515" y="386"/>
                  </a:lnTo>
                  <a:lnTo>
                    <a:pt x="524" y="385"/>
                  </a:lnTo>
                  <a:lnTo>
                    <a:pt x="532" y="385"/>
                  </a:lnTo>
                  <a:lnTo>
                    <a:pt x="542" y="385"/>
                  </a:lnTo>
                  <a:lnTo>
                    <a:pt x="549" y="383"/>
                  </a:lnTo>
                  <a:lnTo>
                    <a:pt x="557" y="383"/>
                  </a:lnTo>
                  <a:lnTo>
                    <a:pt x="564" y="382"/>
                  </a:lnTo>
                  <a:lnTo>
                    <a:pt x="572" y="382"/>
                  </a:lnTo>
                  <a:lnTo>
                    <a:pt x="578" y="379"/>
                  </a:lnTo>
                  <a:lnTo>
                    <a:pt x="585" y="378"/>
                  </a:lnTo>
                  <a:lnTo>
                    <a:pt x="592" y="376"/>
                  </a:lnTo>
                  <a:lnTo>
                    <a:pt x="599" y="375"/>
                  </a:lnTo>
                  <a:lnTo>
                    <a:pt x="606" y="373"/>
                  </a:lnTo>
                  <a:lnTo>
                    <a:pt x="613" y="371"/>
                  </a:lnTo>
                  <a:lnTo>
                    <a:pt x="618" y="369"/>
                  </a:lnTo>
                  <a:lnTo>
                    <a:pt x="624" y="368"/>
                  </a:lnTo>
                  <a:lnTo>
                    <a:pt x="630" y="366"/>
                  </a:lnTo>
                  <a:lnTo>
                    <a:pt x="635" y="364"/>
                  </a:lnTo>
                  <a:lnTo>
                    <a:pt x="641" y="362"/>
                  </a:lnTo>
                  <a:lnTo>
                    <a:pt x="646" y="361"/>
                  </a:lnTo>
                  <a:lnTo>
                    <a:pt x="652" y="358"/>
                  </a:lnTo>
                  <a:lnTo>
                    <a:pt x="657" y="357"/>
                  </a:lnTo>
                  <a:lnTo>
                    <a:pt x="663" y="355"/>
                  </a:lnTo>
                  <a:lnTo>
                    <a:pt x="667" y="354"/>
                  </a:lnTo>
                  <a:lnTo>
                    <a:pt x="671" y="351"/>
                  </a:lnTo>
                  <a:lnTo>
                    <a:pt x="677" y="348"/>
                  </a:lnTo>
                  <a:lnTo>
                    <a:pt x="680" y="347"/>
                  </a:lnTo>
                  <a:lnTo>
                    <a:pt x="685" y="346"/>
                  </a:lnTo>
                  <a:lnTo>
                    <a:pt x="692" y="340"/>
                  </a:lnTo>
                  <a:lnTo>
                    <a:pt x="701" y="336"/>
                  </a:lnTo>
                  <a:lnTo>
                    <a:pt x="706" y="332"/>
                  </a:lnTo>
                  <a:lnTo>
                    <a:pt x="713" y="329"/>
                  </a:lnTo>
                  <a:lnTo>
                    <a:pt x="717" y="325"/>
                  </a:lnTo>
                  <a:lnTo>
                    <a:pt x="723" y="322"/>
                  </a:lnTo>
                  <a:lnTo>
                    <a:pt x="728" y="315"/>
                  </a:lnTo>
                  <a:lnTo>
                    <a:pt x="735" y="309"/>
                  </a:lnTo>
                  <a:lnTo>
                    <a:pt x="742" y="302"/>
                  </a:lnTo>
                  <a:lnTo>
                    <a:pt x="749" y="295"/>
                  </a:lnTo>
                  <a:lnTo>
                    <a:pt x="756" y="288"/>
                  </a:lnTo>
                  <a:lnTo>
                    <a:pt x="763" y="280"/>
                  </a:lnTo>
                  <a:lnTo>
                    <a:pt x="766" y="276"/>
                  </a:lnTo>
                  <a:lnTo>
                    <a:pt x="770" y="272"/>
                  </a:lnTo>
                  <a:lnTo>
                    <a:pt x="773" y="266"/>
                  </a:lnTo>
                  <a:lnTo>
                    <a:pt x="777" y="263"/>
                  </a:lnTo>
                  <a:lnTo>
                    <a:pt x="780" y="258"/>
                  </a:lnTo>
                  <a:lnTo>
                    <a:pt x="783" y="254"/>
                  </a:lnTo>
                  <a:lnTo>
                    <a:pt x="785" y="249"/>
                  </a:lnTo>
                  <a:lnTo>
                    <a:pt x="790" y="244"/>
                  </a:lnTo>
                  <a:lnTo>
                    <a:pt x="792" y="240"/>
                  </a:lnTo>
                  <a:lnTo>
                    <a:pt x="797" y="235"/>
                  </a:lnTo>
                  <a:lnTo>
                    <a:pt x="799" y="230"/>
                  </a:lnTo>
                  <a:lnTo>
                    <a:pt x="804" y="226"/>
                  </a:lnTo>
                  <a:lnTo>
                    <a:pt x="806" y="222"/>
                  </a:lnTo>
                  <a:lnTo>
                    <a:pt x="809" y="217"/>
                  </a:lnTo>
                  <a:lnTo>
                    <a:pt x="813" y="212"/>
                  </a:lnTo>
                  <a:lnTo>
                    <a:pt x="816" y="208"/>
                  </a:lnTo>
                  <a:lnTo>
                    <a:pt x="820" y="202"/>
                  </a:lnTo>
                  <a:lnTo>
                    <a:pt x="823" y="198"/>
                  </a:lnTo>
                  <a:lnTo>
                    <a:pt x="827" y="194"/>
                  </a:lnTo>
                  <a:lnTo>
                    <a:pt x="830" y="190"/>
                  </a:lnTo>
                  <a:lnTo>
                    <a:pt x="833" y="185"/>
                  </a:lnTo>
                  <a:lnTo>
                    <a:pt x="836" y="180"/>
                  </a:lnTo>
                  <a:lnTo>
                    <a:pt x="838" y="176"/>
                  </a:lnTo>
                  <a:lnTo>
                    <a:pt x="841" y="171"/>
                  </a:lnTo>
                  <a:lnTo>
                    <a:pt x="844" y="166"/>
                  </a:lnTo>
                  <a:lnTo>
                    <a:pt x="847" y="162"/>
                  </a:lnTo>
                  <a:lnTo>
                    <a:pt x="849" y="158"/>
                  </a:lnTo>
                  <a:lnTo>
                    <a:pt x="852" y="155"/>
                  </a:lnTo>
                  <a:lnTo>
                    <a:pt x="858" y="146"/>
                  </a:lnTo>
                  <a:lnTo>
                    <a:pt x="863" y="138"/>
                  </a:lnTo>
                  <a:lnTo>
                    <a:pt x="868" y="131"/>
                  </a:lnTo>
                  <a:lnTo>
                    <a:pt x="872" y="125"/>
                  </a:lnTo>
                  <a:lnTo>
                    <a:pt x="875" y="119"/>
                  </a:lnTo>
                  <a:lnTo>
                    <a:pt x="879" y="114"/>
                  </a:lnTo>
                  <a:lnTo>
                    <a:pt x="880" y="109"/>
                  </a:lnTo>
                  <a:lnTo>
                    <a:pt x="884" y="106"/>
                  </a:lnTo>
                  <a:lnTo>
                    <a:pt x="887" y="100"/>
                  </a:lnTo>
                  <a:lnTo>
                    <a:pt x="888" y="99"/>
                  </a:lnTo>
                  <a:lnTo>
                    <a:pt x="1001" y="0"/>
                  </a:lnTo>
                  <a:lnTo>
                    <a:pt x="998" y="4"/>
                  </a:lnTo>
                  <a:lnTo>
                    <a:pt x="997" y="10"/>
                  </a:lnTo>
                  <a:lnTo>
                    <a:pt x="993" y="15"/>
                  </a:lnTo>
                  <a:lnTo>
                    <a:pt x="989" y="22"/>
                  </a:lnTo>
                  <a:lnTo>
                    <a:pt x="987" y="27"/>
                  </a:lnTo>
                  <a:lnTo>
                    <a:pt x="985" y="31"/>
                  </a:lnTo>
                  <a:lnTo>
                    <a:pt x="982" y="36"/>
                  </a:lnTo>
                  <a:lnTo>
                    <a:pt x="980" y="42"/>
                  </a:lnTo>
                  <a:lnTo>
                    <a:pt x="976" y="46"/>
                  </a:lnTo>
                  <a:lnTo>
                    <a:pt x="973" y="52"/>
                  </a:lnTo>
                  <a:lnTo>
                    <a:pt x="971" y="57"/>
                  </a:lnTo>
                  <a:lnTo>
                    <a:pt x="968" y="63"/>
                  </a:lnTo>
                  <a:lnTo>
                    <a:pt x="964" y="68"/>
                  </a:lnTo>
                  <a:lnTo>
                    <a:pt x="961" y="74"/>
                  </a:lnTo>
                  <a:lnTo>
                    <a:pt x="957" y="81"/>
                  </a:lnTo>
                  <a:lnTo>
                    <a:pt x="954" y="88"/>
                  </a:lnTo>
                  <a:lnTo>
                    <a:pt x="950" y="95"/>
                  </a:lnTo>
                  <a:lnTo>
                    <a:pt x="946" y="102"/>
                  </a:lnTo>
                  <a:lnTo>
                    <a:pt x="943" y="109"/>
                  </a:lnTo>
                  <a:lnTo>
                    <a:pt x="939" y="116"/>
                  </a:lnTo>
                  <a:lnTo>
                    <a:pt x="934" y="123"/>
                  </a:lnTo>
                  <a:lnTo>
                    <a:pt x="930" y="130"/>
                  </a:lnTo>
                  <a:lnTo>
                    <a:pt x="926" y="138"/>
                  </a:lnTo>
                  <a:lnTo>
                    <a:pt x="922" y="146"/>
                  </a:lnTo>
                  <a:lnTo>
                    <a:pt x="918" y="152"/>
                  </a:lnTo>
                  <a:lnTo>
                    <a:pt x="914" y="159"/>
                  </a:lnTo>
                  <a:lnTo>
                    <a:pt x="908" y="167"/>
                  </a:lnTo>
                  <a:lnTo>
                    <a:pt x="904" y="176"/>
                  </a:lnTo>
                  <a:lnTo>
                    <a:pt x="898" y="183"/>
                  </a:lnTo>
                  <a:lnTo>
                    <a:pt x="894" y="191"/>
                  </a:lnTo>
                  <a:lnTo>
                    <a:pt x="888" y="198"/>
                  </a:lnTo>
                  <a:lnTo>
                    <a:pt x="884" y="206"/>
                  </a:lnTo>
                  <a:lnTo>
                    <a:pt x="879" y="213"/>
                  </a:lnTo>
                  <a:lnTo>
                    <a:pt x="875" y="220"/>
                  </a:lnTo>
                  <a:lnTo>
                    <a:pt x="869" y="229"/>
                  </a:lnTo>
                  <a:lnTo>
                    <a:pt x="865" y="235"/>
                  </a:lnTo>
                  <a:lnTo>
                    <a:pt x="859" y="242"/>
                  </a:lnTo>
                  <a:lnTo>
                    <a:pt x="854" y="251"/>
                  </a:lnTo>
                  <a:lnTo>
                    <a:pt x="849" y="258"/>
                  </a:lnTo>
                  <a:lnTo>
                    <a:pt x="844" y="266"/>
                  </a:lnTo>
                  <a:lnTo>
                    <a:pt x="838" y="273"/>
                  </a:lnTo>
                  <a:lnTo>
                    <a:pt x="834" y="280"/>
                  </a:lnTo>
                  <a:lnTo>
                    <a:pt x="829" y="287"/>
                  </a:lnTo>
                  <a:lnTo>
                    <a:pt x="823" y="294"/>
                  </a:lnTo>
                  <a:lnTo>
                    <a:pt x="817" y="300"/>
                  </a:lnTo>
                  <a:lnTo>
                    <a:pt x="813" y="307"/>
                  </a:lnTo>
                  <a:lnTo>
                    <a:pt x="808" y="313"/>
                  </a:lnTo>
                  <a:lnTo>
                    <a:pt x="802" y="320"/>
                  </a:lnTo>
                  <a:lnTo>
                    <a:pt x="798" y="326"/>
                  </a:lnTo>
                  <a:lnTo>
                    <a:pt x="792" y="332"/>
                  </a:lnTo>
                  <a:lnTo>
                    <a:pt x="787" y="336"/>
                  </a:lnTo>
                  <a:lnTo>
                    <a:pt x="781" y="343"/>
                  </a:lnTo>
                  <a:lnTo>
                    <a:pt x="777" y="347"/>
                  </a:lnTo>
                  <a:lnTo>
                    <a:pt x="772" y="352"/>
                  </a:lnTo>
                  <a:lnTo>
                    <a:pt x="767" y="357"/>
                  </a:lnTo>
                  <a:lnTo>
                    <a:pt x="763" y="362"/>
                  </a:lnTo>
                  <a:lnTo>
                    <a:pt x="753" y="368"/>
                  </a:lnTo>
                  <a:lnTo>
                    <a:pt x="745" y="373"/>
                  </a:lnTo>
                  <a:lnTo>
                    <a:pt x="735" y="378"/>
                  </a:lnTo>
                  <a:lnTo>
                    <a:pt x="727" y="383"/>
                  </a:lnTo>
                  <a:lnTo>
                    <a:pt x="717" y="386"/>
                  </a:lnTo>
                  <a:lnTo>
                    <a:pt x="709" y="391"/>
                  </a:lnTo>
                  <a:lnTo>
                    <a:pt x="701" y="396"/>
                  </a:lnTo>
                  <a:lnTo>
                    <a:pt x="692" y="400"/>
                  </a:lnTo>
                  <a:lnTo>
                    <a:pt x="682" y="404"/>
                  </a:lnTo>
                  <a:lnTo>
                    <a:pt x="673" y="407"/>
                  </a:lnTo>
                  <a:lnTo>
                    <a:pt x="664" y="410"/>
                  </a:lnTo>
                  <a:lnTo>
                    <a:pt x="655" y="414"/>
                  </a:lnTo>
                  <a:lnTo>
                    <a:pt x="645" y="417"/>
                  </a:lnTo>
                  <a:lnTo>
                    <a:pt x="636" y="419"/>
                  </a:lnTo>
                  <a:lnTo>
                    <a:pt x="627" y="422"/>
                  </a:lnTo>
                  <a:lnTo>
                    <a:pt x="618" y="425"/>
                  </a:lnTo>
                  <a:lnTo>
                    <a:pt x="609" y="426"/>
                  </a:lnTo>
                  <a:lnTo>
                    <a:pt x="599" y="429"/>
                  </a:lnTo>
                  <a:lnTo>
                    <a:pt x="591" y="430"/>
                  </a:lnTo>
                  <a:lnTo>
                    <a:pt x="581" y="432"/>
                  </a:lnTo>
                  <a:lnTo>
                    <a:pt x="571" y="433"/>
                  </a:lnTo>
                  <a:lnTo>
                    <a:pt x="563" y="435"/>
                  </a:lnTo>
                  <a:lnTo>
                    <a:pt x="553" y="436"/>
                  </a:lnTo>
                  <a:lnTo>
                    <a:pt x="543" y="437"/>
                  </a:lnTo>
                  <a:lnTo>
                    <a:pt x="535" y="439"/>
                  </a:lnTo>
                  <a:lnTo>
                    <a:pt x="525" y="439"/>
                  </a:lnTo>
                  <a:lnTo>
                    <a:pt x="515" y="440"/>
                  </a:lnTo>
                  <a:lnTo>
                    <a:pt x="507" y="440"/>
                  </a:lnTo>
                  <a:lnTo>
                    <a:pt x="497" y="440"/>
                  </a:lnTo>
                  <a:lnTo>
                    <a:pt x="488" y="440"/>
                  </a:lnTo>
                  <a:lnTo>
                    <a:pt x="479" y="440"/>
                  </a:lnTo>
                  <a:lnTo>
                    <a:pt x="469" y="442"/>
                  </a:lnTo>
                  <a:lnTo>
                    <a:pt x="460" y="440"/>
                  </a:lnTo>
                  <a:lnTo>
                    <a:pt x="450" y="440"/>
                  </a:lnTo>
                  <a:lnTo>
                    <a:pt x="442" y="439"/>
                  </a:lnTo>
                  <a:lnTo>
                    <a:pt x="432" y="439"/>
                  </a:lnTo>
                  <a:lnTo>
                    <a:pt x="422" y="439"/>
                  </a:lnTo>
                  <a:lnTo>
                    <a:pt x="414" y="437"/>
                  </a:lnTo>
                  <a:lnTo>
                    <a:pt x="404" y="437"/>
                  </a:lnTo>
                  <a:lnTo>
                    <a:pt x="396" y="436"/>
                  </a:lnTo>
                  <a:lnTo>
                    <a:pt x="386" y="435"/>
                  </a:lnTo>
                  <a:lnTo>
                    <a:pt x="378" y="433"/>
                  </a:lnTo>
                  <a:lnTo>
                    <a:pt x="368" y="432"/>
                  </a:lnTo>
                  <a:lnTo>
                    <a:pt x="359" y="430"/>
                  </a:lnTo>
                  <a:lnTo>
                    <a:pt x="350" y="428"/>
                  </a:lnTo>
                  <a:lnTo>
                    <a:pt x="341" y="426"/>
                  </a:lnTo>
                  <a:lnTo>
                    <a:pt x="333" y="425"/>
                  </a:lnTo>
                  <a:lnTo>
                    <a:pt x="325" y="424"/>
                  </a:lnTo>
                  <a:lnTo>
                    <a:pt x="315" y="421"/>
                  </a:lnTo>
                  <a:lnTo>
                    <a:pt x="307" y="419"/>
                  </a:lnTo>
                  <a:lnTo>
                    <a:pt x="298" y="417"/>
                  </a:lnTo>
                  <a:lnTo>
                    <a:pt x="290" y="415"/>
                  </a:lnTo>
                  <a:lnTo>
                    <a:pt x="281" y="412"/>
                  </a:lnTo>
                  <a:lnTo>
                    <a:pt x="273" y="411"/>
                  </a:lnTo>
                  <a:lnTo>
                    <a:pt x="265" y="408"/>
                  </a:lnTo>
                  <a:lnTo>
                    <a:pt x="258" y="405"/>
                  </a:lnTo>
                  <a:lnTo>
                    <a:pt x="249" y="403"/>
                  </a:lnTo>
                  <a:lnTo>
                    <a:pt x="242" y="400"/>
                  </a:lnTo>
                  <a:lnTo>
                    <a:pt x="234" y="398"/>
                  </a:lnTo>
                  <a:lnTo>
                    <a:pt x="227" y="396"/>
                  </a:lnTo>
                  <a:lnTo>
                    <a:pt x="219" y="393"/>
                  </a:lnTo>
                  <a:lnTo>
                    <a:pt x="210" y="391"/>
                  </a:lnTo>
                  <a:lnTo>
                    <a:pt x="205" y="389"/>
                  </a:lnTo>
                  <a:lnTo>
                    <a:pt x="198" y="386"/>
                  </a:lnTo>
                  <a:lnTo>
                    <a:pt x="191" y="383"/>
                  </a:lnTo>
                  <a:lnTo>
                    <a:pt x="184" y="382"/>
                  </a:lnTo>
                  <a:lnTo>
                    <a:pt x="178" y="379"/>
                  </a:lnTo>
                  <a:lnTo>
                    <a:pt x="171" y="376"/>
                  </a:lnTo>
                  <a:lnTo>
                    <a:pt x="166" y="373"/>
                  </a:lnTo>
                  <a:lnTo>
                    <a:pt x="159" y="371"/>
                  </a:lnTo>
                  <a:lnTo>
                    <a:pt x="153" y="369"/>
                  </a:lnTo>
                  <a:lnTo>
                    <a:pt x="148" y="366"/>
                  </a:lnTo>
                  <a:lnTo>
                    <a:pt x="141" y="364"/>
                  </a:lnTo>
                  <a:lnTo>
                    <a:pt x="134" y="361"/>
                  </a:lnTo>
                  <a:lnTo>
                    <a:pt x="128" y="358"/>
                  </a:lnTo>
                  <a:lnTo>
                    <a:pt x="121" y="355"/>
                  </a:lnTo>
                  <a:lnTo>
                    <a:pt x="114" y="352"/>
                  </a:lnTo>
                  <a:lnTo>
                    <a:pt x="109" y="350"/>
                  </a:lnTo>
                  <a:lnTo>
                    <a:pt x="102" y="347"/>
                  </a:lnTo>
                  <a:lnTo>
                    <a:pt x="96" y="346"/>
                  </a:lnTo>
                  <a:lnTo>
                    <a:pt x="89" y="341"/>
                  </a:lnTo>
                  <a:lnTo>
                    <a:pt x="84" y="339"/>
                  </a:lnTo>
                  <a:lnTo>
                    <a:pt x="77" y="334"/>
                  </a:lnTo>
                  <a:lnTo>
                    <a:pt x="71" y="332"/>
                  </a:lnTo>
                  <a:lnTo>
                    <a:pt x="64" y="327"/>
                  </a:lnTo>
                  <a:lnTo>
                    <a:pt x="57" y="325"/>
                  </a:lnTo>
                  <a:lnTo>
                    <a:pt x="52" y="320"/>
                  </a:lnTo>
                  <a:lnTo>
                    <a:pt x="46" y="318"/>
                  </a:lnTo>
                  <a:lnTo>
                    <a:pt x="39" y="312"/>
                  </a:lnTo>
                  <a:lnTo>
                    <a:pt x="34" y="308"/>
                  </a:lnTo>
                  <a:lnTo>
                    <a:pt x="28" y="305"/>
                  </a:lnTo>
                  <a:lnTo>
                    <a:pt x="23" y="301"/>
                  </a:lnTo>
                  <a:lnTo>
                    <a:pt x="16" y="297"/>
                  </a:lnTo>
                  <a:lnTo>
                    <a:pt x="11" y="291"/>
                  </a:lnTo>
                  <a:lnTo>
                    <a:pt x="4" y="287"/>
                  </a:lnTo>
                  <a:lnTo>
                    <a:pt x="0" y="283"/>
                  </a:lnTo>
                  <a:lnTo>
                    <a:pt x="23" y="2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5" name="Freeform 216"/>
            <p:cNvSpPr>
              <a:spLocks/>
            </p:cNvSpPr>
            <p:nvPr/>
          </p:nvSpPr>
          <p:spPr bwMode="auto">
            <a:xfrm>
              <a:off x="1237" y="1338"/>
              <a:ext cx="659" cy="294"/>
            </a:xfrm>
            <a:custGeom>
              <a:avLst/>
              <a:gdLst>
                <a:gd name="T0" fmla="*/ 231 w 1979"/>
                <a:gd name="T1" fmla="*/ 220 h 880"/>
                <a:gd name="T2" fmla="*/ 219 w 1979"/>
                <a:gd name="T3" fmla="*/ 184 h 880"/>
                <a:gd name="T4" fmla="*/ 243 w 1979"/>
                <a:gd name="T5" fmla="*/ 152 h 880"/>
                <a:gd name="T6" fmla="*/ 278 w 1979"/>
                <a:gd name="T7" fmla="*/ 145 h 880"/>
                <a:gd name="T8" fmla="*/ 320 w 1979"/>
                <a:gd name="T9" fmla="*/ 142 h 880"/>
                <a:gd name="T10" fmla="*/ 352 w 1979"/>
                <a:gd name="T11" fmla="*/ 150 h 880"/>
                <a:gd name="T12" fmla="*/ 385 w 1979"/>
                <a:gd name="T13" fmla="*/ 185 h 880"/>
                <a:gd name="T14" fmla="*/ 430 w 1979"/>
                <a:gd name="T15" fmla="*/ 228 h 880"/>
                <a:gd name="T16" fmla="*/ 486 w 1979"/>
                <a:gd name="T17" fmla="*/ 262 h 880"/>
                <a:gd name="T18" fmla="*/ 539 w 1979"/>
                <a:gd name="T19" fmla="*/ 274 h 880"/>
                <a:gd name="T20" fmla="*/ 579 w 1979"/>
                <a:gd name="T21" fmla="*/ 273 h 880"/>
                <a:gd name="T22" fmla="*/ 609 w 1979"/>
                <a:gd name="T23" fmla="*/ 263 h 880"/>
                <a:gd name="T24" fmla="*/ 637 w 1979"/>
                <a:gd name="T25" fmla="*/ 234 h 880"/>
                <a:gd name="T26" fmla="*/ 640 w 1979"/>
                <a:gd name="T27" fmla="*/ 194 h 880"/>
                <a:gd name="T28" fmla="*/ 621 w 1979"/>
                <a:gd name="T29" fmla="*/ 149 h 880"/>
                <a:gd name="T30" fmla="*/ 594 w 1979"/>
                <a:gd name="T31" fmla="*/ 121 h 880"/>
                <a:gd name="T32" fmla="*/ 554 w 1979"/>
                <a:gd name="T33" fmla="*/ 92 h 880"/>
                <a:gd name="T34" fmla="*/ 511 w 1979"/>
                <a:gd name="T35" fmla="*/ 68 h 880"/>
                <a:gd name="T36" fmla="*/ 470 w 1979"/>
                <a:gd name="T37" fmla="*/ 53 h 880"/>
                <a:gd name="T38" fmla="*/ 434 w 1979"/>
                <a:gd name="T39" fmla="*/ 41 h 880"/>
                <a:gd name="T40" fmla="*/ 400 w 1979"/>
                <a:gd name="T41" fmla="*/ 33 h 880"/>
                <a:gd name="T42" fmla="*/ 356 w 1979"/>
                <a:gd name="T43" fmla="*/ 26 h 880"/>
                <a:gd name="T44" fmla="*/ 306 w 1979"/>
                <a:gd name="T45" fmla="*/ 20 h 880"/>
                <a:gd name="T46" fmla="*/ 256 w 1979"/>
                <a:gd name="T47" fmla="*/ 19 h 880"/>
                <a:gd name="T48" fmla="*/ 198 w 1979"/>
                <a:gd name="T49" fmla="*/ 23 h 880"/>
                <a:gd name="T50" fmla="*/ 133 w 1979"/>
                <a:gd name="T51" fmla="*/ 39 h 880"/>
                <a:gd name="T52" fmla="*/ 73 w 1979"/>
                <a:gd name="T53" fmla="*/ 72 h 880"/>
                <a:gd name="T54" fmla="*/ 31 w 1979"/>
                <a:gd name="T55" fmla="*/ 122 h 880"/>
                <a:gd name="T56" fmla="*/ 17 w 1979"/>
                <a:gd name="T57" fmla="*/ 171 h 880"/>
                <a:gd name="T58" fmla="*/ 30 w 1979"/>
                <a:gd name="T59" fmla="*/ 214 h 880"/>
                <a:gd name="T60" fmla="*/ 68 w 1979"/>
                <a:gd name="T61" fmla="*/ 251 h 880"/>
                <a:gd name="T62" fmla="*/ 28 w 1979"/>
                <a:gd name="T63" fmla="*/ 241 h 880"/>
                <a:gd name="T64" fmla="*/ 6 w 1979"/>
                <a:gd name="T65" fmla="*/ 206 h 880"/>
                <a:gd name="T66" fmla="*/ 0 w 1979"/>
                <a:gd name="T67" fmla="*/ 172 h 880"/>
                <a:gd name="T68" fmla="*/ 7 w 1979"/>
                <a:gd name="T69" fmla="*/ 130 h 880"/>
                <a:gd name="T70" fmla="*/ 31 w 1979"/>
                <a:gd name="T71" fmla="*/ 84 h 880"/>
                <a:gd name="T72" fmla="*/ 83 w 1979"/>
                <a:gd name="T73" fmla="*/ 41 h 880"/>
                <a:gd name="T74" fmla="*/ 159 w 1979"/>
                <a:gd name="T75" fmla="*/ 13 h 880"/>
                <a:gd name="T76" fmla="*/ 246 w 1979"/>
                <a:gd name="T77" fmla="*/ 1 h 880"/>
                <a:gd name="T78" fmla="*/ 331 w 1979"/>
                <a:gd name="T79" fmla="*/ 3 h 880"/>
                <a:gd name="T80" fmla="*/ 400 w 1979"/>
                <a:gd name="T81" fmla="*/ 16 h 880"/>
                <a:gd name="T82" fmla="*/ 445 w 1979"/>
                <a:gd name="T83" fmla="*/ 27 h 880"/>
                <a:gd name="T84" fmla="*/ 483 w 1979"/>
                <a:gd name="T85" fmla="*/ 39 h 880"/>
                <a:gd name="T86" fmla="*/ 529 w 1979"/>
                <a:gd name="T87" fmla="*/ 57 h 880"/>
                <a:gd name="T88" fmla="*/ 583 w 1979"/>
                <a:gd name="T89" fmla="*/ 86 h 880"/>
                <a:gd name="T90" fmla="*/ 629 w 1979"/>
                <a:gd name="T91" fmla="*/ 128 h 880"/>
                <a:gd name="T92" fmla="*/ 656 w 1979"/>
                <a:gd name="T93" fmla="*/ 179 h 880"/>
                <a:gd name="T94" fmla="*/ 654 w 1979"/>
                <a:gd name="T95" fmla="*/ 237 h 880"/>
                <a:gd name="T96" fmla="*/ 628 w 1979"/>
                <a:gd name="T97" fmla="*/ 275 h 880"/>
                <a:gd name="T98" fmla="*/ 590 w 1979"/>
                <a:gd name="T99" fmla="*/ 289 h 880"/>
                <a:gd name="T100" fmla="*/ 548 w 1979"/>
                <a:gd name="T101" fmla="*/ 294 h 880"/>
                <a:gd name="T102" fmla="*/ 506 w 1979"/>
                <a:gd name="T103" fmla="*/ 289 h 880"/>
                <a:gd name="T104" fmla="*/ 465 w 1979"/>
                <a:gd name="T105" fmla="*/ 275 h 880"/>
                <a:gd name="T106" fmla="*/ 427 w 1979"/>
                <a:gd name="T107" fmla="*/ 252 h 880"/>
                <a:gd name="T108" fmla="*/ 396 w 1979"/>
                <a:gd name="T109" fmla="*/ 224 h 880"/>
                <a:gd name="T110" fmla="*/ 368 w 1979"/>
                <a:gd name="T111" fmla="*/ 194 h 880"/>
                <a:gd name="T112" fmla="*/ 336 w 1979"/>
                <a:gd name="T113" fmla="*/ 162 h 880"/>
                <a:gd name="T114" fmla="*/ 300 w 1979"/>
                <a:gd name="T115" fmla="*/ 160 h 880"/>
                <a:gd name="T116" fmla="*/ 273 w 1979"/>
                <a:gd name="T117" fmla="*/ 163 h 880"/>
                <a:gd name="T118" fmla="*/ 245 w 1979"/>
                <a:gd name="T119" fmla="*/ 176 h 880"/>
                <a:gd name="T120" fmla="*/ 245 w 1979"/>
                <a:gd name="T121" fmla="*/ 205 h 880"/>
                <a:gd name="T122" fmla="*/ 272 w 1979"/>
                <a:gd name="T123" fmla="*/ 249 h 8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979" h="880">
                  <a:moveTo>
                    <a:pt x="774" y="788"/>
                  </a:moveTo>
                  <a:lnTo>
                    <a:pt x="770" y="780"/>
                  </a:lnTo>
                  <a:lnTo>
                    <a:pt x="765" y="773"/>
                  </a:lnTo>
                  <a:lnTo>
                    <a:pt x="759" y="765"/>
                  </a:lnTo>
                  <a:lnTo>
                    <a:pt x="755" y="756"/>
                  </a:lnTo>
                  <a:lnTo>
                    <a:pt x="749" y="748"/>
                  </a:lnTo>
                  <a:lnTo>
                    <a:pt x="744" y="741"/>
                  </a:lnTo>
                  <a:lnTo>
                    <a:pt x="738" y="733"/>
                  </a:lnTo>
                  <a:lnTo>
                    <a:pt x="734" y="726"/>
                  </a:lnTo>
                  <a:lnTo>
                    <a:pt x="730" y="719"/>
                  </a:lnTo>
                  <a:lnTo>
                    <a:pt x="724" y="710"/>
                  </a:lnTo>
                  <a:lnTo>
                    <a:pt x="720" y="703"/>
                  </a:lnTo>
                  <a:lnTo>
                    <a:pt x="716" y="697"/>
                  </a:lnTo>
                  <a:lnTo>
                    <a:pt x="712" y="688"/>
                  </a:lnTo>
                  <a:lnTo>
                    <a:pt x="706" y="681"/>
                  </a:lnTo>
                  <a:lnTo>
                    <a:pt x="702" y="674"/>
                  </a:lnTo>
                  <a:lnTo>
                    <a:pt x="699" y="667"/>
                  </a:lnTo>
                  <a:lnTo>
                    <a:pt x="695" y="659"/>
                  </a:lnTo>
                  <a:lnTo>
                    <a:pt x="691" y="652"/>
                  </a:lnTo>
                  <a:lnTo>
                    <a:pt x="687" y="645"/>
                  </a:lnTo>
                  <a:lnTo>
                    <a:pt x="684" y="639"/>
                  </a:lnTo>
                  <a:lnTo>
                    <a:pt x="680" y="632"/>
                  </a:lnTo>
                  <a:lnTo>
                    <a:pt x="677" y="625"/>
                  </a:lnTo>
                  <a:lnTo>
                    <a:pt x="676" y="619"/>
                  </a:lnTo>
                  <a:lnTo>
                    <a:pt x="673" y="613"/>
                  </a:lnTo>
                  <a:lnTo>
                    <a:pt x="670" y="606"/>
                  </a:lnTo>
                  <a:lnTo>
                    <a:pt x="667" y="600"/>
                  </a:lnTo>
                  <a:lnTo>
                    <a:pt x="664" y="595"/>
                  </a:lnTo>
                  <a:lnTo>
                    <a:pt x="663" y="591"/>
                  </a:lnTo>
                  <a:lnTo>
                    <a:pt x="660" y="584"/>
                  </a:lnTo>
                  <a:lnTo>
                    <a:pt x="659" y="580"/>
                  </a:lnTo>
                  <a:lnTo>
                    <a:pt x="658" y="575"/>
                  </a:lnTo>
                  <a:lnTo>
                    <a:pt x="658" y="570"/>
                  </a:lnTo>
                  <a:lnTo>
                    <a:pt x="658" y="564"/>
                  </a:lnTo>
                  <a:lnTo>
                    <a:pt x="658" y="557"/>
                  </a:lnTo>
                  <a:lnTo>
                    <a:pt x="659" y="550"/>
                  </a:lnTo>
                  <a:lnTo>
                    <a:pt x="660" y="543"/>
                  </a:lnTo>
                  <a:lnTo>
                    <a:pt x="663" y="535"/>
                  </a:lnTo>
                  <a:lnTo>
                    <a:pt x="667" y="528"/>
                  </a:lnTo>
                  <a:lnTo>
                    <a:pt x="671" y="520"/>
                  </a:lnTo>
                  <a:lnTo>
                    <a:pt x="677" y="513"/>
                  </a:lnTo>
                  <a:lnTo>
                    <a:pt x="680" y="504"/>
                  </a:lnTo>
                  <a:lnTo>
                    <a:pt x="685" y="497"/>
                  </a:lnTo>
                  <a:lnTo>
                    <a:pt x="688" y="490"/>
                  </a:lnTo>
                  <a:lnTo>
                    <a:pt x="694" y="485"/>
                  </a:lnTo>
                  <a:lnTo>
                    <a:pt x="698" y="478"/>
                  </a:lnTo>
                  <a:lnTo>
                    <a:pt x="701" y="475"/>
                  </a:lnTo>
                  <a:lnTo>
                    <a:pt x="703" y="471"/>
                  </a:lnTo>
                  <a:lnTo>
                    <a:pt x="706" y="469"/>
                  </a:lnTo>
                  <a:lnTo>
                    <a:pt x="709" y="465"/>
                  </a:lnTo>
                  <a:lnTo>
                    <a:pt x="715" y="463"/>
                  </a:lnTo>
                  <a:lnTo>
                    <a:pt x="720" y="460"/>
                  </a:lnTo>
                  <a:lnTo>
                    <a:pt x="727" y="457"/>
                  </a:lnTo>
                  <a:lnTo>
                    <a:pt x="730" y="456"/>
                  </a:lnTo>
                  <a:lnTo>
                    <a:pt x="735" y="454"/>
                  </a:lnTo>
                  <a:lnTo>
                    <a:pt x="740" y="451"/>
                  </a:lnTo>
                  <a:lnTo>
                    <a:pt x="744" y="451"/>
                  </a:lnTo>
                  <a:lnTo>
                    <a:pt x="749" y="450"/>
                  </a:lnTo>
                  <a:lnTo>
                    <a:pt x="755" y="449"/>
                  </a:lnTo>
                  <a:lnTo>
                    <a:pt x="759" y="447"/>
                  </a:lnTo>
                  <a:lnTo>
                    <a:pt x="766" y="447"/>
                  </a:lnTo>
                  <a:lnTo>
                    <a:pt x="770" y="444"/>
                  </a:lnTo>
                  <a:lnTo>
                    <a:pt x="777" y="443"/>
                  </a:lnTo>
                  <a:lnTo>
                    <a:pt x="781" y="442"/>
                  </a:lnTo>
                  <a:lnTo>
                    <a:pt x="788" y="442"/>
                  </a:lnTo>
                  <a:lnTo>
                    <a:pt x="794" y="440"/>
                  </a:lnTo>
                  <a:lnTo>
                    <a:pt x="801" y="439"/>
                  </a:lnTo>
                  <a:lnTo>
                    <a:pt x="808" y="437"/>
                  </a:lnTo>
                  <a:lnTo>
                    <a:pt x="815" y="437"/>
                  </a:lnTo>
                  <a:lnTo>
                    <a:pt x="822" y="436"/>
                  </a:lnTo>
                  <a:lnTo>
                    <a:pt x="829" y="435"/>
                  </a:lnTo>
                  <a:lnTo>
                    <a:pt x="836" y="433"/>
                  </a:lnTo>
                  <a:lnTo>
                    <a:pt x="843" y="433"/>
                  </a:lnTo>
                  <a:lnTo>
                    <a:pt x="850" y="432"/>
                  </a:lnTo>
                  <a:lnTo>
                    <a:pt x="857" y="432"/>
                  </a:lnTo>
                  <a:lnTo>
                    <a:pt x="864" y="430"/>
                  </a:lnTo>
                  <a:lnTo>
                    <a:pt x="872" y="430"/>
                  </a:lnTo>
                  <a:lnTo>
                    <a:pt x="879" y="429"/>
                  </a:lnTo>
                  <a:lnTo>
                    <a:pt x="886" y="428"/>
                  </a:lnTo>
                  <a:lnTo>
                    <a:pt x="893" y="428"/>
                  </a:lnTo>
                  <a:lnTo>
                    <a:pt x="900" y="428"/>
                  </a:lnTo>
                  <a:lnTo>
                    <a:pt x="907" y="426"/>
                  </a:lnTo>
                  <a:lnTo>
                    <a:pt x="914" y="426"/>
                  </a:lnTo>
                  <a:lnTo>
                    <a:pt x="921" y="426"/>
                  </a:lnTo>
                  <a:lnTo>
                    <a:pt x="928" y="426"/>
                  </a:lnTo>
                  <a:lnTo>
                    <a:pt x="935" y="426"/>
                  </a:lnTo>
                  <a:lnTo>
                    <a:pt x="942" y="426"/>
                  </a:lnTo>
                  <a:lnTo>
                    <a:pt x="948" y="426"/>
                  </a:lnTo>
                  <a:lnTo>
                    <a:pt x="955" y="426"/>
                  </a:lnTo>
                  <a:lnTo>
                    <a:pt x="961" y="426"/>
                  </a:lnTo>
                  <a:lnTo>
                    <a:pt x="967" y="426"/>
                  </a:lnTo>
                  <a:lnTo>
                    <a:pt x="974" y="426"/>
                  </a:lnTo>
                  <a:lnTo>
                    <a:pt x="981" y="428"/>
                  </a:lnTo>
                  <a:lnTo>
                    <a:pt x="986" y="428"/>
                  </a:lnTo>
                  <a:lnTo>
                    <a:pt x="992" y="428"/>
                  </a:lnTo>
                  <a:lnTo>
                    <a:pt x="997" y="428"/>
                  </a:lnTo>
                  <a:lnTo>
                    <a:pt x="1003" y="429"/>
                  </a:lnTo>
                  <a:lnTo>
                    <a:pt x="1007" y="429"/>
                  </a:lnTo>
                  <a:lnTo>
                    <a:pt x="1013" y="432"/>
                  </a:lnTo>
                  <a:lnTo>
                    <a:pt x="1017" y="432"/>
                  </a:lnTo>
                  <a:lnTo>
                    <a:pt x="1022" y="433"/>
                  </a:lnTo>
                  <a:lnTo>
                    <a:pt x="1026" y="435"/>
                  </a:lnTo>
                  <a:lnTo>
                    <a:pt x="1031" y="436"/>
                  </a:lnTo>
                  <a:lnTo>
                    <a:pt x="1035" y="436"/>
                  </a:lnTo>
                  <a:lnTo>
                    <a:pt x="1039" y="439"/>
                  </a:lnTo>
                  <a:lnTo>
                    <a:pt x="1045" y="442"/>
                  </a:lnTo>
                  <a:lnTo>
                    <a:pt x="1052" y="447"/>
                  </a:lnTo>
                  <a:lnTo>
                    <a:pt x="1056" y="450"/>
                  </a:lnTo>
                  <a:lnTo>
                    <a:pt x="1063" y="456"/>
                  </a:lnTo>
                  <a:lnTo>
                    <a:pt x="1068" y="463"/>
                  </a:lnTo>
                  <a:lnTo>
                    <a:pt x="1077" y="471"/>
                  </a:lnTo>
                  <a:lnTo>
                    <a:pt x="1079" y="475"/>
                  </a:lnTo>
                  <a:lnTo>
                    <a:pt x="1084" y="479"/>
                  </a:lnTo>
                  <a:lnTo>
                    <a:pt x="1088" y="483"/>
                  </a:lnTo>
                  <a:lnTo>
                    <a:pt x="1093" y="489"/>
                  </a:lnTo>
                  <a:lnTo>
                    <a:pt x="1097" y="493"/>
                  </a:lnTo>
                  <a:lnTo>
                    <a:pt x="1102" y="500"/>
                  </a:lnTo>
                  <a:lnTo>
                    <a:pt x="1107" y="506"/>
                  </a:lnTo>
                  <a:lnTo>
                    <a:pt x="1114" y="511"/>
                  </a:lnTo>
                  <a:lnTo>
                    <a:pt x="1118" y="517"/>
                  </a:lnTo>
                  <a:lnTo>
                    <a:pt x="1124" y="522"/>
                  </a:lnTo>
                  <a:lnTo>
                    <a:pt x="1129" y="528"/>
                  </a:lnTo>
                  <a:lnTo>
                    <a:pt x="1136" y="535"/>
                  </a:lnTo>
                  <a:lnTo>
                    <a:pt x="1142" y="542"/>
                  </a:lnTo>
                  <a:lnTo>
                    <a:pt x="1149" y="547"/>
                  </a:lnTo>
                  <a:lnTo>
                    <a:pt x="1156" y="554"/>
                  </a:lnTo>
                  <a:lnTo>
                    <a:pt x="1163" y="561"/>
                  </a:lnTo>
                  <a:lnTo>
                    <a:pt x="1168" y="568"/>
                  </a:lnTo>
                  <a:lnTo>
                    <a:pt x="1175" y="575"/>
                  </a:lnTo>
                  <a:lnTo>
                    <a:pt x="1182" y="582"/>
                  </a:lnTo>
                  <a:lnTo>
                    <a:pt x="1191" y="589"/>
                  </a:lnTo>
                  <a:lnTo>
                    <a:pt x="1198" y="596"/>
                  </a:lnTo>
                  <a:lnTo>
                    <a:pt x="1203" y="605"/>
                  </a:lnTo>
                  <a:lnTo>
                    <a:pt x="1212" y="612"/>
                  </a:lnTo>
                  <a:lnTo>
                    <a:pt x="1220" y="619"/>
                  </a:lnTo>
                  <a:lnTo>
                    <a:pt x="1227" y="625"/>
                  </a:lnTo>
                  <a:lnTo>
                    <a:pt x="1235" y="632"/>
                  </a:lnTo>
                  <a:lnTo>
                    <a:pt x="1242" y="639"/>
                  </a:lnTo>
                  <a:lnTo>
                    <a:pt x="1251" y="646"/>
                  </a:lnTo>
                  <a:lnTo>
                    <a:pt x="1259" y="653"/>
                  </a:lnTo>
                  <a:lnTo>
                    <a:pt x="1267" y="660"/>
                  </a:lnTo>
                  <a:lnTo>
                    <a:pt x="1276" y="667"/>
                  </a:lnTo>
                  <a:lnTo>
                    <a:pt x="1285" y="676"/>
                  </a:lnTo>
                  <a:lnTo>
                    <a:pt x="1292" y="681"/>
                  </a:lnTo>
                  <a:lnTo>
                    <a:pt x="1301" y="688"/>
                  </a:lnTo>
                  <a:lnTo>
                    <a:pt x="1309" y="695"/>
                  </a:lnTo>
                  <a:lnTo>
                    <a:pt x="1319" y="702"/>
                  </a:lnTo>
                  <a:lnTo>
                    <a:pt x="1329" y="709"/>
                  </a:lnTo>
                  <a:lnTo>
                    <a:pt x="1337" y="715"/>
                  </a:lnTo>
                  <a:lnTo>
                    <a:pt x="1347" y="720"/>
                  </a:lnTo>
                  <a:lnTo>
                    <a:pt x="1356" y="727"/>
                  </a:lnTo>
                  <a:lnTo>
                    <a:pt x="1365" y="733"/>
                  </a:lnTo>
                  <a:lnTo>
                    <a:pt x="1373" y="738"/>
                  </a:lnTo>
                  <a:lnTo>
                    <a:pt x="1383" y="744"/>
                  </a:lnTo>
                  <a:lnTo>
                    <a:pt x="1393" y="751"/>
                  </a:lnTo>
                  <a:lnTo>
                    <a:pt x="1401" y="755"/>
                  </a:lnTo>
                  <a:lnTo>
                    <a:pt x="1411" y="761"/>
                  </a:lnTo>
                  <a:lnTo>
                    <a:pt x="1420" y="765"/>
                  </a:lnTo>
                  <a:lnTo>
                    <a:pt x="1430" y="770"/>
                  </a:lnTo>
                  <a:lnTo>
                    <a:pt x="1440" y="774"/>
                  </a:lnTo>
                  <a:lnTo>
                    <a:pt x="1450" y="779"/>
                  </a:lnTo>
                  <a:lnTo>
                    <a:pt x="1458" y="783"/>
                  </a:lnTo>
                  <a:lnTo>
                    <a:pt x="1469" y="787"/>
                  </a:lnTo>
                  <a:lnTo>
                    <a:pt x="1478" y="790"/>
                  </a:lnTo>
                  <a:lnTo>
                    <a:pt x="1487" y="794"/>
                  </a:lnTo>
                  <a:lnTo>
                    <a:pt x="1498" y="797"/>
                  </a:lnTo>
                  <a:lnTo>
                    <a:pt x="1508" y="800"/>
                  </a:lnTo>
                  <a:lnTo>
                    <a:pt x="1517" y="801"/>
                  </a:lnTo>
                  <a:lnTo>
                    <a:pt x="1526" y="804"/>
                  </a:lnTo>
                  <a:lnTo>
                    <a:pt x="1536" y="805"/>
                  </a:lnTo>
                  <a:lnTo>
                    <a:pt x="1544" y="808"/>
                  </a:lnTo>
                  <a:lnTo>
                    <a:pt x="1553" y="809"/>
                  </a:lnTo>
                  <a:lnTo>
                    <a:pt x="1561" y="811"/>
                  </a:lnTo>
                  <a:lnTo>
                    <a:pt x="1571" y="812"/>
                  </a:lnTo>
                  <a:lnTo>
                    <a:pt x="1579" y="815"/>
                  </a:lnTo>
                  <a:lnTo>
                    <a:pt x="1588" y="815"/>
                  </a:lnTo>
                  <a:lnTo>
                    <a:pt x="1596" y="816"/>
                  </a:lnTo>
                  <a:lnTo>
                    <a:pt x="1603" y="818"/>
                  </a:lnTo>
                  <a:lnTo>
                    <a:pt x="1613" y="819"/>
                  </a:lnTo>
                  <a:lnTo>
                    <a:pt x="1620" y="819"/>
                  </a:lnTo>
                  <a:lnTo>
                    <a:pt x="1628" y="820"/>
                  </a:lnTo>
                  <a:lnTo>
                    <a:pt x="1635" y="820"/>
                  </a:lnTo>
                  <a:lnTo>
                    <a:pt x="1643" y="822"/>
                  </a:lnTo>
                  <a:lnTo>
                    <a:pt x="1650" y="822"/>
                  </a:lnTo>
                  <a:lnTo>
                    <a:pt x="1657" y="822"/>
                  </a:lnTo>
                  <a:lnTo>
                    <a:pt x="1664" y="822"/>
                  </a:lnTo>
                  <a:lnTo>
                    <a:pt x="1671" y="822"/>
                  </a:lnTo>
                  <a:lnTo>
                    <a:pt x="1678" y="822"/>
                  </a:lnTo>
                  <a:lnTo>
                    <a:pt x="1685" y="822"/>
                  </a:lnTo>
                  <a:lnTo>
                    <a:pt x="1692" y="822"/>
                  </a:lnTo>
                  <a:lnTo>
                    <a:pt x="1699" y="822"/>
                  </a:lnTo>
                  <a:lnTo>
                    <a:pt x="1703" y="822"/>
                  </a:lnTo>
                  <a:lnTo>
                    <a:pt x="1710" y="820"/>
                  </a:lnTo>
                  <a:lnTo>
                    <a:pt x="1716" y="819"/>
                  </a:lnTo>
                  <a:lnTo>
                    <a:pt x="1723" y="819"/>
                  </a:lnTo>
                  <a:lnTo>
                    <a:pt x="1728" y="818"/>
                  </a:lnTo>
                  <a:lnTo>
                    <a:pt x="1735" y="818"/>
                  </a:lnTo>
                  <a:lnTo>
                    <a:pt x="1739" y="816"/>
                  </a:lnTo>
                  <a:lnTo>
                    <a:pt x="1746" y="816"/>
                  </a:lnTo>
                  <a:lnTo>
                    <a:pt x="1750" y="815"/>
                  </a:lnTo>
                  <a:lnTo>
                    <a:pt x="1756" y="813"/>
                  </a:lnTo>
                  <a:lnTo>
                    <a:pt x="1762" y="812"/>
                  </a:lnTo>
                  <a:lnTo>
                    <a:pt x="1767" y="811"/>
                  </a:lnTo>
                  <a:lnTo>
                    <a:pt x="1771" y="809"/>
                  </a:lnTo>
                  <a:lnTo>
                    <a:pt x="1777" y="808"/>
                  </a:lnTo>
                  <a:lnTo>
                    <a:pt x="1781" y="805"/>
                  </a:lnTo>
                  <a:lnTo>
                    <a:pt x="1787" y="805"/>
                  </a:lnTo>
                  <a:lnTo>
                    <a:pt x="1791" y="802"/>
                  </a:lnTo>
                  <a:lnTo>
                    <a:pt x="1795" y="801"/>
                  </a:lnTo>
                  <a:lnTo>
                    <a:pt x="1799" y="800"/>
                  </a:lnTo>
                  <a:lnTo>
                    <a:pt x="1803" y="798"/>
                  </a:lnTo>
                  <a:lnTo>
                    <a:pt x="1807" y="797"/>
                  </a:lnTo>
                  <a:lnTo>
                    <a:pt x="1813" y="795"/>
                  </a:lnTo>
                  <a:lnTo>
                    <a:pt x="1816" y="794"/>
                  </a:lnTo>
                  <a:lnTo>
                    <a:pt x="1821" y="793"/>
                  </a:lnTo>
                  <a:lnTo>
                    <a:pt x="1828" y="787"/>
                  </a:lnTo>
                  <a:lnTo>
                    <a:pt x="1835" y="783"/>
                  </a:lnTo>
                  <a:lnTo>
                    <a:pt x="1842" y="780"/>
                  </a:lnTo>
                  <a:lnTo>
                    <a:pt x="1849" y="776"/>
                  </a:lnTo>
                  <a:lnTo>
                    <a:pt x="1856" y="772"/>
                  </a:lnTo>
                  <a:lnTo>
                    <a:pt x="1862" y="768"/>
                  </a:lnTo>
                  <a:lnTo>
                    <a:pt x="1867" y="762"/>
                  </a:lnTo>
                  <a:lnTo>
                    <a:pt x="1873" y="759"/>
                  </a:lnTo>
                  <a:lnTo>
                    <a:pt x="1878" y="754"/>
                  </a:lnTo>
                  <a:lnTo>
                    <a:pt x="1883" y="748"/>
                  </a:lnTo>
                  <a:lnTo>
                    <a:pt x="1887" y="744"/>
                  </a:lnTo>
                  <a:lnTo>
                    <a:pt x="1892" y="740"/>
                  </a:lnTo>
                  <a:lnTo>
                    <a:pt x="1895" y="734"/>
                  </a:lnTo>
                  <a:lnTo>
                    <a:pt x="1899" y="729"/>
                  </a:lnTo>
                  <a:lnTo>
                    <a:pt x="1902" y="723"/>
                  </a:lnTo>
                  <a:lnTo>
                    <a:pt x="1906" y="719"/>
                  </a:lnTo>
                  <a:lnTo>
                    <a:pt x="1908" y="712"/>
                  </a:lnTo>
                  <a:lnTo>
                    <a:pt x="1911" y="706"/>
                  </a:lnTo>
                  <a:lnTo>
                    <a:pt x="1913" y="701"/>
                  </a:lnTo>
                  <a:lnTo>
                    <a:pt x="1916" y="695"/>
                  </a:lnTo>
                  <a:lnTo>
                    <a:pt x="1917" y="688"/>
                  </a:lnTo>
                  <a:lnTo>
                    <a:pt x="1920" y="683"/>
                  </a:lnTo>
                  <a:lnTo>
                    <a:pt x="1922" y="676"/>
                  </a:lnTo>
                  <a:lnTo>
                    <a:pt x="1923" y="670"/>
                  </a:lnTo>
                  <a:lnTo>
                    <a:pt x="1923" y="663"/>
                  </a:lnTo>
                  <a:lnTo>
                    <a:pt x="1924" y="656"/>
                  </a:lnTo>
                  <a:lnTo>
                    <a:pt x="1924" y="649"/>
                  </a:lnTo>
                  <a:lnTo>
                    <a:pt x="1924" y="644"/>
                  </a:lnTo>
                  <a:lnTo>
                    <a:pt x="1924" y="637"/>
                  </a:lnTo>
                  <a:lnTo>
                    <a:pt x="1924" y="630"/>
                  </a:lnTo>
                  <a:lnTo>
                    <a:pt x="1924" y="623"/>
                  </a:lnTo>
                  <a:lnTo>
                    <a:pt x="1926" y="617"/>
                  </a:lnTo>
                  <a:lnTo>
                    <a:pt x="1924" y="610"/>
                  </a:lnTo>
                  <a:lnTo>
                    <a:pt x="1924" y="603"/>
                  </a:lnTo>
                  <a:lnTo>
                    <a:pt x="1923" y="596"/>
                  </a:lnTo>
                  <a:lnTo>
                    <a:pt x="1923" y="589"/>
                  </a:lnTo>
                  <a:lnTo>
                    <a:pt x="1923" y="582"/>
                  </a:lnTo>
                  <a:lnTo>
                    <a:pt x="1922" y="575"/>
                  </a:lnTo>
                  <a:lnTo>
                    <a:pt x="1922" y="568"/>
                  </a:lnTo>
                  <a:lnTo>
                    <a:pt x="1920" y="563"/>
                  </a:lnTo>
                  <a:lnTo>
                    <a:pt x="1917" y="554"/>
                  </a:lnTo>
                  <a:lnTo>
                    <a:pt x="1916" y="547"/>
                  </a:lnTo>
                  <a:lnTo>
                    <a:pt x="1915" y="541"/>
                  </a:lnTo>
                  <a:lnTo>
                    <a:pt x="1913" y="534"/>
                  </a:lnTo>
                  <a:lnTo>
                    <a:pt x="1909" y="527"/>
                  </a:lnTo>
                  <a:lnTo>
                    <a:pt x="1908" y="518"/>
                  </a:lnTo>
                  <a:lnTo>
                    <a:pt x="1904" y="511"/>
                  </a:lnTo>
                  <a:lnTo>
                    <a:pt x="1901" y="504"/>
                  </a:lnTo>
                  <a:lnTo>
                    <a:pt x="1897" y="496"/>
                  </a:lnTo>
                  <a:lnTo>
                    <a:pt x="1892" y="488"/>
                  </a:lnTo>
                  <a:lnTo>
                    <a:pt x="1888" y="479"/>
                  </a:lnTo>
                  <a:lnTo>
                    <a:pt x="1883" y="471"/>
                  </a:lnTo>
                  <a:lnTo>
                    <a:pt x="1877" y="463"/>
                  </a:lnTo>
                  <a:lnTo>
                    <a:pt x="1872" y="456"/>
                  </a:lnTo>
                  <a:lnTo>
                    <a:pt x="1866" y="447"/>
                  </a:lnTo>
                  <a:lnTo>
                    <a:pt x="1859" y="439"/>
                  </a:lnTo>
                  <a:lnTo>
                    <a:pt x="1856" y="435"/>
                  </a:lnTo>
                  <a:lnTo>
                    <a:pt x="1852" y="429"/>
                  </a:lnTo>
                  <a:lnTo>
                    <a:pt x="1848" y="425"/>
                  </a:lnTo>
                  <a:lnTo>
                    <a:pt x="1844" y="421"/>
                  </a:lnTo>
                  <a:lnTo>
                    <a:pt x="1840" y="417"/>
                  </a:lnTo>
                  <a:lnTo>
                    <a:pt x="1835" y="412"/>
                  </a:lnTo>
                  <a:lnTo>
                    <a:pt x="1831" y="407"/>
                  </a:lnTo>
                  <a:lnTo>
                    <a:pt x="1828" y="403"/>
                  </a:lnTo>
                  <a:lnTo>
                    <a:pt x="1823" y="398"/>
                  </a:lnTo>
                  <a:lnTo>
                    <a:pt x="1819" y="394"/>
                  </a:lnTo>
                  <a:lnTo>
                    <a:pt x="1814" y="390"/>
                  </a:lnTo>
                  <a:lnTo>
                    <a:pt x="1809" y="385"/>
                  </a:lnTo>
                  <a:lnTo>
                    <a:pt x="1803" y="380"/>
                  </a:lnTo>
                  <a:lnTo>
                    <a:pt x="1799" y="376"/>
                  </a:lnTo>
                  <a:lnTo>
                    <a:pt x="1794" y="371"/>
                  </a:lnTo>
                  <a:lnTo>
                    <a:pt x="1789" y="366"/>
                  </a:lnTo>
                  <a:lnTo>
                    <a:pt x="1784" y="362"/>
                  </a:lnTo>
                  <a:lnTo>
                    <a:pt x="1778" y="357"/>
                  </a:lnTo>
                  <a:lnTo>
                    <a:pt x="1771" y="351"/>
                  </a:lnTo>
                  <a:lnTo>
                    <a:pt x="1766" y="347"/>
                  </a:lnTo>
                  <a:lnTo>
                    <a:pt x="1760" y="341"/>
                  </a:lnTo>
                  <a:lnTo>
                    <a:pt x="1753" y="337"/>
                  </a:lnTo>
                  <a:lnTo>
                    <a:pt x="1748" y="332"/>
                  </a:lnTo>
                  <a:lnTo>
                    <a:pt x="1742" y="327"/>
                  </a:lnTo>
                  <a:lnTo>
                    <a:pt x="1735" y="322"/>
                  </a:lnTo>
                  <a:lnTo>
                    <a:pt x="1728" y="318"/>
                  </a:lnTo>
                  <a:lnTo>
                    <a:pt x="1721" y="312"/>
                  </a:lnTo>
                  <a:lnTo>
                    <a:pt x="1714" y="308"/>
                  </a:lnTo>
                  <a:lnTo>
                    <a:pt x="1707" y="302"/>
                  </a:lnTo>
                  <a:lnTo>
                    <a:pt x="1700" y="298"/>
                  </a:lnTo>
                  <a:lnTo>
                    <a:pt x="1692" y="293"/>
                  </a:lnTo>
                  <a:lnTo>
                    <a:pt x="1685" y="288"/>
                  </a:lnTo>
                  <a:lnTo>
                    <a:pt x="1678" y="284"/>
                  </a:lnTo>
                  <a:lnTo>
                    <a:pt x="1671" y="279"/>
                  </a:lnTo>
                  <a:lnTo>
                    <a:pt x="1664" y="275"/>
                  </a:lnTo>
                  <a:lnTo>
                    <a:pt x="1657" y="270"/>
                  </a:lnTo>
                  <a:lnTo>
                    <a:pt x="1649" y="265"/>
                  </a:lnTo>
                  <a:lnTo>
                    <a:pt x="1642" y="261"/>
                  </a:lnTo>
                  <a:lnTo>
                    <a:pt x="1635" y="256"/>
                  </a:lnTo>
                  <a:lnTo>
                    <a:pt x="1628" y="252"/>
                  </a:lnTo>
                  <a:lnTo>
                    <a:pt x="1621" y="248"/>
                  </a:lnTo>
                  <a:lnTo>
                    <a:pt x="1614" y="244"/>
                  </a:lnTo>
                  <a:lnTo>
                    <a:pt x="1607" y="240"/>
                  </a:lnTo>
                  <a:lnTo>
                    <a:pt x="1600" y="237"/>
                  </a:lnTo>
                  <a:lnTo>
                    <a:pt x="1592" y="233"/>
                  </a:lnTo>
                  <a:lnTo>
                    <a:pt x="1585" y="230"/>
                  </a:lnTo>
                  <a:lnTo>
                    <a:pt x="1578" y="226"/>
                  </a:lnTo>
                  <a:lnTo>
                    <a:pt x="1571" y="223"/>
                  </a:lnTo>
                  <a:lnTo>
                    <a:pt x="1564" y="219"/>
                  </a:lnTo>
                  <a:lnTo>
                    <a:pt x="1557" y="216"/>
                  </a:lnTo>
                  <a:lnTo>
                    <a:pt x="1550" y="212"/>
                  </a:lnTo>
                  <a:lnTo>
                    <a:pt x="1543" y="209"/>
                  </a:lnTo>
                  <a:lnTo>
                    <a:pt x="1536" y="205"/>
                  </a:lnTo>
                  <a:lnTo>
                    <a:pt x="1529" y="202"/>
                  </a:lnTo>
                  <a:lnTo>
                    <a:pt x="1522" y="199"/>
                  </a:lnTo>
                  <a:lnTo>
                    <a:pt x="1515" y="197"/>
                  </a:lnTo>
                  <a:lnTo>
                    <a:pt x="1508" y="194"/>
                  </a:lnTo>
                  <a:lnTo>
                    <a:pt x="1501" y="190"/>
                  </a:lnTo>
                  <a:lnTo>
                    <a:pt x="1494" y="187"/>
                  </a:lnTo>
                  <a:lnTo>
                    <a:pt x="1487" y="185"/>
                  </a:lnTo>
                  <a:lnTo>
                    <a:pt x="1480" y="181"/>
                  </a:lnTo>
                  <a:lnTo>
                    <a:pt x="1473" y="180"/>
                  </a:lnTo>
                  <a:lnTo>
                    <a:pt x="1466" y="177"/>
                  </a:lnTo>
                  <a:lnTo>
                    <a:pt x="1459" y="174"/>
                  </a:lnTo>
                  <a:lnTo>
                    <a:pt x="1452" y="171"/>
                  </a:lnTo>
                  <a:lnTo>
                    <a:pt x="1446" y="169"/>
                  </a:lnTo>
                  <a:lnTo>
                    <a:pt x="1439" y="166"/>
                  </a:lnTo>
                  <a:lnTo>
                    <a:pt x="1432" y="164"/>
                  </a:lnTo>
                  <a:lnTo>
                    <a:pt x="1425" y="162"/>
                  </a:lnTo>
                  <a:lnTo>
                    <a:pt x="1418" y="159"/>
                  </a:lnTo>
                  <a:lnTo>
                    <a:pt x="1412" y="158"/>
                  </a:lnTo>
                  <a:lnTo>
                    <a:pt x="1407" y="156"/>
                  </a:lnTo>
                  <a:lnTo>
                    <a:pt x="1400" y="153"/>
                  </a:lnTo>
                  <a:lnTo>
                    <a:pt x="1393" y="151"/>
                  </a:lnTo>
                  <a:lnTo>
                    <a:pt x="1386" y="149"/>
                  </a:lnTo>
                  <a:lnTo>
                    <a:pt x="1380" y="146"/>
                  </a:lnTo>
                  <a:lnTo>
                    <a:pt x="1373" y="144"/>
                  </a:lnTo>
                  <a:lnTo>
                    <a:pt x="1366" y="142"/>
                  </a:lnTo>
                  <a:lnTo>
                    <a:pt x="1361" y="141"/>
                  </a:lnTo>
                  <a:lnTo>
                    <a:pt x="1355" y="139"/>
                  </a:lnTo>
                  <a:lnTo>
                    <a:pt x="1348" y="137"/>
                  </a:lnTo>
                  <a:lnTo>
                    <a:pt x="1342" y="135"/>
                  </a:lnTo>
                  <a:lnTo>
                    <a:pt x="1336" y="134"/>
                  </a:lnTo>
                  <a:lnTo>
                    <a:pt x="1330" y="132"/>
                  </a:lnTo>
                  <a:lnTo>
                    <a:pt x="1324" y="130"/>
                  </a:lnTo>
                  <a:lnTo>
                    <a:pt x="1319" y="128"/>
                  </a:lnTo>
                  <a:lnTo>
                    <a:pt x="1313" y="127"/>
                  </a:lnTo>
                  <a:lnTo>
                    <a:pt x="1308" y="126"/>
                  </a:lnTo>
                  <a:lnTo>
                    <a:pt x="1302" y="124"/>
                  </a:lnTo>
                  <a:lnTo>
                    <a:pt x="1297" y="123"/>
                  </a:lnTo>
                  <a:lnTo>
                    <a:pt x="1291" y="121"/>
                  </a:lnTo>
                  <a:lnTo>
                    <a:pt x="1285" y="121"/>
                  </a:lnTo>
                  <a:lnTo>
                    <a:pt x="1280" y="119"/>
                  </a:lnTo>
                  <a:lnTo>
                    <a:pt x="1274" y="119"/>
                  </a:lnTo>
                  <a:lnTo>
                    <a:pt x="1270" y="117"/>
                  </a:lnTo>
                  <a:lnTo>
                    <a:pt x="1266" y="116"/>
                  </a:lnTo>
                  <a:lnTo>
                    <a:pt x="1259" y="114"/>
                  </a:lnTo>
                  <a:lnTo>
                    <a:pt x="1253" y="113"/>
                  </a:lnTo>
                  <a:lnTo>
                    <a:pt x="1249" y="110"/>
                  </a:lnTo>
                  <a:lnTo>
                    <a:pt x="1244" y="110"/>
                  </a:lnTo>
                  <a:lnTo>
                    <a:pt x="1237" y="109"/>
                  </a:lnTo>
                  <a:lnTo>
                    <a:pt x="1231" y="107"/>
                  </a:lnTo>
                  <a:lnTo>
                    <a:pt x="1226" y="106"/>
                  </a:lnTo>
                  <a:lnTo>
                    <a:pt x="1220" y="105"/>
                  </a:lnTo>
                  <a:lnTo>
                    <a:pt x="1213" y="103"/>
                  </a:lnTo>
                  <a:lnTo>
                    <a:pt x="1207" y="102"/>
                  </a:lnTo>
                  <a:lnTo>
                    <a:pt x="1200" y="100"/>
                  </a:lnTo>
                  <a:lnTo>
                    <a:pt x="1195" y="99"/>
                  </a:lnTo>
                  <a:lnTo>
                    <a:pt x="1188" y="98"/>
                  </a:lnTo>
                  <a:lnTo>
                    <a:pt x="1181" y="96"/>
                  </a:lnTo>
                  <a:lnTo>
                    <a:pt x="1174" y="95"/>
                  </a:lnTo>
                  <a:lnTo>
                    <a:pt x="1167" y="95"/>
                  </a:lnTo>
                  <a:lnTo>
                    <a:pt x="1160" y="92"/>
                  </a:lnTo>
                  <a:lnTo>
                    <a:pt x="1152" y="91"/>
                  </a:lnTo>
                  <a:lnTo>
                    <a:pt x="1145" y="89"/>
                  </a:lnTo>
                  <a:lnTo>
                    <a:pt x="1138" y="89"/>
                  </a:lnTo>
                  <a:lnTo>
                    <a:pt x="1129" y="87"/>
                  </a:lnTo>
                  <a:lnTo>
                    <a:pt x="1123" y="87"/>
                  </a:lnTo>
                  <a:lnTo>
                    <a:pt x="1116" y="84"/>
                  </a:lnTo>
                  <a:lnTo>
                    <a:pt x="1109" y="84"/>
                  </a:lnTo>
                  <a:lnTo>
                    <a:pt x="1100" y="82"/>
                  </a:lnTo>
                  <a:lnTo>
                    <a:pt x="1092" y="81"/>
                  </a:lnTo>
                  <a:lnTo>
                    <a:pt x="1085" y="80"/>
                  </a:lnTo>
                  <a:lnTo>
                    <a:pt x="1077" y="80"/>
                  </a:lnTo>
                  <a:lnTo>
                    <a:pt x="1068" y="78"/>
                  </a:lnTo>
                  <a:lnTo>
                    <a:pt x="1060" y="77"/>
                  </a:lnTo>
                  <a:lnTo>
                    <a:pt x="1053" y="75"/>
                  </a:lnTo>
                  <a:lnTo>
                    <a:pt x="1045" y="74"/>
                  </a:lnTo>
                  <a:lnTo>
                    <a:pt x="1036" y="73"/>
                  </a:lnTo>
                  <a:lnTo>
                    <a:pt x="1028" y="73"/>
                  </a:lnTo>
                  <a:lnTo>
                    <a:pt x="1020" y="71"/>
                  </a:lnTo>
                  <a:lnTo>
                    <a:pt x="1011" y="70"/>
                  </a:lnTo>
                  <a:lnTo>
                    <a:pt x="1003" y="68"/>
                  </a:lnTo>
                  <a:lnTo>
                    <a:pt x="994" y="67"/>
                  </a:lnTo>
                  <a:lnTo>
                    <a:pt x="986" y="66"/>
                  </a:lnTo>
                  <a:lnTo>
                    <a:pt x="978" y="66"/>
                  </a:lnTo>
                  <a:lnTo>
                    <a:pt x="968" y="64"/>
                  </a:lnTo>
                  <a:lnTo>
                    <a:pt x="960" y="64"/>
                  </a:lnTo>
                  <a:lnTo>
                    <a:pt x="951" y="63"/>
                  </a:lnTo>
                  <a:lnTo>
                    <a:pt x="944" y="63"/>
                  </a:lnTo>
                  <a:lnTo>
                    <a:pt x="935" y="61"/>
                  </a:lnTo>
                  <a:lnTo>
                    <a:pt x="926" y="61"/>
                  </a:lnTo>
                  <a:lnTo>
                    <a:pt x="918" y="60"/>
                  </a:lnTo>
                  <a:lnTo>
                    <a:pt x="910" y="60"/>
                  </a:lnTo>
                  <a:lnTo>
                    <a:pt x="901" y="60"/>
                  </a:lnTo>
                  <a:lnTo>
                    <a:pt x="893" y="59"/>
                  </a:lnTo>
                  <a:lnTo>
                    <a:pt x="884" y="59"/>
                  </a:lnTo>
                  <a:lnTo>
                    <a:pt x="876" y="59"/>
                  </a:lnTo>
                  <a:lnTo>
                    <a:pt x="866" y="57"/>
                  </a:lnTo>
                  <a:lnTo>
                    <a:pt x="858" y="56"/>
                  </a:lnTo>
                  <a:lnTo>
                    <a:pt x="850" y="56"/>
                  </a:lnTo>
                  <a:lnTo>
                    <a:pt x="843" y="56"/>
                  </a:lnTo>
                  <a:lnTo>
                    <a:pt x="833" y="56"/>
                  </a:lnTo>
                  <a:lnTo>
                    <a:pt x="826" y="56"/>
                  </a:lnTo>
                  <a:lnTo>
                    <a:pt x="816" y="56"/>
                  </a:lnTo>
                  <a:lnTo>
                    <a:pt x="808" y="56"/>
                  </a:lnTo>
                  <a:lnTo>
                    <a:pt x="800" y="56"/>
                  </a:lnTo>
                  <a:lnTo>
                    <a:pt x="793" y="56"/>
                  </a:lnTo>
                  <a:lnTo>
                    <a:pt x="784" y="56"/>
                  </a:lnTo>
                  <a:lnTo>
                    <a:pt x="777" y="56"/>
                  </a:lnTo>
                  <a:lnTo>
                    <a:pt x="768" y="56"/>
                  </a:lnTo>
                  <a:lnTo>
                    <a:pt x="759" y="56"/>
                  </a:lnTo>
                  <a:lnTo>
                    <a:pt x="751" y="56"/>
                  </a:lnTo>
                  <a:lnTo>
                    <a:pt x="742" y="56"/>
                  </a:lnTo>
                  <a:lnTo>
                    <a:pt x="734" y="56"/>
                  </a:lnTo>
                  <a:lnTo>
                    <a:pt x="724" y="57"/>
                  </a:lnTo>
                  <a:lnTo>
                    <a:pt x="715" y="59"/>
                  </a:lnTo>
                  <a:lnTo>
                    <a:pt x="706" y="59"/>
                  </a:lnTo>
                  <a:lnTo>
                    <a:pt x="697" y="59"/>
                  </a:lnTo>
                  <a:lnTo>
                    <a:pt x="687" y="60"/>
                  </a:lnTo>
                  <a:lnTo>
                    <a:pt x="677" y="60"/>
                  </a:lnTo>
                  <a:lnTo>
                    <a:pt x="667" y="61"/>
                  </a:lnTo>
                  <a:lnTo>
                    <a:pt x="658" y="61"/>
                  </a:lnTo>
                  <a:lnTo>
                    <a:pt x="646" y="64"/>
                  </a:lnTo>
                  <a:lnTo>
                    <a:pt x="637" y="64"/>
                  </a:lnTo>
                  <a:lnTo>
                    <a:pt x="628" y="67"/>
                  </a:lnTo>
                  <a:lnTo>
                    <a:pt x="617" y="67"/>
                  </a:lnTo>
                  <a:lnTo>
                    <a:pt x="606" y="68"/>
                  </a:lnTo>
                  <a:lnTo>
                    <a:pt x="595" y="70"/>
                  </a:lnTo>
                  <a:lnTo>
                    <a:pt x="585" y="71"/>
                  </a:lnTo>
                  <a:lnTo>
                    <a:pt x="574" y="73"/>
                  </a:lnTo>
                  <a:lnTo>
                    <a:pt x="564" y="74"/>
                  </a:lnTo>
                  <a:lnTo>
                    <a:pt x="552" y="77"/>
                  </a:lnTo>
                  <a:lnTo>
                    <a:pt x="542" y="80"/>
                  </a:lnTo>
                  <a:lnTo>
                    <a:pt x="531" y="81"/>
                  </a:lnTo>
                  <a:lnTo>
                    <a:pt x="520" y="84"/>
                  </a:lnTo>
                  <a:lnTo>
                    <a:pt x="509" y="87"/>
                  </a:lnTo>
                  <a:lnTo>
                    <a:pt x="499" y="88"/>
                  </a:lnTo>
                  <a:lnTo>
                    <a:pt x="488" y="91"/>
                  </a:lnTo>
                  <a:lnTo>
                    <a:pt x="477" y="93"/>
                  </a:lnTo>
                  <a:lnTo>
                    <a:pt x="465" y="96"/>
                  </a:lnTo>
                  <a:lnTo>
                    <a:pt x="456" y="100"/>
                  </a:lnTo>
                  <a:lnTo>
                    <a:pt x="445" y="103"/>
                  </a:lnTo>
                  <a:lnTo>
                    <a:pt x="433" y="106"/>
                  </a:lnTo>
                  <a:lnTo>
                    <a:pt x="422" y="109"/>
                  </a:lnTo>
                  <a:lnTo>
                    <a:pt x="413" y="114"/>
                  </a:lnTo>
                  <a:lnTo>
                    <a:pt x="400" y="117"/>
                  </a:lnTo>
                  <a:lnTo>
                    <a:pt x="390" y="121"/>
                  </a:lnTo>
                  <a:lnTo>
                    <a:pt x="379" y="124"/>
                  </a:lnTo>
                  <a:lnTo>
                    <a:pt x="369" y="130"/>
                  </a:lnTo>
                  <a:lnTo>
                    <a:pt x="357" y="132"/>
                  </a:lnTo>
                  <a:lnTo>
                    <a:pt x="347" y="138"/>
                  </a:lnTo>
                  <a:lnTo>
                    <a:pt x="336" y="142"/>
                  </a:lnTo>
                  <a:lnTo>
                    <a:pt x="326" y="148"/>
                  </a:lnTo>
                  <a:lnTo>
                    <a:pt x="315" y="152"/>
                  </a:lnTo>
                  <a:lnTo>
                    <a:pt x="305" y="159"/>
                  </a:lnTo>
                  <a:lnTo>
                    <a:pt x="296" y="164"/>
                  </a:lnTo>
                  <a:lnTo>
                    <a:pt x="286" y="170"/>
                  </a:lnTo>
                  <a:lnTo>
                    <a:pt x="276" y="176"/>
                  </a:lnTo>
                  <a:lnTo>
                    <a:pt x="266" y="181"/>
                  </a:lnTo>
                  <a:lnTo>
                    <a:pt x="257" y="187"/>
                  </a:lnTo>
                  <a:lnTo>
                    <a:pt x="247" y="194"/>
                  </a:lnTo>
                  <a:lnTo>
                    <a:pt x="237" y="201"/>
                  </a:lnTo>
                  <a:lnTo>
                    <a:pt x="229" y="208"/>
                  </a:lnTo>
                  <a:lnTo>
                    <a:pt x="219" y="215"/>
                  </a:lnTo>
                  <a:lnTo>
                    <a:pt x="211" y="222"/>
                  </a:lnTo>
                  <a:lnTo>
                    <a:pt x="201" y="229"/>
                  </a:lnTo>
                  <a:lnTo>
                    <a:pt x="193" y="237"/>
                  </a:lnTo>
                  <a:lnTo>
                    <a:pt x="184" y="244"/>
                  </a:lnTo>
                  <a:lnTo>
                    <a:pt x="177" y="252"/>
                  </a:lnTo>
                  <a:lnTo>
                    <a:pt x="169" y="261"/>
                  </a:lnTo>
                  <a:lnTo>
                    <a:pt x="161" y="270"/>
                  </a:lnTo>
                  <a:lnTo>
                    <a:pt x="154" y="279"/>
                  </a:lnTo>
                  <a:lnTo>
                    <a:pt x="147" y="288"/>
                  </a:lnTo>
                  <a:lnTo>
                    <a:pt x="138" y="297"/>
                  </a:lnTo>
                  <a:lnTo>
                    <a:pt x="133" y="305"/>
                  </a:lnTo>
                  <a:lnTo>
                    <a:pt x="126" y="314"/>
                  </a:lnTo>
                  <a:lnTo>
                    <a:pt x="120" y="322"/>
                  </a:lnTo>
                  <a:lnTo>
                    <a:pt x="113" y="330"/>
                  </a:lnTo>
                  <a:lnTo>
                    <a:pt x="108" y="339"/>
                  </a:lnTo>
                  <a:lnTo>
                    <a:pt x="103" y="348"/>
                  </a:lnTo>
                  <a:lnTo>
                    <a:pt x="99" y="357"/>
                  </a:lnTo>
                  <a:lnTo>
                    <a:pt x="94" y="365"/>
                  </a:lnTo>
                  <a:lnTo>
                    <a:pt x="90" y="373"/>
                  </a:lnTo>
                  <a:lnTo>
                    <a:pt x="85" y="382"/>
                  </a:lnTo>
                  <a:lnTo>
                    <a:pt x="81" y="392"/>
                  </a:lnTo>
                  <a:lnTo>
                    <a:pt x="77" y="398"/>
                  </a:lnTo>
                  <a:lnTo>
                    <a:pt x="73" y="407"/>
                  </a:lnTo>
                  <a:lnTo>
                    <a:pt x="70" y="415"/>
                  </a:lnTo>
                  <a:lnTo>
                    <a:pt x="69" y="425"/>
                  </a:lnTo>
                  <a:lnTo>
                    <a:pt x="64" y="432"/>
                  </a:lnTo>
                  <a:lnTo>
                    <a:pt x="63" y="440"/>
                  </a:lnTo>
                  <a:lnTo>
                    <a:pt x="60" y="447"/>
                  </a:lnTo>
                  <a:lnTo>
                    <a:pt x="57" y="456"/>
                  </a:lnTo>
                  <a:lnTo>
                    <a:pt x="56" y="464"/>
                  </a:lnTo>
                  <a:lnTo>
                    <a:pt x="55" y="472"/>
                  </a:lnTo>
                  <a:lnTo>
                    <a:pt x="53" y="479"/>
                  </a:lnTo>
                  <a:lnTo>
                    <a:pt x="53" y="489"/>
                  </a:lnTo>
                  <a:lnTo>
                    <a:pt x="53" y="496"/>
                  </a:lnTo>
                  <a:lnTo>
                    <a:pt x="52" y="504"/>
                  </a:lnTo>
                  <a:lnTo>
                    <a:pt x="52" y="511"/>
                  </a:lnTo>
                  <a:lnTo>
                    <a:pt x="53" y="520"/>
                  </a:lnTo>
                  <a:lnTo>
                    <a:pt x="53" y="527"/>
                  </a:lnTo>
                  <a:lnTo>
                    <a:pt x="53" y="535"/>
                  </a:lnTo>
                  <a:lnTo>
                    <a:pt x="55" y="542"/>
                  </a:lnTo>
                  <a:lnTo>
                    <a:pt x="56" y="550"/>
                  </a:lnTo>
                  <a:lnTo>
                    <a:pt x="56" y="557"/>
                  </a:lnTo>
                  <a:lnTo>
                    <a:pt x="57" y="564"/>
                  </a:lnTo>
                  <a:lnTo>
                    <a:pt x="59" y="571"/>
                  </a:lnTo>
                  <a:lnTo>
                    <a:pt x="62" y="578"/>
                  </a:lnTo>
                  <a:lnTo>
                    <a:pt x="63" y="585"/>
                  </a:lnTo>
                  <a:lnTo>
                    <a:pt x="66" y="592"/>
                  </a:lnTo>
                  <a:lnTo>
                    <a:pt x="69" y="599"/>
                  </a:lnTo>
                  <a:lnTo>
                    <a:pt x="71" y="607"/>
                  </a:lnTo>
                  <a:lnTo>
                    <a:pt x="74" y="613"/>
                  </a:lnTo>
                  <a:lnTo>
                    <a:pt x="78" y="620"/>
                  </a:lnTo>
                  <a:lnTo>
                    <a:pt x="81" y="627"/>
                  </a:lnTo>
                  <a:lnTo>
                    <a:pt x="85" y="634"/>
                  </a:lnTo>
                  <a:lnTo>
                    <a:pt x="90" y="641"/>
                  </a:lnTo>
                  <a:lnTo>
                    <a:pt x="94" y="648"/>
                  </a:lnTo>
                  <a:lnTo>
                    <a:pt x="99" y="655"/>
                  </a:lnTo>
                  <a:lnTo>
                    <a:pt x="105" y="662"/>
                  </a:lnTo>
                  <a:lnTo>
                    <a:pt x="109" y="667"/>
                  </a:lnTo>
                  <a:lnTo>
                    <a:pt x="113" y="674"/>
                  </a:lnTo>
                  <a:lnTo>
                    <a:pt x="119" y="680"/>
                  </a:lnTo>
                  <a:lnTo>
                    <a:pt x="126" y="685"/>
                  </a:lnTo>
                  <a:lnTo>
                    <a:pt x="130" y="692"/>
                  </a:lnTo>
                  <a:lnTo>
                    <a:pt x="137" y="698"/>
                  </a:lnTo>
                  <a:lnTo>
                    <a:pt x="144" y="705"/>
                  </a:lnTo>
                  <a:lnTo>
                    <a:pt x="151" y="712"/>
                  </a:lnTo>
                  <a:lnTo>
                    <a:pt x="158" y="717"/>
                  </a:lnTo>
                  <a:lnTo>
                    <a:pt x="165" y="723"/>
                  </a:lnTo>
                  <a:lnTo>
                    <a:pt x="172" y="727"/>
                  </a:lnTo>
                  <a:lnTo>
                    <a:pt x="179" y="734"/>
                  </a:lnTo>
                  <a:lnTo>
                    <a:pt x="187" y="740"/>
                  </a:lnTo>
                  <a:lnTo>
                    <a:pt x="195" y="745"/>
                  </a:lnTo>
                  <a:lnTo>
                    <a:pt x="204" y="751"/>
                  </a:lnTo>
                  <a:lnTo>
                    <a:pt x="212" y="756"/>
                  </a:lnTo>
                  <a:lnTo>
                    <a:pt x="165" y="788"/>
                  </a:lnTo>
                  <a:lnTo>
                    <a:pt x="163" y="787"/>
                  </a:lnTo>
                  <a:lnTo>
                    <a:pt x="159" y="786"/>
                  </a:lnTo>
                  <a:lnTo>
                    <a:pt x="155" y="781"/>
                  </a:lnTo>
                  <a:lnTo>
                    <a:pt x="152" y="780"/>
                  </a:lnTo>
                  <a:lnTo>
                    <a:pt x="148" y="776"/>
                  </a:lnTo>
                  <a:lnTo>
                    <a:pt x="144" y="774"/>
                  </a:lnTo>
                  <a:lnTo>
                    <a:pt x="138" y="769"/>
                  </a:lnTo>
                  <a:lnTo>
                    <a:pt x="134" y="766"/>
                  </a:lnTo>
                  <a:lnTo>
                    <a:pt x="128" y="761"/>
                  </a:lnTo>
                  <a:lnTo>
                    <a:pt x="123" y="756"/>
                  </a:lnTo>
                  <a:lnTo>
                    <a:pt x="116" y="752"/>
                  </a:lnTo>
                  <a:lnTo>
                    <a:pt x="110" y="747"/>
                  </a:lnTo>
                  <a:lnTo>
                    <a:pt x="105" y="740"/>
                  </a:lnTo>
                  <a:lnTo>
                    <a:pt x="98" y="734"/>
                  </a:lnTo>
                  <a:lnTo>
                    <a:pt x="91" y="727"/>
                  </a:lnTo>
                  <a:lnTo>
                    <a:pt x="84" y="720"/>
                  </a:lnTo>
                  <a:lnTo>
                    <a:pt x="77" y="713"/>
                  </a:lnTo>
                  <a:lnTo>
                    <a:pt x="71" y="706"/>
                  </a:lnTo>
                  <a:lnTo>
                    <a:pt x="64" y="698"/>
                  </a:lnTo>
                  <a:lnTo>
                    <a:pt x="57" y="690"/>
                  </a:lnTo>
                  <a:lnTo>
                    <a:pt x="52" y="681"/>
                  </a:lnTo>
                  <a:lnTo>
                    <a:pt x="46" y="674"/>
                  </a:lnTo>
                  <a:lnTo>
                    <a:pt x="44" y="669"/>
                  </a:lnTo>
                  <a:lnTo>
                    <a:pt x="41" y="664"/>
                  </a:lnTo>
                  <a:lnTo>
                    <a:pt x="37" y="660"/>
                  </a:lnTo>
                  <a:lnTo>
                    <a:pt x="35" y="655"/>
                  </a:lnTo>
                  <a:lnTo>
                    <a:pt x="32" y="651"/>
                  </a:lnTo>
                  <a:lnTo>
                    <a:pt x="30" y="646"/>
                  </a:lnTo>
                  <a:lnTo>
                    <a:pt x="28" y="641"/>
                  </a:lnTo>
                  <a:lnTo>
                    <a:pt x="25" y="637"/>
                  </a:lnTo>
                  <a:lnTo>
                    <a:pt x="23" y="631"/>
                  </a:lnTo>
                  <a:lnTo>
                    <a:pt x="21" y="627"/>
                  </a:lnTo>
                  <a:lnTo>
                    <a:pt x="20" y="621"/>
                  </a:lnTo>
                  <a:lnTo>
                    <a:pt x="17" y="617"/>
                  </a:lnTo>
                  <a:lnTo>
                    <a:pt x="16" y="612"/>
                  </a:lnTo>
                  <a:lnTo>
                    <a:pt x="14" y="607"/>
                  </a:lnTo>
                  <a:lnTo>
                    <a:pt x="13" y="603"/>
                  </a:lnTo>
                  <a:lnTo>
                    <a:pt x="13" y="598"/>
                  </a:lnTo>
                  <a:lnTo>
                    <a:pt x="10" y="592"/>
                  </a:lnTo>
                  <a:lnTo>
                    <a:pt x="9" y="586"/>
                  </a:lnTo>
                  <a:lnTo>
                    <a:pt x="7" y="581"/>
                  </a:lnTo>
                  <a:lnTo>
                    <a:pt x="7" y="575"/>
                  </a:lnTo>
                  <a:lnTo>
                    <a:pt x="6" y="568"/>
                  </a:lnTo>
                  <a:lnTo>
                    <a:pt x="5" y="563"/>
                  </a:lnTo>
                  <a:lnTo>
                    <a:pt x="5" y="557"/>
                  </a:lnTo>
                  <a:lnTo>
                    <a:pt x="5" y="552"/>
                  </a:lnTo>
                  <a:lnTo>
                    <a:pt x="2" y="546"/>
                  </a:lnTo>
                  <a:lnTo>
                    <a:pt x="2" y="539"/>
                  </a:lnTo>
                  <a:lnTo>
                    <a:pt x="2" y="534"/>
                  </a:lnTo>
                  <a:lnTo>
                    <a:pt x="2" y="527"/>
                  </a:lnTo>
                  <a:lnTo>
                    <a:pt x="0" y="520"/>
                  </a:lnTo>
                  <a:lnTo>
                    <a:pt x="0" y="514"/>
                  </a:lnTo>
                  <a:lnTo>
                    <a:pt x="0" y="507"/>
                  </a:lnTo>
                  <a:lnTo>
                    <a:pt x="2" y="502"/>
                  </a:lnTo>
                  <a:lnTo>
                    <a:pt x="2" y="495"/>
                  </a:lnTo>
                  <a:lnTo>
                    <a:pt x="2" y="488"/>
                  </a:lnTo>
                  <a:lnTo>
                    <a:pt x="2" y="481"/>
                  </a:lnTo>
                  <a:lnTo>
                    <a:pt x="2" y="474"/>
                  </a:lnTo>
                  <a:lnTo>
                    <a:pt x="2" y="467"/>
                  </a:lnTo>
                  <a:lnTo>
                    <a:pt x="3" y="460"/>
                  </a:lnTo>
                  <a:lnTo>
                    <a:pt x="5" y="453"/>
                  </a:lnTo>
                  <a:lnTo>
                    <a:pt x="6" y="446"/>
                  </a:lnTo>
                  <a:lnTo>
                    <a:pt x="6" y="437"/>
                  </a:lnTo>
                  <a:lnTo>
                    <a:pt x="7" y="432"/>
                  </a:lnTo>
                  <a:lnTo>
                    <a:pt x="9" y="425"/>
                  </a:lnTo>
                  <a:lnTo>
                    <a:pt x="12" y="418"/>
                  </a:lnTo>
                  <a:lnTo>
                    <a:pt x="13" y="410"/>
                  </a:lnTo>
                  <a:lnTo>
                    <a:pt x="14" y="403"/>
                  </a:lnTo>
                  <a:lnTo>
                    <a:pt x="17" y="396"/>
                  </a:lnTo>
                  <a:lnTo>
                    <a:pt x="20" y="389"/>
                  </a:lnTo>
                  <a:lnTo>
                    <a:pt x="23" y="380"/>
                  </a:lnTo>
                  <a:lnTo>
                    <a:pt x="24" y="373"/>
                  </a:lnTo>
                  <a:lnTo>
                    <a:pt x="27" y="365"/>
                  </a:lnTo>
                  <a:lnTo>
                    <a:pt x="30" y="358"/>
                  </a:lnTo>
                  <a:lnTo>
                    <a:pt x="34" y="351"/>
                  </a:lnTo>
                  <a:lnTo>
                    <a:pt x="37" y="343"/>
                  </a:lnTo>
                  <a:lnTo>
                    <a:pt x="41" y="336"/>
                  </a:lnTo>
                  <a:lnTo>
                    <a:pt x="45" y="329"/>
                  </a:lnTo>
                  <a:lnTo>
                    <a:pt x="48" y="320"/>
                  </a:lnTo>
                  <a:lnTo>
                    <a:pt x="53" y="314"/>
                  </a:lnTo>
                  <a:lnTo>
                    <a:pt x="57" y="305"/>
                  </a:lnTo>
                  <a:lnTo>
                    <a:pt x="62" y="298"/>
                  </a:lnTo>
                  <a:lnTo>
                    <a:pt x="66" y="291"/>
                  </a:lnTo>
                  <a:lnTo>
                    <a:pt x="71" y="283"/>
                  </a:lnTo>
                  <a:lnTo>
                    <a:pt x="77" y="275"/>
                  </a:lnTo>
                  <a:lnTo>
                    <a:pt x="84" y="268"/>
                  </a:lnTo>
                  <a:lnTo>
                    <a:pt x="88" y="261"/>
                  </a:lnTo>
                  <a:lnTo>
                    <a:pt x="94" y="252"/>
                  </a:lnTo>
                  <a:lnTo>
                    <a:pt x="101" y="245"/>
                  </a:lnTo>
                  <a:lnTo>
                    <a:pt x="108" y="238"/>
                  </a:lnTo>
                  <a:lnTo>
                    <a:pt x="115" y="230"/>
                  </a:lnTo>
                  <a:lnTo>
                    <a:pt x="122" y="223"/>
                  </a:lnTo>
                  <a:lnTo>
                    <a:pt x="128" y="216"/>
                  </a:lnTo>
                  <a:lnTo>
                    <a:pt x="137" y="209"/>
                  </a:lnTo>
                  <a:lnTo>
                    <a:pt x="144" y="201"/>
                  </a:lnTo>
                  <a:lnTo>
                    <a:pt x="152" y="194"/>
                  </a:lnTo>
                  <a:lnTo>
                    <a:pt x="161" y="187"/>
                  </a:lnTo>
                  <a:lnTo>
                    <a:pt x="170" y="180"/>
                  </a:lnTo>
                  <a:lnTo>
                    <a:pt x="179" y="173"/>
                  </a:lnTo>
                  <a:lnTo>
                    <a:pt x="188" y="166"/>
                  </a:lnTo>
                  <a:lnTo>
                    <a:pt x="198" y="159"/>
                  </a:lnTo>
                  <a:lnTo>
                    <a:pt x="208" y="152"/>
                  </a:lnTo>
                  <a:lnTo>
                    <a:pt x="218" y="144"/>
                  </a:lnTo>
                  <a:lnTo>
                    <a:pt x="229" y="137"/>
                  </a:lnTo>
                  <a:lnTo>
                    <a:pt x="238" y="130"/>
                  </a:lnTo>
                  <a:lnTo>
                    <a:pt x="250" y="124"/>
                  </a:lnTo>
                  <a:lnTo>
                    <a:pt x="259" y="117"/>
                  </a:lnTo>
                  <a:lnTo>
                    <a:pt x="272" y="112"/>
                  </a:lnTo>
                  <a:lnTo>
                    <a:pt x="283" y="105"/>
                  </a:lnTo>
                  <a:lnTo>
                    <a:pt x="296" y="100"/>
                  </a:lnTo>
                  <a:lnTo>
                    <a:pt x="307" y="95"/>
                  </a:lnTo>
                  <a:lnTo>
                    <a:pt x="319" y="89"/>
                  </a:lnTo>
                  <a:lnTo>
                    <a:pt x="330" y="84"/>
                  </a:lnTo>
                  <a:lnTo>
                    <a:pt x="344" y="80"/>
                  </a:lnTo>
                  <a:lnTo>
                    <a:pt x="357" y="74"/>
                  </a:lnTo>
                  <a:lnTo>
                    <a:pt x="369" y="70"/>
                  </a:lnTo>
                  <a:lnTo>
                    <a:pt x="383" y="66"/>
                  </a:lnTo>
                  <a:lnTo>
                    <a:pt x="397" y="61"/>
                  </a:lnTo>
                  <a:lnTo>
                    <a:pt x="410" y="56"/>
                  </a:lnTo>
                  <a:lnTo>
                    <a:pt x="422" y="52"/>
                  </a:lnTo>
                  <a:lnTo>
                    <a:pt x="436" y="48"/>
                  </a:lnTo>
                  <a:lnTo>
                    <a:pt x="450" y="45"/>
                  </a:lnTo>
                  <a:lnTo>
                    <a:pt x="464" y="41"/>
                  </a:lnTo>
                  <a:lnTo>
                    <a:pt x="478" y="38"/>
                  </a:lnTo>
                  <a:lnTo>
                    <a:pt x="492" y="34"/>
                  </a:lnTo>
                  <a:lnTo>
                    <a:pt x="506" y="32"/>
                  </a:lnTo>
                  <a:lnTo>
                    <a:pt x="520" y="28"/>
                  </a:lnTo>
                  <a:lnTo>
                    <a:pt x="534" y="25"/>
                  </a:lnTo>
                  <a:lnTo>
                    <a:pt x="549" y="22"/>
                  </a:lnTo>
                  <a:lnTo>
                    <a:pt x="563" y="20"/>
                  </a:lnTo>
                  <a:lnTo>
                    <a:pt x="578" y="18"/>
                  </a:lnTo>
                  <a:lnTo>
                    <a:pt x="592" y="15"/>
                  </a:lnTo>
                  <a:lnTo>
                    <a:pt x="607" y="14"/>
                  </a:lnTo>
                  <a:lnTo>
                    <a:pt x="623" y="13"/>
                  </a:lnTo>
                  <a:lnTo>
                    <a:pt x="637" y="10"/>
                  </a:lnTo>
                  <a:lnTo>
                    <a:pt x="651" y="9"/>
                  </a:lnTo>
                  <a:lnTo>
                    <a:pt x="666" y="6"/>
                  </a:lnTo>
                  <a:lnTo>
                    <a:pt x="680" y="6"/>
                  </a:lnTo>
                  <a:lnTo>
                    <a:pt x="695" y="4"/>
                  </a:lnTo>
                  <a:lnTo>
                    <a:pt x="709" y="3"/>
                  </a:lnTo>
                  <a:lnTo>
                    <a:pt x="724" y="2"/>
                  </a:lnTo>
                  <a:lnTo>
                    <a:pt x="740" y="2"/>
                  </a:lnTo>
                  <a:lnTo>
                    <a:pt x="754" y="2"/>
                  </a:lnTo>
                  <a:lnTo>
                    <a:pt x="769" y="0"/>
                  </a:lnTo>
                  <a:lnTo>
                    <a:pt x="783" y="0"/>
                  </a:lnTo>
                  <a:lnTo>
                    <a:pt x="798" y="0"/>
                  </a:lnTo>
                  <a:lnTo>
                    <a:pt x="812" y="0"/>
                  </a:lnTo>
                  <a:lnTo>
                    <a:pt x="827" y="0"/>
                  </a:lnTo>
                  <a:lnTo>
                    <a:pt x="841" y="0"/>
                  </a:lnTo>
                  <a:lnTo>
                    <a:pt x="857" y="2"/>
                  </a:lnTo>
                  <a:lnTo>
                    <a:pt x="871" y="2"/>
                  </a:lnTo>
                  <a:lnTo>
                    <a:pt x="884" y="2"/>
                  </a:lnTo>
                  <a:lnTo>
                    <a:pt x="898" y="2"/>
                  </a:lnTo>
                  <a:lnTo>
                    <a:pt x="914" y="3"/>
                  </a:lnTo>
                  <a:lnTo>
                    <a:pt x="928" y="3"/>
                  </a:lnTo>
                  <a:lnTo>
                    <a:pt x="942" y="4"/>
                  </a:lnTo>
                  <a:lnTo>
                    <a:pt x="955" y="6"/>
                  </a:lnTo>
                  <a:lnTo>
                    <a:pt x="968" y="7"/>
                  </a:lnTo>
                  <a:lnTo>
                    <a:pt x="982" y="9"/>
                  </a:lnTo>
                  <a:lnTo>
                    <a:pt x="994" y="10"/>
                  </a:lnTo>
                  <a:lnTo>
                    <a:pt x="1008" y="11"/>
                  </a:lnTo>
                  <a:lnTo>
                    <a:pt x="1022" y="13"/>
                  </a:lnTo>
                  <a:lnTo>
                    <a:pt x="1035" y="15"/>
                  </a:lnTo>
                  <a:lnTo>
                    <a:pt x="1047" y="18"/>
                  </a:lnTo>
                  <a:lnTo>
                    <a:pt x="1060" y="20"/>
                  </a:lnTo>
                  <a:lnTo>
                    <a:pt x="1074" y="22"/>
                  </a:lnTo>
                  <a:lnTo>
                    <a:pt x="1085" y="24"/>
                  </a:lnTo>
                  <a:lnTo>
                    <a:pt x="1096" y="27"/>
                  </a:lnTo>
                  <a:lnTo>
                    <a:pt x="1109" y="29"/>
                  </a:lnTo>
                  <a:lnTo>
                    <a:pt x="1120" y="31"/>
                  </a:lnTo>
                  <a:lnTo>
                    <a:pt x="1129" y="32"/>
                  </a:lnTo>
                  <a:lnTo>
                    <a:pt x="1141" y="35"/>
                  </a:lnTo>
                  <a:lnTo>
                    <a:pt x="1152" y="38"/>
                  </a:lnTo>
                  <a:lnTo>
                    <a:pt x="1163" y="39"/>
                  </a:lnTo>
                  <a:lnTo>
                    <a:pt x="1171" y="41"/>
                  </a:lnTo>
                  <a:lnTo>
                    <a:pt x="1181" y="43"/>
                  </a:lnTo>
                  <a:lnTo>
                    <a:pt x="1191" y="45"/>
                  </a:lnTo>
                  <a:lnTo>
                    <a:pt x="1200" y="48"/>
                  </a:lnTo>
                  <a:lnTo>
                    <a:pt x="1209" y="49"/>
                  </a:lnTo>
                  <a:lnTo>
                    <a:pt x="1217" y="52"/>
                  </a:lnTo>
                  <a:lnTo>
                    <a:pt x="1227" y="53"/>
                  </a:lnTo>
                  <a:lnTo>
                    <a:pt x="1235" y="54"/>
                  </a:lnTo>
                  <a:lnTo>
                    <a:pt x="1244" y="56"/>
                  </a:lnTo>
                  <a:lnTo>
                    <a:pt x="1251" y="59"/>
                  </a:lnTo>
                  <a:lnTo>
                    <a:pt x="1259" y="60"/>
                  </a:lnTo>
                  <a:lnTo>
                    <a:pt x="1266" y="61"/>
                  </a:lnTo>
                  <a:lnTo>
                    <a:pt x="1273" y="64"/>
                  </a:lnTo>
                  <a:lnTo>
                    <a:pt x="1281" y="66"/>
                  </a:lnTo>
                  <a:lnTo>
                    <a:pt x="1288" y="67"/>
                  </a:lnTo>
                  <a:lnTo>
                    <a:pt x="1295" y="68"/>
                  </a:lnTo>
                  <a:lnTo>
                    <a:pt x="1302" y="71"/>
                  </a:lnTo>
                  <a:lnTo>
                    <a:pt x="1309" y="73"/>
                  </a:lnTo>
                  <a:lnTo>
                    <a:pt x="1316" y="74"/>
                  </a:lnTo>
                  <a:lnTo>
                    <a:pt x="1323" y="75"/>
                  </a:lnTo>
                  <a:lnTo>
                    <a:pt x="1330" y="78"/>
                  </a:lnTo>
                  <a:lnTo>
                    <a:pt x="1337" y="80"/>
                  </a:lnTo>
                  <a:lnTo>
                    <a:pt x="1342" y="81"/>
                  </a:lnTo>
                  <a:lnTo>
                    <a:pt x="1349" y="84"/>
                  </a:lnTo>
                  <a:lnTo>
                    <a:pt x="1355" y="85"/>
                  </a:lnTo>
                  <a:lnTo>
                    <a:pt x="1361" y="87"/>
                  </a:lnTo>
                  <a:lnTo>
                    <a:pt x="1368" y="88"/>
                  </a:lnTo>
                  <a:lnTo>
                    <a:pt x="1373" y="91"/>
                  </a:lnTo>
                  <a:lnTo>
                    <a:pt x="1379" y="92"/>
                  </a:lnTo>
                  <a:lnTo>
                    <a:pt x="1386" y="93"/>
                  </a:lnTo>
                  <a:lnTo>
                    <a:pt x="1391" y="96"/>
                  </a:lnTo>
                  <a:lnTo>
                    <a:pt x="1398" y="98"/>
                  </a:lnTo>
                  <a:lnTo>
                    <a:pt x="1404" y="100"/>
                  </a:lnTo>
                  <a:lnTo>
                    <a:pt x="1411" y="102"/>
                  </a:lnTo>
                  <a:lnTo>
                    <a:pt x="1416" y="105"/>
                  </a:lnTo>
                  <a:lnTo>
                    <a:pt x="1423" y="107"/>
                  </a:lnTo>
                  <a:lnTo>
                    <a:pt x="1429" y="109"/>
                  </a:lnTo>
                  <a:lnTo>
                    <a:pt x="1436" y="112"/>
                  </a:lnTo>
                  <a:lnTo>
                    <a:pt x="1443" y="114"/>
                  </a:lnTo>
                  <a:lnTo>
                    <a:pt x="1450" y="116"/>
                  </a:lnTo>
                  <a:lnTo>
                    <a:pt x="1455" y="119"/>
                  </a:lnTo>
                  <a:lnTo>
                    <a:pt x="1462" y="121"/>
                  </a:lnTo>
                  <a:lnTo>
                    <a:pt x="1469" y="123"/>
                  </a:lnTo>
                  <a:lnTo>
                    <a:pt x="1476" y="126"/>
                  </a:lnTo>
                  <a:lnTo>
                    <a:pt x="1483" y="128"/>
                  </a:lnTo>
                  <a:lnTo>
                    <a:pt x="1490" y="131"/>
                  </a:lnTo>
                  <a:lnTo>
                    <a:pt x="1498" y="134"/>
                  </a:lnTo>
                  <a:lnTo>
                    <a:pt x="1505" y="137"/>
                  </a:lnTo>
                  <a:lnTo>
                    <a:pt x="1512" y="139"/>
                  </a:lnTo>
                  <a:lnTo>
                    <a:pt x="1521" y="142"/>
                  </a:lnTo>
                  <a:lnTo>
                    <a:pt x="1528" y="145"/>
                  </a:lnTo>
                  <a:lnTo>
                    <a:pt x="1536" y="149"/>
                  </a:lnTo>
                  <a:lnTo>
                    <a:pt x="1544" y="152"/>
                  </a:lnTo>
                  <a:lnTo>
                    <a:pt x="1553" y="156"/>
                  </a:lnTo>
                  <a:lnTo>
                    <a:pt x="1562" y="159"/>
                  </a:lnTo>
                  <a:lnTo>
                    <a:pt x="1572" y="163"/>
                  </a:lnTo>
                  <a:lnTo>
                    <a:pt x="1581" y="166"/>
                  </a:lnTo>
                  <a:lnTo>
                    <a:pt x="1589" y="170"/>
                  </a:lnTo>
                  <a:lnTo>
                    <a:pt x="1597" y="173"/>
                  </a:lnTo>
                  <a:lnTo>
                    <a:pt x="1607" y="178"/>
                  </a:lnTo>
                  <a:lnTo>
                    <a:pt x="1615" y="181"/>
                  </a:lnTo>
                  <a:lnTo>
                    <a:pt x="1625" y="185"/>
                  </a:lnTo>
                  <a:lnTo>
                    <a:pt x="1635" y="190"/>
                  </a:lnTo>
                  <a:lnTo>
                    <a:pt x="1643" y="195"/>
                  </a:lnTo>
                  <a:lnTo>
                    <a:pt x="1652" y="199"/>
                  </a:lnTo>
                  <a:lnTo>
                    <a:pt x="1661" y="203"/>
                  </a:lnTo>
                  <a:lnTo>
                    <a:pt x="1670" y="208"/>
                  </a:lnTo>
                  <a:lnTo>
                    <a:pt x="1679" y="213"/>
                  </a:lnTo>
                  <a:lnTo>
                    <a:pt x="1688" y="217"/>
                  </a:lnTo>
                  <a:lnTo>
                    <a:pt x="1696" y="223"/>
                  </a:lnTo>
                  <a:lnTo>
                    <a:pt x="1706" y="229"/>
                  </a:lnTo>
                  <a:lnTo>
                    <a:pt x="1716" y="236"/>
                  </a:lnTo>
                  <a:lnTo>
                    <a:pt x="1724" y="240"/>
                  </a:lnTo>
                  <a:lnTo>
                    <a:pt x="1732" y="245"/>
                  </a:lnTo>
                  <a:lnTo>
                    <a:pt x="1741" y="251"/>
                  </a:lnTo>
                  <a:lnTo>
                    <a:pt x="1750" y="258"/>
                  </a:lnTo>
                  <a:lnTo>
                    <a:pt x="1759" y="263"/>
                  </a:lnTo>
                  <a:lnTo>
                    <a:pt x="1767" y="270"/>
                  </a:lnTo>
                  <a:lnTo>
                    <a:pt x="1775" y="276"/>
                  </a:lnTo>
                  <a:lnTo>
                    <a:pt x="1784" y="283"/>
                  </a:lnTo>
                  <a:lnTo>
                    <a:pt x="1792" y="288"/>
                  </a:lnTo>
                  <a:lnTo>
                    <a:pt x="1801" y="295"/>
                  </a:lnTo>
                  <a:lnTo>
                    <a:pt x="1807" y="302"/>
                  </a:lnTo>
                  <a:lnTo>
                    <a:pt x="1816" y="309"/>
                  </a:lnTo>
                  <a:lnTo>
                    <a:pt x="1823" y="316"/>
                  </a:lnTo>
                  <a:lnTo>
                    <a:pt x="1831" y="323"/>
                  </a:lnTo>
                  <a:lnTo>
                    <a:pt x="1838" y="330"/>
                  </a:lnTo>
                  <a:lnTo>
                    <a:pt x="1846" y="337"/>
                  </a:lnTo>
                  <a:lnTo>
                    <a:pt x="1853" y="344"/>
                  </a:lnTo>
                  <a:lnTo>
                    <a:pt x="1860" y="351"/>
                  </a:lnTo>
                  <a:lnTo>
                    <a:pt x="1867" y="359"/>
                  </a:lnTo>
                  <a:lnTo>
                    <a:pt x="1874" y="366"/>
                  </a:lnTo>
                  <a:lnTo>
                    <a:pt x="1881" y="373"/>
                  </a:lnTo>
                  <a:lnTo>
                    <a:pt x="1888" y="382"/>
                  </a:lnTo>
                  <a:lnTo>
                    <a:pt x="1894" y="390"/>
                  </a:lnTo>
                  <a:lnTo>
                    <a:pt x="1901" y="398"/>
                  </a:lnTo>
                  <a:lnTo>
                    <a:pt x="1906" y="405"/>
                  </a:lnTo>
                  <a:lnTo>
                    <a:pt x="1911" y="414"/>
                  </a:lnTo>
                  <a:lnTo>
                    <a:pt x="1916" y="422"/>
                  </a:lnTo>
                  <a:lnTo>
                    <a:pt x="1923" y="430"/>
                  </a:lnTo>
                  <a:lnTo>
                    <a:pt x="1927" y="437"/>
                  </a:lnTo>
                  <a:lnTo>
                    <a:pt x="1933" y="447"/>
                  </a:lnTo>
                  <a:lnTo>
                    <a:pt x="1937" y="456"/>
                  </a:lnTo>
                  <a:lnTo>
                    <a:pt x="1943" y="464"/>
                  </a:lnTo>
                  <a:lnTo>
                    <a:pt x="1947" y="472"/>
                  </a:lnTo>
                  <a:lnTo>
                    <a:pt x="1951" y="481"/>
                  </a:lnTo>
                  <a:lnTo>
                    <a:pt x="1954" y="489"/>
                  </a:lnTo>
                  <a:lnTo>
                    <a:pt x="1958" y="499"/>
                  </a:lnTo>
                  <a:lnTo>
                    <a:pt x="1961" y="507"/>
                  </a:lnTo>
                  <a:lnTo>
                    <a:pt x="1963" y="517"/>
                  </a:lnTo>
                  <a:lnTo>
                    <a:pt x="1966" y="525"/>
                  </a:lnTo>
                  <a:lnTo>
                    <a:pt x="1969" y="535"/>
                  </a:lnTo>
                  <a:lnTo>
                    <a:pt x="1970" y="543"/>
                  </a:lnTo>
                  <a:lnTo>
                    <a:pt x="1973" y="553"/>
                  </a:lnTo>
                  <a:lnTo>
                    <a:pt x="1975" y="561"/>
                  </a:lnTo>
                  <a:lnTo>
                    <a:pt x="1976" y="571"/>
                  </a:lnTo>
                  <a:lnTo>
                    <a:pt x="1977" y="581"/>
                  </a:lnTo>
                  <a:lnTo>
                    <a:pt x="1977" y="591"/>
                  </a:lnTo>
                  <a:lnTo>
                    <a:pt x="1977" y="599"/>
                  </a:lnTo>
                  <a:lnTo>
                    <a:pt x="1979" y="610"/>
                  </a:lnTo>
                  <a:lnTo>
                    <a:pt x="1977" y="620"/>
                  </a:lnTo>
                  <a:lnTo>
                    <a:pt x="1977" y="632"/>
                  </a:lnTo>
                  <a:lnTo>
                    <a:pt x="1975" y="642"/>
                  </a:lnTo>
                  <a:lnTo>
                    <a:pt x="1975" y="653"/>
                  </a:lnTo>
                  <a:lnTo>
                    <a:pt x="1973" y="663"/>
                  </a:lnTo>
                  <a:lnTo>
                    <a:pt x="1972" y="674"/>
                  </a:lnTo>
                  <a:lnTo>
                    <a:pt x="1970" y="683"/>
                  </a:lnTo>
                  <a:lnTo>
                    <a:pt x="1968" y="694"/>
                  </a:lnTo>
                  <a:lnTo>
                    <a:pt x="1965" y="702"/>
                  </a:lnTo>
                  <a:lnTo>
                    <a:pt x="1963" y="710"/>
                  </a:lnTo>
                  <a:lnTo>
                    <a:pt x="1959" y="719"/>
                  </a:lnTo>
                  <a:lnTo>
                    <a:pt x="1958" y="727"/>
                  </a:lnTo>
                  <a:lnTo>
                    <a:pt x="1954" y="734"/>
                  </a:lnTo>
                  <a:lnTo>
                    <a:pt x="1951" y="742"/>
                  </a:lnTo>
                  <a:lnTo>
                    <a:pt x="1948" y="749"/>
                  </a:lnTo>
                  <a:lnTo>
                    <a:pt x="1944" y="756"/>
                  </a:lnTo>
                  <a:lnTo>
                    <a:pt x="1940" y="763"/>
                  </a:lnTo>
                  <a:lnTo>
                    <a:pt x="1936" y="770"/>
                  </a:lnTo>
                  <a:lnTo>
                    <a:pt x="1931" y="776"/>
                  </a:lnTo>
                  <a:lnTo>
                    <a:pt x="1927" y="783"/>
                  </a:lnTo>
                  <a:lnTo>
                    <a:pt x="1923" y="788"/>
                  </a:lnTo>
                  <a:lnTo>
                    <a:pt x="1917" y="794"/>
                  </a:lnTo>
                  <a:lnTo>
                    <a:pt x="1913" y="798"/>
                  </a:lnTo>
                  <a:lnTo>
                    <a:pt x="1909" y="804"/>
                  </a:lnTo>
                  <a:lnTo>
                    <a:pt x="1902" y="808"/>
                  </a:lnTo>
                  <a:lnTo>
                    <a:pt x="1898" y="812"/>
                  </a:lnTo>
                  <a:lnTo>
                    <a:pt x="1892" y="816"/>
                  </a:lnTo>
                  <a:lnTo>
                    <a:pt x="1887" y="822"/>
                  </a:lnTo>
                  <a:lnTo>
                    <a:pt x="1881" y="825"/>
                  </a:lnTo>
                  <a:lnTo>
                    <a:pt x="1876" y="829"/>
                  </a:lnTo>
                  <a:lnTo>
                    <a:pt x="1870" y="833"/>
                  </a:lnTo>
                  <a:lnTo>
                    <a:pt x="1865" y="837"/>
                  </a:lnTo>
                  <a:lnTo>
                    <a:pt x="1858" y="839"/>
                  </a:lnTo>
                  <a:lnTo>
                    <a:pt x="1851" y="843"/>
                  </a:lnTo>
                  <a:lnTo>
                    <a:pt x="1845" y="846"/>
                  </a:lnTo>
                  <a:lnTo>
                    <a:pt x="1838" y="848"/>
                  </a:lnTo>
                  <a:lnTo>
                    <a:pt x="1831" y="851"/>
                  </a:lnTo>
                  <a:lnTo>
                    <a:pt x="1826" y="852"/>
                  </a:lnTo>
                  <a:lnTo>
                    <a:pt x="1819" y="855"/>
                  </a:lnTo>
                  <a:lnTo>
                    <a:pt x="1813" y="858"/>
                  </a:lnTo>
                  <a:lnTo>
                    <a:pt x="1806" y="859"/>
                  </a:lnTo>
                  <a:lnTo>
                    <a:pt x="1799" y="861"/>
                  </a:lnTo>
                  <a:lnTo>
                    <a:pt x="1792" y="862"/>
                  </a:lnTo>
                  <a:lnTo>
                    <a:pt x="1785" y="865"/>
                  </a:lnTo>
                  <a:lnTo>
                    <a:pt x="1778" y="865"/>
                  </a:lnTo>
                  <a:lnTo>
                    <a:pt x="1771" y="866"/>
                  </a:lnTo>
                  <a:lnTo>
                    <a:pt x="1764" y="868"/>
                  </a:lnTo>
                  <a:lnTo>
                    <a:pt x="1757" y="871"/>
                  </a:lnTo>
                  <a:lnTo>
                    <a:pt x="1749" y="871"/>
                  </a:lnTo>
                  <a:lnTo>
                    <a:pt x="1742" y="872"/>
                  </a:lnTo>
                  <a:lnTo>
                    <a:pt x="1735" y="872"/>
                  </a:lnTo>
                  <a:lnTo>
                    <a:pt x="1728" y="873"/>
                  </a:lnTo>
                  <a:lnTo>
                    <a:pt x="1721" y="873"/>
                  </a:lnTo>
                  <a:lnTo>
                    <a:pt x="1714" y="875"/>
                  </a:lnTo>
                  <a:lnTo>
                    <a:pt x="1707" y="875"/>
                  </a:lnTo>
                  <a:lnTo>
                    <a:pt x="1700" y="876"/>
                  </a:lnTo>
                  <a:lnTo>
                    <a:pt x="1692" y="876"/>
                  </a:lnTo>
                  <a:lnTo>
                    <a:pt x="1685" y="876"/>
                  </a:lnTo>
                  <a:lnTo>
                    <a:pt x="1678" y="876"/>
                  </a:lnTo>
                  <a:lnTo>
                    <a:pt x="1671" y="878"/>
                  </a:lnTo>
                  <a:lnTo>
                    <a:pt x="1664" y="878"/>
                  </a:lnTo>
                  <a:lnTo>
                    <a:pt x="1657" y="879"/>
                  </a:lnTo>
                  <a:lnTo>
                    <a:pt x="1650" y="879"/>
                  </a:lnTo>
                  <a:lnTo>
                    <a:pt x="1645" y="880"/>
                  </a:lnTo>
                  <a:lnTo>
                    <a:pt x="1638" y="880"/>
                  </a:lnTo>
                  <a:lnTo>
                    <a:pt x="1631" y="880"/>
                  </a:lnTo>
                  <a:lnTo>
                    <a:pt x="1624" y="880"/>
                  </a:lnTo>
                  <a:lnTo>
                    <a:pt x="1617" y="880"/>
                  </a:lnTo>
                  <a:lnTo>
                    <a:pt x="1610" y="879"/>
                  </a:lnTo>
                  <a:lnTo>
                    <a:pt x="1603" y="879"/>
                  </a:lnTo>
                  <a:lnTo>
                    <a:pt x="1596" y="879"/>
                  </a:lnTo>
                  <a:lnTo>
                    <a:pt x="1589" y="879"/>
                  </a:lnTo>
                  <a:lnTo>
                    <a:pt x="1582" y="876"/>
                  </a:lnTo>
                  <a:lnTo>
                    <a:pt x="1575" y="876"/>
                  </a:lnTo>
                  <a:lnTo>
                    <a:pt x="1568" y="875"/>
                  </a:lnTo>
                  <a:lnTo>
                    <a:pt x="1561" y="875"/>
                  </a:lnTo>
                  <a:lnTo>
                    <a:pt x="1554" y="873"/>
                  </a:lnTo>
                  <a:lnTo>
                    <a:pt x="1547" y="873"/>
                  </a:lnTo>
                  <a:lnTo>
                    <a:pt x="1540" y="872"/>
                  </a:lnTo>
                  <a:lnTo>
                    <a:pt x="1533" y="871"/>
                  </a:lnTo>
                  <a:lnTo>
                    <a:pt x="1526" y="868"/>
                  </a:lnTo>
                  <a:lnTo>
                    <a:pt x="1519" y="866"/>
                  </a:lnTo>
                  <a:lnTo>
                    <a:pt x="1512" y="865"/>
                  </a:lnTo>
                  <a:lnTo>
                    <a:pt x="1505" y="864"/>
                  </a:lnTo>
                  <a:lnTo>
                    <a:pt x="1498" y="861"/>
                  </a:lnTo>
                  <a:lnTo>
                    <a:pt x="1491" y="859"/>
                  </a:lnTo>
                  <a:lnTo>
                    <a:pt x="1484" y="858"/>
                  </a:lnTo>
                  <a:lnTo>
                    <a:pt x="1478" y="857"/>
                  </a:lnTo>
                  <a:lnTo>
                    <a:pt x="1471" y="852"/>
                  </a:lnTo>
                  <a:lnTo>
                    <a:pt x="1464" y="851"/>
                  </a:lnTo>
                  <a:lnTo>
                    <a:pt x="1457" y="848"/>
                  </a:lnTo>
                  <a:lnTo>
                    <a:pt x="1450" y="846"/>
                  </a:lnTo>
                  <a:lnTo>
                    <a:pt x="1443" y="843"/>
                  </a:lnTo>
                  <a:lnTo>
                    <a:pt x="1436" y="840"/>
                  </a:lnTo>
                  <a:lnTo>
                    <a:pt x="1429" y="839"/>
                  </a:lnTo>
                  <a:lnTo>
                    <a:pt x="1423" y="836"/>
                  </a:lnTo>
                  <a:lnTo>
                    <a:pt x="1416" y="832"/>
                  </a:lnTo>
                  <a:lnTo>
                    <a:pt x="1409" y="829"/>
                  </a:lnTo>
                  <a:lnTo>
                    <a:pt x="1402" y="826"/>
                  </a:lnTo>
                  <a:lnTo>
                    <a:pt x="1395" y="823"/>
                  </a:lnTo>
                  <a:lnTo>
                    <a:pt x="1388" y="819"/>
                  </a:lnTo>
                  <a:lnTo>
                    <a:pt x="1381" y="816"/>
                  </a:lnTo>
                  <a:lnTo>
                    <a:pt x="1375" y="812"/>
                  </a:lnTo>
                  <a:lnTo>
                    <a:pt x="1369" y="809"/>
                  </a:lnTo>
                  <a:lnTo>
                    <a:pt x="1362" y="805"/>
                  </a:lnTo>
                  <a:lnTo>
                    <a:pt x="1356" y="802"/>
                  </a:lnTo>
                  <a:lnTo>
                    <a:pt x="1349" y="798"/>
                  </a:lnTo>
                  <a:lnTo>
                    <a:pt x="1344" y="795"/>
                  </a:lnTo>
                  <a:lnTo>
                    <a:pt x="1337" y="790"/>
                  </a:lnTo>
                  <a:lnTo>
                    <a:pt x="1330" y="787"/>
                  </a:lnTo>
                  <a:lnTo>
                    <a:pt x="1324" y="783"/>
                  </a:lnTo>
                  <a:lnTo>
                    <a:pt x="1319" y="780"/>
                  </a:lnTo>
                  <a:lnTo>
                    <a:pt x="1312" y="774"/>
                  </a:lnTo>
                  <a:lnTo>
                    <a:pt x="1306" y="772"/>
                  </a:lnTo>
                  <a:lnTo>
                    <a:pt x="1299" y="766"/>
                  </a:lnTo>
                  <a:lnTo>
                    <a:pt x="1294" y="762"/>
                  </a:lnTo>
                  <a:lnTo>
                    <a:pt x="1288" y="758"/>
                  </a:lnTo>
                  <a:lnTo>
                    <a:pt x="1283" y="754"/>
                  </a:lnTo>
                  <a:lnTo>
                    <a:pt x="1277" y="748"/>
                  </a:lnTo>
                  <a:lnTo>
                    <a:pt x="1271" y="745"/>
                  </a:lnTo>
                  <a:lnTo>
                    <a:pt x="1265" y="740"/>
                  </a:lnTo>
                  <a:lnTo>
                    <a:pt x="1259" y="735"/>
                  </a:lnTo>
                  <a:lnTo>
                    <a:pt x="1253" y="731"/>
                  </a:lnTo>
                  <a:lnTo>
                    <a:pt x="1249" y="726"/>
                  </a:lnTo>
                  <a:lnTo>
                    <a:pt x="1244" y="722"/>
                  </a:lnTo>
                  <a:lnTo>
                    <a:pt x="1238" y="717"/>
                  </a:lnTo>
                  <a:lnTo>
                    <a:pt x="1234" y="712"/>
                  </a:lnTo>
                  <a:lnTo>
                    <a:pt x="1228" y="709"/>
                  </a:lnTo>
                  <a:lnTo>
                    <a:pt x="1223" y="703"/>
                  </a:lnTo>
                  <a:lnTo>
                    <a:pt x="1217" y="698"/>
                  </a:lnTo>
                  <a:lnTo>
                    <a:pt x="1213" y="694"/>
                  </a:lnTo>
                  <a:lnTo>
                    <a:pt x="1207" y="688"/>
                  </a:lnTo>
                  <a:lnTo>
                    <a:pt x="1202" y="683"/>
                  </a:lnTo>
                  <a:lnTo>
                    <a:pt x="1198" y="678"/>
                  </a:lnTo>
                  <a:lnTo>
                    <a:pt x="1194" y="674"/>
                  </a:lnTo>
                  <a:lnTo>
                    <a:pt x="1188" y="669"/>
                  </a:lnTo>
                  <a:lnTo>
                    <a:pt x="1184" y="664"/>
                  </a:lnTo>
                  <a:lnTo>
                    <a:pt x="1180" y="660"/>
                  </a:lnTo>
                  <a:lnTo>
                    <a:pt x="1174" y="655"/>
                  </a:lnTo>
                  <a:lnTo>
                    <a:pt x="1170" y="651"/>
                  </a:lnTo>
                  <a:lnTo>
                    <a:pt x="1166" y="646"/>
                  </a:lnTo>
                  <a:lnTo>
                    <a:pt x="1162" y="641"/>
                  </a:lnTo>
                  <a:lnTo>
                    <a:pt x="1157" y="637"/>
                  </a:lnTo>
                  <a:lnTo>
                    <a:pt x="1155" y="632"/>
                  </a:lnTo>
                  <a:lnTo>
                    <a:pt x="1149" y="627"/>
                  </a:lnTo>
                  <a:lnTo>
                    <a:pt x="1145" y="623"/>
                  </a:lnTo>
                  <a:lnTo>
                    <a:pt x="1141" y="619"/>
                  </a:lnTo>
                  <a:lnTo>
                    <a:pt x="1136" y="613"/>
                  </a:lnTo>
                  <a:lnTo>
                    <a:pt x="1132" y="609"/>
                  </a:lnTo>
                  <a:lnTo>
                    <a:pt x="1128" y="605"/>
                  </a:lnTo>
                  <a:lnTo>
                    <a:pt x="1124" y="600"/>
                  </a:lnTo>
                  <a:lnTo>
                    <a:pt x="1121" y="596"/>
                  </a:lnTo>
                  <a:lnTo>
                    <a:pt x="1113" y="588"/>
                  </a:lnTo>
                  <a:lnTo>
                    <a:pt x="1106" y="581"/>
                  </a:lnTo>
                  <a:lnTo>
                    <a:pt x="1099" y="571"/>
                  </a:lnTo>
                  <a:lnTo>
                    <a:pt x="1093" y="564"/>
                  </a:lnTo>
                  <a:lnTo>
                    <a:pt x="1086" y="556"/>
                  </a:lnTo>
                  <a:lnTo>
                    <a:pt x="1079" y="549"/>
                  </a:lnTo>
                  <a:lnTo>
                    <a:pt x="1072" y="542"/>
                  </a:lnTo>
                  <a:lnTo>
                    <a:pt x="1067" y="535"/>
                  </a:lnTo>
                  <a:lnTo>
                    <a:pt x="1060" y="528"/>
                  </a:lnTo>
                  <a:lnTo>
                    <a:pt x="1056" y="522"/>
                  </a:lnTo>
                  <a:lnTo>
                    <a:pt x="1050" y="518"/>
                  </a:lnTo>
                  <a:lnTo>
                    <a:pt x="1045" y="513"/>
                  </a:lnTo>
                  <a:lnTo>
                    <a:pt x="1040" y="507"/>
                  </a:lnTo>
                  <a:lnTo>
                    <a:pt x="1035" y="503"/>
                  </a:lnTo>
                  <a:lnTo>
                    <a:pt x="1029" y="499"/>
                  </a:lnTo>
                  <a:lnTo>
                    <a:pt x="1026" y="496"/>
                  </a:lnTo>
                  <a:lnTo>
                    <a:pt x="1021" y="492"/>
                  </a:lnTo>
                  <a:lnTo>
                    <a:pt x="1017" y="489"/>
                  </a:lnTo>
                  <a:lnTo>
                    <a:pt x="1014" y="486"/>
                  </a:lnTo>
                  <a:lnTo>
                    <a:pt x="1010" y="486"/>
                  </a:lnTo>
                  <a:lnTo>
                    <a:pt x="1006" y="483"/>
                  </a:lnTo>
                  <a:lnTo>
                    <a:pt x="1001" y="482"/>
                  </a:lnTo>
                  <a:lnTo>
                    <a:pt x="996" y="481"/>
                  </a:lnTo>
                  <a:lnTo>
                    <a:pt x="992" y="481"/>
                  </a:lnTo>
                  <a:lnTo>
                    <a:pt x="985" y="479"/>
                  </a:lnTo>
                  <a:lnTo>
                    <a:pt x="979" y="478"/>
                  </a:lnTo>
                  <a:lnTo>
                    <a:pt x="972" y="478"/>
                  </a:lnTo>
                  <a:lnTo>
                    <a:pt x="965" y="478"/>
                  </a:lnTo>
                  <a:lnTo>
                    <a:pt x="958" y="476"/>
                  </a:lnTo>
                  <a:lnTo>
                    <a:pt x="950" y="476"/>
                  </a:lnTo>
                  <a:lnTo>
                    <a:pt x="943" y="476"/>
                  </a:lnTo>
                  <a:lnTo>
                    <a:pt x="935" y="476"/>
                  </a:lnTo>
                  <a:lnTo>
                    <a:pt x="930" y="476"/>
                  </a:lnTo>
                  <a:lnTo>
                    <a:pt x="926" y="476"/>
                  </a:lnTo>
                  <a:lnTo>
                    <a:pt x="922" y="476"/>
                  </a:lnTo>
                  <a:lnTo>
                    <a:pt x="918" y="478"/>
                  </a:lnTo>
                  <a:lnTo>
                    <a:pt x="910" y="478"/>
                  </a:lnTo>
                  <a:lnTo>
                    <a:pt x="901" y="479"/>
                  </a:lnTo>
                  <a:lnTo>
                    <a:pt x="897" y="479"/>
                  </a:lnTo>
                  <a:lnTo>
                    <a:pt x="893" y="479"/>
                  </a:lnTo>
                  <a:lnTo>
                    <a:pt x="887" y="479"/>
                  </a:lnTo>
                  <a:lnTo>
                    <a:pt x="883" y="479"/>
                  </a:lnTo>
                  <a:lnTo>
                    <a:pt x="879" y="479"/>
                  </a:lnTo>
                  <a:lnTo>
                    <a:pt x="873" y="481"/>
                  </a:lnTo>
                  <a:lnTo>
                    <a:pt x="869" y="481"/>
                  </a:lnTo>
                  <a:lnTo>
                    <a:pt x="865" y="482"/>
                  </a:lnTo>
                  <a:lnTo>
                    <a:pt x="859" y="482"/>
                  </a:lnTo>
                  <a:lnTo>
                    <a:pt x="855" y="482"/>
                  </a:lnTo>
                  <a:lnTo>
                    <a:pt x="851" y="483"/>
                  </a:lnTo>
                  <a:lnTo>
                    <a:pt x="845" y="483"/>
                  </a:lnTo>
                  <a:lnTo>
                    <a:pt x="841" y="483"/>
                  </a:lnTo>
                  <a:lnTo>
                    <a:pt x="837" y="485"/>
                  </a:lnTo>
                  <a:lnTo>
                    <a:pt x="833" y="485"/>
                  </a:lnTo>
                  <a:lnTo>
                    <a:pt x="829" y="486"/>
                  </a:lnTo>
                  <a:lnTo>
                    <a:pt x="823" y="486"/>
                  </a:lnTo>
                  <a:lnTo>
                    <a:pt x="819" y="488"/>
                  </a:lnTo>
                  <a:lnTo>
                    <a:pt x="815" y="489"/>
                  </a:lnTo>
                  <a:lnTo>
                    <a:pt x="809" y="489"/>
                  </a:lnTo>
                  <a:lnTo>
                    <a:pt x="805" y="490"/>
                  </a:lnTo>
                  <a:lnTo>
                    <a:pt x="801" y="490"/>
                  </a:lnTo>
                  <a:lnTo>
                    <a:pt x="797" y="492"/>
                  </a:lnTo>
                  <a:lnTo>
                    <a:pt x="793" y="493"/>
                  </a:lnTo>
                  <a:lnTo>
                    <a:pt x="788" y="493"/>
                  </a:lnTo>
                  <a:lnTo>
                    <a:pt x="784" y="495"/>
                  </a:lnTo>
                  <a:lnTo>
                    <a:pt x="780" y="495"/>
                  </a:lnTo>
                  <a:lnTo>
                    <a:pt x="776" y="496"/>
                  </a:lnTo>
                  <a:lnTo>
                    <a:pt x="768" y="499"/>
                  </a:lnTo>
                  <a:lnTo>
                    <a:pt x="761" y="500"/>
                  </a:lnTo>
                  <a:lnTo>
                    <a:pt x="756" y="503"/>
                  </a:lnTo>
                  <a:lnTo>
                    <a:pt x="751" y="507"/>
                  </a:lnTo>
                  <a:lnTo>
                    <a:pt x="748" y="511"/>
                  </a:lnTo>
                  <a:lnTo>
                    <a:pt x="744" y="515"/>
                  </a:lnTo>
                  <a:lnTo>
                    <a:pt x="741" y="521"/>
                  </a:lnTo>
                  <a:lnTo>
                    <a:pt x="737" y="527"/>
                  </a:lnTo>
                  <a:lnTo>
                    <a:pt x="731" y="531"/>
                  </a:lnTo>
                  <a:lnTo>
                    <a:pt x="729" y="536"/>
                  </a:lnTo>
                  <a:lnTo>
                    <a:pt x="724" y="542"/>
                  </a:lnTo>
                  <a:lnTo>
                    <a:pt x="722" y="547"/>
                  </a:lnTo>
                  <a:lnTo>
                    <a:pt x="720" y="553"/>
                  </a:lnTo>
                  <a:lnTo>
                    <a:pt x="719" y="557"/>
                  </a:lnTo>
                  <a:lnTo>
                    <a:pt x="716" y="561"/>
                  </a:lnTo>
                  <a:lnTo>
                    <a:pt x="717" y="567"/>
                  </a:lnTo>
                  <a:lnTo>
                    <a:pt x="717" y="570"/>
                  </a:lnTo>
                  <a:lnTo>
                    <a:pt x="719" y="574"/>
                  </a:lnTo>
                  <a:lnTo>
                    <a:pt x="719" y="578"/>
                  </a:lnTo>
                  <a:lnTo>
                    <a:pt x="722" y="582"/>
                  </a:lnTo>
                  <a:lnTo>
                    <a:pt x="722" y="588"/>
                  </a:lnTo>
                  <a:lnTo>
                    <a:pt x="724" y="592"/>
                  </a:lnTo>
                  <a:lnTo>
                    <a:pt x="727" y="598"/>
                  </a:lnTo>
                  <a:lnTo>
                    <a:pt x="730" y="603"/>
                  </a:lnTo>
                  <a:lnTo>
                    <a:pt x="731" y="609"/>
                  </a:lnTo>
                  <a:lnTo>
                    <a:pt x="735" y="614"/>
                  </a:lnTo>
                  <a:lnTo>
                    <a:pt x="738" y="621"/>
                  </a:lnTo>
                  <a:lnTo>
                    <a:pt x="742" y="628"/>
                  </a:lnTo>
                  <a:lnTo>
                    <a:pt x="745" y="635"/>
                  </a:lnTo>
                  <a:lnTo>
                    <a:pt x="749" y="642"/>
                  </a:lnTo>
                  <a:lnTo>
                    <a:pt x="755" y="649"/>
                  </a:lnTo>
                  <a:lnTo>
                    <a:pt x="759" y="656"/>
                  </a:lnTo>
                  <a:lnTo>
                    <a:pt x="763" y="663"/>
                  </a:lnTo>
                  <a:lnTo>
                    <a:pt x="766" y="670"/>
                  </a:lnTo>
                  <a:lnTo>
                    <a:pt x="772" y="677"/>
                  </a:lnTo>
                  <a:lnTo>
                    <a:pt x="776" y="685"/>
                  </a:lnTo>
                  <a:lnTo>
                    <a:pt x="780" y="692"/>
                  </a:lnTo>
                  <a:lnTo>
                    <a:pt x="786" y="701"/>
                  </a:lnTo>
                  <a:lnTo>
                    <a:pt x="791" y="708"/>
                  </a:lnTo>
                  <a:lnTo>
                    <a:pt x="795" y="716"/>
                  </a:lnTo>
                  <a:lnTo>
                    <a:pt x="801" y="723"/>
                  </a:lnTo>
                  <a:lnTo>
                    <a:pt x="806" y="731"/>
                  </a:lnTo>
                  <a:lnTo>
                    <a:pt x="811" y="738"/>
                  </a:lnTo>
                  <a:lnTo>
                    <a:pt x="816" y="745"/>
                  </a:lnTo>
                  <a:lnTo>
                    <a:pt x="822" y="752"/>
                  </a:lnTo>
                  <a:lnTo>
                    <a:pt x="827" y="761"/>
                  </a:lnTo>
                  <a:lnTo>
                    <a:pt x="833" y="768"/>
                  </a:lnTo>
                  <a:lnTo>
                    <a:pt x="839" y="776"/>
                  </a:lnTo>
                  <a:lnTo>
                    <a:pt x="774" y="78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6" name="Freeform 217"/>
            <p:cNvSpPr>
              <a:spLocks/>
            </p:cNvSpPr>
            <p:nvPr/>
          </p:nvSpPr>
          <p:spPr bwMode="auto">
            <a:xfrm>
              <a:off x="1249" y="1392"/>
              <a:ext cx="613" cy="222"/>
            </a:xfrm>
            <a:custGeom>
              <a:avLst/>
              <a:gdLst>
                <a:gd name="T0" fmla="*/ 14 w 1838"/>
                <a:gd name="T1" fmla="*/ 153 h 666"/>
                <a:gd name="T2" fmla="*/ 16 w 1838"/>
                <a:gd name="T3" fmla="*/ 136 h 666"/>
                <a:gd name="T4" fmla="*/ 23 w 1838"/>
                <a:gd name="T5" fmla="*/ 114 h 666"/>
                <a:gd name="T6" fmla="*/ 38 w 1838"/>
                <a:gd name="T7" fmla="*/ 91 h 666"/>
                <a:gd name="T8" fmla="*/ 63 w 1838"/>
                <a:gd name="T9" fmla="*/ 66 h 666"/>
                <a:gd name="T10" fmla="*/ 99 w 1838"/>
                <a:gd name="T11" fmla="*/ 44 h 666"/>
                <a:gd name="T12" fmla="*/ 141 w 1838"/>
                <a:gd name="T13" fmla="*/ 30 h 666"/>
                <a:gd name="T14" fmla="*/ 187 w 1838"/>
                <a:gd name="T15" fmla="*/ 23 h 666"/>
                <a:gd name="T16" fmla="*/ 232 w 1838"/>
                <a:gd name="T17" fmla="*/ 21 h 666"/>
                <a:gd name="T18" fmla="*/ 275 w 1838"/>
                <a:gd name="T19" fmla="*/ 21 h 666"/>
                <a:gd name="T20" fmla="*/ 312 w 1838"/>
                <a:gd name="T21" fmla="*/ 25 h 666"/>
                <a:gd name="T22" fmla="*/ 340 w 1838"/>
                <a:gd name="T23" fmla="*/ 27 h 666"/>
                <a:gd name="T24" fmla="*/ 362 w 1838"/>
                <a:gd name="T25" fmla="*/ 31 h 666"/>
                <a:gd name="T26" fmla="*/ 382 w 1838"/>
                <a:gd name="T27" fmla="*/ 36 h 666"/>
                <a:gd name="T28" fmla="*/ 401 w 1838"/>
                <a:gd name="T29" fmla="*/ 41 h 666"/>
                <a:gd name="T30" fmla="*/ 419 w 1838"/>
                <a:gd name="T31" fmla="*/ 47 h 666"/>
                <a:gd name="T32" fmla="*/ 437 w 1838"/>
                <a:gd name="T33" fmla="*/ 53 h 666"/>
                <a:gd name="T34" fmla="*/ 456 w 1838"/>
                <a:gd name="T35" fmla="*/ 60 h 666"/>
                <a:gd name="T36" fmla="*/ 473 w 1838"/>
                <a:gd name="T37" fmla="*/ 66 h 666"/>
                <a:gd name="T38" fmla="*/ 489 w 1838"/>
                <a:gd name="T39" fmla="*/ 73 h 666"/>
                <a:gd name="T40" fmla="*/ 505 w 1838"/>
                <a:gd name="T41" fmla="*/ 82 h 666"/>
                <a:gd name="T42" fmla="*/ 521 w 1838"/>
                <a:gd name="T43" fmla="*/ 92 h 666"/>
                <a:gd name="T44" fmla="*/ 538 w 1838"/>
                <a:gd name="T45" fmla="*/ 104 h 666"/>
                <a:gd name="T46" fmla="*/ 554 w 1838"/>
                <a:gd name="T47" fmla="*/ 115 h 666"/>
                <a:gd name="T48" fmla="*/ 571 w 1838"/>
                <a:gd name="T49" fmla="*/ 131 h 666"/>
                <a:gd name="T50" fmla="*/ 582 w 1838"/>
                <a:gd name="T51" fmla="*/ 148 h 666"/>
                <a:gd name="T52" fmla="*/ 589 w 1838"/>
                <a:gd name="T53" fmla="*/ 166 h 666"/>
                <a:gd name="T54" fmla="*/ 592 w 1838"/>
                <a:gd name="T55" fmla="*/ 184 h 666"/>
                <a:gd name="T56" fmla="*/ 593 w 1838"/>
                <a:gd name="T57" fmla="*/ 201 h 666"/>
                <a:gd name="T58" fmla="*/ 590 w 1838"/>
                <a:gd name="T59" fmla="*/ 220 h 666"/>
                <a:gd name="T60" fmla="*/ 612 w 1838"/>
                <a:gd name="T61" fmla="*/ 197 h 666"/>
                <a:gd name="T62" fmla="*/ 612 w 1838"/>
                <a:gd name="T63" fmla="*/ 176 h 666"/>
                <a:gd name="T64" fmla="*/ 609 w 1838"/>
                <a:gd name="T65" fmla="*/ 159 h 666"/>
                <a:gd name="T66" fmla="*/ 601 w 1838"/>
                <a:gd name="T67" fmla="*/ 142 h 666"/>
                <a:gd name="T68" fmla="*/ 588 w 1838"/>
                <a:gd name="T69" fmla="*/ 124 h 666"/>
                <a:gd name="T70" fmla="*/ 572 w 1838"/>
                <a:gd name="T71" fmla="*/ 106 h 666"/>
                <a:gd name="T72" fmla="*/ 554 w 1838"/>
                <a:gd name="T73" fmla="*/ 90 h 666"/>
                <a:gd name="T74" fmla="*/ 535 w 1838"/>
                <a:gd name="T75" fmla="*/ 76 h 666"/>
                <a:gd name="T76" fmla="*/ 514 w 1838"/>
                <a:gd name="T77" fmla="*/ 63 h 666"/>
                <a:gd name="T78" fmla="*/ 491 w 1838"/>
                <a:gd name="T79" fmla="*/ 52 h 666"/>
                <a:gd name="T80" fmla="*/ 468 w 1838"/>
                <a:gd name="T81" fmla="*/ 43 h 666"/>
                <a:gd name="T82" fmla="*/ 446 w 1838"/>
                <a:gd name="T83" fmla="*/ 35 h 666"/>
                <a:gd name="T84" fmla="*/ 428 w 1838"/>
                <a:gd name="T85" fmla="*/ 29 h 666"/>
                <a:gd name="T86" fmla="*/ 412 w 1838"/>
                <a:gd name="T87" fmla="*/ 24 h 666"/>
                <a:gd name="T88" fmla="*/ 396 w 1838"/>
                <a:gd name="T89" fmla="*/ 20 h 666"/>
                <a:gd name="T90" fmla="*/ 377 w 1838"/>
                <a:gd name="T91" fmla="*/ 16 h 666"/>
                <a:gd name="T92" fmla="*/ 351 w 1838"/>
                <a:gd name="T93" fmla="*/ 11 h 666"/>
                <a:gd name="T94" fmla="*/ 318 w 1838"/>
                <a:gd name="T95" fmla="*/ 5 h 666"/>
                <a:gd name="T96" fmla="*/ 280 w 1838"/>
                <a:gd name="T97" fmla="*/ 1 h 666"/>
                <a:gd name="T98" fmla="*/ 240 w 1838"/>
                <a:gd name="T99" fmla="*/ 0 h 666"/>
                <a:gd name="T100" fmla="*/ 201 w 1838"/>
                <a:gd name="T101" fmla="*/ 2 h 666"/>
                <a:gd name="T102" fmla="*/ 162 w 1838"/>
                <a:gd name="T103" fmla="*/ 6 h 666"/>
                <a:gd name="T104" fmla="*/ 127 w 1838"/>
                <a:gd name="T105" fmla="*/ 14 h 666"/>
                <a:gd name="T106" fmla="*/ 97 w 1838"/>
                <a:gd name="T107" fmla="*/ 25 h 666"/>
                <a:gd name="T108" fmla="*/ 70 w 1838"/>
                <a:gd name="T109" fmla="*/ 37 h 666"/>
                <a:gd name="T110" fmla="*/ 47 w 1838"/>
                <a:gd name="T111" fmla="*/ 53 h 666"/>
                <a:gd name="T112" fmla="*/ 27 w 1838"/>
                <a:gd name="T113" fmla="*/ 71 h 666"/>
                <a:gd name="T114" fmla="*/ 12 w 1838"/>
                <a:gd name="T115" fmla="*/ 93 h 666"/>
                <a:gd name="T116" fmla="*/ 2 w 1838"/>
                <a:gd name="T117" fmla="*/ 119 h 666"/>
                <a:gd name="T118" fmla="*/ 0 w 1838"/>
                <a:gd name="T119" fmla="*/ 150 h 6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38" h="666">
                  <a:moveTo>
                    <a:pt x="49" y="510"/>
                  </a:moveTo>
                  <a:lnTo>
                    <a:pt x="47" y="509"/>
                  </a:lnTo>
                  <a:lnTo>
                    <a:pt x="47" y="502"/>
                  </a:lnTo>
                  <a:lnTo>
                    <a:pt x="46" y="496"/>
                  </a:lnTo>
                  <a:lnTo>
                    <a:pt x="46" y="492"/>
                  </a:lnTo>
                  <a:lnTo>
                    <a:pt x="45" y="486"/>
                  </a:lnTo>
                  <a:lnTo>
                    <a:pt x="45" y="479"/>
                  </a:lnTo>
                  <a:lnTo>
                    <a:pt x="45" y="471"/>
                  </a:lnTo>
                  <a:lnTo>
                    <a:pt x="43" y="464"/>
                  </a:lnTo>
                  <a:lnTo>
                    <a:pt x="43" y="459"/>
                  </a:lnTo>
                  <a:lnTo>
                    <a:pt x="43" y="454"/>
                  </a:lnTo>
                  <a:lnTo>
                    <a:pt x="45" y="450"/>
                  </a:lnTo>
                  <a:lnTo>
                    <a:pt x="45" y="445"/>
                  </a:lnTo>
                  <a:lnTo>
                    <a:pt x="45" y="439"/>
                  </a:lnTo>
                  <a:lnTo>
                    <a:pt x="45" y="435"/>
                  </a:lnTo>
                  <a:lnTo>
                    <a:pt x="46" y="428"/>
                  </a:lnTo>
                  <a:lnTo>
                    <a:pt x="47" y="424"/>
                  </a:lnTo>
                  <a:lnTo>
                    <a:pt x="47" y="417"/>
                  </a:lnTo>
                  <a:lnTo>
                    <a:pt x="49" y="411"/>
                  </a:lnTo>
                  <a:lnTo>
                    <a:pt x="49" y="407"/>
                  </a:lnTo>
                  <a:lnTo>
                    <a:pt x="52" y="401"/>
                  </a:lnTo>
                  <a:lnTo>
                    <a:pt x="53" y="394"/>
                  </a:lnTo>
                  <a:lnTo>
                    <a:pt x="54" y="387"/>
                  </a:lnTo>
                  <a:lnTo>
                    <a:pt x="56" y="382"/>
                  </a:lnTo>
                  <a:lnTo>
                    <a:pt x="57" y="375"/>
                  </a:lnTo>
                  <a:lnTo>
                    <a:pt x="60" y="368"/>
                  </a:lnTo>
                  <a:lnTo>
                    <a:pt x="61" y="362"/>
                  </a:lnTo>
                  <a:lnTo>
                    <a:pt x="64" y="355"/>
                  </a:lnTo>
                  <a:lnTo>
                    <a:pt x="68" y="350"/>
                  </a:lnTo>
                  <a:lnTo>
                    <a:pt x="70" y="343"/>
                  </a:lnTo>
                  <a:lnTo>
                    <a:pt x="74" y="336"/>
                  </a:lnTo>
                  <a:lnTo>
                    <a:pt x="77" y="329"/>
                  </a:lnTo>
                  <a:lnTo>
                    <a:pt x="81" y="322"/>
                  </a:lnTo>
                  <a:lnTo>
                    <a:pt x="85" y="315"/>
                  </a:lnTo>
                  <a:lnTo>
                    <a:pt x="89" y="308"/>
                  </a:lnTo>
                  <a:lnTo>
                    <a:pt x="95" y="301"/>
                  </a:lnTo>
                  <a:lnTo>
                    <a:pt x="99" y="294"/>
                  </a:lnTo>
                  <a:lnTo>
                    <a:pt x="104" y="286"/>
                  </a:lnTo>
                  <a:lnTo>
                    <a:pt x="109" y="277"/>
                  </a:lnTo>
                  <a:lnTo>
                    <a:pt x="114" y="272"/>
                  </a:lnTo>
                  <a:lnTo>
                    <a:pt x="121" y="265"/>
                  </a:lnTo>
                  <a:lnTo>
                    <a:pt x="127" y="257"/>
                  </a:lnTo>
                  <a:lnTo>
                    <a:pt x="134" y="248"/>
                  </a:lnTo>
                  <a:lnTo>
                    <a:pt x="141" y="241"/>
                  </a:lnTo>
                  <a:lnTo>
                    <a:pt x="148" y="234"/>
                  </a:lnTo>
                  <a:lnTo>
                    <a:pt x="155" y="227"/>
                  </a:lnTo>
                  <a:lnTo>
                    <a:pt x="163" y="219"/>
                  </a:lnTo>
                  <a:lnTo>
                    <a:pt x="170" y="212"/>
                  </a:lnTo>
                  <a:lnTo>
                    <a:pt x="180" y="205"/>
                  </a:lnTo>
                  <a:lnTo>
                    <a:pt x="189" y="198"/>
                  </a:lnTo>
                  <a:lnTo>
                    <a:pt x="198" y="191"/>
                  </a:lnTo>
                  <a:lnTo>
                    <a:pt x="209" y="184"/>
                  </a:lnTo>
                  <a:lnTo>
                    <a:pt x="219" y="177"/>
                  </a:lnTo>
                  <a:lnTo>
                    <a:pt x="228" y="169"/>
                  </a:lnTo>
                  <a:lnTo>
                    <a:pt x="239" y="162"/>
                  </a:lnTo>
                  <a:lnTo>
                    <a:pt x="249" y="155"/>
                  </a:lnTo>
                  <a:lnTo>
                    <a:pt x="262" y="149"/>
                  </a:lnTo>
                  <a:lnTo>
                    <a:pt x="271" y="142"/>
                  </a:lnTo>
                  <a:lnTo>
                    <a:pt x="284" y="138"/>
                  </a:lnTo>
                  <a:lnTo>
                    <a:pt x="297" y="131"/>
                  </a:lnTo>
                  <a:lnTo>
                    <a:pt x="308" y="127"/>
                  </a:lnTo>
                  <a:lnTo>
                    <a:pt x="320" y="121"/>
                  </a:lnTo>
                  <a:lnTo>
                    <a:pt x="333" y="117"/>
                  </a:lnTo>
                  <a:lnTo>
                    <a:pt x="345" y="112"/>
                  </a:lnTo>
                  <a:lnTo>
                    <a:pt x="358" y="108"/>
                  </a:lnTo>
                  <a:lnTo>
                    <a:pt x="370" y="103"/>
                  </a:lnTo>
                  <a:lnTo>
                    <a:pt x="383" y="99"/>
                  </a:lnTo>
                  <a:lnTo>
                    <a:pt x="397" y="96"/>
                  </a:lnTo>
                  <a:lnTo>
                    <a:pt x="411" y="94"/>
                  </a:lnTo>
                  <a:lnTo>
                    <a:pt x="423" y="89"/>
                  </a:lnTo>
                  <a:lnTo>
                    <a:pt x="436" y="87"/>
                  </a:lnTo>
                  <a:lnTo>
                    <a:pt x="450" y="84"/>
                  </a:lnTo>
                  <a:lnTo>
                    <a:pt x="464" y="82"/>
                  </a:lnTo>
                  <a:lnTo>
                    <a:pt x="478" y="78"/>
                  </a:lnTo>
                  <a:lnTo>
                    <a:pt x="491" y="77"/>
                  </a:lnTo>
                  <a:lnTo>
                    <a:pt x="505" y="76"/>
                  </a:lnTo>
                  <a:lnTo>
                    <a:pt x="519" y="74"/>
                  </a:lnTo>
                  <a:lnTo>
                    <a:pt x="533" y="71"/>
                  </a:lnTo>
                  <a:lnTo>
                    <a:pt x="547" y="70"/>
                  </a:lnTo>
                  <a:lnTo>
                    <a:pt x="561" y="69"/>
                  </a:lnTo>
                  <a:lnTo>
                    <a:pt x="575" y="67"/>
                  </a:lnTo>
                  <a:lnTo>
                    <a:pt x="589" y="66"/>
                  </a:lnTo>
                  <a:lnTo>
                    <a:pt x="603" y="64"/>
                  </a:lnTo>
                  <a:lnTo>
                    <a:pt x="615" y="64"/>
                  </a:lnTo>
                  <a:lnTo>
                    <a:pt x="631" y="64"/>
                  </a:lnTo>
                  <a:lnTo>
                    <a:pt x="645" y="63"/>
                  </a:lnTo>
                  <a:lnTo>
                    <a:pt x="657" y="62"/>
                  </a:lnTo>
                  <a:lnTo>
                    <a:pt x="671" y="62"/>
                  </a:lnTo>
                  <a:lnTo>
                    <a:pt x="685" y="62"/>
                  </a:lnTo>
                  <a:lnTo>
                    <a:pt x="697" y="62"/>
                  </a:lnTo>
                  <a:lnTo>
                    <a:pt x="711" y="62"/>
                  </a:lnTo>
                  <a:lnTo>
                    <a:pt x="724" y="62"/>
                  </a:lnTo>
                  <a:lnTo>
                    <a:pt x="738" y="62"/>
                  </a:lnTo>
                  <a:lnTo>
                    <a:pt x="750" y="62"/>
                  </a:lnTo>
                  <a:lnTo>
                    <a:pt x="763" y="62"/>
                  </a:lnTo>
                  <a:lnTo>
                    <a:pt x="775" y="63"/>
                  </a:lnTo>
                  <a:lnTo>
                    <a:pt x="789" y="63"/>
                  </a:lnTo>
                  <a:lnTo>
                    <a:pt x="802" y="63"/>
                  </a:lnTo>
                  <a:lnTo>
                    <a:pt x="813" y="64"/>
                  </a:lnTo>
                  <a:lnTo>
                    <a:pt x="826" y="64"/>
                  </a:lnTo>
                  <a:lnTo>
                    <a:pt x="838" y="67"/>
                  </a:lnTo>
                  <a:lnTo>
                    <a:pt x="849" y="67"/>
                  </a:lnTo>
                  <a:lnTo>
                    <a:pt x="860" y="67"/>
                  </a:lnTo>
                  <a:lnTo>
                    <a:pt x="872" y="69"/>
                  </a:lnTo>
                  <a:lnTo>
                    <a:pt x="884" y="69"/>
                  </a:lnTo>
                  <a:lnTo>
                    <a:pt x="894" y="70"/>
                  </a:lnTo>
                  <a:lnTo>
                    <a:pt x="905" y="71"/>
                  </a:lnTo>
                  <a:lnTo>
                    <a:pt x="915" y="71"/>
                  </a:lnTo>
                  <a:lnTo>
                    <a:pt x="926" y="74"/>
                  </a:lnTo>
                  <a:lnTo>
                    <a:pt x="934" y="74"/>
                  </a:lnTo>
                  <a:lnTo>
                    <a:pt x="945" y="76"/>
                  </a:lnTo>
                  <a:lnTo>
                    <a:pt x="954" y="76"/>
                  </a:lnTo>
                  <a:lnTo>
                    <a:pt x="963" y="77"/>
                  </a:lnTo>
                  <a:lnTo>
                    <a:pt x="972" y="77"/>
                  </a:lnTo>
                  <a:lnTo>
                    <a:pt x="980" y="78"/>
                  </a:lnTo>
                  <a:lnTo>
                    <a:pt x="988" y="80"/>
                  </a:lnTo>
                  <a:lnTo>
                    <a:pt x="997" y="81"/>
                  </a:lnTo>
                  <a:lnTo>
                    <a:pt x="1004" y="81"/>
                  </a:lnTo>
                  <a:lnTo>
                    <a:pt x="1011" y="82"/>
                  </a:lnTo>
                  <a:lnTo>
                    <a:pt x="1018" y="82"/>
                  </a:lnTo>
                  <a:lnTo>
                    <a:pt x="1025" y="84"/>
                  </a:lnTo>
                  <a:lnTo>
                    <a:pt x="1032" y="85"/>
                  </a:lnTo>
                  <a:lnTo>
                    <a:pt x="1039" y="87"/>
                  </a:lnTo>
                  <a:lnTo>
                    <a:pt x="1044" y="87"/>
                  </a:lnTo>
                  <a:lnTo>
                    <a:pt x="1053" y="89"/>
                  </a:lnTo>
                  <a:lnTo>
                    <a:pt x="1058" y="89"/>
                  </a:lnTo>
                  <a:lnTo>
                    <a:pt x="1065" y="91"/>
                  </a:lnTo>
                  <a:lnTo>
                    <a:pt x="1071" y="92"/>
                  </a:lnTo>
                  <a:lnTo>
                    <a:pt x="1078" y="94"/>
                  </a:lnTo>
                  <a:lnTo>
                    <a:pt x="1085" y="94"/>
                  </a:lnTo>
                  <a:lnTo>
                    <a:pt x="1091" y="96"/>
                  </a:lnTo>
                  <a:lnTo>
                    <a:pt x="1097" y="96"/>
                  </a:lnTo>
                  <a:lnTo>
                    <a:pt x="1104" y="99"/>
                  </a:lnTo>
                  <a:lnTo>
                    <a:pt x="1110" y="99"/>
                  </a:lnTo>
                  <a:lnTo>
                    <a:pt x="1117" y="101"/>
                  </a:lnTo>
                  <a:lnTo>
                    <a:pt x="1122" y="102"/>
                  </a:lnTo>
                  <a:lnTo>
                    <a:pt x="1128" y="103"/>
                  </a:lnTo>
                  <a:lnTo>
                    <a:pt x="1133" y="105"/>
                  </a:lnTo>
                  <a:lnTo>
                    <a:pt x="1140" y="106"/>
                  </a:lnTo>
                  <a:lnTo>
                    <a:pt x="1146" y="108"/>
                  </a:lnTo>
                  <a:lnTo>
                    <a:pt x="1153" y="110"/>
                  </a:lnTo>
                  <a:lnTo>
                    <a:pt x="1157" y="110"/>
                  </a:lnTo>
                  <a:lnTo>
                    <a:pt x="1164" y="113"/>
                  </a:lnTo>
                  <a:lnTo>
                    <a:pt x="1169" y="113"/>
                  </a:lnTo>
                  <a:lnTo>
                    <a:pt x="1175" y="116"/>
                  </a:lnTo>
                  <a:lnTo>
                    <a:pt x="1181" y="117"/>
                  </a:lnTo>
                  <a:lnTo>
                    <a:pt x="1186" y="119"/>
                  </a:lnTo>
                  <a:lnTo>
                    <a:pt x="1192" y="120"/>
                  </a:lnTo>
                  <a:lnTo>
                    <a:pt x="1199" y="123"/>
                  </a:lnTo>
                  <a:lnTo>
                    <a:pt x="1203" y="124"/>
                  </a:lnTo>
                  <a:lnTo>
                    <a:pt x="1208" y="126"/>
                  </a:lnTo>
                  <a:lnTo>
                    <a:pt x="1214" y="127"/>
                  </a:lnTo>
                  <a:lnTo>
                    <a:pt x="1220" y="128"/>
                  </a:lnTo>
                  <a:lnTo>
                    <a:pt x="1225" y="131"/>
                  </a:lnTo>
                  <a:lnTo>
                    <a:pt x="1229" y="133"/>
                  </a:lnTo>
                  <a:lnTo>
                    <a:pt x="1235" y="134"/>
                  </a:lnTo>
                  <a:lnTo>
                    <a:pt x="1242" y="135"/>
                  </a:lnTo>
                  <a:lnTo>
                    <a:pt x="1246" y="138"/>
                  </a:lnTo>
                  <a:lnTo>
                    <a:pt x="1252" y="140"/>
                  </a:lnTo>
                  <a:lnTo>
                    <a:pt x="1257" y="141"/>
                  </a:lnTo>
                  <a:lnTo>
                    <a:pt x="1263" y="142"/>
                  </a:lnTo>
                  <a:lnTo>
                    <a:pt x="1268" y="145"/>
                  </a:lnTo>
                  <a:lnTo>
                    <a:pt x="1274" y="147"/>
                  </a:lnTo>
                  <a:lnTo>
                    <a:pt x="1278" y="148"/>
                  </a:lnTo>
                  <a:lnTo>
                    <a:pt x="1285" y="151"/>
                  </a:lnTo>
                  <a:lnTo>
                    <a:pt x="1289" y="152"/>
                  </a:lnTo>
                  <a:lnTo>
                    <a:pt x="1295" y="154"/>
                  </a:lnTo>
                  <a:lnTo>
                    <a:pt x="1300" y="155"/>
                  </a:lnTo>
                  <a:lnTo>
                    <a:pt x="1306" y="158"/>
                  </a:lnTo>
                  <a:lnTo>
                    <a:pt x="1311" y="159"/>
                  </a:lnTo>
                  <a:lnTo>
                    <a:pt x="1317" y="162"/>
                  </a:lnTo>
                  <a:lnTo>
                    <a:pt x="1321" y="163"/>
                  </a:lnTo>
                  <a:lnTo>
                    <a:pt x="1328" y="166"/>
                  </a:lnTo>
                  <a:lnTo>
                    <a:pt x="1332" y="167"/>
                  </a:lnTo>
                  <a:lnTo>
                    <a:pt x="1339" y="170"/>
                  </a:lnTo>
                  <a:lnTo>
                    <a:pt x="1343" y="172"/>
                  </a:lnTo>
                  <a:lnTo>
                    <a:pt x="1350" y="174"/>
                  </a:lnTo>
                  <a:lnTo>
                    <a:pt x="1356" y="176"/>
                  </a:lnTo>
                  <a:lnTo>
                    <a:pt x="1362" y="177"/>
                  </a:lnTo>
                  <a:lnTo>
                    <a:pt x="1367" y="180"/>
                  </a:lnTo>
                  <a:lnTo>
                    <a:pt x="1373" y="183"/>
                  </a:lnTo>
                  <a:lnTo>
                    <a:pt x="1378" y="183"/>
                  </a:lnTo>
                  <a:lnTo>
                    <a:pt x="1382" y="184"/>
                  </a:lnTo>
                  <a:lnTo>
                    <a:pt x="1387" y="187"/>
                  </a:lnTo>
                  <a:lnTo>
                    <a:pt x="1392" y="188"/>
                  </a:lnTo>
                  <a:lnTo>
                    <a:pt x="1396" y="190"/>
                  </a:lnTo>
                  <a:lnTo>
                    <a:pt x="1402" y="191"/>
                  </a:lnTo>
                  <a:lnTo>
                    <a:pt x="1406" y="194"/>
                  </a:lnTo>
                  <a:lnTo>
                    <a:pt x="1412" y="197"/>
                  </a:lnTo>
                  <a:lnTo>
                    <a:pt x="1417" y="198"/>
                  </a:lnTo>
                  <a:lnTo>
                    <a:pt x="1421" y="199"/>
                  </a:lnTo>
                  <a:lnTo>
                    <a:pt x="1426" y="202"/>
                  </a:lnTo>
                  <a:lnTo>
                    <a:pt x="1431" y="205"/>
                  </a:lnTo>
                  <a:lnTo>
                    <a:pt x="1435" y="206"/>
                  </a:lnTo>
                  <a:lnTo>
                    <a:pt x="1441" y="209"/>
                  </a:lnTo>
                  <a:lnTo>
                    <a:pt x="1446" y="212"/>
                  </a:lnTo>
                  <a:lnTo>
                    <a:pt x="1451" y="213"/>
                  </a:lnTo>
                  <a:lnTo>
                    <a:pt x="1456" y="216"/>
                  </a:lnTo>
                  <a:lnTo>
                    <a:pt x="1460" y="219"/>
                  </a:lnTo>
                  <a:lnTo>
                    <a:pt x="1465" y="220"/>
                  </a:lnTo>
                  <a:lnTo>
                    <a:pt x="1470" y="223"/>
                  </a:lnTo>
                  <a:lnTo>
                    <a:pt x="1476" y="226"/>
                  </a:lnTo>
                  <a:lnTo>
                    <a:pt x="1480" y="227"/>
                  </a:lnTo>
                  <a:lnTo>
                    <a:pt x="1485" y="232"/>
                  </a:lnTo>
                  <a:lnTo>
                    <a:pt x="1491" y="234"/>
                  </a:lnTo>
                  <a:lnTo>
                    <a:pt x="1495" y="237"/>
                  </a:lnTo>
                  <a:lnTo>
                    <a:pt x="1499" y="238"/>
                  </a:lnTo>
                  <a:lnTo>
                    <a:pt x="1505" y="241"/>
                  </a:lnTo>
                  <a:lnTo>
                    <a:pt x="1511" y="245"/>
                  </a:lnTo>
                  <a:lnTo>
                    <a:pt x="1515" y="247"/>
                  </a:lnTo>
                  <a:lnTo>
                    <a:pt x="1520" y="251"/>
                  </a:lnTo>
                  <a:lnTo>
                    <a:pt x="1526" y="254"/>
                  </a:lnTo>
                  <a:lnTo>
                    <a:pt x="1530" y="257"/>
                  </a:lnTo>
                  <a:lnTo>
                    <a:pt x="1536" y="259"/>
                  </a:lnTo>
                  <a:lnTo>
                    <a:pt x="1540" y="262"/>
                  </a:lnTo>
                  <a:lnTo>
                    <a:pt x="1544" y="265"/>
                  </a:lnTo>
                  <a:lnTo>
                    <a:pt x="1550" y="268"/>
                  </a:lnTo>
                  <a:lnTo>
                    <a:pt x="1555" y="270"/>
                  </a:lnTo>
                  <a:lnTo>
                    <a:pt x="1559" y="273"/>
                  </a:lnTo>
                  <a:lnTo>
                    <a:pt x="1563" y="276"/>
                  </a:lnTo>
                  <a:lnTo>
                    <a:pt x="1569" y="280"/>
                  </a:lnTo>
                  <a:lnTo>
                    <a:pt x="1575" y="283"/>
                  </a:lnTo>
                  <a:lnTo>
                    <a:pt x="1579" y="287"/>
                  </a:lnTo>
                  <a:lnTo>
                    <a:pt x="1583" y="290"/>
                  </a:lnTo>
                  <a:lnTo>
                    <a:pt x="1588" y="294"/>
                  </a:lnTo>
                  <a:lnTo>
                    <a:pt x="1593" y="297"/>
                  </a:lnTo>
                  <a:lnTo>
                    <a:pt x="1598" y="301"/>
                  </a:lnTo>
                  <a:lnTo>
                    <a:pt x="1604" y="304"/>
                  </a:lnTo>
                  <a:lnTo>
                    <a:pt x="1608" y="308"/>
                  </a:lnTo>
                  <a:lnTo>
                    <a:pt x="1614" y="311"/>
                  </a:lnTo>
                  <a:lnTo>
                    <a:pt x="1618" y="315"/>
                  </a:lnTo>
                  <a:lnTo>
                    <a:pt x="1622" y="318"/>
                  </a:lnTo>
                  <a:lnTo>
                    <a:pt x="1627" y="322"/>
                  </a:lnTo>
                  <a:lnTo>
                    <a:pt x="1632" y="325"/>
                  </a:lnTo>
                  <a:lnTo>
                    <a:pt x="1636" y="329"/>
                  </a:lnTo>
                  <a:lnTo>
                    <a:pt x="1641" y="332"/>
                  </a:lnTo>
                  <a:lnTo>
                    <a:pt x="1647" y="336"/>
                  </a:lnTo>
                  <a:lnTo>
                    <a:pt x="1651" y="339"/>
                  </a:lnTo>
                  <a:lnTo>
                    <a:pt x="1655" y="343"/>
                  </a:lnTo>
                  <a:lnTo>
                    <a:pt x="1661" y="346"/>
                  </a:lnTo>
                  <a:lnTo>
                    <a:pt x="1665" y="350"/>
                  </a:lnTo>
                  <a:lnTo>
                    <a:pt x="1669" y="353"/>
                  </a:lnTo>
                  <a:lnTo>
                    <a:pt x="1673" y="358"/>
                  </a:lnTo>
                  <a:lnTo>
                    <a:pt x="1679" y="361"/>
                  </a:lnTo>
                  <a:lnTo>
                    <a:pt x="1685" y="365"/>
                  </a:lnTo>
                  <a:lnTo>
                    <a:pt x="1692" y="372"/>
                  </a:lnTo>
                  <a:lnTo>
                    <a:pt x="1700" y="381"/>
                  </a:lnTo>
                  <a:lnTo>
                    <a:pt x="1704" y="385"/>
                  </a:lnTo>
                  <a:lnTo>
                    <a:pt x="1708" y="389"/>
                  </a:lnTo>
                  <a:lnTo>
                    <a:pt x="1712" y="394"/>
                  </a:lnTo>
                  <a:lnTo>
                    <a:pt x="1717" y="399"/>
                  </a:lnTo>
                  <a:lnTo>
                    <a:pt x="1719" y="403"/>
                  </a:lnTo>
                  <a:lnTo>
                    <a:pt x="1722" y="408"/>
                  </a:lnTo>
                  <a:lnTo>
                    <a:pt x="1726" y="413"/>
                  </a:lnTo>
                  <a:lnTo>
                    <a:pt x="1729" y="418"/>
                  </a:lnTo>
                  <a:lnTo>
                    <a:pt x="1732" y="422"/>
                  </a:lnTo>
                  <a:lnTo>
                    <a:pt x="1736" y="428"/>
                  </a:lnTo>
                  <a:lnTo>
                    <a:pt x="1739" y="433"/>
                  </a:lnTo>
                  <a:lnTo>
                    <a:pt x="1742" y="439"/>
                  </a:lnTo>
                  <a:lnTo>
                    <a:pt x="1744" y="443"/>
                  </a:lnTo>
                  <a:lnTo>
                    <a:pt x="1747" y="449"/>
                  </a:lnTo>
                  <a:lnTo>
                    <a:pt x="1749" y="454"/>
                  </a:lnTo>
                  <a:lnTo>
                    <a:pt x="1751" y="460"/>
                  </a:lnTo>
                  <a:lnTo>
                    <a:pt x="1754" y="465"/>
                  </a:lnTo>
                  <a:lnTo>
                    <a:pt x="1756" y="471"/>
                  </a:lnTo>
                  <a:lnTo>
                    <a:pt x="1758" y="475"/>
                  </a:lnTo>
                  <a:lnTo>
                    <a:pt x="1761" y="482"/>
                  </a:lnTo>
                  <a:lnTo>
                    <a:pt x="1763" y="486"/>
                  </a:lnTo>
                  <a:lnTo>
                    <a:pt x="1764" y="493"/>
                  </a:lnTo>
                  <a:lnTo>
                    <a:pt x="1765" y="499"/>
                  </a:lnTo>
                  <a:lnTo>
                    <a:pt x="1768" y="504"/>
                  </a:lnTo>
                  <a:lnTo>
                    <a:pt x="1769" y="509"/>
                  </a:lnTo>
                  <a:lnTo>
                    <a:pt x="1771" y="516"/>
                  </a:lnTo>
                  <a:lnTo>
                    <a:pt x="1772" y="521"/>
                  </a:lnTo>
                  <a:lnTo>
                    <a:pt x="1774" y="527"/>
                  </a:lnTo>
                  <a:lnTo>
                    <a:pt x="1775" y="531"/>
                  </a:lnTo>
                  <a:lnTo>
                    <a:pt x="1775" y="537"/>
                  </a:lnTo>
                  <a:lnTo>
                    <a:pt x="1776" y="542"/>
                  </a:lnTo>
                  <a:lnTo>
                    <a:pt x="1776" y="548"/>
                  </a:lnTo>
                  <a:lnTo>
                    <a:pt x="1776" y="553"/>
                  </a:lnTo>
                  <a:lnTo>
                    <a:pt x="1778" y="559"/>
                  </a:lnTo>
                  <a:lnTo>
                    <a:pt x="1778" y="564"/>
                  </a:lnTo>
                  <a:lnTo>
                    <a:pt x="1779" y="570"/>
                  </a:lnTo>
                  <a:lnTo>
                    <a:pt x="1779" y="574"/>
                  </a:lnTo>
                  <a:lnTo>
                    <a:pt x="1779" y="580"/>
                  </a:lnTo>
                  <a:lnTo>
                    <a:pt x="1779" y="584"/>
                  </a:lnTo>
                  <a:lnTo>
                    <a:pt x="1779" y="589"/>
                  </a:lnTo>
                  <a:lnTo>
                    <a:pt x="1779" y="594"/>
                  </a:lnTo>
                  <a:lnTo>
                    <a:pt x="1779" y="599"/>
                  </a:lnTo>
                  <a:lnTo>
                    <a:pt x="1779" y="603"/>
                  </a:lnTo>
                  <a:lnTo>
                    <a:pt x="1781" y="609"/>
                  </a:lnTo>
                  <a:lnTo>
                    <a:pt x="1779" y="613"/>
                  </a:lnTo>
                  <a:lnTo>
                    <a:pt x="1779" y="617"/>
                  </a:lnTo>
                  <a:lnTo>
                    <a:pt x="1778" y="621"/>
                  </a:lnTo>
                  <a:lnTo>
                    <a:pt x="1778" y="626"/>
                  </a:lnTo>
                  <a:lnTo>
                    <a:pt x="1776" y="634"/>
                  </a:lnTo>
                  <a:lnTo>
                    <a:pt x="1776" y="642"/>
                  </a:lnTo>
                  <a:lnTo>
                    <a:pt x="1774" y="648"/>
                  </a:lnTo>
                  <a:lnTo>
                    <a:pt x="1771" y="655"/>
                  </a:lnTo>
                  <a:lnTo>
                    <a:pt x="1769" y="660"/>
                  </a:lnTo>
                  <a:lnTo>
                    <a:pt x="1767" y="666"/>
                  </a:lnTo>
                  <a:lnTo>
                    <a:pt x="1829" y="627"/>
                  </a:lnTo>
                  <a:lnTo>
                    <a:pt x="1829" y="624"/>
                  </a:lnTo>
                  <a:lnTo>
                    <a:pt x="1831" y="620"/>
                  </a:lnTo>
                  <a:lnTo>
                    <a:pt x="1831" y="616"/>
                  </a:lnTo>
                  <a:lnTo>
                    <a:pt x="1832" y="613"/>
                  </a:lnTo>
                  <a:lnTo>
                    <a:pt x="1832" y="609"/>
                  </a:lnTo>
                  <a:lnTo>
                    <a:pt x="1834" y="605"/>
                  </a:lnTo>
                  <a:lnTo>
                    <a:pt x="1834" y="598"/>
                  </a:lnTo>
                  <a:lnTo>
                    <a:pt x="1835" y="592"/>
                  </a:lnTo>
                  <a:lnTo>
                    <a:pt x="1835" y="585"/>
                  </a:lnTo>
                  <a:lnTo>
                    <a:pt x="1836" y="578"/>
                  </a:lnTo>
                  <a:lnTo>
                    <a:pt x="1836" y="571"/>
                  </a:lnTo>
                  <a:lnTo>
                    <a:pt x="1836" y="563"/>
                  </a:lnTo>
                  <a:lnTo>
                    <a:pt x="1836" y="555"/>
                  </a:lnTo>
                  <a:lnTo>
                    <a:pt x="1838" y="548"/>
                  </a:lnTo>
                  <a:lnTo>
                    <a:pt x="1836" y="542"/>
                  </a:lnTo>
                  <a:lnTo>
                    <a:pt x="1836" y="538"/>
                  </a:lnTo>
                  <a:lnTo>
                    <a:pt x="1835" y="534"/>
                  </a:lnTo>
                  <a:lnTo>
                    <a:pt x="1835" y="528"/>
                  </a:lnTo>
                  <a:lnTo>
                    <a:pt x="1835" y="523"/>
                  </a:lnTo>
                  <a:lnTo>
                    <a:pt x="1834" y="518"/>
                  </a:lnTo>
                  <a:lnTo>
                    <a:pt x="1834" y="514"/>
                  </a:lnTo>
                  <a:lnTo>
                    <a:pt x="1834" y="509"/>
                  </a:lnTo>
                  <a:lnTo>
                    <a:pt x="1832" y="503"/>
                  </a:lnTo>
                  <a:lnTo>
                    <a:pt x="1831" y="499"/>
                  </a:lnTo>
                  <a:lnTo>
                    <a:pt x="1829" y="493"/>
                  </a:lnTo>
                  <a:lnTo>
                    <a:pt x="1828" y="488"/>
                  </a:lnTo>
                  <a:lnTo>
                    <a:pt x="1827" y="482"/>
                  </a:lnTo>
                  <a:lnTo>
                    <a:pt x="1825" y="478"/>
                  </a:lnTo>
                  <a:lnTo>
                    <a:pt x="1822" y="472"/>
                  </a:lnTo>
                  <a:lnTo>
                    <a:pt x="1822" y="468"/>
                  </a:lnTo>
                  <a:lnTo>
                    <a:pt x="1820" y="461"/>
                  </a:lnTo>
                  <a:lnTo>
                    <a:pt x="1818" y="457"/>
                  </a:lnTo>
                  <a:lnTo>
                    <a:pt x="1815" y="452"/>
                  </a:lnTo>
                  <a:lnTo>
                    <a:pt x="1814" y="446"/>
                  </a:lnTo>
                  <a:lnTo>
                    <a:pt x="1811" y="440"/>
                  </a:lnTo>
                  <a:lnTo>
                    <a:pt x="1808" y="436"/>
                  </a:lnTo>
                  <a:lnTo>
                    <a:pt x="1806" y="429"/>
                  </a:lnTo>
                  <a:lnTo>
                    <a:pt x="1803" y="425"/>
                  </a:lnTo>
                  <a:lnTo>
                    <a:pt x="1799" y="418"/>
                  </a:lnTo>
                  <a:lnTo>
                    <a:pt x="1796" y="414"/>
                  </a:lnTo>
                  <a:lnTo>
                    <a:pt x="1792" y="408"/>
                  </a:lnTo>
                  <a:lnTo>
                    <a:pt x="1789" y="403"/>
                  </a:lnTo>
                  <a:lnTo>
                    <a:pt x="1785" y="397"/>
                  </a:lnTo>
                  <a:lnTo>
                    <a:pt x="1782" y="393"/>
                  </a:lnTo>
                  <a:lnTo>
                    <a:pt x="1778" y="387"/>
                  </a:lnTo>
                  <a:lnTo>
                    <a:pt x="1774" y="382"/>
                  </a:lnTo>
                  <a:lnTo>
                    <a:pt x="1769" y="376"/>
                  </a:lnTo>
                  <a:lnTo>
                    <a:pt x="1764" y="371"/>
                  </a:lnTo>
                  <a:lnTo>
                    <a:pt x="1760" y="365"/>
                  </a:lnTo>
                  <a:lnTo>
                    <a:pt x="1756" y="360"/>
                  </a:lnTo>
                  <a:lnTo>
                    <a:pt x="1750" y="354"/>
                  </a:lnTo>
                  <a:lnTo>
                    <a:pt x="1746" y="348"/>
                  </a:lnTo>
                  <a:lnTo>
                    <a:pt x="1742" y="343"/>
                  </a:lnTo>
                  <a:lnTo>
                    <a:pt x="1736" y="339"/>
                  </a:lnTo>
                  <a:lnTo>
                    <a:pt x="1732" y="333"/>
                  </a:lnTo>
                  <a:lnTo>
                    <a:pt x="1726" y="328"/>
                  </a:lnTo>
                  <a:lnTo>
                    <a:pt x="1721" y="322"/>
                  </a:lnTo>
                  <a:lnTo>
                    <a:pt x="1715" y="318"/>
                  </a:lnTo>
                  <a:lnTo>
                    <a:pt x="1711" y="312"/>
                  </a:lnTo>
                  <a:lnTo>
                    <a:pt x="1705" y="308"/>
                  </a:lnTo>
                  <a:lnTo>
                    <a:pt x="1700" y="304"/>
                  </a:lnTo>
                  <a:lnTo>
                    <a:pt x="1696" y="298"/>
                  </a:lnTo>
                  <a:lnTo>
                    <a:pt x="1690" y="294"/>
                  </a:lnTo>
                  <a:lnTo>
                    <a:pt x="1685" y="289"/>
                  </a:lnTo>
                  <a:lnTo>
                    <a:pt x="1679" y="284"/>
                  </a:lnTo>
                  <a:lnTo>
                    <a:pt x="1673" y="280"/>
                  </a:lnTo>
                  <a:lnTo>
                    <a:pt x="1668" y="275"/>
                  </a:lnTo>
                  <a:lnTo>
                    <a:pt x="1662" y="270"/>
                  </a:lnTo>
                  <a:lnTo>
                    <a:pt x="1657" y="266"/>
                  </a:lnTo>
                  <a:lnTo>
                    <a:pt x="1651" y="262"/>
                  </a:lnTo>
                  <a:lnTo>
                    <a:pt x="1644" y="258"/>
                  </a:lnTo>
                  <a:lnTo>
                    <a:pt x="1639" y="252"/>
                  </a:lnTo>
                  <a:lnTo>
                    <a:pt x="1633" y="248"/>
                  </a:lnTo>
                  <a:lnTo>
                    <a:pt x="1627" y="245"/>
                  </a:lnTo>
                  <a:lnTo>
                    <a:pt x="1621" y="240"/>
                  </a:lnTo>
                  <a:lnTo>
                    <a:pt x="1615" y="237"/>
                  </a:lnTo>
                  <a:lnTo>
                    <a:pt x="1609" y="233"/>
                  </a:lnTo>
                  <a:lnTo>
                    <a:pt x="1604" y="229"/>
                  </a:lnTo>
                  <a:lnTo>
                    <a:pt x="1597" y="225"/>
                  </a:lnTo>
                  <a:lnTo>
                    <a:pt x="1591" y="220"/>
                  </a:lnTo>
                  <a:lnTo>
                    <a:pt x="1584" y="216"/>
                  </a:lnTo>
                  <a:lnTo>
                    <a:pt x="1579" y="212"/>
                  </a:lnTo>
                  <a:lnTo>
                    <a:pt x="1572" y="208"/>
                  </a:lnTo>
                  <a:lnTo>
                    <a:pt x="1565" y="204"/>
                  </a:lnTo>
                  <a:lnTo>
                    <a:pt x="1559" y="199"/>
                  </a:lnTo>
                  <a:lnTo>
                    <a:pt x="1554" y="197"/>
                  </a:lnTo>
                  <a:lnTo>
                    <a:pt x="1547" y="194"/>
                  </a:lnTo>
                  <a:lnTo>
                    <a:pt x="1540" y="190"/>
                  </a:lnTo>
                  <a:lnTo>
                    <a:pt x="1533" y="187"/>
                  </a:lnTo>
                  <a:lnTo>
                    <a:pt x="1527" y="183"/>
                  </a:lnTo>
                  <a:lnTo>
                    <a:pt x="1520" y="179"/>
                  </a:lnTo>
                  <a:lnTo>
                    <a:pt x="1513" y="176"/>
                  </a:lnTo>
                  <a:lnTo>
                    <a:pt x="1506" y="172"/>
                  </a:lnTo>
                  <a:lnTo>
                    <a:pt x="1501" y="170"/>
                  </a:lnTo>
                  <a:lnTo>
                    <a:pt x="1494" y="166"/>
                  </a:lnTo>
                  <a:lnTo>
                    <a:pt x="1487" y="163"/>
                  </a:lnTo>
                  <a:lnTo>
                    <a:pt x="1480" y="159"/>
                  </a:lnTo>
                  <a:lnTo>
                    <a:pt x="1473" y="156"/>
                  </a:lnTo>
                  <a:lnTo>
                    <a:pt x="1466" y="154"/>
                  </a:lnTo>
                  <a:lnTo>
                    <a:pt x="1459" y="151"/>
                  </a:lnTo>
                  <a:lnTo>
                    <a:pt x="1452" y="148"/>
                  </a:lnTo>
                  <a:lnTo>
                    <a:pt x="1446" y="145"/>
                  </a:lnTo>
                  <a:lnTo>
                    <a:pt x="1438" y="142"/>
                  </a:lnTo>
                  <a:lnTo>
                    <a:pt x="1431" y="140"/>
                  </a:lnTo>
                  <a:lnTo>
                    <a:pt x="1424" y="135"/>
                  </a:lnTo>
                  <a:lnTo>
                    <a:pt x="1417" y="134"/>
                  </a:lnTo>
                  <a:lnTo>
                    <a:pt x="1410" y="131"/>
                  </a:lnTo>
                  <a:lnTo>
                    <a:pt x="1403" y="128"/>
                  </a:lnTo>
                  <a:lnTo>
                    <a:pt x="1396" y="127"/>
                  </a:lnTo>
                  <a:lnTo>
                    <a:pt x="1389" y="124"/>
                  </a:lnTo>
                  <a:lnTo>
                    <a:pt x="1382" y="121"/>
                  </a:lnTo>
                  <a:lnTo>
                    <a:pt x="1375" y="119"/>
                  </a:lnTo>
                  <a:lnTo>
                    <a:pt x="1369" y="117"/>
                  </a:lnTo>
                  <a:lnTo>
                    <a:pt x="1362" y="115"/>
                  </a:lnTo>
                  <a:lnTo>
                    <a:pt x="1355" y="112"/>
                  </a:lnTo>
                  <a:lnTo>
                    <a:pt x="1349" y="110"/>
                  </a:lnTo>
                  <a:lnTo>
                    <a:pt x="1342" y="108"/>
                  </a:lnTo>
                  <a:lnTo>
                    <a:pt x="1337" y="105"/>
                  </a:lnTo>
                  <a:lnTo>
                    <a:pt x="1331" y="103"/>
                  </a:lnTo>
                  <a:lnTo>
                    <a:pt x="1325" y="101"/>
                  </a:lnTo>
                  <a:lnTo>
                    <a:pt x="1320" y="99"/>
                  </a:lnTo>
                  <a:lnTo>
                    <a:pt x="1314" y="98"/>
                  </a:lnTo>
                  <a:lnTo>
                    <a:pt x="1310" y="95"/>
                  </a:lnTo>
                  <a:lnTo>
                    <a:pt x="1304" y="94"/>
                  </a:lnTo>
                  <a:lnTo>
                    <a:pt x="1299" y="92"/>
                  </a:lnTo>
                  <a:lnTo>
                    <a:pt x="1295" y="91"/>
                  </a:lnTo>
                  <a:lnTo>
                    <a:pt x="1289" y="89"/>
                  </a:lnTo>
                  <a:lnTo>
                    <a:pt x="1284" y="87"/>
                  </a:lnTo>
                  <a:lnTo>
                    <a:pt x="1279" y="85"/>
                  </a:lnTo>
                  <a:lnTo>
                    <a:pt x="1275" y="84"/>
                  </a:lnTo>
                  <a:lnTo>
                    <a:pt x="1270" y="82"/>
                  </a:lnTo>
                  <a:lnTo>
                    <a:pt x="1264" y="80"/>
                  </a:lnTo>
                  <a:lnTo>
                    <a:pt x="1260" y="78"/>
                  </a:lnTo>
                  <a:lnTo>
                    <a:pt x="1256" y="78"/>
                  </a:lnTo>
                  <a:lnTo>
                    <a:pt x="1250" y="77"/>
                  </a:lnTo>
                  <a:lnTo>
                    <a:pt x="1246" y="76"/>
                  </a:lnTo>
                  <a:lnTo>
                    <a:pt x="1242" y="74"/>
                  </a:lnTo>
                  <a:lnTo>
                    <a:pt x="1236" y="73"/>
                  </a:lnTo>
                  <a:lnTo>
                    <a:pt x="1232" y="71"/>
                  </a:lnTo>
                  <a:lnTo>
                    <a:pt x="1228" y="70"/>
                  </a:lnTo>
                  <a:lnTo>
                    <a:pt x="1222" y="69"/>
                  </a:lnTo>
                  <a:lnTo>
                    <a:pt x="1218" y="69"/>
                  </a:lnTo>
                  <a:lnTo>
                    <a:pt x="1213" y="66"/>
                  </a:lnTo>
                  <a:lnTo>
                    <a:pt x="1208" y="64"/>
                  </a:lnTo>
                  <a:lnTo>
                    <a:pt x="1203" y="63"/>
                  </a:lnTo>
                  <a:lnTo>
                    <a:pt x="1199" y="63"/>
                  </a:lnTo>
                  <a:lnTo>
                    <a:pt x="1193" y="60"/>
                  </a:lnTo>
                  <a:lnTo>
                    <a:pt x="1188" y="60"/>
                  </a:lnTo>
                  <a:lnTo>
                    <a:pt x="1182" y="57"/>
                  </a:lnTo>
                  <a:lnTo>
                    <a:pt x="1178" y="57"/>
                  </a:lnTo>
                  <a:lnTo>
                    <a:pt x="1171" y="56"/>
                  </a:lnTo>
                  <a:lnTo>
                    <a:pt x="1165" y="55"/>
                  </a:lnTo>
                  <a:lnTo>
                    <a:pt x="1160" y="53"/>
                  </a:lnTo>
                  <a:lnTo>
                    <a:pt x="1154" y="52"/>
                  </a:lnTo>
                  <a:lnTo>
                    <a:pt x="1149" y="50"/>
                  </a:lnTo>
                  <a:lnTo>
                    <a:pt x="1142" y="49"/>
                  </a:lnTo>
                  <a:lnTo>
                    <a:pt x="1136" y="48"/>
                  </a:lnTo>
                  <a:lnTo>
                    <a:pt x="1129" y="48"/>
                  </a:lnTo>
                  <a:lnTo>
                    <a:pt x="1122" y="45"/>
                  </a:lnTo>
                  <a:lnTo>
                    <a:pt x="1115" y="43"/>
                  </a:lnTo>
                  <a:lnTo>
                    <a:pt x="1108" y="42"/>
                  </a:lnTo>
                  <a:lnTo>
                    <a:pt x="1101" y="41"/>
                  </a:lnTo>
                  <a:lnTo>
                    <a:pt x="1093" y="39"/>
                  </a:lnTo>
                  <a:lnTo>
                    <a:pt x="1086" y="38"/>
                  </a:lnTo>
                  <a:lnTo>
                    <a:pt x="1078" y="37"/>
                  </a:lnTo>
                  <a:lnTo>
                    <a:pt x="1071" y="35"/>
                  </a:lnTo>
                  <a:lnTo>
                    <a:pt x="1061" y="34"/>
                  </a:lnTo>
                  <a:lnTo>
                    <a:pt x="1053" y="32"/>
                  </a:lnTo>
                  <a:lnTo>
                    <a:pt x="1043" y="30"/>
                  </a:lnTo>
                  <a:lnTo>
                    <a:pt x="1034" y="30"/>
                  </a:lnTo>
                  <a:lnTo>
                    <a:pt x="1025" y="27"/>
                  </a:lnTo>
                  <a:lnTo>
                    <a:pt x="1015" y="27"/>
                  </a:lnTo>
                  <a:lnTo>
                    <a:pt x="1005" y="24"/>
                  </a:lnTo>
                  <a:lnTo>
                    <a:pt x="997" y="23"/>
                  </a:lnTo>
                  <a:lnTo>
                    <a:pt x="986" y="21"/>
                  </a:lnTo>
                  <a:lnTo>
                    <a:pt x="975" y="18"/>
                  </a:lnTo>
                  <a:lnTo>
                    <a:pt x="963" y="17"/>
                  </a:lnTo>
                  <a:lnTo>
                    <a:pt x="954" y="16"/>
                  </a:lnTo>
                  <a:lnTo>
                    <a:pt x="941" y="14"/>
                  </a:lnTo>
                  <a:lnTo>
                    <a:pt x="930" y="13"/>
                  </a:lnTo>
                  <a:lnTo>
                    <a:pt x="920" y="11"/>
                  </a:lnTo>
                  <a:lnTo>
                    <a:pt x="909" y="11"/>
                  </a:lnTo>
                  <a:lnTo>
                    <a:pt x="898" y="9"/>
                  </a:lnTo>
                  <a:lnTo>
                    <a:pt x="885" y="7"/>
                  </a:lnTo>
                  <a:lnTo>
                    <a:pt x="874" y="6"/>
                  </a:lnTo>
                  <a:lnTo>
                    <a:pt x="863" y="6"/>
                  </a:lnTo>
                  <a:lnTo>
                    <a:pt x="851" y="4"/>
                  </a:lnTo>
                  <a:lnTo>
                    <a:pt x="839" y="4"/>
                  </a:lnTo>
                  <a:lnTo>
                    <a:pt x="828" y="3"/>
                  </a:lnTo>
                  <a:lnTo>
                    <a:pt x="817" y="3"/>
                  </a:lnTo>
                  <a:lnTo>
                    <a:pt x="805" y="2"/>
                  </a:lnTo>
                  <a:lnTo>
                    <a:pt x="792" y="2"/>
                  </a:lnTo>
                  <a:lnTo>
                    <a:pt x="781" y="0"/>
                  </a:lnTo>
                  <a:lnTo>
                    <a:pt x="768" y="0"/>
                  </a:lnTo>
                  <a:lnTo>
                    <a:pt x="756" y="0"/>
                  </a:lnTo>
                  <a:lnTo>
                    <a:pt x="745" y="0"/>
                  </a:lnTo>
                  <a:lnTo>
                    <a:pt x="732" y="0"/>
                  </a:lnTo>
                  <a:lnTo>
                    <a:pt x="721" y="0"/>
                  </a:lnTo>
                  <a:lnTo>
                    <a:pt x="709" y="0"/>
                  </a:lnTo>
                  <a:lnTo>
                    <a:pt x="697" y="0"/>
                  </a:lnTo>
                  <a:lnTo>
                    <a:pt x="685" y="0"/>
                  </a:lnTo>
                  <a:lnTo>
                    <a:pt x="674" y="2"/>
                  </a:lnTo>
                  <a:lnTo>
                    <a:pt x="661" y="2"/>
                  </a:lnTo>
                  <a:lnTo>
                    <a:pt x="649" y="2"/>
                  </a:lnTo>
                  <a:lnTo>
                    <a:pt x="638" y="3"/>
                  </a:lnTo>
                  <a:lnTo>
                    <a:pt x="626" y="4"/>
                  </a:lnTo>
                  <a:lnTo>
                    <a:pt x="614" y="4"/>
                  </a:lnTo>
                  <a:lnTo>
                    <a:pt x="603" y="6"/>
                  </a:lnTo>
                  <a:lnTo>
                    <a:pt x="590" y="6"/>
                  </a:lnTo>
                  <a:lnTo>
                    <a:pt x="578" y="7"/>
                  </a:lnTo>
                  <a:lnTo>
                    <a:pt x="567" y="9"/>
                  </a:lnTo>
                  <a:lnTo>
                    <a:pt x="555" y="10"/>
                  </a:lnTo>
                  <a:lnTo>
                    <a:pt x="543" y="11"/>
                  </a:lnTo>
                  <a:lnTo>
                    <a:pt x="532" y="13"/>
                  </a:lnTo>
                  <a:lnTo>
                    <a:pt x="521" y="13"/>
                  </a:lnTo>
                  <a:lnTo>
                    <a:pt x="510" y="14"/>
                  </a:lnTo>
                  <a:lnTo>
                    <a:pt x="497" y="16"/>
                  </a:lnTo>
                  <a:lnTo>
                    <a:pt x="487" y="18"/>
                  </a:lnTo>
                  <a:lnTo>
                    <a:pt x="475" y="20"/>
                  </a:lnTo>
                  <a:lnTo>
                    <a:pt x="464" y="23"/>
                  </a:lnTo>
                  <a:lnTo>
                    <a:pt x="454" y="25"/>
                  </a:lnTo>
                  <a:lnTo>
                    <a:pt x="443" y="27"/>
                  </a:lnTo>
                  <a:lnTo>
                    <a:pt x="432" y="28"/>
                  </a:lnTo>
                  <a:lnTo>
                    <a:pt x="422" y="31"/>
                  </a:lnTo>
                  <a:lnTo>
                    <a:pt x="411" y="34"/>
                  </a:lnTo>
                  <a:lnTo>
                    <a:pt x="402" y="35"/>
                  </a:lnTo>
                  <a:lnTo>
                    <a:pt x="391" y="38"/>
                  </a:lnTo>
                  <a:lnTo>
                    <a:pt x="381" y="41"/>
                  </a:lnTo>
                  <a:lnTo>
                    <a:pt x="372" y="43"/>
                  </a:lnTo>
                  <a:lnTo>
                    <a:pt x="362" y="48"/>
                  </a:lnTo>
                  <a:lnTo>
                    <a:pt x="352" y="49"/>
                  </a:lnTo>
                  <a:lnTo>
                    <a:pt x="342" y="53"/>
                  </a:lnTo>
                  <a:lnTo>
                    <a:pt x="334" y="56"/>
                  </a:lnTo>
                  <a:lnTo>
                    <a:pt x="326" y="60"/>
                  </a:lnTo>
                  <a:lnTo>
                    <a:pt x="316" y="63"/>
                  </a:lnTo>
                  <a:lnTo>
                    <a:pt x="308" y="67"/>
                  </a:lnTo>
                  <a:lnTo>
                    <a:pt x="299" y="70"/>
                  </a:lnTo>
                  <a:lnTo>
                    <a:pt x="291" y="74"/>
                  </a:lnTo>
                  <a:lnTo>
                    <a:pt x="283" y="77"/>
                  </a:lnTo>
                  <a:lnTo>
                    <a:pt x="274" y="81"/>
                  </a:lnTo>
                  <a:lnTo>
                    <a:pt x="266" y="84"/>
                  </a:lnTo>
                  <a:lnTo>
                    <a:pt x="258" y="88"/>
                  </a:lnTo>
                  <a:lnTo>
                    <a:pt x="249" y="92"/>
                  </a:lnTo>
                  <a:lnTo>
                    <a:pt x="242" y="96"/>
                  </a:lnTo>
                  <a:lnTo>
                    <a:pt x="234" y="99"/>
                  </a:lnTo>
                  <a:lnTo>
                    <a:pt x="227" y="105"/>
                  </a:lnTo>
                  <a:lnTo>
                    <a:pt x="219" y="108"/>
                  </a:lnTo>
                  <a:lnTo>
                    <a:pt x="210" y="112"/>
                  </a:lnTo>
                  <a:lnTo>
                    <a:pt x="203" y="116"/>
                  </a:lnTo>
                  <a:lnTo>
                    <a:pt x="196" y="120"/>
                  </a:lnTo>
                  <a:lnTo>
                    <a:pt x="189" y="126"/>
                  </a:lnTo>
                  <a:lnTo>
                    <a:pt x="182" y="130"/>
                  </a:lnTo>
                  <a:lnTo>
                    <a:pt x="175" y="134"/>
                  </a:lnTo>
                  <a:lnTo>
                    <a:pt x="168" y="140"/>
                  </a:lnTo>
                  <a:lnTo>
                    <a:pt x="160" y="144"/>
                  </a:lnTo>
                  <a:lnTo>
                    <a:pt x="153" y="148"/>
                  </a:lnTo>
                  <a:lnTo>
                    <a:pt x="146" y="154"/>
                  </a:lnTo>
                  <a:lnTo>
                    <a:pt x="141" y="158"/>
                  </a:lnTo>
                  <a:lnTo>
                    <a:pt x="134" y="162"/>
                  </a:lnTo>
                  <a:lnTo>
                    <a:pt x="127" y="167"/>
                  </a:lnTo>
                  <a:lnTo>
                    <a:pt x="120" y="173"/>
                  </a:lnTo>
                  <a:lnTo>
                    <a:pt x="114" y="179"/>
                  </a:lnTo>
                  <a:lnTo>
                    <a:pt x="107" y="183"/>
                  </a:lnTo>
                  <a:lnTo>
                    <a:pt x="103" y="190"/>
                  </a:lnTo>
                  <a:lnTo>
                    <a:pt x="96" y="195"/>
                  </a:lnTo>
                  <a:lnTo>
                    <a:pt x="92" y="201"/>
                  </a:lnTo>
                  <a:lnTo>
                    <a:pt x="85" y="206"/>
                  </a:lnTo>
                  <a:lnTo>
                    <a:pt x="81" y="212"/>
                  </a:lnTo>
                  <a:lnTo>
                    <a:pt x="75" y="219"/>
                  </a:lnTo>
                  <a:lnTo>
                    <a:pt x="71" y="226"/>
                  </a:lnTo>
                  <a:lnTo>
                    <a:pt x="65" y="232"/>
                  </a:lnTo>
                  <a:lnTo>
                    <a:pt x="60" y="237"/>
                  </a:lnTo>
                  <a:lnTo>
                    <a:pt x="56" y="244"/>
                  </a:lnTo>
                  <a:lnTo>
                    <a:pt x="52" y="251"/>
                  </a:lnTo>
                  <a:lnTo>
                    <a:pt x="47" y="258"/>
                  </a:lnTo>
                  <a:lnTo>
                    <a:pt x="42" y="265"/>
                  </a:lnTo>
                  <a:lnTo>
                    <a:pt x="39" y="272"/>
                  </a:lnTo>
                  <a:lnTo>
                    <a:pt x="35" y="279"/>
                  </a:lnTo>
                  <a:lnTo>
                    <a:pt x="31" y="286"/>
                  </a:lnTo>
                  <a:lnTo>
                    <a:pt x="28" y="293"/>
                  </a:lnTo>
                  <a:lnTo>
                    <a:pt x="24" y="300"/>
                  </a:lnTo>
                  <a:lnTo>
                    <a:pt x="21" y="308"/>
                  </a:lnTo>
                  <a:lnTo>
                    <a:pt x="18" y="315"/>
                  </a:lnTo>
                  <a:lnTo>
                    <a:pt x="17" y="323"/>
                  </a:lnTo>
                  <a:lnTo>
                    <a:pt x="14" y="332"/>
                  </a:lnTo>
                  <a:lnTo>
                    <a:pt x="13" y="340"/>
                  </a:lnTo>
                  <a:lnTo>
                    <a:pt x="10" y="347"/>
                  </a:lnTo>
                  <a:lnTo>
                    <a:pt x="7" y="357"/>
                  </a:lnTo>
                  <a:lnTo>
                    <a:pt x="6" y="364"/>
                  </a:lnTo>
                  <a:lnTo>
                    <a:pt x="4" y="374"/>
                  </a:lnTo>
                  <a:lnTo>
                    <a:pt x="3" y="382"/>
                  </a:lnTo>
                  <a:lnTo>
                    <a:pt x="3" y="390"/>
                  </a:lnTo>
                  <a:lnTo>
                    <a:pt x="1" y="400"/>
                  </a:lnTo>
                  <a:lnTo>
                    <a:pt x="1" y="410"/>
                  </a:lnTo>
                  <a:lnTo>
                    <a:pt x="0" y="420"/>
                  </a:lnTo>
                  <a:lnTo>
                    <a:pt x="0" y="429"/>
                  </a:lnTo>
                  <a:lnTo>
                    <a:pt x="0" y="438"/>
                  </a:lnTo>
                  <a:lnTo>
                    <a:pt x="1" y="449"/>
                  </a:lnTo>
                  <a:lnTo>
                    <a:pt x="1" y="459"/>
                  </a:lnTo>
                  <a:lnTo>
                    <a:pt x="3" y="470"/>
                  </a:lnTo>
                  <a:lnTo>
                    <a:pt x="4" y="479"/>
                  </a:lnTo>
                  <a:lnTo>
                    <a:pt x="6" y="491"/>
                  </a:lnTo>
                  <a:lnTo>
                    <a:pt x="49" y="5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7" name="Freeform 218"/>
            <p:cNvSpPr>
              <a:spLocks/>
            </p:cNvSpPr>
            <p:nvPr/>
          </p:nvSpPr>
          <p:spPr bwMode="auto">
            <a:xfrm>
              <a:off x="1202" y="1515"/>
              <a:ext cx="74" cy="183"/>
            </a:xfrm>
            <a:custGeom>
              <a:avLst/>
              <a:gdLst>
                <a:gd name="T0" fmla="*/ 1 w 221"/>
                <a:gd name="T1" fmla="*/ 1 h 547"/>
                <a:gd name="T2" fmla="*/ 0 w 221"/>
                <a:gd name="T3" fmla="*/ 5 h 547"/>
                <a:gd name="T4" fmla="*/ 0 w 221"/>
                <a:gd name="T5" fmla="*/ 9 h 547"/>
                <a:gd name="T6" fmla="*/ 0 w 221"/>
                <a:gd name="T7" fmla="*/ 14 h 547"/>
                <a:gd name="T8" fmla="*/ 0 w 221"/>
                <a:gd name="T9" fmla="*/ 19 h 547"/>
                <a:gd name="T10" fmla="*/ 0 w 221"/>
                <a:gd name="T11" fmla="*/ 25 h 547"/>
                <a:gd name="T12" fmla="*/ 0 w 221"/>
                <a:gd name="T13" fmla="*/ 33 h 547"/>
                <a:gd name="T14" fmla="*/ 0 w 221"/>
                <a:gd name="T15" fmla="*/ 40 h 547"/>
                <a:gd name="T16" fmla="*/ 0 w 221"/>
                <a:gd name="T17" fmla="*/ 48 h 547"/>
                <a:gd name="T18" fmla="*/ 0 w 221"/>
                <a:gd name="T19" fmla="*/ 56 h 547"/>
                <a:gd name="T20" fmla="*/ 0 w 221"/>
                <a:gd name="T21" fmla="*/ 63 h 547"/>
                <a:gd name="T22" fmla="*/ 0 w 221"/>
                <a:gd name="T23" fmla="*/ 71 h 547"/>
                <a:gd name="T24" fmla="*/ 0 w 221"/>
                <a:gd name="T25" fmla="*/ 79 h 547"/>
                <a:gd name="T26" fmla="*/ 0 w 221"/>
                <a:gd name="T27" fmla="*/ 87 h 547"/>
                <a:gd name="T28" fmla="*/ 1 w 221"/>
                <a:gd name="T29" fmla="*/ 94 h 547"/>
                <a:gd name="T30" fmla="*/ 1 w 221"/>
                <a:gd name="T31" fmla="*/ 101 h 547"/>
                <a:gd name="T32" fmla="*/ 3 w 221"/>
                <a:gd name="T33" fmla="*/ 107 h 547"/>
                <a:gd name="T34" fmla="*/ 4 w 221"/>
                <a:gd name="T35" fmla="*/ 114 h 547"/>
                <a:gd name="T36" fmla="*/ 6 w 221"/>
                <a:gd name="T37" fmla="*/ 119 h 547"/>
                <a:gd name="T38" fmla="*/ 8 w 221"/>
                <a:gd name="T39" fmla="*/ 123 h 547"/>
                <a:gd name="T40" fmla="*/ 11 w 221"/>
                <a:gd name="T41" fmla="*/ 128 h 547"/>
                <a:gd name="T42" fmla="*/ 16 w 221"/>
                <a:gd name="T43" fmla="*/ 135 h 547"/>
                <a:gd name="T44" fmla="*/ 21 w 221"/>
                <a:gd name="T45" fmla="*/ 142 h 547"/>
                <a:gd name="T46" fmla="*/ 27 w 221"/>
                <a:gd name="T47" fmla="*/ 148 h 547"/>
                <a:gd name="T48" fmla="*/ 33 w 221"/>
                <a:gd name="T49" fmla="*/ 155 h 547"/>
                <a:gd name="T50" fmla="*/ 40 w 221"/>
                <a:gd name="T51" fmla="*/ 161 h 547"/>
                <a:gd name="T52" fmla="*/ 47 w 221"/>
                <a:gd name="T53" fmla="*/ 166 h 547"/>
                <a:gd name="T54" fmla="*/ 54 w 221"/>
                <a:gd name="T55" fmla="*/ 171 h 547"/>
                <a:gd name="T56" fmla="*/ 60 w 221"/>
                <a:gd name="T57" fmla="*/ 176 h 547"/>
                <a:gd name="T58" fmla="*/ 67 w 221"/>
                <a:gd name="T59" fmla="*/ 179 h 547"/>
                <a:gd name="T60" fmla="*/ 73 w 221"/>
                <a:gd name="T61" fmla="*/ 183 h 547"/>
                <a:gd name="T62" fmla="*/ 72 w 221"/>
                <a:gd name="T63" fmla="*/ 163 h 547"/>
                <a:gd name="T64" fmla="*/ 69 w 221"/>
                <a:gd name="T65" fmla="*/ 160 h 547"/>
                <a:gd name="T66" fmla="*/ 63 w 221"/>
                <a:gd name="T67" fmla="*/ 157 h 547"/>
                <a:gd name="T68" fmla="*/ 58 w 221"/>
                <a:gd name="T69" fmla="*/ 153 h 547"/>
                <a:gd name="T70" fmla="*/ 52 w 221"/>
                <a:gd name="T71" fmla="*/ 148 h 547"/>
                <a:gd name="T72" fmla="*/ 45 w 221"/>
                <a:gd name="T73" fmla="*/ 142 h 547"/>
                <a:gd name="T74" fmla="*/ 38 w 221"/>
                <a:gd name="T75" fmla="*/ 135 h 547"/>
                <a:gd name="T76" fmla="*/ 31 w 221"/>
                <a:gd name="T77" fmla="*/ 128 h 547"/>
                <a:gd name="T78" fmla="*/ 26 w 221"/>
                <a:gd name="T79" fmla="*/ 121 h 547"/>
                <a:gd name="T80" fmla="*/ 21 w 221"/>
                <a:gd name="T81" fmla="*/ 113 h 547"/>
                <a:gd name="T82" fmla="*/ 19 w 221"/>
                <a:gd name="T83" fmla="*/ 107 h 547"/>
                <a:gd name="T84" fmla="*/ 18 w 221"/>
                <a:gd name="T85" fmla="*/ 101 h 547"/>
                <a:gd name="T86" fmla="*/ 18 w 221"/>
                <a:gd name="T87" fmla="*/ 97 h 547"/>
                <a:gd name="T88" fmla="*/ 17 w 221"/>
                <a:gd name="T89" fmla="*/ 92 h 547"/>
                <a:gd name="T90" fmla="*/ 16 w 221"/>
                <a:gd name="T91" fmla="*/ 87 h 547"/>
                <a:gd name="T92" fmla="*/ 16 w 221"/>
                <a:gd name="T93" fmla="*/ 81 h 547"/>
                <a:gd name="T94" fmla="*/ 16 w 221"/>
                <a:gd name="T95" fmla="*/ 75 h 547"/>
                <a:gd name="T96" fmla="*/ 15 w 221"/>
                <a:gd name="T97" fmla="*/ 69 h 547"/>
                <a:gd name="T98" fmla="*/ 15 w 221"/>
                <a:gd name="T99" fmla="*/ 63 h 547"/>
                <a:gd name="T100" fmla="*/ 15 w 221"/>
                <a:gd name="T101" fmla="*/ 57 h 547"/>
                <a:gd name="T102" fmla="*/ 15 w 221"/>
                <a:gd name="T103" fmla="*/ 52 h 547"/>
                <a:gd name="T104" fmla="*/ 15 w 221"/>
                <a:gd name="T105" fmla="*/ 45 h 547"/>
                <a:gd name="T106" fmla="*/ 15 w 221"/>
                <a:gd name="T107" fmla="*/ 40 h 547"/>
                <a:gd name="T108" fmla="*/ 15 w 221"/>
                <a:gd name="T109" fmla="*/ 35 h 547"/>
                <a:gd name="T110" fmla="*/ 15 w 221"/>
                <a:gd name="T111" fmla="*/ 31 h 547"/>
                <a:gd name="T112" fmla="*/ 15 w 221"/>
                <a:gd name="T113" fmla="*/ 27 h 547"/>
                <a:gd name="T114" fmla="*/ 15 w 221"/>
                <a:gd name="T115" fmla="*/ 22 h 547"/>
                <a:gd name="T116" fmla="*/ 15 w 221"/>
                <a:gd name="T117" fmla="*/ 19 h 547"/>
                <a:gd name="T118" fmla="*/ 1 w 221"/>
                <a:gd name="T119" fmla="*/ 0 h 5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1" h="547">
                  <a:moveTo>
                    <a:pt x="3" y="0"/>
                  </a:moveTo>
                  <a:lnTo>
                    <a:pt x="3" y="0"/>
                  </a:lnTo>
                  <a:lnTo>
                    <a:pt x="3" y="3"/>
                  </a:lnTo>
                  <a:lnTo>
                    <a:pt x="1" y="7"/>
                  </a:lnTo>
                  <a:lnTo>
                    <a:pt x="1" y="12"/>
                  </a:lnTo>
                  <a:lnTo>
                    <a:pt x="1" y="15"/>
                  </a:lnTo>
                  <a:lnTo>
                    <a:pt x="1" y="18"/>
                  </a:lnTo>
                  <a:lnTo>
                    <a:pt x="1" y="23"/>
                  </a:lnTo>
                  <a:lnTo>
                    <a:pt x="1" y="28"/>
                  </a:lnTo>
                  <a:lnTo>
                    <a:pt x="0" y="32"/>
                  </a:lnTo>
                  <a:lnTo>
                    <a:pt x="0" y="36"/>
                  </a:lnTo>
                  <a:lnTo>
                    <a:pt x="0" y="42"/>
                  </a:lnTo>
                  <a:lnTo>
                    <a:pt x="0" y="47"/>
                  </a:lnTo>
                  <a:lnTo>
                    <a:pt x="0" y="53"/>
                  </a:lnTo>
                  <a:lnTo>
                    <a:pt x="0" y="58"/>
                  </a:lnTo>
                  <a:lnTo>
                    <a:pt x="0" y="64"/>
                  </a:lnTo>
                  <a:lnTo>
                    <a:pt x="0" y="71"/>
                  </a:lnTo>
                  <a:lnTo>
                    <a:pt x="0" y="76"/>
                  </a:lnTo>
                  <a:lnTo>
                    <a:pt x="0" y="83"/>
                  </a:lnTo>
                  <a:lnTo>
                    <a:pt x="0" y="90"/>
                  </a:lnTo>
                  <a:lnTo>
                    <a:pt x="0" y="99"/>
                  </a:lnTo>
                  <a:lnTo>
                    <a:pt x="0" y="104"/>
                  </a:lnTo>
                  <a:lnTo>
                    <a:pt x="0" y="111"/>
                  </a:lnTo>
                  <a:lnTo>
                    <a:pt x="0" y="120"/>
                  </a:lnTo>
                  <a:lnTo>
                    <a:pt x="0" y="128"/>
                  </a:lnTo>
                  <a:lnTo>
                    <a:pt x="0" y="135"/>
                  </a:lnTo>
                  <a:lnTo>
                    <a:pt x="0" y="143"/>
                  </a:lnTo>
                  <a:lnTo>
                    <a:pt x="0" y="150"/>
                  </a:lnTo>
                  <a:lnTo>
                    <a:pt x="0" y="159"/>
                  </a:lnTo>
                  <a:lnTo>
                    <a:pt x="0" y="166"/>
                  </a:lnTo>
                  <a:lnTo>
                    <a:pt x="0" y="174"/>
                  </a:lnTo>
                  <a:lnTo>
                    <a:pt x="0" y="181"/>
                  </a:lnTo>
                  <a:lnTo>
                    <a:pt x="0" y="189"/>
                  </a:lnTo>
                  <a:lnTo>
                    <a:pt x="0" y="198"/>
                  </a:lnTo>
                  <a:lnTo>
                    <a:pt x="0" y="206"/>
                  </a:lnTo>
                  <a:lnTo>
                    <a:pt x="0" y="213"/>
                  </a:lnTo>
                  <a:lnTo>
                    <a:pt x="0" y="221"/>
                  </a:lnTo>
                  <a:lnTo>
                    <a:pt x="0" y="230"/>
                  </a:lnTo>
                  <a:lnTo>
                    <a:pt x="0" y="237"/>
                  </a:lnTo>
                  <a:lnTo>
                    <a:pt x="0" y="245"/>
                  </a:lnTo>
                  <a:lnTo>
                    <a:pt x="0" y="252"/>
                  </a:lnTo>
                  <a:lnTo>
                    <a:pt x="0" y="259"/>
                  </a:lnTo>
                  <a:lnTo>
                    <a:pt x="1" y="267"/>
                  </a:lnTo>
                  <a:lnTo>
                    <a:pt x="1" y="274"/>
                  </a:lnTo>
                  <a:lnTo>
                    <a:pt x="3" y="282"/>
                  </a:lnTo>
                  <a:lnTo>
                    <a:pt x="3" y="288"/>
                  </a:lnTo>
                  <a:lnTo>
                    <a:pt x="4" y="295"/>
                  </a:lnTo>
                  <a:lnTo>
                    <a:pt x="4" y="302"/>
                  </a:lnTo>
                  <a:lnTo>
                    <a:pt x="6" y="309"/>
                  </a:lnTo>
                  <a:lnTo>
                    <a:pt x="7" y="316"/>
                  </a:lnTo>
                  <a:lnTo>
                    <a:pt x="8" y="321"/>
                  </a:lnTo>
                  <a:lnTo>
                    <a:pt x="10" y="328"/>
                  </a:lnTo>
                  <a:lnTo>
                    <a:pt x="11" y="334"/>
                  </a:lnTo>
                  <a:lnTo>
                    <a:pt x="13" y="340"/>
                  </a:lnTo>
                  <a:lnTo>
                    <a:pt x="14" y="345"/>
                  </a:lnTo>
                  <a:lnTo>
                    <a:pt x="15" y="349"/>
                  </a:lnTo>
                  <a:lnTo>
                    <a:pt x="18" y="355"/>
                  </a:lnTo>
                  <a:lnTo>
                    <a:pt x="19" y="359"/>
                  </a:lnTo>
                  <a:lnTo>
                    <a:pt x="21" y="363"/>
                  </a:lnTo>
                  <a:lnTo>
                    <a:pt x="24" y="367"/>
                  </a:lnTo>
                  <a:lnTo>
                    <a:pt x="25" y="372"/>
                  </a:lnTo>
                  <a:lnTo>
                    <a:pt x="29" y="377"/>
                  </a:lnTo>
                  <a:lnTo>
                    <a:pt x="33" y="384"/>
                  </a:lnTo>
                  <a:lnTo>
                    <a:pt x="38" y="391"/>
                  </a:lnTo>
                  <a:lnTo>
                    <a:pt x="42" y="398"/>
                  </a:lnTo>
                  <a:lnTo>
                    <a:pt x="47" y="404"/>
                  </a:lnTo>
                  <a:lnTo>
                    <a:pt x="53" y="411"/>
                  </a:lnTo>
                  <a:lnTo>
                    <a:pt x="58" y="418"/>
                  </a:lnTo>
                  <a:lnTo>
                    <a:pt x="64" y="425"/>
                  </a:lnTo>
                  <a:lnTo>
                    <a:pt x="68" y="430"/>
                  </a:lnTo>
                  <a:lnTo>
                    <a:pt x="75" y="437"/>
                  </a:lnTo>
                  <a:lnTo>
                    <a:pt x="81" y="443"/>
                  </a:lnTo>
                  <a:lnTo>
                    <a:pt x="88" y="450"/>
                  </a:lnTo>
                  <a:lnTo>
                    <a:pt x="95" y="457"/>
                  </a:lnTo>
                  <a:lnTo>
                    <a:pt x="100" y="462"/>
                  </a:lnTo>
                  <a:lnTo>
                    <a:pt x="107" y="469"/>
                  </a:lnTo>
                  <a:lnTo>
                    <a:pt x="114" y="475"/>
                  </a:lnTo>
                  <a:lnTo>
                    <a:pt x="120" y="480"/>
                  </a:lnTo>
                  <a:lnTo>
                    <a:pt x="127" y="486"/>
                  </a:lnTo>
                  <a:lnTo>
                    <a:pt x="134" y="491"/>
                  </a:lnTo>
                  <a:lnTo>
                    <a:pt x="141" y="497"/>
                  </a:lnTo>
                  <a:lnTo>
                    <a:pt x="146" y="501"/>
                  </a:lnTo>
                  <a:lnTo>
                    <a:pt x="153" y="507"/>
                  </a:lnTo>
                  <a:lnTo>
                    <a:pt x="160" y="511"/>
                  </a:lnTo>
                  <a:lnTo>
                    <a:pt x="167" y="516"/>
                  </a:lnTo>
                  <a:lnTo>
                    <a:pt x="174" y="521"/>
                  </a:lnTo>
                  <a:lnTo>
                    <a:pt x="180" y="525"/>
                  </a:lnTo>
                  <a:lnTo>
                    <a:pt x="187" y="529"/>
                  </a:lnTo>
                  <a:lnTo>
                    <a:pt x="194" y="533"/>
                  </a:lnTo>
                  <a:lnTo>
                    <a:pt x="199" y="536"/>
                  </a:lnTo>
                  <a:lnTo>
                    <a:pt x="205" y="540"/>
                  </a:lnTo>
                  <a:lnTo>
                    <a:pt x="212" y="543"/>
                  </a:lnTo>
                  <a:lnTo>
                    <a:pt x="217" y="547"/>
                  </a:lnTo>
                  <a:lnTo>
                    <a:pt x="221" y="490"/>
                  </a:lnTo>
                  <a:lnTo>
                    <a:pt x="219" y="489"/>
                  </a:lnTo>
                  <a:lnTo>
                    <a:pt x="216" y="486"/>
                  </a:lnTo>
                  <a:lnTo>
                    <a:pt x="212" y="483"/>
                  </a:lnTo>
                  <a:lnTo>
                    <a:pt x="209" y="482"/>
                  </a:lnTo>
                  <a:lnTo>
                    <a:pt x="205" y="479"/>
                  </a:lnTo>
                  <a:lnTo>
                    <a:pt x="200" y="476"/>
                  </a:lnTo>
                  <a:lnTo>
                    <a:pt x="195" y="472"/>
                  </a:lnTo>
                  <a:lnTo>
                    <a:pt x="189" y="469"/>
                  </a:lnTo>
                  <a:lnTo>
                    <a:pt x="184" y="465"/>
                  </a:lnTo>
                  <a:lnTo>
                    <a:pt x="180" y="461"/>
                  </a:lnTo>
                  <a:lnTo>
                    <a:pt x="173" y="457"/>
                  </a:lnTo>
                  <a:lnTo>
                    <a:pt x="167" y="452"/>
                  </a:lnTo>
                  <a:lnTo>
                    <a:pt x="160" y="447"/>
                  </a:lnTo>
                  <a:lnTo>
                    <a:pt x="155" y="441"/>
                  </a:lnTo>
                  <a:lnTo>
                    <a:pt x="148" y="436"/>
                  </a:lnTo>
                  <a:lnTo>
                    <a:pt x="141" y="429"/>
                  </a:lnTo>
                  <a:lnTo>
                    <a:pt x="134" y="423"/>
                  </a:lnTo>
                  <a:lnTo>
                    <a:pt x="127" y="418"/>
                  </a:lnTo>
                  <a:lnTo>
                    <a:pt x="120" y="411"/>
                  </a:lnTo>
                  <a:lnTo>
                    <a:pt x="113" y="404"/>
                  </a:lnTo>
                  <a:lnTo>
                    <a:pt x="106" y="397"/>
                  </a:lnTo>
                  <a:lnTo>
                    <a:pt x="100" y="391"/>
                  </a:lnTo>
                  <a:lnTo>
                    <a:pt x="93" y="383"/>
                  </a:lnTo>
                  <a:lnTo>
                    <a:pt x="88" y="376"/>
                  </a:lnTo>
                  <a:lnTo>
                    <a:pt x="82" y="369"/>
                  </a:lnTo>
                  <a:lnTo>
                    <a:pt x="77" y="362"/>
                  </a:lnTo>
                  <a:lnTo>
                    <a:pt x="72" y="352"/>
                  </a:lnTo>
                  <a:lnTo>
                    <a:pt x="68" y="345"/>
                  </a:lnTo>
                  <a:lnTo>
                    <a:pt x="63" y="337"/>
                  </a:lnTo>
                  <a:lnTo>
                    <a:pt x="61" y="330"/>
                  </a:lnTo>
                  <a:lnTo>
                    <a:pt x="58" y="326"/>
                  </a:lnTo>
                  <a:lnTo>
                    <a:pt x="57" y="320"/>
                  </a:lnTo>
                  <a:lnTo>
                    <a:pt x="56" y="313"/>
                  </a:lnTo>
                  <a:lnTo>
                    <a:pt x="54" y="306"/>
                  </a:lnTo>
                  <a:lnTo>
                    <a:pt x="54" y="302"/>
                  </a:lnTo>
                  <a:lnTo>
                    <a:pt x="53" y="298"/>
                  </a:lnTo>
                  <a:lnTo>
                    <a:pt x="53" y="294"/>
                  </a:lnTo>
                  <a:lnTo>
                    <a:pt x="53" y="289"/>
                  </a:lnTo>
                  <a:lnTo>
                    <a:pt x="52" y="284"/>
                  </a:lnTo>
                  <a:lnTo>
                    <a:pt x="52" y="280"/>
                  </a:lnTo>
                  <a:lnTo>
                    <a:pt x="52" y="274"/>
                  </a:lnTo>
                  <a:lnTo>
                    <a:pt x="52" y="270"/>
                  </a:lnTo>
                  <a:lnTo>
                    <a:pt x="50" y="264"/>
                  </a:lnTo>
                  <a:lnTo>
                    <a:pt x="49" y="259"/>
                  </a:lnTo>
                  <a:lnTo>
                    <a:pt x="49" y="253"/>
                  </a:lnTo>
                  <a:lnTo>
                    <a:pt x="49" y="248"/>
                  </a:lnTo>
                  <a:lnTo>
                    <a:pt x="47" y="242"/>
                  </a:lnTo>
                  <a:lnTo>
                    <a:pt x="47" y="237"/>
                  </a:lnTo>
                  <a:lnTo>
                    <a:pt x="47" y="231"/>
                  </a:lnTo>
                  <a:lnTo>
                    <a:pt x="47" y="225"/>
                  </a:lnTo>
                  <a:lnTo>
                    <a:pt x="47" y="220"/>
                  </a:lnTo>
                  <a:lnTo>
                    <a:pt x="47" y="213"/>
                  </a:lnTo>
                  <a:lnTo>
                    <a:pt x="46" y="207"/>
                  </a:lnTo>
                  <a:lnTo>
                    <a:pt x="46" y="202"/>
                  </a:lnTo>
                  <a:lnTo>
                    <a:pt x="46" y="195"/>
                  </a:lnTo>
                  <a:lnTo>
                    <a:pt x="46" y="189"/>
                  </a:lnTo>
                  <a:lnTo>
                    <a:pt x="46" y="184"/>
                  </a:lnTo>
                  <a:lnTo>
                    <a:pt x="46" y="178"/>
                  </a:lnTo>
                  <a:lnTo>
                    <a:pt x="46" y="171"/>
                  </a:lnTo>
                  <a:lnTo>
                    <a:pt x="46" y="166"/>
                  </a:lnTo>
                  <a:lnTo>
                    <a:pt x="46" y="160"/>
                  </a:lnTo>
                  <a:lnTo>
                    <a:pt x="46" y="154"/>
                  </a:lnTo>
                  <a:lnTo>
                    <a:pt x="45" y="147"/>
                  </a:lnTo>
                  <a:lnTo>
                    <a:pt x="45" y="143"/>
                  </a:lnTo>
                  <a:lnTo>
                    <a:pt x="45" y="136"/>
                  </a:lnTo>
                  <a:lnTo>
                    <a:pt x="45" y="132"/>
                  </a:lnTo>
                  <a:lnTo>
                    <a:pt x="45" y="125"/>
                  </a:lnTo>
                  <a:lnTo>
                    <a:pt x="45" y="121"/>
                  </a:lnTo>
                  <a:lnTo>
                    <a:pt x="45" y="115"/>
                  </a:lnTo>
                  <a:lnTo>
                    <a:pt x="45" y="111"/>
                  </a:lnTo>
                  <a:lnTo>
                    <a:pt x="45" y="106"/>
                  </a:lnTo>
                  <a:lnTo>
                    <a:pt x="45" y="101"/>
                  </a:lnTo>
                  <a:lnTo>
                    <a:pt x="45" y="97"/>
                  </a:lnTo>
                  <a:lnTo>
                    <a:pt x="45" y="93"/>
                  </a:lnTo>
                  <a:lnTo>
                    <a:pt x="45" y="89"/>
                  </a:lnTo>
                  <a:lnTo>
                    <a:pt x="45" y="83"/>
                  </a:lnTo>
                  <a:lnTo>
                    <a:pt x="45" y="81"/>
                  </a:lnTo>
                  <a:lnTo>
                    <a:pt x="45" y="76"/>
                  </a:lnTo>
                  <a:lnTo>
                    <a:pt x="45" y="71"/>
                  </a:lnTo>
                  <a:lnTo>
                    <a:pt x="45" y="67"/>
                  </a:lnTo>
                  <a:lnTo>
                    <a:pt x="45" y="61"/>
                  </a:lnTo>
                  <a:lnTo>
                    <a:pt x="45" y="58"/>
                  </a:lnTo>
                  <a:lnTo>
                    <a:pt x="45" y="57"/>
                  </a:lnTo>
                  <a:lnTo>
                    <a:pt x="46" y="5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8" name="Freeform 219"/>
            <p:cNvSpPr>
              <a:spLocks/>
            </p:cNvSpPr>
            <p:nvPr/>
          </p:nvSpPr>
          <p:spPr bwMode="auto">
            <a:xfrm>
              <a:off x="1307" y="1648"/>
              <a:ext cx="205" cy="101"/>
            </a:xfrm>
            <a:custGeom>
              <a:avLst/>
              <a:gdLst>
                <a:gd name="T0" fmla="*/ 5 w 615"/>
                <a:gd name="T1" fmla="*/ 49 h 304"/>
                <a:gd name="T2" fmla="*/ 10 w 615"/>
                <a:gd name="T3" fmla="*/ 51 h 304"/>
                <a:gd name="T4" fmla="*/ 18 w 615"/>
                <a:gd name="T5" fmla="*/ 54 h 304"/>
                <a:gd name="T6" fmla="*/ 28 w 615"/>
                <a:gd name="T7" fmla="*/ 59 h 304"/>
                <a:gd name="T8" fmla="*/ 36 w 615"/>
                <a:gd name="T9" fmla="*/ 61 h 304"/>
                <a:gd name="T10" fmla="*/ 42 w 615"/>
                <a:gd name="T11" fmla="*/ 63 h 304"/>
                <a:gd name="T12" fmla="*/ 49 w 615"/>
                <a:gd name="T13" fmla="*/ 66 h 304"/>
                <a:gd name="T14" fmla="*/ 56 w 615"/>
                <a:gd name="T15" fmla="*/ 68 h 304"/>
                <a:gd name="T16" fmla="*/ 64 w 615"/>
                <a:gd name="T17" fmla="*/ 70 h 304"/>
                <a:gd name="T18" fmla="*/ 71 w 615"/>
                <a:gd name="T19" fmla="*/ 73 h 304"/>
                <a:gd name="T20" fmla="*/ 80 w 615"/>
                <a:gd name="T21" fmla="*/ 75 h 304"/>
                <a:gd name="T22" fmla="*/ 86 w 615"/>
                <a:gd name="T23" fmla="*/ 76 h 304"/>
                <a:gd name="T24" fmla="*/ 92 w 615"/>
                <a:gd name="T25" fmla="*/ 77 h 304"/>
                <a:gd name="T26" fmla="*/ 98 w 615"/>
                <a:gd name="T27" fmla="*/ 78 h 304"/>
                <a:gd name="T28" fmla="*/ 104 w 615"/>
                <a:gd name="T29" fmla="*/ 80 h 304"/>
                <a:gd name="T30" fmla="*/ 112 w 615"/>
                <a:gd name="T31" fmla="*/ 80 h 304"/>
                <a:gd name="T32" fmla="*/ 119 w 615"/>
                <a:gd name="T33" fmla="*/ 81 h 304"/>
                <a:gd name="T34" fmla="*/ 129 w 615"/>
                <a:gd name="T35" fmla="*/ 82 h 304"/>
                <a:gd name="T36" fmla="*/ 138 w 615"/>
                <a:gd name="T37" fmla="*/ 81 h 304"/>
                <a:gd name="T38" fmla="*/ 146 w 615"/>
                <a:gd name="T39" fmla="*/ 80 h 304"/>
                <a:gd name="T40" fmla="*/ 153 w 615"/>
                <a:gd name="T41" fmla="*/ 78 h 304"/>
                <a:gd name="T42" fmla="*/ 160 w 615"/>
                <a:gd name="T43" fmla="*/ 71 h 304"/>
                <a:gd name="T44" fmla="*/ 166 w 615"/>
                <a:gd name="T45" fmla="*/ 63 h 304"/>
                <a:gd name="T46" fmla="*/ 170 w 615"/>
                <a:gd name="T47" fmla="*/ 53 h 304"/>
                <a:gd name="T48" fmla="*/ 174 w 615"/>
                <a:gd name="T49" fmla="*/ 43 h 304"/>
                <a:gd name="T50" fmla="*/ 177 w 615"/>
                <a:gd name="T51" fmla="*/ 34 h 304"/>
                <a:gd name="T52" fmla="*/ 179 w 615"/>
                <a:gd name="T53" fmla="*/ 26 h 304"/>
                <a:gd name="T54" fmla="*/ 180 w 615"/>
                <a:gd name="T55" fmla="*/ 20 h 304"/>
                <a:gd name="T56" fmla="*/ 205 w 615"/>
                <a:gd name="T57" fmla="*/ 0 h 304"/>
                <a:gd name="T58" fmla="*/ 203 w 615"/>
                <a:gd name="T59" fmla="*/ 7 h 304"/>
                <a:gd name="T60" fmla="*/ 202 w 615"/>
                <a:gd name="T61" fmla="*/ 13 h 304"/>
                <a:gd name="T62" fmla="*/ 200 w 615"/>
                <a:gd name="T63" fmla="*/ 19 h 304"/>
                <a:gd name="T64" fmla="*/ 198 w 615"/>
                <a:gd name="T65" fmla="*/ 26 h 304"/>
                <a:gd name="T66" fmla="*/ 196 w 615"/>
                <a:gd name="T67" fmla="*/ 34 h 304"/>
                <a:gd name="T68" fmla="*/ 194 w 615"/>
                <a:gd name="T69" fmla="*/ 43 h 304"/>
                <a:gd name="T70" fmla="*/ 190 w 615"/>
                <a:gd name="T71" fmla="*/ 51 h 304"/>
                <a:gd name="T72" fmla="*/ 187 w 615"/>
                <a:gd name="T73" fmla="*/ 59 h 304"/>
                <a:gd name="T74" fmla="*/ 184 w 615"/>
                <a:gd name="T75" fmla="*/ 67 h 304"/>
                <a:gd name="T76" fmla="*/ 181 w 615"/>
                <a:gd name="T77" fmla="*/ 74 h 304"/>
                <a:gd name="T78" fmla="*/ 178 w 615"/>
                <a:gd name="T79" fmla="*/ 81 h 304"/>
                <a:gd name="T80" fmla="*/ 174 w 615"/>
                <a:gd name="T81" fmla="*/ 87 h 304"/>
                <a:gd name="T82" fmla="*/ 168 w 615"/>
                <a:gd name="T83" fmla="*/ 93 h 304"/>
                <a:gd name="T84" fmla="*/ 158 w 615"/>
                <a:gd name="T85" fmla="*/ 97 h 304"/>
                <a:gd name="T86" fmla="*/ 147 w 615"/>
                <a:gd name="T87" fmla="*/ 100 h 304"/>
                <a:gd name="T88" fmla="*/ 134 w 615"/>
                <a:gd name="T89" fmla="*/ 101 h 304"/>
                <a:gd name="T90" fmla="*/ 121 w 615"/>
                <a:gd name="T91" fmla="*/ 100 h 304"/>
                <a:gd name="T92" fmla="*/ 107 w 615"/>
                <a:gd name="T93" fmla="*/ 99 h 304"/>
                <a:gd name="T94" fmla="*/ 93 w 615"/>
                <a:gd name="T95" fmla="*/ 97 h 304"/>
                <a:gd name="T96" fmla="*/ 79 w 615"/>
                <a:gd name="T97" fmla="*/ 93 h 304"/>
                <a:gd name="T98" fmla="*/ 65 w 615"/>
                <a:gd name="T99" fmla="*/ 90 h 304"/>
                <a:gd name="T100" fmla="*/ 52 w 615"/>
                <a:gd name="T101" fmla="*/ 86 h 304"/>
                <a:gd name="T102" fmla="*/ 40 w 615"/>
                <a:gd name="T103" fmla="*/ 82 h 304"/>
                <a:gd name="T104" fmla="*/ 29 w 615"/>
                <a:gd name="T105" fmla="*/ 78 h 304"/>
                <a:gd name="T106" fmla="*/ 20 w 615"/>
                <a:gd name="T107" fmla="*/ 74 h 304"/>
                <a:gd name="T108" fmla="*/ 11 w 615"/>
                <a:gd name="T109" fmla="*/ 71 h 304"/>
                <a:gd name="T110" fmla="*/ 5 w 615"/>
                <a:gd name="T111" fmla="*/ 69 h 304"/>
                <a:gd name="T112" fmla="*/ 0 w 615"/>
                <a:gd name="T113" fmla="*/ 67 h 3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15" h="304">
                  <a:moveTo>
                    <a:pt x="10" y="145"/>
                  </a:moveTo>
                  <a:lnTo>
                    <a:pt x="10" y="145"/>
                  </a:lnTo>
                  <a:lnTo>
                    <a:pt x="14" y="148"/>
                  </a:lnTo>
                  <a:lnTo>
                    <a:pt x="15" y="148"/>
                  </a:lnTo>
                  <a:lnTo>
                    <a:pt x="18" y="149"/>
                  </a:lnTo>
                  <a:lnTo>
                    <a:pt x="22" y="150"/>
                  </a:lnTo>
                  <a:lnTo>
                    <a:pt x="28" y="153"/>
                  </a:lnTo>
                  <a:lnTo>
                    <a:pt x="31" y="155"/>
                  </a:lnTo>
                  <a:lnTo>
                    <a:pt x="36" y="157"/>
                  </a:lnTo>
                  <a:lnTo>
                    <a:pt x="42" y="159"/>
                  </a:lnTo>
                  <a:lnTo>
                    <a:pt x="49" y="163"/>
                  </a:lnTo>
                  <a:lnTo>
                    <a:pt x="54" y="164"/>
                  </a:lnTo>
                  <a:lnTo>
                    <a:pt x="61" y="167"/>
                  </a:lnTo>
                  <a:lnTo>
                    <a:pt x="70" y="170"/>
                  </a:lnTo>
                  <a:lnTo>
                    <a:pt x="78" y="174"/>
                  </a:lnTo>
                  <a:lnTo>
                    <a:pt x="85" y="177"/>
                  </a:lnTo>
                  <a:lnTo>
                    <a:pt x="93" y="180"/>
                  </a:lnTo>
                  <a:lnTo>
                    <a:pt x="97" y="183"/>
                  </a:lnTo>
                  <a:lnTo>
                    <a:pt x="103" y="184"/>
                  </a:lnTo>
                  <a:lnTo>
                    <a:pt x="107" y="185"/>
                  </a:lnTo>
                  <a:lnTo>
                    <a:pt x="111" y="187"/>
                  </a:lnTo>
                  <a:lnTo>
                    <a:pt x="117" y="188"/>
                  </a:lnTo>
                  <a:lnTo>
                    <a:pt x="121" y="189"/>
                  </a:lnTo>
                  <a:lnTo>
                    <a:pt x="125" y="191"/>
                  </a:lnTo>
                  <a:lnTo>
                    <a:pt x="131" y="194"/>
                  </a:lnTo>
                  <a:lnTo>
                    <a:pt x="136" y="195"/>
                  </a:lnTo>
                  <a:lnTo>
                    <a:pt x="141" y="196"/>
                  </a:lnTo>
                  <a:lnTo>
                    <a:pt x="146" y="198"/>
                  </a:lnTo>
                  <a:lnTo>
                    <a:pt x="153" y="201"/>
                  </a:lnTo>
                  <a:lnTo>
                    <a:pt x="157" y="202"/>
                  </a:lnTo>
                  <a:lnTo>
                    <a:pt x="163" y="203"/>
                  </a:lnTo>
                  <a:lnTo>
                    <a:pt x="168" y="205"/>
                  </a:lnTo>
                  <a:lnTo>
                    <a:pt x="174" y="206"/>
                  </a:lnTo>
                  <a:lnTo>
                    <a:pt x="180" y="208"/>
                  </a:lnTo>
                  <a:lnTo>
                    <a:pt x="187" y="210"/>
                  </a:lnTo>
                  <a:lnTo>
                    <a:pt x="192" y="212"/>
                  </a:lnTo>
                  <a:lnTo>
                    <a:pt x="198" y="213"/>
                  </a:lnTo>
                  <a:lnTo>
                    <a:pt x="203" y="215"/>
                  </a:lnTo>
                  <a:lnTo>
                    <a:pt x="209" y="217"/>
                  </a:lnTo>
                  <a:lnTo>
                    <a:pt x="214" y="219"/>
                  </a:lnTo>
                  <a:lnTo>
                    <a:pt x="221" y="220"/>
                  </a:lnTo>
                  <a:lnTo>
                    <a:pt x="227" y="222"/>
                  </a:lnTo>
                  <a:lnTo>
                    <a:pt x="233" y="223"/>
                  </a:lnTo>
                  <a:lnTo>
                    <a:pt x="239" y="226"/>
                  </a:lnTo>
                  <a:lnTo>
                    <a:pt x="246" y="227"/>
                  </a:lnTo>
                  <a:lnTo>
                    <a:pt x="251" y="227"/>
                  </a:lnTo>
                  <a:lnTo>
                    <a:pt x="255" y="228"/>
                  </a:lnTo>
                  <a:lnTo>
                    <a:pt x="259" y="228"/>
                  </a:lnTo>
                  <a:lnTo>
                    <a:pt x="263" y="230"/>
                  </a:lnTo>
                  <a:lnTo>
                    <a:pt x="267" y="231"/>
                  </a:lnTo>
                  <a:lnTo>
                    <a:pt x="272" y="233"/>
                  </a:lnTo>
                  <a:lnTo>
                    <a:pt x="276" y="233"/>
                  </a:lnTo>
                  <a:lnTo>
                    <a:pt x="281" y="234"/>
                  </a:lnTo>
                  <a:lnTo>
                    <a:pt x="284" y="234"/>
                  </a:lnTo>
                  <a:lnTo>
                    <a:pt x="290" y="235"/>
                  </a:lnTo>
                  <a:lnTo>
                    <a:pt x="294" y="235"/>
                  </a:lnTo>
                  <a:lnTo>
                    <a:pt x="299" y="237"/>
                  </a:lnTo>
                  <a:lnTo>
                    <a:pt x="302" y="237"/>
                  </a:lnTo>
                  <a:lnTo>
                    <a:pt x="308" y="240"/>
                  </a:lnTo>
                  <a:lnTo>
                    <a:pt x="312" y="240"/>
                  </a:lnTo>
                  <a:lnTo>
                    <a:pt x="316" y="241"/>
                  </a:lnTo>
                  <a:lnTo>
                    <a:pt x="324" y="241"/>
                  </a:lnTo>
                  <a:lnTo>
                    <a:pt x="333" y="242"/>
                  </a:lnTo>
                  <a:lnTo>
                    <a:pt x="337" y="242"/>
                  </a:lnTo>
                  <a:lnTo>
                    <a:pt x="341" y="242"/>
                  </a:lnTo>
                  <a:lnTo>
                    <a:pt x="345" y="244"/>
                  </a:lnTo>
                  <a:lnTo>
                    <a:pt x="349" y="244"/>
                  </a:lnTo>
                  <a:lnTo>
                    <a:pt x="358" y="244"/>
                  </a:lnTo>
                  <a:lnTo>
                    <a:pt x="365" y="245"/>
                  </a:lnTo>
                  <a:lnTo>
                    <a:pt x="373" y="247"/>
                  </a:lnTo>
                  <a:lnTo>
                    <a:pt x="381" y="247"/>
                  </a:lnTo>
                  <a:lnTo>
                    <a:pt x="388" y="247"/>
                  </a:lnTo>
                  <a:lnTo>
                    <a:pt x="395" y="247"/>
                  </a:lnTo>
                  <a:lnTo>
                    <a:pt x="402" y="247"/>
                  </a:lnTo>
                  <a:lnTo>
                    <a:pt x="409" y="247"/>
                  </a:lnTo>
                  <a:lnTo>
                    <a:pt x="415" y="245"/>
                  </a:lnTo>
                  <a:lnTo>
                    <a:pt x="422" y="244"/>
                  </a:lnTo>
                  <a:lnTo>
                    <a:pt x="427" y="244"/>
                  </a:lnTo>
                  <a:lnTo>
                    <a:pt x="433" y="244"/>
                  </a:lnTo>
                  <a:lnTo>
                    <a:pt x="439" y="242"/>
                  </a:lnTo>
                  <a:lnTo>
                    <a:pt x="443" y="241"/>
                  </a:lnTo>
                  <a:lnTo>
                    <a:pt x="447" y="240"/>
                  </a:lnTo>
                  <a:lnTo>
                    <a:pt x="452" y="240"/>
                  </a:lnTo>
                  <a:lnTo>
                    <a:pt x="459" y="235"/>
                  </a:lnTo>
                  <a:lnTo>
                    <a:pt x="466" y="233"/>
                  </a:lnTo>
                  <a:lnTo>
                    <a:pt x="471" y="227"/>
                  </a:lnTo>
                  <a:lnTo>
                    <a:pt x="476" y="222"/>
                  </a:lnTo>
                  <a:lnTo>
                    <a:pt x="480" y="215"/>
                  </a:lnTo>
                  <a:lnTo>
                    <a:pt x="486" y="210"/>
                  </a:lnTo>
                  <a:lnTo>
                    <a:pt x="490" y="203"/>
                  </a:lnTo>
                  <a:lnTo>
                    <a:pt x="494" y="196"/>
                  </a:lnTo>
                  <a:lnTo>
                    <a:pt x="498" y="189"/>
                  </a:lnTo>
                  <a:lnTo>
                    <a:pt x="503" y="183"/>
                  </a:lnTo>
                  <a:lnTo>
                    <a:pt x="505" y="176"/>
                  </a:lnTo>
                  <a:lnTo>
                    <a:pt x="508" y="167"/>
                  </a:lnTo>
                  <a:lnTo>
                    <a:pt x="511" y="159"/>
                  </a:lnTo>
                  <a:lnTo>
                    <a:pt x="515" y="152"/>
                  </a:lnTo>
                  <a:lnTo>
                    <a:pt x="518" y="145"/>
                  </a:lnTo>
                  <a:lnTo>
                    <a:pt x="519" y="137"/>
                  </a:lnTo>
                  <a:lnTo>
                    <a:pt x="522" y="130"/>
                  </a:lnTo>
                  <a:lnTo>
                    <a:pt x="525" y="123"/>
                  </a:lnTo>
                  <a:lnTo>
                    <a:pt x="526" y="116"/>
                  </a:lnTo>
                  <a:lnTo>
                    <a:pt x="529" y="109"/>
                  </a:lnTo>
                  <a:lnTo>
                    <a:pt x="530" y="102"/>
                  </a:lnTo>
                  <a:lnTo>
                    <a:pt x="532" y="95"/>
                  </a:lnTo>
                  <a:lnTo>
                    <a:pt x="533" y="88"/>
                  </a:lnTo>
                  <a:lnTo>
                    <a:pt x="535" y="84"/>
                  </a:lnTo>
                  <a:lnTo>
                    <a:pt x="536" y="78"/>
                  </a:lnTo>
                  <a:lnTo>
                    <a:pt x="537" y="72"/>
                  </a:lnTo>
                  <a:lnTo>
                    <a:pt x="537" y="67"/>
                  </a:lnTo>
                  <a:lnTo>
                    <a:pt x="537" y="64"/>
                  </a:lnTo>
                  <a:lnTo>
                    <a:pt x="539" y="60"/>
                  </a:lnTo>
                  <a:lnTo>
                    <a:pt x="539" y="57"/>
                  </a:lnTo>
                  <a:lnTo>
                    <a:pt x="540" y="53"/>
                  </a:lnTo>
                  <a:lnTo>
                    <a:pt x="540" y="52"/>
                  </a:lnTo>
                  <a:lnTo>
                    <a:pt x="615" y="0"/>
                  </a:lnTo>
                  <a:lnTo>
                    <a:pt x="614" y="6"/>
                  </a:lnTo>
                  <a:lnTo>
                    <a:pt x="613" y="10"/>
                  </a:lnTo>
                  <a:lnTo>
                    <a:pt x="611" y="15"/>
                  </a:lnTo>
                  <a:lnTo>
                    <a:pt x="610" y="22"/>
                  </a:lnTo>
                  <a:lnTo>
                    <a:pt x="608" y="25"/>
                  </a:lnTo>
                  <a:lnTo>
                    <a:pt x="607" y="29"/>
                  </a:lnTo>
                  <a:lnTo>
                    <a:pt x="607" y="35"/>
                  </a:lnTo>
                  <a:lnTo>
                    <a:pt x="606" y="39"/>
                  </a:lnTo>
                  <a:lnTo>
                    <a:pt x="604" y="43"/>
                  </a:lnTo>
                  <a:lnTo>
                    <a:pt x="603" y="47"/>
                  </a:lnTo>
                  <a:lnTo>
                    <a:pt x="601" y="52"/>
                  </a:lnTo>
                  <a:lnTo>
                    <a:pt x="600" y="57"/>
                  </a:lnTo>
                  <a:lnTo>
                    <a:pt x="597" y="63"/>
                  </a:lnTo>
                  <a:lnTo>
                    <a:pt x="597" y="68"/>
                  </a:lnTo>
                  <a:lnTo>
                    <a:pt x="594" y="74"/>
                  </a:lnTo>
                  <a:lnTo>
                    <a:pt x="594" y="79"/>
                  </a:lnTo>
                  <a:lnTo>
                    <a:pt x="592" y="85"/>
                  </a:lnTo>
                  <a:lnTo>
                    <a:pt x="590" y="92"/>
                  </a:lnTo>
                  <a:lnTo>
                    <a:pt x="589" y="98"/>
                  </a:lnTo>
                  <a:lnTo>
                    <a:pt x="588" y="103"/>
                  </a:lnTo>
                  <a:lnTo>
                    <a:pt x="585" y="109"/>
                  </a:lnTo>
                  <a:lnTo>
                    <a:pt x="583" y="116"/>
                  </a:lnTo>
                  <a:lnTo>
                    <a:pt x="582" y="121"/>
                  </a:lnTo>
                  <a:lnTo>
                    <a:pt x="581" y="128"/>
                  </a:lnTo>
                  <a:lnTo>
                    <a:pt x="578" y="134"/>
                  </a:lnTo>
                  <a:lnTo>
                    <a:pt x="575" y="141"/>
                  </a:lnTo>
                  <a:lnTo>
                    <a:pt x="574" y="146"/>
                  </a:lnTo>
                  <a:lnTo>
                    <a:pt x="571" y="153"/>
                  </a:lnTo>
                  <a:lnTo>
                    <a:pt x="568" y="159"/>
                  </a:lnTo>
                  <a:lnTo>
                    <a:pt x="567" y="164"/>
                  </a:lnTo>
                  <a:lnTo>
                    <a:pt x="564" y="171"/>
                  </a:lnTo>
                  <a:lnTo>
                    <a:pt x="562" y="178"/>
                  </a:lnTo>
                  <a:lnTo>
                    <a:pt x="560" y="184"/>
                  </a:lnTo>
                  <a:lnTo>
                    <a:pt x="558" y="189"/>
                  </a:lnTo>
                  <a:lnTo>
                    <a:pt x="556" y="196"/>
                  </a:lnTo>
                  <a:lnTo>
                    <a:pt x="553" y="202"/>
                  </a:lnTo>
                  <a:lnTo>
                    <a:pt x="551" y="208"/>
                  </a:lnTo>
                  <a:lnTo>
                    <a:pt x="549" y="213"/>
                  </a:lnTo>
                  <a:lnTo>
                    <a:pt x="546" y="219"/>
                  </a:lnTo>
                  <a:lnTo>
                    <a:pt x="544" y="224"/>
                  </a:lnTo>
                  <a:lnTo>
                    <a:pt x="540" y="228"/>
                  </a:lnTo>
                  <a:lnTo>
                    <a:pt x="539" y="234"/>
                  </a:lnTo>
                  <a:lnTo>
                    <a:pt x="536" y="238"/>
                  </a:lnTo>
                  <a:lnTo>
                    <a:pt x="533" y="244"/>
                  </a:lnTo>
                  <a:lnTo>
                    <a:pt x="530" y="248"/>
                  </a:lnTo>
                  <a:lnTo>
                    <a:pt x="529" y="252"/>
                  </a:lnTo>
                  <a:lnTo>
                    <a:pt x="526" y="256"/>
                  </a:lnTo>
                  <a:lnTo>
                    <a:pt x="523" y="261"/>
                  </a:lnTo>
                  <a:lnTo>
                    <a:pt x="518" y="266"/>
                  </a:lnTo>
                  <a:lnTo>
                    <a:pt x="514" y="273"/>
                  </a:lnTo>
                  <a:lnTo>
                    <a:pt x="508" y="277"/>
                  </a:lnTo>
                  <a:lnTo>
                    <a:pt x="504" y="281"/>
                  </a:lnTo>
                  <a:lnTo>
                    <a:pt x="496" y="284"/>
                  </a:lnTo>
                  <a:lnTo>
                    <a:pt x="489" y="288"/>
                  </a:lnTo>
                  <a:lnTo>
                    <a:pt x="482" y="290"/>
                  </a:lnTo>
                  <a:lnTo>
                    <a:pt x="473" y="293"/>
                  </a:lnTo>
                  <a:lnTo>
                    <a:pt x="465" y="295"/>
                  </a:lnTo>
                  <a:lnTo>
                    <a:pt x="457" y="298"/>
                  </a:lnTo>
                  <a:lnTo>
                    <a:pt x="448" y="300"/>
                  </a:lnTo>
                  <a:lnTo>
                    <a:pt x="440" y="301"/>
                  </a:lnTo>
                  <a:lnTo>
                    <a:pt x="430" y="301"/>
                  </a:lnTo>
                  <a:lnTo>
                    <a:pt x="420" y="302"/>
                  </a:lnTo>
                  <a:lnTo>
                    <a:pt x="411" y="302"/>
                  </a:lnTo>
                  <a:lnTo>
                    <a:pt x="402" y="304"/>
                  </a:lnTo>
                  <a:lnTo>
                    <a:pt x="393" y="302"/>
                  </a:lnTo>
                  <a:lnTo>
                    <a:pt x="381" y="302"/>
                  </a:lnTo>
                  <a:lnTo>
                    <a:pt x="372" y="302"/>
                  </a:lnTo>
                  <a:lnTo>
                    <a:pt x="362" y="302"/>
                  </a:lnTo>
                  <a:lnTo>
                    <a:pt x="352" y="301"/>
                  </a:lnTo>
                  <a:lnTo>
                    <a:pt x="343" y="300"/>
                  </a:lnTo>
                  <a:lnTo>
                    <a:pt x="331" y="298"/>
                  </a:lnTo>
                  <a:lnTo>
                    <a:pt x="322" y="298"/>
                  </a:lnTo>
                  <a:lnTo>
                    <a:pt x="310" y="295"/>
                  </a:lnTo>
                  <a:lnTo>
                    <a:pt x="301" y="294"/>
                  </a:lnTo>
                  <a:lnTo>
                    <a:pt x="290" y="293"/>
                  </a:lnTo>
                  <a:lnTo>
                    <a:pt x="280" y="291"/>
                  </a:lnTo>
                  <a:lnTo>
                    <a:pt x="269" y="288"/>
                  </a:lnTo>
                  <a:lnTo>
                    <a:pt x="259" y="286"/>
                  </a:lnTo>
                  <a:lnTo>
                    <a:pt x="248" y="284"/>
                  </a:lnTo>
                  <a:lnTo>
                    <a:pt x="238" y="281"/>
                  </a:lnTo>
                  <a:lnTo>
                    <a:pt x="227" y="279"/>
                  </a:lnTo>
                  <a:lnTo>
                    <a:pt x="217" y="276"/>
                  </a:lnTo>
                  <a:lnTo>
                    <a:pt x="206" y="274"/>
                  </a:lnTo>
                  <a:lnTo>
                    <a:pt x="196" y="272"/>
                  </a:lnTo>
                  <a:lnTo>
                    <a:pt x="187" y="267"/>
                  </a:lnTo>
                  <a:lnTo>
                    <a:pt x="175" y="265"/>
                  </a:lnTo>
                  <a:lnTo>
                    <a:pt x="166" y="262"/>
                  </a:lnTo>
                  <a:lnTo>
                    <a:pt x="157" y="259"/>
                  </a:lnTo>
                  <a:lnTo>
                    <a:pt x="148" y="255"/>
                  </a:lnTo>
                  <a:lnTo>
                    <a:pt x="138" y="254"/>
                  </a:lnTo>
                  <a:lnTo>
                    <a:pt x="130" y="249"/>
                  </a:lnTo>
                  <a:lnTo>
                    <a:pt x="120" y="247"/>
                  </a:lnTo>
                  <a:lnTo>
                    <a:pt x="111" y="244"/>
                  </a:lnTo>
                  <a:lnTo>
                    <a:pt x="103" y="241"/>
                  </a:lnTo>
                  <a:lnTo>
                    <a:pt x="95" y="237"/>
                  </a:lnTo>
                  <a:lnTo>
                    <a:pt x="86" y="235"/>
                  </a:lnTo>
                  <a:lnTo>
                    <a:pt x="79" y="233"/>
                  </a:lnTo>
                  <a:lnTo>
                    <a:pt x="71" y="228"/>
                  </a:lnTo>
                  <a:lnTo>
                    <a:pt x="64" y="227"/>
                  </a:lnTo>
                  <a:lnTo>
                    <a:pt x="59" y="224"/>
                  </a:lnTo>
                  <a:lnTo>
                    <a:pt x="52" y="222"/>
                  </a:lnTo>
                  <a:lnTo>
                    <a:pt x="45" y="219"/>
                  </a:lnTo>
                  <a:lnTo>
                    <a:pt x="39" y="217"/>
                  </a:lnTo>
                  <a:lnTo>
                    <a:pt x="33" y="215"/>
                  </a:lnTo>
                  <a:lnTo>
                    <a:pt x="28" y="212"/>
                  </a:lnTo>
                  <a:lnTo>
                    <a:pt x="24" y="210"/>
                  </a:lnTo>
                  <a:lnTo>
                    <a:pt x="18" y="209"/>
                  </a:lnTo>
                  <a:lnTo>
                    <a:pt x="15" y="208"/>
                  </a:lnTo>
                  <a:lnTo>
                    <a:pt x="8" y="205"/>
                  </a:lnTo>
                  <a:lnTo>
                    <a:pt x="4" y="203"/>
                  </a:lnTo>
                  <a:lnTo>
                    <a:pt x="1" y="201"/>
                  </a:lnTo>
                  <a:lnTo>
                    <a:pt x="0" y="201"/>
                  </a:lnTo>
                  <a:lnTo>
                    <a:pt x="10" y="1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39" name="Freeform 220"/>
            <p:cNvSpPr>
              <a:spLocks/>
            </p:cNvSpPr>
            <p:nvPr/>
          </p:nvSpPr>
          <p:spPr bwMode="auto">
            <a:xfrm>
              <a:off x="1637" y="1652"/>
              <a:ext cx="28" cy="27"/>
            </a:xfrm>
            <a:custGeom>
              <a:avLst/>
              <a:gdLst>
                <a:gd name="T0" fmla="*/ 14 w 82"/>
                <a:gd name="T1" fmla="*/ 27 h 80"/>
                <a:gd name="T2" fmla="*/ 17 w 82"/>
                <a:gd name="T3" fmla="*/ 27 h 80"/>
                <a:gd name="T4" fmla="*/ 19 w 82"/>
                <a:gd name="T5" fmla="*/ 26 h 80"/>
                <a:gd name="T6" fmla="*/ 22 w 82"/>
                <a:gd name="T7" fmla="*/ 24 h 80"/>
                <a:gd name="T8" fmla="*/ 24 w 82"/>
                <a:gd name="T9" fmla="*/ 23 h 80"/>
                <a:gd name="T10" fmla="*/ 26 w 82"/>
                <a:gd name="T11" fmla="*/ 21 h 80"/>
                <a:gd name="T12" fmla="*/ 27 w 82"/>
                <a:gd name="T13" fmla="*/ 19 h 80"/>
                <a:gd name="T14" fmla="*/ 28 w 82"/>
                <a:gd name="T15" fmla="*/ 16 h 80"/>
                <a:gd name="T16" fmla="*/ 28 w 82"/>
                <a:gd name="T17" fmla="*/ 14 h 80"/>
                <a:gd name="T18" fmla="*/ 28 w 82"/>
                <a:gd name="T19" fmla="*/ 12 h 80"/>
                <a:gd name="T20" fmla="*/ 28 w 82"/>
                <a:gd name="T21" fmla="*/ 11 h 80"/>
                <a:gd name="T22" fmla="*/ 27 w 82"/>
                <a:gd name="T23" fmla="*/ 9 h 80"/>
                <a:gd name="T24" fmla="*/ 27 w 82"/>
                <a:gd name="T25" fmla="*/ 8 h 80"/>
                <a:gd name="T26" fmla="*/ 26 w 82"/>
                <a:gd name="T27" fmla="*/ 5 h 80"/>
                <a:gd name="T28" fmla="*/ 24 w 82"/>
                <a:gd name="T29" fmla="*/ 4 h 80"/>
                <a:gd name="T30" fmla="*/ 22 w 82"/>
                <a:gd name="T31" fmla="*/ 2 h 80"/>
                <a:gd name="T32" fmla="*/ 19 w 82"/>
                <a:gd name="T33" fmla="*/ 1 h 80"/>
                <a:gd name="T34" fmla="*/ 17 w 82"/>
                <a:gd name="T35" fmla="*/ 0 h 80"/>
                <a:gd name="T36" fmla="*/ 14 w 82"/>
                <a:gd name="T37" fmla="*/ 0 h 80"/>
                <a:gd name="T38" fmla="*/ 12 w 82"/>
                <a:gd name="T39" fmla="*/ 0 h 80"/>
                <a:gd name="T40" fmla="*/ 11 w 82"/>
                <a:gd name="T41" fmla="*/ 0 h 80"/>
                <a:gd name="T42" fmla="*/ 10 w 82"/>
                <a:gd name="T43" fmla="*/ 0 h 80"/>
                <a:gd name="T44" fmla="*/ 9 w 82"/>
                <a:gd name="T45" fmla="*/ 1 h 80"/>
                <a:gd name="T46" fmla="*/ 6 w 82"/>
                <a:gd name="T47" fmla="*/ 2 h 80"/>
                <a:gd name="T48" fmla="*/ 4 w 82"/>
                <a:gd name="T49" fmla="*/ 4 h 80"/>
                <a:gd name="T50" fmla="*/ 2 w 82"/>
                <a:gd name="T51" fmla="*/ 5 h 80"/>
                <a:gd name="T52" fmla="*/ 1 w 82"/>
                <a:gd name="T53" fmla="*/ 8 h 80"/>
                <a:gd name="T54" fmla="*/ 0 w 82"/>
                <a:gd name="T55" fmla="*/ 9 h 80"/>
                <a:gd name="T56" fmla="*/ 0 w 82"/>
                <a:gd name="T57" fmla="*/ 11 h 80"/>
                <a:gd name="T58" fmla="*/ 0 w 82"/>
                <a:gd name="T59" fmla="*/ 12 h 80"/>
                <a:gd name="T60" fmla="*/ 0 w 82"/>
                <a:gd name="T61" fmla="*/ 14 h 80"/>
                <a:gd name="T62" fmla="*/ 0 w 82"/>
                <a:gd name="T63" fmla="*/ 16 h 80"/>
                <a:gd name="T64" fmla="*/ 1 w 82"/>
                <a:gd name="T65" fmla="*/ 19 h 80"/>
                <a:gd name="T66" fmla="*/ 2 w 82"/>
                <a:gd name="T67" fmla="*/ 21 h 80"/>
                <a:gd name="T68" fmla="*/ 4 w 82"/>
                <a:gd name="T69" fmla="*/ 23 h 80"/>
                <a:gd name="T70" fmla="*/ 6 w 82"/>
                <a:gd name="T71" fmla="*/ 24 h 80"/>
                <a:gd name="T72" fmla="*/ 9 w 82"/>
                <a:gd name="T73" fmla="*/ 26 h 80"/>
                <a:gd name="T74" fmla="*/ 10 w 82"/>
                <a:gd name="T75" fmla="*/ 26 h 80"/>
                <a:gd name="T76" fmla="*/ 11 w 82"/>
                <a:gd name="T77" fmla="*/ 27 h 80"/>
                <a:gd name="T78" fmla="*/ 12 w 82"/>
                <a:gd name="T79" fmla="*/ 27 h 80"/>
                <a:gd name="T80" fmla="*/ 14 w 82"/>
                <a:gd name="T81" fmla="*/ 27 h 80"/>
                <a:gd name="T82" fmla="*/ 14 w 82"/>
                <a:gd name="T83" fmla="*/ 27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2" h="80">
                  <a:moveTo>
                    <a:pt x="42" y="80"/>
                  </a:moveTo>
                  <a:lnTo>
                    <a:pt x="49" y="79"/>
                  </a:lnTo>
                  <a:lnTo>
                    <a:pt x="57" y="76"/>
                  </a:lnTo>
                  <a:lnTo>
                    <a:pt x="63" y="72"/>
                  </a:lnTo>
                  <a:lnTo>
                    <a:pt x="69" y="68"/>
                  </a:lnTo>
                  <a:lnTo>
                    <a:pt x="75" y="62"/>
                  </a:lnTo>
                  <a:lnTo>
                    <a:pt x="78" y="55"/>
                  </a:lnTo>
                  <a:lnTo>
                    <a:pt x="81" y="48"/>
                  </a:lnTo>
                  <a:lnTo>
                    <a:pt x="82" y="41"/>
                  </a:lnTo>
                  <a:lnTo>
                    <a:pt x="82" y="36"/>
                  </a:lnTo>
                  <a:lnTo>
                    <a:pt x="81" y="32"/>
                  </a:lnTo>
                  <a:lnTo>
                    <a:pt x="79" y="27"/>
                  </a:lnTo>
                  <a:lnTo>
                    <a:pt x="78" y="25"/>
                  </a:lnTo>
                  <a:lnTo>
                    <a:pt x="75" y="16"/>
                  </a:lnTo>
                  <a:lnTo>
                    <a:pt x="69" y="11"/>
                  </a:lnTo>
                  <a:lnTo>
                    <a:pt x="63" y="7"/>
                  </a:lnTo>
                  <a:lnTo>
                    <a:pt x="57" y="2"/>
                  </a:lnTo>
                  <a:lnTo>
                    <a:pt x="49" y="0"/>
                  </a:lnTo>
                  <a:lnTo>
                    <a:pt x="42" y="0"/>
                  </a:lnTo>
                  <a:lnTo>
                    <a:pt x="36" y="0"/>
                  </a:lnTo>
                  <a:lnTo>
                    <a:pt x="32" y="0"/>
                  </a:lnTo>
                  <a:lnTo>
                    <a:pt x="28" y="1"/>
                  </a:lnTo>
                  <a:lnTo>
                    <a:pt x="25" y="2"/>
                  </a:lnTo>
                  <a:lnTo>
                    <a:pt x="18" y="7"/>
                  </a:lnTo>
                  <a:lnTo>
                    <a:pt x="12" y="11"/>
                  </a:lnTo>
                  <a:lnTo>
                    <a:pt x="7" y="16"/>
                  </a:lnTo>
                  <a:lnTo>
                    <a:pt x="4" y="25"/>
                  </a:lnTo>
                  <a:lnTo>
                    <a:pt x="1" y="27"/>
                  </a:lnTo>
                  <a:lnTo>
                    <a:pt x="0" y="32"/>
                  </a:lnTo>
                  <a:lnTo>
                    <a:pt x="0" y="36"/>
                  </a:lnTo>
                  <a:lnTo>
                    <a:pt x="0" y="41"/>
                  </a:lnTo>
                  <a:lnTo>
                    <a:pt x="0" y="48"/>
                  </a:lnTo>
                  <a:lnTo>
                    <a:pt x="4" y="55"/>
                  </a:lnTo>
                  <a:lnTo>
                    <a:pt x="7" y="62"/>
                  </a:lnTo>
                  <a:lnTo>
                    <a:pt x="12" y="68"/>
                  </a:lnTo>
                  <a:lnTo>
                    <a:pt x="18" y="72"/>
                  </a:lnTo>
                  <a:lnTo>
                    <a:pt x="25" y="76"/>
                  </a:lnTo>
                  <a:lnTo>
                    <a:pt x="28" y="78"/>
                  </a:lnTo>
                  <a:lnTo>
                    <a:pt x="32" y="79"/>
                  </a:lnTo>
                  <a:lnTo>
                    <a:pt x="36" y="79"/>
                  </a:lnTo>
                  <a:lnTo>
                    <a:pt x="42" y="8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40" name="Freeform 221"/>
            <p:cNvSpPr>
              <a:spLocks/>
            </p:cNvSpPr>
            <p:nvPr/>
          </p:nvSpPr>
          <p:spPr bwMode="auto">
            <a:xfrm>
              <a:off x="1726" y="1681"/>
              <a:ext cx="27" cy="26"/>
            </a:xfrm>
            <a:custGeom>
              <a:avLst/>
              <a:gdLst>
                <a:gd name="T0" fmla="*/ 13 w 81"/>
                <a:gd name="T1" fmla="*/ 26 h 79"/>
                <a:gd name="T2" fmla="*/ 15 w 81"/>
                <a:gd name="T3" fmla="*/ 26 h 79"/>
                <a:gd name="T4" fmla="*/ 18 w 81"/>
                <a:gd name="T5" fmla="*/ 25 h 79"/>
                <a:gd name="T6" fmla="*/ 20 w 81"/>
                <a:gd name="T7" fmla="*/ 24 h 79"/>
                <a:gd name="T8" fmla="*/ 22 w 81"/>
                <a:gd name="T9" fmla="*/ 22 h 79"/>
                <a:gd name="T10" fmla="*/ 24 w 81"/>
                <a:gd name="T11" fmla="*/ 20 h 79"/>
                <a:gd name="T12" fmla="*/ 26 w 81"/>
                <a:gd name="T13" fmla="*/ 18 h 79"/>
                <a:gd name="T14" fmla="*/ 27 w 81"/>
                <a:gd name="T15" fmla="*/ 15 h 79"/>
                <a:gd name="T16" fmla="*/ 27 w 81"/>
                <a:gd name="T17" fmla="*/ 13 h 79"/>
                <a:gd name="T18" fmla="*/ 27 w 81"/>
                <a:gd name="T19" fmla="*/ 10 h 79"/>
                <a:gd name="T20" fmla="*/ 26 w 81"/>
                <a:gd name="T21" fmla="*/ 8 h 79"/>
                <a:gd name="T22" fmla="*/ 24 w 81"/>
                <a:gd name="T23" fmla="*/ 6 h 79"/>
                <a:gd name="T24" fmla="*/ 22 w 81"/>
                <a:gd name="T25" fmla="*/ 4 h 79"/>
                <a:gd name="T26" fmla="*/ 20 w 81"/>
                <a:gd name="T27" fmla="*/ 2 h 79"/>
                <a:gd name="T28" fmla="*/ 18 w 81"/>
                <a:gd name="T29" fmla="*/ 1 h 79"/>
                <a:gd name="T30" fmla="*/ 15 w 81"/>
                <a:gd name="T31" fmla="*/ 0 h 79"/>
                <a:gd name="T32" fmla="*/ 13 w 81"/>
                <a:gd name="T33" fmla="*/ 0 h 79"/>
                <a:gd name="T34" fmla="*/ 10 w 81"/>
                <a:gd name="T35" fmla="*/ 0 h 79"/>
                <a:gd name="T36" fmla="*/ 8 w 81"/>
                <a:gd name="T37" fmla="*/ 1 h 79"/>
                <a:gd name="T38" fmla="*/ 6 w 81"/>
                <a:gd name="T39" fmla="*/ 2 h 79"/>
                <a:gd name="T40" fmla="*/ 4 w 81"/>
                <a:gd name="T41" fmla="*/ 4 h 79"/>
                <a:gd name="T42" fmla="*/ 2 w 81"/>
                <a:gd name="T43" fmla="*/ 6 h 79"/>
                <a:gd name="T44" fmla="*/ 1 w 81"/>
                <a:gd name="T45" fmla="*/ 8 h 79"/>
                <a:gd name="T46" fmla="*/ 0 w 81"/>
                <a:gd name="T47" fmla="*/ 10 h 79"/>
                <a:gd name="T48" fmla="*/ 0 w 81"/>
                <a:gd name="T49" fmla="*/ 13 h 79"/>
                <a:gd name="T50" fmla="*/ 0 w 81"/>
                <a:gd name="T51" fmla="*/ 15 h 79"/>
                <a:gd name="T52" fmla="*/ 1 w 81"/>
                <a:gd name="T53" fmla="*/ 18 h 79"/>
                <a:gd name="T54" fmla="*/ 2 w 81"/>
                <a:gd name="T55" fmla="*/ 20 h 79"/>
                <a:gd name="T56" fmla="*/ 4 w 81"/>
                <a:gd name="T57" fmla="*/ 22 h 79"/>
                <a:gd name="T58" fmla="*/ 6 w 81"/>
                <a:gd name="T59" fmla="*/ 24 h 79"/>
                <a:gd name="T60" fmla="*/ 8 w 81"/>
                <a:gd name="T61" fmla="*/ 25 h 79"/>
                <a:gd name="T62" fmla="*/ 10 w 81"/>
                <a:gd name="T63" fmla="*/ 26 h 79"/>
                <a:gd name="T64" fmla="*/ 13 w 81"/>
                <a:gd name="T65" fmla="*/ 26 h 79"/>
                <a:gd name="T66" fmla="*/ 13 w 81"/>
                <a:gd name="T67" fmla="*/ 26 h 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1" h="79">
                  <a:moveTo>
                    <a:pt x="39" y="79"/>
                  </a:moveTo>
                  <a:lnTo>
                    <a:pt x="46" y="78"/>
                  </a:lnTo>
                  <a:lnTo>
                    <a:pt x="54" y="77"/>
                  </a:lnTo>
                  <a:lnTo>
                    <a:pt x="60" y="72"/>
                  </a:lnTo>
                  <a:lnTo>
                    <a:pt x="67" y="67"/>
                  </a:lnTo>
                  <a:lnTo>
                    <a:pt x="73" y="60"/>
                  </a:lnTo>
                  <a:lnTo>
                    <a:pt x="77" y="54"/>
                  </a:lnTo>
                  <a:lnTo>
                    <a:pt x="80" y="46"/>
                  </a:lnTo>
                  <a:lnTo>
                    <a:pt x="81" y="39"/>
                  </a:lnTo>
                  <a:lnTo>
                    <a:pt x="80" y="31"/>
                  </a:lnTo>
                  <a:lnTo>
                    <a:pt x="77" y="24"/>
                  </a:lnTo>
                  <a:lnTo>
                    <a:pt x="73" y="17"/>
                  </a:lnTo>
                  <a:lnTo>
                    <a:pt x="67" y="11"/>
                  </a:lnTo>
                  <a:lnTo>
                    <a:pt x="60" y="6"/>
                  </a:lnTo>
                  <a:lnTo>
                    <a:pt x="54" y="3"/>
                  </a:lnTo>
                  <a:lnTo>
                    <a:pt x="46" y="0"/>
                  </a:lnTo>
                  <a:lnTo>
                    <a:pt x="39" y="0"/>
                  </a:lnTo>
                  <a:lnTo>
                    <a:pt x="31" y="0"/>
                  </a:lnTo>
                  <a:lnTo>
                    <a:pt x="24" y="3"/>
                  </a:lnTo>
                  <a:lnTo>
                    <a:pt x="17" y="6"/>
                  </a:lnTo>
                  <a:lnTo>
                    <a:pt x="11" y="11"/>
                  </a:lnTo>
                  <a:lnTo>
                    <a:pt x="6" y="17"/>
                  </a:lnTo>
                  <a:lnTo>
                    <a:pt x="3" y="24"/>
                  </a:lnTo>
                  <a:lnTo>
                    <a:pt x="0" y="31"/>
                  </a:lnTo>
                  <a:lnTo>
                    <a:pt x="0" y="39"/>
                  </a:lnTo>
                  <a:lnTo>
                    <a:pt x="0" y="46"/>
                  </a:lnTo>
                  <a:lnTo>
                    <a:pt x="3" y="54"/>
                  </a:lnTo>
                  <a:lnTo>
                    <a:pt x="6" y="60"/>
                  </a:lnTo>
                  <a:lnTo>
                    <a:pt x="11" y="67"/>
                  </a:lnTo>
                  <a:lnTo>
                    <a:pt x="17" y="72"/>
                  </a:lnTo>
                  <a:lnTo>
                    <a:pt x="24" y="77"/>
                  </a:lnTo>
                  <a:lnTo>
                    <a:pt x="31" y="78"/>
                  </a:lnTo>
                  <a:lnTo>
                    <a:pt x="39" y="7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41" name="Freeform 222"/>
            <p:cNvSpPr>
              <a:spLocks/>
            </p:cNvSpPr>
            <p:nvPr/>
          </p:nvSpPr>
          <p:spPr bwMode="auto">
            <a:xfrm>
              <a:off x="1202" y="1307"/>
              <a:ext cx="724" cy="358"/>
            </a:xfrm>
            <a:custGeom>
              <a:avLst/>
              <a:gdLst>
                <a:gd name="T0" fmla="*/ 52 w 2171"/>
                <a:gd name="T1" fmla="*/ 281 h 1074"/>
                <a:gd name="T2" fmla="*/ 30 w 2171"/>
                <a:gd name="T3" fmla="*/ 253 h 1074"/>
                <a:gd name="T4" fmla="*/ 21 w 2171"/>
                <a:gd name="T5" fmla="*/ 225 h 1074"/>
                <a:gd name="T6" fmla="*/ 21 w 2171"/>
                <a:gd name="T7" fmla="*/ 187 h 1074"/>
                <a:gd name="T8" fmla="*/ 34 w 2171"/>
                <a:gd name="T9" fmla="*/ 142 h 1074"/>
                <a:gd name="T10" fmla="*/ 67 w 2171"/>
                <a:gd name="T11" fmla="*/ 96 h 1074"/>
                <a:gd name="T12" fmla="*/ 125 w 2171"/>
                <a:gd name="T13" fmla="*/ 53 h 1074"/>
                <a:gd name="T14" fmla="*/ 200 w 2171"/>
                <a:gd name="T15" fmla="*/ 29 h 1074"/>
                <a:gd name="T16" fmla="*/ 273 w 2171"/>
                <a:gd name="T17" fmla="*/ 19 h 1074"/>
                <a:gd name="T18" fmla="*/ 334 w 2171"/>
                <a:gd name="T19" fmla="*/ 20 h 1074"/>
                <a:gd name="T20" fmla="*/ 378 w 2171"/>
                <a:gd name="T21" fmla="*/ 23 h 1074"/>
                <a:gd name="T22" fmla="*/ 423 w 2171"/>
                <a:gd name="T23" fmla="*/ 30 h 1074"/>
                <a:gd name="T24" fmla="*/ 472 w 2171"/>
                <a:gd name="T25" fmla="*/ 40 h 1074"/>
                <a:gd name="T26" fmla="*/ 532 w 2171"/>
                <a:gd name="T27" fmla="*/ 58 h 1074"/>
                <a:gd name="T28" fmla="*/ 595 w 2171"/>
                <a:gd name="T29" fmla="*/ 86 h 1074"/>
                <a:gd name="T30" fmla="*/ 652 w 2171"/>
                <a:gd name="T31" fmla="*/ 126 h 1074"/>
                <a:gd name="T32" fmla="*/ 691 w 2171"/>
                <a:gd name="T33" fmla="*/ 174 h 1074"/>
                <a:gd name="T34" fmla="*/ 707 w 2171"/>
                <a:gd name="T35" fmla="*/ 228 h 1074"/>
                <a:gd name="T36" fmla="*/ 697 w 2171"/>
                <a:gd name="T37" fmla="*/ 277 h 1074"/>
                <a:gd name="T38" fmla="*/ 665 w 2171"/>
                <a:gd name="T39" fmla="*/ 315 h 1074"/>
                <a:gd name="T40" fmla="*/ 616 w 2171"/>
                <a:gd name="T41" fmla="*/ 336 h 1074"/>
                <a:gd name="T42" fmla="*/ 534 w 2171"/>
                <a:gd name="T43" fmla="*/ 333 h 1074"/>
                <a:gd name="T44" fmla="*/ 459 w 2171"/>
                <a:gd name="T45" fmla="*/ 301 h 1074"/>
                <a:gd name="T46" fmla="*/ 407 w 2171"/>
                <a:gd name="T47" fmla="*/ 254 h 1074"/>
                <a:gd name="T48" fmla="*/ 368 w 2171"/>
                <a:gd name="T49" fmla="*/ 208 h 1074"/>
                <a:gd name="T50" fmla="*/ 338 w 2171"/>
                <a:gd name="T51" fmla="*/ 202 h 1074"/>
                <a:gd name="T52" fmla="*/ 309 w 2171"/>
                <a:gd name="T53" fmla="*/ 204 h 1074"/>
                <a:gd name="T54" fmla="*/ 278 w 2171"/>
                <a:gd name="T55" fmla="*/ 213 h 1074"/>
                <a:gd name="T56" fmla="*/ 282 w 2171"/>
                <a:gd name="T57" fmla="*/ 231 h 1074"/>
                <a:gd name="T58" fmla="*/ 314 w 2171"/>
                <a:gd name="T59" fmla="*/ 224 h 1074"/>
                <a:gd name="T60" fmla="*/ 356 w 2171"/>
                <a:gd name="T61" fmla="*/ 226 h 1074"/>
                <a:gd name="T62" fmla="*/ 380 w 2171"/>
                <a:gd name="T63" fmla="*/ 254 h 1074"/>
                <a:gd name="T64" fmla="*/ 415 w 2171"/>
                <a:gd name="T65" fmla="*/ 289 h 1074"/>
                <a:gd name="T66" fmla="*/ 463 w 2171"/>
                <a:gd name="T67" fmla="*/ 324 h 1074"/>
                <a:gd name="T68" fmla="*/ 521 w 2171"/>
                <a:gd name="T69" fmla="*/ 350 h 1074"/>
                <a:gd name="T70" fmla="*/ 575 w 2171"/>
                <a:gd name="T71" fmla="*/ 358 h 1074"/>
                <a:gd name="T72" fmla="*/ 625 w 2171"/>
                <a:gd name="T73" fmla="*/ 353 h 1074"/>
                <a:gd name="T74" fmla="*/ 664 w 2171"/>
                <a:gd name="T75" fmla="*/ 336 h 1074"/>
                <a:gd name="T76" fmla="*/ 692 w 2171"/>
                <a:gd name="T77" fmla="*/ 312 h 1074"/>
                <a:gd name="T78" fmla="*/ 712 w 2171"/>
                <a:gd name="T79" fmla="*/ 284 h 1074"/>
                <a:gd name="T80" fmla="*/ 723 w 2171"/>
                <a:gd name="T81" fmla="*/ 252 h 1074"/>
                <a:gd name="T82" fmla="*/ 723 w 2171"/>
                <a:gd name="T83" fmla="*/ 216 h 1074"/>
                <a:gd name="T84" fmla="*/ 714 w 2171"/>
                <a:gd name="T85" fmla="*/ 180 h 1074"/>
                <a:gd name="T86" fmla="*/ 696 w 2171"/>
                <a:gd name="T87" fmla="*/ 147 h 1074"/>
                <a:gd name="T88" fmla="*/ 666 w 2171"/>
                <a:gd name="T89" fmla="*/ 114 h 1074"/>
                <a:gd name="T90" fmla="*/ 622 w 2171"/>
                <a:gd name="T91" fmla="*/ 81 h 1074"/>
                <a:gd name="T92" fmla="*/ 571 w 2171"/>
                <a:gd name="T93" fmla="*/ 53 h 1074"/>
                <a:gd name="T94" fmla="*/ 520 w 2171"/>
                <a:gd name="T95" fmla="*/ 33 h 1074"/>
                <a:gd name="T96" fmla="*/ 469 w 2171"/>
                <a:gd name="T97" fmla="*/ 20 h 1074"/>
                <a:gd name="T98" fmla="*/ 420 w 2171"/>
                <a:gd name="T99" fmla="*/ 10 h 1074"/>
                <a:gd name="T100" fmla="*/ 359 w 2171"/>
                <a:gd name="T101" fmla="*/ 2 h 1074"/>
                <a:gd name="T102" fmla="*/ 288 w 2171"/>
                <a:gd name="T103" fmla="*/ 0 h 1074"/>
                <a:gd name="T104" fmla="*/ 209 w 2171"/>
                <a:gd name="T105" fmla="*/ 8 h 1074"/>
                <a:gd name="T106" fmla="*/ 123 w 2171"/>
                <a:gd name="T107" fmla="*/ 32 h 1074"/>
                <a:gd name="T108" fmla="*/ 60 w 2171"/>
                <a:gd name="T109" fmla="*/ 73 h 1074"/>
                <a:gd name="T110" fmla="*/ 24 w 2171"/>
                <a:gd name="T111" fmla="*/ 119 h 1074"/>
                <a:gd name="T112" fmla="*/ 7 w 2171"/>
                <a:gd name="T113" fmla="*/ 162 h 1074"/>
                <a:gd name="T114" fmla="*/ 0 w 2171"/>
                <a:gd name="T115" fmla="*/ 200 h 1074"/>
                <a:gd name="T116" fmla="*/ 6 w 2171"/>
                <a:gd name="T117" fmla="*/ 243 h 1074"/>
                <a:gd name="T118" fmla="*/ 32 w 2171"/>
                <a:gd name="T119" fmla="*/ 286 h 107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71" h="1074">
                  <a:moveTo>
                    <a:pt x="230" y="964"/>
                  </a:moveTo>
                  <a:lnTo>
                    <a:pt x="238" y="913"/>
                  </a:lnTo>
                  <a:lnTo>
                    <a:pt x="237" y="912"/>
                  </a:lnTo>
                  <a:lnTo>
                    <a:pt x="231" y="909"/>
                  </a:lnTo>
                  <a:lnTo>
                    <a:pt x="229" y="905"/>
                  </a:lnTo>
                  <a:lnTo>
                    <a:pt x="225" y="904"/>
                  </a:lnTo>
                  <a:lnTo>
                    <a:pt x="220" y="900"/>
                  </a:lnTo>
                  <a:lnTo>
                    <a:pt x="216" y="897"/>
                  </a:lnTo>
                  <a:lnTo>
                    <a:pt x="209" y="891"/>
                  </a:lnTo>
                  <a:lnTo>
                    <a:pt x="204" y="887"/>
                  </a:lnTo>
                  <a:lnTo>
                    <a:pt x="198" y="881"/>
                  </a:lnTo>
                  <a:lnTo>
                    <a:pt x="193" y="876"/>
                  </a:lnTo>
                  <a:lnTo>
                    <a:pt x="186" y="870"/>
                  </a:lnTo>
                  <a:lnTo>
                    <a:pt x="179" y="865"/>
                  </a:lnTo>
                  <a:lnTo>
                    <a:pt x="172" y="858"/>
                  </a:lnTo>
                  <a:lnTo>
                    <a:pt x="165" y="852"/>
                  </a:lnTo>
                  <a:lnTo>
                    <a:pt x="156" y="844"/>
                  </a:lnTo>
                  <a:lnTo>
                    <a:pt x="148" y="837"/>
                  </a:lnTo>
                  <a:lnTo>
                    <a:pt x="141" y="828"/>
                  </a:lnTo>
                  <a:lnTo>
                    <a:pt x="134" y="820"/>
                  </a:lnTo>
                  <a:lnTo>
                    <a:pt x="131" y="816"/>
                  </a:lnTo>
                  <a:lnTo>
                    <a:pt x="127" y="812"/>
                  </a:lnTo>
                  <a:lnTo>
                    <a:pt x="124" y="808"/>
                  </a:lnTo>
                  <a:lnTo>
                    <a:pt x="120" y="803"/>
                  </a:lnTo>
                  <a:lnTo>
                    <a:pt x="117" y="799"/>
                  </a:lnTo>
                  <a:lnTo>
                    <a:pt x="115" y="795"/>
                  </a:lnTo>
                  <a:lnTo>
                    <a:pt x="110" y="791"/>
                  </a:lnTo>
                  <a:lnTo>
                    <a:pt x="108" y="787"/>
                  </a:lnTo>
                  <a:lnTo>
                    <a:pt x="103" y="783"/>
                  </a:lnTo>
                  <a:lnTo>
                    <a:pt x="101" y="777"/>
                  </a:lnTo>
                  <a:lnTo>
                    <a:pt x="98" y="773"/>
                  </a:lnTo>
                  <a:lnTo>
                    <a:pt x="95" y="769"/>
                  </a:lnTo>
                  <a:lnTo>
                    <a:pt x="92" y="763"/>
                  </a:lnTo>
                  <a:lnTo>
                    <a:pt x="89" y="759"/>
                  </a:lnTo>
                  <a:lnTo>
                    <a:pt x="87" y="755"/>
                  </a:lnTo>
                  <a:lnTo>
                    <a:pt x="84" y="749"/>
                  </a:lnTo>
                  <a:lnTo>
                    <a:pt x="83" y="745"/>
                  </a:lnTo>
                  <a:lnTo>
                    <a:pt x="80" y="739"/>
                  </a:lnTo>
                  <a:lnTo>
                    <a:pt x="77" y="735"/>
                  </a:lnTo>
                  <a:lnTo>
                    <a:pt x="76" y="731"/>
                  </a:lnTo>
                  <a:lnTo>
                    <a:pt x="74" y="725"/>
                  </a:lnTo>
                  <a:lnTo>
                    <a:pt x="73" y="721"/>
                  </a:lnTo>
                  <a:lnTo>
                    <a:pt x="71" y="717"/>
                  </a:lnTo>
                  <a:lnTo>
                    <a:pt x="71" y="712"/>
                  </a:lnTo>
                  <a:lnTo>
                    <a:pt x="69" y="706"/>
                  </a:lnTo>
                  <a:lnTo>
                    <a:pt x="67" y="700"/>
                  </a:lnTo>
                  <a:lnTo>
                    <a:pt x="66" y="695"/>
                  </a:lnTo>
                  <a:lnTo>
                    <a:pt x="66" y="691"/>
                  </a:lnTo>
                  <a:lnTo>
                    <a:pt x="64" y="684"/>
                  </a:lnTo>
                  <a:lnTo>
                    <a:pt x="63" y="678"/>
                  </a:lnTo>
                  <a:lnTo>
                    <a:pt x="62" y="674"/>
                  </a:lnTo>
                  <a:lnTo>
                    <a:pt x="62" y="668"/>
                  </a:lnTo>
                  <a:lnTo>
                    <a:pt x="60" y="661"/>
                  </a:lnTo>
                  <a:lnTo>
                    <a:pt x="60" y="654"/>
                  </a:lnTo>
                  <a:lnTo>
                    <a:pt x="59" y="649"/>
                  </a:lnTo>
                  <a:lnTo>
                    <a:pt x="59" y="642"/>
                  </a:lnTo>
                  <a:lnTo>
                    <a:pt x="59" y="635"/>
                  </a:lnTo>
                  <a:lnTo>
                    <a:pt x="59" y="629"/>
                  </a:lnTo>
                  <a:lnTo>
                    <a:pt x="59" y="622"/>
                  </a:lnTo>
                  <a:lnTo>
                    <a:pt x="59" y="617"/>
                  </a:lnTo>
                  <a:lnTo>
                    <a:pt x="59" y="610"/>
                  </a:lnTo>
                  <a:lnTo>
                    <a:pt x="59" y="603"/>
                  </a:lnTo>
                  <a:lnTo>
                    <a:pt x="59" y="596"/>
                  </a:lnTo>
                  <a:lnTo>
                    <a:pt x="59" y="589"/>
                  </a:lnTo>
                  <a:lnTo>
                    <a:pt x="59" y="582"/>
                  </a:lnTo>
                  <a:lnTo>
                    <a:pt x="59" y="575"/>
                  </a:lnTo>
                  <a:lnTo>
                    <a:pt x="60" y="568"/>
                  </a:lnTo>
                  <a:lnTo>
                    <a:pt x="62" y="561"/>
                  </a:lnTo>
                  <a:lnTo>
                    <a:pt x="62" y="553"/>
                  </a:lnTo>
                  <a:lnTo>
                    <a:pt x="64" y="544"/>
                  </a:lnTo>
                  <a:lnTo>
                    <a:pt x="64" y="537"/>
                  </a:lnTo>
                  <a:lnTo>
                    <a:pt x="67" y="530"/>
                  </a:lnTo>
                  <a:lnTo>
                    <a:pt x="67" y="522"/>
                  </a:lnTo>
                  <a:lnTo>
                    <a:pt x="70" y="515"/>
                  </a:lnTo>
                  <a:lnTo>
                    <a:pt x="73" y="508"/>
                  </a:lnTo>
                  <a:lnTo>
                    <a:pt x="74" y="501"/>
                  </a:lnTo>
                  <a:lnTo>
                    <a:pt x="76" y="493"/>
                  </a:lnTo>
                  <a:lnTo>
                    <a:pt x="78" y="485"/>
                  </a:lnTo>
                  <a:lnTo>
                    <a:pt x="81" y="476"/>
                  </a:lnTo>
                  <a:lnTo>
                    <a:pt x="84" y="469"/>
                  </a:lnTo>
                  <a:lnTo>
                    <a:pt x="87" y="459"/>
                  </a:lnTo>
                  <a:lnTo>
                    <a:pt x="89" y="452"/>
                  </a:lnTo>
                  <a:lnTo>
                    <a:pt x="94" y="444"/>
                  </a:lnTo>
                  <a:lnTo>
                    <a:pt x="98" y="437"/>
                  </a:lnTo>
                  <a:lnTo>
                    <a:pt x="101" y="427"/>
                  </a:lnTo>
                  <a:lnTo>
                    <a:pt x="105" y="420"/>
                  </a:lnTo>
                  <a:lnTo>
                    <a:pt x="109" y="412"/>
                  </a:lnTo>
                  <a:lnTo>
                    <a:pt x="115" y="404"/>
                  </a:lnTo>
                  <a:lnTo>
                    <a:pt x="119" y="394"/>
                  </a:lnTo>
                  <a:lnTo>
                    <a:pt x="123" y="387"/>
                  </a:lnTo>
                  <a:lnTo>
                    <a:pt x="128" y="379"/>
                  </a:lnTo>
                  <a:lnTo>
                    <a:pt x="134" y="370"/>
                  </a:lnTo>
                  <a:lnTo>
                    <a:pt x="140" y="361"/>
                  </a:lnTo>
                  <a:lnTo>
                    <a:pt x="145" y="354"/>
                  </a:lnTo>
                  <a:lnTo>
                    <a:pt x="152" y="344"/>
                  </a:lnTo>
                  <a:lnTo>
                    <a:pt x="159" y="337"/>
                  </a:lnTo>
                  <a:lnTo>
                    <a:pt x="165" y="329"/>
                  </a:lnTo>
                  <a:lnTo>
                    <a:pt x="172" y="320"/>
                  </a:lnTo>
                  <a:lnTo>
                    <a:pt x="180" y="312"/>
                  </a:lnTo>
                  <a:lnTo>
                    <a:pt x="187" y="303"/>
                  </a:lnTo>
                  <a:lnTo>
                    <a:pt x="194" y="295"/>
                  </a:lnTo>
                  <a:lnTo>
                    <a:pt x="202" y="287"/>
                  </a:lnTo>
                  <a:lnTo>
                    <a:pt x="211" y="278"/>
                  </a:lnTo>
                  <a:lnTo>
                    <a:pt x="219" y="270"/>
                  </a:lnTo>
                  <a:lnTo>
                    <a:pt x="229" y="262"/>
                  </a:lnTo>
                  <a:lnTo>
                    <a:pt x="237" y="253"/>
                  </a:lnTo>
                  <a:lnTo>
                    <a:pt x="247" y="245"/>
                  </a:lnTo>
                  <a:lnTo>
                    <a:pt x="258" y="238"/>
                  </a:lnTo>
                  <a:lnTo>
                    <a:pt x="266" y="228"/>
                  </a:lnTo>
                  <a:lnTo>
                    <a:pt x="276" y="221"/>
                  </a:lnTo>
                  <a:lnTo>
                    <a:pt x="287" y="212"/>
                  </a:lnTo>
                  <a:lnTo>
                    <a:pt x="297" y="205"/>
                  </a:lnTo>
                  <a:lnTo>
                    <a:pt x="308" y="198"/>
                  </a:lnTo>
                  <a:lnTo>
                    <a:pt x="319" y="191"/>
                  </a:lnTo>
                  <a:lnTo>
                    <a:pt x="330" y="184"/>
                  </a:lnTo>
                  <a:lnTo>
                    <a:pt x="343" y="178"/>
                  </a:lnTo>
                  <a:lnTo>
                    <a:pt x="354" y="171"/>
                  </a:lnTo>
                  <a:lnTo>
                    <a:pt x="365" y="166"/>
                  </a:lnTo>
                  <a:lnTo>
                    <a:pt x="376" y="159"/>
                  </a:lnTo>
                  <a:lnTo>
                    <a:pt x="390" y="153"/>
                  </a:lnTo>
                  <a:lnTo>
                    <a:pt x="401" y="147"/>
                  </a:lnTo>
                  <a:lnTo>
                    <a:pt x="415" y="142"/>
                  </a:lnTo>
                  <a:lnTo>
                    <a:pt x="426" y="138"/>
                  </a:lnTo>
                  <a:lnTo>
                    <a:pt x="440" y="132"/>
                  </a:lnTo>
                  <a:lnTo>
                    <a:pt x="453" y="127"/>
                  </a:lnTo>
                  <a:lnTo>
                    <a:pt x="465" y="122"/>
                  </a:lnTo>
                  <a:lnTo>
                    <a:pt x="478" y="118"/>
                  </a:lnTo>
                  <a:lnTo>
                    <a:pt x="492" y="114"/>
                  </a:lnTo>
                  <a:lnTo>
                    <a:pt x="504" y="110"/>
                  </a:lnTo>
                  <a:lnTo>
                    <a:pt x="518" y="106"/>
                  </a:lnTo>
                  <a:lnTo>
                    <a:pt x="532" y="102"/>
                  </a:lnTo>
                  <a:lnTo>
                    <a:pt x="546" y="99"/>
                  </a:lnTo>
                  <a:lnTo>
                    <a:pt x="559" y="95"/>
                  </a:lnTo>
                  <a:lnTo>
                    <a:pt x="573" y="92"/>
                  </a:lnTo>
                  <a:lnTo>
                    <a:pt x="585" y="89"/>
                  </a:lnTo>
                  <a:lnTo>
                    <a:pt x="599" y="86"/>
                  </a:lnTo>
                  <a:lnTo>
                    <a:pt x="612" y="83"/>
                  </a:lnTo>
                  <a:lnTo>
                    <a:pt x="625" y="81"/>
                  </a:lnTo>
                  <a:lnTo>
                    <a:pt x="639" y="78"/>
                  </a:lnTo>
                  <a:lnTo>
                    <a:pt x="653" y="76"/>
                  </a:lnTo>
                  <a:lnTo>
                    <a:pt x="666" y="75"/>
                  </a:lnTo>
                  <a:lnTo>
                    <a:pt x="680" y="72"/>
                  </a:lnTo>
                  <a:lnTo>
                    <a:pt x="692" y="69"/>
                  </a:lnTo>
                  <a:lnTo>
                    <a:pt x="706" y="68"/>
                  </a:lnTo>
                  <a:lnTo>
                    <a:pt x="719" y="67"/>
                  </a:lnTo>
                  <a:lnTo>
                    <a:pt x="733" y="65"/>
                  </a:lnTo>
                  <a:lnTo>
                    <a:pt x="745" y="64"/>
                  </a:lnTo>
                  <a:lnTo>
                    <a:pt x="759" y="63"/>
                  </a:lnTo>
                  <a:lnTo>
                    <a:pt x="772" y="61"/>
                  </a:lnTo>
                  <a:lnTo>
                    <a:pt x="783" y="61"/>
                  </a:lnTo>
                  <a:lnTo>
                    <a:pt x="795" y="60"/>
                  </a:lnTo>
                  <a:lnTo>
                    <a:pt x="809" y="60"/>
                  </a:lnTo>
                  <a:lnTo>
                    <a:pt x="820" y="58"/>
                  </a:lnTo>
                  <a:lnTo>
                    <a:pt x="833" y="57"/>
                  </a:lnTo>
                  <a:lnTo>
                    <a:pt x="845" y="57"/>
                  </a:lnTo>
                  <a:lnTo>
                    <a:pt x="858" y="57"/>
                  </a:lnTo>
                  <a:lnTo>
                    <a:pt x="868" y="57"/>
                  </a:lnTo>
                  <a:lnTo>
                    <a:pt x="880" y="56"/>
                  </a:lnTo>
                  <a:lnTo>
                    <a:pt x="891" y="56"/>
                  </a:lnTo>
                  <a:lnTo>
                    <a:pt x="903" y="56"/>
                  </a:lnTo>
                  <a:lnTo>
                    <a:pt x="912" y="56"/>
                  </a:lnTo>
                  <a:lnTo>
                    <a:pt x="923" y="56"/>
                  </a:lnTo>
                  <a:lnTo>
                    <a:pt x="935" y="56"/>
                  </a:lnTo>
                  <a:lnTo>
                    <a:pt x="946" y="57"/>
                  </a:lnTo>
                  <a:lnTo>
                    <a:pt x="954" y="57"/>
                  </a:lnTo>
                  <a:lnTo>
                    <a:pt x="965" y="57"/>
                  </a:lnTo>
                  <a:lnTo>
                    <a:pt x="974" y="57"/>
                  </a:lnTo>
                  <a:lnTo>
                    <a:pt x="983" y="58"/>
                  </a:lnTo>
                  <a:lnTo>
                    <a:pt x="992" y="58"/>
                  </a:lnTo>
                  <a:lnTo>
                    <a:pt x="1001" y="60"/>
                  </a:lnTo>
                  <a:lnTo>
                    <a:pt x="1010" y="60"/>
                  </a:lnTo>
                  <a:lnTo>
                    <a:pt x="1018" y="61"/>
                  </a:lnTo>
                  <a:lnTo>
                    <a:pt x="1025" y="61"/>
                  </a:lnTo>
                  <a:lnTo>
                    <a:pt x="1032" y="63"/>
                  </a:lnTo>
                  <a:lnTo>
                    <a:pt x="1040" y="63"/>
                  </a:lnTo>
                  <a:lnTo>
                    <a:pt x="1049" y="64"/>
                  </a:lnTo>
                  <a:lnTo>
                    <a:pt x="1056" y="64"/>
                  </a:lnTo>
                  <a:lnTo>
                    <a:pt x="1063" y="64"/>
                  </a:lnTo>
                  <a:lnTo>
                    <a:pt x="1071" y="65"/>
                  </a:lnTo>
                  <a:lnTo>
                    <a:pt x="1079" y="67"/>
                  </a:lnTo>
                  <a:lnTo>
                    <a:pt x="1086" y="67"/>
                  </a:lnTo>
                  <a:lnTo>
                    <a:pt x="1095" y="67"/>
                  </a:lnTo>
                  <a:lnTo>
                    <a:pt x="1102" y="68"/>
                  </a:lnTo>
                  <a:lnTo>
                    <a:pt x="1110" y="68"/>
                  </a:lnTo>
                  <a:lnTo>
                    <a:pt x="1117" y="68"/>
                  </a:lnTo>
                  <a:lnTo>
                    <a:pt x="1125" y="69"/>
                  </a:lnTo>
                  <a:lnTo>
                    <a:pt x="1132" y="69"/>
                  </a:lnTo>
                  <a:lnTo>
                    <a:pt x="1141" y="71"/>
                  </a:lnTo>
                  <a:lnTo>
                    <a:pt x="1148" y="71"/>
                  </a:lnTo>
                  <a:lnTo>
                    <a:pt x="1156" y="74"/>
                  </a:lnTo>
                  <a:lnTo>
                    <a:pt x="1163" y="74"/>
                  </a:lnTo>
                  <a:lnTo>
                    <a:pt x="1171" y="75"/>
                  </a:lnTo>
                  <a:lnTo>
                    <a:pt x="1180" y="75"/>
                  </a:lnTo>
                  <a:lnTo>
                    <a:pt x="1187" y="76"/>
                  </a:lnTo>
                  <a:lnTo>
                    <a:pt x="1195" y="78"/>
                  </a:lnTo>
                  <a:lnTo>
                    <a:pt x="1203" y="79"/>
                  </a:lnTo>
                  <a:lnTo>
                    <a:pt x="1210" y="79"/>
                  </a:lnTo>
                  <a:lnTo>
                    <a:pt x="1219" y="81"/>
                  </a:lnTo>
                  <a:lnTo>
                    <a:pt x="1226" y="82"/>
                  </a:lnTo>
                  <a:lnTo>
                    <a:pt x="1234" y="83"/>
                  </a:lnTo>
                  <a:lnTo>
                    <a:pt x="1241" y="83"/>
                  </a:lnTo>
                  <a:lnTo>
                    <a:pt x="1251" y="86"/>
                  </a:lnTo>
                  <a:lnTo>
                    <a:pt x="1258" y="88"/>
                  </a:lnTo>
                  <a:lnTo>
                    <a:pt x="1267" y="89"/>
                  </a:lnTo>
                  <a:lnTo>
                    <a:pt x="1274" y="90"/>
                  </a:lnTo>
                  <a:lnTo>
                    <a:pt x="1283" y="92"/>
                  </a:lnTo>
                  <a:lnTo>
                    <a:pt x="1291" y="93"/>
                  </a:lnTo>
                  <a:lnTo>
                    <a:pt x="1299" y="95"/>
                  </a:lnTo>
                  <a:lnTo>
                    <a:pt x="1308" y="96"/>
                  </a:lnTo>
                  <a:lnTo>
                    <a:pt x="1316" y="97"/>
                  </a:lnTo>
                  <a:lnTo>
                    <a:pt x="1324" y="99"/>
                  </a:lnTo>
                  <a:lnTo>
                    <a:pt x="1334" y="102"/>
                  </a:lnTo>
                  <a:lnTo>
                    <a:pt x="1342" y="103"/>
                  </a:lnTo>
                  <a:lnTo>
                    <a:pt x="1351" y="106"/>
                  </a:lnTo>
                  <a:lnTo>
                    <a:pt x="1359" y="107"/>
                  </a:lnTo>
                  <a:lnTo>
                    <a:pt x="1369" y="110"/>
                  </a:lnTo>
                  <a:lnTo>
                    <a:pt x="1377" y="111"/>
                  </a:lnTo>
                  <a:lnTo>
                    <a:pt x="1387" y="114"/>
                  </a:lnTo>
                  <a:lnTo>
                    <a:pt x="1397" y="117"/>
                  </a:lnTo>
                  <a:lnTo>
                    <a:pt x="1407" y="118"/>
                  </a:lnTo>
                  <a:lnTo>
                    <a:pt x="1416" y="121"/>
                  </a:lnTo>
                  <a:lnTo>
                    <a:pt x="1425" y="124"/>
                  </a:lnTo>
                  <a:lnTo>
                    <a:pt x="1434" y="125"/>
                  </a:lnTo>
                  <a:lnTo>
                    <a:pt x="1444" y="128"/>
                  </a:lnTo>
                  <a:lnTo>
                    <a:pt x="1454" y="131"/>
                  </a:lnTo>
                  <a:lnTo>
                    <a:pt x="1464" y="134"/>
                  </a:lnTo>
                  <a:lnTo>
                    <a:pt x="1475" y="136"/>
                  </a:lnTo>
                  <a:lnTo>
                    <a:pt x="1484" y="141"/>
                  </a:lnTo>
                  <a:lnTo>
                    <a:pt x="1496" y="142"/>
                  </a:lnTo>
                  <a:lnTo>
                    <a:pt x="1505" y="146"/>
                  </a:lnTo>
                  <a:lnTo>
                    <a:pt x="1516" y="149"/>
                  </a:lnTo>
                  <a:lnTo>
                    <a:pt x="1528" y="152"/>
                  </a:lnTo>
                  <a:lnTo>
                    <a:pt x="1537" y="154"/>
                  </a:lnTo>
                  <a:lnTo>
                    <a:pt x="1549" y="159"/>
                  </a:lnTo>
                  <a:lnTo>
                    <a:pt x="1561" y="161"/>
                  </a:lnTo>
                  <a:lnTo>
                    <a:pt x="1572" y="167"/>
                  </a:lnTo>
                  <a:lnTo>
                    <a:pt x="1583" y="170"/>
                  </a:lnTo>
                  <a:lnTo>
                    <a:pt x="1594" y="174"/>
                  </a:lnTo>
                  <a:lnTo>
                    <a:pt x="1604" y="177"/>
                  </a:lnTo>
                  <a:lnTo>
                    <a:pt x="1617" y="182"/>
                  </a:lnTo>
                  <a:lnTo>
                    <a:pt x="1626" y="186"/>
                  </a:lnTo>
                  <a:lnTo>
                    <a:pt x="1639" y="191"/>
                  </a:lnTo>
                  <a:lnTo>
                    <a:pt x="1650" y="195"/>
                  </a:lnTo>
                  <a:lnTo>
                    <a:pt x="1661" y="200"/>
                  </a:lnTo>
                  <a:lnTo>
                    <a:pt x="1672" y="205"/>
                  </a:lnTo>
                  <a:lnTo>
                    <a:pt x="1684" y="209"/>
                  </a:lnTo>
                  <a:lnTo>
                    <a:pt x="1696" y="214"/>
                  </a:lnTo>
                  <a:lnTo>
                    <a:pt x="1707" y="219"/>
                  </a:lnTo>
                  <a:lnTo>
                    <a:pt x="1718" y="224"/>
                  </a:lnTo>
                  <a:lnTo>
                    <a:pt x="1729" y="230"/>
                  </a:lnTo>
                  <a:lnTo>
                    <a:pt x="1741" y="235"/>
                  </a:lnTo>
                  <a:lnTo>
                    <a:pt x="1752" y="242"/>
                  </a:lnTo>
                  <a:lnTo>
                    <a:pt x="1762" y="246"/>
                  </a:lnTo>
                  <a:lnTo>
                    <a:pt x="1774" y="253"/>
                  </a:lnTo>
                  <a:lnTo>
                    <a:pt x="1784" y="259"/>
                  </a:lnTo>
                  <a:lnTo>
                    <a:pt x="1795" y="264"/>
                  </a:lnTo>
                  <a:lnTo>
                    <a:pt x="1805" y="271"/>
                  </a:lnTo>
                  <a:lnTo>
                    <a:pt x="1816" y="277"/>
                  </a:lnTo>
                  <a:lnTo>
                    <a:pt x="1827" y="284"/>
                  </a:lnTo>
                  <a:lnTo>
                    <a:pt x="1838" y="291"/>
                  </a:lnTo>
                  <a:lnTo>
                    <a:pt x="1848" y="296"/>
                  </a:lnTo>
                  <a:lnTo>
                    <a:pt x="1858" y="303"/>
                  </a:lnTo>
                  <a:lnTo>
                    <a:pt x="1867" y="310"/>
                  </a:lnTo>
                  <a:lnTo>
                    <a:pt x="1878" y="317"/>
                  </a:lnTo>
                  <a:lnTo>
                    <a:pt x="1888" y="324"/>
                  </a:lnTo>
                  <a:lnTo>
                    <a:pt x="1898" y="333"/>
                  </a:lnTo>
                  <a:lnTo>
                    <a:pt x="1908" y="340"/>
                  </a:lnTo>
                  <a:lnTo>
                    <a:pt x="1917" y="348"/>
                  </a:lnTo>
                  <a:lnTo>
                    <a:pt x="1926" y="355"/>
                  </a:lnTo>
                  <a:lnTo>
                    <a:pt x="1936" y="362"/>
                  </a:lnTo>
                  <a:lnTo>
                    <a:pt x="1944" y="370"/>
                  </a:lnTo>
                  <a:lnTo>
                    <a:pt x="1954" y="377"/>
                  </a:lnTo>
                  <a:lnTo>
                    <a:pt x="1962" y="386"/>
                  </a:lnTo>
                  <a:lnTo>
                    <a:pt x="1970" y="394"/>
                  </a:lnTo>
                  <a:lnTo>
                    <a:pt x="1979" y="401"/>
                  </a:lnTo>
                  <a:lnTo>
                    <a:pt x="1987" y="409"/>
                  </a:lnTo>
                  <a:lnTo>
                    <a:pt x="1995" y="418"/>
                  </a:lnTo>
                  <a:lnTo>
                    <a:pt x="2002" y="426"/>
                  </a:lnTo>
                  <a:lnTo>
                    <a:pt x="2011" y="434"/>
                  </a:lnTo>
                  <a:lnTo>
                    <a:pt x="2018" y="443"/>
                  </a:lnTo>
                  <a:lnTo>
                    <a:pt x="2025" y="451"/>
                  </a:lnTo>
                  <a:lnTo>
                    <a:pt x="2032" y="459"/>
                  </a:lnTo>
                  <a:lnTo>
                    <a:pt x="2039" y="469"/>
                  </a:lnTo>
                  <a:lnTo>
                    <a:pt x="2046" y="479"/>
                  </a:lnTo>
                  <a:lnTo>
                    <a:pt x="2051" y="487"/>
                  </a:lnTo>
                  <a:lnTo>
                    <a:pt x="2057" y="496"/>
                  </a:lnTo>
                  <a:lnTo>
                    <a:pt x="2062" y="504"/>
                  </a:lnTo>
                  <a:lnTo>
                    <a:pt x="2069" y="514"/>
                  </a:lnTo>
                  <a:lnTo>
                    <a:pt x="2073" y="522"/>
                  </a:lnTo>
                  <a:lnTo>
                    <a:pt x="2078" y="532"/>
                  </a:lnTo>
                  <a:lnTo>
                    <a:pt x="2083" y="542"/>
                  </a:lnTo>
                  <a:lnTo>
                    <a:pt x="2089" y="550"/>
                  </a:lnTo>
                  <a:lnTo>
                    <a:pt x="2091" y="560"/>
                  </a:lnTo>
                  <a:lnTo>
                    <a:pt x="2096" y="569"/>
                  </a:lnTo>
                  <a:lnTo>
                    <a:pt x="2100" y="578"/>
                  </a:lnTo>
                  <a:lnTo>
                    <a:pt x="2104" y="589"/>
                  </a:lnTo>
                  <a:lnTo>
                    <a:pt x="2105" y="597"/>
                  </a:lnTo>
                  <a:lnTo>
                    <a:pt x="2110" y="607"/>
                  </a:lnTo>
                  <a:lnTo>
                    <a:pt x="2111" y="618"/>
                  </a:lnTo>
                  <a:lnTo>
                    <a:pt x="2114" y="628"/>
                  </a:lnTo>
                  <a:lnTo>
                    <a:pt x="2115" y="636"/>
                  </a:lnTo>
                  <a:lnTo>
                    <a:pt x="2117" y="646"/>
                  </a:lnTo>
                  <a:lnTo>
                    <a:pt x="2118" y="656"/>
                  </a:lnTo>
                  <a:lnTo>
                    <a:pt x="2119" y="666"/>
                  </a:lnTo>
                  <a:lnTo>
                    <a:pt x="2119" y="675"/>
                  </a:lnTo>
                  <a:lnTo>
                    <a:pt x="2119" y="684"/>
                  </a:lnTo>
                  <a:lnTo>
                    <a:pt x="2119" y="693"/>
                  </a:lnTo>
                  <a:lnTo>
                    <a:pt x="2121" y="703"/>
                  </a:lnTo>
                  <a:lnTo>
                    <a:pt x="2119" y="712"/>
                  </a:lnTo>
                  <a:lnTo>
                    <a:pt x="2119" y="721"/>
                  </a:lnTo>
                  <a:lnTo>
                    <a:pt x="2118" y="731"/>
                  </a:lnTo>
                  <a:lnTo>
                    <a:pt x="2118" y="739"/>
                  </a:lnTo>
                  <a:lnTo>
                    <a:pt x="2117" y="748"/>
                  </a:lnTo>
                  <a:lnTo>
                    <a:pt x="2114" y="757"/>
                  </a:lnTo>
                  <a:lnTo>
                    <a:pt x="2112" y="766"/>
                  </a:lnTo>
                  <a:lnTo>
                    <a:pt x="2111" y="776"/>
                  </a:lnTo>
                  <a:lnTo>
                    <a:pt x="2108" y="783"/>
                  </a:lnTo>
                  <a:lnTo>
                    <a:pt x="2105" y="791"/>
                  </a:lnTo>
                  <a:lnTo>
                    <a:pt x="2103" y="799"/>
                  </a:lnTo>
                  <a:lnTo>
                    <a:pt x="2100" y="808"/>
                  </a:lnTo>
                  <a:lnTo>
                    <a:pt x="2096" y="816"/>
                  </a:lnTo>
                  <a:lnTo>
                    <a:pt x="2093" y="824"/>
                  </a:lnTo>
                  <a:lnTo>
                    <a:pt x="2090" y="831"/>
                  </a:lnTo>
                  <a:lnTo>
                    <a:pt x="2087" y="840"/>
                  </a:lnTo>
                  <a:lnTo>
                    <a:pt x="2082" y="847"/>
                  </a:lnTo>
                  <a:lnTo>
                    <a:pt x="2078" y="855"/>
                  </a:lnTo>
                  <a:lnTo>
                    <a:pt x="2073" y="862"/>
                  </a:lnTo>
                  <a:lnTo>
                    <a:pt x="2068" y="870"/>
                  </a:lnTo>
                  <a:lnTo>
                    <a:pt x="2062" y="877"/>
                  </a:lnTo>
                  <a:lnTo>
                    <a:pt x="2058" y="884"/>
                  </a:lnTo>
                  <a:lnTo>
                    <a:pt x="2052" y="891"/>
                  </a:lnTo>
                  <a:lnTo>
                    <a:pt x="2048" y="898"/>
                  </a:lnTo>
                  <a:lnTo>
                    <a:pt x="2041" y="904"/>
                  </a:lnTo>
                  <a:lnTo>
                    <a:pt x="2036" y="911"/>
                  </a:lnTo>
                  <a:lnTo>
                    <a:pt x="2029" y="916"/>
                  </a:lnTo>
                  <a:lnTo>
                    <a:pt x="2023" y="923"/>
                  </a:lnTo>
                  <a:lnTo>
                    <a:pt x="2016" y="929"/>
                  </a:lnTo>
                  <a:lnTo>
                    <a:pt x="2009" y="933"/>
                  </a:lnTo>
                  <a:lnTo>
                    <a:pt x="2002" y="939"/>
                  </a:lnTo>
                  <a:lnTo>
                    <a:pt x="1995" y="945"/>
                  </a:lnTo>
                  <a:lnTo>
                    <a:pt x="1987" y="950"/>
                  </a:lnTo>
                  <a:lnTo>
                    <a:pt x="1980" y="954"/>
                  </a:lnTo>
                  <a:lnTo>
                    <a:pt x="1972" y="959"/>
                  </a:lnTo>
                  <a:lnTo>
                    <a:pt x="1965" y="965"/>
                  </a:lnTo>
                  <a:lnTo>
                    <a:pt x="1956" y="968"/>
                  </a:lnTo>
                  <a:lnTo>
                    <a:pt x="1948" y="973"/>
                  </a:lnTo>
                  <a:lnTo>
                    <a:pt x="1940" y="978"/>
                  </a:lnTo>
                  <a:lnTo>
                    <a:pt x="1931" y="982"/>
                  </a:lnTo>
                  <a:lnTo>
                    <a:pt x="1923" y="986"/>
                  </a:lnTo>
                  <a:lnTo>
                    <a:pt x="1913" y="989"/>
                  </a:lnTo>
                  <a:lnTo>
                    <a:pt x="1904" y="991"/>
                  </a:lnTo>
                  <a:lnTo>
                    <a:pt x="1895" y="996"/>
                  </a:lnTo>
                  <a:lnTo>
                    <a:pt x="1885" y="997"/>
                  </a:lnTo>
                  <a:lnTo>
                    <a:pt x="1876" y="1001"/>
                  </a:lnTo>
                  <a:lnTo>
                    <a:pt x="1866" y="1003"/>
                  </a:lnTo>
                  <a:lnTo>
                    <a:pt x="1856" y="1007"/>
                  </a:lnTo>
                  <a:lnTo>
                    <a:pt x="1846" y="1008"/>
                  </a:lnTo>
                  <a:lnTo>
                    <a:pt x="1835" y="1010"/>
                  </a:lnTo>
                  <a:lnTo>
                    <a:pt x="1826" y="1011"/>
                  </a:lnTo>
                  <a:lnTo>
                    <a:pt x="1816" y="1012"/>
                  </a:lnTo>
                  <a:lnTo>
                    <a:pt x="1805" y="1014"/>
                  </a:lnTo>
                  <a:lnTo>
                    <a:pt x="1795" y="1015"/>
                  </a:lnTo>
                  <a:lnTo>
                    <a:pt x="1784" y="1015"/>
                  </a:lnTo>
                  <a:lnTo>
                    <a:pt x="1774" y="1017"/>
                  </a:lnTo>
                  <a:lnTo>
                    <a:pt x="1755" y="1015"/>
                  </a:lnTo>
                  <a:lnTo>
                    <a:pt x="1735" y="1015"/>
                  </a:lnTo>
                  <a:lnTo>
                    <a:pt x="1717" y="1015"/>
                  </a:lnTo>
                  <a:lnTo>
                    <a:pt x="1699" y="1014"/>
                  </a:lnTo>
                  <a:lnTo>
                    <a:pt x="1682" y="1012"/>
                  </a:lnTo>
                  <a:lnTo>
                    <a:pt x="1664" y="1011"/>
                  </a:lnTo>
                  <a:lnTo>
                    <a:pt x="1649" y="1008"/>
                  </a:lnTo>
                  <a:lnTo>
                    <a:pt x="1632" y="1007"/>
                  </a:lnTo>
                  <a:lnTo>
                    <a:pt x="1617" y="1003"/>
                  </a:lnTo>
                  <a:lnTo>
                    <a:pt x="1600" y="1000"/>
                  </a:lnTo>
                  <a:lnTo>
                    <a:pt x="1585" y="996"/>
                  </a:lnTo>
                  <a:lnTo>
                    <a:pt x="1569" y="993"/>
                  </a:lnTo>
                  <a:lnTo>
                    <a:pt x="1554" y="989"/>
                  </a:lnTo>
                  <a:lnTo>
                    <a:pt x="1540" y="983"/>
                  </a:lnTo>
                  <a:lnTo>
                    <a:pt x="1526" y="979"/>
                  </a:lnTo>
                  <a:lnTo>
                    <a:pt x="1512" y="975"/>
                  </a:lnTo>
                  <a:lnTo>
                    <a:pt x="1498" y="969"/>
                  </a:lnTo>
                  <a:lnTo>
                    <a:pt x="1484" y="964"/>
                  </a:lnTo>
                  <a:lnTo>
                    <a:pt x="1472" y="958"/>
                  </a:lnTo>
                  <a:lnTo>
                    <a:pt x="1459" y="952"/>
                  </a:lnTo>
                  <a:lnTo>
                    <a:pt x="1445" y="945"/>
                  </a:lnTo>
                  <a:lnTo>
                    <a:pt x="1433" y="940"/>
                  </a:lnTo>
                  <a:lnTo>
                    <a:pt x="1422" y="933"/>
                  </a:lnTo>
                  <a:lnTo>
                    <a:pt x="1411" y="926"/>
                  </a:lnTo>
                  <a:lnTo>
                    <a:pt x="1398" y="919"/>
                  </a:lnTo>
                  <a:lnTo>
                    <a:pt x="1387" y="912"/>
                  </a:lnTo>
                  <a:lnTo>
                    <a:pt x="1376" y="904"/>
                  </a:lnTo>
                  <a:lnTo>
                    <a:pt x="1366" y="897"/>
                  </a:lnTo>
                  <a:lnTo>
                    <a:pt x="1354" y="890"/>
                  </a:lnTo>
                  <a:lnTo>
                    <a:pt x="1344" y="881"/>
                  </a:lnTo>
                  <a:lnTo>
                    <a:pt x="1334" y="874"/>
                  </a:lnTo>
                  <a:lnTo>
                    <a:pt x="1324" y="866"/>
                  </a:lnTo>
                  <a:lnTo>
                    <a:pt x="1313" y="858"/>
                  </a:lnTo>
                  <a:lnTo>
                    <a:pt x="1305" y="849"/>
                  </a:lnTo>
                  <a:lnTo>
                    <a:pt x="1295" y="841"/>
                  </a:lnTo>
                  <a:lnTo>
                    <a:pt x="1287" y="833"/>
                  </a:lnTo>
                  <a:lnTo>
                    <a:pt x="1277" y="824"/>
                  </a:lnTo>
                  <a:lnTo>
                    <a:pt x="1267" y="816"/>
                  </a:lnTo>
                  <a:lnTo>
                    <a:pt x="1259" y="808"/>
                  </a:lnTo>
                  <a:lnTo>
                    <a:pt x="1251" y="798"/>
                  </a:lnTo>
                  <a:lnTo>
                    <a:pt x="1241" y="790"/>
                  </a:lnTo>
                  <a:lnTo>
                    <a:pt x="1234" y="781"/>
                  </a:lnTo>
                  <a:lnTo>
                    <a:pt x="1226" y="771"/>
                  </a:lnTo>
                  <a:lnTo>
                    <a:pt x="1219" y="763"/>
                  </a:lnTo>
                  <a:lnTo>
                    <a:pt x="1210" y="755"/>
                  </a:lnTo>
                  <a:lnTo>
                    <a:pt x="1203" y="746"/>
                  </a:lnTo>
                  <a:lnTo>
                    <a:pt x="1196" y="738"/>
                  </a:lnTo>
                  <a:lnTo>
                    <a:pt x="1189" y="728"/>
                  </a:lnTo>
                  <a:lnTo>
                    <a:pt x="1181" y="720"/>
                  </a:lnTo>
                  <a:lnTo>
                    <a:pt x="1174" y="712"/>
                  </a:lnTo>
                  <a:lnTo>
                    <a:pt x="1167" y="703"/>
                  </a:lnTo>
                  <a:lnTo>
                    <a:pt x="1160" y="693"/>
                  </a:lnTo>
                  <a:lnTo>
                    <a:pt x="1153" y="685"/>
                  </a:lnTo>
                  <a:lnTo>
                    <a:pt x="1146" y="678"/>
                  </a:lnTo>
                  <a:lnTo>
                    <a:pt x="1141" y="670"/>
                  </a:lnTo>
                  <a:lnTo>
                    <a:pt x="1134" y="663"/>
                  </a:lnTo>
                  <a:lnTo>
                    <a:pt x="1127" y="654"/>
                  </a:lnTo>
                  <a:lnTo>
                    <a:pt x="1123" y="646"/>
                  </a:lnTo>
                  <a:lnTo>
                    <a:pt x="1116" y="639"/>
                  </a:lnTo>
                  <a:lnTo>
                    <a:pt x="1110" y="632"/>
                  </a:lnTo>
                  <a:lnTo>
                    <a:pt x="1103" y="625"/>
                  </a:lnTo>
                  <a:lnTo>
                    <a:pt x="1097" y="618"/>
                  </a:lnTo>
                  <a:lnTo>
                    <a:pt x="1092" y="611"/>
                  </a:lnTo>
                  <a:lnTo>
                    <a:pt x="1088" y="606"/>
                  </a:lnTo>
                  <a:lnTo>
                    <a:pt x="1084" y="604"/>
                  </a:lnTo>
                  <a:lnTo>
                    <a:pt x="1082" y="604"/>
                  </a:lnTo>
                  <a:lnTo>
                    <a:pt x="1077" y="604"/>
                  </a:lnTo>
                  <a:lnTo>
                    <a:pt x="1074" y="604"/>
                  </a:lnTo>
                  <a:lnTo>
                    <a:pt x="1068" y="604"/>
                  </a:lnTo>
                  <a:lnTo>
                    <a:pt x="1061" y="604"/>
                  </a:lnTo>
                  <a:lnTo>
                    <a:pt x="1054" y="604"/>
                  </a:lnTo>
                  <a:lnTo>
                    <a:pt x="1049" y="604"/>
                  </a:lnTo>
                  <a:lnTo>
                    <a:pt x="1040" y="604"/>
                  </a:lnTo>
                  <a:lnTo>
                    <a:pt x="1032" y="604"/>
                  </a:lnTo>
                  <a:lnTo>
                    <a:pt x="1028" y="604"/>
                  </a:lnTo>
                  <a:lnTo>
                    <a:pt x="1024" y="604"/>
                  </a:lnTo>
                  <a:lnTo>
                    <a:pt x="1019" y="604"/>
                  </a:lnTo>
                  <a:lnTo>
                    <a:pt x="1015" y="606"/>
                  </a:lnTo>
                  <a:lnTo>
                    <a:pt x="1010" y="606"/>
                  </a:lnTo>
                  <a:lnTo>
                    <a:pt x="1006" y="606"/>
                  </a:lnTo>
                  <a:lnTo>
                    <a:pt x="1001" y="606"/>
                  </a:lnTo>
                  <a:lnTo>
                    <a:pt x="996" y="606"/>
                  </a:lnTo>
                  <a:lnTo>
                    <a:pt x="990" y="606"/>
                  </a:lnTo>
                  <a:lnTo>
                    <a:pt x="986" y="607"/>
                  </a:lnTo>
                  <a:lnTo>
                    <a:pt x="980" y="607"/>
                  </a:lnTo>
                  <a:lnTo>
                    <a:pt x="976" y="608"/>
                  </a:lnTo>
                  <a:lnTo>
                    <a:pt x="969" y="608"/>
                  </a:lnTo>
                  <a:lnTo>
                    <a:pt x="965" y="608"/>
                  </a:lnTo>
                  <a:lnTo>
                    <a:pt x="960" y="610"/>
                  </a:lnTo>
                  <a:lnTo>
                    <a:pt x="954" y="610"/>
                  </a:lnTo>
                  <a:lnTo>
                    <a:pt x="948" y="610"/>
                  </a:lnTo>
                  <a:lnTo>
                    <a:pt x="944" y="611"/>
                  </a:lnTo>
                  <a:lnTo>
                    <a:pt x="937" y="611"/>
                  </a:lnTo>
                  <a:lnTo>
                    <a:pt x="933" y="613"/>
                  </a:lnTo>
                  <a:lnTo>
                    <a:pt x="926" y="613"/>
                  </a:lnTo>
                  <a:lnTo>
                    <a:pt x="922" y="614"/>
                  </a:lnTo>
                  <a:lnTo>
                    <a:pt x="916" y="615"/>
                  </a:lnTo>
                  <a:lnTo>
                    <a:pt x="911" y="617"/>
                  </a:lnTo>
                  <a:lnTo>
                    <a:pt x="904" y="618"/>
                  </a:lnTo>
                  <a:lnTo>
                    <a:pt x="900" y="620"/>
                  </a:lnTo>
                  <a:lnTo>
                    <a:pt x="894" y="620"/>
                  </a:lnTo>
                  <a:lnTo>
                    <a:pt x="889" y="621"/>
                  </a:lnTo>
                  <a:lnTo>
                    <a:pt x="883" y="622"/>
                  </a:lnTo>
                  <a:lnTo>
                    <a:pt x="877" y="624"/>
                  </a:lnTo>
                  <a:lnTo>
                    <a:pt x="872" y="625"/>
                  </a:lnTo>
                  <a:lnTo>
                    <a:pt x="866" y="627"/>
                  </a:lnTo>
                  <a:lnTo>
                    <a:pt x="861" y="628"/>
                  </a:lnTo>
                  <a:lnTo>
                    <a:pt x="855" y="629"/>
                  </a:lnTo>
                  <a:lnTo>
                    <a:pt x="851" y="632"/>
                  </a:lnTo>
                  <a:lnTo>
                    <a:pt x="845" y="634"/>
                  </a:lnTo>
                  <a:lnTo>
                    <a:pt x="840" y="635"/>
                  </a:lnTo>
                  <a:lnTo>
                    <a:pt x="834" y="638"/>
                  </a:lnTo>
                  <a:lnTo>
                    <a:pt x="830" y="639"/>
                  </a:lnTo>
                  <a:lnTo>
                    <a:pt x="825" y="642"/>
                  </a:lnTo>
                  <a:lnTo>
                    <a:pt x="820" y="643"/>
                  </a:lnTo>
                  <a:lnTo>
                    <a:pt x="816" y="646"/>
                  </a:lnTo>
                  <a:lnTo>
                    <a:pt x="811" y="649"/>
                  </a:lnTo>
                  <a:lnTo>
                    <a:pt x="808" y="652"/>
                  </a:lnTo>
                  <a:lnTo>
                    <a:pt x="808" y="713"/>
                  </a:lnTo>
                  <a:lnTo>
                    <a:pt x="809" y="712"/>
                  </a:lnTo>
                  <a:lnTo>
                    <a:pt x="812" y="707"/>
                  </a:lnTo>
                  <a:lnTo>
                    <a:pt x="819" y="706"/>
                  </a:lnTo>
                  <a:lnTo>
                    <a:pt x="822" y="703"/>
                  </a:lnTo>
                  <a:lnTo>
                    <a:pt x="825" y="702"/>
                  </a:lnTo>
                  <a:lnTo>
                    <a:pt x="829" y="699"/>
                  </a:lnTo>
                  <a:lnTo>
                    <a:pt x="834" y="698"/>
                  </a:lnTo>
                  <a:lnTo>
                    <a:pt x="838" y="696"/>
                  </a:lnTo>
                  <a:lnTo>
                    <a:pt x="845" y="693"/>
                  </a:lnTo>
                  <a:lnTo>
                    <a:pt x="851" y="691"/>
                  </a:lnTo>
                  <a:lnTo>
                    <a:pt x="859" y="689"/>
                  </a:lnTo>
                  <a:lnTo>
                    <a:pt x="866" y="688"/>
                  </a:lnTo>
                  <a:lnTo>
                    <a:pt x="873" y="685"/>
                  </a:lnTo>
                  <a:lnTo>
                    <a:pt x="877" y="684"/>
                  </a:lnTo>
                  <a:lnTo>
                    <a:pt x="882" y="682"/>
                  </a:lnTo>
                  <a:lnTo>
                    <a:pt x="887" y="681"/>
                  </a:lnTo>
                  <a:lnTo>
                    <a:pt x="891" y="681"/>
                  </a:lnTo>
                  <a:lnTo>
                    <a:pt x="897" y="678"/>
                  </a:lnTo>
                  <a:lnTo>
                    <a:pt x="901" y="678"/>
                  </a:lnTo>
                  <a:lnTo>
                    <a:pt x="905" y="677"/>
                  </a:lnTo>
                  <a:lnTo>
                    <a:pt x="912" y="675"/>
                  </a:lnTo>
                  <a:lnTo>
                    <a:pt x="916" y="674"/>
                  </a:lnTo>
                  <a:lnTo>
                    <a:pt x="923" y="674"/>
                  </a:lnTo>
                  <a:lnTo>
                    <a:pt x="929" y="673"/>
                  </a:lnTo>
                  <a:lnTo>
                    <a:pt x="936" y="673"/>
                  </a:lnTo>
                  <a:lnTo>
                    <a:pt x="942" y="671"/>
                  </a:lnTo>
                  <a:lnTo>
                    <a:pt x="947" y="670"/>
                  </a:lnTo>
                  <a:lnTo>
                    <a:pt x="954" y="670"/>
                  </a:lnTo>
                  <a:lnTo>
                    <a:pt x="961" y="668"/>
                  </a:lnTo>
                  <a:lnTo>
                    <a:pt x="968" y="668"/>
                  </a:lnTo>
                  <a:lnTo>
                    <a:pt x="975" y="667"/>
                  </a:lnTo>
                  <a:lnTo>
                    <a:pt x="982" y="667"/>
                  </a:lnTo>
                  <a:lnTo>
                    <a:pt x="990" y="667"/>
                  </a:lnTo>
                  <a:lnTo>
                    <a:pt x="997" y="666"/>
                  </a:lnTo>
                  <a:lnTo>
                    <a:pt x="1004" y="666"/>
                  </a:lnTo>
                  <a:lnTo>
                    <a:pt x="1013" y="664"/>
                  </a:lnTo>
                  <a:lnTo>
                    <a:pt x="1022" y="664"/>
                  </a:lnTo>
                  <a:lnTo>
                    <a:pt x="1029" y="664"/>
                  </a:lnTo>
                  <a:lnTo>
                    <a:pt x="1039" y="664"/>
                  </a:lnTo>
                  <a:lnTo>
                    <a:pt x="1047" y="664"/>
                  </a:lnTo>
                  <a:lnTo>
                    <a:pt x="1057" y="664"/>
                  </a:lnTo>
                  <a:lnTo>
                    <a:pt x="1063" y="670"/>
                  </a:lnTo>
                  <a:lnTo>
                    <a:pt x="1068" y="678"/>
                  </a:lnTo>
                  <a:lnTo>
                    <a:pt x="1071" y="681"/>
                  </a:lnTo>
                  <a:lnTo>
                    <a:pt x="1075" y="685"/>
                  </a:lnTo>
                  <a:lnTo>
                    <a:pt x="1079" y="689"/>
                  </a:lnTo>
                  <a:lnTo>
                    <a:pt x="1082" y="693"/>
                  </a:lnTo>
                  <a:lnTo>
                    <a:pt x="1086" y="698"/>
                  </a:lnTo>
                  <a:lnTo>
                    <a:pt x="1089" y="703"/>
                  </a:lnTo>
                  <a:lnTo>
                    <a:pt x="1093" y="707"/>
                  </a:lnTo>
                  <a:lnTo>
                    <a:pt x="1097" y="713"/>
                  </a:lnTo>
                  <a:lnTo>
                    <a:pt x="1102" y="717"/>
                  </a:lnTo>
                  <a:lnTo>
                    <a:pt x="1106" y="723"/>
                  </a:lnTo>
                  <a:lnTo>
                    <a:pt x="1111" y="727"/>
                  </a:lnTo>
                  <a:lnTo>
                    <a:pt x="1116" y="734"/>
                  </a:lnTo>
                  <a:lnTo>
                    <a:pt x="1120" y="738"/>
                  </a:lnTo>
                  <a:lnTo>
                    <a:pt x="1124" y="745"/>
                  </a:lnTo>
                  <a:lnTo>
                    <a:pt x="1129" y="749"/>
                  </a:lnTo>
                  <a:lnTo>
                    <a:pt x="1134" y="756"/>
                  </a:lnTo>
                  <a:lnTo>
                    <a:pt x="1139" y="762"/>
                  </a:lnTo>
                  <a:lnTo>
                    <a:pt x="1143" y="767"/>
                  </a:lnTo>
                  <a:lnTo>
                    <a:pt x="1149" y="773"/>
                  </a:lnTo>
                  <a:lnTo>
                    <a:pt x="1155" y="780"/>
                  </a:lnTo>
                  <a:lnTo>
                    <a:pt x="1160" y="785"/>
                  </a:lnTo>
                  <a:lnTo>
                    <a:pt x="1166" y="791"/>
                  </a:lnTo>
                  <a:lnTo>
                    <a:pt x="1171" y="798"/>
                  </a:lnTo>
                  <a:lnTo>
                    <a:pt x="1177" y="805"/>
                  </a:lnTo>
                  <a:lnTo>
                    <a:pt x="1182" y="810"/>
                  </a:lnTo>
                  <a:lnTo>
                    <a:pt x="1189" y="817"/>
                  </a:lnTo>
                  <a:lnTo>
                    <a:pt x="1196" y="823"/>
                  </a:lnTo>
                  <a:lnTo>
                    <a:pt x="1203" y="830"/>
                  </a:lnTo>
                  <a:lnTo>
                    <a:pt x="1209" y="837"/>
                  </a:lnTo>
                  <a:lnTo>
                    <a:pt x="1216" y="842"/>
                  </a:lnTo>
                  <a:lnTo>
                    <a:pt x="1223" y="848"/>
                  </a:lnTo>
                  <a:lnTo>
                    <a:pt x="1230" y="855"/>
                  </a:lnTo>
                  <a:lnTo>
                    <a:pt x="1237" y="862"/>
                  </a:lnTo>
                  <a:lnTo>
                    <a:pt x="1244" y="867"/>
                  </a:lnTo>
                  <a:lnTo>
                    <a:pt x="1251" y="874"/>
                  </a:lnTo>
                  <a:lnTo>
                    <a:pt x="1259" y="881"/>
                  </a:lnTo>
                  <a:lnTo>
                    <a:pt x="1266" y="887"/>
                  </a:lnTo>
                  <a:lnTo>
                    <a:pt x="1274" y="894"/>
                  </a:lnTo>
                  <a:lnTo>
                    <a:pt x="1281" y="900"/>
                  </a:lnTo>
                  <a:lnTo>
                    <a:pt x="1290" y="906"/>
                  </a:lnTo>
                  <a:lnTo>
                    <a:pt x="1298" y="912"/>
                  </a:lnTo>
                  <a:lnTo>
                    <a:pt x="1306" y="919"/>
                  </a:lnTo>
                  <a:lnTo>
                    <a:pt x="1315" y="926"/>
                  </a:lnTo>
                  <a:lnTo>
                    <a:pt x="1324" y="933"/>
                  </a:lnTo>
                  <a:lnTo>
                    <a:pt x="1333" y="939"/>
                  </a:lnTo>
                  <a:lnTo>
                    <a:pt x="1341" y="944"/>
                  </a:lnTo>
                  <a:lnTo>
                    <a:pt x="1349" y="951"/>
                  </a:lnTo>
                  <a:lnTo>
                    <a:pt x="1359" y="957"/>
                  </a:lnTo>
                  <a:lnTo>
                    <a:pt x="1369" y="962"/>
                  </a:lnTo>
                  <a:lnTo>
                    <a:pt x="1377" y="968"/>
                  </a:lnTo>
                  <a:lnTo>
                    <a:pt x="1388" y="973"/>
                  </a:lnTo>
                  <a:lnTo>
                    <a:pt x="1398" y="980"/>
                  </a:lnTo>
                  <a:lnTo>
                    <a:pt x="1408" y="986"/>
                  </a:lnTo>
                  <a:lnTo>
                    <a:pt x="1418" y="990"/>
                  </a:lnTo>
                  <a:lnTo>
                    <a:pt x="1427" y="996"/>
                  </a:lnTo>
                  <a:lnTo>
                    <a:pt x="1439" y="1001"/>
                  </a:lnTo>
                  <a:lnTo>
                    <a:pt x="1448" y="1007"/>
                  </a:lnTo>
                  <a:lnTo>
                    <a:pt x="1459" y="1011"/>
                  </a:lnTo>
                  <a:lnTo>
                    <a:pt x="1471" y="1017"/>
                  </a:lnTo>
                  <a:lnTo>
                    <a:pt x="1483" y="1022"/>
                  </a:lnTo>
                  <a:lnTo>
                    <a:pt x="1491" y="1025"/>
                  </a:lnTo>
                  <a:lnTo>
                    <a:pt x="1503" y="1029"/>
                  </a:lnTo>
                  <a:lnTo>
                    <a:pt x="1512" y="1032"/>
                  </a:lnTo>
                  <a:lnTo>
                    <a:pt x="1522" y="1036"/>
                  </a:lnTo>
                  <a:lnTo>
                    <a:pt x="1532" y="1039"/>
                  </a:lnTo>
                  <a:lnTo>
                    <a:pt x="1542" y="1043"/>
                  </a:lnTo>
                  <a:lnTo>
                    <a:pt x="1551" y="1046"/>
                  </a:lnTo>
                  <a:lnTo>
                    <a:pt x="1562" y="1050"/>
                  </a:lnTo>
                  <a:lnTo>
                    <a:pt x="1572" y="1051"/>
                  </a:lnTo>
                  <a:lnTo>
                    <a:pt x="1582" y="1054"/>
                  </a:lnTo>
                  <a:lnTo>
                    <a:pt x="1592" y="1057"/>
                  </a:lnTo>
                  <a:lnTo>
                    <a:pt x="1601" y="1060"/>
                  </a:lnTo>
                  <a:lnTo>
                    <a:pt x="1611" y="1061"/>
                  </a:lnTo>
                  <a:lnTo>
                    <a:pt x="1621" y="1064"/>
                  </a:lnTo>
                  <a:lnTo>
                    <a:pt x="1631" y="1065"/>
                  </a:lnTo>
                  <a:lnTo>
                    <a:pt x="1640" y="1067"/>
                  </a:lnTo>
                  <a:lnTo>
                    <a:pt x="1650" y="1068"/>
                  </a:lnTo>
                  <a:lnTo>
                    <a:pt x="1660" y="1069"/>
                  </a:lnTo>
                  <a:lnTo>
                    <a:pt x="1668" y="1071"/>
                  </a:lnTo>
                  <a:lnTo>
                    <a:pt x="1678" y="1072"/>
                  </a:lnTo>
                  <a:lnTo>
                    <a:pt x="1688" y="1072"/>
                  </a:lnTo>
                  <a:lnTo>
                    <a:pt x="1697" y="1072"/>
                  </a:lnTo>
                  <a:lnTo>
                    <a:pt x="1706" y="1074"/>
                  </a:lnTo>
                  <a:lnTo>
                    <a:pt x="1717" y="1074"/>
                  </a:lnTo>
                  <a:lnTo>
                    <a:pt x="1725" y="1074"/>
                  </a:lnTo>
                  <a:lnTo>
                    <a:pt x="1735" y="1074"/>
                  </a:lnTo>
                  <a:lnTo>
                    <a:pt x="1745" y="1074"/>
                  </a:lnTo>
                  <a:lnTo>
                    <a:pt x="1753" y="1074"/>
                  </a:lnTo>
                  <a:lnTo>
                    <a:pt x="1762" y="1074"/>
                  </a:lnTo>
                  <a:lnTo>
                    <a:pt x="1771" y="1074"/>
                  </a:lnTo>
                  <a:lnTo>
                    <a:pt x="1781" y="1072"/>
                  </a:lnTo>
                  <a:lnTo>
                    <a:pt x="1789" y="1072"/>
                  </a:lnTo>
                  <a:lnTo>
                    <a:pt x="1798" y="1071"/>
                  </a:lnTo>
                  <a:lnTo>
                    <a:pt x="1806" y="1071"/>
                  </a:lnTo>
                  <a:lnTo>
                    <a:pt x="1814" y="1069"/>
                  </a:lnTo>
                  <a:lnTo>
                    <a:pt x="1824" y="1068"/>
                  </a:lnTo>
                  <a:lnTo>
                    <a:pt x="1831" y="1067"/>
                  </a:lnTo>
                  <a:lnTo>
                    <a:pt x="1839" y="1065"/>
                  </a:lnTo>
                  <a:lnTo>
                    <a:pt x="1848" y="1064"/>
                  </a:lnTo>
                  <a:lnTo>
                    <a:pt x="1856" y="1061"/>
                  </a:lnTo>
                  <a:lnTo>
                    <a:pt x="1865" y="1060"/>
                  </a:lnTo>
                  <a:lnTo>
                    <a:pt x="1873" y="1058"/>
                  </a:lnTo>
                  <a:lnTo>
                    <a:pt x="1880" y="1056"/>
                  </a:lnTo>
                  <a:lnTo>
                    <a:pt x="1888" y="1054"/>
                  </a:lnTo>
                  <a:lnTo>
                    <a:pt x="1895" y="1051"/>
                  </a:lnTo>
                  <a:lnTo>
                    <a:pt x="1904" y="1050"/>
                  </a:lnTo>
                  <a:lnTo>
                    <a:pt x="1910" y="1047"/>
                  </a:lnTo>
                  <a:lnTo>
                    <a:pt x="1919" y="1044"/>
                  </a:lnTo>
                  <a:lnTo>
                    <a:pt x="1926" y="1042"/>
                  </a:lnTo>
                  <a:lnTo>
                    <a:pt x="1933" y="1039"/>
                  </a:lnTo>
                  <a:lnTo>
                    <a:pt x="1940" y="1035"/>
                  </a:lnTo>
                  <a:lnTo>
                    <a:pt x="1947" y="1032"/>
                  </a:lnTo>
                  <a:lnTo>
                    <a:pt x="1954" y="1029"/>
                  </a:lnTo>
                  <a:lnTo>
                    <a:pt x="1961" y="1025"/>
                  </a:lnTo>
                  <a:lnTo>
                    <a:pt x="1968" y="1022"/>
                  </a:lnTo>
                  <a:lnTo>
                    <a:pt x="1975" y="1019"/>
                  </a:lnTo>
                  <a:lnTo>
                    <a:pt x="1979" y="1015"/>
                  </a:lnTo>
                  <a:lnTo>
                    <a:pt x="1986" y="1012"/>
                  </a:lnTo>
                  <a:lnTo>
                    <a:pt x="1991" y="1008"/>
                  </a:lnTo>
                  <a:lnTo>
                    <a:pt x="1998" y="1005"/>
                  </a:lnTo>
                  <a:lnTo>
                    <a:pt x="2004" y="1001"/>
                  </a:lnTo>
                  <a:lnTo>
                    <a:pt x="2009" y="997"/>
                  </a:lnTo>
                  <a:lnTo>
                    <a:pt x="2015" y="993"/>
                  </a:lnTo>
                  <a:lnTo>
                    <a:pt x="2020" y="990"/>
                  </a:lnTo>
                  <a:lnTo>
                    <a:pt x="2026" y="986"/>
                  </a:lnTo>
                  <a:lnTo>
                    <a:pt x="2030" y="980"/>
                  </a:lnTo>
                  <a:lnTo>
                    <a:pt x="2034" y="976"/>
                  </a:lnTo>
                  <a:lnTo>
                    <a:pt x="2040" y="972"/>
                  </a:lnTo>
                  <a:lnTo>
                    <a:pt x="2046" y="968"/>
                  </a:lnTo>
                  <a:lnTo>
                    <a:pt x="2050" y="964"/>
                  </a:lnTo>
                  <a:lnTo>
                    <a:pt x="2054" y="958"/>
                  </a:lnTo>
                  <a:lnTo>
                    <a:pt x="2059" y="954"/>
                  </a:lnTo>
                  <a:lnTo>
                    <a:pt x="2062" y="950"/>
                  </a:lnTo>
                  <a:lnTo>
                    <a:pt x="2068" y="945"/>
                  </a:lnTo>
                  <a:lnTo>
                    <a:pt x="2072" y="940"/>
                  </a:lnTo>
                  <a:lnTo>
                    <a:pt x="2076" y="936"/>
                  </a:lnTo>
                  <a:lnTo>
                    <a:pt x="2080" y="932"/>
                  </a:lnTo>
                  <a:lnTo>
                    <a:pt x="2085" y="926"/>
                  </a:lnTo>
                  <a:lnTo>
                    <a:pt x="2089" y="922"/>
                  </a:lnTo>
                  <a:lnTo>
                    <a:pt x="2093" y="918"/>
                  </a:lnTo>
                  <a:lnTo>
                    <a:pt x="2096" y="912"/>
                  </a:lnTo>
                  <a:lnTo>
                    <a:pt x="2100" y="908"/>
                  </a:lnTo>
                  <a:lnTo>
                    <a:pt x="2103" y="902"/>
                  </a:lnTo>
                  <a:lnTo>
                    <a:pt x="2107" y="897"/>
                  </a:lnTo>
                  <a:lnTo>
                    <a:pt x="2110" y="891"/>
                  </a:lnTo>
                  <a:lnTo>
                    <a:pt x="2114" y="887"/>
                  </a:lnTo>
                  <a:lnTo>
                    <a:pt x="2117" y="881"/>
                  </a:lnTo>
                  <a:lnTo>
                    <a:pt x="2121" y="877"/>
                  </a:lnTo>
                  <a:lnTo>
                    <a:pt x="2123" y="872"/>
                  </a:lnTo>
                  <a:lnTo>
                    <a:pt x="2126" y="866"/>
                  </a:lnTo>
                  <a:lnTo>
                    <a:pt x="2129" y="861"/>
                  </a:lnTo>
                  <a:lnTo>
                    <a:pt x="2132" y="856"/>
                  </a:lnTo>
                  <a:lnTo>
                    <a:pt x="2135" y="851"/>
                  </a:lnTo>
                  <a:lnTo>
                    <a:pt x="2137" y="845"/>
                  </a:lnTo>
                  <a:lnTo>
                    <a:pt x="2140" y="840"/>
                  </a:lnTo>
                  <a:lnTo>
                    <a:pt x="2143" y="835"/>
                  </a:lnTo>
                  <a:lnTo>
                    <a:pt x="2146" y="830"/>
                  </a:lnTo>
                  <a:lnTo>
                    <a:pt x="2147" y="824"/>
                  </a:lnTo>
                  <a:lnTo>
                    <a:pt x="2149" y="817"/>
                  </a:lnTo>
                  <a:lnTo>
                    <a:pt x="2151" y="813"/>
                  </a:lnTo>
                  <a:lnTo>
                    <a:pt x="2153" y="808"/>
                  </a:lnTo>
                  <a:lnTo>
                    <a:pt x="2156" y="802"/>
                  </a:lnTo>
                  <a:lnTo>
                    <a:pt x="2157" y="795"/>
                  </a:lnTo>
                  <a:lnTo>
                    <a:pt x="2160" y="791"/>
                  </a:lnTo>
                  <a:lnTo>
                    <a:pt x="2160" y="784"/>
                  </a:lnTo>
                  <a:lnTo>
                    <a:pt x="2161" y="778"/>
                  </a:lnTo>
                  <a:lnTo>
                    <a:pt x="2162" y="771"/>
                  </a:lnTo>
                  <a:lnTo>
                    <a:pt x="2164" y="767"/>
                  </a:lnTo>
                  <a:lnTo>
                    <a:pt x="2164" y="760"/>
                  </a:lnTo>
                  <a:lnTo>
                    <a:pt x="2167" y="755"/>
                  </a:lnTo>
                  <a:lnTo>
                    <a:pt x="2167" y="749"/>
                  </a:lnTo>
                  <a:lnTo>
                    <a:pt x="2168" y="744"/>
                  </a:lnTo>
                  <a:lnTo>
                    <a:pt x="2168" y="737"/>
                  </a:lnTo>
                  <a:lnTo>
                    <a:pt x="2169" y="731"/>
                  </a:lnTo>
                  <a:lnTo>
                    <a:pt x="2169" y="724"/>
                  </a:lnTo>
                  <a:lnTo>
                    <a:pt x="2169" y="718"/>
                  </a:lnTo>
                  <a:lnTo>
                    <a:pt x="2169" y="712"/>
                  </a:lnTo>
                  <a:lnTo>
                    <a:pt x="2169" y="706"/>
                  </a:lnTo>
                  <a:lnTo>
                    <a:pt x="2169" y="699"/>
                  </a:lnTo>
                  <a:lnTo>
                    <a:pt x="2171" y="693"/>
                  </a:lnTo>
                  <a:lnTo>
                    <a:pt x="2169" y="688"/>
                  </a:lnTo>
                  <a:lnTo>
                    <a:pt x="2169" y="681"/>
                  </a:lnTo>
                  <a:lnTo>
                    <a:pt x="2169" y="674"/>
                  </a:lnTo>
                  <a:lnTo>
                    <a:pt x="2169" y="668"/>
                  </a:lnTo>
                  <a:lnTo>
                    <a:pt x="2168" y="661"/>
                  </a:lnTo>
                  <a:lnTo>
                    <a:pt x="2168" y="654"/>
                  </a:lnTo>
                  <a:lnTo>
                    <a:pt x="2167" y="649"/>
                  </a:lnTo>
                  <a:lnTo>
                    <a:pt x="2167" y="642"/>
                  </a:lnTo>
                  <a:lnTo>
                    <a:pt x="2165" y="635"/>
                  </a:lnTo>
                  <a:lnTo>
                    <a:pt x="2164" y="628"/>
                  </a:lnTo>
                  <a:lnTo>
                    <a:pt x="2162" y="621"/>
                  </a:lnTo>
                  <a:lnTo>
                    <a:pt x="2161" y="615"/>
                  </a:lnTo>
                  <a:lnTo>
                    <a:pt x="2160" y="608"/>
                  </a:lnTo>
                  <a:lnTo>
                    <a:pt x="2158" y="603"/>
                  </a:lnTo>
                  <a:lnTo>
                    <a:pt x="2157" y="596"/>
                  </a:lnTo>
                  <a:lnTo>
                    <a:pt x="2156" y="590"/>
                  </a:lnTo>
                  <a:lnTo>
                    <a:pt x="2154" y="583"/>
                  </a:lnTo>
                  <a:lnTo>
                    <a:pt x="2153" y="576"/>
                  </a:lnTo>
                  <a:lnTo>
                    <a:pt x="2150" y="571"/>
                  </a:lnTo>
                  <a:lnTo>
                    <a:pt x="2149" y="564"/>
                  </a:lnTo>
                  <a:lnTo>
                    <a:pt x="2146" y="558"/>
                  </a:lnTo>
                  <a:lnTo>
                    <a:pt x="2144" y="551"/>
                  </a:lnTo>
                  <a:lnTo>
                    <a:pt x="2142" y="546"/>
                  </a:lnTo>
                  <a:lnTo>
                    <a:pt x="2140" y="540"/>
                  </a:lnTo>
                  <a:lnTo>
                    <a:pt x="2137" y="533"/>
                  </a:lnTo>
                  <a:lnTo>
                    <a:pt x="2135" y="528"/>
                  </a:lnTo>
                  <a:lnTo>
                    <a:pt x="2133" y="521"/>
                  </a:lnTo>
                  <a:lnTo>
                    <a:pt x="2130" y="515"/>
                  </a:lnTo>
                  <a:lnTo>
                    <a:pt x="2128" y="510"/>
                  </a:lnTo>
                  <a:lnTo>
                    <a:pt x="2125" y="504"/>
                  </a:lnTo>
                  <a:lnTo>
                    <a:pt x="2121" y="497"/>
                  </a:lnTo>
                  <a:lnTo>
                    <a:pt x="2119" y="491"/>
                  </a:lnTo>
                  <a:lnTo>
                    <a:pt x="2115" y="486"/>
                  </a:lnTo>
                  <a:lnTo>
                    <a:pt x="2112" y="480"/>
                  </a:lnTo>
                  <a:lnTo>
                    <a:pt x="2110" y="473"/>
                  </a:lnTo>
                  <a:lnTo>
                    <a:pt x="2105" y="469"/>
                  </a:lnTo>
                  <a:lnTo>
                    <a:pt x="2103" y="462"/>
                  </a:lnTo>
                  <a:lnTo>
                    <a:pt x="2098" y="457"/>
                  </a:lnTo>
                  <a:lnTo>
                    <a:pt x="2094" y="451"/>
                  </a:lnTo>
                  <a:lnTo>
                    <a:pt x="2091" y="447"/>
                  </a:lnTo>
                  <a:lnTo>
                    <a:pt x="2087" y="440"/>
                  </a:lnTo>
                  <a:lnTo>
                    <a:pt x="2082" y="434"/>
                  </a:lnTo>
                  <a:lnTo>
                    <a:pt x="2078" y="429"/>
                  </a:lnTo>
                  <a:lnTo>
                    <a:pt x="2073" y="423"/>
                  </a:lnTo>
                  <a:lnTo>
                    <a:pt x="2069" y="416"/>
                  </a:lnTo>
                  <a:lnTo>
                    <a:pt x="2064" y="412"/>
                  </a:lnTo>
                  <a:lnTo>
                    <a:pt x="2059" y="405"/>
                  </a:lnTo>
                  <a:lnTo>
                    <a:pt x="2055" y="400"/>
                  </a:lnTo>
                  <a:lnTo>
                    <a:pt x="2048" y="394"/>
                  </a:lnTo>
                  <a:lnTo>
                    <a:pt x="2044" y="388"/>
                  </a:lnTo>
                  <a:lnTo>
                    <a:pt x="2039" y="381"/>
                  </a:lnTo>
                  <a:lnTo>
                    <a:pt x="2033" y="377"/>
                  </a:lnTo>
                  <a:lnTo>
                    <a:pt x="2027" y="370"/>
                  </a:lnTo>
                  <a:lnTo>
                    <a:pt x="2022" y="365"/>
                  </a:lnTo>
                  <a:lnTo>
                    <a:pt x="2016" y="359"/>
                  </a:lnTo>
                  <a:lnTo>
                    <a:pt x="2011" y="354"/>
                  </a:lnTo>
                  <a:lnTo>
                    <a:pt x="2004" y="348"/>
                  </a:lnTo>
                  <a:lnTo>
                    <a:pt x="1997" y="342"/>
                  </a:lnTo>
                  <a:lnTo>
                    <a:pt x="1990" y="337"/>
                  </a:lnTo>
                  <a:lnTo>
                    <a:pt x="1984" y="331"/>
                  </a:lnTo>
                  <a:lnTo>
                    <a:pt x="1977" y="324"/>
                  </a:lnTo>
                  <a:lnTo>
                    <a:pt x="1970" y="320"/>
                  </a:lnTo>
                  <a:lnTo>
                    <a:pt x="1963" y="313"/>
                  </a:lnTo>
                  <a:lnTo>
                    <a:pt x="1956" y="308"/>
                  </a:lnTo>
                  <a:lnTo>
                    <a:pt x="1948" y="302"/>
                  </a:lnTo>
                  <a:lnTo>
                    <a:pt x="1941" y="296"/>
                  </a:lnTo>
                  <a:lnTo>
                    <a:pt x="1933" y="290"/>
                  </a:lnTo>
                  <a:lnTo>
                    <a:pt x="1926" y="285"/>
                  </a:lnTo>
                  <a:lnTo>
                    <a:pt x="1917" y="278"/>
                  </a:lnTo>
                  <a:lnTo>
                    <a:pt x="1909" y="273"/>
                  </a:lnTo>
                  <a:lnTo>
                    <a:pt x="1899" y="267"/>
                  </a:lnTo>
                  <a:lnTo>
                    <a:pt x="1892" y="262"/>
                  </a:lnTo>
                  <a:lnTo>
                    <a:pt x="1883" y="255"/>
                  </a:lnTo>
                  <a:lnTo>
                    <a:pt x="1874" y="249"/>
                  </a:lnTo>
                  <a:lnTo>
                    <a:pt x="1865" y="244"/>
                  </a:lnTo>
                  <a:lnTo>
                    <a:pt x="1856" y="238"/>
                  </a:lnTo>
                  <a:lnTo>
                    <a:pt x="1846" y="231"/>
                  </a:lnTo>
                  <a:lnTo>
                    <a:pt x="1838" y="225"/>
                  </a:lnTo>
                  <a:lnTo>
                    <a:pt x="1828" y="221"/>
                  </a:lnTo>
                  <a:lnTo>
                    <a:pt x="1820" y="216"/>
                  </a:lnTo>
                  <a:lnTo>
                    <a:pt x="1812" y="210"/>
                  </a:lnTo>
                  <a:lnTo>
                    <a:pt x="1802" y="205"/>
                  </a:lnTo>
                  <a:lnTo>
                    <a:pt x="1792" y="200"/>
                  </a:lnTo>
                  <a:lnTo>
                    <a:pt x="1784" y="195"/>
                  </a:lnTo>
                  <a:lnTo>
                    <a:pt x="1775" y="191"/>
                  </a:lnTo>
                  <a:lnTo>
                    <a:pt x="1767" y="186"/>
                  </a:lnTo>
                  <a:lnTo>
                    <a:pt x="1757" y="181"/>
                  </a:lnTo>
                  <a:lnTo>
                    <a:pt x="1749" y="177"/>
                  </a:lnTo>
                  <a:lnTo>
                    <a:pt x="1739" y="173"/>
                  </a:lnTo>
                  <a:lnTo>
                    <a:pt x="1731" y="168"/>
                  </a:lnTo>
                  <a:lnTo>
                    <a:pt x="1721" y="164"/>
                  </a:lnTo>
                  <a:lnTo>
                    <a:pt x="1711" y="160"/>
                  </a:lnTo>
                  <a:lnTo>
                    <a:pt x="1703" y="154"/>
                  </a:lnTo>
                  <a:lnTo>
                    <a:pt x="1693" y="152"/>
                  </a:lnTo>
                  <a:lnTo>
                    <a:pt x="1684" y="147"/>
                  </a:lnTo>
                  <a:lnTo>
                    <a:pt x="1675" y="145"/>
                  </a:lnTo>
                  <a:lnTo>
                    <a:pt x="1667" y="139"/>
                  </a:lnTo>
                  <a:lnTo>
                    <a:pt x="1657" y="136"/>
                  </a:lnTo>
                  <a:lnTo>
                    <a:pt x="1647" y="132"/>
                  </a:lnTo>
                  <a:lnTo>
                    <a:pt x="1639" y="129"/>
                  </a:lnTo>
                  <a:lnTo>
                    <a:pt x="1631" y="125"/>
                  </a:lnTo>
                  <a:lnTo>
                    <a:pt x="1621" y="122"/>
                  </a:lnTo>
                  <a:lnTo>
                    <a:pt x="1613" y="118"/>
                  </a:lnTo>
                  <a:lnTo>
                    <a:pt x="1604" y="117"/>
                  </a:lnTo>
                  <a:lnTo>
                    <a:pt x="1594" y="113"/>
                  </a:lnTo>
                  <a:lnTo>
                    <a:pt x="1585" y="110"/>
                  </a:lnTo>
                  <a:lnTo>
                    <a:pt x="1576" y="106"/>
                  </a:lnTo>
                  <a:lnTo>
                    <a:pt x="1567" y="103"/>
                  </a:lnTo>
                  <a:lnTo>
                    <a:pt x="1558" y="100"/>
                  </a:lnTo>
                  <a:lnTo>
                    <a:pt x="1549" y="97"/>
                  </a:lnTo>
                  <a:lnTo>
                    <a:pt x="1539" y="95"/>
                  </a:lnTo>
                  <a:lnTo>
                    <a:pt x="1530" y="93"/>
                  </a:lnTo>
                  <a:lnTo>
                    <a:pt x="1521" y="89"/>
                  </a:lnTo>
                  <a:lnTo>
                    <a:pt x="1512" y="88"/>
                  </a:lnTo>
                  <a:lnTo>
                    <a:pt x="1503" y="83"/>
                  </a:lnTo>
                  <a:lnTo>
                    <a:pt x="1494" y="82"/>
                  </a:lnTo>
                  <a:lnTo>
                    <a:pt x="1484" y="79"/>
                  </a:lnTo>
                  <a:lnTo>
                    <a:pt x="1476" y="76"/>
                  </a:lnTo>
                  <a:lnTo>
                    <a:pt x="1468" y="75"/>
                  </a:lnTo>
                  <a:lnTo>
                    <a:pt x="1459" y="74"/>
                  </a:lnTo>
                  <a:lnTo>
                    <a:pt x="1451" y="71"/>
                  </a:lnTo>
                  <a:lnTo>
                    <a:pt x="1441" y="68"/>
                  </a:lnTo>
                  <a:lnTo>
                    <a:pt x="1433" y="67"/>
                  </a:lnTo>
                  <a:lnTo>
                    <a:pt x="1425" y="64"/>
                  </a:lnTo>
                  <a:lnTo>
                    <a:pt x="1415" y="61"/>
                  </a:lnTo>
                  <a:lnTo>
                    <a:pt x="1407" y="60"/>
                  </a:lnTo>
                  <a:lnTo>
                    <a:pt x="1398" y="57"/>
                  </a:lnTo>
                  <a:lnTo>
                    <a:pt x="1390" y="56"/>
                  </a:lnTo>
                  <a:lnTo>
                    <a:pt x="1380" y="54"/>
                  </a:lnTo>
                  <a:lnTo>
                    <a:pt x="1373" y="51"/>
                  </a:lnTo>
                  <a:lnTo>
                    <a:pt x="1363" y="50"/>
                  </a:lnTo>
                  <a:lnTo>
                    <a:pt x="1355" y="49"/>
                  </a:lnTo>
                  <a:lnTo>
                    <a:pt x="1347" y="46"/>
                  </a:lnTo>
                  <a:lnTo>
                    <a:pt x="1338" y="44"/>
                  </a:lnTo>
                  <a:lnTo>
                    <a:pt x="1330" y="43"/>
                  </a:lnTo>
                  <a:lnTo>
                    <a:pt x="1323" y="42"/>
                  </a:lnTo>
                  <a:lnTo>
                    <a:pt x="1313" y="39"/>
                  </a:lnTo>
                  <a:lnTo>
                    <a:pt x="1303" y="37"/>
                  </a:lnTo>
                  <a:lnTo>
                    <a:pt x="1295" y="36"/>
                  </a:lnTo>
                  <a:lnTo>
                    <a:pt x="1287" y="35"/>
                  </a:lnTo>
                  <a:lnTo>
                    <a:pt x="1277" y="32"/>
                  </a:lnTo>
                  <a:lnTo>
                    <a:pt x="1267" y="30"/>
                  </a:lnTo>
                  <a:lnTo>
                    <a:pt x="1259" y="29"/>
                  </a:lnTo>
                  <a:lnTo>
                    <a:pt x="1249" y="28"/>
                  </a:lnTo>
                  <a:lnTo>
                    <a:pt x="1238" y="25"/>
                  </a:lnTo>
                  <a:lnTo>
                    <a:pt x="1230" y="25"/>
                  </a:lnTo>
                  <a:lnTo>
                    <a:pt x="1219" y="22"/>
                  </a:lnTo>
                  <a:lnTo>
                    <a:pt x="1209" y="21"/>
                  </a:lnTo>
                  <a:lnTo>
                    <a:pt x="1198" y="19"/>
                  </a:lnTo>
                  <a:lnTo>
                    <a:pt x="1188" y="18"/>
                  </a:lnTo>
                  <a:lnTo>
                    <a:pt x="1177" y="17"/>
                  </a:lnTo>
                  <a:lnTo>
                    <a:pt x="1167" y="17"/>
                  </a:lnTo>
                  <a:lnTo>
                    <a:pt x="1156" y="14"/>
                  </a:lnTo>
                  <a:lnTo>
                    <a:pt x="1145" y="12"/>
                  </a:lnTo>
                  <a:lnTo>
                    <a:pt x="1134" y="11"/>
                  </a:lnTo>
                  <a:lnTo>
                    <a:pt x="1124" y="11"/>
                  </a:lnTo>
                  <a:lnTo>
                    <a:pt x="1111" y="10"/>
                  </a:lnTo>
                  <a:lnTo>
                    <a:pt x="1100" y="8"/>
                  </a:lnTo>
                  <a:lnTo>
                    <a:pt x="1089" y="7"/>
                  </a:lnTo>
                  <a:lnTo>
                    <a:pt x="1078" y="7"/>
                  </a:lnTo>
                  <a:lnTo>
                    <a:pt x="1065" y="5"/>
                  </a:lnTo>
                  <a:lnTo>
                    <a:pt x="1054" y="4"/>
                  </a:lnTo>
                  <a:lnTo>
                    <a:pt x="1042" y="4"/>
                  </a:lnTo>
                  <a:lnTo>
                    <a:pt x="1031" y="3"/>
                  </a:lnTo>
                  <a:lnTo>
                    <a:pt x="1018" y="3"/>
                  </a:lnTo>
                  <a:lnTo>
                    <a:pt x="1006" y="1"/>
                  </a:lnTo>
                  <a:lnTo>
                    <a:pt x="993" y="1"/>
                  </a:lnTo>
                  <a:lnTo>
                    <a:pt x="982" y="1"/>
                  </a:lnTo>
                  <a:lnTo>
                    <a:pt x="968" y="0"/>
                  </a:lnTo>
                  <a:lnTo>
                    <a:pt x="955" y="0"/>
                  </a:lnTo>
                  <a:lnTo>
                    <a:pt x="943" y="0"/>
                  </a:lnTo>
                  <a:lnTo>
                    <a:pt x="930" y="0"/>
                  </a:lnTo>
                  <a:lnTo>
                    <a:pt x="916" y="0"/>
                  </a:lnTo>
                  <a:lnTo>
                    <a:pt x="904" y="0"/>
                  </a:lnTo>
                  <a:lnTo>
                    <a:pt x="890" y="0"/>
                  </a:lnTo>
                  <a:lnTo>
                    <a:pt x="877" y="0"/>
                  </a:lnTo>
                  <a:lnTo>
                    <a:pt x="865" y="0"/>
                  </a:lnTo>
                  <a:lnTo>
                    <a:pt x="851" y="0"/>
                  </a:lnTo>
                  <a:lnTo>
                    <a:pt x="838" y="0"/>
                  </a:lnTo>
                  <a:lnTo>
                    <a:pt x="825" y="1"/>
                  </a:lnTo>
                  <a:lnTo>
                    <a:pt x="811" y="3"/>
                  </a:lnTo>
                  <a:lnTo>
                    <a:pt x="798" y="4"/>
                  </a:lnTo>
                  <a:lnTo>
                    <a:pt x="784" y="4"/>
                  </a:lnTo>
                  <a:lnTo>
                    <a:pt x="772" y="5"/>
                  </a:lnTo>
                  <a:lnTo>
                    <a:pt x="756" y="7"/>
                  </a:lnTo>
                  <a:lnTo>
                    <a:pt x="742" y="8"/>
                  </a:lnTo>
                  <a:lnTo>
                    <a:pt x="729" y="10"/>
                  </a:lnTo>
                  <a:lnTo>
                    <a:pt x="715" y="11"/>
                  </a:lnTo>
                  <a:lnTo>
                    <a:pt x="701" y="12"/>
                  </a:lnTo>
                  <a:lnTo>
                    <a:pt x="687" y="14"/>
                  </a:lnTo>
                  <a:lnTo>
                    <a:pt x="671" y="17"/>
                  </a:lnTo>
                  <a:lnTo>
                    <a:pt x="658" y="19"/>
                  </a:lnTo>
                  <a:lnTo>
                    <a:pt x="644" y="21"/>
                  </a:lnTo>
                  <a:lnTo>
                    <a:pt x="628" y="24"/>
                  </a:lnTo>
                  <a:lnTo>
                    <a:pt x="614" y="26"/>
                  </a:lnTo>
                  <a:lnTo>
                    <a:pt x="599" y="29"/>
                  </a:lnTo>
                  <a:lnTo>
                    <a:pt x="585" y="32"/>
                  </a:lnTo>
                  <a:lnTo>
                    <a:pt x="571" y="35"/>
                  </a:lnTo>
                  <a:lnTo>
                    <a:pt x="556" y="37"/>
                  </a:lnTo>
                  <a:lnTo>
                    <a:pt x="543" y="42"/>
                  </a:lnTo>
                  <a:lnTo>
                    <a:pt x="524" y="46"/>
                  </a:lnTo>
                  <a:lnTo>
                    <a:pt x="507" y="49"/>
                  </a:lnTo>
                  <a:lnTo>
                    <a:pt x="489" y="54"/>
                  </a:lnTo>
                  <a:lnTo>
                    <a:pt x="474" y="60"/>
                  </a:lnTo>
                  <a:lnTo>
                    <a:pt x="457" y="64"/>
                  </a:lnTo>
                  <a:lnTo>
                    <a:pt x="440" y="68"/>
                  </a:lnTo>
                  <a:lnTo>
                    <a:pt x="425" y="74"/>
                  </a:lnTo>
                  <a:lnTo>
                    <a:pt x="411" y="81"/>
                  </a:lnTo>
                  <a:lnTo>
                    <a:pt x="396" y="85"/>
                  </a:lnTo>
                  <a:lnTo>
                    <a:pt x="382" y="90"/>
                  </a:lnTo>
                  <a:lnTo>
                    <a:pt x="368" y="96"/>
                  </a:lnTo>
                  <a:lnTo>
                    <a:pt x="355" y="103"/>
                  </a:lnTo>
                  <a:lnTo>
                    <a:pt x="341" y="110"/>
                  </a:lnTo>
                  <a:lnTo>
                    <a:pt x="329" y="117"/>
                  </a:lnTo>
                  <a:lnTo>
                    <a:pt x="316" y="124"/>
                  </a:lnTo>
                  <a:lnTo>
                    <a:pt x="305" y="131"/>
                  </a:lnTo>
                  <a:lnTo>
                    <a:pt x="293" y="136"/>
                  </a:lnTo>
                  <a:lnTo>
                    <a:pt x="282" y="143"/>
                  </a:lnTo>
                  <a:lnTo>
                    <a:pt x="269" y="150"/>
                  </a:lnTo>
                  <a:lnTo>
                    <a:pt x="259" y="159"/>
                  </a:lnTo>
                  <a:lnTo>
                    <a:pt x="247" y="166"/>
                  </a:lnTo>
                  <a:lnTo>
                    <a:pt x="237" y="173"/>
                  </a:lnTo>
                  <a:lnTo>
                    <a:pt x="227" y="181"/>
                  </a:lnTo>
                  <a:lnTo>
                    <a:pt x="218" y="188"/>
                  </a:lnTo>
                  <a:lnTo>
                    <a:pt x="208" y="195"/>
                  </a:lnTo>
                  <a:lnTo>
                    <a:pt x="198" y="203"/>
                  </a:lnTo>
                  <a:lnTo>
                    <a:pt x="190" y="212"/>
                  </a:lnTo>
                  <a:lnTo>
                    <a:pt x="181" y="220"/>
                  </a:lnTo>
                  <a:lnTo>
                    <a:pt x="173" y="228"/>
                  </a:lnTo>
                  <a:lnTo>
                    <a:pt x="166" y="237"/>
                  </a:lnTo>
                  <a:lnTo>
                    <a:pt x="158" y="244"/>
                  </a:lnTo>
                  <a:lnTo>
                    <a:pt x="151" y="252"/>
                  </a:lnTo>
                  <a:lnTo>
                    <a:pt x="144" y="260"/>
                  </a:lnTo>
                  <a:lnTo>
                    <a:pt x="135" y="269"/>
                  </a:lnTo>
                  <a:lnTo>
                    <a:pt x="128" y="276"/>
                  </a:lnTo>
                  <a:lnTo>
                    <a:pt x="123" y="285"/>
                  </a:lnTo>
                  <a:lnTo>
                    <a:pt x="116" y="292"/>
                  </a:lnTo>
                  <a:lnTo>
                    <a:pt x="109" y="301"/>
                  </a:lnTo>
                  <a:lnTo>
                    <a:pt x="103" y="309"/>
                  </a:lnTo>
                  <a:lnTo>
                    <a:pt x="98" y="317"/>
                  </a:lnTo>
                  <a:lnTo>
                    <a:pt x="92" y="324"/>
                  </a:lnTo>
                  <a:lnTo>
                    <a:pt x="87" y="333"/>
                  </a:lnTo>
                  <a:lnTo>
                    <a:pt x="83" y="341"/>
                  </a:lnTo>
                  <a:lnTo>
                    <a:pt x="77" y="349"/>
                  </a:lnTo>
                  <a:lnTo>
                    <a:pt x="73" y="358"/>
                  </a:lnTo>
                  <a:lnTo>
                    <a:pt x="69" y="366"/>
                  </a:lnTo>
                  <a:lnTo>
                    <a:pt x="64" y="374"/>
                  </a:lnTo>
                  <a:lnTo>
                    <a:pt x="62" y="383"/>
                  </a:lnTo>
                  <a:lnTo>
                    <a:pt x="57" y="390"/>
                  </a:lnTo>
                  <a:lnTo>
                    <a:pt x="53" y="398"/>
                  </a:lnTo>
                  <a:lnTo>
                    <a:pt x="49" y="405"/>
                  </a:lnTo>
                  <a:lnTo>
                    <a:pt x="46" y="413"/>
                  </a:lnTo>
                  <a:lnTo>
                    <a:pt x="42" y="420"/>
                  </a:lnTo>
                  <a:lnTo>
                    <a:pt x="39" y="429"/>
                  </a:lnTo>
                  <a:lnTo>
                    <a:pt x="37" y="436"/>
                  </a:lnTo>
                  <a:lnTo>
                    <a:pt x="35" y="444"/>
                  </a:lnTo>
                  <a:lnTo>
                    <a:pt x="31" y="451"/>
                  </a:lnTo>
                  <a:lnTo>
                    <a:pt x="30" y="458"/>
                  </a:lnTo>
                  <a:lnTo>
                    <a:pt x="27" y="465"/>
                  </a:lnTo>
                  <a:lnTo>
                    <a:pt x="25" y="472"/>
                  </a:lnTo>
                  <a:lnTo>
                    <a:pt x="23" y="478"/>
                  </a:lnTo>
                  <a:lnTo>
                    <a:pt x="21" y="485"/>
                  </a:lnTo>
                  <a:lnTo>
                    <a:pt x="18" y="491"/>
                  </a:lnTo>
                  <a:lnTo>
                    <a:pt x="18" y="498"/>
                  </a:lnTo>
                  <a:lnTo>
                    <a:pt x="16" y="504"/>
                  </a:lnTo>
                  <a:lnTo>
                    <a:pt x="14" y="511"/>
                  </a:lnTo>
                  <a:lnTo>
                    <a:pt x="13" y="517"/>
                  </a:lnTo>
                  <a:lnTo>
                    <a:pt x="12" y="523"/>
                  </a:lnTo>
                  <a:lnTo>
                    <a:pt x="9" y="529"/>
                  </a:lnTo>
                  <a:lnTo>
                    <a:pt x="9" y="536"/>
                  </a:lnTo>
                  <a:lnTo>
                    <a:pt x="7" y="543"/>
                  </a:lnTo>
                  <a:lnTo>
                    <a:pt x="6" y="550"/>
                  </a:lnTo>
                  <a:lnTo>
                    <a:pt x="5" y="557"/>
                  </a:lnTo>
                  <a:lnTo>
                    <a:pt x="3" y="564"/>
                  </a:lnTo>
                  <a:lnTo>
                    <a:pt x="2" y="571"/>
                  </a:lnTo>
                  <a:lnTo>
                    <a:pt x="2" y="578"/>
                  </a:lnTo>
                  <a:lnTo>
                    <a:pt x="2" y="585"/>
                  </a:lnTo>
                  <a:lnTo>
                    <a:pt x="0" y="593"/>
                  </a:lnTo>
                  <a:lnTo>
                    <a:pt x="0" y="600"/>
                  </a:lnTo>
                  <a:lnTo>
                    <a:pt x="0" y="607"/>
                  </a:lnTo>
                  <a:lnTo>
                    <a:pt x="0" y="614"/>
                  </a:lnTo>
                  <a:lnTo>
                    <a:pt x="0" y="621"/>
                  </a:lnTo>
                  <a:lnTo>
                    <a:pt x="0" y="629"/>
                  </a:lnTo>
                  <a:lnTo>
                    <a:pt x="0" y="636"/>
                  </a:lnTo>
                  <a:lnTo>
                    <a:pt x="0" y="643"/>
                  </a:lnTo>
                  <a:lnTo>
                    <a:pt x="2" y="652"/>
                  </a:lnTo>
                  <a:lnTo>
                    <a:pt x="2" y="660"/>
                  </a:lnTo>
                  <a:lnTo>
                    <a:pt x="3" y="667"/>
                  </a:lnTo>
                  <a:lnTo>
                    <a:pt x="5" y="674"/>
                  </a:lnTo>
                  <a:lnTo>
                    <a:pt x="6" y="682"/>
                  </a:lnTo>
                  <a:lnTo>
                    <a:pt x="7" y="689"/>
                  </a:lnTo>
                  <a:lnTo>
                    <a:pt x="9" y="698"/>
                  </a:lnTo>
                  <a:lnTo>
                    <a:pt x="10" y="706"/>
                  </a:lnTo>
                  <a:lnTo>
                    <a:pt x="13" y="713"/>
                  </a:lnTo>
                  <a:lnTo>
                    <a:pt x="16" y="721"/>
                  </a:lnTo>
                  <a:lnTo>
                    <a:pt x="18" y="730"/>
                  </a:lnTo>
                  <a:lnTo>
                    <a:pt x="21" y="737"/>
                  </a:lnTo>
                  <a:lnTo>
                    <a:pt x="23" y="745"/>
                  </a:lnTo>
                  <a:lnTo>
                    <a:pt x="25" y="752"/>
                  </a:lnTo>
                  <a:lnTo>
                    <a:pt x="30" y="760"/>
                  </a:lnTo>
                  <a:lnTo>
                    <a:pt x="32" y="767"/>
                  </a:lnTo>
                  <a:lnTo>
                    <a:pt x="37" y="776"/>
                  </a:lnTo>
                  <a:lnTo>
                    <a:pt x="41" y="783"/>
                  </a:lnTo>
                  <a:lnTo>
                    <a:pt x="45" y="791"/>
                  </a:lnTo>
                  <a:lnTo>
                    <a:pt x="49" y="798"/>
                  </a:lnTo>
                  <a:lnTo>
                    <a:pt x="53" y="805"/>
                  </a:lnTo>
                  <a:lnTo>
                    <a:pt x="59" y="813"/>
                  </a:lnTo>
                  <a:lnTo>
                    <a:pt x="64" y="820"/>
                  </a:lnTo>
                  <a:lnTo>
                    <a:pt x="69" y="828"/>
                  </a:lnTo>
                  <a:lnTo>
                    <a:pt x="76" y="837"/>
                  </a:lnTo>
                  <a:lnTo>
                    <a:pt x="81" y="844"/>
                  </a:lnTo>
                  <a:lnTo>
                    <a:pt x="88" y="852"/>
                  </a:lnTo>
                  <a:lnTo>
                    <a:pt x="95" y="859"/>
                  </a:lnTo>
                  <a:lnTo>
                    <a:pt x="102" y="866"/>
                  </a:lnTo>
                  <a:lnTo>
                    <a:pt x="109" y="873"/>
                  </a:lnTo>
                  <a:lnTo>
                    <a:pt x="116" y="881"/>
                  </a:lnTo>
                  <a:lnTo>
                    <a:pt x="123" y="888"/>
                  </a:lnTo>
                  <a:lnTo>
                    <a:pt x="131" y="895"/>
                  </a:lnTo>
                  <a:lnTo>
                    <a:pt x="140" y="902"/>
                  </a:lnTo>
                  <a:lnTo>
                    <a:pt x="148" y="909"/>
                  </a:lnTo>
                  <a:lnTo>
                    <a:pt x="158" y="916"/>
                  </a:lnTo>
                  <a:lnTo>
                    <a:pt x="166" y="923"/>
                  </a:lnTo>
                  <a:lnTo>
                    <a:pt x="176" y="930"/>
                  </a:lnTo>
                  <a:lnTo>
                    <a:pt x="186" y="937"/>
                  </a:lnTo>
                  <a:lnTo>
                    <a:pt x="195" y="943"/>
                  </a:lnTo>
                  <a:lnTo>
                    <a:pt x="206" y="950"/>
                  </a:lnTo>
                  <a:lnTo>
                    <a:pt x="218" y="957"/>
                  </a:lnTo>
                  <a:lnTo>
                    <a:pt x="230" y="96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42" name="Freeform 223"/>
            <p:cNvSpPr>
              <a:spLocks/>
            </p:cNvSpPr>
            <p:nvPr/>
          </p:nvSpPr>
          <p:spPr bwMode="auto">
            <a:xfrm>
              <a:off x="1423" y="1682"/>
              <a:ext cx="57" cy="21"/>
            </a:xfrm>
            <a:custGeom>
              <a:avLst/>
              <a:gdLst>
                <a:gd name="T0" fmla="*/ 2 w 172"/>
                <a:gd name="T1" fmla="*/ 3 h 64"/>
                <a:gd name="T2" fmla="*/ 3 w 172"/>
                <a:gd name="T3" fmla="*/ 3 h 64"/>
                <a:gd name="T4" fmla="*/ 4 w 172"/>
                <a:gd name="T5" fmla="*/ 3 h 64"/>
                <a:gd name="T6" fmla="*/ 6 w 172"/>
                <a:gd name="T7" fmla="*/ 4 h 64"/>
                <a:gd name="T8" fmla="*/ 8 w 172"/>
                <a:gd name="T9" fmla="*/ 4 h 64"/>
                <a:gd name="T10" fmla="*/ 10 w 172"/>
                <a:gd name="T11" fmla="*/ 4 h 64"/>
                <a:gd name="T12" fmla="*/ 11 w 172"/>
                <a:gd name="T13" fmla="*/ 4 h 64"/>
                <a:gd name="T14" fmla="*/ 13 w 172"/>
                <a:gd name="T15" fmla="*/ 5 h 64"/>
                <a:gd name="T16" fmla="*/ 15 w 172"/>
                <a:gd name="T17" fmla="*/ 5 h 64"/>
                <a:gd name="T18" fmla="*/ 17 w 172"/>
                <a:gd name="T19" fmla="*/ 5 h 64"/>
                <a:gd name="T20" fmla="*/ 18 w 172"/>
                <a:gd name="T21" fmla="*/ 5 h 64"/>
                <a:gd name="T22" fmla="*/ 21 w 172"/>
                <a:gd name="T23" fmla="*/ 5 h 64"/>
                <a:gd name="T24" fmla="*/ 23 w 172"/>
                <a:gd name="T25" fmla="*/ 5 h 64"/>
                <a:gd name="T26" fmla="*/ 25 w 172"/>
                <a:gd name="T27" fmla="*/ 5 h 64"/>
                <a:gd name="T28" fmla="*/ 27 w 172"/>
                <a:gd name="T29" fmla="*/ 5 h 64"/>
                <a:gd name="T30" fmla="*/ 29 w 172"/>
                <a:gd name="T31" fmla="*/ 5 h 64"/>
                <a:gd name="T32" fmla="*/ 32 w 172"/>
                <a:gd name="T33" fmla="*/ 5 h 64"/>
                <a:gd name="T34" fmla="*/ 34 w 172"/>
                <a:gd name="T35" fmla="*/ 5 h 64"/>
                <a:gd name="T36" fmla="*/ 36 w 172"/>
                <a:gd name="T37" fmla="*/ 5 h 64"/>
                <a:gd name="T38" fmla="*/ 39 w 172"/>
                <a:gd name="T39" fmla="*/ 5 h 64"/>
                <a:gd name="T40" fmla="*/ 41 w 172"/>
                <a:gd name="T41" fmla="*/ 5 h 64"/>
                <a:gd name="T42" fmla="*/ 43 w 172"/>
                <a:gd name="T43" fmla="*/ 4 h 64"/>
                <a:gd name="T44" fmla="*/ 45 w 172"/>
                <a:gd name="T45" fmla="*/ 4 h 64"/>
                <a:gd name="T46" fmla="*/ 47 w 172"/>
                <a:gd name="T47" fmla="*/ 3 h 64"/>
                <a:gd name="T48" fmla="*/ 50 w 172"/>
                <a:gd name="T49" fmla="*/ 3 h 64"/>
                <a:gd name="T50" fmla="*/ 52 w 172"/>
                <a:gd name="T51" fmla="*/ 2 h 64"/>
                <a:gd name="T52" fmla="*/ 53 w 172"/>
                <a:gd name="T53" fmla="*/ 2 h 64"/>
                <a:gd name="T54" fmla="*/ 55 w 172"/>
                <a:gd name="T55" fmla="*/ 1 h 64"/>
                <a:gd name="T56" fmla="*/ 57 w 172"/>
                <a:gd name="T57" fmla="*/ 0 h 64"/>
                <a:gd name="T58" fmla="*/ 49 w 172"/>
                <a:gd name="T59" fmla="*/ 17 h 64"/>
                <a:gd name="T60" fmla="*/ 49 w 172"/>
                <a:gd name="T61" fmla="*/ 17 h 64"/>
                <a:gd name="T62" fmla="*/ 47 w 172"/>
                <a:gd name="T63" fmla="*/ 18 h 64"/>
                <a:gd name="T64" fmla="*/ 45 w 172"/>
                <a:gd name="T65" fmla="*/ 19 h 64"/>
                <a:gd name="T66" fmla="*/ 44 w 172"/>
                <a:gd name="T67" fmla="*/ 19 h 64"/>
                <a:gd name="T68" fmla="*/ 41 w 172"/>
                <a:gd name="T69" fmla="*/ 20 h 64"/>
                <a:gd name="T70" fmla="*/ 39 w 172"/>
                <a:gd name="T71" fmla="*/ 20 h 64"/>
                <a:gd name="T72" fmla="*/ 37 w 172"/>
                <a:gd name="T73" fmla="*/ 20 h 64"/>
                <a:gd name="T74" fmla="*/ 35 w 172"/>
                <a:gd name="T75" fmla="*/ 20 h 64"/>
                <a:gd name="T76" fmla="*/ 33 w 172"/>
                <a:gd name="T77" fmla="*/ 20 h 64"/>
                <a:gd name="T78" fmla="*/ 32 w 172"/>
                <a:gd name="T79" fmla="*/ 21 h 64"/>
                <a:gd name="T80" fmla="*/ 30 w 172"/>
                <a:gd name="T81" fmla="*/ 21 h 64"/>
                <a:gd name="T82" fmla="*/ 28 w 172"/>
                <a:gd name="T83" fmla="*/ 21 h 64"/>
                <a:gd name="T84" fmla="*/ 25 w 172"/>
                <a:gd name="T85" fmla="*/ 21 h 64"/>
                <a:gd name="T86" fmla="*/ 24 w 172"/>
                <a:gd name="T87" fmla="*/ 21 h 64"/>
                <a:gd name="T88" fmla="*/ 21 w 172"/>
                <a:gd name="T89" fmla="*/ 20 h 64"/>
                <a:gd name="T90" fmla="*/ 18 w 172"/>
                <a:gd name="T91" fmla="*/ 20 h 64"/>
                <a:gd name="T92" fmla="*/ 15 w 172"/>
                <a:gd name="T93" fmla="*/ 20 h 64"/>
                <a:gd name="T94" fmla="*/ 13 w 172"/>
                <a:gd name="T95" fmla="*/ 20 h 64"/>
                <a:gd name="T96" fmla="*/ 11 w 172"/>
                <a:gd name="T97" fmla="*/ 20 h 64"/>
                <a:gd name="T98" fmla="*/ 10 w 172"/>
                <a:gd name="T99" fmla="*/ 20 h 64"/>
                <a:gd name="T100" fmla="*/ 8 w 172"/>
                <a:gd name="T101" fmla="*/ 20 h 64"/>
                <a:gd name="T102" fmla="*/ 6 w 172"/>
                <a:gd name="T103" fmla="*/ 20 h 64"/>
                <a:gd name="T104" fmla="*/ 5 w 172"/>
                <a:gd name="T105" fmla="*/ 19 h 64"/>
                <a:gd name="T106" fmla="*/ 3 w 172"/>
                <a:gd name="T107" fmla="*/ 19 h 64"/>
                <a:gd name="T108" fmla="*/ 2 w 172"/>
                <a:gd name="T109" fmla="*/ 19 h 64"/>
                <a:gd name="T110" fmla="*/ 0 w 172"/>
                <a:gd name="T111" fmla="*/ 19 h 64"/>
                <a:gd name="T112" fmla="*/ 2 w 172"/>
                <a:gd name="T113" fmla="*/ 3 h 64"/>
                <a:gd name="T114" fmla="*/ 2 w 172"/>
                <a:gd name="T115" fmla="*/ 3 h 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2" h="64">
                  <a:moveTo>
                    <a:pt x="7" y="9"/>
                  </a:moveTo>
                  <a:lnTo>
                    <a:pt x="8" y="9"/>
                  </a:lnTo>
                  <a:lnTo>
                    <a:pt x="12" y="9"/>
                  </a:lnTo>
                  <a:lnTo>
                    <a:pt x="18" y="11"/>
                  </a:lnTo>
                  <a:lnTo>
                    <a:pt x="25" y="12"/>
                  </a:lnTo>
                  <a:lnTo>
                    <a:pt x="29" y="12"/>
                  </a:lnTo>
                  <a:lnTo>
                    <a:pt x="33" y="12"/>
                  </a:lnTo>
                  <a:lnTo>
                    <a:pt x="39" y="14"/>
                  </a:lnTo>
                  <a:lnTo>
                    <a:pt x="46" y="14"/>
                  </a:lnTo>
                  <a:lnTo>
                    <a:pt x="50" y="14"/>
                  </a:lnTo>
                  <a:lnTo>
                    <a:pt x="55" y="15"/>
                  </a:lnTo>
                  <a:lnTo>
                    <a:pt x="62" y="16"/>
                  </a:lnTo>
                  <a:lnTo>
                    <a:pt x="69" y="16"/>
                  </a:lnTo>
                  <a:lnTo>
                    <a:pt x="76" y="16"/>
                  </a:lnTo>
                  <a:lnTo>
                    <a:pt x="82" y="16"/>
                  </a:lnTo>
                  <a:lnTo>
                    <a:pt x="89" y="16"/>
                  </a:lnTo>
                  <a:lnTo>
                    <a:pt x="96" y="16"/>
                  </a:lnTo>
                  <a:lnTo>
                    <a:pt x="103" y="16"/>
                  </a:lnTo>
                  <a:lnTo>
                    <a:pt x="110" y="15"/>
                  </a:lnTo>
                  <a:lnTo>
                    <a:pt x="117" y="14"/>
                  </a:lnTo>
                  <a:lnTo>
                    <a:pt x="124" y="14"/>
                  </a:lnTo>
                  <a:lnTo>
                    <a:pt x="129" y="12"/>
                  </a:lnTo>
                  <a:lnTo>
                    <a:pt x="136" y="11"/>
                  </a:lnTo>
                  <a:lnTo>
                    <a:pt x="143" y="9"/>
                  </a:lnTo>
                  <a:lnTo>
                    <a:pt x="150" y="8"/>
                  </a:lnTo>
                  <a:lnTo>
                    <a:pt x="156" y="7"/>
                  </a:lnTo>
                  <a:lnTo>
                    <a:pt x="161" y="5"/>
                  </a:lnTo>
                  <a:lnTo>
                    <a:pt x="167" y="3"/>
                  </a:lnTo>
                  <a:lnTo>
                    <a:pt x="172" y="0"/>
                  </a:lnTo>
                  <a:lnTo>
                    <a:pt x="149" y="53"/>
                  </a:lnTo>
                  <a:lnTo>
                    <a:pt x="147" y="53"/>
                  </a:lnTo>
                  <a:lnTo>
                    <a:pt x="142" y="55"/>
                  </a:lnTo>
                  <a:lnTo>
                    <a:pt x="136" y="57"/>
                  </a:lnTo>
                  <a:lnTo>
                    <a:pt x="132" y="58"/>
                  </a:lnTo>
                  <a:lnTo>
                    <a:pt x="124" y="60"/>
                  </a:lnTo>
                  <a:lnTo>
                    <a:pt x="117" y="62"/>
                  </a:lnTo>
                  <a:lnTo>
                    <a:pt x="111" y="62"/>
                  </a:lnTo>
                  <a:lnTo>
                    <a:pt x="107" y="62"/>
                  </a:lnTo>
                  <a:lnTo>
                    <a:pt x="101" y="62"/>
                  </a:lnTo>
                  <a:lnTo>
                    <a:pt x="96" y="64"/>
                  </a:lnTo>
                  <a:lnTo>
                    <a:pt x="90" y="64"/>
                  </a:lnTo>
                  <a:lnTo>
                    <a:pt x="83" y="64"/>
                  </a:lnTo>
                  <a:lnTo>
                    <a:pt x="76" y="64"/>
                  </a:lnTo>
                  <a:lnTo>
                    <a:pt x="71" y="64"/>
                  </a:lnTo>
                  <a:lnTo>
                    <a:pt x="62" y="62"/>
                  </a:lnTo>
                  <a:lnTo>
                    <a:pt x="54" y="62"/>
                  </a:lnTo>
                  <a:lnTo>
                    <a:pt x="46" y="62"/>
                  </a:lnTo>
                  <a:lnTo>
                    <a:pt x="39" y="61"/>
                  </a:lnTo>
                  <a:lnTo>
                    <a:pt x="33" y="61"/>
                  </a:lnTo>
                  <a:lnTo>
                    <a:pt x="29" y="60"/>
                  </a:lnTo>
                  <a:lnTo>
                    <a:pt x="25" y="60"/>
                  </a:lnTo>
                  <a:lnTo>
                    <a:pt x="19" y="60"/>
                  </a:lnTo>
                  <a:lnTo>
                    <a:pt x="14" y="58"/>
                  </a:lnTo>
                  <a:lnTo>
                    <a:pt x="9" y="57"/>
                  </a:lnTo>
                  <a:lnTo>
                    <a:pt x="5" y="57"/>
                  </a:lnTo>
                  <a:lnTo>
                    <a:pt x="0" y="57"/>
                  </a:lnTo>
                  <a:lnTo>
                    <a:pt x="7"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43" name="Freeform 224"/>
            <p:cNvSpPr>
              <a:spLocks/>
            </p:cNvSpPr>
            <p:nvPr/>
          </p:nvSpPr>
          <p:spPr bwMode="auto">
            <a:xfrm>
              <a:off x="1418" y="1707"/>
              <a:ext cx="54" cy="20"/>
            </a:xfrm>
            <a:custGeom>
              <a:avLst/>
              <a:gdLst>
                <a:gd name="T0" fmla="*/ 3 w 162"/>
                <a:gd name="T1" fmla="*/ 2 h 60"/>
                <a:gd name="T2" fmla="*/ 4 w 162"/>
                <a:gd name="T3" fmla="*/ 2 h 60"/>
                <a:gd name="T4" fmla="*/ 5 w 162"/>
                <a:gd name="T5" fmla="*/ 2 h 60"/>
                <a:gd name="T6" fmla="*/ 6 w 162"/>
                <a:gd name="T7" fmla="*/ 2 h 60"/>
                <a:gd name="T8" fmla="*/ 9 w 162"/>
                <a:gd name="T9" fmla="*/ 2 h 60"/>
                <a:gd name="T10" fmla="*/ 10 w 162"/>
                <a:gd name="T11" fmla="*/ 2 h 60"/>
                <a:gd name="T12" fmla="*/ 11 w 162"/>
                <a:gd name="T13" fmla="*/ 3 h 60"/>
                <a:gd name="T14" fmla="*/ 13 w 162"/>
                <a:gd name="T15" fmla="*/ 3 h 60"/>
                <a:gd name="T16" fmla="*/ 15 w 162"/>
                <a:gd name="T17" fmla="*/ 3 h 60"/>
                <a:gd name="T18" fmla="*/ 16 w 162"/>
                <a:gd name="T19" fmla="*/ 3 h 60"/>
                <a:gd name="T20" fmla="*/ 18 w 162"/>
                <a:gd name="T21" fmla="*/ 3 h 60"/>
                <a:gd name="T22" fmla="*/ 20 w 162"/>
                <a:gd name="T23" fmla="*/ 4 h 60"/>
                <a:gd name="T24" fmla="*/ 22 w 162"/>
                <a:gd name="T25" fmla="*/ 4 h 60"/>
                <a:gd name="T26" fmla="*/ 24 w 162"/>
                <a:gd name="T27" fmla="*/ 4 h 60"/>
                <a:gd name="T28" fmla="*/ 26 w 162"/>
                <a:gd name="T29" fmla="*/ 4 h 60"/>
                <a:gd name="T30" fmla="*/ 28 w 162"/>
                <a:gd name="T31" fmla="*/ 4 h 60"/>
                <a:gd name="T32" fmla="*/ 30 w 162"/>
                <a:gd name="T33" fmla="*/ 4 h 60"/>
                <a:gd name="T34" fmla="*/ 32 w 162"/>
                <a:gd name="T35" fmla="*/ 4 h 60"/>
                <a:gd name="T36" fmla="*/ 34 w 162"/>
                <a:gd name="T37" fmla="*/ 4 h 60"/>
                <a:gd name="T38" fmla="*/ 36 w 162"/>
                <a:gd name="T39" fmla="*/ 4 h 60"/>
                <a:gd name="T40" fmla="*/ 38 w 162"/>
                <a:gd name="T41" fmla="*/ 4 h 60"/>
                <a:gd name="T42" fmla="*/ 40 w 162"/>
                <a:gd name="T43" fmla="*/ 3 h 60"/>
                <a:gd name="T44" fmla="*/ 42 w 162"/>
                <a:gd name="T45" fmla="*/ 3 h 60"/>
                <a:gd name="T46" fmla="*/ 44 w 162"/>
                <a:gd name="T47" fmla="*/ 2 h 60"/>
                <a:gd name="T48" fmla="*/ 47 w 162"/>
                <a:gd name="T49" fmla="*/ 2 h 60"/>
                <a:gd name="T50" fmla="*/ 48 w 162"/>
                <a:gd name="T51" fmla="*/ 2 h 60"/>
                <a:gd name="T52" fmla="*/ 50 w 162"/>
                <a:gd name="T53" fmla="*/ 2 h 60"/>
                <a:gd name="T54" fmla="*/ 52 w 162"/>
                <a:gd name="T55" fmla="*/ 1 h 60"/>
                <a:gd name="T56" fmla="*/ 54 w 162"/>
                <a:gd name="T57" fmla="*/ 0 h 60"/>
                <a:gd name="T58" fmla="*/ 43 w 162"/>
                <a:gd name="T59" fmla="*/ 15 h 60"/>
                <a:gd name="T60" fmla="*/ 43 w 162"/>
                <a:gd name="T61" fmla="*/ 15 h 60"/>
                <a:gd name="T62" fmla="*/ 42 w 162"/>
                <a:gd name="T63" fmla="*/ 16 h 60"/>
                <a:gd name="T64" fmla="*/ 40 w 162"/>
                <a:gd name="T65" fmla="*/ 17 h 60"/>
                <a:gd name="T66" fmla="*/ 39 w 162"/>
                <a:gd name="T67" fmla="*/ 18 h 60"/>
                <a:gd name="T68" fmla="*/ 37 w 162"/>
                <a:gd name="T69" fmla="*/ 18 h 60"/>
                <a:gd name="T70" fmla="*/ 35 w 162"/>
                <a:gd name="T71" fmla="*/ 19 h 60"/>
                <a:gd name="T72" fmla="*/ 34 w 162"/>
                <a:gd name="T73" fmla="*/ 19 h 60"/>
                <a:gd name="T74" fmla="*/ 33 w 162"/>
                <a:gd name="T75" fmla="*/ 19 h 60"/>
                <a:gd name="T76" fmla="*/ 31 w 162"/>
                <a:gd name="T77" fmla="*/ 20 h 60"/>
                <a:gd name="T78" fmla="*/ 30 w 162"/>
                <a:gd name="T79" fmla="*/ 20 h 60"/>
                <a:gd name="T80" fmla="*/ 28 w 162"/>
                <a:gd name="T81" fmla="*/ 20 h 60"/>
                <a:gd name="T82" fmla="*/ 26 w 162"/>
                <a:gd name="T83" fmla="*/ 20 h 60"/>
                <a:gd name="T84" fmla="*/ 24 w 162"/>
                <a:gd name="T85" fmla="*/ 20 h 60"/>
                <a:gd name="T86" fmla="*/ 22 w 162"/>
                <a:gd name="T87" fmla="*/ 20 h 60"/>
                <a:gd name="T88" fmla="*/ 20 w 162"/>
                <a:gd name="T89" fmla="*/ 20 h 60"/>
                <a:gd name="T90" fmla="*/ 18 w 162"/>
                <a:gd name="T91" fmla="*/ 20 h 60"/>
                <a:gd name="T92" fmla="*/ 15 w 162"/>
                <a:gd name="T93" fmla="*/ 19 h 60"/>
                <a:gd name="T94" fmla="*/ 13 w 162"/>
                <a:gd name="T95" fmla="*/ 19 h 60"/>
                <a:gd name="T96" fmla="*/ 11 w 162"/>
                <a:gd name="T97" fmla="*/ 19 h 60"/>
                <a:gd name="T98" fmla="*/ 9 w 162"/>
                <a:gd name="T99" fmla="*/ 19 h 60"/>
                <a:gd name="T100" fmla="*/ 8 w 162"/>
                <a:gd name="T101" fmla="*/ 18 h 60"/>
                <a:gd name="T102" fmla="*/ 7 w 162"/>
                <a:gd name="T103" fmla="*/ 18 h 60"/>
                <a:gd name="T104" fmla="*/ 5 w 162"/>
                <a:gd name="T105" fmla="*/ 18 h 60"/>
                <a:gd name="T106" fmla="*/ 3 w 162"/>
                <a:gd name="T107" fmla="*/ 17 h 60"/>
                <a:gd name="T108" fmla="*/ 2 w 162"/>
                <a:gd name="T109" fmla="*/ 17 h 60"/>
                <a:gd name="T110" fmla="*/ 0 w 162"/>
                <a:gd name="T111" fmla="*/ 17 h 60"/>
                <a:gd name="T112" fmla="*/ 3 w 162"/>
                <a:gd name="T113" fmla="*/ 2 h 60"/>
                <a:gd name="T114" fmla="*/ 3 w 162"/>
                <a:gd name="T115" fmla="*/ 2 h 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2" h="60">
                  <a:moveTo>
                    <a:pt x="10" y="6"/>
                  </a:moveTo>
                  <a:lnTo>
                    <a:pt x="12" y="6"/>
                  </a:lnTo>
                  <a:lnTo>
                    <a:pt x="14" y="6"/>
                  </a:lnTo>
                  <a:lnTo>
                    <a:pt x="18" y="7"/>
                  </a:lnTo>
                  <a:lnTo>
                    <a:pt x="27" y="7"/>
                  </a:lnTo>
                  <a:lnTo>
                    <a:pt x="30" y="7"/>
                  </a:lnTo>
                  <a:lnTo>
                    <a:pt x="34" y="9"/>
                  </a:lnTo>
                  <a:lnTo>
                    <a:pt x="38" y="9"/>
                  </a:lnTo>
                  <a:lnTo>
                    <a:pt x="44" y="9"/>
                  </a:lnTo>
                  <a:lnTo>
                    <a:pt x="48" y="9"/>
                  </a:lnTo>
                  <a:lnTo>
                    <a:pt x="55" y="10"/>
                  </a:lnTo>
                  <a:lnTo>
                    <a:pt x="59" y="11"/>
                  </a:lnTo>
                  <a:lnTo>
                    <a:pt x="66" y="11"/>
                  </a:lnTo>
                  <a:lnTo>
                    <a:pt x="71" y="11"/>
                  </a:lnTo>
                  <a:lnTo>
                    <a:pt x="77" y="11"/>
                  </a:lnTo>
                  <a:lnTo>
                    <a:pt x="83" y="11"/>
                  </a:lnTo>
                  <a:lnTo>
                    <a:pt x="89" y="11"/>
                  </a:lnTo>
                  <a:lnTo>
                    <a:pt x="95" y="11"/>
                  </a:lnTo>
                  <a:lnTo>
                    <a:pt x="102" y="11"/>
                  </a:lnTo>
                  <a:lnTo>
                    <a:pt x="108" y="11"/>
                  </a:lnTo>
                  <a:lnTo>
                    <a:pt x="115" y="11"/>
                  </a:lnTo>
                  <a:lnTo>
                    <a:pt x="120" y="9"/>
                  </a:lnTo>
                  <a:lnTo>
                    <a:pt x="127" y="9"/>
                  </a:lnTo>
                  <a:lnTo>
                    <a:pt x="133" y="7"/>
                  </a:lnTo>
                  <a:lnTo>
                    <a:pt x="140" y="7"/>
                  </a:lnTo>
                  <a:lnTo>
                    <a:pt x="144" y="6"/>
                  </a:lnTo>
                  <a:lnTo>
                    <a:pt x="151" y="5"/>
                  </a:lnTo>
                  <a:lnTo>
                    <a:pt x="156" y="2"/>
                  </a:lnTo>
                  <a:lnTo>
                    <a:pt x="162" y="0"/>
                  </a:lnTo>
                  <a:lnTo>
                    <a:pt x="130" y="45"/>
                  </a:lnTo>
                  <a:lnTo>
                    <a:pt x="128" y="46"/>
                  </a:lnTo>
                  <a:lnTo>
                    <a:pt x="126" y="49"/>
                  </a:lnTo>
                  <a:lnTo>
                    <a:pt x="121" y="50"/>
                  </a:lnTo>
                  <a:lnTo>
                    <a:pt x="117" y="53"/>
                  </a:lnTo>
                  <a:lnTo>
                    <a:pt x="112" y="55"/>
                  </a:lnTo>
                  <a:lnTo>
                    <a:pt x="106" y="57"/>
                  </a:lnTo>
                  <a:lnTo>
                    <a:pt x="102" y="57"/>
                  </a:lnTo>
                  <a:lnTo>
                    <a:pt x="99" y="57"/>
                  </a:lnTo>
                  <a:lnTo>
                    <a:pt x="94" y="59"/>
                  </a:lnTo>
                  <a:lnTo>
                    <a:pt x="89" y="59"/>
                  </a:lnTo>
                  <a:lnTo>
                    <a:pt x="84" y="59"/>
                  </a:lnTo>
                  <a:lnTo>
                    <a:pt x="78" y="59"/>
                  </a:lnTo>
                  <a:lnTo>
                    <a:pt x="73" y="59"/>
                  </a:lnTo>
                  <a:lnTo>
                    <a:pt x="67" y="60"/>
                  </a:lnTo>
                  <a:lnTo>
                    <a:pt x="60" y="59"/>
                  </a:lnTo>
                  <a:lnTo>
                    <a:pt x="53" y="59"/>
                  </a:lnTo>
                  <a:lnTo>
                    <a:pt x="45" y="57"/>
                  </a:lnTo>
                  <a:lnTo>
                    <a:pt x="38" y="57"/>
                  </a:lnTo>
                  <a:lnTo>
                    <a:pt x="34" y="56"/>
                  </a:lnTo>
                  <a:lnTo>
                    <a:pt x="28" y="56"/>
                  </a:lnTo>
                  <a:lnTo>
                    <a:pt x="24" y="55"/>
                  </a:lnTo>
                  <a:lnTo>
                    <a:pt x="20" y="55"/>
                  </a:lnTo>
                  <a:lnTo>
                    <a:pt x="14" y="53"/>
                  </a:lnTo>
                  <a:lnTo>
                    <a:pt x="10" y="52"/>
                  </a:lnTo>
                  <a:lnTo>
                    <a:pt x="6" y="52"/>
                  </a:lnTo>
                  <a:lnTo>
                    <a:pt x="0" y="50"/>
                  </a:lnTo>
                  <a:lnTo>
                    <a:pt x="1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44" name="Freeform 225"/>
            <p:cNvSpPr>
              <a:spLocks/>
            </p:cNvSpPr>
            <p:nvPr/>
          </p:nvSpPr>
          <p:spPr bwMode="auto">
            <a:xfrm>
              <a:off x="1287" y="1395"/>
              <a:ext cx="64" cy="47"/>
            </a:xfrm>
            <a:custGeom>
              <a:avLst/>
              <a:gdLst>
                <a:gd name="T0" fmla="*/ 5 w 191"/>
                <a:gd name="T1" fmla="*/ 47 h 142"/>
                <a:gd name="T2" fmla="*/ 7 w 191"/>
                <a:gd name="T3" fmla="*/ 45 h 142"/>
                <a:gd name="T4" fmla="*/ 10 w 191"/>
                <a:gd name="T5" fmla="*/ 42 h 142"/>
                <a:gd name="T6" fmla="*/ 14 w 191"/>
                <a:gd name="T7" fmla="*/ 40 h 142"/>
                <a:gd name="T8" fmla="*/ 18 w 191"/>
                <a:gd name="T9" fmla="*/ 38 h 142"/>
                <a:gd name="T10" fmla="*/ 21 w 191"/>
                <a:gd name="T11" fmla="*/ 35 h 142"/>
                <a:gd name="T12" fmla="*/ 25 w 191"/>
                <a:gd name="T13" fmla="*/ 33 h 142"/>
                <a:gd name="T14" fmla="*/ 29 w 191"/>
                <a:gd name="T15" fmla="*/ 30 h 142"/>
                <a:gd name="T16" fmla="*/ 33 w 191"/>
                <a:gd name="T17" fmla="*/ 28 h 142"/>
                <a:gd name="T18" fmla="*/ 36 w 191"/>
                <a:gd name="T19" fmla="*/ 27 h 142"/>
                <a:gd name="T20" fmla="*/ 40 w 191"/>
                <a:gd name="T21" fmla="*/ 25 h 142"/>
                <a:gd name="T22" fmla="*/ 44 w 191"/>
                <a:gd name="T23" fmla="*/ 23 h 142"/>
                <a:gd name="T24" fmla="*/ 48 w 191"/>
                <a:gd name="T25" fmla="*/ 22 h 142"/>
                <a:gd name="T26" fmla="*/ 51 w 191"/>
                <a:gd name="T27" fmla="*/ 20 h 142"/>
                <a:gd name="T28" fmla="*/ 54 w 191"/>
                <a:gd name="T29" fmla="*/ 19 h 142"/>
                <a:gd name="T30" fmla="*/ 58 w 191"/>
                <a:gd name="T31" fmla="*/ 18 h 142"/>
                <a:gd name="T32" fmla="*/ 62 w 191"/>
                <a:gd name="T33" fmla="*/ 17 h 142"/>
                <a:gd name="T34" fmla="*/ 59 w 191"/>
                <a:gd name="T35" fmla="*/ 0 h 142"/>
                <a:gd name="T36" fmla="*/ 57 w 191"/>
                <a:gd name="T37" fmla="*/ 1 h 142"/>
                <a:gd name="T38" fmla="*/ 55 w 191"/>
                <a:gd name="T39" fmla="*/ 1 h 142"/>
                <a:gd name="T40" fmla="*/ 52 w 191"/>
                <a:gd name="T41" fmla="*/ 3 h 142"/>
                <a:gd name="T42" fmla="*/ 48 w 191"/>
                <a:gd name="T43" fmla="*/ 5 h 142"/>
                <a:gd name="T44" fmla="*/ 45 w 191"/>
                <a:gd name="T45" fmla="*/ 7 h 142"/>
                <a:gd name="T46" fmla="*/ 40 w 191"/>
                <a:gd name="T47" fmla="*/ 9 h 142"/>
                <a:gd name="T48" fmla="*/ 36 w 191"/>
                <a:gd name="T49" fmla="*/ 12 h 142"/>
                <a:gd name="T50" fmla="*/ 31 w 191"/>
                <a:gd name="T51" fmla="*/ 15 h 142"/>
                <a:gd name="T52" fmla="*/ 26 w 191"/>
                <a:gd name="T53" fmla="*/ 18 h 142"/>
                <a:gd name="T54" fmla="*/ 21 w 191"/>
                <a:gd name="T55" fmla="*/ 22 h 142"/>
                <a:gd name="T56" fmla="*/ 16 w 191"/>
                <a:gd name="T57" fmla="*/ 25 h 142"/>
                <a:gd name="T58" fmla="*/ 12 w 191"/>
                <a:gd name="T59" fmla="*/ 29 h 142"/>
                <a:gd name="T60" fmla="*/ 7 w 191"/>
                <a:gd name="T61" fmla="*/ 34 h 142"/>
                <a:gd name="T62" fmla="*/ 3 w 191"/>
                <a:gd name="T63" fmla="*/ 38 h 142"/>
                <a:gd name="T64" fmla="*/ 0 w 191"/>
                <a:gd name="T65" fmla="*/ 43 h 142"/>
                <a:gd name="T66" fmla="*/ 5 w 191"/>
                <a:gd name="T67" fmla="*/ 47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1" h="142">
                  <a:moveTo>
                    <a:pt x="16" y="142"/>
                  </a:moveTo>
                  <a:lnTo>
                    <a:pt x="16" y="141"/>
                  </a:lnTo>
                  <a:lnTo>
                    <a:pt x="19" y="139"/>
                  </a:lnTo>
                  <a:lnTo>
                    <a:pt x="21" y="137"/>
                  </a:lnTo>
                  <a:lnTo>
                    <a:pt x="26" y="132"/>
                  </a:lnTo>
                  <a:lnTo>
                    <a:pt x="30" y="128"/>
                  </a:lnTo>
                  <a:lnTo>
                    <a:pt x="39" y="123"/>
                  </a:lnTo>
                  <a:lnTo>
                    <a:pt x="43" y="120"/>
                  </a:lnTo>
                  <a:lnTo>
                    <a:pt x="47" y="117"/>
                  </a:lnTo>
                  <a:lnTo>
                    <a:pt x="53" y="114"/>
                  </a:lnTo>
                  <a:lnTo>
                    <a:pt x="57" y="110"/>
                  </a:lnTo>
                  <a:lnTo>
                    <a:pt x="62" y="107"/>
                  </a:lnTo>
                  <a:lnTo>
                    <a:pt x="68" y="103"/>
                  </a:lnTo>
                  <a:lnTo>
                    <a:pt x="74" y="99"/>
                  </a:lnTo>
                  <a:lnTo>
                    <a:pt x="81" y="95"/>
                  </a:lnTo>
                  <a:lnTo>
                    <a:pt x="87" y="91"/>
                  </a:lnTo>
                  <a:lnTo>
                    <a:pt x="94" y="88"/>
                  </a:lnTo>
                  <a:lnTo>
                    <a:pt x="99" y="85"/>
                  </a:lnTo>
                  <a:lnTo>
                    <a:pt x="101" y="84"/>
                  </a:lnTo>
                  <a:lnTo>
                    <a:pt x="107" y="81"/>
                  </a:lnTo>
                  <a:lnTo>
                    <a:pt x="111" y="79"/>
                  </a:lnTo>
                  <a:lnTo>
                    <a:pt x="120" y="75"/>
                  </a:lnTo>
                  <a:lnTo>
                    <a:pt x="128" y="71"/>
                  </a:lnTo>
                  <a:lnTo>
                    <a:pt x="132" y="68"/>
                  </a:lnTo>
                  <a:lnTo>
                    <a:pt x="136" y="67"/>
                  </a:lnTo>
                  <a:lnTo>
                    <a:pt x="142" y="66"/>
                  </a:lnTo>
                  <a:lnTo>
                    <a:pt x="147" y="64"/>
                  </a:lnTo>
                  <a:lnTo>
                    <a:pt x="152" y="61"/>
                  </a:lnTo>
                  <a:lnTo>
                    <a:pt x="156" y="60"/>
                  </a:lnTo>
                  <a:lnTo>
                    <a:pt x="161" y="57"/>
                  </a:lnTo>
                  <a:lnTo>
                    <a:pt x="167" y="56"/>
                  </a:lnTo>
                  <a:lnTo>
                    <a:pt x="172" y="53"/>
                  </a:lnTo>
                  <a:lnTo>
                    <a:pt x="178" y="52"/>
                  </a:lnTo>
                  <a:lnTo>
                    <a:pt x="184" y="50"/>
                  </a:lnTo>
                  <a:lnTo>
                    <a:pt x="191" y="49"/>
                  </a:lnTo>
                  <a:lnTo>
                    <a:pt x="175" y="0"/>
                  </a:lnTo>
                  <a:lnTo>
                    <a:pt x="172" y="0"/>
                  </a:lnTo>
                  <a:lnTo>
                    <a:pt x="170" y="3"/>
                  </a:lnTo>
                  <a:lnTo>
                    <a:pt x="165" y="3"/>
                  </a:lnTo>
                  <a:lnTo>
                    <a:pt x="163" y="4"/>
                  </a:lnTo>
                  <a:lnTo>
                    <a:pt x="158" y="7"/>
                  </a:lnTo>
                  <a:lnTo>
                    <a:pt x="154" y="10"/>
                  </a:lnTo>
                  <a:lnTo>
                    <a:pt x="149" y="11"/>
                  </a:lnTo>
                  <a:lnTo>
                    <a:pt x="143" y="14"/>
                  </a:lnTo>
                  <a:lnTo>
                    <a:pt x="139" y="17"/>
                  </a:lnTo>
                  <a:lnTo>
                    <a:pt x="133" y="20"/>
                  </a:lnTo>
                  <a:lnTo>
                    <a:pt x="126" y="24"/>
                  </a:lnTo>
                  <a:lnTo>
                    <a:pt x="120" y="27"/>
                  </a:lnTo>
                  <a:lnTo>
                    <a:pt x="113" y="31"/>
                  </a:lnTo>
                  <a:lnTo>
                    <a:pt x="107" y="36"/>
                  </a:lnTo>
                  <a:lnTo>
                    <a:pt x="99" y="39"/>
                  </a:lnTo>
                  <a:lnTo>
                    <a:pt x="92" y="45"/>
                  </a:lnTo>
                  <a:lnTo>
                    <a:pt x="85" y="49"/>
                  </a:lnTo>
                  <a:lnTo>
                    <a:pt x="78" y="54"/>
                  </a:lnTo>
                  <a:lnTo>
                    <a:pt x="69" y="59"/>
                  </a:lnTo>
                  <a:lnTo>
                    <a:pt x="62" y="66"/>
                  </a:lnTo>
                  <a:lnTo>
                    <a:pt x="55" y="70"/>
                  </a:lnTo>
                  <a:lnTo>
                    <a:pt x="48" y="77"/>
                  </a:lnTo>
                  <a:lnTo>
                    <a:pt x="42" y="82"/>
                  </a:lnTo>
                  <a:lnTo>
                    <a:pt x="35" y="89"/>
                  </a:lnTo>
                  <a:lnTo>
                    <a:pt x="28" y="96"/>
                  </a:lnTo>
                  <a:lnTo>
                    <a:pt x="21" y="103"/>
                  </a:lnTo>
                  <a:lnTo>
                    <a:pt x="15" y="109"/>
                  </a:lnTo>
                  <a:lnTo>
                    <a:pt x="10" y="116"/>
                  </a:lnTo>
                  <a:lnTo>
                    <a:pt x="4" y="124"/>
                  </a:lnTo>
                  <a:lnTo>
                    <a:pt x="0" y="131"/>
                  </a:lnTo>
                  <a:lnTo>
                    <a:pt x="16" y="14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45" name="Freeform 226"/>
            <p:cNvSpPr>
              <a:spLocks/>
            </p:cNvSpPr>
            <p:nvPr/>
          </p:nvSpPr>
          <p:spPr bwMode="auto">
            <a:xfrm>
              <a:off x="1783" y="1659"/>
              <a:ext cx="62" cy="27"/>
            </a:xfrm>
            <a:custGeom>
              <a:avLst/>
              <a:gdLst>
                <a:gd name="T0" fmla="*/ 7 w 185"/>
                <a:gd name="T1" fmla="*/ 13 h 79"/>
                <a:gd name="T2" fmla="*/ 7 w 185"/>
                <a:gd name="T3" fmla="*/ 12 h 79"/>
                <a:gd name="T4" fmla="*/ 8 w 185"/>
                <a:gd name="T5" fmla="*/ 12 h 79"/>
                <a:gd name="T6" fmla="*/ 9 w 185"/>
                <a:gd name="T7" fmla="*/ 12 h 79"/>
                <a:gd name="T8" fmla="*/ 12 w 185"/>
                <a:gd name="T9" fmla="*/ 12 h 79"/>
                <a:gd name="T10" fmla="*/ 13 w 185"/>
                <a:gd name="T11" fmla="*/ 12 h 79"/>
                <a:gd name="T12" fmla="*/ 14 w 185"/>
                <a:gd name="T13" fmla="*/ 11 h 79"/>
                <a:gd name="T14" fmla="*/ 16 w 185"/>
                <a:gd name="T15" fmla="*/ 11 h 79"/>
                <a:gd name="T16" fmla="*/ 18 w 185"/>
                <a:gd name="T17" fmla="*/ 11 h 79"/>
                <a:gd name="T18" fmla="*/ 19 w 185"/>
                <a:gd name="T19" fmla="*/ 11 h 79"/>
                <a:gd name="T20" fmla="*/ 21 w 185"/>
                <a:gd name="T21" fmla="*/ 10 h 79"/>
                <a:gd name="T22" fmla="*/ 23 w 185"/>
                <a:gd name="T23" fmla="*/ 10 h 79"/>
                <a:gd name="T24" fmla="*/ 26 w 185"/>
                <a:gd name="T25" fmla="*/ 10 h 79"/>
                <a:gd name="T26" fmla="*/ 27 w 185"/>
                <a:gd name="T27" fmla="*/ 10 h 79"/>
                <a:gd name="T28" fmla="*/ 30 w 185"/>
                <a:gd name="T29" fmla="*/ 9 h 79"/>
                <a:gd name="T30" fmla="*/ 32 w 185"/>
                <a:gd name="T31" fmla="*/ 9 h 79"/>
                <a:gd name="T32" fmla="*/ 35 w 185"/>
                <a:gd name="T33" fmla="*/ 9 h 79"/>
                <a:gd name="T34" fmla="*/ 37 w 185"/>
                <a:gd name="T35" fmla="*/ 8 h 79"/>
                <a:gd name="T36" fmla="*/ 39 w 185"/>
                <a:gd name="T37" fmla="*/ 8 h 79"/>
                <a:gd name="T38" fmla="*/ 42 w 185"/>
                <a:gd name="T39" fmla="*/ 6 h 79"/>
                <a:gd name="T40" fmla="*/ 44 w 185"/>
                <a:gd name="T41" fmla="*/ 6 h 79"/>
                <a:gd name="T42" fmla="*/ 46 w 185"/>
                <a:gd name="T43" fmla="*/ 5 h 79"/>
                <a:gd name="T44" fmla="*/ 49 w 185"/>
                <a:gd name="T45" fmla="*/ 4 h 79"/>
                <a:gd name="T46" fmla="*/ 51 w 185"/>
                <a:gd name="T47" fmla="*/ 4 h 79"/>
                <a:gd name="T48" fmla="*/ 53 w 185"/>
                <a:gd name="T49" fmla="*/ 3 h 79"/>
                <a:gd name="T50" fmla="*/ 55 w 185"/>
                <a:gd name="T51" fmla="*/ 2 h 79"/>
                <a:gd name="T52" fmla="*/ 57 w 185"/>
                <a:gd name="T53" fmla="*/ 1 h 79"/>
                <a:gd name="T54" fmla="*/ 60 w 185"/>
                <a:gd name="T55" fmla="*/ 1 h 79"/>
                <a:gd name="T56" fmla="*/ 62 w 185"/>
                <a:gd name="T57" fmla="*/ 0 h 79"/>
                <a:gd name="T58" fmla="*/ 47 w 185"/>
                <a:gd name="T59" fmla="*/ 21 h 79"/>
                <a:gd name="T60" fmla="*/ 47 w 185"/>
                <a:gd name="T61" fmla="*/ 21 h 79"/>
                <a:gd name="T62" fmla="*/ 46 w 185"/>
                <a:gd name="T63" fmla="*/ 21 h 79"/>
                <a:gd name="T64" fmla="*/ 45 w 185"/>
                <a:gd name="T65" fmla="*/ 21 h 79"/>
                <a:gd name="T66" fmla="*/ 43 w 185"/>
                <a:gd name="T67" fmla="*/ 22 h 79"/>
                <a:gd name="T68" fmla="*/ 41 w 185"/>
                <a:gd name="T69" fmla="*/ 22 h 79"/>
                <a:gd name="T70" fmla="*/ 38 w 185"/>
                <a:gd name="T71" fmla="*/ 23 h 79"/>
                <a:gd name="T72" fmla="*/ 37 w 185"/>
                <a:gd name="T73" fmla="*/ 23 h 79"/>
                <a:gd name="T74" fmla="*/ 35 w 185"/>
                <a:gd name="T75" fmla="*/ 24 h 79"/>
                <a:gd name="T76" fmla="*/ 34 w 185"/>
                <a:gd name="T77" fmla="*/ 24 h 79"/>
                <a:gd name="T78" fmla="*/ 32 w 185"/>
                <a:gd name="T79" fmla="*/ 25 h 79"/>
                <a:gd name="T80" fmla="*/ 30 w 185"/>
                <a:gd name="T81" fmla="*/ 25 h 79"/>
                <a:gd name="T82" fmla="*/ 28 w 185"/>
                <a:gd name="T83" fmla="*/ 25 h 79"/>
                <a:gd name="T84" fmla="*/ 26 w 185"/>
                <a:gd name="T85" fmla="*/ 25 h 79"/>
                <a:gd name="T86" fmla="*/ 25 w 185"/>
                <a:gd name="T87" fmla="*/ 26 h 79"/>
                <a:gd name="T88" fmla="*/ 23 w 185"/>
                <a:gd name="T89" fmla="*/ 26 h 79"/>
                <a:gd name="T90" fmla="*/ 21 w 185"/>
                <a:gd name="T91" fmla="*/ 26 h 79"/>
                <a:gd name="T92" fmla="*/ 19 w 185"/>
                <a:gd name="T93" fmla="*/ 26 h 79"/>
                <a:gd name="T94" fmla="*/ 17 w 185"/>
                <a:gd name="T95" fmla="*/ 26 h 79"/>
                <a:gd name="T96" fmla="*/ 14 w 185"/>
                <a:gd name="T97" fmla="*/ 26 h 79"/>
                <a:gd name="T98" fmla="*/ 13 w 185"/>
                <a:gd name="T99" fmla="*/ 26 h 79"/>
                <a:gd name="T100" fmla="*/ 11 w 185"/>
                <a:gd name="T101" fmla="*/ 26 h 79"/>
                <a:gd name="T102" fmla="*/ 8 w 185"/>
                <a:gd name="T103" fmla="*/ 27 h 79"/>
                <a:gd name="T104" fmla="*/ 6 w 185"/>
                <a:gd name="T105" fmla="*/ 26 h 79"/>
                <a:gd name="T106" fmla="*/ 4 w 185"/>
                <a:gd name="T107" fmla="*/ 26 h 79"/>
                <a:gd name="T108" fmla="*/ 2 w 185"/>
                <a:gd name="T109" fmla="*/ 26 h 79"/>
                <a:gd name="T110" fmla="*/ 0 w 185"/>
                <a:gd name="T111" fmla="*/ 26 h 79"/>
                <a:gd name="T112" fmla="*/ 7 w 185"/>
                <a:gd name="T113" fmla="*/ 13 h 79"/>
                <a:gd name="T114" fmla="*/ 7 w 185"/>
                <a:gd name="T115" fmla="*/ 13 h 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5" h="79">
                  <a:moveTo>
                    <a:pt x="20" y="37"/>
                  </a:moveTo>
                  <a:lnTo>
                    <a:pt x="21" y="36"/>
                  </a:lnTo>
                  <a:lnTo>
                    <a:pt x="24" y="36"/>
                  </a:lnTo>
                  <a:lnTo>
                    <a:pt x="28" y="36"/>
                  </a:lnTo>
                  <a:lnTo>
                    <a:pt x="35" y="36"/>
                  </a:lnTo>
                  <a:lnTo>
                    <a:pt x="39" y="34"/>
                  </a:lnTo>
                  <a:lnTo>
                    <a:pt x="43" y="33"/>
                  </a:lnTo>
                  <a:lnTo>
                    <a:pt x="49" y="33"/>
                  </a:lnTo>
                  <a:lnTo>
                    <a:pt x="54" y="32"/>
                  </a:lnTo>
                  <a:lnTo>
                    <a:pt x="58" y="32"/>
                  </a:lnTo>
                  <a:lnTo>
                    <a:pt x="64" y="30"/>
                  </a:lnTo>
                  <a:lnTo>
                    <a:pt x="70" y="30"/>
                  </a:lnTo>
                  <a:lnTo>
                    <a:pt x="77" y="30"/>
                  </a:lnTo>
                  <a:lnTo>
                    <a:pt x="82" y="29"/>
                  </a:lnTo>
                  <a:lnTo>
                    <a:pt x="89" y="27"/>
                  </a:lnTo>
                  <a:lnTo>
                    <a:pt x="96" y="25"/>
                  </a:lnTo>
                  <a:lnTo>
                    <a:pt x="103" y="25"/>
                  </a:lnTo>
                  <a:lnTo>
                    <a:pt x="110" y="22"/>
                  </a:lnTo>
                  <a:lnTo>
                    <a:pt x="117" y="22"/>
                  </a:lnTo>
                  <a:lnTo>
                    <a:pt x="124" y="19"/>
                  </a:lnTo>
                  <a:lnTo>
                    <a:pt x="131" y="18"/>
                  </a:lnTo>
                  <a:lnTo>
                    <a:pt x="138" y="16"/>
                  </a:lnTo>
                  <a:lnTo>
                    <a:pt x="145" y="13"/>
                  </a:lnTo>
                  <a:lnTo>
                    <a:pt x="152" y="11"/>
                  </a:lnTo>
                  <a:lnTo>
                    <a:pt x="157" y="9"/>
                  </a:lnTo>
                  <a:lnTo>
                    <a:pt x="164" y="6"/>
                  </a:lnTo>
                  <a:lnTo>
                    <a:pt x="171" y="4"/>
                  </a:lnTo>
                  <a:lnTo>
                    <a:pt x="178" y="2"/>
                  </a:lnTo>
                  <a:lnTo>
                    <a:pt x="185" y="0"/>
                  </a:lnTo>
                  <a:lnTo>
                    <a:pt x="141" y="61"/>
                  </a:lnTo>
                  <a:lnTo>
                    <a:pt x="139" y="61"/>
                  </a:lnTo>
                  <a:lnTo>
                    <a:pt x="138" y="61"/>
                  </a:lnTo>
                  <a:lnTo>
                    <a:pt x="134" y="62"/>
                  </a:lnTo>
                  <a:lnTo>
                    <a:pt x="128" y="64"/>
                  </a:lnTo>
                  <a:lnTo>
                    <a:pt x="121" y="65"/>
                  </a:lnTo>
                  <a:lnTo>
                    <a:pt x="114" y="68"/>
                  </a:lnTo>
                  <a:lnTo>
                    <a:pt x="110" y="68"/>
                  </a:lnTo>
                  <a:lnTo>
                    <a:pt x="104" y="69"/>
                  </a:lnTo>
                  <a:lnTo>
                    <a:pt x="100" y="69"/>
                  </a:lnTo>
                  <a:lnTo>
                    <a:pt x="96" y="72"/>
                  </a:lnTo>
                  <a:lnTo>
                    <a:pt x="91" y="72"/>
                  </a:lnTo>
                  <a:lnTo>
                    <a:pt x="85" y="73"/>
                  </a:lnTo>
                  <a:lnTo>
                    <a:pt x="79" y="73"/>
                  </a:lnTo>
                  <a:lnTo>
                    <a:pt x="75" y="75"/>
                  </a:lnTo>
                  <a:lnTo>
                    <a:pt x="68" y="75"/>
                  </a:lnTo>
                  <a:lnTo>
                    <a:pt x="63" y="76"/>
                  </a:lnTo>
                  <a:lnTo>
                    <a:pt x="56" y="76"/>
                  </a:lnTo>
                  <a:lnTo>
                    <a:pt x="50" y="77"/>
                  </a:lnTo>
                  <a:lnTo>
                    <a:pt x="43" y="77"/>
                  </a:lnTo>
                  <a:lnTo>
                    <a:pt x="38" y="77"/>
                  </a:lnTo>
                  <a:lnTo>
                    <a:pt x="32" y="77"/>
                  </a:lnTo>
                  <a:lnTo>
                    <a:pt x="25" y="79"/>
                  </a:lnTo>
                  <a:lnTo>
                    <a:pt x="18" y="77"/>
                  </a:lnTo>
                  <a:lnTo>
                    <a:pt x="13" y="77"/>
                  </a:lnTo>
                  <a:lnTo>
                    <a:pt x="6" y="77"/>
                  </a:lnTo>
                  <a:lnTo>
                    <a:pt x="0" y="77"/>
                  </a:lnTo>
                  <a:lnTo>
                    <a:pt x="20"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1546" name="Freeform 227"/>
            <p:cNvSpPr>
              <a:spLocks/>
            </p:cNvSpPr>
            <p:nvPr/>
          </p:nvSpPr>
          <p:spPr bwMode="auto">
            <a:xfrm>
              <a:off x="1771" y="1688"/>
              <a:ext cx="57" cy="25"/>
            </a:xfrm>
            <a:custGeom>
              <a:avLst/>
              <a:gdLst>
                <a:gd name="T0" fmla="*/ 57 w 171"/>
                <a:gd name="T1" fmla="*/ 0 h 76"/>
                <a:gd name="T2" fmla="*/ 57 w 171"/>
                <a:gd name="T3" fmla="*/ 0 h 76"/>
                <a:gd name="T4" fmla="*/ 56 w 171"/>
                <a:gd name="T5" fmla="*/ 0 h 76"/>
                <a:gd name="T6" fmla="*/ 55 w 171"/>
                <a:gd name="T7" fmla="*/ 1 h 76"/>
                <a:gd name="T8" fmla="*/ 54 w 171"/>
                <a:gd name="T9" fmla="*/ 3 h 76"/>
                <a:gd name="T10" fmla="*/ 52 w 171"/>
                <a:gd name="T11" fmla="*/ 5 h 76"/>
                <a:gd name="T12" fmla="*/ 50 w 171"/>
                <a:gd name="T13" fmla="*/ 6 h 76"/>
                <a:gd name="T14" fmla="*/ 48 w 171"/>
                <a:gd name="T15" fmla="*/ 7 h 76"/>
                <a:gd name="T16" fmla="*/ 47 w 171"/>
                <a:gd name="T17" fmla="*/ 8 h 76"/>
                <a:gd name="T18" fmla="*/ 45 w 171"/>
                <a:gd name="T19" fmla="*/ 10 h 76"/>
                <a:gd name="T20" fmla="*/ 44 w 171"/>
                <a:gd name="T21" fmla="*/ 11 h 76"/>
                <a:gd name="T22" fmla="*/ 42 w 171"/>
                <a:gd name="T23" fmla="*/ 12 h 76"/>
                <a:gd name="T24" fmla="*/ 40 w 171"/>
                <a:gd name="T25" fmla="*/ 13 h 76"/>
                <a:gd name="T26" fmla="*/ 38 w 171"/>
                <a:gd name="T27" fmla="*/ 14 h 76"/>
                <a:gd name="T28" fmla="*/ 36 w 171"/>
                <a:gd name="T29" fmla="*/ 14 h 76"/>
                <a:gd name="T30" fmla="*/ 33 w 171"/>
                <a:gd name="T31" fmla="*/ 15 h 76"/>
                <a:gd name="T32" fmla="*/ 31 w 171"/>
                <a:gd name="T33" fmla="*/ 17 h 76"/>
                <a:gd name="T34" fmla="*/ 28 w 171"/>
                <a:gd name="T35" fmla="*/ 17 h 76"/>
                <a:gd name="T36" fmla="*/ 26 w 171"/>
                <a:gd name="T37" fmla="*/ 19 h 76"/>
                <a:gd name="T38" fmla="*/ 24 w 171"/>
                <a:gd name="T39" fmla="*/ 19 h 76"/>
                <a:gd name="T40" fmla="*/ 23 w 171"/>
                <a:gd name="T41" fmla="*/ 20 h 76"/>
                <a:gd name="T42" fmla="*/ 21 w 171"/>
                <a:gd name="T43" fmla="*/ 20 h 76"/>
                <a:gd name="T44" fmla="*/ 20 w 171"/>
                <a:gd name="T45" fmla="*/ 21 h 76"/>
                <a:gd name="T46" fmla="*/ 19 w 171"/>
                <a:gd name="T47" fmla="*/ 21 h 76"/>
                <a:gd name="T48" fmla="*/ 17 w 171"/>
                <a:gd name="T49" fmla="*/ 21 h 76"/>
                <a:gd name="T50" fmla="*/ 15 w 171"/>
                <a:gd name="T51" fmla="*/ 22 h 76"/>
                <a:gd name="T52" fmla="*/ 14 w 171"/>
                <a:gd name="T53" fmla="*/ 22 h 76"/>
                <a:gd name="T54" fmla="*/ 12 w 171"/>
                <a:gd name="T55" fmla="*/ 23 h 76"/>
                <a:gd name="T56" fmla="*/ 11 w 171"/>
                <a:gd name="T57" fmla="*/ 23 h 76"/>
                <a:gd name="T58" fmla="*/ 9 w 171"/>
                <a:gd name="T59" fmla="*/ 23 h 76"/>
                <a:gd name="T60" fmla="*/ 7 w 171"/>
                <a:gd name="T61" fmla="*/ 24 h 76"/>
                <a:gd name="T62" fmla="*/ 6 w 171"/>
                <a:gd name="T63" fmla="*/ 24 h 76"/>
                <a:gd name="T64" fmla="*/ 4 w 171"/>
                <a:gd name="T65" fmla="*/ 24 h 76"/>
                <a:gd name="T66" fmla="*/ 2 w 171"/>
                <a:gd name="T67" fmla="*/ 24 h 76"/>
                <a:gd name="T68" fmla="*/ 0 w 171"/>
                <a:gd name="T69" fmla="*/ 25 h 76"/>
                <a:gd name="T70" fmla="*/ 9 w 171"/>
                <a:gd name="T71" fmla="*/ 7 h 76"/>
                <a:gd name="T72" fmla="*/ 10 w 171"/>
                <a:gd name="T73" fmla="*/ 7 h 76"/>
                <a:gd name="T74" fmla="*/ 12 w 171"/>
                <a:gd name="T75" fmla="*/ 7 h 76"/>
                <a:gd name="T76" fmla="*/ 14 w 171"/>
                <a:gd name="T77" fmla="*/ 7 h 76"/>
                <a:gd name="T78" fmla="*/ 15 w 171"/>
                <a:gd name="T79" fmla="*/ 7 h 76"/>
                <a:gd name="T80" fmla="*/ 17 w 171"/>
                <a:gd name="T81" fmla="*/ 7 h 76"/>
                <a:gd name="T82" fmla="*/ 19 w 171"/>
                <a:gd name="T83" fmla="*/ 7 h 76"/>
                <a:gd name="T84" fmla="*/ 20 w 171"/>
                <a:gd name="T85" fmla="*/ 7 h 76"/>
                <a:gd name="T86" fmla="*/ 22 w 171"/>
                <a:gd name="T87" fmla="*/ 6 h 76"/>
                <a:gd name="T88" fmla="*/ 25 w 171"/>
                <a:gd name="T89" fmla="*/ 6 h 76"/>
                <a:gd name="T90" fmla="*/ 27 w 171"/>
                <a:gd name="T91" fmla="*/ 6 h 76"/>
                <a:gd name="T92" fmla="*/ 30 w 171"/>
                <a:gd name="T93" fmla="*/ 6 h 76"/>
                <a:gd name="T94" fmla="*/ 32 w 171"/>
                <a:gd name="T95" fmla="*/ 5 h 76"/>
                <a:gd name="T96" fmla="*/ 35 w 171"/>
                <a:gd name="T97" fmla="*/ 5 h 76"/>
                <a:gd name="T98" fmla="*/ 38 w 171"/>
                <a:gd name="T99" fmla="*/ 4 h 76"/>
                <a:gd name="T100" fmla="*/ 40 w 171"/>
                <a:gd name="T101" fmla="*/ 4 h 76"/>
                <a:gd name="T102" fmla="*/ 42 w 171"/>
                <a:gd name="T103" fmla="*/ 3 h 76"/>
                <a:gd name="T104" fmla="*/ 44 w 171"/>
                <a:gd name="T105" fmla="*/ 3 h 76"/>
                <a:gd name="T106" fmla="*/ 47 w 171"/>
                <a:gd name="T107" fmla="*/ 2 h 76"/>
                <a:gd name="T108" fmla="*/ 49 w 171"/>
                <a:gd name="T109" fmla="*/ 2 h 76"/>
                <a:gd name="T110" fmla="*/ 50 w 171"/>
                <a:gd name="T111" fmla="*/ 1 h 76"/>
                <a:gd name="T112" fmla="*/ 52 w 171"/>
                <a:gd name="T113" fmla="*/ 1 h 76"/>
                <a:gd name="T114" fmla="*/ 53 w 171"/>
                <a:gd name="T115" fmla="*/ 0 h 76"/>
                <a:gd name="T116" fmla="*/ 55 w 171"/>
                <a:gd name="T117" fmla="*/ 0 h 76"/>
                <a:gd name="T118" fmla="*/ 57 w 171"/>
                <a:gd name="T119" fmla="*/ 0 h 76"/>
                <a:gd name="T120" fmla="*/ 57 w 171"/>
                <a:gd name="T121" fmla="*/ 0 h 76"/>
                <a:gd name="T122" fmla="*/ 57 w 171"/>
                <a:gd name="T123" fmla="*/ 0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76">
                  <a:moveTo>
                    <a:pt x="171" y="0"/>
                  </a:moveTo>
                  <a:lnTo>
                    <a:pt x="170" y="0"/>
                  </a:lnTo>
                  <a:lnTo>
                    <a:pt x="168" y="1"/>
                  </a:lnTo>
                  <a:lnTo>
                    <a:pt x="166" y="4"/>
                  </a:lnTo>
                  <a:lnTo>
                    <a:pt x="161" y="8"/>
                  </a:lnTo>
                  <a:lnTo>
                    <a:pt x="156" y="14"/>
                  </a:lnTo>
                  <a:lnTo>
                    <a:pt x="149" y="19"/>
                  </a:lnTo>
                  <a:lnTo>
                    <a:pt x="143" y="22"/>
                  </a:lnTo>
                  <a:lnTo>
                    <a:pt x="140" y="25"/>
                  </a:lnTo>
                  <a:lnTo>
                    <a:pt x="135" y="29"/>
                  </a:lnTo>
                  <a:lnTo>
                    <a:pt x="131" y="32"/>
                  </a:lnTo>
                  <a:lnTo>
                    <a:pt x="125" y="35"/>
                  </a:lnTo>
                  <a:lnTo>
                    <a:pt x="120" y="39"/>
                  </a:lnTo>
                  <a:lnTo>
                    <a:pt x="113" y="42"/>
                  </a:lnTo>
                  <a:lnTo>
                    <a:pt x="107" y="44"/>
                  </a:lnTo>
                  <a:lnTo>
                    <a:pt x="99" y="47"/>
                  </a:lnTo>
                  <a:lnTo>
                    <a:pt x="92" y="51"/>
                  </a:lnTo>
                  <a:lnTo>
                    <a:pt x="85" y="53"/>
                  </a:lnTo>
                  <a:lnTo>
                    <a:pt x="78" y="57"/>
                  </a:lnTo>
                  <a:lnTo>
                    <a:pt x="72" y="58"/>
                  </a:lnTo>
                  <a:lnTo>
                    <a:pt x="68" y="60"/>
                  </a:lnTo>
                  <a:lnTo>
                    <a:pt x="64" y="61"/>
                  </a:lnTo>
                  <a:lnTo>
                    <a:pt x="60" y="63"/>
                  </a:lnTo>
                  <a:lnTo>
                    <a:pt x="56" y="64"/>
                  </a:lnTo>
                  <a:lnTo>
                    <a:pt x="50" y="65"/>
                  </a:lnTo>
                  <a:lnTo>
                    <a:pt x="46" y="67"/>
                  </a:lnTo>
                  <a:lnTo>
                    <a:pt x="42" y="68"/>
                  </a:lnTo>
                  <a:lnTo>
                    <a:pt x="36" y="69"/>
                  </a:lnTo>
                  <a:lnTo>
                    <a:pt x="32" y="69"/>
                  </a:lnTo>
                  <a:lnTo>
                    <a:pt x="26" y="71"/>
                  </a:lnTo>
                  <a:lnTo>
                    <a:pt x="21" y="72"/>
                  </a:lnTo>
                  <a:lnTo>
                    <a:pt x="17" y="72"/>
                  </a:lnTo>
                  <a:lnTo>
                    <a:pt x="11" y="74"/>
                  </a:lnTo>
                  <a:lnTo>
                    <a:pt x="5" y="74"/>
                  </a:lnTo>
                  <a:lnTo>
                    <a:pt x="0" y="76"/>
                  </a:lnTo>
                  <a:lnTo>
                    <a:pt x="26" y="22"/>
                  </a:lnTo>
                  <a:lnTo>
                    <a:pt x="29" y="22"/>
                  </a:lnTo>
                  <a:lnTo>
                    <a:pt x="35" y="22"/>
                  </a:lnTo>
                  <a:lnTo>
                    <a:pt x="42" y="22"/>
                  </a:lnTo>
                  <a:lnTo>
                    <a:pt x="46" y="21"/>
                  </a:lnTo>
                  <a:lnTo>
                    <a:pt x="50" y="21"/>
                  </a:lnTo>
                  <a:lnTo>
                    <a:pt x="56" y="21"/>
                  </a:lnTo>
                  <a:lnTo>
                    <a:pt x="61" y="21"/>
                  </a:lnTo>
                  <a:lnTo>
                    <a:pt x="67" y="19"/>
                  </a:lnTo>
                  <a:lnTo>
                    <a:pt x="75" y="19"/>
                  </a:lnTo>
                  <a:lnTo>
                    <a:pt x="82" y="18"/>
                  </a:lnTo>
                  <a:lnTo>
                    <a:pt x="90" y="18"/>
                  </a:lnTo>
                  <a:lnTo>
                    <a:pt x="97" y="15"/>
                  </a:lnTo>
                  <a:lnTo>
                    <a:pt x="104" y="14"/>
                  </a:lnTo>
                  <a:lnTo>
                    <a:pt x="113" y="12"/>
                  </a:lnTo>
                  <a:lnTo>
                    <a:pt x="120" y="12"/>
                  </a:lnTo>
                  <a:lnTo>
                    <a:pt x="127" y="10"/>
                  </a:lnTo>
                  <a:lnTo>
                    <a:pt x="133" y="8"/>
                  </a:lnTo>
                  <a:lnTo>
                    <a:pt x="140" y="7"/>
                  </a:lnTo>
                  <a:lnTo>
                    <a:pt x="146" y="5"/>
                  </a:lnTo>
                  <a:lnTo>
                    <a:pt x="150" y="3"/>
                  </a:lnTo>
                  <a:lnTo>
                    <a:pt x="156" y="3"/>
                  </a:lnTo>
                  <a:lnTo>
                    <a:pt x="160" y="1"/>
                  </a:lnTo>
                  <a:lnTo>
                    <a:pt x="164" y="1"/>
                  </a:lnTo>
                  <a:lnTo>
                    <a:pt x="170" y="0"/>
                  </a:lnTo>
                  <a:lnTo>
                    <a:pt x="17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aphicFrame>
        <p:nvGraphicFramePr>
          <p:cNvPr id="329740" name="Object 12"/>
          <p:cNvGraphicFramePr>
            <a:graphicFrameLocks/>
          </p:cNvGraphicFramePr>
          <p:nvPr/>
        </p:nvGraphicFramePr>
        <p:xfrm>
          <a:off x="539750" y="4149725"/>
          <a:ext cx="2044700" cy="2254250"/>
        </p:xfrm>
        <a:graphic>
          <a:graphicData uri="http://schemas.openxmlformats.org/presentationml/2006/ole">
            <mc:AlternateContent xmlns:mc="http://schemas.openxmlformats.org/markup-compatibility/2006">
              <mc:Choice xmlns:v="urn:schemas-microsoft-com:vml" Requires="v">
                <p:oleObj spid="_x0000_s1105" name="ClipArt" r:id="rId4" imgW="3467100" imgH="3670300" progId="MS_ClipArt_Gallery.2">
                  <p:embed/>
                </p:oleObj>
              </mc:Choice>
              <mc:Fallback>
                <p:oleObj name="ClipArt" r:id="rId4" imgW="3467100" imgH="3670300" progId="MS_ClipArt_Gallery.2">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9750" y="4149725"/>
                        <a:ext cx="2044700" cy="2254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332834" name="Group 34"/>
          <p:cNvGrpSpPr>
            <a:grpSpLocks/>
          </p:cNvGrpSpPr>
          <p:nvPr/>
        </p:nvGrpSpPr>
        <p:grpSpPr bwMode="auto">
          <a:xfrm>
            <a:off x="3377452" y="3141663"/>
            <a:ext cx="1824037" cy="1727200"/>
            <a:chOff x="3061" y="1979"/>
            <a:chExt cx="1149" cy="1088"/>
          </a:xfrm>
        </p:grpSpPr>
        <p:sp>
          <p:nvSpPr>
            <p:cNvPr id="329960" name="AutoShape 232"/>
            <p:cNvSpPr>
              <a:spLocks noChangeArrowheads="1"/>
            </p:cNvSpPr>
            <p:nvPr/>
          </p:nvSpPr>
          <p:spPr bwMode="auto">
            <a:xfrm rot="-2654012">
              <a:off x="3061" y="2069"/>
              <a:ext cx="408" cy="998"/>
            </a:xfrm>
            <a:prstGeom prst="upArrow">
              <a:avLst>
                <a:gd name="adj1" fmla="val 50000"/>
                <a:gd name="adj2" fmla="val 61152"/>
              </a:avLst>
            </a:prstGeom>
            <a:solidFill>
              <a:schemeClr val="hlink"/>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sp>
          <p:nvSpPr>
            <p:cNvPr id="329959" name="AutoShape 231"/>
            <p:cNvSpPr>
              <a:spLocks noChangeArrowheads="1"/>
            </p:cNvSpPr>
            <p:nvPr/>
          </p:nvSpPr>
          <p:spPr bwMode="auto">
            <a:xfrm rot="2468369">
              <a:off x="3802" y="2148"/>
              <a:ext cx="408" cy="907"/>
            </a:xfrm>
            <a:prstGeom prst="upArrow">
              <a:avLst>
                <a:gd name="adj1" fmla="val 50000"/>
                <a:gd name="adj2" fmla="val 55576"/>
              </a:avLst>
            </a:prstGeom>
            <a:solidFill>
              <a:schemeClr val="hlink"/>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sp>
          <p:nvSpPr>
            <p:cNvPr id="332833" name="AutoShape 33"/>
            <p:cNvSpPr>
              <a:spLocks noChangeArrowheads="1"/>
            </p:cNvSpPr>
            <p:nvPr/>
          </p:nvSpPr>
          <p:spPr bwMode="auto">
            <a:xfrm>
              <a:off x="3424" y="1979"/>
              <a:ext cx="408" cy="907"/>
            </a:xfrm>
            <a:prstGeom prst="upArrow">
              <a:avLst>
                <a:gd name="adj1" fmla="val 50000"/>
                <a:gd name="adj2" fmla="val 55576"/>
              </a:avLst>
            </a:prstGeom>
            <a:solidFill>
              <a:schemeClr val="hlink"/>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grpSp>
        <p:nvGrpSpPr>
          <p:cNvPr id="21514" name="Group 35"/>
          <p:cNvGrpSpPr>
            <a:grpSpLocks/>
          </p:cNvGrpSpPr>
          <p:nvPr/>
        </p:nvGrpSpPr>
        <p:grpSpPr bwMode="auto">
          <a:xfrm>
            <a:off x="2802777" y="3644901"/>
            <a:ext cx="3568700" cy="2486026"/>
            <a:chOff x="2699" y="2296"/>
            <a:chExt cx="2248" cy="1566"/>
          </a:xfrm>
        </p:grpSpPr>
        <p:sp>
          <p:nvSpPr>
            <p:cNvPr id="329747" name="Text Box 19"/>
            <p:cNvSpPr txBox="1">
              <a:spLocks noChangeArrowheads="1"/>
            </p:cNvSpPr>
            <p:nvPr/>
          </p:nvSpPr>
          <p:spPr bwMode="auto">
            <a:xfrm>
              <a:off x="2699" y="3339"/>
              <a:ext cx="2248" cy="523"/>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a:defRPr/>
              </a:pPr>
              <a:r>
                <a:rPr lang="it-IT" sz="2400" dirty="0" smtClean="0">
                  <a:solidFill>
                    <a:srgbClr val="000066"/>
                  </a:solidFill>
                  <a:cs typeface="+mn-cs"/>
                </a:rPr>
                <a:t>Esempio: </a:t>
              </a:r>
              <a:r>
                <a:rPr lang="it-IT" sz="2400" dirty="0">
                  <a:solidFill>
                    <a:srgbClr val="000066"/>
                  </a:solidFill>
                  <a:cs typeface="+mn-cs"/>
                </a:rPr>
                <a:t>ammortamento attrezzatura</a:t>
              </a:r>
            </a:p>
          </p:txBody>
        </p:sp>
        <p:pic>
          <p:nvPicPr>
            <p:cNvPr id="329746" name="Picture 18" descr="ELEVFORC"/>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80" y="2296"/>
              <a:ext cx="1199" cy="1058"/>
            </a:xfrm>
            <a:prstGeom prst="rect">
              <a:avLst/>
            </a:prstGeom>
            <a:noFill/>
            <a:effectLst>
              <a:outerShdw blurRad="63500" dist="38099"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Lst>
          </p:spPr>
        </p:pic>
      </p:gr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17</a:t>
            </a:fld>
            <a:endParaRPr lang="it-IT">
              <a:latin typeface="Calibri"/>
            </a:endParaRPr>
          </a:p>
        </p:txBody>
      </p:sp>
    </p:spTree>
    <p:extLst>
      <p:ext uri="{BB962C8B-B14F-4D97-AF65-F5344CB8AC3E}">
        <p14:creationId xmlns:p14="http://schemas.microsoft.com/office/powerpoint/2010/main" val="12519462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500"/>
                                  </p:stCondLst>
                                  <p:childTnLst>
                                    <p:set>
                                      <p:cBhvr>
                                        <p:cTn id="6" dur="1" fill="hold">
                                          <p:stCondLst>
                                            <p:cond delay="0"/>
                                          </p:stCondLst>
                                        </p:cTn>
                                        <p:tgtEl>
                                          <p:spTgt spid="332834"/>
                                        </p:tgtEl>
                                        <p:attrNameLst>
                                          <p:attrName>style.visibility</p:attrName>
                                        </p:attrNameLst>
                                      </p:cBhvr>
                                      <p:to>
                                        <p:strVal val="visible"/>
                                      </p:to>
                                    </p:set>
                                    <p:animEffect transition="in" filter="wipe(down)">
                                      <p:cBhvr>
                                        <p:cTn id="7" dur="1000"/>
                                        <p:tgtEl>
                                          <p:spTgt spid="332834"/>
                                        </p:tgtEl>
                                      </p:cBhvr>
                                    </p:animEffect>
                                  </p:childTnLst>
                                </p:cTn>
                              </p:par>
                            </p:childTnLst>
                          </p:cTn>
                        </p:par>
                        <p:par>
                          <p:cTn id="8" fill="hold" nodeType="afterGroup">
                            <p:stCondLst>
                              <p:cond delay="1500"/>
                            </p:stCondLst>
                            <p:childTnLst>
                              <p:par>
                                <p:cTn id="9" presetID="9" presetClass="entr" presetSubtype="0" fill="hold" nodeType="afterEffect">
                                  <p:stCondLst>
                                    <p:cond delay="500"/>
                                  </p:stCondLst>
                                  <p:childTnLst>
                                    <p:set>
                                      <p:cBhvr>
                                        <p:cTn id="10" dur="1" fill="hold">
                                          <p:stCondLst>
                                            <p:cond delay="0"/>
                                          </p:stCondLst>
                                        </p:cTn>
                                        <p:tgtEl>
                                          <p:spTgt spid="329751"/>
                                        </p:tgtEl>
                                        <p:attrNameLst>
                                          <p:attrName>style.visibility</p:attrName>
                                        </p:attrNameLst>
                                      </p:cBhvr>
                                      <p:to>
                                        <p:strVal val="visible"/>
                                      </p:to>
                                    </p:set>
                                    <p:animEffect transition="in" filter="dissolve">
                                      <p:cBhvr>
                                        <p:cTn id="11" dur="500"/>
                                        <p:tgtEl>
                                          <p:spTgt spid="329751"/>
                                        </p:tgtEl>
                                      </p:cBhvr>
                                    </p:animEffect>
                                  </p:childTnLst>
                                </p:cTn>
                              </p:par>
                            </p:childTnLst>
                          </p:cTn>
                        </p:par>
                        <p:par>
                          <p:cTn id="12" fill="hold" nodeType="afterGroup">
                            <p:stCondLst>
                              <p:cond delay="2500"/>
                            </p:stCondLst>
                            <p:childTnLst>
                              <p:par>
                                <p:cTn id="13" presetID="9" presetClass="entr" presetSubtype="0" fill="hold" nodeType="afterEffect">
                                  <p:stCondLst>
                                    <p:cond delay="500"/>
                                  </p:stCondLst>
                                  <p:childTnLst>
                                    <p:set>
                                      <p:cBhvr>
                                        <p:cTn id="14" dur="1" fill="hold">
                                          <p:stCondLst>
                                            <p:cond delay="0"/>
                                          </p:stCondLst>
                                        </p:cTn>
                                        <p:tgtEl>
                                          <p:spTgt spid="329956"/>
                                        </p:tgtEl>
                                        <p:attrNameLst>
                                          <p:attrName>style.visibility</p:attrName>
                                        </p:attrNameLst>
                                      </p:cBhvr>
                                      <p:to>
                                        <p:strVal val="visible"/>
                                      </p:to>
                                    </p:set>
                                    <p:animEffect transition="in" filter="dissolve">
                                      <p:cBhvr>
                                        <p:cTn id="15" dur="500"/>
                                        <p:tgtEl>
                                          <p:spTgt spid="329956"/>
                                        </p:tgtEl>
                                      </p:cBhvr>
                                    </p:animEffect>
                                  </p:childTnLst>
                                </p:cTn>
                              </p:par>
                            </p:childTnLst>
                          </p:cTn>
                        </p:par>
                        <p:par>
                          <p:cTn id="16" fill="hold" nodeType="afterGroup">
                            <p:stCondLst>
                              <p:cond delay="3500"/>
                            </p:stCondLst>
                            <p:childTnLst>
                              <p:par>
                                <p:cTn id="17" presetID="9" presetClass="entr" presetSubtype="0" fill="hold" nodeType="afterEffect">
                                  <p:stCondLst>
                                    <p:cond delay="500"/>
                                  </p:stCondLst>
                                  <p:childTnLst>
                                    <p:set>
                                      <p:cBhvr>
                                        <p:cTn id="18" dur="1" fill="hold">
                                          <p:stCondLst>
                                            <p:cond delay="0"/>
                                          </p:stCondLst>
                                        </p:cTn>
                                        <p:tgtEl>
                                          <p:spTgt spid="329882"/>
                                        </p:tgtEl>
                                        <p:attrNameLst>
                                          <p:attrName>style.visibility</p:attrName>
                                        </p:attrNameLst>
                                      </p:cBhvr>
                                      <p:to>
                                        <p:strVal val="visible"/>
                                      </p:to>
                                    </p:set>
                                    <p:animEffect transition="in" filter="dissolve">
                                      <p:cBhvr>
                                        <p:cTn id="19" dur="500"/>
                                        <p:tgtEl>
                                          <p:spTgt spid="329882"/>
                                        </p:tgtEl>
                                      </p:cBhvr>
                                    </p:animEffect>
                                  </p:childTnLst>
                                </p:cTn>
                              </p:par>
                            </p:childTnLst>
                          </p:cTn>
                        </p:par>
                        <p:par>
                          <p:cTn id="20" fill="hold" nodeType="afterGroup">
                            <p:stCondLst>
                              <p:cond delay="4500"/>
                            </p:stCondLst>
                            <p:childTnLst>
                              <p:par>
                                <p:cTn id="21" presetID="9" presetClass="entr" presetSubtype="0" fill="hold" nodeType="afterEffect">
                                  <p:stCondLst>
                                    <p:cond delay="1000"/>
                                  </p:stCondLst>
                                  <p:childTnLst>
                                    <p:set>
                                      <p:cBhvr>
                                        <p:cTn id="22" dur="1" fill="hold">
                                          <p:stCondLst>
                                            <p:cond delay="0"/>
                                          </p:stCondLst>
                                        </p:cTn>
                                        <p:tgtEl>
                                          <p:spTgt spid="329740"/>
                                        </p:tgtEl>
                                        <p:attrNameLst>
                                          <p:attrName>style.visibility</p:attrName>
                                        </p:attrNameLst>
                                      </p:cBhvr>
                                      <p:to>
                                        <p:strVal val="visible"/>
                                      </p:to>
                                    </p:set>
                                    <p:animEffect transition="in" filter="dissolve">
                                      <p:cBhvr>
                                        <p:cTn id="23" dur="1000"/>
                                        <p:tgtEl>
                                          <p:spTgt spid="3297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Risolviamo il problema</a:t>
            </a:r>
            <a:endParaRPr lang="it-IT" dirty="0"/>
          </a:p>
        </p:txBody>
      </p:sp>
      <p:sp>
        <p:nvSpPr>
          <p:cNvPr id="330757" name="Text Box 5"/>
          <p:cNvSpPr txBox="1">
            <a:spLocks noChangeArrowheads="1"/>
          </p:cNvSpPr>
          <p:nvPr/>
        </p:nvSpPr>
        <p:spPr bwMode="auto">
          <a:xfrm>
            <a:off x="539750" y="3867500"/>
            <a:ext cx="5426075" cy="519112"/>
          </a:xfrm>
          <a:prstGeom prst="rect">
            <a:avLst/>
          </a:prstGeom>
          <a:noFill/>
          <a:ln>
            <a:noFill/>
          </a:ln>
          <a:effectLst/>
          <a:extLst>
            <a:ext uri="{909E8E84-426E-40dd-AFC4-6F175D3DCCD1}">
              <a14:hiddenFill xmlns:a14="http://schemas.microsoft.com/office/drawing/2010/main" xmlns="">
                <a:solidFill>
                  <a:srgbClr val="DDDDDD"/>
                </a:solidFill>
              </a14:hiddenFill>
            </a:ext>
            <a:ext uri="{91240B29-F687-4f45-9708-019B960494DF}">
              <a14:hiddenLine xmlns:a14="http://schemas.microsoft.com/office/drawing/2010/main" xmlns="" w="9525">
                <a:solidFill>
                  <a:srgbClr val="DDDDDD"/>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defRPr/>
            </a:pPr>
            <a:r>
              <a:rPr lang="it-IT" sz="2800" dirty="0">
                <a:solidFill>
                  <a:srgbClr val="000066"/>
                </a:solidFill>
                <a:cs typeface="+mn-cs"/>
              </a:rPr>
              <a:t>Tale base di ripartizione deve </a:t>
            </a:r>
            <a:r>
              <a:rPr lang="it-IT" sz="2800" dirty="0" smtClean="0">
                <a:solidFill>
                  <a:srgbClr val="000066"/>
                </a:solidFill>
                <a:cs typeface="+mn-cs"/>
              </a:rPr>
              <a:t>essere:</a:t>
            </a:r>
            <a:endParaRPr lang="it-IT" sz="2800" dirty="0">
              <a:solidFill>
                <a:srgbClr val="000066"/>
              </a:solidFill>
              <a:cs typeface="+mn-cs"/>
            </a:endParaRPr>
          </a:p>
        </p:txBody>
      </p:sp>
      <p:sp>
        <p:nvSpPr>
          <p:cNvPr id="330760" name="Rectangle 8"/>
          <p:cNvSpPr>
            <a:spLocks noChangeArrowheads="1"/>
          </p:cNvSpPr>
          <p:nvPr/>
        </p:nvSpPr>
        <p:spPr bwMode="auto">
          <a:xfrm>
            <a:off x="2339975" y="1699326"/>
            <a:ext cx="5737225" cy="1938992"/>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a:defRPr/>
            </a:pPr>
            <a:r>
              <a:rPr lang="it-IT" sz="2400" dirty="0" smtClean="0"/>
              <a:t>È </a:t>
            </a:r>
            <a:r>
              <a:rPr lang="it-IT" sz="2400" dirty="0"/>
              <a:t>necessario trovare una “base di ripartizione” che ci permetta di stimare, in modo plausibile, il contributo offerto dal </a:t>
            </a:r>
            <a:r>
              <a:rPr lang="it-IT" sz="2400" dirty="0" smtClean="0"/>
              <a:t>fattore produttivo </a:t>
            </a:r>
            <a:r>
              <a:rPr lang="it-IT" sz="2400" dirty="0"/>
              <a:t>comune alla realizzazione del </a:t>
            </a:r>
            <a:r>
              <a:rPr lang="it-IT" sz="2400" dirty="0" smtClean="0"/>
              <a:t>prodotto</a:t>
            </a:r>
            <a:endParaRPr lang="it-IT" sz="2400" dirty="0"/>
          </a:p>
        </p:txBody>
      </p:sp>
      <p:grpSp>
        <p:nvGrpSpPr>
          <p:cNvPr id="333834" name="Group 10"/>
          <p:cNvGrpSpPr>
            <a:grpSpLocks/>
          </p:cNvGrpSpPr>
          <p:nvPr/>
        </p:nvGrpSpPr>
        <p:grpSpPr bwMode="auto">
          <a:xfrm>
            <a:off x="684213" y="4363139"/>
            <a:ext cx="7392987" cy="2198688"/>
            <a:chOff x="431" y="2704"/>
            <a:chExt cx="5238" cy="1385"/>
          </a:xfrm>
        </p:grpSpPr>
        <p:grpSp>
          <p:nvGrpSpPr>
            <p:cNvPr id="22537" name="Group 16"/>
            <p:cNvGrpSpPr>
              <a:grpSpLocks/>
            </p:cNvGrpSpPr>
            <p:nvPr/>
          </p:nvGrpSpPr>
          <p:grpSpPr bwMode="auto">
            <a:xfrm>
              <a:off x="431" y="3203"/>
              <a:ext cx="5238" cy="886"/>
              <a:chOff x="431" y="3203"/>
              <a:chExt cx="5238" cy="886"/>
            </a:xfrm>
          </p:grpSpPr>
          <p:sp>
            <p:nvSpPr>
              <p:cNvPr id="330763" name="AutoShape 11"/>
              <p:cNvSpPr>
                <a:spLocks noChangeArrowheads="1"/>
              </p:cNvSpPr>
              <p:nvPr/>
            </p:nvSpPr>
            <p:spPr bwMode="auto">
              <a:xfrm rot="5400000">
                <a:off x="498" y="3136"/>
                <a:ext cx="681" cy="816"/>
              </a:xfrm>
              <a:custGeom>
                <a:avLst/>
                <a:gdLst>
                  <a:gd name="G0" fmla="+- 10514 0 0"/>
                  <a:gd name="G1" fmla="+- 18514 0 0"/>
                  <a:gd name="G2" fmla="+- 7200 0 0"/>
                  <a:gd name="G3" fmla="*/ 10514 1 2"/>
                  <a:gd name="G4" fmla="+- G3 10800 0"/>
                  <a:gd name="G5" fmla="+- 21600 10514 18514"/>
                  <a:gd name="G6" fmla="+- 18514 7200 0"/>
                  <a:gd name="G7" fmla="*/ G6 1 2"/>
                  <a:gd name="G8" fmla="*/ 18514 2 1"/>
                  <a:gd name="G9" fmla="+- G8 0 21600"/>
                  <a:gd name="G10" fmla="*/ 21600 G0 G1"/>
                  <a:gd name="G11" fmla="*/ 21600 G4 G1"/>
                  <a:gd name="G12" fmla="*/ 21600 G5 G1"/>
                  <a:gd name="G13" fmla="*/ 21600 G7 G1"/>
                  <a:gd name="G14" fmla="*/ 18514 1 2"/>
                  <a:gd name="G15" fmla="+- G5 0 G4"/>
                  <a:gd name="G16" fmla="+- G0 0 G4"/>
                  <a:gd name="G17" fmla="*/ G2 G15 G16"/>
                  <a:gd name="T0" fmla="*/ 16057 w 21600"/>
                  <a:gd name="T1" fmla="*/ 0 h 21600"/>
                  <a:gd name="T2" fmla="*/ 10514 w 21600"/>
                  <a:gd name="T3" fmla="*/ 7200 h 21600"/>
                  <a:gd name="T4" fmla="*/ 0 w 21600"/>
                  <a:gd name="T5" fmla="*/ 18733 h 21600"/>
                  <a:gd name="T6" fmla="*/ 9257 w 21600"/>
                  <a:gd name="T7" fmla="*/ 21600 h 21600"/>
                  <a:gd name="T8" fmla="*/ 18514 w 21600"/>
                  <a:gd name="T9" fmla="*/ 15000 h 21600"/>
                  <a:gd name="T10" fmla="*/ 21600 w 21600"/>
                  <a:gd name="T11" fmla="*/ 7200 h 21600"/>
                  <a:gd name="T12" fmla="*/ 17694720 60000 65536"/>
                  <a:gd name="T13" fmla="*/ 11796480 60000 65536"/>
                  <a:gd name="T14" fmla="*/ 11796480 60000 65536"/>
                  <a:gd name="T15" fmla="*/ 5898240 60000 65536"/>
                  <a:gd name="T16" fmla="*/ 0 60000 65536"/>
                  <a:gd name="T17" fmla="*/ 0 60000 65536"/>
                  <a:gd name="T18" fmla="*/ 0 w 21600"/>
                  <a:gd name="T19" fmla="*/ G12 h 21600"/>
                  <a:gd name="T20" fmla="*/ G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57" y="0"/>
                    </a:moveTo>
                    <a:lnTo>
                      <a:pt x="10514" y="7200"/>
                    </a:lnTo>
                    <a:lnTo>
                      <a:pt x="13600" y="7200"/>
                    </a:lnTo>
                    <a:lnTo>
                      <a:pt x="13600" y="15867"/>
                    </a:lnTo>
                    <a:lnTo>
                      <a:pt x="0" y="15867"/>
                    </a:lnTo>
                    <a:lnTo>
                      <a:pt x="0" y="21600"/>
                    </a:lnTo>
                    <a:lnTo>
                      <a:pt x="18514" y="21600"/>
                    </a:lnTo>
                    <a:lnTo>
                      <a:pt x="18514" y="7200"/>
                    </a:lnTo>
                    <a:lnTo>
                      <a:pt x="21600" y="7200"/>
                    </a:lnTo>
                    <a:close/>
                  </a:path>
                </a:pathLst>
              </a:cu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sp>
            <p:nvSpPr>
              <p:cNvPr id="330764" name="Rectangle 12"/>
              <p:cNvSpPr>
                <a:spLocks noChangeArrowheads="1"/>
              </p:cNvSpPr>
              <p:nvPr/>
            </p:nvSpPr>
            <p:spPr bwMode="auto">
              <a:xfrm>
                <a:off x="1247" y="3566"/>
                <a:ext cx="4422" cy="523"/>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defRPr/>
                </a:pPr>
                <a:r>
                  <a:rPr lang="it-IT" sz="2400" i="1" dirty="0">
                    <a:cs typeface="+mn-cs"/>
                  </a:rPr>
                  <a:t>capace di esprimere una relazione causale tra </a:t>
                </a:r>
                <a:r>
                  <a:rPr lang="it-IT" sz="2400" i="1" dirty="0" smtClean="0"/>
                  <a:t>fattore produttivo</a:t>
                </a:r>
                <a:r>
                  <a:rPr lang="it-IT" sz="2400" i="1" dirty="0" smtClean="0">
                    <a:cs typeface="+mn-cs"/>
                  </a:rPr>
                  <a:t> </a:t>
                </a:r>
                <a:r>
                  <a:rPr lang="it-IT" sz="2400" i="1" dirty="0">
                    <a:cs typeface="+mn-cs"/>
                  </a:rPr>
                  <a:t>e </a:t>
                </a:r>
                <a:r>
                  <a:rPr lang="it-IT" sz="2400" i="1" dirty="0" smtClean="0"/>
                  <a:t>prodotto</a:t>
                </a:r>
                <a:endParaRPr lang="it-IT" sz="2400" i="1" dirty="0">
                  <a:cs typeface="+mn-cs"/>
                </a:endParaRPr>
              </a:p>
            </p:txBody>
          </p:sp>
        </p:grpSp>
        <p:grpSp>
          <p:nvGrpSpPr>
            <p:cNvPr id="22538" name="Group 15"/>
            <p:cNvGrpSpPr>
              <a:grpSpLocks/>
            </p:cNvGrpSpPr>
            <p:nvPr/>
          </p:nvGrpSpPr>
          <p:grpSpPr bwMode="auto">
            <a:xfrm>
              <a:off x="432" y="2704"/>
              <a:ext cx="5237" cy="681"/>
              <a:chOff x="432" y="2704"/>
              <a:chExt cx="5237" cy="681"/>
            </a:xfrm>
          </p:grpSpPr>
          <p:sp>
            <p:nvSpPr>
              <p:cNvPr id="330761" name="AutoShape 9"/>
              <p:cNvSpPr>
                <a:spLocks noChangeArrowheads="1"/>
              </p:cNvSpPr>
              <p:nvPr/>
            </p:nvSpPr>
            <p:spPr bwMode="auto">
              <a:xfrm rot="5400000">
                <a:off x="499" y="2637"/>
                <a:ext cx="681" cy="816"/>
              </a:xfrm>
              <a:custGeom>
                <a:avLst/>
                <a:gdLst>
                  <a:gd name="G0" fmla="+- 10514 0 0"/>
                  <a:gd name="G1" fmla="+- 18514 0 0"/>
                  <a:gd name="G2" fmla="+- 7200 0 0"/>
                  <a:gd name="G3" fmla="*/ 10514 1 2"/>
                  <a:gd name="G4" fmla="+- G3 10800 0"/>
                  <a:gd name="G5" fmla="+- 21600 10514 18514"/>
                  <a:gd name="G6" fmla="+- 18514 7200 0"/>
                  <a:gd name="G7" fmla="*/ G6 1 2"/>
                  <a:gd name="G8" fmla="*/ 18514 2 1"/>
                  <a:gd name="G9" fmla="+- G8 0 21600"/>
                  <a:gd name="G10" fmla="*/ 21600 G0 G1"/>
                  <a:gd name="G11" fmla="*/ 21600 G4 G1"/>
                  <a:gd name="G12" fmla="*/ 21600 G5 G1"/>
                  <a:gd name="G13" fmla="*/ 21600 G7 G1"/>
                  <a:gd name="G14" fmla="*/ 18514 1 2"/>
                  <a:gd name="G15" fmla="+- G5 0 G4"/>
                  <a:gd name="G16" fmla="+- G0 0 G4"/>
                  <a:gd name="G17" fmla="*/ G2 G15 G16"/>
                  <a:gd name="T0" fmla="*/ 16057 w 21600"/>
                  <a:gd name="T1" fmla="*/ 0 h 21600"/>
                  <a:gd name="T2" fmla="*/ 10514 w 21600"/>
                  <a:gd name="T3" fmla="*/ 7200 h 21600"/>
                  <a:gd name="T4" fmla="*/ 0 w 21600"/>
                  <a:gd name="T5" fmla="*/ 18733 h 21600"/>
                  <a:gd name="T6" fmla="*/ 9257 w 21600"/>
                  <a:gd name="T7" fmla="*/ 21600 h 21600"/>
                  <a:gd name="T8" fmla="*/ 18514 w 21600"/>
                  <a:gd name="T9" fmla="*/ 15000 h 21600"/>
                  <a:gd name="T10" fmla="*/ 21600 w 21600"/>
                  <a:gd name="T11" fmla="*/ 7200 h 21600"/>
                  <a:gd name="T12" fmla="*/ 17694720 60000 65536"/>
                  <a:gd name="T13" fmla="*/ 11796480 60000 65536"/>
                  <a:gd name="T14" fmla="*/ 11796480 60000 65536"/>
                  <a:gd name="T15" fmla="*/ 5898240 60000 65536"/>
                  <a:gd name="T16" fmla="*/ 0 60000 65536"/>
                  <a:gd name="T17" fmla="*/ 0 60000 65536"/>
                  <a:gd name="T18" fmla="*/ 0 w 21600"/>
                  <a:gd name="T19" fmla="*/ G12 h 21600"/>
                  <a:gd name="T20" fmla="*/ G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57" y="0"/>
                    </a:moveTo>
                    <a:lnTo>
                      <a:pt x="10514" y="7200"/>
                    </a:lnTo>
                    <a:lnTo>
                      <a:pt x="13600" y="7200"/>
                    </a:lnTo>
                    <a:lnTo>
                      <a:pt x="13600" y="15867"/>
                    </a:lnTo>
                    <a:lnTo>
                      <a:pt x="0" y="15867"/>
                    </a:lnTo>
                    <a:lnTo>
                      <a:pt x="0" y="21600"/>
                    </a:lnTo>
                    <a:lnTo>
                      <a:pt x="18514" y="21600"/>
                    </a:lnTo>
                    <a:lnTo>
                      <a:pt x="18514" y="7200"/>
                    </a:lnTo>
                    <a:lnTo>
                      <a:pt x="21600" y="7200"/>
                    </a:lnTo>
                    <a:close/>
                  </a:path>
                </a:pathLst>
              </a:cu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sp>
            <p:nvSpPr>
              <p:cNvPr id="330765" name="Rectangle 13"/>
              <p:cNvSpPr>
                <a:spLocks noChangeArrowheads="1"/>
              </p:cNvSpPr>
              <p:nvPr/>
            </p:nvSpPr>
            <p:spPr bwMode="auto">
              <a:xfrm>
                <a:off x="1247" y="3067"/>
                <a:ext cx="4422" cy="288"/>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defRPr/>
                </a:pPr>
                <a:r>
                  <a:rPr lang="it-IT" sz="2400" i="1">
                    <a:solidFill>
                      <a:srgbClr val="000066"/>
                    </a:solidFill>
                    <a:cs typeface="+mn-cs"/>
                  </a:rPr>
                  <a:t>razionalmente individuabile e misurabile</a:t>
                </a:r>
              </a:p>
            </p:txBody>
          </p:sp>
        </p:grpSp>
      </p:grpSp>
      <p:pic>
        <p:nvPicPr>
          <p:cNvPr id="330766" name="Picture 14" descr="CERVING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3850" y="1628775"/>
            <a:ext cx="1638300" cy="178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18</a:t>
            </a:fld>
            <a:endParaRPr lang="it-IT">
              <a:latin typeface="Calibri"/>
            </a:endParaRPr>
          </a:p>
        </p:txBody>
      </p:sp>
    </p:spTree>
    <p:extLst>
      <p:ext uri="{BB962C8B-B14F-4D97-AF65-F5344CB8AC3E}">
        <p14:creationId xmlns:p14="http://schemas.microsoft.com/office/powerpoint/2010/main" val="187991355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Un esempio per capire</a:t>
            </a:r>
            <a:endParaRPr lang="it-IT" dirty="0"/>
          </a:p>
        </p:txBody>
      </p:sp>
      <p:sp>
        <p:nvSpPr>
          <p:cNvPr id="331779" name="Rectangle 3"/>
          <p:cNvSpPr>
            <a:spLocks noChangeArrowheads="1"/>
          </p:cNvSpPr>
          <p:nvPr/>
        </p:nvSpPr>
        <p:spPr bwMode="auto">
          <a:xfrm>
            <a:off x="468313" y="1435126"/>
            <a:ext cx="6705600" cy="10832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p>
            <a:pPr algn="l">
              <a:lnSpc>
                <a:spcPct val="90000"/>
              </a:lnSpc>
              <a:defRPr/>
            </a:pPr>
            <a:r>
              <a:rPr lang="it-IT" sz="2400" i="1" dirty="0" err="1" smtClean="0">
                <a:cs typeface="+mn-cs"/>
              </a:rPr>
              <a:t>Hp</a:t>
            </a:r>
            <a:r>
              <a:rPr lang="it-IT" sz="2400" i="1" dirty="0" smtClean="0">
                <a:cs typeface="+mn-cs"/>
              </a:rPr>
              <a:t> </a:t>
            </a:r>
            <a:r>
              <a:rPr lang="it-IT" sz="2400" i="1" dirty="0">
                <a:cs typeface="+mn-cs"/>
              </a:rPr>
              <a:t>di produzione di 2 </a:t>
            </a:r>
            <a:r>
              <a:rPr lang="it-IT" sz="2400" i="1" dirty="0" smtClean="0"/>
              <a:t>prodotti</a:t>
            </a:r>
            <a:r>
              <a:rPr lang="it-IT" sz="2400" i="1" dirty="0" smtClean="0">
                <a:cs typeface="+mn-cs"/>
              </a:rPr>
              <a:t>:</a:t>
            </a:r>
            <a:endParaRPr lang="it-IT" sz="2400" i="1" dirty="0">
              <a:cs typeface="+mn-cs"/>
            </a:endParaRPr>
          </a:p>
          <a:p>
            <a:pPr algn="l">
              <a:lnSpc>
                <a:spcPct val="90000"/>
              </a:lnSpc>
              <a:defRPr/>
            </a:pPr>
            <a:r>
              <a:rPr lang="it-IT" sz="2400" i="1" dirty="0">
                <a:cs typeface="+mn-cs"/>
              </a:rPr>
              <a:t>A - scarpe</a:t>
            </a:r>
          </a:p>
          <a:p>
            <a:pPr algn="l">
              <a:lnSpc>
                <a:spcPct val="90000"/>
              </a:lnSpc>
              <a:defRPr/>
            </a:pPr>
            <a:r>
              <a:rPr lang="it-IT" sz="2400" i="1" dirty="0">
                <a:cs typeface="+mn-cs"/>
              </a:rPr>
              <a:t>B  - portafogli </a:t>
            </a:r>
          </a:p>
        </p:txBody>
      </p:sp>
      <p:grpSp>
        <p:nvGrpSpPr>
          <p:cNvPr id="23557" name="Group 37"/>
          <p:cNvGrpSpPr>
            <a:grpSpLocks/>
          </p:cNvGrpSpPr>
          <p:nvPr/>
        </p:nvGrpSpPr>
        <p:grpSpPr bwMode="auto">
          <a:xfrm>
            <a:off x="38256" y="3500438"/>
            <a:ext cx="1979612" cy="1803400"/>
            <a:chOff x="0" y="1842"/>
            <a:chExt cx="1344" cy="1280"/>
          </a:xfrm>
        </p:grpSpPr>
        <p:sp>
          <p:nvSpPr>
            <p:cNvPr id="331783" name="Text Box 7"/>
            <p:cNvSpPr txBox="1">
              <a:spLocks noChangeArrowheads="1"/>
            </p:cNvSpPr>
            <p:nvPr/>
          </p:nvSpPr>
          <p:spPr bwMode="auto">
            <a:xfrm>
              <a:off x="0" y="2840"/>
              <a:ext cx="1344" cy="282"/>
            </a:xfrm>
            <a:prstGeom prst="rect">
              <a:avLst/>
            </a:prstGeom>
            <a:noFill/>
            <a:ln>
              <a:noFill/>
            </a:ln>
            <a:effectLst/>
            <a:extLst>
              <a:ext uri="{909E8E84-426E-40dd-AFC4-6F175D3DCCD1}">
                <a14:hiddenFill xmlns:a14="http://schemas.microsoft.com/office/drawing/2010/main" xmlns="">
                  <a:solidFill>
                    <a:srgbClr val="DDDDDD"/>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a:spAutoFit/>
            </a:bodyPr>
            <a:lstStyle/>
            <a:p>
              <a:pPr>
                <a:defRPr/>
              </a:pPr>
              <a:endParaRPr lang="it-IT" sz="2000" b="0" i="1">
                <a:solidFill>
                  <a:srgbClr val="000066"/>
                </a:solidFill>
                <a:cs typeface="+mn-cs"/>
              </a:endParaRPr>
            </a:p>
          </p:txBody>
        </p:sp>
        <p:grpSp>
          <p:nvGrpSpPr>
            <p:cNvPr id="24067" name="Group 36"/>
            <p:cNvGrpSpPr>
              <a:grpSpLocks/>
            </p:cNvGrpSpPr>
            <p:nvPr/>
          </p:nvGrpSpPr>
          <p:grpSpPr bwMode="auto">
            <a:xfrm>
              <a:off x="22" y="1842"/>
              <a:ext cx="1316" cy="1229"/>
              <a:chOff x="22" y="1842"/>
              <a:chExt cx="1316" cy="1229"/>
            </a:xfrm>
          </p:grpSpPr>
          <p:sp>
            <p:nvSpPr>
              <p:cNvPr id="331786" name="Text Box 10"/>
              <p:cNvSpPr txBox="1">
                <a:spLocks noChangeArrowheads="1"/>
              </p:cNvSpPr>
              <p:nvPr/>
            </p:nvSpPr>
            <p:spPr bwMode="auto">
              <a:xfrm>
                <a:off x="22" y="2569"/>
                <a:ext cx="1224" cy="5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a:spAutoFit/>
              </a:bodyPr>
              <a:lstStyle/>
              <a:p>
                <a:pPr algn="ctr">
                  <a:defRPr/>
                </a:pPr>
                <a:r>
                  <a:rPr lang="it-IT" sz="2000" dirty="0">
                    <a:solidFill>
                      <a:srgbClr val="000066"/>
                    </a:solidFill>
                    <a:cs typeface="+mn-cs"/>
                  </a:rPr>
                  <a:t>Energia: </a:t>
                </a:r>
                <a:endParaRPr lang="it-IT" sz="2000" dirty="0" smtClean="0">
                  <a:solidFill>
                    <a:srgbClr val="000066"/>
                  </a:solidFill>
                  <a:cs typeface="+mn-cs"/>
                </a:endParaRPr>
              </a:p>
              <a:p>
                <a:pPr algn="ctr">
                  <a:defRPr/>
                </a:pPr>
                <a:r>
                  <a:rPr lang="it-IT" sz="2000" dirty="0" smtClean="0">
                    <a:solidFill>
                      <a:srgbClr val="000066"/>
                    </a:solidFill>
                    <a:cs typeface="+mn-cs"/>
                  </a:rPr>
                  <a:t>1.000€</a:t>
                </a:r>
                <a:endParaRPr lang="it-IT" sz="2000" dirty="0">
                  <a:solidFill>
                    <a:srgbClr val="000066"/>
                  </a:solidFill>
                  <a:cs typeface="+mn-cs"/>
                </a:endParaRPr>
              </a:p>
            </p:txBody>
          </p:sp>
          <p:pic>
            <p:nvPicPr>
              <p:cNvPr id="24069" name="Picture 35" descr="Benvenuto nel sito E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 y="1842"/>
                <a:ext cx="1225" cy="7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pic>
        </p:grpSp>
      </p:grpSp>
      <p:grpSp>
        <p:nvGrpSpPr>
          <p:cNvPr id="335489" name="Group 641"/>
          <p:cNvGrpSpPr>
            <a:grpSpLocks/>
          </p:cNvGrpSpPr>
          <p:nvPr/>
        </p:nvGrpSpPr>
        <p:grpSpPr bwMode="auto">
          <a:xfrm>
            <a:off x="2975889" y="2852738"/>
            <a:ext cx="1596013" cy="2561884"/>
            <a:chOff x="2447" y="2659"/>
            <a:chExt cx="960" cy="1451"/>
          </a:xfrm>
        </p:grpSpPr>
        <p:sp>
          <p:nvSpPr>
            <p:cNvPr id="331810" name="Text Box 34"/>
            <p:cNvSpPr txBox="1">
              <a:spLocks noChangeArrowheads="1"/>
            </p:cNvSpPr>
            <p:nvPr/>
          </p:nvSpPr>
          <p:spPr bwMode="auto">
            <a:xfrm>
              <a:off x="2447" y="3430"/>
              <a:ext cx="960" cy="68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ctr">
                <a:defRPr/>
              </a:pPr>
              <a:r>
                <a:rPr lang="it-IT" sz="2000" dirty="0">
                  <a:solidFill>
                    <a:srgbClr val="000066"/>
                  </a:solidFill>
                  <a:cs typeface="+mn-cs"/>
                </a:rPr>
                <a:t>MOD: base di</a:t>
              </a:r>
            </a:p>
            <a:p>
              <a:pPr algn="ctr">
                <a:defRPr/>
              </a:pPr>
              <a:r>
                <a:rPr lang="it-IT" sz="2000" dirty="0" smtClean="0">
                  <a:solidFill>
                    <a:srgbClr val="000066"/>
                  </a:solidFill>
                  <a:cs typeface="+mn-cs"/>
                </a:rPr>
                <a:t>ripartizione</a:t>
              </a:r>
              <a:endParaRPr lang="it-IT" sz="2000" dirty="0">
                <a:solidFill>
                  <a:srgbClr val="000066"/>
                </a:solidFill>
                <a:cs typeface="+mn-cs"/>
              </a:endParaRPr>
            </a:p>
            <a:p>
              <a:pPr algn="ctr">
                <a:defRPr/>
              </a:pPr>
              <a:r>
                <a:rPr lang="it-IT" sz="3200" dirty="0">
                  <a:solidFill>
                    <a:srgbClr val="000066"/>
                  </a:solidFill>
                  <a:cs typeface="+mn-cs"/>
                </a:rPr>
                <a:t>100 h</a:t>
              </a:r>
            </a:p>
          </p:txBody>
        </p:sp>
        <p:grpSp>
          <p:nvGrpSpPr>
            <p:cNvPr id="23745" name="Group 314"/>
            <p:cNvGrpSpPr>
              <a:grpSpLocks noChangeAspect="1"/>
            </p:cNvGrpSpPr>
            <p:nvPr/>
          </p:nvGrpSpPr>
          <p:grpSpPr bwMode="auto">
            <a:xfrm>
              <a:off x="2608" y="2659"/>
              <a:ext cx="603" cy="792"/>
              <a:chOff x="2327" y="2115"/>
              <a:chExt cx="553" cy="743"/>
            </a:xfrm>
          </p:grpSpPr>
          <p:sp>
            <p:nvSpPr>
              <p:cNvPr id="23746" name="AutoShape 315"/>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23747" name="Group 316"/>
              <p:cNvGrpSpPr>
                <a:grpSpLocks/>
              </p:cNvGrpSpPr>
              <p:nvPr/>
            </p:nvGrpSpPr>
            <p:grpSpPr bwMode="auto">
              <a:xfrm>
                <a:off x="2332" y="2115"/>
                <a:ext cx="305" cy="739"/>
                <a:chOff x="2332" y="2115"/>
                <a:chExt cx="305" cy="739"/>
              </a:xfrm>
            </p:grpSpPr>
            <p:sp>
              <p:nvSpPr>
                <p:cNvPr id="23866" name="Freeform 317"/>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67" name="Freeform 318"/>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68" name="Freeform 319"/>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69" name="Freeform 320"/>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0" name="Freeform 321"/>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1" name="Freeform 322"/>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2" name="Freeform 323"/>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3" name="Freeform 324"/>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4" name="Freeform 325"/>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5" name="Freeform 326"/>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6" name="Freeform 327"/>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7" name="Freeform 328"/>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8" name="Freeform 329"/>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79" name="Freeform 330"/>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0" name="Freeform 331"/>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1" name="Freeform 332"/>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2" name="Freeform 333"/>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3" name="Freeform 334"/>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4" name="Freeform 335"/>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5" name="Freeform 336"/>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6" name="Freeform 337"/>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7" name="Freeform 338"/>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8" name="Freeform 339"/>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89" name="Freeform 340"/>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0" name="Freeform 341"/>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1" name="Freeform 342"/>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2" name="Freeform 343"/>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3" name="Freeform 344"/>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4" name="Freeform 345"/>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5" name="Freeform 346"/>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6" name="Freeform 347"/>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7" name="Freeform 348"/>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8" name="Freeform 349"/>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99" name="Freeform 350"/>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0" name="Freeform 351"/>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1" name="Freeform 352"/>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2" name="Freeform 353"/>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3" name="Freeform 354"/>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4" name="Freeform 355"/>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5" name="Freeform 356"/>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6" name="Freeform 357"/>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7" name="Freeform 358"/>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8" name="Freeform 359"/>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09" name="Freeform 360"/>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0" name="Freeform 361"/>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1" name="Freeform 362"/>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2" name="Freeform 363"/>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3" name="Freeform 364"/>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4" name="Freeform 365"/>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5" name="Freeform 366"/>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6" name="Freeform 367"/>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7" name="Freeform 368"/>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8" name="Freeform 369"/>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19" name="Freeform 370"/>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0" name="Freeform 371"/>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1" name="Freeform 372"/>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2" name="Freeform 373"/>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3" name="Freeform 374"/>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4" name="Freeform 375"/>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5" name="Freeform 376"/>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6" name="Freeform 377"/>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7" name="Freeform 378"/>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8" name="Freeform 379"/>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29" name="Freeform 380"/>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0" name="Freeform 381"/>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1" name="Freeform 382"/>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2" name="Freeform 383"/>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3" name="Freeform 384"/>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4" name="Freeform 385"/>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5" name="Freeform 386"/>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6" name="Freeform 387"/>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7" name="Freeform 388"/>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8" name="Freeform 389"/>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39" name="Freeform 390"/>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0" name="Freeform 391"/>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1" name="Freeform 392"/>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2" name="Freeform 393"/>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3" name="Freeform 394"/>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4" name="Freeform 395"/>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5" name="Freeform 396"/>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6" name="Freeform 397"/>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7" name="Freeform 398"/>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8" name="Freeform 399"/>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49" name="Freeform 400"/>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0" name="Freeform 401"/>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1" name="Freeform 402"/>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2" name="Freeform 403"/>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3" name="Freeform 404"/>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4" name="Freeform 405"/>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5" name="Freeform 406"/>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6" name="Freeform 407"/>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7" name="Freeform 408"/>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8" name="Freeform 409"/>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59" name="Freeform 410"/>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0" name="Freeform 411"/>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1" name="Freeform 412"/>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2" name="Freeform 413"/>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3" name="Freeform 414"/>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4" name="Freeform 415"/>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5" name="Freeform 416"/>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6" name="Freeform 417"/>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7" name="Freeform 418"/>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8" name="Freeform 419"/>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69" name="Freeform 420"/>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0" name="Freeform 421"/>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1" name="Freeform 422"/>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2" name="Freeform 423"/>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3" name="Freeform 424"/>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4" name="Freeform 425"/>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5" name="Freeform 426"/>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6" name="Freeform 427"/>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7" name="Freeform 428"/>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8" name="Freeform 429"/>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79" name="Freeform 430"/>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0" name="Freeform 431"/>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1" name="Freeform 432"/>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2" name="Freeform 433"/>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3" name="Freeform 434"/>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4" name="Freeform 435"/>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5" name="Freeform 436"/>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6" name="Freeform 437"/>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7" name="Freeform 438"/>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8" name="Freeform 439"/>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89" name="Freeform 440"/>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0" name="Freeform 441"/>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1" name="Freeform 442"/>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2" name="Freeform 443"/>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3" name="Freeform 444"/>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4" name="Freeform 445"/>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5" name="Freeform 446"/>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6" name="Freeform 447"/>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7" name="Freeform 448"/>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8" name="Freeform 449"/>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999" name="Freeform 450"/>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0" name="Freeform 451"/>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1" name="Freeform 452"/>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2" name="Freeform 453"/>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3" name="Freeform 454"/>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4" name="Freeform 455"/>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5" name="Freeform 456"/>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6" name="Freeform 457"/>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7" name="Freeform 458"/>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8" name="Freeform 459"/>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09" name="Freeform 460"/>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0" name="Freeform 461"/>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1" name="Freeform 462"/>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2" name="Freeform 463"/>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3" name="Freeform 464"/>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4" name="Freeform 465"/>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5" name="Freeform 466"/>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6" name="Freeform 467"/>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7" name="Freeform 468"/>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8" name="Freeform 469"/>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19" name="Freeform 470"/>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0" name="Freeform 471"/>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1" name="Freeform 472"/>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2" name="Freeform 473"/>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3" name="Freeform 474"/>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4" name="Freeform 475"/>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5" name="Freeform 476"/>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6" name="Freeform 477"/>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7" name="Freeform 478"/>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8" name="Freeform 479"/>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29" name="Freeform 480"/>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0" name="Freeform 481"/>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1" name="Freeform 482"/>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2" name="Freeform 483"/>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3" name="Freeform 484"/>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4" name="Freeform 485"/>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5" name="Freeform 486"/>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6" name="Freeform 487"/>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7" name="Freeform 488"/>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8" name="Freeform 489"/>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39" name="Freeform 490"/>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0" name="Freeform 491"/>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1" name="Freeform 492"/>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2" name="Freeform 493"/>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3" name="Freeform 494"/>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4" name="Freeform 495"/>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5" name="Freeform 496"/>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6" name="Freeform 497"/>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7" name="Freeform 498"/>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8" name="Freeform 499"/>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49" name="Freeform 500"/>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0" name="Freeform 501"/>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1" name="Freeform 502"/>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2" name="Freeform 503"/>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3" name="Freeform 504"/>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4" name="Freeform 505"/>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5" name="Freeform 506"/>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6" name="Freeform 507"/>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7" name="Freeform 508"/>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8" name="Freeform 509"/>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59" name="Freeform 510"/>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60" name="Freeform 511"/>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61" name="Freeform 512"/>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62" name="Freeform 513"/>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63" name="Freeform 514"/>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64" name="Freeform 515"/>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065" name="Freeform 516"/>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23748" name="Freeform 517"/>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49" name="Freeform 518"/>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0" name="Freeform 519"/>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1" name="Freeform 520"/>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2" name="Freeform 521"/>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3" name="Freeform 522"/>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4" name="Freeform 523"/>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5" name="Freeform 524"/>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6" name="Freeform 525"/>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7" name="Freeform 526"/>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8" name="Freeform 527"/>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59" name="Freeform 528"/>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0" name="Freeform 529"/>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1" name="Freeform 530"/>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2" name="Freeform 531"/>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3" name="Freeform 532"/>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4" name="Freeform 533"/>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5" name="Freeform 534"/>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6" name="Freeform 535"/>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7" name="Freeform 536"/>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8" name="Freeform 537"/>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69" name="Freeform 538"/>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0" name="Freeform 539"/>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1" name="Freeform 540"/>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2" name="Freeform 541"/>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3" name="Freeform 542"/>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4" name="Freeform 543"/>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5" name="Freeform 544"/>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6" name="Freeform 545"/>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7" name="Freeform 546"/>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8" name="Freeform 547"/>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79" name="Freeform 548"/>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0" name="Freeform 549"/>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1" name="Freeform 550"/>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2" name="Freeform 551"/>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3" name="Freeform 552"/>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4" name="Freeform 553"/>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5" name="Freeform 554"/>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6" name="Freeform 555"/>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7" name="Freeform 556"/>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8" name="Freeform 557"/>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89" name="Freeform 558"/>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0" name="Freeform 559"/>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1" name="Freeform 560"/>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2" name="Freeform 561"/>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3" name="Freeform 562"/>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4" name="Freeform 563"/>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5" name="Freeform 564"/>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6" name="Freeform 565"/>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7" name="Freeform 566"/>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8" name="Freeform 567"/>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99" name="Freeform 568"/>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0" name="Freeform 569"/>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1" name="Freeform 570"/>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2" name="Freeform 571"/>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3" name="Freeform 572"/>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4" name="Freeform 573"/>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5" name="Freeform 574"/>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6" name="Freeform 575"/>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7" name="Freeform 576"/>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8" name="Freeform 577"/>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09" name="Freeform 578"/>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10" name="Freeform 579"/>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11" name="Freeform 580"/>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12" name="Freeform 581"/>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13" name="Freeform 582"/>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14" name="Freeform 583"/>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15" name="Freeform 584"/>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16" name="Freeform 585"/>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17" name="Freeform 586"/>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18" name="Freeform 587"/>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19" name="Freeform 588"/>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20" name="Freeform 589"/>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21" name="Freeform 590"/>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22" name="Freeform 591"/>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23" name="Freeform 592"/>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24" name="Freeform 593"/>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25" name="Freeform 594"/>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26" name="Freeform 595"/>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27" name="Freeform 596"/>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28" name="Freeform 597"/>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29" name="Freeform 598"/>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30" name="Freeform 599"/>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31" name="Freeform 600"/>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32" name="Freeform 601"/>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33" name="Freeform 602"/>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3834" name="Freeform 603"/>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35" name="Freeform 604"/>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36" name="Freeform 605"/>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37" name="Freeform 606"/>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38" name="Freeform 607"/>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39" name="Freeform 608"/>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0" name="Freeform 609"/>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1" name="Freeform 610"/>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2" name="Freeform 611"/>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3" name="Freeform 612"/>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4" name="Freeform 613"/>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5" name="Freeform 614"/>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6" name="Freeform 615"/>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7" name="Freeform 616"/>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8" name="Freeform 617"/>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49" name="Freeform 618"/>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0" name="Freeform 619"/>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1" name="Freeform 620"/>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2" name="Freeform 621"/>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3" name="Freeform 622"/>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4" name="Freeform 623"/>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5" name="Freeform 624"/>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6" name="Freeform 625"/>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7" name="Freeform 626"/>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8" name="Freeform 627"/>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59" name="Freeform 628"/>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60" name="Freeform 629"/>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61" name="Freeform 630"/>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62" name="Freeform 631"/>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63" name="Freeform 632"/>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64" name="Freeform 633"/>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865" name="Freeform 634"/>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335488" name="Rectangle 640"/>
          <p:cNvSpPr>
            <a:spLocks noChangeArrowheads="1"/>
          </p:cNvSpPr>
          <p:nvPr/>
        </p:nvSpPr>
        <p:spPr bwMode="auto">
          <a:xfrm>
            <a:off x="2712072" y="2636838"/>
            <a:ext cx="2087563" cy="2879725"/>
          </a:xfrm>
          <a:prstGeom prst="rect">
            <a:avLst/>
          </a:prstGeom>
          <a:noFill/>
          <a:ln w="57150">
            <a:solidFill>
              <a:srgbClr val="000066"/>
            </a:solidFill>
            <a:prstDash val="sysDot"/>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cxnSp>
        <p:nvCxnSpPr>
          <p:cNvPr id="374627" name="AutoShape 867"/>
          <p:cNvCxnSpPr>
            <a:cxnSpLocks noChangeShapeType="1"/>
          </p:cNvCxnSpPr>
          <p:nvPr/>
        </p:nvCxnSpPr>
        <p:spPr bwMode="auto">
          <a:xfrm flipV="1">
            <a:off x="4847550" y="2492375"/>
            <a:ext cx="1558925" cy="1476375"/>
          </a:xfrm>
          <a:prstGeom prst="bentConnector3">
            <a:avLst>
              <a:gd name="adj1" fmla="val 49185"/>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374628" name="AutoShape 868"/>
          <p:cNvCxnSpPr>
            <a:cxnSpLocks noChangeShapeType="1"/>
          </p:cNvCxnSpPr>
          <p:nvPr/>
        </p:nvCxnSpPr>
        <p:spPr bwMode="auto">
          <a:xfrm>
            <a:off x="4847550" y="4292600"/>
            <a:ext cx="1368425" cy="1331913"/>
          </a:xfrm>
          <a:prstGeom prst="bentConnector3">
            <a:avLst>
              <a:gd name="adj1" fmla="val 56495"/>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374629" name="Line 869"/>
          <p:cNvSpPr>
            <a:spLocks noChangeShapeType="1"/>
          </p:cNvSpPr>
          <p:nvPr/>
        </p:nvSpPr>
        <p:spPr bwMode="auto">
          <a:xfrm>
            <a:off x="1607463" y="4149725"/>
            <a:ext cx="936625" cy="0"/>
          </a:xfrm>
          <a:prstGeom prst="line">
            <a:avLst/>
          </a:prstGeom>
          <a:noFill/>
          <a:ln w="57150">
            <a:solidFill>
              <a:srgbClr val="000066"/>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nvGrpSpPr>
          <p:cNvPr id="374632" name="Group 872"/>
          <p:cNvGrpSpPr>
            <a:grpSpLocks/>
          </p:cNvGrpSpPr>
          <p:nvPr/>
        </p:nvGrpSpPr>
        <p:grpSpPr bwMode="auto">
          <a:xfrm>
            <a:off x="6504900" y="1557338"/>
            <a:ext cx="1727200" cy="2159000"/>
            <a:chOff x="4468" y="890"/>
            <a:chExt cx="1088" cy="1406"/>
          </a:xfrm>
        </p:grpSpPr>
        <p:sp>
          <p:nvSpPr>
            <p:cNvPr id="331799" name="Text Box 23"/>
            <p:cNvSpPr txBox="1">
              <a:spLocks noChangeArrowheads="1"/>
            </p:cNvSpPr>
            <p:nvPr/>
          </p:nvSpPr>
          <p:spPr bwMode="auto">
            <a:xfrm>
              <a:off x="4740" y="1752"/>
              <a:ext cx="536" cy="3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3200">
                  <a:solidFill>
                    <a:srgbClr val="000066"/>
                  </a:solidFill>
                  <a:cs typeface="+mn-cs"/>
                </a:rPr>
                <a:t>60 h</a:t>
              </a:r>
            </a:p>
          </p:txBody>
        </p:sp>
        <p:grpSp>
          <p:nvGrpSpPr>
            <p:cNvPr id="23612" name="Group 664"/>
            <p:cNvGrpSpPr>
              <a:grpSpLocks noChangeAspect="1"/>
            </p:cNvGrpSpPr>
            <p:nvPr/>
          </p:nvGrpSpPr>
          <p:grpSpPr bwMode="auto">
            <a:xfrm>
              <a:off x="4513" y="1026"/>
              <a:ext cx="908" cy="692"/>
              <a:chOff x="4286" y="2704"/>
              <a:chExt cx="1157" cy="883"/>
            </a:xfrm>
          </p:grpSpPr>
          <p:sp>
            <p:nvSpPr>
              <p:cNvPr id="23614" name="AutoShape 665"/>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3615" name="Freeform 666"/>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23616" name="Freeform 667"/>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17" name="Freeform 668"/>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18" name="Freeform 669"/>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19" name="Freeform 670"/>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0" name="Freeform 671"/>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1" name="Freeform 672"/>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2" name="Freeform 673"/>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3" name="Freeform 674"/>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4" name="Freeform 675"/>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5" name="Freeform 676"/>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6" name="Freeform 677"/>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7" name="Freeform 678"/>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8" name="Freeform 679"/>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29" name="Freeform 680"/>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0" name="Freeform 681"/>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1" name="Freeform 682"/>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2" name="Freeform 683"/>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3" name="Freeform 684"/>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4" name="Freeform 685"/>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5" name="Freeform 686"/>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6" name="Freeform 687"/>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7" name="Freeform 688"/>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8" name="Freeform 689"/>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39" name="Freeform 690"/>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0" name="Freeform 691"/>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1" name="Freeform 692"/>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2" name="Freeform 693"/>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3" name="Freeform 694"/>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4" name="Freeform 695"/>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5" name="Freeform 696"/>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6" name="Freeform 697"/>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7" name="Freeform 698"/>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8" name="Freeform 699"/>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49" name="Freeform 700"/>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0" name="Freeform 701"/>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1" name="Freeform 702"/>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2" name="Freeform 703"/>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3" name="Freeform 704"/>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4" name="Freeform 705"/>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5" name="Freeform 706"/>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6" name="Freeform 707"/>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7" name="Freeform 708"/>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8" name="Freeform 709"/>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59" name="Freeform 710"/>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0" name="Freeform 711"/>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1" name="Freeform 712"/>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2" name="Freeform 713"/>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3" name="Freeform 714"/>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4" name="Freeform 715"/>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5" name="Freeform 716"/>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6" name="Freeform 717"/>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7" name="Freeform 718"/>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8" name="Freeform 719"/>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69" name="Freeform 720"/>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0" name="Freeform 721"/>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1" name="Freeform 722"/>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2" name="Freeform 723"/>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3" name="Freeform 724"/>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4" name="Freeform 725"/>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5" name="Freeform 726"/>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6" name="Freeform 727"/>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7" name="Freeform 728"/>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8" name="Freeform 729"/>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79" name="Freeform 730"/>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80" name="Freeform 731"/>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23681" name="Freeform 732"/>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82" name="Freeform 733"/>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83" name="Freeform 734"/>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23684" name="Freeform 735"/>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85" name="Freeform 736"/>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86" name="Freeform 737"/>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87" name="Freeform 738"/>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88" name="Freeform 739"/>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89" name="Freeform 740"/>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0" name="Freeform 741"/>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1" name="Freeform 742"/>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2" name="Freeform 743"/>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3" name="Freeform 744"/>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4" name="Freeform 745"/>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5" name="Freeform 746"/>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6" name="Freeform 747"/>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7" name="Freeform 748"/>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8" name="Freeform 749"/>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99" name="Freeform 750"/>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0" name="Freeform 751"/>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1" name="Freeform 752"/>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2" name="Freeform 753"/>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3" name="Freeform 754"/>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4" name="Freeform 755"/>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5" name="Freeform 756"/>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6" name="Freeform 757"/>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7" name="Freeform 758"/>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8" name="Freeform 759"/>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09" name="Freeform 760"/>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0" name="Freeform 761"/>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1" name="Freeform 762"/>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2" name="Freeform 763"/>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3" name="Freeform 764"/>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4" name="Freeform 765"/>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5" name="Freeform 766"/>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6" name="Freeform 767"/>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7" name="Freeform 768"/>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8" name="Freeform 769"/>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19" name="Freeform 770"/>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0" name="Freeform 771"/>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1" name="Freeform 772"/>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2" name="Freeform 773"/>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3" name="Freeform 774"/>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4" name="Freeform 775"/>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5" name="Freeform 776"/>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6" name="Freeform 777"/>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7" name="Freeform 778"/>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8" name="Freeform 779"/>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29" name="Freeform 780"/>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0" name="Freeform 781"/>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1" name="Freeform 782"/>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2" name="Freeform 783"/>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3" name="Freeform 784"/>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4" name="Freeform 785"/>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5" name="Freeform 786"/>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6" name="Freeform 787"/>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7" name="Freeform 788"/>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8" name="Freeform 789"/>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39" name="Freeform 790"/>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40" name="Freeform 791"/>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41" name="Freeform 792"/>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42" name="Freeform 793"/>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743" name="Freeform 794"/>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74630" name="Rectangle 870"/>
            <p:cNvSpPr>
              <a:spLocks noChangeArrowheads="1"/>
            </p:cNvSpPr>
            <p:nvPr/>
          </p:nvSpPr>
          <p:spPr bwMode="auto">
            <a:xfrm>
              <a:off x="4468" y="890"/>
              <a:ext cx="1088" cy="1406"/>
            </a:xfrm>
            <a:prstGeom prst="rect">
              <a:avLst/>
            </a:prstGeom>
            <a:noFill/>
            <a:ln w="57150">
              <a:solidFill>
                <a:schemeClr val="tx1"/>
              </a:solidFill>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grpSp>
      <p:grpSp>
        <p:nvGrpSpPr>
          <p:cNvPr id="374633" name="Group 873"/>
          <p:cNvGrpSpPr>
            <a:grpSpLocks/>
          </p:cNvGrpSpPr>
          <p:nvPr/>
        </p:nvGrpSpPr>
        <p:grpSpPr bwMode="auto">
          <a:xfrm>
            <a:off x="6504900" y="4221163"/>
            <a:ext cx="1727200" cy="2087562"/>
            <a:chOff x="4468" y="2659"/>
            <a:chExt cx="1088" cy="1406"/>
          </a:xfrm>
        </p:grpSpPr>
        <p:sp>
          <p:nvSpPr>
            <p:cNvPr id="331801" name="Text Box 25"/>
            <p:cNvSpPr txBox="1">
              <a:spLocks noChangeArrowheads="1"/>
            </p:cNvSpPr>
            <p:nvPr/>
          </p:nvSpPr>
          <p:spPr bwMode="auto">
            <a:xfrm>
              <a:off x="4740" y="3612"/>
              <a:ext cx="536" cy="39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3200">
                  <a:solidFill>
                    <a:srgbClr val="000066"/>
                  </a:solidFill>
                  <a:cs typeface="+mn-cs"/>
                </a:rPr>
                <a:t>40 h</a:t>
              </a:r>
            </a:p>
          </p:txBody>
        </p:sp>
        <p:grpSp>
          <p:nvGrpSpPr>
            <p:cNvPr id="23566" name="Group 795"/>
            <p:cNvGrpSpPr>
              <a:grpSpLocks noChangeAspect="1"/>
            </p:cNvGrpSpPr>
            <p:nvPr/>
          </p:nvGrpSpPr>
          <p:grpSpPr bwMode="auto">
            <a:xfrm>
              <a:off x="4604" y="3067"/>
              <a:ext cx="817" cy="482"/>
              <a:chOff x="3061" y="2603"/>
              <a:chExt cx="681" cy="402"/>
            </a:xfrm>
          </p:grpSpPr>
          <p:sp>
            <p:nvSpPr>
              <p:cNvPr id="23568" name="AutoShape 796"/>
              <p:cNvSpPr>
                <a:spLocks noChangeAspect="1" noChangeArrowheads="1" noTextEdit="1"/>
              </p:cNvSpPr>
              <p:nvPr/>
            </p:nvSpPr>
            <p:spPr bwMode="auto">
              <a:xfrm>
                <a:off x="3061" y="2603"/>
                <a:ext cx="681" cy="4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3569" name="Freeform 797"/>
              <p:cNvSpPr>
                <a:spLocks/>
              </p:cNvSpPr>
              <p:nvPr/>
            </p:nvSpPr>
            <p:spPr bwMode="auto">
              <a:xfrm>
                <a:off x="3061" y="2603"/>
                <a:ext cx="681" cy="397"/>
              </a:xfrm>
              <a:custGeom>
                <a:avLst/>
                <a:gdLst>
                  <a:gd name="T0" fmla="*/ 665 w 2043"/>
                  <a:gd name="T1" fmla="*/ 91 h 1191"/>
                  <a:gd name="T2" fmla="*/ 645 w 2043"/>
                  <a:gd name="T3" fmla="*/ 79 h 1191"/>
                  <a:gd name="T4" fmla="*/ 620 w 2043"/>
                  <a:gd name="T5" fmla="*/ 68 h 1191"/>
                  <a:gd name="T6" fmla="*/ 597 w 2043"/>
                  <a:gd name="T7" fmla="*/ 59 h 1191"/>
                  <a:gd name="T8" fmla="*/ 579 w 2043"/>
                  <a:gd name="T9" fmla="*/ 50 h 1191"/>
                  <a:gd name="T10" fmla="*/ 543 w 2043"/>
                  <a:gd name="T11" fmla="*/ 34 h 1191"/>
                  <a:gd name="T12" fmla="*/ 505 w 2043"/>
                  <a:gd name="T13" fmla="*/ 22 h 1191"/>
                  <a:gd name="T14" fmla="*/ 466 w 2043"/>
                  <a:gd name="T15" fmla="*/ 13 h 1191"/>
                  <a:gd name="T16" fmla="*/ 429 w 2043"/>
                  <a:gd name="T17" fmla="*/ 7 h 1191"/>
                  <a:gd name="T18" fmla="*/ 395 w 2043"/>
                  <a:gd name="T19" fmla="*/ 3 h 1191"/>
                  <a:gd name="T20" fmla="*/ 362 w 2043"/>
                  <a:gd name="T21" fmla="*/ 1 h 1191"/>
                  <a:gd name="T22" fmla="*/ 350 w 2043"/>
                  <a:gd name="T23" fmla="*/ 0 h 1191"/>
                  <a:gd name="T24" fmla="*/ 333 w 2043"/>
                  <a:gd name="T25" fmla="*/ 1 h 1191"/>
                  <a:gd name="T26" fmla="*/ 308 w 2043"/>
                  <a:gd name="T27" fmla="*/ 2 h 1191"/>
                  <a:gd name="T28" fmla="*/ 285 w 2043"/>
                  <a:gd name="T29" fmla="*/ 3 h 1191"/>
                  <a:gd name="T30" fmla="*/ 266 w 2043"/>
                  <a:gd name="T31" fmla="*/ 6 h 1191"/>
                  <a:gd name="T32" fmla="*/ 211 w 2043"/>
                  <a:gd name="T33" fmla="*/ 11 h 1191"/>
                  <a:gd name="T34" fmla="*/ 129 w 2043"/>
                  <a:gd name="T35" fmla="*/ 19 h 1191"/>
                  <a:gd name="T36" fmla="*/ 53 w 2043"/>
                  <a:gd name="T37" fmla="*/ 26 h 1191"/>
                  <a:gd name="T38" fmla="*/ 39 w 2043"/>
                  <a:gd name="T39" fmla="*/ 67 h 1191"/>
                  <a:gd name="T40" fmla="*/ 17 w 2043"/>
                  <a:gd name="T41" fmla="*/ 83 h 1191"/>
                  <a:gd name="T42" fmla="*/ 1 w 2043"/>
                  <a:gd name="T43" fmla="*/ 101 h 1191"/>
                  <a:gd name="T44" fmla="*/ 2 w 2043"/>
                  <a:gd name="T45" fmla="*/ 143 h 1191"/>
                  <a:gd name="T46" fmla="*/ 39 w 2043"/>
                  <a:gd name="T47" fmla="*/ 335 h 1191"/>
                  <a:gd name="T48" fmla="*/ 57 w 2043"/>
                  <a:gd name="T49" fmla="*/ 388 h 1191"/>
                  <a:gd name="T50" fmla="*/ 67 w 2043"/>
                  <a:gd name="T51" fmla="*/ 392 h 1191"/>
                  <a:gd name="T52" fmla="*/ 70 w 2043"/>
                  <a:gd name="T53" fmla="*/ 393 h 1191"/>
                  <a:gd name="T54" fmla="*/ 92 w 2043"/>
                  <a:gd name="T55" fmla="*/ 397 h 1191"/>
                  <a:gd name="T56" fmla="*/ 117 w 2043"/>
                  <a:gd name="T57" fmla="*/ 394 h 1191"/>
                  <a:gd name="T58" fmla="*/ 140 w 2043"/>
                  <a:gd name="T59" fmla="*/ 388 h 1191"/>
                  <a:gd name="T60" fmla="*/ 168 w 2043"/>
                  <a:gd name="T61" fmla="*/ 377 h 1191"/>
                  <a:gd name="T62" fmla="*/ 232 w 2043"/>
                  <a:gd name="T63" fmla="*/ 346 h 1191"/>
                  <a:gd name="T64" fmla="*/ 299 w 2043"/>
                  <a:gd name="T65" fmla="*/ 313 h 1191"/>
                  <a:gd name="T66" fmla="*/ 330 w 2043"/>
                  <a:gd name="T67" fmla="*/ 301 h 1191"/>
                  <a:gd name="T68" fmla="*/ 337 w 2043"/>
                  <a:gd name="T69" fmla="*/ 301 h 1191"/>
                  <a:gd name="T70" fmla="*/ 347 w 2043"/>
                  <a:gd name="T71" fmla="*/ 300 h 1191"/>
                  <a:gd name="T72" fmla="*/ 353 w 2043"/>
                  <a:gd name="T73" fmla="*/ 302 h 1191"/>
                  <a:gd name="T74" fmla="*/ 372 w 2043"/>
                  <a:gd name="T75" fmla="*/ 310 h 1191"/>
                  <a:gd name="T76" fmla="*/ 402 w 2043"/>
                  <a:gd name="T77" fmla="*/ 323 h 1191"/>
                  <a:gd name="T78" fmla="*/ 448 w 2043"/>
                  <a:gd name="T79" fmla="*/ 342 h 1191"/>
                  <a:gd name="T80" fmla="*/ 471 w 2043"/>
                  <a:gd name="T81" fmla="*/ 351 h 1191"/>
                  <a:gd name="T82" fmla="*/ 492 w 2043"/>
                  <a:gd name="T83" fmla="*/ 360 h 1191"/>
                  <a:gd name="T84" fmla="*/ 504 w 2043"/>
                  <a:gd name="T85" fmla="*/ 365 h 1191"/>
                  <a:gd name="T86" fmla="*/ 529 w 2043"/>
                  <a:gd name="T87" fmla="*/ 376 h 1191"/>
                  <a:gd name="T88" fmla="*/ 560 w 2043"/>
                  <a:gd name="T89" fmla="*/ 386 h 1191"/>
                  <a:gd name="T90" fmla="*/ 584 w 2043"/>
                  <a:gd name="T91" fmla="*/ 391 h 1191"/>
                  <a:gd name="T92" fmla="*/ 603 w 2043"/>
                  <a:gd name="T93" fmla="*/ 388 h 1191"/>
                  <a:gd name="T94" fmla="*/ 622 w 2043"/>
                  <a:gd name="T95" fmla="*/ 393 h 1191"/>
                  <a:gd name="T96" fmla="*/ 643 w 2043"/>
                  <a:gd name="T97" fmla="*/ 391 h 1191"/>
                  <a:gd name="T98" fmla="*/ 673 w 2043"/>
                  <a:gd name="T99" fmla="*/ 287 h 1191"/>
                  <a:gd name="T100" fmla="*/ 681 w 2043"/>
                  <a:gd name="T101" fmla="*/ 141 h 11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3" h="1191">
                    <a:moveTo>
                      <a:pt x="2042" y="334"/>
                    </a:moveTo>
                    <a:lnTo>
                      <a:pt x="2041" y="304"/>
                    </a:lnTo>
                    <a:lnTo>
                      <a:pt x="2015" y="286"/>
                    </a:lnTo>
                    <a:lnTo>
                      <a:pt x="2005" y="279"/>
                    </a:lnTo>
                    <a:lnTo>
                      <a:pt x="1995" y="273"/>
                    </a:lnTo>
                    <a:lnTo>
                      <a:pt x="1984" y="266"/>
                    </a:lnTo>
                    <a:lnTo>
                      <a:pt x="1972" y="259"/>
                    </a:lnTo>
                    <a:lnTo>
                      <a:pt x="1960" y="253"/>
                    </a:lnTo>
                    <a:lnTo>
                      <a:pt x="1948" y="245"/>
                    </a:lnTo>
                    <a:lnTo>
                      <a:pt x="1934" y="238"/>
                    </a:lnTo>
                    <a:lnTo>
                      <a:pt x="1921" y="232"/>
                    </a:lnTo>
                    <a:lnTo>
                      <a:pt x="1907" y="225"/>
                    </a:lnTo>
                    <a:lnTo>
                      <a:pt x="1891" y="218"/>
                    </a:lnTo>
                    <a:lnTo>
                      <a:pt x="1876" y="211"/>
                    </a:lnTo>
                    <a:lnTo>
                      <a:pt x="1860" y="204"/>
                    </a:lnTo>
                    <a:lnTo>
                      <a:pt x="1844" y="198"/>
                    </a:lnTo>
                    <a:lnTo>
                      <a:pt x="1828" y="191"/>
                    </a:lnTo>
                    <a:lnTo>
                      <a:pt x="1810" y="185"/>
                    </a:lnTo>
                    <a:lnTo>
                      <a:pt x="1793" y="178"/>
                    </a:lnTo>
                    <a:lnTo>
                      <a:pt x="1791" y="177"/>
                    </a:lnTo>
                    <a:lnTo>
                      <a:pt x="1788" y="176"/>
                    </a:lnTo>
                    <a:lnTo>
                      <a:pt x="1784" y="173"/>
                    </a:lnTo>
                    <a:lnTo>
                      <a:pt x="1781" y="172"/>
                    </a:lnTo>
                    <a:lnTo>
                      <a:pt x="1760" y="161"/>
                    </a:lnTo>
                    <a:lnTo>
                      <a:pt x="1738" y="150"/>
                    </a:lnTo>
                    <a:lnTo>
                      <a:pt x="1717" y="140"/>
                    </a:lnTo>
                    <a:lnTo>
                      <a:pt x="1694" y="129"/>
                    </a:lnTo>
                    <a:lnTo>
                      <a:pt x="1673" y="120"/>
                    </a:lnTo>
                    <a:lnTo>
                      <a:pt x="1650" y="111"/>
                    </a:lnTo>
                    <a:lnTo>
                      <a:pt x="1628" y="102"/>
                    </a:lnTo>
                    <a:lnTo>
                      <a:pt x="1605" y="93"/>
                    </a:lnTo>
                    <a:lnTo>
                      <a:pt x="1581" y="86"/>
                    </a:lnTo>
                    <a:lnTo>
                      <a:pt x="1559" y="79"/>
                    </a:lnTo>
                    <a:lnTo>
                      <a:pt x="1536" y="72"/>
                    </a:lnTo>
                    <a:lnTo>
                      <a:pt x="1514" y="66"/>
                    </a:lnTo>
                    <a:lnTo>
                      <a:pt x="1490" y="60"/>
                    </a:lnTo>
                    <a:lnTo>
                      <a:pt x="1468" y="53"/>
                    </a:lnTo>
                    <a:lnTo>
                      <a:pt x="1445" y="48"/>
                    </a:lnTo>
                    <a:lnTo>
                      <a:pt x="1423" y="43"/>
                    </a:lnTo>
                    <a:lnTo>
                      <a:pt x="1399" y="39"/>
                    </a:lnTo>
                    <a:lnTo>
                      <a:pt x="1376" y="35"/>
                    </a:lnTo>
                    <a:lnTo>
                      <a:pt x="1355" y="31"/>
                    </a:lnTo>
                    <a:lnTo>
                      <a:pt x="1332" y="28"/>
                    </a:lnTo>
                    <a:lnTo>
                      <a:pt x="1311" y="24"/>
                    </a:lnTo>
                    <a:lnTo>
                      <a:pt x="1288" y="21"/>
                    </a:lnTo>
                    <a:lnTo>
                      <a:pt x="1267" y="19"/>
                    </a:lnTo>
                    <a:lnTo>
                      <a:pt x="1245" y="15"/>
                    </a:lnTo>
                    <a:lnTo>
                      <a:pt x="1225" y="13"/>
                    </a:lnTo>
                    <a:lnTo>
                      <a:pt x="1204" y="11"/>
                    </a:lnTo>
                    <a:lnTo>
                      <a:pt x="1184" y="9"/>
                    </a:lnTo>
                    <a:lnTo>
                      <a:pt x="1163" y="8"/>
                    </a:lnTo>
                    <a:lnTo>
                      <a:pt x="1144" y="7"/>
                    </a:lnTo>
                    <a:lnTo>
                      <a:pt x="1124" y="6"/>
                    </a:lnTo>
                    <a:lnTo>
                      <a:pt x="1106" y="5"/>
                    </a:lnTo>
                    <a:lnTo>
                      <a:pt x="1087" y="4"/>
                    </a:lnTo>
                    <a:lnTo>
                      <a:pt x="1079" y="2"/>
                    </a:lnTo>
                    <a:lnTo>
                      <a:pt x="1072" y="1"/>
                    </a:lnTo>
                    <a:lnTo>
                      <a:pt x="1064" y="1"/>
                    </a:lnTo>
                    <a:lnTo>
                      <a:pt x="1056" y="0"/>
                    </a:lnTo>
                    <a:lnTo>
                      <a:pt x="1049" y="1"/>
                    </a:lnTo>
                    <a:lnTo>
                      <a:pt x="1043" y="1"/>
                    </a:lnTo>
                    <a:lnTo>
                      <a:pt x="1037" y="2"/>
                    </a:lnTo>
                    <a:lnTo>
                      <a:pt x="1031" y="3"/>
                    </a:lnTo>
                    <a:lnTo>
                      <a:pt x="1015" y="3"/>
                    </a:lnTo>
                    <a:lnTo>
                      <a:pt x="999" y="3"/>
                    </a:lnTo>
                    <a:lnTo>
                      <a:pt x="984" y="3"/>
                    </a:lnTo>
                    <a:lnTo>
                      <a:pt x="968" y="3"/>
                    </a:lnTo>
                    <a:lnTo>
                      <a:pt x="954" y="4"/>
                    </a:lnTo>
                    <a:lnTo>
                      <a:pt x="938" y="4"/>
                    </a:lnTo>
                    <a:lnTo>
                      <a:pt x="924" y="5"/>
                    </a:lnTo>
                    <a:lnTo>
                      <a:pt x="910" y="6"/>
                    </a:lnTo>
                    <a:lnTo>
                      <a:pt x="896" y="6"/>
                    </a:lnTo>
                    <a:lnTo>
                      <a:pt x="882" y="7"/>
                    </a:lnTo>
                    <a:lnTo>
                      <a:pt x="870" y="8"/>
                    </a:lnTo>
                    <a:lnTo>
                      <a:pt x="856" y="10"/>
                    </a:lnTo>
                    <a:lnTo>
                      <a:pt x="844" y="11"/>
                    </a:lnTo>
                    <a:lnTo>
                      <a:pt x="833" y="12"/>
                    </a:lnTo>
                    <a:lnTo>
                      <a:pt x="822" y="14"/>
                    </a:lnTo>
                    <a:lnTo>
                      <a:pt x="811" y="15"/>
                    </a:lnTo>
                    <a:lnTo>
                      <a:pt x="797" y="17"/>
                    </a:lnTo>
                    <a:lnTo>
                      <a:pt x="775" y="20"/>
                    </a:lnTo>
                    <a:lnTo>
                      <a:pt x="748" y="23"/>
                    </a:lnTo>
                    <a:lnTo>
                      <a:pt x="714" y="26"/>
                    </a:lnTo>
                    <a:lnTo>
                      <a:pt x="676" y="30"/>
                    </a:lnTo>
                    <a:lnTo>
                      <a:pt x="633" y="34"/>
                    </a:lnTo>
                    <a:lnTo>
                      <a:pt x="588" y="38"/>
                    </a:lnTo>
                    <a:lnTo>
                      <a:pt x="539" y="43"/>
                    </a:lnTo>
                    <a:lnTo>
                      <a:pt x="489" y="47"/>
                    </a:lnTo>
                    <a:lnTo>
                      <a:pt x="439" y="52"/>
                    </a:lnTo>
                    <a:lnTo>
                      <a:pt x="388" y="56"/>
                    </a:lnTo>
                    <a:lnTo>
                      <a:pt x="337" y="62"/>
                    </a:lnTo>
                    <a:lnTo>
                      <a:pt x="289" y="66"/>
                    </a:lnTo>
                    <a:lnTo>
                      <a:pt x="242" y="70"/>
                    </a:lnTo>
                    <a:lnTo>
                      <a:pt x="199" y="74"/>
                    </a:lnTo>
                    <a:lnTo>
                      <a:pt x="159" y="77"/>
                    </a:lnTo>
                    <a:lnTo>
                      <a:pt x="77" y="84"/>
                    </a:lnTo>
                    <a:lnTo>
                      <a:pt x="109" y="160"/>
                    </a:lnTo>
                    <a:lnTo>
                      <a:pt x="111" y="167"/>
                    </a:lnTo>
                    <a:lnTo>
                      <a:pt x="114" y="181"/>
                    </a:lnTo>
                    <a:lnTo>
                      <a:pt x="117" y="201"/>
                    </a:lnTo>
                    <a:lnTo>
                      <a:pt x="121" y="229"/>
                    </a:lnTo>
                    <a:lnTo>
                      <a:pt x="106" y="233"/>
                    </a:lnTo>
                    <a:lnTo>
                      <a:pt x="88" y="238"/>
                    </a:lnTo>
                    <a:lnTo>
                      <a:pt x="69" y="244"/>
                    </a:lnTo>
                    <a:lnTo>
                      <a:pt x="50" y="249"/>
                    </a:lnTo>
                    <a:lnTo>
                      <a:pt x="34" y="255"/>
                    </a:lnTo>
                    <a:lnTo>
                      <a:pt x="19" y="259"/>
                    </a:lnTo>
                    <a:lnTo>
                      <a:pt x="10" y="262"/>
                    </a:lnTo>
                    <a:lnTo>
                      <a:pt x="7" y="263"/>
                    </a:lnTo>
                    <a:lnTo>
                      <a:pt x="3" y="302"/>
                    </a:lnTo>
                    <a:lnTo>
                      <a:pt x="2" y="310"/>
                    </a:lnTo>
                    <a:lnTo>
                      <a:pt x="1" y="319"/>
                    </a:lnTo>
                    <a:lnTo>
                      <a:pt x="0" y="329"/>
                    </a:lnTo>
                    <a:lnTo>
                      <a:pt x="0" y="341"/>
                    </a:lnTo>
                    <a:lnTo>
                      <a:pt x="5" y="429"/>
                    </a:lnTo>
                    <a:lnTo>
                      <a:pt x="21" y="539"/>
                    </a:lnTo>
                    <a:lnTo>
                      <a:pt x="42" y="661"/>
                    </a:lnTo>
                    <a:lnTo>
                      <a:pt x="67" y="785"/>
                    </a:lnTo>
                    <a:lnTo>
                      <a:pt x="92" y="903"/>
                    </a:lnTo>
                    <a:lnTo>
                      <a:pt x="116" y="1006"/>
                    </a:lnTo>
                    <a:lnTo>
                      <a:pt x="134" y="1084"/>
                    </a:lnTo>
                    <a:lnTo>
                      <a:pt x="146" y="1128"/>
                    </a:lnTo>
                    <a:lnTo>
                      <a:pt x="168" y="1160"/>
                    </a:lnTo>
                    <a:lnTo>
                      <a:pt x="169" y="1161"/>
                    </a:lnTo>
                    <a:lnTo>
                      <a:pt x="172" y="1163"/>
                    </a:lnTo>
                    <a:lnTo>
                      <a:pt x="176" y="1165"/>
                    </a:lnTo>
                    <a:lnTo>
                      <a:pt x="182" y="1168"/>
                    </a:lnTo>
                    <a:lnTo>
                      <a:pt x="188" y="1171"/>
                    </a:lnTo>
                    <a:lnTo>
                      <a:pt x="194" y="1173"/>
                    </a:lnTo>
                    <a:lnTo>
                      <a:pt x="200" y="1175"/>
                    </a:lnTo>
                    <a:lnTo>
                      <a:pt x="206" y="1175"/>
                    </a:lnTo>
                    <a:lnTo>
                      <a:pt x="207" y="1176"/>
                    </a:lnTo>
                    <a:lnTo>
                      <a:pt x="208" y="1177"/>
                    </a:lnTo>
                    <a:lnTo>
                      <a:pt x="209" y="1178"/>
                    </a:lnTo>
                    <a:lnTo>
                      <a:pt x="223" y="1183"/>
                    </a:lnTo>
                    <a:lnTo>
                      <a:pt x="235" y="1187"/>
                    </a:lnTo>
                    <a:lnTo>
                      <a:pt x="247" y="1190"/>
                    </a:lnTo>
                    <a:lnTo>
                      <a:pt x="262" y="1191"/>
                    </a:lnTo>
                    <a:lnTo>
                      <a:pt x="276" y="1191"/>
                    </a:lnTo>
                    <a:lnTo>
                      <a:pt x="290" y="1191"/>
                    </a:lnTo>
                    <a:lnTo>
                      <a:pt x="306" y="1189"/>
                    </a:lnTo>
                    <a:lnTo>
                      <a:pt x="321" y="1187"/>
                    </a:lnTo>
                    <a:lnTo>
                      <a:pt x="336" y="1184"/>
                    </a:lnTo>
                    <a:lnTo>
                      <a:pt x="352" y="1181"/>
                    </a:lnTo>
                    <a:lnTo>
                      <a:pt x="366" y="1178"/>
                    </a:lnTo>
                    <a:lnTo>
                      <a:pt x="380" y="1175"/>
                    </a:lnTo>
                    <a:lnTo>
                      <a:pt x="395" y="1171"/>
                    </a:lnTo>
                    <a:lnTo>
                      <a:pt x="407" y="1168"/>
                    </a:lnTo>
                    <a:lnTo>
                      <a:pt x="419" y="1164"/>
                    </a:lnTo>
                    <a:lnTo>
                      <a:pt x="430" y="1161"/>
                    </a:lnTo>
                    <a:lnTo>
                      <a:pt x="439" y="1158"/>
                    </a:lnTo>
                    <a:lnTo>
                      <a:pt x="453" y="1152"/>
                    </a:lnTo>
                    <a:lnTo>
                      <a:pt x="476" y="1142"/>
                    </a:lnTo>
                    <a:lnTo>
                      <a:pt x="503" y="1130"/>
                    </a:lnTo>
                    <a:lnTo>
                      <a:pt x="535" y="1115"/>
                    </a:lnTo>
                    <a:lnTo>
                      <a:pt x="571" y="1098"/>
                    </a:lnTo>
                    <a:lnTo>
                      <a:pt x="611" y="1079"/>
                    </a:lnTo>
                    <a:lnTo>
                      <a:pt x="652" y="1059"/>
                    </a:lnTo>
                    <a:lnTo>
                      <a:pt x="695" y="1039"/>
                    </a:lnTo>
                    <a:lnTo>
                      <a:pt x="739" y="1017"/>
                    </a:lnTo>
                    <a:lnTo>
                      <a:pt x="782" y="997"/>
                    </a:lnTo>
                    <a:lnTo>
                      <a:pt x="824" y="977"/>
                    </a:lnTo>
                    <a:lnTo>
                      <a:pt x="863" y="958"/>
                    </a:lnTo>
                    <a:lnTo>
                      <a:pt x="898" y="940"/>
                    </a:lnTo>
                    <a:lnTo>
                      <a:pt x="929" y="925"/>
                    </a:lnTo>
                    <a:lnTo>
                      <a:pt x="956" y="912"/>
                    </a:lnTo>
                    <a:lnTo>
                      <a:pt x="976" y="902"/>
                    </a:lnTo>
                    <a:lnTo>
                      <a:pt x="983" y="905"/>
                    </a:lnTo>
                    <a:lnTo>
                      <a:pt x="991" y="904"/>
                    </a:lnTo>
                    <a:lnTo>
                      <a:pt x="999" y="902"/>
                    </a:lnTo>
                    <a:lnTo>
                      <a:pt x="1002" y="901"/>
                    </a:lnTo>
                    <a:lnTo>
                      <a:pt x="1002" y="902"/>
                    </a:lnTo>
                    <a:lnTo>
                      <a:pt x="1005" y="903"/>
                    </a:lnTo>
                    <a:lnTo>
                      <a:pt x="1010" y="902"/>
                    </a:lnTo>
                    <a:lnTo>
                      <a:pt x="1019" y="896"/>
                    </a:lnTo>
                    <a:lnTo>
                      <a:pt x="1027" y="900"/>
                    </a:lnTo>
                    <a:lnTo>
                      <a:pt x="1034" y="901"/>
                    </a:lnTo>
                    <a:lnTo>
                      <a:pt x="1040" y="901"/>
                    </a:lnTo>
                    <a:lnTo>
                      <a:pt x="1042" y="901"/>
                    </a:lnTo>
                    <a:lnTo>
                      <a:pt x="1042" y="902"/>
                    </a:lnTo>
                    <a:lnTo>
                      <a:pt x="1044" y="903"/>
                    </a:lnTo>
                    <a:lnTo>
                      <a:pt x="1047" y="903"/>
                    </a:lnTo>
                    <a:lnTo>
                      <a:pt x="1052" y="901"/>
                    </a:lnTo>
                    <a:lnTo>
                      <a:pt x="1059" y="905"/>
                    </a:lnTo>
                    <a:lnTo>
                      <a:pt x="1069" y="909"/>
                    </a:lnTo>
                    <a:lnTo>
                      <a:pt x="1078" y="915"/>
                    </a:lnTo>
                    <a:lnTo>
                      <a:pt x="1089" y="920"/>
                    </a:lnTo>
                    <a:lnTo>
                      <a:pt x="1101" y="925"/>
                    </a:lnTo>
                    <a:lnTo>
                      <a:pt x="1115" y="931"/>
                    </a:lnTo>
                    <a:lnTo>
                      <a:pt x="1130" y="937"/>
                    </a:lnTo>
                    <a:lnTo>
                      <a:pt x="1147" y="944"/>
                    </a:lnTo>
                    <a:lnTo>
                      <a:pt x="1165" y="953"/>
                    </a:lnTo>
                    <a:lnTo>
                      <a:pt x="1185" y="961"/>
                    </a:lnTo>
                    <a:lnTo>
                      <a:pt x="1206" y="969"/>
                    </a:lnTo>
                    <a:lnTo>
                      <a:pt x="1230" y="979"/>
                    </a:lnTo>
                    <a:lnTo>
                      <a:pt x="1255" y="989"/>
                    </a:lnTo>
                    <a:lnTo>
                      <a:pt x="1283" y="1001"/>
                    </a:lnTo>
                    <a:lnTo>
                      <a:pt x="1313" y="1012"/>
                    </a:lnTo>
                    <a:lnTo>
                      <a:pt x="1345" y="1025"/>
                    </a:lnTo>
                    <a:lnTo>
                      <a:pt x="1359" y="1032"/>
                    </a:lnTo>
                    <a:lnTo>
                      <a:pt x="1373" y="1038"/>
                    </a:lnTo>
                    <a:lnTo>
                      <a:pt x="1388" y="1043"/>
                    </a:lnTo>
                    <a:lnTo>
                      <a:pt x="1401" y="1049"/>
                    </a:lnTo>
                    <a:lnTo>
                      <a:pt x="1414" y="1054"/>
                    </a:lnTo>
                    <a:lnTo>
                      <a:pt x="1428" y="1060"/>
                    </a:lnTo>
                    <a:lnTo>
                      <a:pt x="1441" y="1065"/>
                    </a:lnTo>
                    <a:lnTo>
                      <a:pt x="1452" y="1071"/>
                    </a:lnTo>
                    <a:lnTo>
                      <a:pt x="1465" y="1075"/>
                    </a:lnTo>
                    <a:lnTo>
                      <a:pt x="1475" y="1080"/>
                    </a:lnTo>
                    <a:lnTo>
                      <a:pt x="1484" y="1084"/>
                    </a:lnTo>
                    <a:lnTo>
                      <a:pt x="1493" y="1087"/>
                    </a:lnTo>
                    <a:lnTo>
                      <a:pt x="1501" y="1091"/>
                    </a:lnTo>
                    <a:lnTo>
                      <a:pt x="1508" y="1094"/>
                    </a:lnTo>
                    <a:lnTo>
                      <a:pt x="1513" y="1096"/>
                    </a:lnTo>
                    <a:lnTo>
                      <a:pt x="1517" y="1098"/>
                    </a:lnTo>
                    <a:lnTo>
                      <a:pt x="1532" y="1106"/>
                    </a:lnTo>
                    <a:lnTo>
                      <a:pt x="1550" y="1114"/>
                    </a:lnTo>
                    <a:lnTo>
                      <a:pt x="1567" y="1121"/>
                    </a:lnTo>
                    <a:lnTo>
                      <a:pt x="1587" y="1128"/>
                    </a:lnTo>
                    <a:lnTo>
                      <a:pt x="1605" y="1135"/>
                    </a:lnTo>
                    <a:lnTo>
                      <a:pt x="1625" y="1141"/>
                    </a:lnTo>
                    <a:lnTo>
                      <a:pt x="1644" y="1148"/>
                    </a:lnTo>
                    <a:lnTo>
                      <a:pt x="1663" y="1153"/>
                    </a:lnTo>
                    <a:lnTo>
                      <a:pt x="1681" y="1158"/>
                    </a:lnTo>
                    <a:lnTo>
                      <a:pt x="1698" y="1162"/>
                    </a:lnTo>
                    <a:lnTo>
                      <a:pt x="1715" y="1166"/>
                    </a:lnTo>
                    <a:lnTo>
                      <a:pt x="1729" y="1169"/>
                    </a:lnTo>
                    <a:lnTo>
                      <a:pt x="1742" y="1172"/>
                    </a:lnTo>
                    <a:lnTo>
                      <a:pt x="1753" y="1173"/>
                    </a:lnTo>
                    <a:lnTo>
                      <a:pt x="1762" y="1175"/>
                    </a:lnTo>
                    <a:lnTo>
                      <a:pt x="1768" y="1175"/>
                    </a:lnTo>
                    <a:lnTo>
                      <a:pt x="1805" y="1166"/>
                    </a:lnTo>
                    <a:lnTo>
                      <a:pt x="1806" y="1166"/>
                    </a:lnTo>
                    <a:lnTo>
                      <a:pt x="1810" y="1164"/>
                    </a:lnTo>
                    <a:lnTo>
                      <a:pt x="1814" y="1163"/>
                    </a:lnTo>
                    <a:lnTo>
                      <a:pt x="1817" y="1162"/>
                    </a:lnTo>
                    <a:lnTo>
                      <a:pt x="1833" y="1170"/>
                    </a:lnTo>
                    <a:lnTo>
                      <a:pt x="1849" y="1176"/>
                    </a:lnTo>
                    <a:lnTo>
                      <a:pt x="1865" y="1180"/>
                    </a:lnTo>
                    <a:lnTo>
                      <a:pt x="1880" y="1182"/>
                    </a:lnTo>
                    <a:lnTo>
                      <a:pt x="1893" y="1182"/>
                    </a:lnTo>
                    <a:lnTo>
                      <a:pt x="1907" y="1180"/>
                    </a:lnTo>
                    <a:lnTo>
                      <a:pt x="1919" y="1177"/>
                    </a:lnTo>
                    <a:lnTo>
                      <a:pt x="1929" y="1173"/>
                    </a:lnTo>
                    <a:lnTo>
                      <a:pt x="1952" y="1162"/>
                    </a:lnTo>
                    <a:lnTo>
                      <a:pt x="1959" y="1138"/>
                    </a:lnTo>
                    <a:lnTo>
                      <a:pt x="1984" y="1053"/>
                    </a:lnTo>
                    <a:lnTo>
                      <a:pt x="2003" y="960"/>
                    </a:lnTo>
                    <a:lnTo>
                      <a:pt x="2018" y="861"/>
                    </a:lnTo>
                    <a:lnTo>
                      <a:pt x="2029" y="762"/>
                    </a:lnTo>
                    <a:lnTo>
                      <a:pt x="2036" y="664"/>
                    </a:lnTo>
                    <a:lnTo>
                      <a:pt x="2040" y="574"/>
                    </a:lnTo>
                    <a:lnTo>
                      <a:pt x="2042" y="492"/>
                    </a:lnTo>
                    <a:lnTo>
                      <a:pt x="2043" y="424"/>
                    </a:lnTo>
                    <a:lnTo>
                      <a:pt x="2043" y="389"/>
                    </a:lnTo>
                    <a:lnTo>
                      <a:pt x="2043" y="361"/>
                    </a:lnTo>
                    <a:lnTo>
                      <a:pt x="2042" y="343"/>
                    </a:lnTo>
                    <a:lnTo>
                      <a:pt x="2042" y="3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0" name="Freeform 798"/>
              <p:cNvSpPr>
                <a:spLocks/>
              </p:cNvSpPr>
              <p:nvPr/>
            </p:nvSpPr>
            <p:spPr bwMode="auto">
              <a:xfrm>
                <a:off x="3082" y="2624"/>
                <a:ext cx="639" cy="356"/>
              </a:xfrm>
              <a:custGeom>
                <a:avLst/>
                <a:gdLst>
                  <a:gd name="T0" fmla="*/ 2 w 1918"/>
                  <a:gd name="T1" fmla="*/ 82 h 1069"/>
                  <a:gd name="T2" fmla="*/ 13 w 1918"/>
                  <a:gd name="T3" fmla="*/ 79 h 1069"/>
                  <a:gd name="T4" fmla="*/ 33 w 1918"/>
                  <a:gd name="T5" fmla="*/ 73 h 1069"/>
                  <a:gd name="T6" fmla="*/ 58 w 1918"/>
                  <a:gd name="T7" fmla="*/ 65 h 1069"/>
                  <a:gd name="T8" fmla="*/ 89 w 1918"/>
                  <a:gd name="T9" fmla="*/ 56 h 1069"/>
                  <a:gd name="T10" fmla="*/ 124 w 1918"/>
                  <a:gd name="T11" fmla="*/ 46 h 1069"/>
                  <a:gd name="T12" fmla="*/ 161 w 1918"/>
                  <a:gd name="T13" fmla="*/ 37 h 1069"/>
                  <a:gd name="T14" fmla="*/ 198 w 1918"/>
                  <a:gd name="T15" fmla="*/ 27 h 1069"/>
                  <a:gd name="T16" fmla="*/ 235 w 1918"/>
                  <a:gd name="T17" fmla="*/ 19 h 1069"/>
                  <a:gd name="T18" fmla="*/ 270 w 1918"/>
                  <a:gd name="T19" fmla="*/ 12 h 1069"/>
                  <a:gd name="T20" fmla="*/ 301 w 1918"/>
                  <a:gd name="T21" fmla="*/ 7 h 1069"/>
                  <a:gd name="T22" fmla="*/ 324 w 1918"/>
                  <a:gd name="T23" fmla="*/ 1 h 1069"/>
                  <a:gd name="T24" fmla="*/ 328 w 1918"/>
                  <a:gd name="T25" fmla="*/ 0 h 1069"/>
                  <a:gd name="T26" fmla="*/ 335 w 1918"/>
                  <a:gd name="T27" fmla="*/ 1 h 1069"/>
                  <a:gd name="T28" fmla="*/ 351 w 1918"/>
                  <a:gd name="T29" fmla="*/ 5 h 1069"/>
                  <a:gd name="T30" fmla="*/ 366 w 1918"/>
                  <a:gd name="T31" fmla="*/ 7 h 1069"/>
                  <a:gd name="T32" fmla="*/ 372 w 1918"/>
                  <a:gd name="T33" fmla="*/ 7 h 1069"/>
                  <a:gd name="T34" fmla="*/ 377 w 1918"/>
                  <a:gd name="T35" fmla="*/ 8 h 1069"/>
                  <a:gd name="T36" fmla="*/ 391 w 1918"/>
                  <a:gd name="T37" fmla="*/ 10 h 1069"/>
                  <a:gd name="T38" fmla="*/ 411 w 1918"/>
                  <a:gd name="T39" fmla="*/ 15 h 1069"/>
                  <a:gd name="T40" fmla="*/ 438 w 1918"/>
                  <a:gd name="T41" fmla="*/ 20 h 1069"/>
                  <a:gd name="T42" fmla="*/ 468 w 1918"/>
                  <a:gd name="T43" fmla="*/ 28 h 1069"/>
                  <a:gd name="T44" fmla="*/ 501 w 1918"/>
                  <a:gd name="T45" fmla="*/ 36 h 1069"/>
                  <a:gd name="T46" fmla="*/ 534 w 1918"/>
                  <a:gd name="T47" fmla="*/ 46 h 1069"/>
                  <a:gd name="T48" fmla="*/ 567 w 1918"/>
                  <a:gd name="T49" fmla="*/ 57 h 1069"/>
                  <a:gd name="T50" fmla="*/ 597 w 1918"/>
                  <a:gd name="T51" fmla="*/ 69 h 1069"/>
                  <a:gd name="T52" fmla="*/ 624 w 1918"/>
                  <a:gd name="T53" fmla="*/ 82 h 1069"/>
                  <a:gd name="T54" fmla="*/ 639 w 1918"/>
                  <a:gd name="T55" fmla="*/ 99 h 1069"/>
                  <a:gd name="T56" fmla="*/ 637 w 1918"/>
                  <a:gd name="T57" fmla="*/ 188 h 1069"/>
                  <a:gd name="T58" fmla="*/ 623 w 1918"/>
                  <a:gd name="T59" fmla="*/ 315 h 1069"/>
                  <a:gd name="T60" fmla="*/ 611 w 1918"/>
                  <a:gd name="T61" fmla="*/ 353 h 1069"/>
                  <a:gd name="T62" fmla="*/ 604 w 1918"/>
                  <a:gd name="T63" fmla="*/ 353 h 1069"/>
                  <a:gd name="T64" fmla="*/ 594 w 1918"/>
                  <a:gd name="T65" fmla="*/ 349 h 1069"/>
                  <a:gd name="T66" fmla="*/ 583 w 1918"/>
                  <a:gd name="T67" fmla="*/ 346 h 1069"/>
                  <a:gd name="T68" fmla="*/ 572 w 1918"/>
                  <a:gd name="T69" fmla="*/ 349 h 1069"/>
                  <a:gd name="T70" fmla="*/ 567 w 1918"/>
                  <a:gd name="T71" fmla="*/ 351 h 1069"/>
                  <a:gd name="T72" fmla="*/ 558 w 1918"/>
                  <a:gd name="T73" fmla="*/ 349 h 1069"/>
                  <a:gd name="T74" fmla="*/ 544 w 1918"/>
                  <a:gd name="T75" fmla="*/ 345 h 1069"/>
                  <a:gd name="T76" fmla="*/ 527 w 1918"/>
                  <a:gd name="T77" fmla="*/ 341 h 1069"/>
                  <a:gd name="T78" fmla="*/ 510 w 1918"/>
                  <a:gd name="T79" fmla="*/ 334 h 1069"/>
                  <a:gd name="T80" fmla="*/ 494 w 1918"/>
                  <a:gd name="T81" fmla="*/ 327 h 1069"/>
                  <a:gd name="T82" fmla="*/ 473 w 1918"/>
                  <a:gd name="T83" fmla="*/ 318 h 1069"/>
                  <a:gd name="T84" fmla="*/ 437 w 1918"/>
                  <a:gd name="T85" fmla="*/ 304 h 1069"/>
                  <a:gd name="T86" fmla="*/ 396 w 1918"/>
                  <a:gd name="T87" fmla="*/ 287 h 1069"/>
                  <a:gd name="T88" fmla="*/ 360 w 1918"/>
                  <a:gd name="T89" fmla="*/ 272 h 1069"/>
                  <a:gd name="T90" fmla="*/ 336 w 1918"/>
                  <a:gd name="T91" fmla="*/ 261 h 1069"/>
                  <a:gd name="T92" fmla="*/ 326 w 1918"/>
                  <a:gd name="T93" fmla="*/ 257 h 1069"/>
                  <a:gd name="T94" fmla="*/ 312 w 1918"/>
                  <a:gd name="T95" fmla="*/ 250 h 1069"/>
                  <a:gd name="T96" fmla="*/ 307 w 1918"/>
                  <a:gd name="T97" fmla="*/ 255 h 1069"/>
                  <a:gd name="T98" fmla="*/ 292 w 1918"/>
                  <a:gd name="T99" fmla="*/ 263 h 1069"/>
                  <a:gd name="T100" fmla="*/ 260 w 1918"/>
                  <a:gd name="T101" fmla="*/ 279 h 1069"/>
                  <a:gd name="T102" fmla="*/ 215 w 1918"/>
                  <a:gd name="T103" fmla="*/ 301 h 1069"/>
                  <a:gd name="T104" fmla="*/ 168 w 1918"/>
                  <a:gd name="T105" fmla="*/ 324 h 1069"/>
                  <a:gd name="T106" fmla="*/ 132 w 1918"/>
                  <a:gd name="T107" fmla="*/ 341 h 1069"/>
                  <a:gd name="T108" fmla="*/ 118 w 1918"/>
                  <a:gd name="T109" fmla="*/ 346 h 1069"/>
                  <a:gd name="T110" fmla="*/ 112 w 1918"/>
                  <a:gd name="T111" fmla="*/ 348 h 1069"/>
                  <a:gd name="T112" fmla="*/ 100 w 1918"/>
                  <a:gd name="T113" fmla="*/ 352 h 1069"/>
                  <a:gd name="T114" fmla="*/ 86 w 1918"/>
                  <a:gd name="T115" fmla="*/ 355 h 1069"/>
                  <a:gd name="T116" fmla="*/ 71 w 1918"/>
                  <a:gd name="T117" fmla="*/ 356 h 1069"/>
                  <a:gd name="T118" fmla="*/ 60 w 1918"/>
                  <a:gd name="T119" fmla="*/ 355 h 1069"/>
                  <a:gd name="T120" fmla="*/ 45 w 1918"/>
                  <a:gd name="T121" fmla="*/ 341 h 1069"/>
                  <a:gd name="T122" fmla="*/ 21 w 1918"/>
                  <a:gd name="T123" fmla="*/ 236 h 1069"/>
                  <a:gd name="T124" fmla="*/ 0 w 1918"/>
                  <a:gd name="T125" fmla="*/ 109 h 10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18" h="1069">
                    <a:moveTo>
                      <a:pt x="0" y="249"/>
                    </a:moveTo>
                    <a:lnTo>
                      <a:pt x="2" y="248"/>
                    </a:lnTo>
                    <a:lnTo>
                      <a:pt x="7" y="247"/>
                    </a:lnTo>
                    <a:lnTo>
                      <a:pt x="15" y="244"/>
                    </a:lnTo>
                    <a:lnTo>
                      <a:pt x="26" y="241"/>
                    </a:lnTo>
                    <a:lnTo>
                      <a:pt x="40" y="237"/>
                    </a:lnTo>
                    <a:lnTo>
                      <a:pt x="57" y="232"/>
                    </a:lnTo>
                    <a:lnTo>
                      <a:pt x="76" y="225"/>
                    </a:lnTo>
                    <a:lnTo>
                      <a:pt x="98" y="219"/>
                    </a:lnTo>
                    <a:lnTo>
                      <a:pt x="122" y="212"/>
                    </a:lnTo>
                    <a:lnTo>
                      <a:pt x="147" y="204"/>
                    </a:lnTo>
                    <a:lnTo>
                      <a:pt x="175" y="196"/>
                    </a:lnTo>
                    <a:lnTo>
                      <a:pt x="205" y="187"/>
                    </a:lnTo>
                    <a:lnTo>
                      <a:pt x="235" y="178"/>
                    </a:lnTo>
                    <a:lnTo>
                      <a:pt x="268" y="169"/>
                    </a:lnTo>
                    <a:lnTo>
                      <a:pt x="302" y="159"/>
                    </a:lnTo>
                    <a:lnTo>
                      <a:pt x="337" y="149"/>
                    </a:lnTo>
                    <a:lnTo>
                      <a:pt x="372" y="139"/>
                    </a:lnTo>
                    <a:lnTo>
                      <a:pt x="409" y="130"/>
                    </a:lnTo>
                    <a:lnTo>
                      <a:pt x="446" y="120"/>
                    </a:lnTo>
                    <a:lnTo>
                      <a:pt x="483" y="110"/>
                    </a:lnTo>
                    <a:lnTo>
                      <a:pt x="521" y="100"/>
                    </a:lnTo>
                    <a:lnTo>
                      <a:pt x="557" y="91"/>
                    </a:lnTo>
                    <a:lnTo>
                      <a:pt x="595" y="82"/>
                    </a:lnTo>
                    <a:lnTo>
                      <a:pt x="632" y="72"/>
                    </a:lnTo>
                    <a:lnTo>
                      <a:pt x="669" y="64"/>
                    </a:lnTo>
                    <a:lnTo>
                      <a:pt x="706" y="56"/>
                    </a:lnTo>
                    <a:lnTo>
                      <a:pt x="741" y="49"/>
                    </a:lnTo>
                    <a:lnTo>
                      <a:pt x="776" y="42"/>
                    </a:lnTo>
                    <a:lnTo>
                      <a:pt x="810" y="36"/>
                    </a:lnTo>
                    <a:lnTo>
                      <a:pt x="842" y="30"/>
                    </a:lnTo>
                    <a:lnTo>
                      <a:pt x="872" y="25"/>
                    </a:lnTo>
                    <a:lnTo>
                      <a:pt x="902" y="21"/>
                    </a:lnTo>
                    <a:lnTo>
                      <a:pt x="933" y="25"/>
                    </a:lnTo>
                    <a:lnTo>
                      <a:pt x="971" y="4"/>
                    </a:lnTo>
                    <a:lnTo>
                      <a:pt x="972" y="4"/>
                    </a:lnTo>
                    <a:lnTo>
                      <a:pt x="975" y="3"/>
                    </a:lnTo>
                    <a:lnTo>
                      <a:pt x="980" y="2"/>
                    </a:lnTo>
                    <a:lnTo>
                      <a:pt x="986" y="1"/>
                    </a:lnTo>
                    <a:lnTo>
                      <a:pt x="992" y="0"/>
                    </a:lnTo>
                    <a:lnTo>
                      <a:pt x="1000" y="1"/>
                    </a:lnTo>
                    <a:lnTo>
                      <a:pt x="1007" y="2"/>
                    </a:lnTo>
                    <a:lnTo>
                      <a:pt x="1014" y="4"/>
                    </a:lnTo>
                    <a:lnTo>
                      <a:pt x="1034" y="11"/>
                    </a:lnTo>
                    <a:lnTo>
                      <a:pt x="1054" y="16"/>
                    </a:lnTo>
                    <a:lnTo>
                      <a:pt x="1071" y="19"/>
                    </a:lnTo>
                    <a:lnTo>
                      <a:pt x="1087" y="21"/>
                    </a:lnTo>
                    <a:lnTo>
                      <a:pt x="1099" y="22"/>
                    </a:lnTo>
                    <a:lnTo>
                      <a:pt x="1109" y="22"/>
                    </a:lnTo>
                    <a:lnTo>
                      <a:pt x="1115" y="21"/>
                    </a:lnTo>
                    <a:lnTo>
                      <a:pt x="1117" y="21"/>
                    </a:lnTo>
                    <a:lnTo>
                      <a:pt x="1120" y="21"/>
                    </a:lnTo>
                    <a:lnTo>
                      <a:pt x="1124" y="22"/>
                    </a:lnTo>
                    <a:lnTo>
                      <a:pt x="1132" y="24"/>
                    </a:lnTo>
                    <a:lnTo>
                      <a:pt x="1143" y="26"/>
                    </a:lnTo>
                    <a:lnTo>
                      <a:pt x="1156" y="28"/>
                    </a:lnTo>
                    <a:lnTo>
                      <a:pt x="1173" y="31"/>
                    </a:lnTo>
                    <a:lnTo>
                      <a:pt x="1191" y="36"/>
                    </a:lnTo>
                    <a:lnTo>
                      <a:pt x="1212" y="40"/>
                    </a:lnTo>
                    <a:lnTo>
                      <a:pt x="1235" y="45"/>
                    </a:lnTo>
                    <a:lnTo>
                      <a:pt x="1260" y="50"/>
                    </a:lnTo>
                    <a:lnTo>
                      <a:pt x="1287" y="55"/>
                    </a:lnTo>
                    <a:lnTo>
                      <a:pt x="1314" y="61"/>
                    </a:lnTo>
                    <a:lnTo>
                      <a:pt x="1343" y="68"/>
                    </a:lnTo>
                    <a:lnTo>
                      <a:pt x="1374" y="76"/>
                    </a:lnTo>
                    <a:lnTo>
                      <a:pt x="1405" y="83"/>
                    </a:lnTo>
                    <a:lnTo>
                      <a:pt x="1437" y="91"/>
                    </a:lnTo>
                    <a:lnTo>
                      <a:pt x="1470" y="100"/>
                    </a:lnTo>
                    <a:lnTo>
                      <a:pt x="1503" y="108"/>
                    </a:lnTo>
                    <a:lnTo>
                      <a:pt x="1537" y="119"/>
                    </a:lnTo>
                    <a:lnTo>
                      <a:pt x="1570" y="128"/>
                    </a:lnTo>
                    <a:lnTo>
                      <a:pt x="1604" y="138"/>
                    </a:lnTo>
                    <a:lnTo>
                      <a:pt x="1636" y="149"/>
                    </a:lnTo>
                    <a:lnTo>
                      <a:pt x="1670" y="160"/>
                    </a:lnTo>
                    <a:lnTo>
                      <a:pt x="1702" y="171"/>
                    </a:lnTo>
                    <a:lnTo>
                      <a:pt x="1734" y="183"/>
                    </a:lnTo>
                    <a:lnTo>
                      <a:pt x="1764" y="196"/>
                    </a:lnTo>
                    <a:lnTo>
                      <a:pt x="1793" y="208"/>
                    </a:lnTo>
                    <a:lnTo>
                      <a:pt x="1821" y="220"/>
                    </a:lnTo>
                    <a:lnTo>
                      <a:pt x="1848" y="234"/>
                    </a:lnTo>
                    <a:lnTo>
                      <a:pt x="1873" y="247"/>
                    </a:lnTo>
                    <a:lnTo>
                      <a:pt x="1896" y="260"/>
                    </a:lnTo>
                    <a:lnTo>
                      <a:pt x="1917" y="275"/>
                    </a:lnTo>
                    <a:lnTo>
                      <a:pt x="1918" y="297"/>
                    </a:lnTo>
                    <a:lnTo>
                      <a:pt x="1918" y="359"/>
                    </a:lnTo>
                    <a:lnTo>
                      <a:pt x="1917" y="450"/>
                    </a:lnTo>
                    <a:lnTo>
                      <a:pt x="1913" y="564"/>
                    </a:lnTo>
                    <a:lnTo>
                      <a:pt x="1905" y="690"/>
                    </a:lnTo>
                    <a:lnTo>
                      <a:pt x="1891" y="821"/>
                    </a:lnTo>
                    <a:lnTo>
                      <a:pt x="1869" y="945"/>
                    </a:lnTo>
                    <a:lnTo>
                      <a:pt x="1838" y="1057"/>
                    </a:lnTo>
                    <a:lnTo>
                      <a:pt x="1837" y="1058"/>
                    </a:lnTo>
                    <a:lnTo>
                      <a:pt x="1834" y="1059"/>
                    </a:lnTo>
                    <a:lnTo>
                      <a:pt x="1829" y="1060"/>
                    </a:lnTo>
                    <a:lnTo>
                      <a:pt x="1822" y="1061"/>
                    </a:lnTo>
                    <a:lnTo>
                      <a:pt x="1814" y="1061"/>
                    </a:lnTo>
                    <a:lnTo>
                      <a:pt x="1805" y="1059"/>
                    </a:lnTo>
                    <a:lnTo>
                      <a:pt x="1794" y="1055"/>
                    </a:lnTo>
                    <a:lnTo>
                      <a:pt x="1783" y="1049"/>
                    </a:lnTo>
                    <a:lnTo>
                      <a:pt x="1772" y="1042"/>
                    </a:lnTo>
                    <a:lnTo>
                      <a:pt x="1761" y="1040"/>
                    </a:lnTo>
                    <a:lnTo>
                      <a:pt x="1749" y="1040"/>
                    </a:lnTo>
                    <a:lnTo>
                      <a:pt x="1738" y="1042"/>
                    </a:lnTo>
                    <a:lnTo>
                      <a:pt x="1728" y="1045"/>
                    </a:lnTo>
                    <a:lnTo>
                      <a:pt x="1718" y="1049"/>
                    </a:lnTo>
                    <a:lnTo>
                      <a:pt x="1711" y="1052"/>
                    </a:lnTo>
                    <a:lnTo>
                      <a:pt x="1705" y="1053"/>
                    </a:lnTo>
                    <a:lnTo>
                      <a:pt x="1701" y="1053"/>
                    </a:lnTo>
                    <a:lnTo>
                      <a:pt x="1695" y="1052"/>
                    </a:lnTo>
                    <a:lnTo>
                      <a:pt x="1687" y="1050"/>
                    </a:lnTo>
                    <a:lnTo>
                      <a:pt x="1675" y="1048"/>
                    </a:lnTo>
                    <a:lnTo>
                      <a:pt x="1663" y="1044"/>
                    </a:lnTo>
                    <a:lnTo>
                      <a:pt x="1649" y="1041"/>
                    </a:lnTo>
                    <a:lnTo>
                      <a:pt x="1633" y="1037"/>
                    </a:lnTo>
                    <a:lnTo>
                      <a:pt x="1617" y="1033"/>
                    </a:lnTo>
                    <a:lnTo>
                      <a:pt x="1601" y="1028"/>
                    </a:lnTo>
                    <a:lnTo>
                      <a:pt x="1583" y="1023"/>
                    </a:lnTo>
                    <a:lnTo>
                      <a:pt x="1565" y="1017"/>
                    </a:lnTo>
                    <a:lnTo>
                      <a:pt x="1547" y="1011"/>
                    </a:lnTo>
                    <a:lnTo>
                      <a:pt x="1530" y="1004"/>
                    </a:lnTo>
                    <a:lnTo>
                      <a:pt x="1513" y="997"/>
                    </a:lnTo>
                    <a:lnTo>
                      <a:pt x="1497" y="990"/>
                    </a:lnTo>
                    <a:lnTo>
                      <a:pt x="1483" y="983"/>
                    </a:lnTo>
                    <a:lnTo>
                      <a:pt x="1469" y="977"/>
                    </a:lnTo>
                    <a:lnTo>
                      <a:pt x="1448" y="967"/>
                    </a:lnTo>
                    <a:lnTo>
                      <a:pt x="1421" y="956"/>
                    </a:lnTo>
                    <a:lnTo>
                      <a:pt x="1389" y="943"/>
                    </a:lnTo>
                    <a:lnTo>
                      <a:pt x="1352" y="928"/>
                    </a:lnTo>
                    <a:lnTo>
                      <a:pt x="1313" y="913"/>
                    </a:lnTo>
                    <a:lnTo>
                      <a:pt x="1273" y="897"/>
                    </a:lnTo>
                    <a:lnTo>
                      <a:pt x="1231" y="879"/>
                    </a:lnTo>
                    <a:lnTo>
                      <a:pt x="1190" y="863"/>
                    </a:lnTo>
                    <a:lnTo>
                      <a:pt x="1150" y="846"/>
                    </a:lnTo>
                    <a:lnTo>
                      <a:pt x="1113" y="830"/>
                    </a:lnTo>
                    <a:lnTo>
                      <a:pt x="1080" y="816"/>
                    </a:lnTo>
                    <a:lnTo>
                      <a:pt x="1050" y="803"/>
                    </a:lnTo>
                    <a:lnTo>
                      <a:pt x="1026" y="792"/>
                    </a:lnTo>
                    <a:lnTo>
                      <a:pt x="1010" y="783"/>
                    </a:lnTo>
                    <a:lnTo>
                      <a:pt x="1001" y="777"/>
                    </a:lnTo>
                    <a:lnTo>
                      <a:pt x="991" y="763"/>
                    </a:lnTo>
                    <a:lnTo>
                      <a:pt x="979" y="772"/>
                    </a:lnTo>
                    <a:lnTo>
                      <a:pt x="962" y="755"/>
                    </a:lnTo>
                    <a:lnTo>
                      <a:pt x="945" y="768"/>
                    </a:lnTo>
                    <a:lnTo>
                      <a:pt x="936" y="751"/>
                    </a:lnTo>
                    <a:lnTo>
                      <a:pt x="935" y="753"/>
                    </a:lnTo>
                    <a:lnTo>
                      <a:pt x="931" y="759"/>
                    </a:lnTo>
                    <a:lnTo>
                      <a:pt x="922" y="767"/>
                    </a:lnTo>
                    <a:lnTo>
                      <a:pt x="906" y="777"/>
                    </a:lnTo>
                    <a:lnTo>
                      <a:pt x="897" y="782"/>
                    </a:lnTo>
                    <a:lnTo>
                      <a:pt x="877" y="791"/>
                    </a:lnTo>
                    <a:lnTo>
                      <a:pt x="851" y="804"/>
                    </a:lnTo>
                    <a:lnTo>
                      <a:pt x="818" y="821"/>
                    </a:lnTo>
                    <a:lnTo>
                      <a:pt x="779" y="839"/>
                    </a:lnTo>
                    <a:lnTo>
                      <a:pt x="737" y="860"/>
                    </a:lnTo>
                    <a:lnTo>
                      <a:pt x="692" y="882"/>
                    </a:lnTo>
                    <a:lnTo>
                      <a:pt x="645" y="905"/>
                    </a:lnTo>
                    <a:lnTo>
                      <a:pt x="596" y="927"/>
                    </a:lnTo>
                    <a:lnTo>
                      <a:pt x="550" y="950"/>
                    </a:lnTo>
                    <a:lnTo>
                      <a:pt x="505" y="972"/>
                    </a:lnTo>
                    <a:lnTo>
                      <a:pt x="464" y="991"/>
                    </a:lnTo>
                    <a:lnTo>
                      <a:pt x="427" y="1009"/>
                    </a:lnTo>
                    <a:lnTo>
                      <a:pt x="396" y="1023"/>
                    </a:lnTo>
                    <a:lnTo>
                      <a:pt x="372" y="1033"/>
                    </a:lnTo>
                    <a:lnTo>
                      <a:pt x="356" y="1039"/>
                    </a:lnTo>
                    <a:lnTo>
                      <a:pt x="355" y="1039"/>
                    </a:lnTo>
                    <a:lnTo>
                      <a:pt x="350" y="1041"/>
                    </a:lnTo>
                    <a:lnTo>
                      <a:pt x="344" y="1043"/>
                    </a:lnTo>
                    <a:lnTo>
                      <a:pt x="336" y="1045"/>
                    </a:lnTo>
                    <a:lnTo>
                      <a:pt x="325" y="1049"/>
                    </a:lnTo>
                    <a:lnTo>
                      <a:pt x="313" y="1052"/>
                    </a:lnTo>
                    <a:lnTo>
                      <a:pt x="300" y="1056"/>
                    </a:lnTo>
                    <a:lnTo>
                      <a:pt x="286" y="1059"/>
                    </a:lnTo>
                    <a:lnTo>
                      <a:pt x="271" y="1062"/>
                    </a:lnTo>
                    <a:lnTo>
                      <a:pt x="257" y="1065"/>
                    </a:lnTo>
                    <a:lnTo>
                      <a:pt x="242" y="1067"/>
                    </a:lnTo>
                    <a:lnTo>
                      <a:pt x="227" y="1068"/>
                    </a:lnTo>
                    <a:lnTo>
                      <a:pt x="214" y="1069"/>
                    </a:lnTo>
                    <a:lnTo>
                      <a:pt x="202" y="1069"/>
                    </a:lnTo>
                    <a:lnTo>
                      <a:pt x="190" y="1068"/>
                    </a:lnTo>
                    <a:lnTo>
                      <a:pt x="180" y="1065"/>
                    </a:lnTo>
                    <a:lnTo>
                      <a:pt x="163" y="1048"/>
                    </a:lnTo>
                    <a:lnTo>
                      <a:pt x="141" y="1053"/>
                    </a:lnTo>
                    <a:lnTo>
                      <a:pt x="134" y="1024"/>
                    </a:lnTo>
                    <a:lnTo>
                      <a:pt x="115" y="948"/>
                    </a:lnTo>
                    <a:lnTo>
                      <a:pt x="91" y="838"/>
                    </a:lnTo>
                    <a:lnTo>
                      <a:pt x="62" y="708"/>
                    </a:lnTo>
                    <a:lnTo>
                      <a:pt x="34" y="569"/>
                    </a:lnTo>
                    <a:lnTo>
                      <a:pt x="13" y="438"/>
                    </a:lnTo>
                    <a:lnTo>
                      <a:pt x="0" y="327"/>
                    </a:lnTo>
                    <a:lnTo>
                      <a:pt x="0" y="249"/>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1" name="Freeform 799"/>
              <p:cNvSpPr>
                <a:spLocks/>
              </p:cNvSpPr>
              <p:nvPr/>
            </p:nvSpPr>
            <p:spPr bwMode="auto">
              <a:xfrm>
                <a:off x="3086" y="2711"/>
                <a:ext cx="78" cy="264"/>
              </a:xfrm>
              <a:custGeom>
                <a:avLst/>
                <a:gdLst>
                  <a:gd name="T0" fmla="*/ 3 w 234"/>
                  <a:gd name="T1" fmla="*/ 3 h 791"/>
                  <a:gd name="T2" fmla="*/ 0 w 234"/>
                  <a:gd name="T3" fmla="*/ 10 h 791"/>
                  <a:gd name="T4" fmla="*/ 2 w 234"/>
                  <a:gd name="T5" fmla="*/ 27 h 791"/>
                  <a:gd name="T6" fmla="*/ 14 w 234"/>
                  <a:gd name="T7" fmla="*/ 91 h 791"/>
                  <a:gd name="T8" fmla="*/ 30 w 234"/>
                  <a:gd name="T9" fmla="*/ 175 h 791"/>
                  <a:gd name="T10" fmla="*/ 41 w 234"/>
                  <a:gd name="T11" fmla="*/ 237 h 791"/>
                  <a:gd name="T12" fmla="*/ 43 w 234"/>
                  <a:gd name="T13" fmla="*/ 250 h 791"/>
                  <a:gd name="T14" fmla="*/ 44 w 234"/>
                  <a:gd name="T15" fmla="*/ 256 h 791"/>
                  <a:gd name="T16" fmla="*/ 48 w 234"/>
                  <a:gd name="T17" fmla="*/ 256 h 791"/>
                  <a:gd name="T18" fmla="*/ 51 w 234"/>
                  <a:gd name="T19" fmla="*/ 254 h 791"/>
                  <a:gd name="T20" fmla="*/ 52 w 234"/>
                  <a:gd name="T21" fmla="*/ 250 h 791"/>
                  <a:gd name="T22" fmla="*/ 49 w 234"/>
                  <a:gd name="T23" fmla="*/ 219 h 791"/>
                  <a:gd name="T24" fmla="*/ 52 w 234"/>
                  <a:gd name="T25" fmla="*/ 229 h 791"/>
                  <a:gd name="T26" fmla="*/ 56 w 234"/>
                  <a:gd name="T27" fmla="*/ 243 h 791"/>
                  <a:gd name="T28" fmla="*/ 59 w 234"/>
                  <a:gd name="T29" fmla="*/ 254 h 791"/>
                  <a:gd name="T30" fmla="*/ 60 w 234"/>
                  <a:gd name="T31" fmla="*/ 258 h 791"/>
                  <a:gd name="T32" fmla="*/ 62 w 234"/>
                  <a:gd name="T33" fmla="*/ 261 h 791"/>
                  <a:gd name="T34" fmla="*/ 66 w 234"/>
                  <a:gd name="T35" fmla="*/ 264 h 791"/>
                  <a:gd name="T36" fmla="*/ 73 w 234"/>
                  <a:gd name="T37" fmla="*/ 264 h 791"/>
                  <a:gd name="T38" fmla="*/ 77 w 234"/>
                  <a:gd name="T39" fmla="*/ 262 h 791"/>
                  <a:gd name="T40" fmla="*/ 78 w 234"/>
                  <a:gd name="T41" fmla="*/ 259 h 791"/>
                  <a:gd name="T42" fmla="*/ 72 w 234"/>
                  <a:gd name="T43" fmla="*/ 247 h 791"/>
                  <a:gd name="T44" fmla="*/ 66 w 234"/>
                  <a:gd name="T45" fmla="*/ 229 h 791"/>
                  <a:gd name="T46" fmla="*/ 59 w 234"/>
                  <a:gd name="T47" fmla="*/ 208 h 791"/>
                  <a:gd name="T48" fmla="*/ 54 w 234"/>
                  <a:gd name="T49" fmla="*/ 192 h 791"/>
                  <a:gd name="T50" fmla="*/ 52 w 234"/>
                  <a:gd name="T51" fmla="*/ 183 h 791"/>
                  <a:gd name="T52" fmla="*/ 46 w 234"/>
                  <a:gd name="T53" fmla="*/ 151 h 791"/>
                  <a:gd name="T54" fmla="*/ 38 w 234"/>
                  <a:gd name="T55" fmla="*/ 107 h 791"/>
                  <a:gd name="T56" fmla="*/ 32 w 234"/>
                  <a:gd name="T57" fmla="*/ 69 h 791"/>
                  <a:gd name="T58" fmla="*/ 31 w 234"/>
                  <a:gd name="T59" fmla="*/ 41 h 791"/>
                  <a:gd name="T60" fmla="*/ 30 w 234"/>
                  <a:gd name="T61" fmla="*/ 14 h 791"/>
                  <a:gd name="T62" fmla="*/ 30 w 234"/>
                  <a:gd name="T63" fmla="*/ 9 h 791"/>
                  <a:gd name="T64" fmla="*/ 28 w 234"/>
                  <a:gd name="T65" fmla="*/ 5 h 791"/>
                  <a:gd name="T66" fmla="*/ 24 w 234"/>
                  <a:gd name="T67" fmla="*/ 1 h 791"/>
                  <a:gd name="T68" fmla="*/ 20 w 234"/>
                  <a:gd name="T69" fmla="*/ 0 h 791"/>
                  <a:gd name="T70" fmla="*/ 16 w 234"/>
                  <a:gd name="T71" fmla="*/ 6 h 791"/>
                  <a:gd name="T72" fmla="*/ 14 w 234"/>
                  <a:gd name="T73" fmla="*/ 9 h 791"/>
                  <a:gd name="T74" fmla="*/ 14 w 234"/>
                  <a:gd name="T75" fmla="*/ 9 h 791"/>
                  <a:gd name="T76" fmla="*/ 12 w 234"/>
                  <a:gd name="T77" fmla="*/ 6 h 791"/>
                  <a:gd name="T78" fmla="*/ 9 w 234"/>
                  <a:gd name="T79" fmla="*/ 3 h 791"/>
                  <a:gd name="T80" fmla="*/ 5 w 234"/>
                  <a:gd name="T81" fmla="*/ 1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4" h="791">
                    <a:moveTo>
                      <a:pt x="11" y="5"/>
                    </a:moveTo>
                    <a:lnTo>
                      <a:pt x="9" y="9"/>
                    </a:lnTo>
                    <a:lnTo>
                      <a:pt x="4" y="17"/>
                    </a:lnTo>
                    <a:lnTo>
                      <a:pt x="0" y="30"/>
                    </a:lnTo>
                    <a:lnTo>
                      <a:pt x="0" y="46"/>
                    </a:lnTo>
                    <a:lnTo>
                      <a:pt x="6" y="81"/>
                    </a:lnTo>
                    <a:lnTo>
                      <a:pt x="21" y="163"/>
                    </a:lnTo>
                    <a:lnTo>
                      <a:pt x="42" y="273"/>
                    </a:lnTo>
                    <a:lnTo>
                      <a:pt x="66" y="399"/>
                    </a:lnTo>
                    <a:lnTo>
                      <a:pt x="89" y="523"/>
                    </a:lnTo>
                    <a:lnTo>
                      <a:pt x="110" y="632"/>
                    </a:lnTo>
                    <a:lnTo>
                      <a:pt x="124" y="710"/>
                    </a:lnTo>
                    <a:lnTo>
                      <a:pt x="129" y="740"/>
                    </a:lnTo>
                    <a:lnTo>
                      <a:pt x="129" y="749"/>
                    </a:lnTo>
                    <a:lnTo>
                      <a:pt x="130" y="759"/>
                    </a:lnTo>
                    <a:lnTo>
                      <a:pt x="132" y="767"/>
                    </a:lnTo>
                    <a:lnTo>
                      <a:pt x="137" y="769"/>
                    </a:lnTo>
                    <a:lnTo>
                      <a:pt x="143" y="766"/>
                    </a:lnTo>
                    <a:lnTo>
                      <a:pt x="150" y="763"/>
                    </a:lnTo>
                    <a:lnTo>
                      <a:pt x="153" y="761"/>
                    </a:lnTo>
                    <a:lnTo>
                      <a:pt x="155" y="760"/>
                    </a:lnTo>
                    <a:lnTo>
                      <a:pt x="155" y="749"/>
                    </a:lnTo>
                    <a:lnTo>
                      <a:pt x="146" y="653"/>
                    </a:lnTo>
                    <a:lnTo>
                      <a:pt x="147" y="657"/>
                    </a:lnTo>
                    <a:lnTo>
                      <a:pt x="151" y="670"/>
                    </a:lnTo>
                    <a:lnTo>
                      <a:pt x="156" y="687"/>
                    </a:lnTo>
                    <a:lnTo>
                      <a:pt x="163" y="707"/>
                    </a:lnTo>
                    <a:lnTo>
                      <a:pt x="169" y="727"/>
                    </a:lnTo>
                    <a:lnTo>
                      <a:pt x="174" y="747"/>
                    </a:lnTo>
                    <a:lnTo>
                      <a:pt x="178" y="761"/>
                    </a:lnTo>
                    <a:lnTo>
                      <a:pt x="179" y="769"/>
                    </a:lnTo>
                    <a:lnTo>
                      <a:pt x="180" y="773"/>
                    </a:lnTo>
                    <a:lnTo>
                      <a:pt x="182" y="778"/>
                    </a:lnTo>
                    <a:lnTo>
                      <a:pt x="186" y="783"/>
                    </a:lnTo>
                    <a:lnTo>
                      <a:pt x="192" y="787"/>
                    </a:lnTo>
                    <a:lnTo>
                      <a:pt x="198" y="790"/>
                    </a:lnTo>
                    <a:lnTo>
                      <a:pt x="207" y="791"/>
                    </a:lnTo>
                    <a:lnTo>
                      <a:pt x="218" y="790"/>
                    </a:lnTo>
                    <a:lnTo>
                      <a:pt x="231" y="786"/>
                    </a:lnTo>
                    <a:lnTo>
                      <a:pt x="232" y="786"/>
                    </a:lnTo>
                    <a:lnTo>
                      <a:pt x="234" y="785"/>
                    </a:lnTo>
                    <a:lnTo>
                      <a:pt x="233" y="776"/>
                    </a:lnTo>
                    <a:lnTo>
                      <a:pt x="224" y="758"/>
                    </a:lnTo>
                    <a:lnTo>
                      <a:pt x="217" y="740"/>
                    </a:lnTo>
                    <a:lnTo>
                      <a:pt x="208" y="715"/>
                    </a:lnTo>
                    <a:lnTo>
                      <a:pt x="198" y="685"/>
                    </a:lnTo>
                    <a:lnTo>
                      <a:pt x="188" y="653"/>
                    </a:lnTo>
                    <a:lnTo>
                      <a:pt x="177" y="622"/>
                    </a:lnTo>
                    <a:lnTo>
                      <a:pt x="169" y="596"/>
                    </a:lnTo>
                    <a:lnTo>
                      <a:pt x="163" y="576"/>
                    </a:lnTo>
                    <a:lnTo>
                      <a:pt x="160" y="566"/>
                    </a:lnTo>
                    <a:lnTo>
                      <a:pt x="157" y="548"/>
                    </a:lnTo>
                    <a:lnTo>
                      <a:pt x="149" y="508"/>
                    </a:lnTo>
                    <a:lnTo>
                      <a:pt x="137" y="453"/>
                    </a:lnTo>
                    <a:lnTo>
                      <a:pt x="125" y="387"/>
                    </a:lnTo>
                    <a:lnTo>
                      <a:pt x="113" y="321"/>
                    </a:lnTo>
                    <a:lnTo>
                      <a:pt x="102" y="258"/>
                    </a:lnTo>
                    <a:lnTo>
                      <a:pt x="95" y="207"/>
                    </a:lnTo>
                    <a:lnTo>
                      <a:pt x="92" y="173"/>
                    </a:lnTo>
                    <a:lnTo>
                      <a:pt x="92" y="124"/>
                    </a:lnTo>
                    <a:lnTo>
                      <a:pt x="91" y="77"/>
                    </a:lnTo>
                    <a:lnTo>
                      <a:pt x="90" y="41"/>
                    </a:lnTo>
                    <a:lnTo>
                      <a:pt x="90" y="28"/>
                    </a:lnTo>
                    <a:lnTo>
                      <a:pt x="89" y="26"/>
                    </a:lnTo>
                    <a:lnTo>
                      <a:pt x="87" y="22"/>
                    </a:lnTo>
                    <a:lnTo>
                      <a:pt x="83" y="16"/>
                    </a:lnTo>
                    <a:lnTo>
                      <a:pt x="78" y="9"/>
                    </a:lnTo>
                    <a:lnTo>
                      <a:pt x="73" y="3"/>
                    </a:lnTo>
                    <a:lnTo>
                      <a:pt x="68" y="0"/>
                    </a:lnTo>
                    <a:lnTo>
                      <a:pt x="61" y="0"/>
                    </a:lnTo>
                    <a:lnTo>
                      <a:pt x="56" y="5"/>
                    </a:lnTo>
                    <a:lnTo>
                      <a:pt x="48" y="19"/>
                    </a:lnTo>
                    <a:lnTo>
                      <a:pt x="44" y="25"/>
                    </a:lnTo>
                    <a:lnTo>
                      <a:pt x="42" y="28"/>
                    </a:lnTo>
                    <a:lnTo>
                      <a:pt x="41" y="27"/>
                    </a:lnTo>
                    <a:lnTo>
                      <a:pt x="39" y="23"/>
                    </a:lnTo>
                    <a:lnTo>
                      <a:pt x="36" y="18"/>
                    </a:lnTo>
                    <a:lnTo>
                      <a:pt x="32" y="13"/>
                    </a:lnTo>
                    <a:lnTo>
                      <a:pt x="27" y="8"/>
                    </a:lnTo>
                    <a:lnTo>
                      <a:pt x="21" y="4"/>
                    </a:lnTo>
                    <a:lnTo>
                      <a:pt x="16" y="3"/>
                    </a:lnTo>
                    <a:lnTo>
                      <a:pt x="11" y="5"/>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2" name="Freeform 800"/>
              <p:cNvSpPr>
                <a:spLocks/>
              </p:cNvSpPr>
              <p:nvPr/>
            </p:nvSpPr>
            <p:spPr bwMode="auto">
              <a:xfrm>
                <a:off x="3123" y="2653"/>
                <a:ext cx="268" cy="311"/>
              </a:xfrm>
              <a:custGeom>
                <a:avLst/>
                <a:gdLst>
                  <a:gd name="T0" fmla="*/ 3 w 804"/>
                  <a:gd name="T1" fmla="*/ 69 h 934"/>
                  <a:gd name="T2" fmla="*/ 1 w 804"/>
                  <a:gd name="T3" fmla="*/ 80 h 934"/>
                  <a:gd name="T4" fmla="*/ 1 w 804"/>
                  <a:gd name="T5" fmla="*/ 100 h 934"/>
                  <a:gd name="T6" fmla="*/ 4 w 804"/>
                  <a:gd name="T7" fmla="*/ 144 h 934"/>
                  <a:gd name="T8" fmla="*/ 8 w 804"/>
                  <a:gd name="T9" fmla="*/ 165 h 934"/>
                  <a:gd name="T10" fmla="*/ 14 w 804"/>
                  <a:gd name="T11" fmla="*/ 192 h 934"/>
                  <a:gd name="T12" fmla="*/ 20 w 804"/>
                  <a:gd name="T13" fmla="*/ 224 h 934"/>
                  <a:gd name="T14" fmla="*/ 24 w 804"/>
                  <a:gd name="T15" fmla="*/ 247 h 934"/>
                  <a:gd name="T16" fmla="*/ 38 w 804"/>
                  <a:gd name="T17" fmla="*/ 289 h 934"/>
                  <a:gd name="T18" fmla="*/ 50 w 804"/>
                  <a:gd name="T19" fmla="*/ 311 h 934"/>
                  <a:gd name="T20" fmla="*/ 56 w 804"/>
                  <a:gd name="T21" fmla="*/ 311 h 934"/>
                  <a:gd name="T22" fmla="*/ 64 w 804"/>
                  <a:gd name="T23" fmla="*/ 311 h 934"/>
                  <a:gd name="T24" fmla="*/ 72 w 804"/>
                  <a:gd name="T25" fmla="*/ 311 h 934"/>
                  <a:gd name="T26" fmla="*/ 75 w 804"/>
                  <a:gd name="T27" fmla="*/ 310 h 934"/>
                  <a:gd name="T28" fmla="*/ 81 w 804"/>
                  <a:gd name="T29" fmla="*/ 308 h 934"/>
                  <a:gd name="T30" fmla="*/ 89 w 804"/>
                  <a:gd name="T31" fmla="*/ 304 h 934"/>
                  <a:gd name="T32" fmla="*/ 99 w 804"/>
                  <a:gd name="T33" fmla="*/ 299 h 934"/>
                  <a:gd name="T34" fmla="*/ 110 w 804"/>
                  <a:gd name="T35" fmla="*/ 294 h 934"/>
                  <a:gd name="T36" fmla="*/ 121 w 804"/>
                  <a:gd name="T37" fmla="*/ 288 h 934"/>
                  <a:gd name="T38" fmla="*/ 129 w 804"/>
                  <a:gd name="T39" fmla="*/ 284 h 934"/>
                  <a:gd name="T40" fmla="*/ 136 w 804"/>
                  <a:gd name="T41" fmla="*/ 280 h 934"/>
                  <a:gd name="T42" fmla="*/ 141 w 804"/>
                  <a:gd name="T43" fmla="*/ 276 h 934"/>
                  <a:gd name="T44" fmla="*/ 150 w 804"/>
                  <a:gd name="T45" fmla="*/ 272 h 934"/>
                  <a:gd name="T46" fmla="*/ 159 w 804"/>
                  <a:gd name="T47" fmla="*/ 268 h 934"/>
                  <a:gd name="T48" fmla="*/ 166 w 804"/>
                  <a:gd name="T49" fmla="*/ 265 h 934"/>
                  <a:gd name="T50" fmla="*/ 169 w 804"/>
                  <a:gd name="T51" fmla="*/ 264 h 934"/>
                  <a:gd name="T52" fmla="*/ 174 w 804"/>
                  <a:gd name="T53" fmla="*/ 262 h 934"/>
                  <a:gd name="T54" fmla="*/ 181 w 804"/>
                  <a:gd name="T55" fmla="*/ 259 h 934"/>
                  <a:gd name="T56" fmla="*/ 191 w 804"/>
                  <a:gd name="T57" fmla="*/ 255 h 934"/>
                  <a:gd name="T58" fmla="*/ 201 w 804"/>
                  <a:gd name="T59" fmla="*/ 250 h 934"/>
                  <a:gd name="T60" fmla="*/ 211 w 804"/>
                  <a:gd name="T61" fmla="*/ 246 h 934"/>
                  <a:gd name="T62" fmla="*/ 221 w 804"/>
                  <a:gd name="T63" fmla="*/ 241 h 934"/>
                  <a:gd name="T64" fmla="*/ 228 w 804"/>
                  <a:gd name="T65" fmla="*/ 236 h 934"/>
                  <a:gd name="T66" fmla="*/ 235 w 804"/>
                  <a:gd name="T67" fmla="*/ 231 h 934"/>
                  <a:gd name="T68" fmla="*/ 246 w 804"/>
                  <a:gd name="T69" fmla="*/ 224 h 934"/>
                  <a:gd name="T70" fmla="*/ 256 w 804"/>
                  <a:gd name="T71" fmla="*/ 219 h 934"/>
                  <a:gd name="T72" fmla="*/ 262 w 804"/>
                  <a:gd name="T73" fmla="*/ 216 h 934"/>
                  <a:gd name="T74" fmla="*/ 264 w 804"/>
                  <a:gd name="T75" fmla="*/ 211 h 934"/>
                  <a:gd name="T76" fmla="*/ 267 w 804"/>
                  <a:gd name="T77" fmla="*/ 187 h 934"/>
                  <a:gd name="T78" fmla="*/ 267 w 804"/>
                  <a:gd name="T79" fmla="*/ 161 h 934"/>
                  <a:gd name="T80" fmla="*/ 262 w 804"/>
                  <a:gd name="T81" fmla="*/ 106 h 934"/>
                  <a:gd name="T82" fmla="*/ 261 w 804"/>
                  <a:gd name="T83" fmla="*/ 80 h 934"/>
                  <a:gd name="T84" fmla="*/ 258 w 804"/>
                  <a:gd name="T85" fmla="*/ 19 h 934"/>
                  <a:gd name="T86" fmla="*/ 254 w 804"/>
                  <a:gd name="T87" fmla="*/ 1 h 934"/>
                  <a:gd name="T88" fmla="*/ 249 w 804"/>
                  <a:gd name="T89" fmla="*/ 0 h 934"/>
                  <a:gd name="T90" fmla="*/ 244 w 804"/>
                  <a:gd name="T91" fmla="*/ 1 h 934"/>
                  <a:gd name="T92" fmla="*/ 238 w 804"/>
                  <a:gd name="T93" fmla="*/ 4 h 934"/>
                  <a:gd name="T94" fmla="*/ 233 w 804"/>
                  <a:gd name="T95" fmla="*/ 7 h 934"/>
                  <a:gd name="T96" fmla="*/ 225 w 804"/>
                  <a:gd name="T97" fmla="*/ 11 h 934"/>
                  <a:gd name="T98" fmla="*/ 213 w 804"/>
                  <a:gd name="T99" fmla="*/ 16 h 934"/>
                  <a:gd name="T100" fmla="*/ 197 w 804"/>
                  <a:gd name="T101" fmla="*/ 21 h 934"/>
                  <a:gd name="T102" fmla="*/ 181 w 804"/>
                  <a:gd name="T103" fmla="*/ 26 h 934"/>
                  <a:gd name="T104" fmla="*/ 164 w 804"/>
                  <a:gd name="T105" fmla="*/ 31 h 934"/>
                  <a:gd name="T106" fmla="*/ 149 w 804"/>
                  <a:gd name="T107" fmla="*/ 36 h 934"/>
                  <a:gd name="T108" fmla="*/ 137 w 804"/>
                  <a:gd name="T109" fmla="*/ 39 h 934"/>
                  <a:gd name="T110" fmla="*/ 129 w 804"/>
                  <a:gd name="T111" fmla="*/ 40 h 934"/>
                  <a:gd name="T112" fmla="*/ 119 w 804"/>
                  <a:gd name="T113" fmla="*/ 42 h 934"/>
                  <a:gd name="T114" fmla="*/ 102 w 804"/>
                  <a:gd name="T115" fmla="*/ 44 h 934"/>
                  <a:gd name="T116" fmla="*/ 82 w 804"/>
                  <a:gd name="T117" fmla="*/ 48 h 934"/>
                  <a:gd name="T118" fmla="*/ 60 w 804"/>
                  <a:gd name="T119" fmla="*/ 52 h 934"/>
                  <a:gd name="T120" fmla="*/ 39 w 804"/>
                  <a:gd name="T121" fmla="*/ 56 h 934"/>
                  <a:gd name="T122" fmla="*/ 21 w 804"/>
                  <a:gd name="T123" fmla="*/ 61 h 934"/>
                  <a:gd name="T124" fmla="*/ 8 w 804"/>
                  <a:gd name="T125" fmla="*/ 65 h 9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4" h="934">
                    <a:moveTo>
                      <a:pt x="11" y="203"/>
                    </a:moveTo>
                    <a:lnTo>
                      <a:pt x="9" y="208"/>
                    </a:lnTo>
                    <a:lnTo>
                      <a:pt x="6" y="223"/>
                    </a:lnTo>
                    <a:lnTo>
                      <a:pt x="2" y="241"/>
                    </a:lnTo>
                    <a:lnTo>
                      <a:pt x="0" y="260"/>
                    </a:lnTo>
                    <a:lnTo>
                      <a:pt x="2" y="299"/>
                    </a:lnTo>
                    <a:lnTo>
                      <a:pt x="7" y="365"/>
                    </a:lnTo>
                    <a:lnTo>
                      <a:pt x="13" y="433"/>
                    </a:lnTo>
                    <a:lnTo>
                      <a:pt x="19" y="476"/>
                    </a:lnTo>
                    <a:lnTo>
                      <a:pt x="24" y="496"/>
                    </a:lnTo>
                    <a:lnTo>
                      <a:pt x="31" y="530"/>
                    </a:lnTo>
                    <a:lnTo>
                      <a:pt x="41" y="576"/>
                    </a:lnTo>
                    <a:lnTo>
                      <a:pt x="51" y="625"/>
                    </a:lnTo>
                    <a:lnTo>
                      <a:pt x="60" y="672"/>
                    </a:lnTo>
                    <a:lnTo>
                      <a:pt x="68" y="713"/>
                    </a:lnTo>
                    <a:lnTo>
                      <a:pt x="73" y="742"/>
                    </a:lnTo>
                    <a:lnTo>
                      <a:pt x="76" y="752"/>
                    </a:lnTo>
                    <a:lnTo>
                      <a:pt x="114" y="868"/>
                    </a:lnTo>
                    <a:lnTo>
                      <a:pt x="148" y="933"/>
                    </a:lnTo>
                    <a:lnTo>
                      <a:pt x="151" y="933"/>
                    </a:lnTo>
                    <a:lnTo>
                      <a:pt x="159" y="933"/>
                    </a:lnTo>
                    <a:lnTo>
                      <a:pt x="169" y="934"/>
                    </a:lnTo>
                    <a:lnTo>
                      <a:pt x="181" y="934"/>
                    </a:lnTo>
                    <a:lnTo>
                      <a:pt x="193" y="934"/>
                    </a:lnTo>
                    <a:lnTo>
                      <a:pt x="206" y="934"/>
                    </a:lnTo>
                    <a:lnTo>
                      <a:pt x="216" y="934"/>
                    </a:lnTo>
                    <a:lnTo>
                      <a:pt x="222" y="933"/>
                    </a:lnTo>
                    <a:lnTo>
                      <a:pt x="226" y="932"/>
                    </a:lnTo>
                    <a:lnTo>
                      <a:pt x="232" y="929"/>
                    </a:lnTo>
                    <a:lnTo>
                      <a:pt x="242" y="925"/>
                    </a:lnTo>
                    <a:lnTo>
                      <a:pt x="254" y="918"/>
                    </a:lnTo>
                    <a:lnTo>
                      <a:pt x="267" y="912"/>
                    </a:lnTo>
                    <a:lnTo>
                      <a:pt x="282" y="905"/>
                    </a:lnTo>
                    <a:lnTo>
                      <a:pt x="297" y="898"/>
                    </a:lnTo>
                    <a:lnTo>
                      <a:pt x="313" y="890"/>
                    </a:lnTo>
                    <a:lnTo>
                      <a:pt x="330" y="882"/>
                    </a:lnTo>
                    <a:lnTo>
                      <a:pt x="346" y="873"/>
                    </a:lnTo>
                    <a:lnTo>
                      <a:pt x="362" y="866"/>
                    </a:lnTo>
                    <a:lnTo>
                      <a:pt x="376" y="858"/>
                    </a:lnTo>
                    <a:lnTo>
                      <a:pt x="388" y="852"/>
                    </a:lnTo>
                    <a:lnTo>
                      <a:pt x="399" y="846"/>
                    </a:lnTo>
                    <a:lnTo>
                      <a:pt x="408" y="840"/>
                    </a:lnTo>
                    <a:lnTo>
                      <a:pt x="413" y="836"/>
                    </a:lnTo>
                    <a:lnTo>
                      <a:pt x="423" y="830"/>
                    </a:lnTo>
                    <a:lnTo>
                      <a:pt x="435" y="824"/>
                    </a:lnTo>
                    <a:lnTo>
                      <a:pt x="449" y="818"/>
                    </a:lnTo>
                    <a:lnTo>
                      <a:pt x="463" y="812"/>
                    </a:lnTo>
                    <a:lnTo>
                      <a:pt x="477" y="806"/>
                    </a:lnTo>
                    <a:lnTo>
                      <a:pt x="489" y="801"/>
                    </a:lnTo>
                    <a:lnTo>
                      <a:pt x="498" y="797"/>
                    </a:lnTo>
                    <a:lnTo>
                      <a:pt x="503" y="794"/>
                    </a:lnTo>
                    <a:lnTo>
                      <a:pt x="506" y="793"/>
                    </a:lnTo>
                    <a:lnTo>
                      <a:pt x="512" y="790"/>
                    </a:lnTo>
                    <a:lnTo>
                      <a:pt x="521" y="787"/>
                    </a:lnTo>
                    <a:lnTo>
                      <a:pt x="532" y="782"/>
                    </a:lnTo>
                    <a:lnTo>
                      <a:pt x="544" y="777"/>
                    </a:lnTo>
                    <a:lnTo>
                      <a:pt x="558" y="772"/>
                    </a:lnTo>
                    <a:lnTo>
                      <a:pt x="572" y="766"/>
                    </a:lnTo>
                    <a:lnTo>
                      <a:pt x="587" y="758"/>
                    </a:lnTo>
                    <a:lnTo>
                      <a:pt x="604" y="752"/>
                    </a:lnTo>
                    <a:lnTo>
                      <a:pt x="619" y="745"/>
                    </a:lnTo>
                    <a:lnTo>
                      <a:pt x="634" y="738"/>
                    </a:lnTo>
                    <a:lnTo>
                      <a:pt x="649" y="731"/>
                    </a:lnTo>
                    <a:lnTo>
                      <a:pt x="662" y="723"/>
                    </a:lnTo>
                    <a:lnTo>
                      <a:pt x="673" y="716"/>
                    </a:lnTo>
                    <a:lnTo>
                      <a:pt x="684" y="710"/>
                    </a:lnTo>
                    <a:lnTo>
                      <a:pt x="692" y="704"/>
                    </a:lnTo>
                    <a:lnTo>
                      <a:pt x="706" y="693"/>
                    </a:lnTo>
                    <a:lnTo>
                      <a:pt x="723" y="682"/>
                    </a:lnTo>
                    <a:lnTo>
                      <a:pt x="739" y="672"/>
                    </a:lnTo>
                    <a:lnTo>
                      <a:pt x="754" y="664"/>
                    </a:lnTo>
                    <a:lnTo>
                      <a:pt x="768" y="657"/>
                    </a:lnTo>
                    <a:lnTo>
                      <a:pt x="779" y="652"/>
                    </a:lnTo>
                    <a:lnTo>
                      <a:pt x="786" y="649"/>
                    </a:lnTo>
                    <a:lnTo>
                      <a:pt x="789" y="647"/>
                    </a:lnTo>
                    <a:lnTo>
                      <a:pt x="791" y="633"/>
                    </a:lnTo>
                    <a:lnTo>
                      <a:pt x="797" y="599"/>
                    </a:lnTo>
                    <a:lnTo>
                      <a:pt x="802" y="561"/>
                    </a:lnTo>
                    <a:lnTo>
                      <a:pt x="804" y="535"/>
                    </a:lnTo>
                    <a:lnTo>
                      <a:pt x="801" y="485"/>
                    </a:lnTo>
                    <a:lnTo>
                      <a:pt x="794" y="399"/>
                    </a:lnTo>
                    <a:lnTo>
                      <a:pt x="787" y="317"/>
                    </a:lnTo>
                    <a:lnTo>
                      <a:pt x="784" y="280"/>
                    </a:lnTo>
                    <a:lnTo>
                      <a:pt x="783" y="240"/>
                    </a:lnTo>
                    <a:lnTo>
                      <a:pt x="779" y="151"/>
                    </a:lnTo>
                    <a:lnTo>
                      <a:pt x="773" y="58"/>
                    </a:lnTo>
                    <a:lnTo>
                      <a:pt x="767" y="9"/>
                    </a:lnTo>
                    <a:lnTo>
                      <a:pt x="763" y="4"/>
                    </a:lnTo>
                    <a:lnTo>
                      <a:pt x="757" y="1"/>
                    </a:lnTo>
                    <a:lnTo>
                      <a:pt x="748" y="0"/>
                    </a:lnTo>
                    <a:lnTo>
                      <a:pt x="740" y="1"/>
                    </a:lnTo>
                    <a:lnTo>
                      <a:pt x="731" y="3"/>
                    </a:lnTo>
                    <a:lnTo>
                      <a:pt x="722" y="7"/>
                    </a:lnTo>
                    <a:lnTo>
                      <a:pt x="713" y="11"/>
                    </a:lnTo>
                    <a:lnTo>
                      <a:pt x="706" y="17"/>
                    </a:lnTo>
                    <a:lnTo>
                      <a:pt x="700" y="22"/>
                    </a:lnTo>
                    <a:lnTo>
                      <a:pt x="689" y="28"/>
                    </a:lnTo>
                    <a:lnTo>
                      <a:pt x="674" y="34"/>
                    </a:lnTo>
                    <a:lnTo>
                      <a:pt x="657" y="41"/>
                    </a:lnTo>
                    <a:lnTo>
                      <a:pt x="638" y="48"/>
                    </a:lnTo>
                    <a:lnTo>
                      <a:pt x="615" y="55"/>
                    </a:lnTo>
                    <a:lnTo>
                      <a:pt x="591" y="63"/>
                    </a:lnTo>
                    <a:lnTo>
                      <a:pt x="567" y="71"/>
                    </a:lnTo>
                    <a:lnTo>
                      <a:pt x="542" y="79"/>
                    </a:lnTo>
                    <a:lnTo>
                      <a:pt x="517" y="86"/>
                    </a:lnTo>
                    <a:lnTo>
                      <a:pt x="493" y="93"/>
                    </a:lnTo>
                    <a:lnTo>
                      <a:pt x="469" y="100"/>
                    </a:lnTo>
                    <a:lnTo>
                      <a:pt x="447" y="107"/>
                    </a:lnTo>
                    <a:lnTo>
                      <a:pt x="427" y="112"/>
                    </a:lnTo>
                    <a:lnTo>
                      <a:pt x="411" y="116"/>
                    </a:lnTo>
                    <a:lnTo>
                      <a:pt x="397" y="119"/>
                    </a:lnTo>
                    <a:lnTo>
                      <a:pt x="388" y="120"/>
                    </a:lnTo>
                    <a:lnTo>
                      <a:pt x="375" y="123"/>
                    </a:lnTo>
                    <a:lnTo>
                      <a:pt x="357" y="125"/>
                    </a:lnTo>
                    <a:lnTo>
                      <a:pt x="333" y="129"/>
                    </a:lnTo>
                    <a:lnTo>
                      <a:pt x="306" y="133"/>
                    </a:lnTo>
                    <a:lnTo>
                      <a:pt x="277" y="138"/>
                    </a:lnTo>
                    <a:lnTo>
                      <a:pt x="245" y="144"/>
                    </a:lnTo>
                    <a:lnTo>
                      <a:pt x="213" y="150"/>
                    </a:lnTo>
                    <a:lnTo>
                      <a:pt x="180" y="156"/>
                    </a:lnTo>
                    <a:lnTo>
                      <a:pt x="147" y="162"/>
                    </a:lnTo>
                    <a:lnTo>
                      <a:pt x="117" y="168"/>
                    </a:lnTo>
                    <a:lnTo>
                      <a:pt x="88" y="175"/>
                    </a:lnTo>
                    <a:lnTo>
                      <a:pt x="62" y="183"/>
                    </a:lnTo>
                    <a:lnTo>
                      <a:pt x="40" y="190"/>
                    </a:lnTo>
                    <a:lnTo>
                      <a:pt x="23" y="196"/>
                    </a:lnTo>
                    <a:lnTo>
                      <a:pt x="11" y="203"/>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3" name="Freeform 801"/>
              <p:cNvSpPr>
                <a:spLocks/>
              </p:cNvSpPr>
              <p:nvPr/>
            </p:nvSpPr>
            <p:spPr bwMode="auto">
              <a:xfrm>
                <a:off x="3409" y="2671"/>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6 h 467"/>
                  <a:gd name="T12" fmla="*/ 39 w 835"/>
                  <a:gd name="T13" fmla="*/ 95 h 467"/>
                  <a:gd name="T14" fmla="*/ 50 w 835"/>
                  <a:gd name="T15" fmla="*/ 109 h 467"/>
                  <a:gd name="T16" fmla="*/ 60 w 835"/>
                  <a:gd name="T17" fmla="*/ 122 h 467"/>
                  <a:gd name="T18" fmla="*/ 66 w 835"/>
                  <a:gd name="T19" fmla="*/ 132 h 467"/>
                  <a:gd name="T20" fmla="*/ 67 w 835"/>
                  <a:gd name="T21" fmla="*/ 134 h 467"/>
                  <a:gd name="T22" fmla="*/ 70 w 835"/>
                  <a:gd name="T23" fmla="*/ 137 h 467"/>
                  <a:gd name="T24" fmla="*/ 77 w 835"/>
                  <a:gd name="T25" fmla="*/ 141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3 h 467"/>
                  <a:gd name="T40" fmla="*/ 239 w 835"/>
                  <a:gd name="T41" fmla="*/ 108 h 467"/>
                  <a:gd name="T42" fmla="*/ 256 w 835"/>
                  <a:gd name="T43" fmla="*/ 101 h 467"/>
                  <a:gd name="T44" fmla="*/ 268 w 835"/>
                  <a:gd name="T45" fmla="*/ 94 h 467"/>
                  <a:gd name="T46" fmla="*/ 272 w 835"/>
                  <a:gd name="T47" fmla="*/ 86 h 467"/>
                  <a:gd name="T48" fmla="*/ 276 w 835"/>
                  <a:gd name="T49" fmla="*/ 76 h 467"/>
                  <a:gd name="T50" fmla="*/ 277 w 835"/>
                  <a:gd name="T51" fmla="*/ 68 h 467"/>
                  <a:gd name="T52" fmla="*/ 278 w 835"/>
                  <a:gd name="T53" fmla="*/ 64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1 h 467"/>
                  <a:gd name="T66" fmla="*/ 202 w 835"/>
                  <a:gd name="T67" fmla="*/ 47 h 467"/>
                  <a:gd name="T68" fmla="*/ 182 w 835"/>
                  <a:gd name="T69" fmla="*/ 43 h 467"/>
                  <a:gd name="T70" fmla="*/ 160 w 835"/>
                  <a:gd name="T71" fmla="*/ 38 h 467"/>
                  <a:gd name="T72" fmla="*/ 138 w 835"/>
                  <a:gd name="T73" fmla="*/ 33 h 467"/>
                  <a:gd name="T74" fmla="*/ 116 w 835"/>
                  <a:gd name="T75" fmla="*/ 27 h 467"/>
                  <a:gd name="T76" fmla="*/ 92 w 835"/>
                  <a:gd name="T77" fmla="*/ 22 h 467"/>
                  <a:gd name="T78" fmla="*/ 69 w 835"/>
                  <a:gd name="T79" fmla="*/ 16 h 467"/>
                  <a:gd name="T80" fmla="*/ 45 w 835"/>
                  <a:gd name="T81" fmla="*/ 11 h 467"/>
                  <a:gd name="T82" fmla="*/ 23 w 835"/>
                  <a:gd name="T83" fmla="*/ 6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2"/>
                    </a:lnTo>
                    <a:lnTo>
                      <a:pt x="0" y="40"/>
                    </a:lnTo>
                    <a:lnTo>
                      <a:pt x="1" y="84"/>
                    </a:lnTo>
                    <a:lnTo>
                      <a:pt x="7" y="138"/>
                    </a:lnTo>
                    <a:lnTo>
                      <a:pt x="12" y="153"/>
                    </a:lnTo>
                    <a:lnTo>
                      <a:pt x="21" y="171"/>
                    </a:lnTo>
                    <a:lnTo>
                      <a:pt x="32" y="189"/>
                    </a:lnTo>
                    <a:lnTo>
                      <a:pt x="45" y="208"/>
                    </a:lnTo>
                    <a:lnTo>
                      <a:pt x="60" y="225"/>
                    </a:lnTo>
                    <a:lnTo>
                      <a:pt x="75" y="242"/>
                    </a:lnTo>
                    <a:lnTo>
                      <a:pt x="89" y="258"/>
                    </a:lnTo>
                    <a:lnTo>
                      <a:pt x="103" y="271"/>
                    </a:lnTo>
                    <a:lnTo>
                      <a:pt x="117" y="286"/>
                    </a:lnTo>
                    <a:lnTo>
                      <a:pt x="132" y="305"/>
                    </a:lnTo>
                    <a:lnTo>
                      <a:pt x="149" y="327"/>
                    </a:lnTo>
                    <a:lnTo>
                      <a:pt x="164" y="348"/>
                    </a:lnTo>
                    <a:lnTo>
                      <a:pt x="179" y="369"/>
                    </a:lnTo>
                    <a:lnTo>
                      <a:pt x="191" y="386"/>
                    </a:lnTo>
                    <a:lnTo>
                      <a:pt x="198" y="398"/>
                    </a:lnTo>
                    <a:lnTo>
                      <a:pt x="201" y="403"/>
                    </a:lnTo>
                    <a:lnTo>
                      <a:pt x="202" y="404"/>
                    </a:lnTo>
                    <a:lnTo>
                      <a:pt x="206" y="407"/>
                    </a:lnTo>
                    <a:lnTo>
                      <a:pt x="211" y="412"/>
                    </a:lnTo>
                    <a:lnTo>
                      <a:pt x="220" y="418"/>
                    </a:lnTo>
                    <a:lnTo>
                      <a:pt x="230" y="424"/>
                    </a:lnTo>
                    <a:lnTo>
                      <a:pt x="242" y="431"/>
                    </a:lnTo>
                    <a:lnTo>
                      <a:pt x="255" y="440"/>
                    </a:lnTo>
                    <a:lnTo>
                      <a:pt x="272" y="447"/>
                    </a:lnTo>
                    <a:lnTo>
                      <a:pt x="288" y="453"/>
                    </a:lnTo>
                    <a:lnTo>
                      <a:pt x="308" y="459"/>
                    </a:lnTo>
                    <a:lnTo>
                      <a:pt x="328" y="463"/>
                    </a:lnTo>
                    <a:lnTo>
                      <a:pt x="350" y="466"/>
                    </a:lnTo>
                    <a:lnTo>
                      <a:pt x="373" y="467"/>
                    </a:lnTo>
                    <a:lnTo>
                      <a:pt x="397" y="465"/>
                    </a:lnTo>
                    <a:lnTo>
                      <a:pt x="423" y="461"/>
                    </a:lnTo>
                    <a:lnTo>
                      <a:pt x="449" y="453"/>
                    </a:lnTo>
                    <a:lnTo>
                      <a:pt x="649" y="348"/>
                    </a:lnTo>
                    <a:lnTo>
                      <a:pt x="655" y="346"/>
                    </a:lnTo>
                    <a:lnTo>
                      <a:pt x="671" y="341"/>
                    </a:lnTo>
                    <a:lnTo>
                      <a:pt x="692" y="334"/>
                    </a:lnTo>
                    <a:lnTo>
                      <a:pt x="718" y="325"/>
                    </a:lnTo>
                    <a:lnTo>
                      <a:pt x="746" y="314"/>
                    </a:lnTo>
                    <a:lnTo>
                      <a:pt x="770" y="303"/>
                    </a:lnTo>
                    <a:lnTo>
                      <a:pt x="791" y="293"/>
                    </a:lnTo>
                    <a:lnTo>
                      <a:pt x="804" y="282"/>
                    </a:lnTo>
                    <a:lnTo>
                      <a:pt x="812" y="271"/>
                    </a:lnTo>
                    <a:lnTo>
                      <a:pt x="818" y="258"/>
                    </a:lnTo>
                    <a:lnTo>
                      <a:pt x="824" y="243"/>
                    </a:lnTo>
                    <a:lnTo>
                      <a:pt x="828" y="229"/>
                    </a:lnTo>
                    <a:lnTo>
                      <a:pt x="831" y="216"/>
                    </a:lnTo>
                    <a:lnTo>
                      <a:pt x="833" y="204"/>
                    </a:lnTo>
                    <a:lnTo>
                      <a:pt x="835" y="197"/>
                    </a:lnTo>
                    <a:lnTo>
                      <a:pt x="835" y="194"/>
                    </a:lnTo>
                    <a:lnTo>
                      <a:pt x="834" y="194"/>
                    </a:lnTo>
                    <a:lnTo>
                      <a:pt x="830" y="193"/>
                    </a:lnTo>
                    <a:lnTo>
                      <a:pt x="823" y="191"/>
                    </a:lnTo>
                    <a:lnTo>
                      <a:pt x="813" y="189"/>
                    </a:lnTo>
                    <a:lnTo>
                      <a:pt x="801" y="187"/>
                    </a:lnTo>
                    <a:lnTo>
                      <a:pt x="787" y="184"/>
                    </a:lnTo>
                    <a:lnTo>
                      <a:pt x="771" y="180"/>
                    </a:lnTo>
                    <a:lnTo>
                      <a:pt x="753" y="176"/>
                    </a:lnTo>
                    <a:lnTo>
                      <a:pt x="732" y="172"/>
                    </a:lnTo>
                    <a:lnTo>
                      <a:pt x="710" y="166"/>
                    </a:lnTo>
                    <a:lnTo>
                      <a:pt x="686" y="160"/>
                    </a:lnTo>
                    <a:lnTo>
                      <a:pt x="661" y="155"/>
                    </a:lnTo>
                    <a:lnTo>
                      <a:pt x="634" y="149"/>
                    </a:lnTo>
                    <a:lnTo>
                      <a:pt x="606" y="143"/>
                    </a:lnTo>
                    <a:lnTo>
                      <a:pt x="576" y="136"/>
                    </a:lnTo>
                    <a:lnTo>
                      <a:pt x="546" y="129"/>
                    </a:lnTo>
                    <a:lnTo>
                      <a:pt x="515" y="121"/>
                    </a:lnTo>
                    <a:lnTo>
                      <a:pt x="482" y="114"/>
                    </a:lnTo>
                    <a:lnTo>
                      <a:pt x="449" y="106"/>
                    </a:lnTo>
                    <a:lnTo>
                      <a:pt x="415" y="99"/>
                    </a:lnTo>
                    <a:lnTo>
                      <a:pt x="381" y="91"/>
                    </a:lnTo>
                    <a:lnTo>
                      <a:pt x="347" y="82"/>
                    </a:lnTo>
                    <a:lnTo>
                      <a:pt x="312" y="74"/>
                    </a:lnTo>
                    <a:lnTo>
                      <a:pt x="276" y="66"/>
                    </a:lnTo>
                    <a:lnTo>
                      <a:pt x="241" y="58"/>
                    </a:lnTo>
                    <a:lnTo>
                      <a:pt x="206" y="49"/>
                    </a:lnTo>
                    <a:lnTo>
                      <a:pt x="171" y="41"/>
                    </a:lnTo>
                    <a:lnTo>
                      <a:pt x="136" y="33"/>
                    </a:lnTo>
                    <a:lnTo>
                      <a:pt x="103" y="25"/>
                    </a:lnTo>
                    <a:lnTo>
                      <a:pt x="69" y="17"/>
                    </a:lnTo>
                    <a:lnTo>
                      <a:pt x="36" y="8"/>
                    </a:lnTo>
                    <a:lnTo>
                      <a:pt x="4"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4" name="Freeform 802"/>
              <p:cNvSpPr>
                <a:spLocks/>
              </p:cNvSpPr>
              <p:nvPr/>
            </p:nvSpPr>
            <p:spPr bwMode="auto">
              <a:xfrm>
                <a:off x="3409" y="2663"/>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5 h 467"/>
                  <a:gd name="T12" fmla="*/ 39 w 835"/>
                  <a:gd name="T13" fmla="*/ 95 h 467"/>
                  <a:gd name="T14" fmla="*/ 50 w 835"/>
                  <a:gd name="T15" fmla="*/ 108 h 467"/>
                  <a:gd name="T16" fmla="*/ 60 w 835"/>
                  <a:gd name="T17" fmla="*/ 122 h 467"/>
                  <a:gd name="T18" fmla="*/ 66 w 835"/>
                  <a:gd name="T19" fmla="*/ 132 h 467"/>
                  <a:gd name="T20" fmla="*/ 67 w 835"/>
                  <a:gd name="T21" fmla="*/ 134 h 467"/>
                  <a:gd name="T22" fmla="*/ 70 w 835"/>
                  <a:gd name="T23" fmla="*/ 136 h 467"/>
                  <a:gd name="T24" fmla="*/ 77 w 835"/>
                  <a:gd name="T25" fmla="*/ 140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4 h 467"/>
                  <a:gd name="T40" fmla="*/ 239 w 835"/>
                  <a:gd name="T41" fmla="*/ 108 h 467"/>
                  <a:gd name="T42" fmla="*/ 256 w 835"/>
                  <a:gd name="T43" fmla="*/ 101 h 467"/>
                  <a:gd name="T44" fmla="*/ 268 w 835"/>
                  <a:gd name="T45" fmla="*/ 94 h 467"/>
                  <a:gd name="T46" fmla="*/ 272 w 835"/>
                  <a:gd name="T47" fmla="*/ 85 h 467"/>
                  <a:gd name="T48" fmla="*/ 276 w 835"/>
                  <a:gd name="T49" fmla="*/ 76 h 467"/>
                  <a:gd name="T50" fmla="*/ 277 w 835"/>
                  <a:gd name="T51" fmla="*/ 68 h 467"/>
                  <a:gd name="T52" fmla="*/ 278 w 835"/>
                  <a:gd name="T53" fmla="*/ 65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2 h 467"/>
                  <a:gd name="T66" fmla="*/ 202 w 835"/>
                  <a:gd name="T67" fmla="*/ 47 h 467"/>
                  <a:gd name="T68" fmla="*/ 182 w 835"/>
                  <a:gd name="T69" fmla="*/ 43 h 467"/>
                  <a:gd name="T70" fmla="*/ 160 w 835"/>
                  <a:gd name="T71" fmla="*/ 38 h 467"/>
                  <a:gd name="T72" fmla="*/ 138 w 835"/>
                  <a:gd name="T73" fmla="*/ 33 h 467"/>
                  <a:gd name="T74" fmla="*/ 116 w 835"/>
                  <a:gd name="T75" fmla="*/ 28 h 467"/>
                  <a:gd name="T76" fmla="*/ 92 w 835"/>
                  <a:gd name="T77" fmla="*/ 22 h 467"/>
                  <a:gd name="T78" fmla="*/ 69 w 835"/>
                  <a:gd name="T79" fmla="*/ 16 h 467"/>
                  <a:gd name="T80" fmla="*/ 45 w 835"/>
                  <a:gd name="T81" fmla="*/ 11 h 467"/>
                  <a:gd name="T82" fmla="*/ 23 w 835"/>
                  <a:gd name="T83" fmla="*/ 5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1"/>
                    </a:lnTo>
                    <a:lnTo>
                      <a:pt x="0" y="41"/>
                    </a:lnTo>
                    <a:lnTo>
                      <a:pt x="1" y="85"/>
                    </a:lnTo>
                    <a:lnTo>
                      <a:pt x="7" y="138"/>
                    </a:lnTo>
                    <a:lnTo>
                      <a:pt x="12" y="154"/>
                    </a:lnTo>
                    <a:lnTo>
                      <a:pt x="21" y="171"/>
                    </a:lnTo>
                    <a:lnTo>
                      <a:pt x="32" y="189"/>
                    </a:lnTo>
                    <a:lnTo>
                      <a:pt x="45" y="207"/>
                    </a:lnTo>
                    <a:lnTo>
                      <a:pt x="60" y="225"/>
                    </a:lnTo>
                    <a:lnTo>
                      <a:pt x="75" y="243"/>
                    </a:lnTo>
                    <a:lnTo>
                      <a:pt x="89" y="257"/>
                    </a:lnTo>
                    <a:lnTo>
                      <a:pt x="103" y="271"/>
                    </a:lnTo>
                    <a:lnTo>
                      <a:pt x="117" y="285"/>
                    </a:lnTo>
                    <a:lnTo>
                      <a:pt x="132" y="304"/>
                    </a:lnTo>
                    <a:lnTo>
                      <a:pt x="149" y="326"/>
                    </a:lnTo>
                    <a:lnTo>
                      <a:pt x="164" y="348"/>
                    </a:lnTo>
                    <a:lnTo>
                      <a:pt x="179" y="368"/>
                    </a:lnTo>
                    <a:lnTo>
                      <a:pt x="191" y="386"/>
                    </a:lnTo>
                    <a:lnTo>
                      <a:pt x="198" y="398"/>
                    </a:lnTo>
                    <a:lnTo>
                      <a:pt x="201" y="402"/>
                    </a:lnTo>
                    <a:lnTo>
                      <a:pt x="202" y="403"/>
                    </a:lnTo>
                    <a:lnTo>
                      <a:pt x="206" y="406"/>
                    </a:lnTo>
                    <a:lnTo>
                      <a:pt x="211" y="411"/>
                    </a:lnTo>
                    <a:lnTo>
                      <a:pt x="220" y="417"/>
                    </a:lnTo>
                    <a:lnTo>
                      <a:pt x="230" y="423"/>
                    </a:lnTo>
                    <a:lnTo>
                      <a:pt x="242" y="432"/>
                    </a:lnTo>
                    <a:lnTo>
                      <a:pt x="255" y="439"/>
                    </a:lnTo>
                    <a:lnTo>
                      <a:pt x="272" y="446"/>
                    </a:lnTo>
                    <a:lnTo>
                      <a:pt x="288" y="453"/>
                    </a:lnTo>
                    <a:lnTo>
                      <a:pt x="308" y="458"/>
                    </a:lnTo>
                    <a:lnTo>
                      <a:pt x="328" y="464"/>
                    </a:lnTo>
                    <a:lnTo>
                      <a:pt x="350" y="466"/>
                    </a:lnTo>
                    <a:lnTo>
                      <a:pt x="373" y="467"/>
                    </a:lnTo>
                    <a:lnTo>
                      <a:pt x="397" y="465"/>
                    </a:lnTo>
                    <a:lnTo>
                      <a:pt x="423" y="460"/>
                    </a:lnTo>
                    <a:lnTo>
                      <a:pt x="449" y="452"/>
                    </a:lnTo>
                    <a:lnTo>
                      <a:pt x="649" y="350"/>
                    </a:lnTo>
                    <a:lnTo>
                      <a:pt x="655" y="348"/>
                    </a:lnTo>
                    <a:lnTo>
                      <a:pt x="671" y="342"/>
                    </a:lnTo>
                    <a:lnTo>
                      <a:pt x="692" y="335"/>
                    </a:lnTo>
                    <a:lnTo>
                      <a:pt x="718" y="325"/>
                    </a:lnTo>
                    <a:lnTo>
                      <a:pt x="746" y="315"/>
                    </a:lnTo>
                    <a:lnTo>
                      <a:pt x="770" y="303"/>
                    </a:lnTo>
                    <a:lnTo>
                      <a:pt x="791" y="292"/>
                    </a:lnTo>
                    <a:lnTo>
                      <a:pt x="804" y="282"/>
                    </a:lnTo>
                    <a:lnTo>
                      <a:pt x="812" y="271"/>
                    </a:lnTo>
                    <a:lnTo>
                      <a:pt x="818" y="257"/>
                    </a:lnTo>
                    <a:lnTo>
                      <a:pt x="824" y="243"/>
                    </a:lnTo>
                    <a:lnTo>
                      <a:pt x="828" y="228"/>
                    </a:lnTo>
                    <a:lnTo>
                      <a:pt x="831" y="215"/>
                    </a:lnTo>
                    <a:lnTo>
                      <a:pt x="833" y="205"/>
                    </a:lnTo>
                    <a:lnTo>
                      <a:pt x="835" y="198"/>
                    </a:lnTo>
                    <a:lnTo>
                      <a:pt x="835" y="195"/>
                    </a:lnTo>
                    <a:lnTo>
                      <a:pt x="834" y="195"/>
                    </a:lnTo>
                    <a:lnTo>
                      <a:pt x="830" y="194"/>
                    </a:lnTo>
                    <a:lnTo>
                      <a:pt x="823" y="192"/>
                    </a:lnTo>
                    <a:lnTo>
                      <a:pt x="813" y="189"/>
                    </a:lnTo>
                    <a:lnTo>
                      <a:pt x="801" y="187"/>
                    </a:lnTo>
                    <a:lnTo>
                      <a:pt x="787" y="184"/>
                    </a:lnTo>
                    <a:lnTo>
                      <a:pt x="771" y="180"/>
                    </a:lnTo>
                    <a:lnTo>
                      <a:pt x="753" y="176"/>
                    </a:lnTo>
                    <a:lnTo>
                      <a:pt x="732" y="172"/>
                    </a:lnTo>
                    <a:lnTo>
                      <a:pt x="710" y="167"/>
                    </a:lnTo>
                    <a:lnTo>
                      <a:pt x="686" y="161"/>
                    </a:lnTo>
                    <a:lnTo>
                      <a:pt x="661" y="156"/>
                    </a:lnTo>
                    <a:lnTo>
                      <a:pt x="634" y="149"/>
                    </a:lnTo>
                    <a:lnTo>
                      <a:pt x="606" y="143"/>
                    </a:lnTo>
                    <a:lnTo>
                      <a:pt x="576" y="136"/>
                    </a:lnTo>
                    <a:lnTo>
                      <a:pt x="546" y="129"/>
                    </a:lnTo>
                    <a:lnTo>
                      <a:pt x="515" y="122"/>
                    </a:lnTo>
                    <a:lnTo>
                      <a:pt x="482" y="115"/>
                    </a:lnTo>
                    <a:lnTo>
                      <a:pt x="449" y="106"/>
                    </a:lnTo>
                    <a:lnTo>
                      <a:pt x="415" y="99"/>
                    </a:lnTo>
                    <a:lnTo>
                      <a:pt x="381" y="91"/>
                    </a:lnTo>
                    <a:lnTo>
                      <a:pt x="347" y="83"/>
                    </a:lnTo>
                    <a:lnTo>
                      <a:pt x="312" y="75"/>
                    </a:lnTo>
                    <a:lnTo>
                      <a:pt x="276" y="66"/>
                    </a:lnTo>
                    <a:lnTo>
                      <a:pt x="241" y="58"/>
                    </a:lnTo>
                    <a:lnTo>
                      <a:pt x="206" y="49"/>
                    </a:lnTo>
                    <a:lnTo>
                      <a:pt x="171" y="41"/>
                    </a:lnTo>
                    <a:lnTo>
                      <a:pt x="136" y="32"/>
                    </a:lnTo>
                    <a:lnTo>
                      <a:pt x="103" y="24"/>
                    </a:lnTo>
                    <a:lnTo>
                      <a:pt x="69" y="16"/>
                    </a:lnTo>
                    <a:lnTo>
                      <a:pt x="36" y="8"/>
                    </a:lnTo>
                    <a:lnTo>
                      <a:pt x="4" y="0"/>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5" name="Freeform 803"/>
              <p:cNvSpPr>
                <a:spLocks/>
              </p:cNvSpPr>
              <p:nvPr/>
            </p:nvSpPr>
            <p:spPr bwMode="auto">
              <a:xfrm>
                <a:off x="3147" y="2680"/>
                <a:ext cx="216" cy="66"/>
              </a:xfrm>
              <a:custGeom>
                <a:avLst/>
                <a:gdLst>
                  <a:gd name="T0" fmla="*/ 0 w 647"/>
                  <a:gd name="T1" fmla="*/ 63 h 198"/>
                  <a:gd name="T2" fmla="*/ 2 w 647"/>
                  <a:gd name="T3" fmla="*/ 62 h 198"/>
                  <a:gd name="T4" fmla="*/ 8 w 647"/>
                  <a:gd name="T5" fmla="*/ 61 h 198"/>
                  <a:gd name="T6" fmla="*/ 18 w 647"/>
                  <a:gd name="T7" fmla="*/ 58 h 198"/>
                  <a:gd name="T8" fmla="*/ 30 w 647"/>
                  <a:gd name="T9" fmla="*/ 55 h 198"/>
                  <a:gd name="T10" fmla="*/ 45 w 647"/>
                  <a:gd name="T11" fmla="*/ 52 h 198"/>
                  <a:gd name="T12" fmla="*/ 61 w 647"/>
                  <a:gd name="T13" fmla="*/ 47 h 198"/>
                  <a:gd name="T14" fmla="*/ 79 w 647"/>
                  <a:gd name="T15" fmla="*/ 42 h 198"/>
                  <a:gd name="T16" fmla="*/ 98 w 647"/>
                  <a:gd name="T17" fmla="*/ 38 h 198"/>
                  <a:gd name="T18" fmla="*/ 117 w 647"/>
                  <a:gd name="T19" fmla="*/ 32 h 198"/>
                  <a:gd name="T20" fmla="*/ 136 w 647"/>
                  <a:gd name="T21" fmla="*/ 27 h 198"/>
                  <a:gd name="T22" fmla="*/ 154 w 647"/>
                  <a:gd name="T23" fmla="*/ 22 h 198"/>
                  <a:gd name="T24" fmla="*/ 170 w 647"/>
                  <a:gd name="T25" fmla="*/ 17 h 198"/>
                  <a:gd name="T26" fmla="*/ 185 w 647"/>
                  <a:gd name="T27" fmla="*/ 12 h 198"/>
                  <a:gd name="T28" fmla="*/ 198 w 647"/>
                  <a:gd name="T29" fmla="*/ 7 h 198"/>
                  <a:gd name="T30" fmla="*/ 208 w 647"/>
                  <a:gd name="T31" fmla="*/ 3 h 198"/>
                  <a:gd name="T32" fmla="*/ 214 w 647"/>
                  <a:gd name="T33" fmla="*/ 0 h 198"/>
                  <a:gd name="T34" fmla="*/ 216 w 647"/>
                  <a:gd name="T35" fmla="*/ 3 h 198"/>
                  <a:gd name="T36" fmla="*/ 215 w 647"/>
                  <a:gd name="T37" fmla="*/ 3 h 198"/>
                  <a:gd name="T38" fmla="*/ 212 w 647"/>
                  <a:gd name="T39" fmla="*/ 4 h 198"/>
                  <a:gd name="T40" fmla="*/ 208 w 647"/>
                  <a:gd name="T41" fmla="*/ 6 h 198"/>
                  <a:gd name="T42" fmla="*/ 201 w 647"/>
                  <a:gd name="T43" fmla="*/ 9 h 198"/>
                  <a:gd name="T44" fmla="*/ 193 w 647"/>
                  <a:gd name="T45" fmla="*/ 12 h 198"/>
                  <a:gd name="T46" fmla="*/ 183 w 647"/>
                  <a:gd name="T47" fmla="*/ 16 h 198"/>
                  <a:gd name="T48" fmla="*/ 172 w 647"/>
                  <a:gd name="T49" fmla="*/ 20 h 198"/>
                  <a:gd name="T50" fmla="*/ 159 w 647"/>
                  <a:gd name="T51" fmla="*/ 25 h 198"/>
                  <a:gd name="T52" fmla="*/ 144 w 647"/>
                  <a:gd name="T53" fmla="*/ 30 h 198"/>
                  <a:gd name="T54" fmla="*/ 128 w 647"/>
                  <a:gd name="T55" fmla="*/ 35 h 198"/>
                  <a:gd name="T56" fmla="*/ 111 w 647"/>
                  <a:gd name="T57" fmla="*/ 40 h 198"/>
                  <a:gd name="T58" fmla="*/ 92 w 647"/>
                  <a:gd name="T59" fmla="*/ 45 h 198"/>
                  <a:gd name="T60" fmla="*/ 72 w 647"/>
                  <a:gd name="T61" fmla="*/ 51 h 198"/>
                  <a:gd name="T62" fmla="*/ 50 w 647"/>
                  <a:gd name="T63" fmla="*/ 56 h 198"/>
                  <a:gd name="T64" fmla="*/ 28 w 647"/>
                  <a:gd name="T65" fmla="*/ 61 h 198"/>
                  <a:gd name="T66" fmla="*/ 4 w 647"/>
                  <a:gd name="T67" fmla="*/ 66 h 198"/>
                  <a:gd name="T68" fmla="*/ 0 w 647"/>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7" h="198">
                    <a:moveTo>
                      <a:pt x="0" y="189"/>
                    </a:moveTo>
                    <a:lnTo>
                      <a:pt x="7" y="187"/>
                    </a:lnTo>
                    <a:lnTo>
                      <a:pt x="25" y="183"/>
                    </a:lnTo>
                    <a:lnTo>
                      <a:pt x="54" y="175"/>
                    </a:lnTo>
                    <a:lnTo>
                      <a:pt x="91" y="166"/>
                    </a:lnTo>
                    <a:lnTo>
                      <a:pt x="134" y="155"/>
                    </a:lnTo>
                    <a:lnTo>
                      <a:pt x="184" y="142"/>
                    </a:lnTo>
                    <a:lnTo>
                      <a:pt x="237" y="127"/>
                    </a:lnTo>
                    <a:lnTo>
                      <a:pt x="294" y="113"/>
                    </a:lnTo>
                    <a:lnTo>
                      <a:pt x="350" y="96"/>
                    </a:lnTo>
                    <a:lnTo>
                      <a:pt x="407" y="81"/>
                    </a:lnTo>
                    <a:lnTo>
                      <a:pt x="460" y="66"/>
                    </a:lnTo>
                    <a:lnTo>
                      <a:pt x="510" y="50"/>
                    </a:lnTo>
                    <a:lnTo>
                      <a:pt x="555" y="35"/>
                    </a:lnTo>
                    <a:lnTo>
                      <a:pt x="592" y="21"/>
                    </a:lnTo>
                    <a:lnTo>
                      <a:pt x="622" y="10"/>
                    </a:lnTo>
                    <a:lnTo>
                      <a:pt x="641" y="0"/>
                    </a:lnTo>
                    <a:lnTo>
                      <a:pt x="647" y="8"/>
                    </a:lnTo>
                    <a:lnTo>
                      <a:pt x="644" y="9"/>
                    </a:lnTo>
                    <a:lnTo>
                      <a:pt x="635" y="13"/>
                    </a:lnTo>
                    <a:lnTo>
                      <a:pt x="622" y="19"/>
                    </a:lnTo>
                    <a:lnTo>
                      <a:pt x="602" y="27"/>
                    </a:lnTo>
                    <a:lnTo>
                      <a:pt x="578" y="37"/>
                    </a:lnTo>
                    <a:lnTo>
                      <a:pt x="549" y="48"/>
                    </a:lnTo>
                    <a:lnTo>
                      <a:pt x="514" y="60"/>
                    </a:lnTo>
                    <a:lnTo>
                      <a:pt x="475" y="74"/>
                    </a:lnTo>
                    <a:lnTo>
                      <a:pt x="432" y="89"/>
                    </a:lnTo>
                    <a:lnTo>
                      <a:pt x="384" y="105"/>
                    </a:lnTo>
                    <a:lnTo>
                      <a:pt x="332" y="120"/>
                    </a:lnTo>
                    <a:lnTo>
                      <a:pt x="275" y="135"/>
                    </a:lnTo>
                    <a:lnTo>
                      <a:pt x="216" y="152"/>
                    </a:lnTo>
                    <a:lnTo>
                      <a:pt x="151" y="168"/>
                    </a:lnTo>
                    <a:lnTo>
                      <a:pt x="84" y="184"/>
                    </a:lnTo>
                    <a:lnTo>
                      <a:pt x="12" y="198"/>
                    </a:lnTo>
                    <a:lnTo>
                      <a:pt x="0" y="189"/>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6" name="Freeform 804"/>
              <p:cNvSpPr>
                <a:spLocks/>
              </p:cNvSpPr>
              <p:nvPr/>
            </p:nvSpPr>
            <p:spPr bwMode="auto">
              <a:xfrm>
                <a:off x="3116" y="2625"/>
                <a:ext cx="540" cy="75"/>
              </a:xfrm>
              <a:custGeom>
                <a:avLst/>
                <a:gdLst>
                  <a:gd name="T0" fmla="*/ 6 w 1622"/>
                  <a:gd name="T1" fmla="*/ 54 h 225"/>
                  <a:gd name="T2" fmla="*/ 2 w 1622"/>
                  <a:gd name="T3" fmla="*/ 24 h 225"/>
                  <a:gd name="T4" fmla="*/ 31 w 1622"/>
                  <a:gd name="T5" fmla="*/ 22 h 225"/>
                  <a:gd name="T6" fmla="*/ 81 w 1622"/>
                  <a:gd name="T7" fmla="*/ 17 h 225"/>
                  <a:gd name="T8" fmla="*/ 138 w 1622"/>
                  <a:gd name="T9" fmla="*/ 12 h 225"/>
                  <a:gd name="T10" fmla="*/ 189 w 1622"/>
                  <a:gd name="T11" fmla="*/ 7 h 225"/>
                  <a:gd name="T12" fmla="*/ 218 w 1622"/>
                  <a:gd name="T13" fmla="*/ 4 h 225"/>
                  <a:gd name="T14" fmla="*/ 234 w 1622"/>
                  <a:gd name="T15" fmla="*/ 2 h 225"/>
                  <a:gd name="T16" fmla="*/ 254 w 1622"/>
                  <a:gd name="T17" fmla="*/ 1 h 225"/>
                  <a:gd name="T18" fmla="*/ 278 w 1622"/>
                  <a:gd name="T19" fmla="*/ 0 h 225"/>
                  <a:gd name="T20" fmla="*/ 306 w 1622"/>
                  <a:gd name="T21" fmla="*/ 0 h 225"/>
                  <a:gd name="T22" fmla="*/ 337 w 1622"/>
                  <a:gd name="T23" fmla="*/ 2 h 225"/>
                  <a:gd name="T24" fmla="*/ 371 w 1622"/>
                  <a:gd name="T25" fmla="*/ 6 h 225"/>
                  <a:gd name="T26" fmla="*/ 405 w 1622"/>
                  <a:gd name="T27" fmla="*/ 11 h 225"/>
                  <a:gd name="T28" fmla="*/ 440 w 1622"/>
                  <a:gd name="T29" fmla="*/ 19 h 225"/>
                  <a:gd name="T30" fmla="*/ 475 w 1622"/>
                  <a:gd name="T31" fmla="*/ 30 h 225"/>
                  <a:gd name="T32" fmla="*/ 508 w 1622"/>
                  <a:gd name="T33" fmla="*/ 43 h 225"/>
                  <a:gd name="T34" fmla="*/ 540 w 1622"/>
                  <a:gd name="T35" fmla="*/ 59 h 225"/>
                  <a:gd name="T36" fmla="*/ 536 w 1622"/>
                  <a:gd name="T37" fmla="*/ 73 h 225"/>
                  <a:gd name="T38" fmla="*/ 530 w 1622"/>
                  <a:gd name="T39" fmla="*/ 70 h 225"/>
                  <a:gd name="T40" fmla="*/ 519 w 1622"/>
                  <a:gd name="T41" fmla="*/ 65 h 225"/>
                  <a:gd name="T42" fmla="*/ 503 w 1622"/>
                  <a:gd name="T43" fmla="*/ 58 h 225"/>
                  <a:gd name="T44" fmla="*/ 483 w 1622"/>
                  <a:gd name="T45" fmla="*/ 50 h 225"/>
                  <a:gd name="T46" fmla="*/ 459 w 1622"/>
                  <a:gd name="T47" fmla="*/ 42 h 225"/>
                  <a:gd name="T48" fmla="*/ 431 w 1622"/>
                  <a:gd name="T49" fmla="*/ 34 h 225"/>
                  <a:gd name="T50" fmla="*/ 401 w 1622"/>
                  <a:gd name="T51" fmla="*/ 26 h 225"/>
                  <a:gd name="T52" fmla="*/ 367 w 1622"/>
                  <a:gd name="T53" fmla="*/ 20 h 225"/>
                  <a:gd name="T54" fmla="*/ 330 w 1622"/>
                  <a:gd name="T55" fmla="*/ 16 h 225"/>
                  <a:gd name="T56" fmla="*/ 291 w 1622"/>
                  <a:gd name="T57" fmla="*/ 14 h 225"/>
                  <a:gd name="T58" fmla="*/ 286 w 1622"/>
                  <a:gd name="T59" fmla="*/ 13 h 225"/>
                  <a:gd name="T60" fmla="*/ 278 w 1622"/>
                  <a:gd name="T61" fmla="*/ 12 h 225"/>
                  <a:gd name="T62" fmla="*/ 272 w 1622"/>
                  <a:gd name="T63" fmla="*/ 12 h 225"/>
                  <a:gd name="T64" fmla="*/ 264 w 1622"/>
                  <a:gd name="T65" fmla="*/ 13 h 225"/>
                  <a:gd name="T66" fmla="*/ 257 w 1622"/>
                  <a:gd name="T67" fmla="*/ 15 h 225"/>
                  <a:gd name="T68" fmla="*/ 242 w 1622"/>
                  <a:gd name="T69" fmla="*/ 19 h 225"/>
                  <a:gd name="T70" fmla="*/ 220 w 1622"/>
                  <a:gd name="T71" fmla="*/ 25 h 225"/>
                  <a:gd name="T72" fmla="*/ 193 w 1622"/>
                  <a:gd name="T73" fmla="*/ 33 h 225"/>
                  <a:gd name="T74" fmla="*/ 162 w 1622"/>
                  <a:gd name="T75" fmla="*/ 41 h 225"/>
                  <a:gd name="T76" fmla="*/ 130 w 1622"/>
                  <a:gd name="T77" fmla="*/ 49 h 225"/>
                  <a:gd name="T78" fmla="*/ 98 w 1622"/>
                  <a:gd name="T79" fmla="*/ 57 h 225"/>
                  <a:gd name="T80" fmla="*/ 68 w 1622"/>
                  <a:gd name="T81" fmla="*/ 64 h 225"/>
                  <a:gd name="T82" fmla="*/ 41 w 1622"/>
                  <a:gd name="T83" fmla="*/ 70 h 225"/>
                  <a:gd name="T84" fmla="*/ 20 w 1622"/>
                  <a:gd name="T85" fmla="*/ 74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22" h="225">
                    <a:moveTo>
                      <a:pt x="26" y="225"/>
                    </a:moveTo>
                    <a:lnTo>
                      <a:pt x="24" y="207"/>
                    </a:lnTo>
                    <a:lnTo>
                      <a:pt x="19" y="162"/>
                    </a:lnTo>
                    <a:lnTo>
                      <a:pt x="10" y="112"/>
                    </a:lnTo>
                    <a:lnTo>
                      <a:pt x="0" y="74"/>
                    </a:lnTo>
                    <a:lnTo>
                      <a:pt x="6" y="73"/>
                    </a:lnTo>
                    <a:lnTo>
                      <a:pt x="26" y="72"/>
                    </a:lnTo>
                    <a:lnTo>
                      <a:pt x="54" y="68"/>
                    </a:lnTo>
                    <a:lnTo>
                      <a:pt x="92" y="65"/>
                    </a:lnTo>
                    <a:lnTo>
                      <a:pt x="138" y="61"/>
                    </a:lnTo>
                    <a:lnTo>
                      <a:pt x="189" y="57"/>
                    </a:lnTo>
                    <a:lnTo>
                      <a:pt x="243" y="52"/>
                    </a:lnTo>
                    <a:lnTo>
                      <a:pt x="301" y="47"/>
                    </a:lnTo>
                    <a:lnTo>
                      <a:pt x="359" y="41"/>
                    </a:lnTo>
                    <a:lnTo>
                      <a:pt x="416" y="36"/>
                    </a:lnTo>
                    <a:lnTo>
                      <a:pt x="472" y="30"/>
                    </a:lnTo>
                    <a:lnTo>
                      <a:pt x="523" y="25"/>
                    </a:lnTo>
                    <a:lnTo>
                      <a:pt x="569" y="21"/>
                    </a:lnTo>
                    <a:lnTo>
                      <a:pt x="607" y="17"/>
                    </a:lnTo>
                    <a:lnTo>
                      <a:pt x="637" y="13"/>
                    </a:lnTo>
                    <a:lnTo>
                      <a:pt x="656" y="11"/>
                    </a:lnTo>
                    <a:lnTo>
                      <a:pt x="670" y="9"/>
                    </a:lnTo>
                    <a:lnTo>
                      <a:pt x="684" y="8"/>
                    </a:lnTo>
                    <a:lnTo>
                      <a:pt x="702" y="6"/>
                    </a:lnTo>
                    <a:lnTo>
                      <a:pt x="720" y="4"/>
                    </a:lnTo>
                    <a:lnTo>
                      <a:pt x="740" y="3"/>
                    </a:lnTo>
                    <a:lnTo>
                      <a:pt x="762" y="2"/>
                    </a:lnTo>
                    <a:lnTo>
                      <a:pt x="785" y="1"/>
                    </a:lnTo>
                    <a:lnTo>
                      <a:pt x="809" y="0"/>
                    </a:lnTo>
                    <a:lnTo>
                      <a:pt x="836" y="0"/>
                    </a:lnTo>
                    <a:lnTo>
                      <a:pt x="863" y="0"/>
                    </a:lnTo>
                    <a:lnTo>
                      <a:pt x="891" y="0"/>
                    </a:lnTo>
                    <a:lnTo>
                      <a:pt x="920" y="1"/>
                    </a:lnTo>
                    <a:lnTo>
                      <a:pt x="951" y="2"/>
                    </a:lnTo>
                    <a:lnTo>
                      <a:pt x="982" y="4"/>
                    </a:lnTo>
                    <a:lnTo>
                      <a:pt x="1013" y="6"/>
                    </a:lnTo>
                    <a:lnTo>
                      <a:pt x="1046" y="9"/>
                    </a:lnTo>
                    <a:lnTo>
                      <a:pt x="1080" y="13"/>
                    </a:lnTo>
                    <a:lnTo>
                      <a:pt x="1113" y="17"/>
                    </a:lnTo>
                    <a:lnTo>
                      <a:pt x="1148" y="21"/>
                    </a:lnTo>
                    <a:lnTo>
                      <a:pt x="1182" y="27"/>
                    </a:lnTo>
                    <a:lnTo>
                      <a:pt x="1216" y="34"/>
                    </a:lnTo>
                    <a:lnTo>
                      <a:pt x="1251" y="41"/>
                    </a:lnTo>
                    <a:lnTo>
                      <a:pt x="1287" y="48"/>
                    </a:lnTo>
                    <a:lnTo>
                      <a:pt x="1322" y="57"/>
                    </a:lnTo>
                    <a:lnTo>
                      <a:pt x="1357" y="66"/>
                    </a:lnTo>
                    <a:lnTo>
                      <a:pt x="1392" y="78"/>
                    </a:lnTo>
                    <a:lnTo>
                      <a:pt x="1426" y="89"/>
                    </a:lnTo>
                    <a:lnTo>
                      <a:pt x="1460" y="101"/>
                    </a:lnTo>
                    <a:lnTo>
                      <a:pt x="1493" y="116"/>
                    </a:lnTo>
                    <a:lnTo>
                      <a:pt x="1526" y="130"/>
                    </a:lnTo>
                    <a:lnTo>
                      <a:pt x="1559" y="145"/>
                    </a:lnTo>
                    <a:lnTo>
                      <a:pt x="1591" y="163"/>
                    </a:lnTo>
                    <a:lnTo>
                      <a:pt x="1622" y="177"/>
                    </a:lnTo>
                    <a:lnTo>
                      <a:pt x="1615" y="221"/>
                    </a:lnTo>
                    <a:lnTo>
                      <a:pt x="1614" y="221"/>
                    </a:lnTo>
                    <a:lnTo>
                      <a:pt x="1611" y="219"/>
                    </a:lnTo>
                    <a:lnTo>
                      <a:pt x="1607" y="217"/>
                    </a:lnTo>
                    <a:lnTo>
                      <a:pt x="1601" y="214"/>
                    </a:lnTo>
                    <a:lnTo>
                      <a:pt x="1593" y="210"/>
                    </a:lnTo>
                    <a:lnTo>
                      <a:pt x="1584" y="205"/>
                    </a:lnTo>
                    <a:lnTo>
                      <a:pt x="1572" y="200"/>
                    </a:lnTo>
                    <a:lnTo>
                      <a:pt x="1560" y="194"/>
                    </a:lnTo>
                    <a:lnTo>
                      <a:pt x="1546" y="187"/>
                    </a:lnTo>
                    <a:lnTo>
                      <a:pt x="1529" y="181"/>
                    </a:lnTo>
                    <a:lnTo>
                      <a:pt x="1512" y="174"/>
                    </a:lnTo>
                    <a:lnTo>
                      <a:pt x="1493" y="166"/>
                    </a:lnTo>
                    <a:lnTo>
                      <a:pt x="1473" y="159"/>
                    </a:lnTo>
                    <a:lnTo>
                      <a:pt x="1451" y="151"/>
                    </a:lnTo>
                    <a:lnTo>
                      <a:pt x="1429" y="142"/>
                    </a:lnTo>
                    <a:lnTo>
                      <a:pt x="1405" y="134"/>
                    </a:lnTo>
                    <a:lnTo>
                      <a:pt x="1380" y="126"/>
                    </a:lnTo>
                    <a:lnTo>
                      <a:pt x="1353" y="118"/>
                    </a:lnTo>
                    <a:lnTo>
                      <a:pt x="1325" y="109"/>
                    </a:lnTo>
                    <a:lnTo>
                      <a:pt x="1296" y="101"/>
                    </a:lnTo>
                    <a:lnTo>
                      <a:pt x="1267" y="93"/>
                    </a:lnTo>
                    <a:lnTo>
                      <a:pt x="1235" y="86"/>
                    </a:lnTo>
                    <a:lnTo>
                      <a:pt x="1203" y="79"/>
                    </a:lnTo>
                    <a:lnTo>
                      <a:pt x="1170" y="73"/>
                    </a:lnTo>
                    <a:lnTo>
                      <a:pt x="1136" y="66"/>
                    </a:lnTo>
                    <a:lnTo>
                      <a:pt x="1102" y="60"/>
                    </a:lnTo>
                    <a:lnTo>
                      <a:pt x="1066" y="55"/>
                    </a:lnTo>
                    <a:lnTo>
                      <a:pt x="1029" y="51"/>
                    </a:lnTo>
                    <a:lnTo>
                      <a:pt x="992" y="48"/>
                    </a:lnTo>
                    <a:lnTo>
                      <a:pt x="953" y="45"/>
                    </a:lnTo>
                    <a:lnTo>
                      <a:pt x="915" y="43"/>
                    </a:lnTo>
                    <a:lnTo>
                      <a:pt x="875" y="42"/>
                    </a:lnTo>
                    <a:lnTo>
                      <a:pt x="873" y="41"/>
                    </a:lnTo>
                    <a:lnTo>
                      <a:pt x="869" y="39"/>
                    </a:lnTo>
                    <a:lnTo>
                      <a:pt x="860" y="38"/>
                    </a:lnTo>
                    <a:lnTo>
                      <a:pt x="847" y="37"/>
                    </a:lnTo>
                    <a:lnTo>
                      <a:pt x="840" y="37"/>
                    </a:lnTo>
                    <a:lnTo>
                      <a:pt x="834" y="37"/>
                    </a:lnTo>
                    <a:lnTo>
                      <a:pt x="829" y="36"/>
                    </a:lnTo>
                    <a:lnTo>
                      <a:pt x="823" y="36"/>
                    </a:lnTo>
                    <a:lnTo>
                      <a:pt x="816" y="36"/>
                    </a:lnTo>
                    <a:lnTo>
                      <a:pt x="810" y="37"/>
                    </a:lnTo>
                    <a:lnTo>
                      <a:pt x="802" y="38"/>
                    </a:lnTo>
                    <a:lnTo>
                      <a:pt x="794" y="40"/>
                    </a:lnTo>
                    <a:lnTo>
                      <a:pt x="790" y="41"/>
                    </a:lnTo>
                    <a:lnTo>
                      <a:pt x="783" y="43"/>
                    </a:lnTo>
                    <a:lnTo>
                      <a:pt x="772" y="45"/>
                    </a:lnTo>
                    <a:lnTo>
                      <a:pt x="760" y="49"/>
                    </a:lnTo>
                    <a:lnTo>
                      <a:pt x="745" y="53"/>
                    </a:lnTo>
                    <a:lnTo>
                      <a:pt x="726" y="58"/>
                    </a:lnTo>
                    <a:lnTo>
                      <a:pt x="707" y="63"/>
                    </a:lnTo>
                    <a:lnTo>
                      <a:pt x="684" y="69"/>
                    </a:lnTo>
                    <a:lnTo>
                      <a:pt x="661" y="76"/>
                    </a:lnTo>
                    <a:lnTo>
                      <a:pt x="634" y="83"/>
                    </a:lnTo>
                    <a:lnTo>
                      <a:pt x="607" y="90"/>
                    </a:lnTo>
                    <a:lnTo>
                      <a:pt x="579" y="98"/>
                    </a:lnTo>
                    <a:lnTo>
                      <a:pt x="549" y="105"/>
                    </a:lnTo>
                    <a:lnTo>
                      <a:pt x="519" y="114"/>
                    </a:lnTo>
                    <a:lnTo>
                      <a:pt x="487" y="122"/>
                    </a:lnTo>
                    <a:lnTo>
                      <a:pt x="455" y="130"/>
                    </a:lnTo>
                    <a:lnTo>
                      <a:pt x="424" y="138"/>
                    </a:lnTo>
                    <a:lnTo>
                      <a:pt x="391" y="146"/>
                    </a:lnTo>
                    <a:lnTo>
                      <a:pt x="359" y="155"/>
                    </a:lnTo>
                    <a:lnTo>
                      <a:pt x="327" y="163"/>
                    </a:lnTo>
                    <a:lnTo>
                      <a:pt x="295" y="171"/>
                    </a:lnTo>
                    <a:lnTo>
                      <a:pt x="264" y="178"/>
                    </a:lnTo>
                    <a:lnTo>
                      <a:pt x="234" y="185"/>
                    </a:lnTo>
                    <a:lnTo>
                      <a:pt x="204" y="193"/>
                    </a:lnTo>
                    <a:lnTo>
                      <a:pt x="175" y="199"/>
                    </a:lnTo>
                    <a:lnTo>
                      <a:pt x="149" y="205"/>
                    </a:lnTo>
                    <a:lnTo>
                      <a:pt x="123" y="210"/>
                    </a:lnTo>
                    <a:lnTo>
                      <a:pt x="100" y="214"/>
                    </a:lnTo>
                    <a:lnTo>
                      <a:pt x="78" y="218"/>
                    </a:lnTo>
                    <a:lnTo>
                      <a:pt x="59" y="221"/>
                    </a:lnTo>
                    <a:lnTo>
                      <a:pt x="41" y="224"/>
                    </a:lnTo>
                    <a:lnTo>
                      <a:pt x="26" y="225"/>
                    </a:lnTo>
                    <a:close/>
                  </a:path>
                </a:pathLst>
              </a:custGeom>
              <a:solidFill>
                <a:srgbClr val="51C9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7" name="Freeform 805"/>
              <p:cNvSpPr>
                <a:spLocks/>
              </p:cNvSpPr>
              <p:nvPr/>
            </p:nvSpPr>
            <p:spPr bwMode="auto">
              <a:xfrm>
                <a:off x="3154" y="2722"/>
                <a:ext cx="215" cy="66"/>
              </a:xfrm>
              <a:custGeom>
                <a:avLst/>
                <a:gdLst>
                  <a:gd name="T0" fmla="*/ 0 w 646"/>
                  <a:gd name="T1" fmla="*/ 63 h 196"/>
                  <a:gd name="T2" fmla="*/ 2 w 646"/>
                  <a:gd name="T3" fmla="*/ 63 h 196"/>
                  <a:gd name="T4" fmla="*/ 8 w 646"/>
                  <a:gd name="T5" fmla="*/ 61 h 196"/>
                  <a:gd name="T6" fmla="*/ 18 w 646"/>
                  <a:gd name="T7" fmla="*/ 59 h 196"/>
                  <a:gd name="T8" fmla="*/ 30 w 646"/>
                  <a:gd name="T9" fmla="*/ 56 h 196"/>
                  <a:gd name="T10" fmla="*/ 44 w 646"/>
                  <a:gd name="T11" fmla="*/ 52 h 196"/>
                  <a:gd name="T12" fmla="*/ 61 w 646"/>
                  <a:gd name="T13" fmla="*/ 47 h 196"/>
                  <a:gd name="T14" fmla="*/ 79 w 646"/>
                  <a:gd name="T15" fmla="*/ 42 h 196"/>
                  <a:gd name="T16" fmla="*/ 98 w 646"/>
                  <a:gd name="T17" fmla="*/ 38 h 196"/>
                  <a:gd name="T18" fmla="*/ 116 w 646"/>
                  <a:gd name="T19" fmla="*/ 33 h 196"/>
                  <a:gd name="T20" fmla="*/ 135 w 646"/>
                  <a:gd name="T21" fmla="*/ 27 h 196"/>
                  <a:gd name="T22" fmla="*/ 153 w 646"/>
                  <a:gd name="T23" fmla="*/ 22 h 196"/>
                  <a:gd name="T24" fmla="*/ 170 w 646"/>
                  <a:gd name="T25" fmla="*/ 17 h 196"/>
                  <a:gd name="T26" fmla="*/ 185 w 646"/>
                  <a:gd name="T27" fmla="*/ 12 h 196"/>
                  <a:gd name="T28" fmla="*/ 197 w 646"/>
                  <a:gd name="T29" fmla="*/ 7 h 196"/>
                  <a:gd name="T30" fmla="*/ 207 w 646"/>
                  <a:gd name="T31" fmla="*/ 3 h 196"/>
                  <a:gd name="T32" fmla="*/ 213 w 646"/>
                  <a:gd name="T33" fmla="*/ 0 h 196"/>
                  <a:gd name="T34" fmla="*/ 215 w 646"/>
                  <a:gd name="T35" fmla="*/ 3 h 196"/>
                  <a:gd name="T36" fmla="*/ 214 w 646"/>
                  <a:gd name="T37" fmla="*/ 3 h 196"/>
                  <a:gd name="T38" fmla="*/ 211 w 646"/>
                  <a:gd name="T39" fmla="*/ 5 h 196"/>
                  <a:gd name="T40" fmla="*/ 207 w 646"/>
                  <a:gd name="T41" fmla="*/ 7 h 196"/>
                  <a:gd name="T42" fmla="*/ 200 w 646"/>
                  <a:gd name="T43" fmla="*/ 9 h 196"/>
                  <a:gd name="T44" fmla="*/ 192 w 646"/>
                  <a:gd name="T45" fmla="*/ 12 h 196"/>
                  <a:gd name="T46" fmla="*/ 183 w 646"/>
                  <a:gd name="T47" fmla="*/ 16 h 196"/>
                  <a:gd name="T48" fmla="*/ 171 w 646"/>
                  <a:gd name="T49" fmla="*/ 21 h 196"/>
                  <a:gd name="T50" fmla="*/ 158 w 646"/>
                  <a:gd name="T51" fmla="*/ 25 h 196"/>
                  <a:gd name="T52" fmla="*/ 144 w 646"/>
                  <a:gd name="T53" fmla="*/ 30 h 196"/>
                  <a:gd name="T54" fmla="*/ 128 w 646"/>
                  <a:gd name="T55" fmla="*/ 35 h 196"/>
                  <a:gd name="T56" fmla="*/ 110 w 646"/>
                  <a:gd name="T57" fmla="*/ 40 h 196"/>
                  <a:gd name="T58" fmla="*/ 92 w 646"/>
                  <a:gd name="T59" fmla="*/ 45 h 196"/>
                  <a:gd name="T60" fmla="*/ 72 w 646"/>
                  <a:gd name="T61" fmla="*/ 51 h 196"/>
                  <a:gd name="T62" fmla="*/ 50 w 646"/>
                  <a:gd name="T63" fmla="*/ 56 h 196"/>
                  <a:gd name="T64" fmla="*/ 28 w 646"/>
                  <a:gd name="T65" fmla="*/ 61 h 196"/>
                  <a:gd name="T66" fmla="*/ 4 w 646"/>
                  <a:gd name="T67" fmla="*/ 66 h 196"/>
                  <a:gd name="T68" fmla="*/ 0 w 646"/>
                  <a:gd name="T69" fmla="*/ 63 h 1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6">
                    <a:moveTo>
                      <a:pt x="0" y="188"/>
                    </a:moveTo>
                    <a:lnTo>
                      <a:pt x="6" y="186"/>
                    </a:lnTo>
                    <a:lnTo>
                      <a:pt x="25" y="182"/>
                    </a:lnTo>
                    <a:lnTo>
                      <a:pt x="53" y="175"/>
                    </a:lnTo>
                    <a:lnTo>
                      <a:pt x="90" y="165"/>
                    </a:lnTo>
                    <a:lnTo>
                      <a:pt x="133" y="154"/>
                    </a:lnTo>
                    <a:lnTo>
                      <a:pt x="184" y="141"/>
                    </a:lnTo>
                    <a:lnTo>
                      <a:pt x="237" y="126"/>
                    </a:lnTo>
                    <a:lnTo>
                      <a:pt x="293" y="112"/>
                    </a:lnTo>
                    <a:lnTo>
                      <a:pt x="350" y="97"/>
                    </a:lnTo>
                    <a:lnTo>
                      <a:pt x="406" y="80"/>
                    </a:lnTo>
                    <a:lnTo>
                      <a:pt x="459" y="65"/>
                    </a:lnTo>
                    <a:lnTo>
                      <a:pt x="510" y="49"/>
                    </a:lnTo>
                    <a:lnTo>
                      <a:pt x="555" y="35"/>
                    </a:lnTo>
                    <a:lnTo>
                      <a:pt x="592" y="22"/>
                    </a:lnTo>
                    <a:lnTo>
                      <a:pt x="621" y="10"/>
                    </a:lnTo>
                    <a:lnTo>
                      <a:pt x="641" y="0"/>
                    </a:lnTo>
                    <a:lnTo>
                      <a:pt x="646" y="8"/>
                    </a:lnTo>
                    <a:lnTo>
                      <a:pt x="643" y="9"/>
                    </a:lnTo>
                    <a:lnTo>
                      <a:pt x="635" y="14"/>
                    </a:lnTo>
                    <a:lnTo>
                      <a:pt x="621" y="20"/>
                    </a:lnTo>
                    <a:lnTo>
                      <a:pt x="602" y="27"/>
                    </a:lnTo>
                    <a:lnTo>
                      <a:pt x="577" y="37"/>
                    </a:lnTo>
                    <a:lnTo>
                      <a:pt x="549" y="47"/>
                    </a:lnTo>
                    <a:lnTo>
                      <a:pt x="514" y="61"/>
                    </a:lnTo>
                    <a:lnTo>
                      <a:pt x="475" y="74"/>
                    </a:lnTo>
                    <a:lnTo>
                      <a:pt x="432" y="88"/>
                    </a:lnTo>
                    <a:lnTo>
                      <a:pt x="384" y="104"/>
                    </a:lnTo>
                    <a:lnTo>
                      <a:pt x="331" y="119"/>
                    </a:lnTo>
                    <a:lnTo>
                      <a:pt x="275" y="135"/>
                    </a:lnTo>
                    <a:lnTo>
                      <a:pt x="215" y="151"/>
                    </a:lnTo>
                    <a:lnTo>
                      <a:pt x="151" y="166"/>
                    </a:lnTo>
                    <a:lnTo>
                      <a:pt x="83" y="182"/>
                    </a:lnTo>
                    <a:lnTo>
                      <a:pt x="11" y="196"/>
                    </a:lnTo>
                    <a:lnTo>
                      <a:pt x="0" y="188"/>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8" name="Freeform 806"/>
              <p:cNvSpPr>
                <a:spLocks/>
              </p:cNvSpPr>
              <p:nvPr/>
            </p:nvSpPr>
            <p:spPr bwMode="auto">
              <a:xfrm>
                <a:off x="3148" y="2683"/>
                <a:ext cx="216" cy="66"/>
              </a:xfrm>
              <a:custGeom>
                <a:avLst/>
                <a:gdLst>
                  <a:gd name="T0" fmla="*/ 0 w 646"/>
                  <a:gd name="T1" fmla="*/ 63 h 198"/>
                  <a:gd name="T2" fmla="*/ 2 w 646"/>
                  <a:gd name="T3" fmla="*/ 62 h 198"/>
                  <a:gd name="T4" fmla="*/ 8 w 646"/>
                  <a:gd name="T5" fmla="*/ 61 h 198"/>
                  <a:gd name="T6" fmla="*/ 18 w 646"/>
                  <a:gd name="T7" fmla="*/ 59 h 198"/>
                  <a:gd name="T8" fmla="*/ 30 w 646"/>
                  <a:gd name="T9" fmla="*/ 55 h 198"/>
                  <a:gd name="T10" fmla="*/ 44 w 646"/>
                  <a:gd name="T11" fmla="*/ 52 h 198"/>
                  <a:gd name="T12" fmla="*/ 61 w 646"/>
                  <a:gd name="T13" fmla="*/ 47 h 198"/>
                  <a:gd name="T14" fmla="*/ 79 w 646"/>
                  <a:gd name="T15" fmla="*/ 42 h 198"/>
                  <a:gd name="T16" fmla="*/ 98 w 646"/>
                  <a:gd name="T17" fmla="*/ 38 h 198"/>
                  <a:gd name="T18" fmla="*/ 117 w 646"/>
                  <a:gd name="T19" fmla="*/ 32 h 198"/>
                  <a:gd name="T20" fmla="*/ 136 w 646"/>
                  <a:gd name="T21" fmla="*/ 27 h 198"/>
                  <a:gd name="T22" fmla="*/ 153 w 646"/>
                  <a:gd name="T23" fmla="*/ 22 h 198"/>
                  <a:gd name="T24" fmla="*/ 170 w 646"/>
                  <a:gd name="T25" fmla="*/ 17 h 198"/>
                  <a:gd name="T26" fmla="*/ 185 w 646"/>
                  <a:gd name="T27" fmla="*/ 12 h 198"/>
                  <a:gd name="T28" fmla="*/ 198 w 646"/>
                  <a:gd name="T29" fmla="*/ 7 h 198"/>
                  <a:gd name="T30" fmla="*/ 208 w 646"/>
                  <a:gd name="T31" fmla="*/ 3 h 198"/>
                  <a:gd name="T32" fmla="*/ 214 w 646"/>
                  <a:gd name="T33" fmla="*/ 0 h 198"/>
                  <a:gd name="T34" fmla="*/ 216 w 646"/>
                  <a:gd name="T35" fmla="*/ 3 h 198"/>
                  <a:gd name="T36" fmla="*/ 215 w 646"/>
                  <a:gd name="T37" fmla="*/ 3 h 198"/>
                  <a:gd name="T38" fmla="*/ 212 w 646"/>
                  <a:gd name="T39" fmla="*/ 5 h 198"/>
                  <a:gd name="T40" fmla="*/ 208 w 646"/>
                  <a:gd name="T41" fmla="*/ 7 h 198"/>
                  <a:gd name="T42" fmla="*/ 201 w 646"/>
                  <a:gd name="T43" fmla="*/ 9 h 198"/>
                  <a:gd name="T44" fmla="*/ 193 w 646"/>
                  <a:gd name="T45" fmla="*/ 13 h 198"/>
                  <a:gd name="T46" fmla="*/ 183 w 646"/>
                  <a:gd name="T47" fmla="*/ 16 h 198"/>
                  <a:gd name="T48" fmla="*/ 172 w 646"/>
                  <a:gd name="T49" fmla="*/ 21 h 198"/>
                  <a:gd name="T50" fmla="*/ 158 w 646"/>
                  <a:gd name="T51" fmla="*/ 25 h 198"/>
                  <a:gd name="T52" fmla="*/ 144 w 646"/>
                  <a:gd name="T53" fmla="*/ 30 h 198"/>
                  <a:gd name="T54" fmla="*/ 128 w 646"/>
                  <a:gd name="T55" fmla="*/ 35 h 198"/>
                  <a:gd name="T56" fmla="*/ 111 w 646"/>
                  <a:gd name="T57" fmla="*/ 40 h 198"/>
                  <a:gd name="T58" fmla="*/ 92 w 646"/>
                  <a:gd name="T59" fmla="*/ 46 h 198"/>
                  <a:gd name="T60" fmla="*/ 72 w 646"/>
                  <a:gd name="T61" fmla="*/ 51 h 198"/>
                  <a:gd name="T62" fmla="*/ 50 w 646"/>
                  <a:gd name="T63" fmla="*/ 56 h 198"/>
                  <a:gd name="T64" fmla="*/ 28 w 646"/>
                  <a:gd name="T65" fmla="*/ 61 h 198"/>
                  <a:gd name="T66" fmla="*/ 4 w 646"/>
                  <a:gd name="T67" fmla="*/ 66 h 198"/>
                  <a:gd name="T68" fmla="*/ 0 w 646"/>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8">
                    <a:moveTo>
                      <a:pt x="0" y="189"/>
                    </a:moveTo>
                    <a:lnTo>
                      <a:pt x="6" y="187"/>
                    </a:lnTo>
                    <a:lnTo>
                      <a:pt x="24" y="183"/>
                    </a:lnTo>
                    <a:lnTo>
                      <a:pt x="53" y="176"/>
                    </a:lnTo>
                    <a:lnTo>
                      <a:pt x="90" y="166"/>
                    </a:lnTo>
                    <a:lnTo>
                      <a:pt x="133" y="155"/>
                    </a:lnTo>
                    <a:lnTo>
                      <a:pt x="183" y="142"/>
                    </a:lnTo>
                    <a:lnTo>
                      <a:pt x="236" y="127"/>
                    </a:lnTo>
                    <a:lnTo>
                      <a:pt x="293" y="113"/>
                    </a:lnTo>
                    <a:lnTo>
                      <a:pt x="349" y="97"/>
                    </a:lnTo>
                    <a:lnTo>
                      <a:pt x="406" y="81"/>
                    </a:lnTo>
                    <a:lnTo>
                      <a:pt x="459" y="66"/>
                    </a:lnTo>
                    <a:lnTo>
                      <a:pt x="509" y="50"/>
                    </a:lnTo>
                    <a:lnTo>
                      <a:pt x="554" y="35"/>
                    </a:lnTo>
                    <a:lnTo>
                      <a:pt x="591" y="22"/>
                    </a:lnTo>
                    <a:lnTo>
                      <a:pt x="621" y="10"/>
                    </a:lnTo>
                    <a:lnTo>
                      <a:pt x="641" y="0"/>
                    </a:lnTo>
                    <a:lnTo>
                      <a:pt x="646" y="9"/>
                    </a:lnTo>
                    <a:lnTo>
                      <a:pt x="643" y="10"/>
                    </a:lnTo>
                    <a:lnTo>
                      <a:pt x="634" y="15"/>
                    </a:lnTo>
                    <a:lnTo>
                      <a:pt x="621" y="21"/>
                    </a:lnTo>
                    <a:lnTo>
                      <a:pt x="602" y="28"/>
                    </a:lnTo>
                    <a:lnTo>
                      <a:pt x="577" y="38"/>
                    </a:lnTo>
                    <a:lnTo>
                      <a:pt x="548" y="48"/>
                    </a:lnTo>
                    <a:lnTo>
                      <a:pt x="513" y="62"/>
                    </a:lnTo>
                    <a:lnTo>
                      <a:pt x="474" y="75"/>
                    </a:lnTo>
                    <a:lnTo>
                      <a:pt x="431" y="89"/>
                    </a:lnTo>
                    <a:lnTo>
                      <a:pt x="383" y="105"/>
                    </a:lnTo>
                    <a:lnTo>
                      <a:pt x="331" y="120"/>
                    </a:lnTo>
                    <a:lnTo>
                      <a:pt x="274" y="137"/>
                    </a:lnTo>
                    <a:lnTo>
                      <a:pt x="215" y="152"/>
                    </a:lnTo>
                    <a:lnTo>
                      <a:pt x="150" y="168"/>
                    </a:lnTo>
                    <a:lnTo>
                      <a:pt x="83" y="184"/>
                    </a:lnTo>
                    <a:lnTo>
                      <a:pt x="11" y="198"/>
                    </a:lnTo>
                    <a:lnTo>
                      <a:pt x="0" y="18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79" name="Freeform 807"/>
              <p:cNvSpPr>
                <a:spLocks/>
              </p:cNvSpPr>
              <p:nvPr/>
            </p:nvSpPr>
            <p:spPr bwMode="auto">
              <a:xfrm>
                <a:off x="3156" y="2724"/>
                <a:ext cx="215" cy="65"/>
              </a:xfrm>
              <a:custGeom>
                <a:avLst/>
                <a:gdLst>
                  <a:gd name="T0" fmla="*/ 0 w 646"/>
                  <a:gd name="T1" fmla="*/ 62 h 197"/>
                  <a:gd name="T2" fmla="*/ 2 w 646"/>
                  <a:gd name="T3" fmla="*/ 61 h 197"/>
                  <a:gd name="T4" fmla="*/ 8 w 646"/>
                  <a:gd name="T5" fmla="*/ 60 h 197"/>
                  <a:gd name="T6" fmla="*/ 18 w 646"/>
                  <a:gd name="T7" fmla="*/ 58 h 197"/>
                  <a:gd name="T8" fmla="*/ 30 w 646"/>
                  <a:gd name="T9" fmla="*/ 55 h 197"/>
                  <a:gd name="T10" fmla="*/ 44 w 646"/>
                  <a:gd name="T11" fmla="*/ 51 h 197"/>
                  <a:gd name="T12" fmla="*/ 61 w 646"/>
                  <a:gd name="T13" fmla="*/ 47 h 197"/>
                  <a:gd name="T14" fmla="*/ 79 w 646"/>
                  <a:gd name="T15" fmla="*/ 42 h 197"/>
                  <a:gd name="T16" fmla="*/ 98 w 646"/>
                  <a:gd name="T17" fmla="*/ 37 h 197"/>
                  <a:gd name="T18" fmla="*/ 116 w 646"/>
                  <a:gd name="T19" fmla="*/ 32 h 197"/>
                  <a:gd name="T20" fmla="*/ 135 w 646"/>
                  <a:gd name="T21" fmla="*/ 27 h 197"/>
                  <a:gd name="T22" fmla="*/ 153 w 646"/>
                  <a:gd name="T23" fmla="*/ 21 h 197"/>
                  <a:gd name="T24" fmla="*/ 170 w 646"/>
                  <a:gd name="T25" fmla="*/ 16 h 197"/>
                  <a:gd name="T26" fmla="*/ 185 w 646"/>
                  <a:gd name="T27" fmla="*/ 12 h 197"/>
                  <a:gd name="T28" fmla="*/ 197 w 646"/>
                  <a:gd name="T29" fmla="*/ 7 h 197"/>
                  <a:gd name="T30" fmla="*/ 207 w 646"/>
                  <a:gd name="T31" fmla="*/ 4 h 197"/>
                  <a:gd name="T32" fmla="*/ 213 w 646"/>
                  <a:gd name="T33" fmla="*/ 0 h 197"/>
                  <a:gd name="T34" fmla="*/ 215 w 646"/>
                  <a:gd name="T35" fmla="*/ 3 h 197"/>
                  <a:gd name="T36" fmla="*/ 214 w 646"/>
                  <a:gd name="T37" fmla="*/ 3 h 197"/>
                  <a:gd name="T38" fmla="*/ 211 w 646"/>
                  <a:gd name="T39" fmla="*/ 5 h 197"/>
                  <a:gd name="T40" fmla="*/ 207 w 646"/>
                  <a:gd name="T41" fmla="*/ 7 h 197"/>
                  <a:gd name="T42" fmla="*/ 200 w 646"/>
                  <a:gd name="T43" fmla="*/ 9 h 197"/>
                  <a:gd name="T44" fmla="*/ 192 w 646"/>
                  <a:gd name="T45" fmla="*/ 12 h 197"/>
                  <a:gd name="T46" fmla="*/ 183 w 646"/>
                  <a:gd name="T47" fmla="*/ 16 h 197"/>
                  <a:gd name="T48" fmla="*/ 171 w 646"/>
                  <a:gd name="T49" fmla="*/ 20 h 197"/>
                  <a:gd name="T50" fmla="*/ 158 w 646"/>
                  <a:gd name="T51" fmla="*/ 24 h 197"/>
                  <a:gd name="T52" fmla="*/ 144 w 646"/>
                  <a:gd name="T53" fmla="*/ 29 h 197"/>
                  <a:gd name="T54" fmla="*/ 128 w 646"/>
                  <a:gd name="T55" fmla="*/ 34 h 197"/>
                  <a:gd name="T56" fmla="*/ 110 w 646"/>
                  <a:gd name="T57" fmla="*/ 40 h 197"/>
                  <a:gd name="T58" fmla="*/ 92 w 646"/>
                  <a:gd name="T59" fmla="*/ 45 h 197"/>
                  <a:gd name="T60" fmla="*/ 72 w 646"/>
                  <a:gd name="T61" fmla="*/ 50 h 197"/>
                  <a:gd name="T62" fmla="*/ 50 w 646"/>
                  <a:gd name="T63" fmla="*/ 55 h 197"/>
                  <a:gd name="T64" fmla="*/ 28 w 646"/>
                  <a:gd name="T65" fmla="*/ 60 h 197"/>
                  <a:gd name="T66" fmla="*/ 4 w 646"/>
                  <a:gd name="T67" fmla="*/ 65 h 197"/>
                  <a:gd name="T68" fmla="*/ 0 w 646"/>
                  <a:gd name="T69" fmla="*/ 62 h 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7">
                    <a:moveTo>
                      <a:pt x="0" y="188"/>
                    </a:moveTo>
                    <a:lnTo>
                      <a:pt x="6" y="186"/>
                    </a:lnTo>
                    <a:lnTo>
                      <a:pt x="25" y="182"/>
                    </a:lnTo>
                    <a:lnTo>
                      <a:pt x="53" y="175"/>
                    </a:lnTo>
                    <a:lnTo>
                      <a:pt x="90" y="166"/>
                    </a:lnTo>
                    <a:lnTo>
                      <a:pt x="133" y="154"/>
                    </a:lnTo>
                    <a:lnTo>
                      <a:pt x="184" y="141"/>
                    </a:lnTo>
                    <a:lnTo>
                      <a:pt x="237" y="128"/>
                    </a:lnTo>
                    <a:lnTo>
                      <a:pt x="293" y="112"/>
                    </a:lnTo>
                    <a:lnTo>
                      <a:pt x="350" y="97"/>
                    </a:lnTo>
                    <a:lnTo>
                      <a:pt x="406" y="81"/>
                    </a:lnTo>
                    <a:lnTo>
                      <a:pt x="460" y="65"/>
                    </a:lnTo>
                    <a:lnTo>
                      <a:pt x="510" y="50"/>
                    </a:lnTo>
                    <a:lnTo>
                      <a:pt x="555" y="35"/>
                    </a:lnTo>
                    <a:lnTo>
                      <a:pt x="592" y="22"/>
                    </a:lnTo>
                    <a:lnTo>
                      <a:pt x="622" y="11"/>
                    </a:lnTo>
                    <a:lnTo>
                      <a:pt x="641" y="0"/>
                    </a:lnTo>
                    <a:lnTo>
                      <a:pt x="646" y="9"/>
                    </a:lnTo>
                    <a:lnTo>
                      <a:pt x="643" y="10"/>
                    </a:lnTo>
                    <a:lnTo>
                      <a:pt x="635" y="14"/>
                    </a:lnTo>
                    <a:lnTo>
                      <a:pt x="622" y="20"/>
                    </a:lnTo>
                    <a:lnTo>
                      <a:pt x="602" y="27"/>
                    </a:lnTo>
                    <a:lnTo>
                      <a:pt x="578" y="37"/>
                    </a:lnTo>
                    <a:lnTo>
                      <a:pt x="549" y="49"/>
                    </a:lnTo>
                    <a:lnTo>
                      <a:pt x="514" y="61"/>
                    </a:lnTo>
                    <a:lnTo>
                      <a:pt x="475" y="74"/>
                    </a:lnTo>
                    <a:lnTo>
                      <a:pt x="432" y="89"/>
                    </a:lnTo>
                    <a:lnTo>
                      <a:pt x="384" y="104"/>
                    </a:lnTo>
                    <a:lnTo>
                      <a:pt x="331" y="120"/>
                    </a:lnTo>
                    <a:lnTo>
                      <a:pt x="275" y="136"/>
                    </a:lnTo>
                    <a:lnTo>
                      <a:pt x="215" y="152"/>
                    </a:lnTo>
                    <a:lnTo>
                      <a:pt x="151" y="168"/>
                    </a:lnTo>
                    <a:lnTo>
                      <a:pt x="83" y="183"/>
                    </a:lnTo>
                    <a:lnTo>
                      <a:pt x="11" y="197"/>
                    </a:lnTo>
                    <a:lnTo>
                      <a:pt x="0" y="18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0" name="Freeform 808"/>
              <p:cNvSpPr>
                <a:spLocks/>
              </p:cNvSpPr>
              <p:nvPr/>
            </p:nvSpPr>
            <p:spPr bwMode="auto">
              <a:xfrm>
                <a:off x="3156" y="2760"/>
                <a:ext cx="214" cy="71"/>
              </a:xfrm>
              <a:custGeom>
                <a:avLst/>
                <a:gdLst>
                  <a:gd name="T0" fmla="*/ 0 w 642"/>
                  <a:gd name="T1" fmla="*/ 68 h 213"/>
                  <a:gd name="T2" fmla="*/ 2 w 642"/>
                  <a:gd name="T3" fmla="*/ 67 h 213"/>
                  <a:gd name="T4" fmla="*/ 8 w 642"/>
                  <a:gd name="T5" fmla="*/ 66 h 213"/>
                  <a:gd name="T6" fmla="*/ 17 w 642"/>
                  <a:gd name="T7" fmla="*/ 63 h 213"/>
                  <a:gd name="T8" fmla="*/ 30 w 642"/>
                  <a:gd name="T9" fmla="*/ 60 h 213"/>
                  <a:gd name="T10" fmla="*/ 44 w 642"/>
                  <a:gd name="T11" fmla="*/ 56 h 213"/>
                  <a:gd name="T12" fmla="*/ 61 w 642"/>
                  <a:gd name="T13" fmla="*/ 51 h 213"/>
                  <a:gd name="T14" fmla="*/ 79 w 642"/>
                  <a:gd name="T15" fmla="*/ 46 h 213"/>
                  <a:gd name="T16" fmla="*/ 97 w 642"/>
                  <a:gd name="T17" fmla="*/ 40 h 213"/>
                  <a:gd name="T18" fmla="*/ 116 w 642"/>
                  <a:gd name="T19" fmla="*/ 35 h 213"/>
                  <a:gd name="T20" fmla="*/ 134 w 642"/>
                  <a:gd name="T21" fmla="*/ 29 h 213"/>
                  <a:gd name="T22" fmla="*/ 153 w 642"/>
                  <a:gd name="T23" fmla="*/ 23 h 213"/>
                  <a:gd name="T24" fmla="*/ 169 w 642"/>
                  <a:gd name="T25" fmla="*/ 17 h 213"/>
                  <a:gd name="T26" fmla="*/ 184 w 642"/>
                  <a:gd name="T27" fmla="*/ 12 h 213"/>
                  <a:gd name="T28" fmla="*/ 196 w 642"/>
                  <a:gd name="T29" fmla="*/ 8 h 213"/>
                  <a:gd name="T30" fmla="*/ 206 w 642"/>
                  <a:gd name="T31" fmla="*/ 3 h 213"/>
                  <a:gd name="T32" fmla="*/ 212 w 642"/>
                  <a:gd name="T33" fmla="*/ 0 h 213"/>
                  <a:gd name="T34" fmla="*/ 214 w 642"/>
                  <a:gd name="T35" fmla="*/ 3 h 213"/>
                  <a:gd name="T36" fmla="*/ 213 w 642"/>
                  <a:gd name="T37" fmla="*/ 3 h 213"/>
                  <a:gd name="T38" fmla="*/ 210 w 642"/>
                  <a:gd name="T39" fmla="*/ 4 h 213"/>
                  <a:gd name="T40" fmla="*/ 206 w 642"/>
                  <a:gd name="T41" fmla="*/ 7 h 213"/>
                  <a:gd name="T42" fmla="*/ 199 w 642"/>
                  <a:gd name="T43" fmla="*/ 9 h 213"/>
                  <a:gd name="T44" fmla="*/ 191 w 642"/>
                  <a:gd name="T45" fmla="*/ 13 h 213"/>
                  <a:gd name="T46" fmla="*/ 182 w 642"/>
                  <a:gd name="T47" fmla="*/ 17 h 213"/>
                  <a:gd name="T48" fmla="*/ 171 w 642"/>
                  <a:gd name="T49" fmla="*/ 21 h 213"/>
                  <a:gd name="T50" fmla="*/ 158 w 642"/>
                  <a:gd name="T51" fmla="*/ 26 h 213"/>
                  <a:gd name="T52" fmla="*/ 143 w 642"/>
                  <a:gd name="T53" fmla="*/ 31 h 213"/>
                  <a:gd name="T54" fmla="*/ 128 w 642"/>
                  <a:gd name="T55" fmla="*/ 37 h 213"/>
                  <a:gd name="T56" fmla="*/ 110 w 642"/>
                  <a:gd name="T57" fmla="*/ 42 h 213"/>
                  <a:gd name="T58" fmla="*/ 91 w 642"/>
                  <a:gd name="T59" fmla="*/ 48 h 213"/>
                  <a:gd name="T60" fmla="*/ 71 w 642"/>
                  <a:gd name="T61" fmla="*/ 54 h 213"/>
                  <a:gd name="T62" fmla="*/ 50 w 642"/>
                  <a:gd name="T63" fmla="*/ 60 h 213"/>
                  <a:gd name="T64" fmla="*/ 28 w 642"/>
                  <a:gd name="T65" fmla="*/ 65 h 213"/>
                  <a:gd name="T66" fmla="*/ 4 w 642"/>
                  <a:gd name="T67" fmla="*/ 71 h 213"/>
                  <a:gd name="T68" fmla="*/ 0 w 642"/>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2" h="213">
                    <a:moveTo>
                      <a:pt x="0" y="204"/>
                    </a:moveTo>
                    <a:lnTo>
                      <a:pt x="6" y="202"/>
                    </a:lnTo>
                    <a:lnTo>
                      <a:pt x="25" y="197"/>
                    </a:lnTo>
                    <a:lnTo>
                      <a:pt x="52" y="190"/>
                    </a:lnTo>
                    <a:lnTo>
                      <a:pt x="89" y="180"/>
                    </a:lnTo>
                    <a:lnTo>
                      <a:pt x="133" y="167"/>
                    </a:lnTo>
                    <a:lnTo>
                      <a:pt x="183" y="153"/>
                    </a:lnTo>
                    <a:lnTo>
                      <a:pt x="236" y="138"/>
                    </a:lnTo>
                    <a:lnTo>
                      <a:pt x="291" y="120"/>
                    </a:lnTo>
                    <a:lnTo>
                      <a:pt x="348" y="104"/>
                    </a:lnTo>
                    <a:lnTo>
                      <a:pt x="403" y="86"/>
                    </a:lnTo>
                    <a:lnTo>
                      <a:pt x="458" y="69"/>
                    </a:lnTo>
                    <a:lnTo>
                      <a:pt x="507" y="52"/>
                    </a:lnTo>
                    <a:lnTo>
                      <a:pt x="551" y="37"/>
                    </a:lnTo>
                    <a:lnTo>
                      <a:pt x="589" y="23"/>
                    </a:lnTo>
                    <a:lnTo>
                      <a:pt x="618" y="10"/>
                    </a:lnTo>
                    <a:lnTo>
                      <a:pt x="637" y="0"/>
                    </a:lnTo>
                    <a:lnTo>
                      <a:pt x="642" y="8"/>
                    </a:lnTo>
                    <a:lnTo>
                      <a:pt x="639" y="9"/>
                    </a:lnTo>
                    <a:lnTo>
                      <a:pt x="631" y="13"/>
                    </a:lnTo>
                    <a:lnTo>
                      <a:pt x="618" y="20"/>
                    </a:lnTo>
                    <a:lnTo>
                      <a:pt x="598" y="28"/>
                    </a:lnTo>
                    <a:lnTo>
                      <a:pt x="574" y="38"/>
                    </a:lnTo>
                    <a:lnTo>
                      <a:pt x="546" y="50"/>
                    </a:lnTo>
                    <a:lnTo>
                      <a:pt x="512" y="64"/>
                    </a:lnTo>
                    <a:lnTo>
                      <a:pt x="473" y="78"/>
                    </a:lnTo>
                    <a:lnTo>
                      <a:pt x="430" y="93"/>
                    </a:lnTo>
                    <a:lnTo>
                      <a:pt x="383" y="110"/>
                    </a:lnTo>
                    <a:lnTo>
                      <a:pt x="330" y="127"/>
                    </a:lnTo>
                    <a:lnTo>
                      <a:pt x="274" y="144"/>
                    </a:lnTo>
                    <a:lnTo>
                      <a:pt x="214" y="161"/>
                    </a:lnTo>
                    <a:lnTo>
                      <a:pt x="151" y="179"/>
                    </a:lnTo>
                    <a:lnTo>
                      <a:pt x="83" y="196"/>
                    </a:lnTo>
                    <a:lnTo>
                      <a:pt x="11" y="213"/>
                    </a:lnTo>
                    <a:lnTo>
                      <a:pt x="0" y="204"/>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1" name="Freeform 809"/>
              <p:cNvSpPr>
                <a:spLocks/>
              </p:cNvSpPr>
              <p:nvPr/>
            </p:nvSpPr>
            <p:spPr bwMode="auto">
              <a:xfrm>
                <a:off x="3158" y="2761"/>
                <a:ext cx="214" cy="71"/>
              </a:xfrm>
              <a:custGeom>
                <a:avLst/>
                <a:gdLst>
                  <a:gd name="T0" fmla="*/ 0 w 641"/>
                  <a:gd name="T1" fmla="*/ 68 h 213"/>
                  <a:gd name="T2" fmla="*/ 2 w 641"/>
                  <a:gd name="T3" fmla="*/ 67 h 213"/>
                  <a:gd name="T4" fmla="*/ 8 w 641"/>
                  <a:gd name="T5" fmla="*/ 66 h 213"/>
                  <a:gd name="T6" fmla="*/ 18 w 641"/>
                  <a:gd name="T7" fmla="*/ 63 h 213"/>
                  <a:gd name="T8" fmla="*/ 30 w 641"/>
                  <a:gd name="T9" fmla="*/ 60 h 213"/>
                  <a:gd name="T10" fmla="*/ 45 w 641"/>
                  <a:gd name="T11" fmla="*/ 56 h 213"/>
                  <a:gd name="T12" fmla="*/ 61 w 641"/>
                  <a:gd name="T13" fmla="*/ 51 h 213"/>
                  <a:gd name="T14" fmla="*/ 79 w 641"/>
                  <a:gd name="T15" fmla="*/ 46 h 213"/>
                  <a:gd name="T16" fmla="*/ 97 w 641"/>
                  <a:gd name="T17" fmla="*/ 40 h 213"/>
                  <a:gd name="T18" fmla="*/ 116 w 641"/>
                  <a:gd name="T19" fmla="*/ 35 h 213"/>
                  <a:gd name="T20" fmla="*/ 135 w 641"/>
                  <a:gd name="T21" fmla="*/ 29 h 213"/>
                  <a:gd name="T22" fmla="*/ 153 w 641"/>
                  <a:gd name="T23" fmla="*/ 23 h 213"/>
                  <a:gd name="T24" fmla="*/ 169 w 641"/>
                  <a:gd name="T25" fmla="*/ 18 h 213"/>
                  <a:gd name="T26" fmla="*/ 184 w 641"/>
                  <a:gd name="T27" fmla="*/ 13 h 213"/>
                  <a:gd name="T28" fmla="*/ 196 w 641"/>
                  <a:gd name="T29" fmla="*/ 8 h 213"/>
                  <a:gd name="T30" fmla="*/ 206 w 641"/>
                  <a:gd name="T31" fmla="*/ 3 h 213"/>
                  <a:gd name="T32" fmla="*/ 212 w 641"/>
                  <a:gd name="T33" fmla="*/ 0 h 213"/>
                  <a:gd name="T34" fmla="*/ 214 w 641"/>
                  <a:gd name="T35" fmla="*/ 3 h 213"/>
                  <a:gd name="T36" fmla="*/ 213 w 641"/>
                  <a:gd name="T37" fmla="*/ 3 h 213"/>
                  <a:gd name="T38" fmla="*/ 210 w 641"/>
                  <a:gd name="T39" fmla="*/ 5 h 213"/>
                  <a:gd name="T40" fmla="*/ 206 w 641"/>
                  <a:gd name="T41" fmla="*/ 7 h 213"/>
                  <a:gd name="T42" fmla="*/ 199 w 641"/>
                  <a:gd name="T43" fmla="*/ 9 h 213"/>
                  <a:gd name="T44" fmla="*/ 192 w 641"/>
                  <a:gd name="T45" fmla="*/ 13 h 213"/>
                  <a:gd name="T46" fmla="*/ 182 w 641"/>
                  <a:gd name="T47" fmla="*/ 17 h 213"/>
                  <a:gd name="T48" fmla="*/ 171 w 641"/>
                  <a:gd name="T49" fmla="*/ 21 h 213"/>
                  <a:gd name="T50" fmla="*/ 158 w 641"/>
                  <a:gd name="T51" fmla="*/ 26 h 213"/>
                  <a:gd name="T52" fmla="*/ 143 w 641"/>
                  <a:gd name="T53" fmla="*/ 31 h 213"/>
                  <a:gd name="T54" fmla="*/ 128 w 641"/>
                  <a:gd name="T55" fmla="*/ 37 h 213"/>
                  <a:gd name="T56" fmla="*/ 110 w 641"/>
                  <a:gd name="T57" fmla="*/ 42 h 213"/>
                  <a:gd name="T58" fmla="*/ 91 w 641"/>
                  <a:gd name="T59" fmla="*/ 48 h 213"/>
                  <a:gd name="T60" fmla="*/ 71 w 641"/>
                  <a:gd name="T61" fmla="*/ 54 h 213"/>
                  <a:gd name="T62" fmla="*/ 50 w 641"/>
                  <a:gd name="T63" fmla="*/ 60 h 213"/>
                  <a:gd name="T64" fmla="*/ 27 w 641"/>
                  <a:gd name="T65" fmla="*/ 65 h 213"/>
                  <a:gd name="T66" fmla="*/ 4 w 641"/>
                  <a:gd name="T67" fmla="*/ 71 h 213"/>
                  <a:gd name="T68" fmla="*/ 0 w 641"/>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1" h="213">
                    <a:moveTo>
                      <a:pt x="0" y="204"/>
                    </a:moveTo>
                    <a:lnTo>
                      <a:pt x="6" y="202"/>
                    </a:lnTo>
                    <a:lnTo>
                      <a:pt x="25" y="197"/>
                    </a:lnTo>
                    <a:lnTo>
                      <a:pt x="53" y="190"/>
                    </a:lnTo>
                    <a:lnTo>
                      <a:pt x="90" y="180"/>
                    </a:lnTo>
                    <a:lnTo>
                      <a:pt x="134" y="167"/>
                    </a:lnTo>
                    <a:lnTo>
                      <a:pt x="183" y="153"/>
                    </a:lnTo>
                    <a:lnTo>
                      <a:pt x="236" y="138"/>
                    </a:lnTo>
                    <a:lnTo>
                      <a:pt x="292" y="121"/>
                    </a:lnTo>
                    <a:lnTo>
                      <a:pt x="348" y="104"/>
                    </a:lnTo>
                    <a:lnTo>
                      <a:pt x="403" y="86"/>
                    </a:lnTo>
                    <a:lnTo>
                      <a:pt x="457" y="70"/>
                    </a:lnTo>
                    <a:lnTo>
                      <a:pt x="507" y="54"/>
                    </a:lnTo>
                    <a:lnTo>
                      <a:pt x="551" y="38"/>
                    </a:lnTo>
                    <a:lnTo>
                      <a:pt x="588" y="24"/>
                    </a:lnTo>
                    <a:lnTo>
                      <a:pt x="618" y="10"/>
                    </a:lnTo>
                    <a:lnTo>
                      <a:pt x="636" y="0"/>
                    </a:lnTo>
                    <a:lnTo>
                      <a:pt x="641" y="8"/>
                    </a:lnTo>
                    <a:lnTo>
                      <a:pt x="638" y="9"/>
                    </a:lnTo>
                    <a:lnTo>
                      <a:pt x="630" y="14"/>
                    </a:lnTo>
                    <a:lnTo>
                      <a:pt x="617" y="20"/>
                    </a:lnTo>
                    <a:lnTo>
                      <a:pt x="597" y="28"/>
                    </a:lnTo>
                    <a:lnTo>
                      <a:pt x="574" y="38"/>
                    </a:lnTo>
                    <a:lnTo>
                      <a:pt x="545" y="50"/>
                    </a:lnTo>
                    <a:lnTo>
                      <a:pt x="511" y="64"/>
                    </a:lnTo>
                    <a:lnTo>
                      <a:pt x="472" y="78"/>
                    </a:lnTo>
                    <a:lnTo>
                      <a:pt x="429" y="94"/>
                    </a:lnTo>
                    <a:lnTo>
                      <a:pt x="382" y="110"/>
                    </a:lnTo>
                    <a:lnTo>
                      <a:pt x="330" y="127"/>
                    </a:lnTo>
                    <a:lnTo>
                      <a:pt x="273" y="144"/>
                    </a:lnTo>
                    <a:lnTo>
                      <a:pt x="214" y="161"/>
                    </a:lnTo>
                    <a:lnTo>
                      <a:pt x="150" y="179"/>
                    </a:lnTo>
                    <a:lnTo>
                      <a:pt x="82" y="196"/>
                    </a:lnTo>
                    <a:lnTo>
                      <a:pt x="11" y="213"/>
                    </a:lnTo>
                    <a:lnTo>
                      <a:pt x="0" y="2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2" name="Freeform 810"/>
              <p:cNvSpPr>
                <a:spLocks/>
              </p:cNvSpPr>
              <p:nvPr/>
            </p:nvSpPr>
            <p:spPr bwMode="auto">
              <a:xfrm>
                <a:off x="3165" y="2795"/>
                <a:ext cx="211" cy="79"/>
              </a:xfrm>
              <a:custGeom>
                <a:avLst/>
                <a:gdLst>
                  <a:gd name="T0" fmla="*/ 0 w 633"/>
                  <a:gd name="T1" fmla="*/ 76 h 235"/>
                  <a:gd name="T2" fmla="*/ 2 w 633"/>
                  <a:gd name="T3" fmla="*/ 76 h 235"/>
                  <a:gd name="T4" fmla="*/ 8 w 633"/>
                  <a:gd name="T5" fmla="*/ 74 h 235"/>
                  <a:gd name="T6" fmla="*/ 17 w 633"/>
                  <a:gd name="T7" fmla="*/ 71 h 235"/>
                  <a:gd name="T8" fmla="*/ 29 w 633"/>
                  <a:gd name="T9" fmla="*/ 67 h 235"/>
                  <a:gd name="T10" fmla="*/ 44 w 633"/>
                  <a:gd name="T11" fmla="*/ 62 h 235"/>
                  <a:gd name="T12" fmla="*/ 60 w 633"/>
                  <a:gd name="T13" fmla="*/ 57 h 235"/>
                  <a:gd name="T14" fmla="*/ 78 w 633"/>
                  <a:gd name="T15" fmla="*/ 51 h 235"/>
                  <a:gd name="T16" fmla="*/ 96 w 633"/>
                  <a:gd name="T17" fmla="*/ 45 h 235"/>
                  <a:gd name="T18" fmla="*/ 114 w 633"/>
                  <a:gd name="T19" fmla="*/ 38 h 235"/>
                  <a:gd name="T20" fmla="*/ 133 w 633"/>
                  <a:gd name="T21" fmla="*/ 32 h 235"/>
                  <a:gd name="T22" fmla="*/ 150 w 633"/>
                  <a:gd name="T23" fmla="*/ 26 h 235"/>
                  <a:gd name="T24" fmla="*/ 167 w 633"/>
                  <a:gd name="T25" fmla="*/ 19 h 235"/>
                  <a:gd name="T26" fmla="*/ 181 w 633"/>
                  <a:gd name="T27" fmla="*/ 13 h 235"/>
                  <a:gd name="T28" fmla="*/ 194 w 633"/>
                  <a:gd name="T29" fmla="*/ 8 h 235"/>
                  <a:gd name="T30" fmla="*/ 203 w 633"/>
                  <a:gd name="T31" fmla="*/ 4 h 235"/>
                  <a:gd name="T32" fmla="*/ 210 w 633"/>
                  <a:gd name="T33" fmla="*/ 0 h 235"/>
                  <a:gd name="T34" fmla="*/ 211 w 633"/>
                  <a:gd name="T35" fmla="*/ 3 h 235"/>
                  <a:gd name="T36" fmla="*/ 210 w 633"/>
                  <a:gd name="T37" fmla="*/ 3 h 235"/>
                  <a:gd name="T38" fmla="*/ 207 w 633"/>
                  <a:gd name="T39" fmla="*/ 4 h 235"/>
                  <a:gd name="T40" fmla="*/ 203 w 633"/>
                  <a:gd name="T41" fmla="*/ 7 h 235"/>
                  <a:gd name="T42" fmla="*/ 197 w 633"/>
                  <a:gd name="T43" fmla="*/ 10 h 235"/>
                  <a:gd name="T44" fmla="*/ 189 w 633"/>
                  <a:gd name="T45" fmla="*/ 14 h 235"/>
                  <a:gd name="T46" fmla="*/ 179 w 633"/>
                  <a:gd name="T47" fmla="*/ 18 h 235"/>
                  <a:gd name="T48" fmla="*/ 168 w 633"/>
                  <a:gd name="T49" fmla="*/ 23 h 235"/>
                  <a:gd name="T50" fmla="*/ 155 w 633"/>
                  <a:gd name="T51" fmla="*/ 28 h 235"/>
                  <a:gd name="T52" fmla="*/ 141 w 633"/>
                  <a:gd name="T53" fmla="*/ 34 h 235"/>
                  <a:gd name="T54" fmla="*/ 126 w 633"/>
                  <a:gd name="T55" fmla="*/ 40 h 235"/>
                  <a:gd name="T56" fmla="*/ 109 w 633"/>
                  <a:gd name="T57" fmla="*/ 46 h 235"/>
                  <a:gd name="T58" fmla="*/ 90 w 633"/>
                  <a:gd name="T59" fmla="*/ 53 h 235"/>
                  <a:gd name="T60" fmla="*/ 71 w 633"/>
                  <a:gd name="T61" fmla="*/ 59 h 235"/>
                  <a:gd name="T62" fmla="*/ 50 w 633"/>
                  <a:gd name="T63" fmla="*/ 66 h 235"/>
                  <a:gd name="T64" fmla="*/ 27 w 633"/>
                  <a:gd name="T65" fmla="*/ 72 h 235"/>
                  <a:gd name="T66" fmla="*/ 4 w 633"/>
                  <a:gd name="T67" fmla="*/ 79 h 235"/>
                  <a:gd name="T68" fmla="*/ 0 w 633"/>
                  <a:gd name="T69" fmla="*/ 76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3" h="235">
                    <a:moveTo>
                      <a:pt x="0" y="227"/>
                    </a:moveTo>
                    <a:lnTo>
                      <a:pt x="6" y="225"/>
                    </a:lnTo>
                    <a:lnTo>
                      <a:pt x="24" y="219"/>
                    </a:lnTo>
                    <a:lnTo>
                      <a:pt x="52" y="210"/>
                    </a:lnTo>
                    <a:lnTo>
                      <a:pt x="88" y="199"/>
                    </a:lnTo>
                    <a:lnTo>
                      <a:pt x="131" y="185"/>
                    </a:lnTo>
                    <a:lnTo>
                      <a:pt x="180" y="169"/>
                    </a:lnTo>
                    <a:lnTo>
                      <a:pt x="233" y="152"/>
                    </a:lnTo>
                    <a:lnTo>
                      <a:pt x="288" y="133"/>
                    </a:lnTo>
                    <a:lnTo>
                      <a:pt x="343" y="114"/>
                    </a:lnTo>
                    <a:lnTo>
                      <a:pt x="399" y="94"/>
                    </a:lnTo>
                    <a:lnTo>
                      <a:pt x="451" y="76"/>
                    </a:lnTo>
                    <a:lnTo>
                      <a:pt x="500" y="57"/>
                    </a:lnTo>
                    <a:lnTo>
                      <a:pt x="544" y="40"/>
                    </a:lnTo>
                    <a:lnTo>
                      <a:pt x="581" y="24"/>
                    </a:lnTo>
                    <a:lnTo>
                      <a:pt x="610" y="11"/>
                    </a:lnTo>
                    <a:lnTo>
                      <a:pt x="629" y="0"/>
                    </a:lnTo>
                    <a:lnTo>
                      <a:pt x="633" y="8"/>
                    </a:lnTo>
                    <a:lnTo>
                      <a:pt x="630" y="9"/>
                    </a:lnTo>
                    <a:lnTo>
                      <a:pt x="621" y="13"/>
                    </a:lnTo>
                    <a:lnTo>
                      <a:pt x="608" y="20"/>
                    </a:lnTo>
                    <a:lnTo>
                      <a:pt x="590" y="30"/>
                    </a:lnTo>
                    <a:lnTo>
                      <a:pt x="566" y="41"/>
                    </a:lnTo>
                    <a:lnTo>
                      <a:pt x="537" y="53"/>
                    </a:lnTo>
                    <a:lnTo>
                      <a:pt x="504" y="68"/>
                    </a:lnTo>
                    <a:lnTo>
                      <a:pt x="466" y="84"/>
                    </a:lnTo>
                    <a:lnTo>
                      <a:pt x="424" y="100"/>
                    </a:lnTo>
                    <a:lnTo>
                      <a:pt x="377" y="119"/>
                    </a:lnTo>
                    <a:lnTo>
                      <a:pt x="326" y="137"/>
                    </a:lnTo>
                    <a:lnTo>
                      <a:pt x="271" y="157"/>
                    </a:lnTo>
                    <a:lnTo>
                      <a:pt x="212" y="176"/>
                    </a:lnTo>
                    <a:lnTo>
                      <a:pt x="149" y="196"/>
                    </a:lnTo>
                    <a:lnTo>
                      <a:pt x="82" y="215"/>
                    </a:lnTo>
                    <a:lnTo>
                      <a:pt x="11" y="235"/>
                    </a:lnTo>
                    <a:lnTo>
                      <a:pt x="0" y="227"/>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3" name="Freeform 811"/>
              <p:cNvSpPr>
                <a:spLocks/>
              </p:cNvSpPr>
              <p:nvPr/>
            </p:nvSpPr>
            <p:spPr bwMode="auto">
              <a:xfrm>
                <a:off x="3166" y="2796"/>
                <a:ext cx="211" cy="80"/>
              </a:xfrm>
              <a:custGeom>
                <a:avLst/>
                <a:gdLst>
                  <a:gd name="T0" fmla="*/ 0 w 634"/>
                  <a:gd name="T1" fmla="*/ 77 h 239"/>
                  <a:gd name="T2" fmla="*/ 2 w 634"/>
                  <a:gd name="T3" fmla="*/ 77 h 239"/>
                  <a:gd name="T4" fmla="*/ 8 w 634"/>
                  <a:gd name="T5" fmla="*/ 75 h 239"/>
                  <a:gd name="T6" fmla="*/ 17 w 634"/>
                  <a:gd name="T7" fmla="*/ 72 h 239"/>
                  <a:gd name="T8" fmla="*/ 29 w 634"/>
                  <a:gd name="T9" fmla="*/ 68 h 239"/>
                  <a:gd name="T10" fmla="*/ 44 w 634"/>
                  <a:gd name="T11" fmla="*/ 63 h 239"/>
                  <a:gd name="T12" fmla="*/ 60 w 634"/>
                  <a:gd name="T13" fmla="*/ 57 h 239"/>
                  <a:gd name="T14" fmla="*/ 78 w 634"/>
                  <a:gd name="T15" fmla="*/ 52 h 239"/>
                  <a:gd name="T16" fmla="*/ 96 w 634"/>
                  <a:gd name="T17" fmla="*/ 45 h 239"/>
                  <a:gd name="T18" fmla="*/ 114 w 634"/>
                  <a:gd name="T19" fmla="*/ 39 h 239"/>
                  <a:gd name="T20" fmla="*/ 132 w 634"/>
                  <a:gd name="T21" fmla="*/ 32 h 239"/>
                  <a:gd name="T22" fmla="*/ 150 w 634"/>
                  <a:gd name="T23" fmla="*/ 26 h 239"/>
                  <a:gd name="T24" fmla="*/ 166 w 634"/>
                  <a:gd name="T25" fmla="*/ 19 h 239"/>
                  <a:gd name="T26" fmla="*/ 181 w 634"/>
                  <a:gd name="T27" fmla="*/ 14 h 239"/>
                  <a:gd name="T28" fmla="*/ 193 w 634"/>
                  <a:gd name="T29" fmla="*/ 8 h 239"/>
                  <a:gd name="T30" fmla="*/ 203 w 634"/>
                  <a:gd name="T31" fmla="*/ 4 h 239"/>
                  <a:gd name="T32" fmla="*/ 209 w 634"/>
                  <a:gd name="T33" fmla="*/ 0 h 239"/>
                  <a:gd name="T34" fmla="*/ 211 w 634"/>
                  <a:gd name="T35" fmla="*/ 3 h 239"/>
                  <a:gd name="T36" fmla="*/ 210 w 634"/>
                  <a:gd name="T37" fmla="*/ 3 h 239"/>
                  <a:gd name="T38" fmla="*/ 207 w 634"/>
                  <a:gd name="T39" fmla="*/ 5 h 239"/>
                  <a:gd name="T40" fmla="*/ 203 w 634"/>
                  <a:gd name="T41" fmla="*/ 7 h 239"/>
                  <a:gd name="T42" fmla="*/ 197 w 634"/>
                  <a:gd name="T43" fmla="*/ 10 h 239"/>
                  <a:gd name="T44" fmla="*/ 189 w 634"/>
                  <a:gd name="T45" fmla="*/ 14 h 239"/>
                  <a:gd name="T46" fmla="*/ 179 w 634"/>
                  <a:gd name="T47" fmla="*/ 18 h 239"/>
                  <a:gd name="T48" fmla="*/ 168 w 634"/>
                  <a:gd name="T49" fmla="*/ 23 h 239"/>
                  <a:gd name="T50" fmla="*/ 156 w 634"/>
                  <a:gd name="T51" fmla="*/ 28 h 239"/>
                  <a:gd name="T52" fmla="*/ 141 w 634"/>
                  <a:gd name="T53" fmla="*/ 34 h 239"/>
                  <a:gd name="T54" fmla="*/ 126 w 634"/>
                  <a:gd name="T55" fmla="*/ 40 h 239"/>
                  <a:gd name="T56" fmla="*/ 109 w 634"/>
                  <a:gd name="T57" fmla="*/ 47 h 239"/>
                  <a:gd name="T58" fmla="*/ 91 w 634"/>
                  <a:gd name="T59" fmla="*/ 53 h 239"/>
                  <a:gd name="T60" fmla="*/ 71 w 634"/>
                  <a:gd name="T61" fmla="*/ 60 h 239"/>
                  <a:gd name="T62" fmla="*/ 50 w 634"/>
                  <a:gd name="T63" fmla="*/ 67 h 239"/>
                  <a:gd name="T64" fmla="*/ 28 w 634"/>
                  <a:gd name="T65" fmla="*/ 74 h 239"/>
                  <a:gd name="T66" fmla="*/ 4 w 634"/>
                  <a:gd name="T67" fmla="*/ 80 h 239"/>
                  <a:gd name="T68" fmla="*/ 0 w 634"/>
                  <a:gd name="T69" fmla="*/ 77 h 2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239">
                    <a:moveTo>
                      <a:pt x="0" y="231"/>
                    </a:moveTo>
                    <a:lnTo>
                      <a:pt x="6" y="229"/>
                    </a:lnTo>
                    <a:lnTo>
                      <a:pt x="24" y="223"/>
                    </a:lnTo>
                    <a:lnTo>
                      <a:pt x="52" y="214"/>
                    </a:lnTo>
                    <a:lnTo>
                      <a:pt x="88" y="202"/>
                    </a:lnTo>
                    <a:lnTo>
                      <a:pt x="131" y="188"/>
                    </a:lnTo>
                    <a:lnTo>
                      <a:pt x="180" y="171"/>
                    </a:lnTo>
                    <a:lnTo>
                      <a:pt x="233" y="154"/>
                    </a:lnTo>
                    <a:lnTo>
                      <a:pt x="288" y="135"/>
                    </a:lnTo>
                    <a:lnTo>
                      <a:pt x="343" y="116"/>
                    </a:lnTo>
                    <a:lnTo>
                      <a:pt x="398" y="96"/>
                    </a:lnTo>
                    <a:lnTo>
                      <a:pt x="451" y="77"/>
                    </a:lnTo>
                    <a:lnTo>
                      <a:pt x="500" y="58"/>
                    </a:lnTo>
                    <a:lnTo>
                      <a:pt x="543" y="41"/>
                    </a:lnTo>
                    <a:lnTo>
                      <a:pt x="580" y="25"/>
                    </a:lnTo>
                    <a:lnTo>
                      <a:pt x="609" y="11"/>
                    </a:lnTo>
                    <a:lnTo>
                      <a:pt x="628" y="0"/>
                    </a:lnTo>
                    <a:lnTo>
                      <a:pt x="634" y="8"/>
                    </a:lnTo>
                    <a:lnTo>
                      <a:pt x="631" y="9"/>
                    </a:lnTo>
                    <a:lnTo>
                      <a:pt x="622" y="14"/>
                    </a:lnTo>
                    <a:lnTo>
                      <a:pt x="609" y="20"/>
                    </a:lnTo>
                    <a:lnTo>
                      <a:pt x="591" y="30"/>
                    </a:lnTo>
                    <a:lnTo>
                      <a:pt x="567" y="41"/>
                    </a:lnTo>
                    <a:lnTo>
                      <a:pt x="538" y="54"/>
                    </a:lnTo>
                    <a:lnTo>
                      <a:pt x="505" y="69"/>
                    </a:lnTo>
                    <a:lnTo>
                      <a:pt x="468" y="85"/>
                    </a:lnTo>
                    <a:lnTo>
                      <a:pt x="425" y="103"/>
                    </a:lnTo>
                    <a:lnTo>
                      <a:pt x="378" y="120"/>
                    </a:lnTo>
                    <a:lnTo>
                      <a:pt x="327" y="139"/>
                    </a:lnTo>
                    <a:lnTo>
                      <a:pt x="272" y="159"/>
                    </a:lnTo>
                    <a:lnTo>
                      <a:pt x="213" y="180"/>
                    </a:lnTo>
                    <a:lnTo>
                      <a:pt x="150" y="199"/>
                    </a:lnTo>
                    <a:lnTo>
                      <a:pt x="83" y="220"/>
                    </a:lnTo>
                    <a:lnTo>
                      <a:pt x="12" y="239"/>
                    </a:lnTo>
                    <a:lnTo>
                      <a:pt x="0" y="2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4" name="Freeform 812"/>
              <p:cNvSpPr>
                <a:spLocks/>
              </p:cNvSpPr>
              <p:nvPr/>
            </p:nvSpPr>
            <p:spPr bwMode="auto">
              <a:xfrm>
                <a:off x="3408" y="2758"/>
                <a:ext cx="255" cy="199"/>
              </a:xfrm>
              <a:custGeom>
                <a:avLst/>
                <a:gdLst>
                  <a:gd name="T0" fmla="*/ 2 w 763"/>
                  <a:gd name="T1" fmla="*/ 14 h 597"/>
                  <a:gd name="T2" fmla="*/ 2 w 763"/>
                  <a:gd name="T3" fmla="*/ 51 h 597"/>
                  <a:gd name="T4" fmla="*/ 7 w 763"/>
                  <a:gd name="T5" fmla="*/ 86 h 597"/>
                  <a:gd name="T6" fmla="*/ 7 w 763"/>
                  <a:gd name="T7" fmla="*/ 101 h 597"/>
                  <a:gd name="T8" fmla="*/ 7 w 763"/>
                  <a:gd name="T9" fmla="*/ 105 h 597"/>
                  <a:gd name="T10" fmla="*/ 9 w 763"/>
                  <a:gd name="T11" fmla="*/ 114 h 597"/>
                  <a:gd name="T12" fmla="*/ 19 w 763"/>
                  <a:gd name="T13" fmla="*/ 122 h 597"/>
                  <a:gd name="T14" fmla="*/ 24 w 763"/>
                  <a:gd name="T15" fmla="*/ 123 h 597"/>
                  <a:gd name="T16" fmla="*/ 36 w 763"/>
                  <a:gd name="T17" fmla="*/ 128 h 597"/>
                  <a:gd name="T18" fmla="*/ 52 w 763"/>
                  <a:gd name="T19" fmla="*/ 133 h 597"/>
                  <a:gd name="T20" fmla="*/ 70 w 763"/>
                  <a:gd name="T21" fmla="*/ 139 h 597"/>
                  <a:gd name="T22" fmla="*/ 85 w 763"/>
                  <a:gd name="T23" fmla="*/ 143 h 597"/>
                  <a:gd name="T24" fmla="*/ 100 w 763"/>
                  <a:gd name="T25" fmla="*/ 148 h 597"/>
                  <a:gd name="T26" fmla="*/ 121 w 763"/>
                  <a:gd name="T27" fmla="*/ 156 h 597"/>
                  <a:gd name="T28" fmla="*/ 146 w 763"/>
                  <a:gd name="T29" fmla="*/ 166 h 597"/>
                  <a:gd name="T30" fmla="*/ 169 w 763"/>
                  <a:gd name="T31" fmla="*/ 175 h 597"/>
                  <a:gd name="T32" fmla="*/ 185 w 763"/>
                  <a:gd name="T33" fmla="*/ 183 h 597"/>
                  <a:gd name="T34" fmla="*/ 195 w 763"/>
                  <a:gd name="T35" fmla="*/ 187 h 597"/>
                  <a:gd name="T36" fmla="*/ 216 w 763"/>
                  <a:gd name="T37" fmla="*/ 195 h 597"/>
                  <a:gd name="T38" fmla="*/ 235 w 763"/>
                  <a:gd name="T39" fmla="*/ 199 h 597"/>
                  <a:gd name="T40" fmla="*/ 240 w 763"/>
                  <a:gd name="T41" fmla="*/ 193 h 597"/>
                  <a:gd name="T42" fmla="*/ 244 w 763"/>
                  <a:gd name="T43" fmla="*/ 171 h 597"/>
                  <a:gd name="T44" fmla="*/ 244 w 763"/>
                  <a:gd name="T45" fmla="*/ 140 h 597"/>
                  <a:gd name="T46" fmla="*/ 246 w 763"/>
                  <a:gd name="T47" fmla="*/ 112 h 597"/>
                  <a:gd name="T48" fmla="*/ 252 w 763"/>
                  <a:gd name="T49" fmla="*/ 93 h 597"/>
                  <a:gd name="T50" fmla="*/ 255 w 763"/>
                  <a:gd name="T51" fmla="*/ 66 h 597"/>
                  <a:gd name="T52" fmla="*/ 251 w 763"/>
                  <a:gd name="T53" fmla="*/ 75 h 597"/>
                  <a:gd name="T54" fmla="*/ 243 w 763"/>
                  <a:gd name="T55" fmla="*/ 91 h 597"/>
                  <a:gd name="T56" fmla="*/ 237 w 763"/>
                  <a:gd name="T57" fmla="*/ 108 h 597"/>
                  <a:gd name="T58" fmla="*/ 236 w 763"/>
                  <a:gd name="T59" fmla="*/ 142 h 597"/>
                  <a:gd name="T60" fmla="*/ 235 w 763"/>
                  <a:gd name="T61" fmla="*/ 155 h 597"/>
                  <a:gd name="T62" fmla="*/ 234 w 763"/>
                  <a:gd name="T63" fmla="*/ 158 h 597"/>
                  <a:gd name="T64" fmla="*/ 227 w 763"/>
                  <a:gd name="T65" fmla="*/ 163 h 597"/>
                  <a:gd name="T66" fmla="*/ 210 w 763"/>
                  <a:gd name="T67" fmla="*/ 164 h 597"/>
                  <a:gd name="T68" fmla="*/ 192 w 763"/>
                  <a:gd name="T69" fmla="*/ 158 h 597"/>
                  <a:gd name="T70" fmla="*/ 178 w 763"/>
                  <a:gd name="T71" fmla="*/ 153 h 597"/>
                  <a:gd name="T72" fmla="*/ 164 w 763"/>
                  <a:gd name="T73" fmla="*/ 149 h 597"/>
                  <a:gd name="T74" fmla="*/ 154 w 763"/>
                  <a:gd name="T75" fmla="*/ 146 h 597"/>
                  <a:gd name="T76" fmla="*/ 143 w 763"/>
                  <a:gd name="T77" fmla="*/ 142 h 597"/>
                  <a:gd name="T78" fmla="*/ 131 w 763"/>
                  <a:gd name="T79" fmla="*/ 137 h 597"/>
                  <a:gd name="T80" fmla="*/ 120 w 763"/>
                  <a:gd name="T81" fmla="*/ 131 h 597"/>
                  <a:gd name="T82" fmla="*/ 110 w 763"/>
                  <a:gd name="T83" fmla="*/ 126 h 597"/>
                  <a:gd name="T84" fmla="*/ 92 w 763"/>
                  <a:gd name="T85" fmla="*/ 115 h 597"/>
                  <a:gd name="T86" fmla="*/ 76 w 763"/>
                  <a:gd name="T87" fmla="*/ 107 h 597"/>
                  <a:gd name="T88" fmla="*/ 62 w 763"/>
                  <a:gd name="T89" fmla="*/ 104 h 597"/>
                  <a:gd name="T90" fmla="*/ 44 w 763"/>
                  <a:gd name="T91" fmla="*/ 98 h 597"/>
                  <a:gd name="T92" fmla="*/ 28 w 763"/>
                  <a:gd name="T93" fmla="*/ 90 h 597"/>
                  <a:gd name="T94" fmla="*/ 23 w 763"/>
                  <a:gd name="T95" fmla="*/ 80 h 597"/>
                  <a:gd name="T96" fmla="*/ 16 w 763"/>
                  <a:gd name="T97" fmla="*/ 57 h 597"/>
                  <a:gd name="T98" fmla="*/ 13 w 763"/>
                  <a:gd name="T99" fmla="*/ 44 h 597"/>
                  <a:gd name="T100" fmla="*/ 6 w 763"/>
                  <a:gd name="T101" fmla="*/ 13 h 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3" h="597">
                    <a:moveTo>
                      <a:pt x="12" y="0"/>
                    </a:moveTo>
                    <a:lnTo>
                      <a:pt x="10" y="12"/>
                    </a:lnTo>
                    <a:lnTo>
                      <a:pt x="5" y="41"/>
                    </a:lnTo>
                    <a:lnTo>
                      <a:pt x="0" y="79"/>
                    </a:lnTo>
                    <a:lnTo>
                      <a:pt x="0" y="114"/>
                    </a:lnTo>
                    <a:lnTo>
                      <a:pt x="5" y="152"/>
                    </a:lnTo>
                    <a:lnTo>
                      <a:pt x="12" y="197"/>
                    </a:lnTo>
                    <a:lnTo>
                      <a:pt x="18" y="236"/>
                    </a:lnTo>
                    <a:lnTo>
                      <a:pt x="22" y="258"/>
                    </a:lnTo>
                    <a:lnTo>
                      <a:pt x="22" y="271"/>
                    </a:lnTo>
                    <a:lnTo>
                      <a:pt x="22" y="288"/>
                    </a:lnTo>
                    <a:lnTo>
                      <a:pt x="22" y="303"/>
                    </a:lnTo>
                    <a:lnTo>
                      <a:pt x="22" y="309"/>
                    </a:lnTo>
                    <a:lnTo>
                      <a:pt x="22" y="311"/>
                    </a:lnTo>
                    <a:lnTo>
                      <a:pt x="22" y="316"/>
                    </a:lnTo>
                    <a:lnTo>
                      <a:pt x="22" y="324"/>
                    </a:lnTo>
                    <a:lnTo>
                      <a:pt x="24" y="332"/>
                    </a:lnTo>
                    <a:lnTo>
                      <a:pt x="28" y="343"/>
                    </a:lnTo>
                    <a:lnTo>
                      <a:pt x="34" y="352"/>
                    </a:lnTo>
                    <a:lnTo>
                      <a:pt x="44" y="360"/>
                    </a:lnTo>
                    <a:lnTo>
                      <a:pt x="57" y="366"/>
                    </a:lnTo>
                    <a:lnTo>
                      <a:pt x="59" y="367"/>
                    </a:lnTo>
                    <a:lnTo>
                      <a:pt x="64" y="368"/>
                    </a:lnTo>
                    <a:lnTo>
                      <a:pt x="72" y="370"/>
                    </a:lnTo>
                    <a:lnTo>
                      <a:pt x="81" y="375"/>
                    </a:lnTo>
                    <a:lnTo>
                      <a:pt x="93" y="378"/>
                    </a:lnTo>
                    <a:lnTo>
                      <a:pt x="108" y="383"/>
                    </a:lnTo>
                    <a:lnTo>
                      <a:pt x="122" y="388"/>
                    </a:lnTo>
                    <a:lnTo>
                      <a:pt x="138" y="393"/>
                    </a:lnTo>
                    <a:lnTo>
                      <a:pt x="156" y="398"/>
                    </a:lnTo>
                    <a:lnTo>
                      <a:pt x="173" y="404"/>
                    </a:lnTo>
                    <a:lnTo>
                      <a:pt x="191" y="409"/>
                    </a:lnTo>
                    <a:lnTo>
                      <a:pt x="208" y="416"/>
                    </a:lnTo>
                    <a:lnTo>
                      <a:pt x="225" y="421"/>
                    </a:lnTo>
                    <a:lnTo>
                      <a:pt x="240" y="426"/>
                    </a:lnTo>
                    <a:lnTo>
                      <a:pt x="254" y="430"/>
                    </a:lnTo>
                    <a:lnTo>
                      <a:pt x="268" y="434"/>
                    </a:lnTo>
                    <a:lnTo>
                      <a:pt x="281" y="438"/>
                    </a:lnTo>
                    <a:lnTo>
                      <a:pt x="298" y="444"/>
                    </a:lnTo>
                    <a:lnTo>
                      <a:pt x="318" y="452"/>
                    </a:lnTo>
                    <a:lnTo>
                      <a:pt x="339" y="460"/>
                    </a:lnTo>
                    <a:lnTo>
                      <a:pt x="363" y="468"/>
                    </a:lnTo>
                    <a:lnTo>
                      <a:pt x="387" y="478"/>
                    </a:lnTo>
                    <a:lnTo>
                      <a:pt x="411" y="487"/>
                    </a:lnTo>
                    <a:lnTo>
                      <a:pt x="437" y="498"/>
                    </a:lnTo>
                    <a:lnTo>
                      <a:pt x="461" y="507"/>
                    </a:lnTo>
                    <a:lnTo>
                      <a:pt x="484" y="517"/>
                    </a:lnTo>
                    <a:lnTo>
                      <a:pt x="506" y="525"/>
                    </a:lnTo>
                    <a:lnTo>
                      <a:pt x="525" y="535"/>
                    </a:lnTo>
                    <a:lnTo>
                      <a:pt x="542" y="542"/>
                    </a:lnTo>
                    <a:lnTo>
                      <a:pt x="555" y="548"/>
                    </a:lnTo>
                    <a:lnTo>
                      <a:pt x="565" y="553"/>
                    </a:lnTo>
                    <a:lnTo>
                      <a:pt x="571" y="556"/>
                    </a:lnTo>
                    <a:lnTo>
                      <a:pt x="583" y="562"/>
                    </a:lnTo>
                    <a:lnTo>
                      <a:pt x="600" y="570"/>
                    </a:lnTo>
                    <a:lnTo>
                      <a:pt x="622" y="578"/>
                    </a:lnTo>
                    <a:lnTo>
                      <a:pt x="645" y="586"/>
                    </a:lnTo>
                    <a:lnTo>
                      <a:pt x="669" y="592"/>
                    </a:lnTo>
                    <a:lnTo>
                      <a:pt x="688" y="597"/>
                    </a:lnTo>
                    <a:lnTo>
                      <a:pt x="704" y="597"/>
                    </a:lnTo>
                    <a:lnTo>
                      <a:pt x="712" y="594"/>
                    </a:lnTo>
                    <a:lnTo>
                      <a:pt x="713" y="590"/>
                    </a:lnTo>
                    <a:lnTo>
                      <a:pt x="717" y="580"/>
                    </a:lnTo>
                    <a:lnTo>
                      <a:pt x="721" y="562"/>
                    </a:lnTo>
                    <a:lnTo>
                      <a:pt x="726" y="540"/>
                    </a:lnTo>
                    <a:lnTo>
                      <a:pt x="731" y="514"/>
                    </a:lnTo>
                    <a:lnTo>
                      <a:pt x="734" y="484"/>
                    </a:lnTo>
                    <a:lnTo>
                      <a:pt x="734" y="454"/>
                    </a:lnTo>
                    <a:lnTo>
                      <a:pt x="731" y="421"/>
                    </a:lnTo>
                    <a:lnTo>
                      <a:pt x="729" y="389"/>
                    </a:lnTo>
                    <a:lnTo>
                      <a:pt x="730" y="360"/>
                    </a:lnTo>
                    <a:lnTo>
                      <a:pt x="735" y="335"/>
                    </a:lnTo>
                    <a:lnTo>
                      <a:pt x="742" y="312"/>
                    </a:lnTo>
                    <a:lnTo>
                      <a:pt x="748" y="293"/>
                    </a:lnTo>
                    <a:lnTo>
                      <a:pt x="754" y="279"/>
                    </a:lnTo>
                    <a:lnTo>
                      <a:pt x="758" y="271"/>
                    </a:lnTo>
                    <a:lnTo>
                      <a:pt x="760" y="268"/>
                    </a:lnTo>
                    <a:lnTo>
                      <a:pt x="763" y="197"/>
                    </a:lnTo>
                    <a:lnTo>
                      <a:pt x="762" y="200"/>
                    </a:lnTo>
                    <a:lnTo>
                      <a:pt x="758" y="210"/>
                    </a:lnTo>
                    <a:lnTo>
                      <a:pt x="752" y="224"/>
                    </a:lnTo>
                    <a:lnTo>
                      <a:pt x="745" y="240"/>
                    </a:lnTo>
                    <a:lnTo>
                      <a:pt x="736" y="258"/>
                    </a:lnTo>
                    <a:lnTo>
                      <a:pt x="728" y="274"/>
                    </a:lnTo>
                    <a:lnTo>
                      <a:pt x="721" y="288"/>
                    </a:lnTo>
                    <a:lnTo>
                      <a:pt x="716" y="300"/>
                    </a:lnTo>
                    <a:lnTo>
                      <a:pt x="709" y="325"/>
                    </a:lnTo>
                    <a:lnTo>
                      <a:pt x="705" y="362"/>
                    </a:lnTo>
                    <a:lnTo>
                      <a:pt x="704" y="399"/>
                    </a:lnTo>
                    <a:lnTo>
                      <a:pt x="706" y="425"/>
                    </a:lnTo>
                    <a:lnTo>
                      <a:pt x="707" y="440"/>
                    </a:lnTo>
                    <a:lnTo>
                      <a:pt x="706" y="454"/>
                    </a:lnTo>
                    <a:lnTo>
                      <a:pt x="704" y="464"/>
                    </a:lnTo>
                    <a:lnTo>
                      <a:pt x="703" y="467"/>
                    </a:lnTo>
                    <a:lnTo>
                      <a:pt x="702" y="469"/>
                    </a:lnTo>
                    <a:lnTo>
                      <a:pt x="699" y="473"/>
                    </a:lnTo>
                    <a:lnTo>
                      <a:pt x="695" y="478"/>
                    </a:lnTo>
                    <a:lnTo>
                      <a:pt x="688" y="484"/>
                    </a:lnTo>
                    <a:lnTo>
                      <a:pt x="679" y="490"/>
                    </a:lnTo>
                    <a:lnTo>
                      <a:pt x="666" y="494"/>
                    </a:lnTo>
                    <a:lnTo>
                      <a:pt x="649" y="495"/>
                    </a:lnTo>
                    <a:lnTo>
                      <a:pt x="629" y="493"/>
                    </a:lnTo>
                    <a:lnTo>
                      <a:pt x="608" y="487"/>
                    </a:lnTo>
                    <a:lnTo>
                      <a:pt x="590" y="481"/>
                    </a:lnTo>
                    <a:lnTo>
                      <a:pt x="574" y="475"/>
                    </a:lnTo>
                    <a:lnTo>
                      <a:pt x="561" y="469"/>
                    </a:lnTo>
                    <a:lnTo>
                      <a:pt x="547" y="463"/>
                    </a:lnTo>
                    <a:lnTo>
                      <a:pt x="533" y="458"/>
                    </a:lnTo>
                    <a:lnTo>
                      <a:pt x="518" y="453"/>
                    </a:lnTo>
                    <a:lnTo>
                      <a:pt x="502" y="450"/>
                    </a:lnTo>
                    <a:lnTo>
                      <a:pt x="492" y="448"/>
                    </a:lnTo>
                    <a:lnTo>
                      <a:pt x="482" y="445"/>
                    </a:lnTo>
                    <a:lnTo>
                      <a:pt x="472" y="443"/>
                    </a:lnTo>
                    <a:lnTo>
                      <a:pt x="461" y="439"/>
                    </a:lnTo>
                    <a:lnTo>
                      <a:pt x="449" y="436"/>
                    </a:lnTo>
                    <a:lnTo>
                      <a:pt x="438" y="431"/>
                    </a:lnTo>
                    <a:lnTo>
                      <a:pt x="427" y="427"/>
                    </a:lnTo>
                    <a:lnTo>
                      <a:pt x="415" y="422"/>
                    </a:lnTo>
                    <a:lnTo>
                      <a:pt x="403" y="417"/>
                    </a:lnTo>
                    <a:lnTo>
                      <a:pt x="392" y="411"/>
                    </a:lnTo>
                    <a:lnTo>
                      <a:pt x="381" y="405"/>
                    </a:lnTo>
                    <a:lnTo>
                      <a:pt x="369" y="399"/>
                    </a:lnTo>
                    <a:lnTo>
                      <a:pt x="359" y="393"/>
                    </a:lnTo>
                    <a:lnTo>
                      <a:pt x="348" y="388"/>
                    </a:lnTo>
                    <a:lnTo>
                      <a:pt x="338" y="382"/>
                    </a:lnTo>
                    <a:lnTo>
                      <a:pt x="329" y="377"/>
                    </a:lnTo>
                    <a:lnTo>
                      <a:pt x="311" y="366"/>
                    </a:lnTo>
                    <a:lnTo>
                      <a:pt x="293" y="355"/>
                    </a:lnTo>
                    <a:lnTo>
                      <a:pt x="276" y="346"/>
                    </a:lnTo>
                    <a:lnTo>
                      <a:pt x="259" y="337"/>
                    </a:lnTo>
                    <a:lnTo>
                      <a:pt x="243" y="328"/>
                    </a:lnTo>
                    <a:lnTo>
                      <a:pt x="228" y="322"/>
                    </a:lnTo>
                    <a:lnTo>
                      <a:pt x="213" y="318"/>
                    </a:lnTo>
                    <a:lnTo>
                      <a:pt x="201" y="315"/>
                    </a:lnTo>
                    <a:lnTo>
                      <a:pt x="187" y="313"/>
                    </a:lnTo>
                    <a:lnTo>
                      <a:pt x="169" y="308"/>
                    </a:lnTo>
                    <a:lnTo>
                      <a:pt x="151" y="301"/>
                    </a:lnTo>
                    <a:lnTo>
                      <a:pt x="131" y="293"/>
                    </a:lnTo>
                    <a:lnTo>
                      <a:pt x="113" y="285"/>
                    </a:lnTo>
                    <a:lnTo>
                      <a:pt x="96" y="277"/>
                    </a:lnTo>
                    <a:lnTo>
                      <a:pt x="85" y="270"/>
                    </a:lnTo>
                    <a:lnTo>
                      <a:pt x="79" y="265"/>
                    </a:lnTo>
                    <a:lnTo>
                      <a:pt x="76" y="256"/>
                    </a:lnTo>
                    <a:lnTo>
                      <a:pt x="70" y="239"/>
                    </a:lnTo>
                    <a:lnTo>
                      <a:pt x="64" y="218"/>
                    </a:lnTo>
                    <a:lnTo>
                      <a:pt x="56" y="194"/>
                    </a:lnTo>
                    <a:lnTo>
                      <a:pt x="49" y="171"/>
                    </a:lnTo>
                    <a:lnTo>
                      <a:pt x="43" y="152"/>
                    </a:lnTo>
                    <a:lnTo>
                      <a:pt x="39" y="139"/>
                    </a:lnTo>
                    <a:lnTo>
                      <a:pt x="38" y="133"/>
                    </a:lnTo>
                    <a:lnTo>
                      <a:pt x="35" y="118"/>
                    </a:lnTo>
                    <a:lnTo>
                      <a:pt x="27" y="82"/>
                    </a:lnTo>
                    <a:lnTo>
                      <a:pt x="17" y="39"/>
                    </a:lnTo>
                    <a:lnTo>
                      <a:pt x="1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5" name="Freeform 813"/>
              <p:cNvSpPr>
                <a:spLocks/>
              </p:cNvSpPr>
              <p:nvPr/>
            </p:nvSpPr>
            <p:spPr bwMode="auto">
              <a:xfrm>
                <a:off x="3514" y="2776"/>
                <a:ext cx="26" cy="35"/>
              </a:xfrm>
              <a:custGeom>
                <a:avLst/>
                <a:gdLst>
                  <a:gd name="T0" fmla="*/ 10 w 80"/>
                  <a:gd name="T1" fmla="*/ 0 h 105"/>
                  <a:gd name="T2" fmla="*/ 10 w 80"/>
                  <a:gd name="T3" fmla="*/ 0 h 105"/>
                  <a:gd name="T4" fmla="*/ 9 w 80"/>
                  <a:gd name="T5" fmla="*/ 0 h 105"/>
                  <a:gd name="T6" fmla="*/ 9 w 80"/>
                  <a:gd name="T7" fmla="*/ 0 h 105"/>
                  <a:gd name="T8" fmla="*/ 8 w 80"/>
                  <a:gd name="T9" fmla="*/ 0 h 105"/>
                  <a:gd name="T10" fmla="*/ 11 w 80"/>
                  <a:gd name="T11" fmla="*/ 3 h 105"/>
                  <a:gd name="T12" fmla="*/ 12 w 80"/>
                  <a:gd name="T13" fmla="*/ 6 h 105"/>
                  <a:gd name="T14" fmla="*/ 14 w 80"/>
                  <a:gd name="T15" fmla="*/ 10 h 105"/>
                  <a:gd name="T16" fmla="*/ 14 w 80"/>
                  <a:gd name="T17" fmla="*/ 13 h 105"/>
                  <a:gd name="T18" fmla="*/ 14 w 80"/>
                  <a:gd name="T19" fmla="*/ 17 h 105"/>
                  <a:gd name="T20" fmla="*/ 13 w 80"/>
                  <a:gd name="T21" fmla="*/ 20 h 105"/>
                  <a:gd name="T22" fmla="*/ 12 w 80"/>
                  <a:gd name="T23" fmla="*/ 23 h 105"/>
                  <a:gd name="T24" fmla="*/ 10 w 80"/>
                  <a:gd name="T25" fmla="*/ 25 h 105"/>
                  <a:gd name="T26" fmla="*/ 8 w 80"/>
                  <a:gd name="T27" fmla="*/ 27 h 105"/>
                  <a:gd name="T28" fmla="*/ 6 w 80"/>
                  <a:gd name="T29" fmla="*/ 29 h 105"/>
                  <a:gd name="T30" fmla="*/ 3 w 80"/>
                  <a:gd name="T31" fmla="*/ 30 h 105"/>
                  <a:gd name="T32" fmla="*/ 0 w 80"/>
                  <a:gd name="T33" fmla="*/ 31 h 105"/>
                  <a:gd name="T34" fmla="*/ 1 w 80"/>
                  <a:gd name="T35" fmla="*/ 32 h 105"/>
                  <a:gd name="T36" fmla="*/ 2 w 80"/>
                  <a:gd name="T37" fmla="*/ 33 h 105"/>
                  <a:gd name="T38" fmla="*/ 4 w 80"/>
                  <a:gd name="T39" fmla="*/ 33 h 105"/>
                  <a:gd name="T40" fmla="*/ 5 w 80"/>
                  <a:gd name="T41" fmla="*/ 34 h 105"/>
                  <a:gd name="T42" fmla="*/ 6 w 80"/>
                  <a:gd name="T43" fmla="*/ 34 h 105"/>
                  <a:gd name="T44" fmla="*/ 7 w 80"/>
                  <a:gd name="T45" fmla="*/ 35 h 105"/>
                  <a:gd name="T46" fmla="*/ 9 w 80"/>
                  <a:gd name="T47" fmla="*/ 35 h 105"/>
                  <a:gd name="T48" fmla="*/ 10 w 80"/>
                  <a:gd name="T49" fmla="*/ 35 h 105"/>
                  <a:gd name="T50" fmla="*/ 13 w 80"/>
                  <a:gd name="T51" fmla="*/ 35 h 105"/>
                  <a:gd name="T52" fmla="*/ 16 w 80"/>
                  <a:gd name="T53" fmla="*/ 34 h 105"/>
                  <a:gd name="T54" fmla="*/ 19 w 80"/>
                  <a:gd name="T55" fmla="*/ 32 h 105"/>
                  <a:gd name="T56" fmla="*/ 21 w 80"/>
                  <a:gd name="T57" fmla="*/ 30 h 105"/>
                  <a:gd name="T58" fmla="*/ 23 w 80"/>
                  <a:gd name="T59" fmla="*/ 27 h 105"/>
                  <a:gd name="T60" fmla="*/ 25 w 80"/>
                  <a:gd name="T61" fmla="*/ 24 h 105"/>
                  <a:gd name="T62" fmla="*/ 26 w 80"/>
                  <a:gd name="T63" fmla="*/ 21 h 105"/>
                  <a:gd name="T64" fmla="*/ 26 w 80"/>
                  <a:gd name="T65" fmla="*/ 18 h 105"/>
                  <a:gd name="T66" fmla="*/ 26 w 80"/>
                  <a:gd name="T67" fmla="*/ 14 h 105"/>
                  <a:gd name="T68" fmla="*/ 25 w 80"/>
                  <a:gd name="T69" fmla="*/ 11 h 105"/>
                  <a:gd name="T70" fmla="*/ 23 w 80"/>
                  <a:gd name="T71" fmla="*/ 8 h 105"/>
                  <a:gd name="T72" fmla="*/ 21 w 80"/>
                  <a:gd name="T73" fmla="*/ 5 h 105"/>
                  <a:gd name="T74" fmla="*/ 19 w 80"/>
                  <a:gd name="T75" fmla="*/ 3 h 105"/>
                  <a:gd name="T76" fmla="*/ 16 w 80"/>
                  <a:gd name="T77" fmla="*/ 1 h 105"/>
                  <a:gd name="T78" fmla="*/ 13 w 80"/>
                  <a:gd name="T79" fmla="*/ 0 h 105"/>
                  <a:gd name="T80" fmla="*/ 10 w 80"/>
                  <a:gd name="T81" fmla="*/ 0 h 1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0" h="105">
                    <a:moveTo>
                      <a:pt x="32" y="0"/>
                    </a:moveTo>
                    <a:lnTo>
                      <a:pt x="31" y="0"/>
                    </a:lnTo>
                    <a:lnTo>
                      <a:pt x="29" y="0"/>
                    </a:lnTo>
                    <a:lnTo>
                      <a:pt x="28" y="1"/>
                    </a:lnTo>
                    <a:lnTo>
                      <a:pt x="26" y="1"/>
                    </a:lnTo>
                    <a:lnTo>
                      <a:pt x="33" y="9"/>
                    </a:lnTo>
                    <a:lnTo>
                      <a:pt x="38" y="18"/>
                    </a:lnTo>
                    <a:lnTo>
                      <a:pt x="42" y="29"/>
                    </a:lnTo>
                    <a:lnTo>
                      <a:pt x="43" y="40"/>
                    </a:lnTo>
                    <a:lnTo>
                      <a:pt x="42" y="51"/>
                    </a:lnTo>
                    <a:lnTo>
                      <a:pt x="40" y="60"/>
                    </a:lnTo>
                    <a:lnTo>
                      <a:pt x="36" y="68"/>
                    </a:lnTo>
                    <a:lnTo>
                      <a:pt x="31" y="75"/>
                    </a:lnTo>
                    <a:lnTo>
                      <a:pt x="25" y="81"/>
                    </a:lnTo>
                    <a:lnTo>
                      <a:pt x="17" y="87"/>
                    </a:lnTo>
                    <a:lnTo>
                      <a:pt x="9" y="91"/>
                    </a:lnTo>
                    <a:lnTo>
                      <a:pt x="0" y="93"/>
                    </a:lnTo>
                    <a:lnTo>
                      <a:pt x="3" y="96"/>
                    </a:lnTo>
                    <a:lnTo>
                      <a:pt x="7" y="98"/>
                    </a:lnTo>
                    <a:lnTo>
                      <a:pt x="11" y="100"/>
                    </a:lnTo>
                    <a:lnTo>
                      <a:pt x="14" y="102"/>
                    </a:lnTo>
                    <a:lnTo>
                      <a:pt x="18" y="103"/>
                    </a:lnTo>
                    <a:lnTo>
                      <a:pt x="22" y="104"/>
                    </a:lnTo>
                    <a:lnTo>
                      <a:pt x="28" y="105"/>
                    </a:lnTo>
                    <a:lnTo>
                      <a:pt x="32" y="105"/>
                    </a:lnTo>
                    <a:lnTo>
                      <a:pt x="41" y="104"/>
                    </a:lnTo>
                    <a:lnTo>
                      <a:pt x="50" y="101"/>
                    </a:lnTo>
                    <a:lnTo>
                      <a:pt x="58" y="96"/>
                    </a:lnTo>
                    <a:lnTo>
                      <a:pt x="66" y="90"/>
                    </a:lnTo>
                    <a:lnTo>
                      <a:pt x="72" y="81"/>
                    </a:lnTo>
                    <a:lnTo>
                      <a:pt x="76" y="73"/>
                    </a:lnTo>
                    <a:lnTo>
                      <a:pt x="79" y="63"/>
                    </a:lnTo>
                    <a:lnTo>
                      <a:pt x="80" y="53"/>
                    </a:lnTo>
                    <a:lnTo>
                      <a:pt x="79" y="41"/>
                    </a:lnTo>
                    <a:lnTo>
                      <a:pt x="76" y="32"/>
                    </a:lnTo>
                    <a:lnTo>
                      <a:pt x="72" y="23"/>
                    </a:lnTo>
                    <a:lnTo>
                      <a:pt x="66" y="16"/>
                    </a:lnTo>
                    <a:lnTo>
                      <a:pt x="58" y="9"/>
                    </a:lnTo>
                    <a:lnTo>
                      <a:pt x="50" y="4"/>
                    </a:lnTo>
                    <a:lnTo>
                      <a:pt x="41" y="1"/>
                    </a:lnTo>
                    <a:lnTo>
                      <a:pt x="3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6" name="Freeform 814"/>
              <p:cNvSpPr>
                <a:spLocks/>
              </p:cNvSpPr>
              <p:nvPr/>
            </p:nvSpPr>
            <p:spPr bwMode="auto">
              <a:xfrm>
                <a:off x="3508" y="2776"/>
                <a:ext cx="20" cy="31"/>
              </a:xfrm>
              <a:custGeom>
                <a:avLst/>
                <a:gdLst>
                  <a:gd name="T0" fmla="*/ 20 w 60"/>
                  <a:gd name="T1" fmla="*/ 13 h 92"/>
                  <a:gd name="T2" fmla="*/ 20 w 60"/>
                  <a:gd name="T3" fmla="*/ 9 h 92"/>
                  <a:gd name="T4" fmla="*/ 18 w 60"/>
                  <a:gd name="T5" fmla="*/ 6 h 92"/>
                  <a:gd name="T6" fmla="*/ 17 w 60"/>
                  <a:gd name="T7" fmla="*/ 3 h 92"/>
                  <a:gd name="T8" fmla="*/ 14 w 60"/>
                  <a:gd name="T9" fmla="*/ 0 h 92"/>
                  <a:gd name="T10" fmla="*/ 11 w 60"/>
                  <a:gd name="T11" fmla="*/ 1 h 92"/>
                  <a:gd name="T12" fmla="*/ 9 w 60"/>
                  <a:gd name="T13" fmla="*/ 2 h 92"/>
                  <a:gd name="T14" fmla="*/ 6 w 60"/>
                  <a:gd name="T15" fmla="*/ 4 h 92"/>
                  <a:gd name="T16" fmla="*/ 4 w 60"/>
                  <a:gd name="T17" fmla="*/ 6 h 92"/>
                  <a:gd name="T18" fmla="*/ 3 w 60"/>
                  <a:gd name="T19" fmla="*/ 8 h 92"/>
                  <a:gd name="T20" fmla="*/ 1 w 60"/>
                  <a:gd name="T21" fmla="*/ 11 h 92"/>
                  <a:gd name="T22" fmla="*/ 1 w 60"/>
                  <a:gd name="T23" fmla="*/ 14 h 92"/>
                  <a:gd name="T24" fmla="*/ 0 w 60"/>
                  <a:gd name="T25" fmla="*/ 18 h 92"/>
                  <a:gd name="T26" fmla="*/ 1 w 60"/>
                  <a:gd name="T27" fmla="*/ 21 h 92"/>
                  <a:gd name="T28" fmla="*/ 2 w 60"/>
                  <a:gd name="T29" fmla="*/ 25 h 92"/>
                  <a:gd name="T30" fmla="*/ 3 w 60"/>
                  <a:gd name="T31" fmla="*/ 28 h 92"/>
                  <a:gd name="T32" fmla="*/ 6 w 60"/>
                  <a:gd name="T33" fmla="*/ 31 h 92"/>
                  <a:gd name="T34" fmla="*/ 9 w 60"/>
                  <a:gd name="T35" fmla="*/ 30 h 92"/>
                  <a:gd name="T36" fmla="*/ 11 w 60"/>
                  <a:gd name="T37" fmla="*/ 29 h 92"/>
                  <a:gd name="T38" fmla="*/ 14 w 60"/>
                  <a:gd name="T39" fmla="*/ 27 h 92"/>
                  <a:gd name="T40" fmla="*/ 16 w 60"/>
                  <a:gd name="T41" fmla="*/ 25 h 92"/>
                  <a:gd name="T42" fmla="*/ 18 w 60"/>
                  <a:gd name="T43" fmla="*/ 23 h 92"/>
                  <a:gd name="T44" fmla="*/ 19 w 60"/>
                  <a:gd name="T45" fmla="*/ 20 h 92"/>
                  <a:gd name="T46" fmla="*/ 20 w 60"/>
                  <a:gd name="T47" fmla="*/ 17 h 92"/>
                  <a:gd name="T48" fmla="*/ 20 w 60"/>
                  <a:gd name="T49" fmla="*/ 13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2">
                    <a:moveTo>
                      <a:pt x="60" y="39"/>
                    </a:moveTo>
                    <a:lnTo>
                      <a:pt x="59" y="28"/>
                    </a:lnTo>
                    <a:lnTo>
                      <a:pt x="55" y="17"/>
                    </a:lnTo>
                    <a:lnTo>
                      <a:pt x="50" y="8"/>
                    </a:lnTo>
                    <a:lnTo>
                      <a:pt x="43" y="0"/>
                    </a:lnTo>
                    <a:lnTo>
                      <a:pt x="34" y="2"/>
                    </a:lnTo>
                    <a:lnTo>
                      <a:pt x="26" y="5"/>
                    </a:lnTo>
                    <a:lnTo>
                      <a:pt x="19" y="11"/>
                    </a:lnTo>
                    <a:lnTo>
                      <a:pt x="13" y="17"/>
                    </a:lnTo>
                    <a:lnTo>
                      <a:pt x="8" y="24"/>
                    </a:lnTo>
                    <a:lnTo>
                      <a:pt x="4" y="32"/>
                    </a:lnTo>
                    <a:lnTo>
                      <a:pt x="2" y="41"/>
                    </a:lnTo>
                    <a:lnTo>
                      <a:pt x="0" y="52"/>
                    </a:lnTo>
                    <a:lnTo>
                      <a:pt x="2" y="63"/>
                    </a:lnTo>
                    <a:lnTo>
                      <a:pt x="5" y="74"/>
                    </a:lnTo>
                    <a:lnTo>
                      <a:pt x="10" y="83"/>
                    </a:lnTo>
                    <a:lnTo>
                      <a:pt x="17" y="92"/>
                    </a:lnTo>
                    <a:lnTo>
                      <a:pt x="26" y="90"/>
                    </a:lnTo>
                    <a:lnTo>
                      <a:pt x="34" y="86"/>
                    </a:lnTo>
                    <a:lnTo>
                      <a:pt x="42" y="80"/>
                    </a:lnTo>
                    <a:lnTo>
                      <a:pt x="48" y="74"/>
                    </a:lnTo>
                    <a:lnTo>
                      <a:pt x="53" y="67"/>
                    </a:lnTo>
                    <a:lnTo>
                      <a:pt x="57" y="59"/>
                    </a:lnTo>
                    <a:lnTo>
                      <a:pt x="59" y="50"/>
                    </a:lnTo>
                    <a:lnTo>
                      <a:pt x="60" y="39"/>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7" name="Freeform 815"/>
              <p:cNvSpPr>
                <a:spLocks/>
              </p:cNvSpPr>
              <p:nvPr/>
            </p:nvSpPr>
            <p:spPr bwMode="auto">
              <a:xfrm>
                <a:off x="3510" y="2772"/>
                <a:ext cx="26" cy="35"/>
              </a:xfrm>
              <a:custGeom>
                <a:avLst/>
                <a:gdLst>
                  <a:gd name="T0" fmla="*/ 10 w 79"/>
                  <a:gd name="T1" fmla="*/ 0 h 104"/>
                  <a:gd name="T2" fmla="*/ 10 w 79"/>
                  <a:gd name="T3" fmla="*/ 0 h 104"/>
                  <a:gd name="T4" fmla="*/ 9 w 79"/>
                  <a:gd name="T5" fmla="*/ 0 h 104"/>
                  <a:gd name="T6" fmla="*/ 9 w 79"/>
                  <a:gd name="T7" fmla="*/ 0 h 104"/>
                  <a:gd name="T8" fmla="*/ 8 w 79"/>
                  <a:gd name="T9" fmla="*/ 0 h 104"/>
                  <a:gd name="T10" fmla="*/ 10 w 79"/>
                  <a:gd name="T11" fmla="*/ 3 h 104"/>
                  <a:gd name="T12" fmla="*/ 13 w 79"/>
                  <a:gd name="T13" fmla="*/ 6 h 104"/>
                  <a:gd name="T14" fmla="*/ 13 w 79"/>
                  <a:gd name="T15" fmla="*/ 9 h 104"/>
                  <a:gd name="T16" fmla="*/ 14 w 79"/>
                  <a:gd name="T17" fmla="*/ 13 h 104"/>
                  <a:gd name="T18" fmla="*/ 13 w 79"/>
                  <a:gd name="T19" fmla="*/ 16 h 104"/>
                  <a:gd name="T20" fmla="*/ 13 w 79"/>
                  <a:gd name="T21" fmla="*/ 20 h 104"/>
                  <a:gd name="T22" fmla="*/ 11 w 79"/>
                  <a:gd name="T23" fmla="*/ 23 h 104"/>
                  <a:gd name="T24" fmla="*/ 10 w 79"/>
                  <a:gd name="T25" fmla="*/ 25 h 104"/>
                  <a:gd name="T26" fmla="*/ 8 w 79"/>
                  <a:gd name="T27" fmla="*/ 27 h 104"/>
                  <a:gd name="T28" fmla="*/ 5 w 79"/>
                  <a:gd name="T29" fmla="*/ 29 h 104"/>
                  <a:gd name="T30" fmla="*/ 3 w 79"/>
                  <a:gd name="T31" fmla="*/ 30 h 104"/>
                  <a:gd name="T32" fmla="*/ 0 w 79"/>
                  <a:gd name="T33" fmla="*/ 31 h 104"/>
                  <a:gd name="T34" fmla="*/ 1 w 79"/>
                  <a:gd name="T35" fmla="*/ 32 h 104"/>
                  <a:gd name="T36" fmla="*/ 2 w 79"/>
                  <a:gd name="T37" fmla="*/ 33 h 104"/>
                  <a:gd name="T38" fmla="*/ 3 w 79"/>
                  <a:gd name="T39" fmla="*/ 33 h 104"/>
                  <a:gd name="T40" fmla="*/ 5 w 79"/>
                  <a:gd name="T41" fmla="*/ 34 h 104"/>
                  <a:gd name="T42" fmla="*/ 6 w 79"/>
                  <a:gd name="T43" fmla="*/ 34 h 104"/>
                  <a:gd name="T44" fmla="*/ 7 w 79"/>
                  <a:gd name="T45" fmla="*/ 35 h 104"/>
                  <a:gd name="T46" fmla="*/ 9 w 79"/>
                  <a:gd name="T47" fmla="*/ 35 h 104"/>
                  <a:gd name="T48" fmla="*/ 10 w 79"/>
                  <a:gd name="T49" fmla="*/ 35 h 104"/>
                  <a:gd name="T50" fmla="*/ 13 w 79"/>
                  <a:gd name="T51" fmla="*/ 35 h 104"/>
                  <a:gd name="T52" fmla="*/ 16 w 79"/>
                  <a:gd name="T53" fmla="*/ 34 h 104"/>
                  <a:gd name="T54" fmla="*/ 19 w 79"/>
                  <a:gd name="T55" fmla="*/ 32 h 104"/>
                  <a:gd name="T56" fmla="*/ 21 w 79"/>
                  <a:gd name="T57" fmla="*/ 30 h 104"/>
                  <a:gd name="T58" fmla="*/ 23 w 79"/>
                  <a:gd name="T59" fmla="*/ 27 h 104"/>
                  <a:gd name="T60" fmla="*/ 24 w 79"/>
                  <a:gd name="T61" fmla="*/ 24 h 104"/>
                  <a:gd name="T62" fmla="*/ 26 w 79"/>
                  <a:gd name="T63" fmla="*/ 21 h 104"/>
                  <a:gd name="T64" fmla="*/ 26 w 79"/>
                  <a:gd name="T65" fmla="*/ 17 h 104"/>
                  <a:gd name="T66" fmla="*/ 26 w 79"/>
                  <a:gd name="T67" fmla="*/ 14 h 104"/>
                  <a:gd name="T68" fmla="*/ 24 w 79"/>
                  <a:gd name="T69" fmla="*/ 11 h 104"/>
                  <a:gd name="T70" fmla="*/ 23 w 79"/>
                  <a:gd name="T71" fmla="*/ 8 h 104"/>
                  <a:gd name="T72" fmla="*/ 21 w 79"/>
                  <a:gd name="T73" fmla="*/ 5 h 104"/>
                  <a:gd name="T74" fmla="*/ 19 w 79"/>
                  <a:gd name="T75" fmla="*/ 3 h 104"/>
                  <a:gd name="T76" fmla="*/ 16 w 79"/>
                  <a:gd name="T77" fmla="*/ 1 h 104"/>
                  <a:gd name="T78" fmla="*/ 13 w 79"/>
                  <a:gd name="T79" fmla="*/ 0 h 104"/>
                  <a:gd name="T80" fmla="*/ 10 w 79"/>
                  <a:gd name="T81" fmla="*/ 0 h 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04">
                    <a:moveTo>
                      <a:pt x="30" y="0"/>
                    </a:moveTo>
                    <a:lnTo>
                      <a:pt x="29" y="0"/>
                    </a:lnTo>
                    <a:lnTo>
                      <a:pt x="27" y="0"/>
                    </a:lnTo>
                    <a:lnTo>
                      <a:pt x="26" y="0"/>
                    </a:lnTo>
                    <a:lnTo>
                      <a:pt x="24" y="0"/>
                    </a:lnTo>
                    <a:lnTo>
                      <a:pt x="31" y="8"/>
                    </a:lnTo>
                    <a:lnTo>
                      <a:pt x="38" y="17"/>
                    </a:lnTo>
                    <a:lnTo>
                      <a:pt x="41" y="28"/>
                    </a:lnTo>
                    <a:lnTo>
                      <a:pt x="42" y="39"/>
                    </a:lnTo>
                    <a:lnTo>
                      <a:pt x="41" y="49"/>
                    </a:lnTo>
                    <a:lnTo>
                      <a:pt x="39" y="59"/>
                    </a:lnTo>
                    <a:lnTo>
                      <a:pt x="34" y="67"/>
                    </a:lnTo>
                    <a:lnTo>
                      <a:pt x="29" y="74"/>
                    </a:lnTo>
                    <a:lnTo>
                      <a:pt x="23" y="80"/>
                    </a:lnTo>
                    <a:lnTo>
                      <a:pt x="16" y="85"/>
                    </a:lnTo>
                    <a:lnTo>
                      <a:pt x="8" y="89"/>
                    </a:lnTo>
                    <a:lnTo>
                      <a:pt x="0" y="91"/>
                    </a:lnTo>
                    <a:lnTo>
                      <a:pt x="3" y="94"/>
                    </a:lnTo>
                    <a:lnTo>
                      <a:pt x="6" y="97"/>
                    </a:lnTo>
                    <a:lnTo>
                      <a:pt x="10" y="99"/>
                    </a:lnTo>
                    <a:lnTo>
                      <a:pt x="14" y="101"/>
                    </a:lnTo>
                    <a:lnTo>
                      <a:pt x="17" y="102"/>
                    </a:lnTo>
                    <a:lnTo>
                      <a:pt x="21" y="103"/>
                    </a:lnTo>
                    <a:lnTo>
                      <a:pt x="26" y="104"/>
                    </a:lnTo>
                    <a:lnTo>
                      <a:pt x="30" y="104"/>
                    </a:lnTo>
                    <a:lnTo>
                      <a:pt x="40" y="103"/>
                    </a:lnTo>
                    <a:lnTo>
                      <a:pt x="49" y="100"/>
                    </a:lnTo>
                    <a:lnTo>
                      <a:pt x="57" y="94"/>
                    </a:lnTo>
                    <a:lnTo>
                      <a:pt x="64" y="88"/>
                    </a:lnTo>
                    <a:lnTo>
                      <a:pt x="70" y="80"/>
                    </a:lnTo>
                    <a:lnTo>
                      <a:pt x="74" y="72"/>
                    </a:lnTo>
                    <a:lnTo>
                      <a:pt x="78" y="62"/>
                    </a:lnTo>
                    <a:lnTo>
                      <a:pt x="79" y="51"/>
                    </a:lnTo>
                    <a:lnTo>
                      <a:pt x="78" y="41"/>
                    </a:lnTo>
                    <a:lnTo>
                      <a:pt x="74" y="32"/>
                    </a:lnTo>
                    <a:lnTo>
                      <a:pt x="70" y="23"/>
                    </a:lnTo>
                    <a:lnTo>
                      <a:pt x="64" y="15"/>
                    </a:lnTo>
                    <a:lnTo>
                      <a:pt x="57" y="9"/>
                    </a:lnTo>
                    <a:lnTo>
                      <a:pt x="49" y="4"/>
                    </a:lnTo>
                    <a:lnTo>
                      <a:pt x="40" y="1"/>
                    </a:lnTo>
                    <a:lnTo>
                      <a:pt x="30" y="0"/>
                    </a:lnTo>
                    <a:close/>
                  </a:path>
                </a:pathLst>
              </a:custGeom>
              <a:solidFill>
                <a:srgbClr val="7F99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8" name="Freeform 816"/>
              <p:cNvSpPr>
                <a:spLocks/>
              </p:cNvSpPr>
              <p:nvPr/>
            </p:nvSpPr>
            <p:spPr bwMode="auto">
              <a:xfrm>
                <a:off x="3504" y="2772"/>
                <a:ext cx="20" cy="30"/>
              </a:xfrm>
              <a:custGeom>
                <a:avLst/>
                <a:gdLst>
                  <a:gd name="T0" fmla="*/ 20 w 60"/>
                  <a:gd name="T1" fmla="*/ 13 h 91"/>
                  <a:gd name="T2" fmla="*/ 20 w 60"/>
                  <a:gd name="T3" fmla="*/ 9 h 91"/>
                  <a:gd name="T4" fmla="*/ 19 w 60"/>
                  <a:gd name="T5" fmla="*/ 6 h 91"/>
                  <a:gd name="T6" fmla="*/ 16 w 60"/>
                  <a:gd name="T7" fmla="*/ 3 h 91"/>
                  <a:gd name="T8" fmla="*/ 14 w 60"/>
                  <a:gd name="T9" fmla="*/ 0 h 91"/>
                  <a:gd name="T10" fmla="*/ 11 w 60"/>
                  <a:gd name="T11" fmla="*/ 1 h 91"/>
                  <a:gd name="T12" fmla="*/ 9 w 60"/>
                  <a:gd name="T13" fmla="*/ 2 h 91"/>
                  <a:gd name="T14" fmla="*/ 6 w 60"/>
                  <a:gd name="T15" fmla="*/ 3 h 91"/>
                  <a:gd name="T16" fmla="*/ 4 w 60"/>
                  <a:gd name="T17" fmla="*/ 5 h 91"/>
                  <a:gd name="T18" fmla="*/ 2 w 60"/>
                  <a:gd name="T19" fmla="*/ 8 h 91"/>
                  <a:gd name="T20" fmla="*/ 1 w 60"/>
                  <a:gd name="T21" fmla="*/ 11 h 91"/>
                  <a:gd name="T22" fmla="*/ 0 w 60"/>
                  <a:gd name="T23" fmla="*/ 14 h 91"/>
                  <a:gd name="T24" fmla="*/ 0 w 60"/>
                  <a:gd name="T25" fmla="*/ 17 h 91"/>
                  <a:gd name="T26" fmla="*/ 0 w 60"/>
                  <a:gd name="T27" fmla="*/ 21 h 91"/>
                  <a:gd name="T28" fmla="*/ 2 w 60"/>
                  <a:gd name="T29" fmla="*/ 24 h 91"/>
                  <a:gd name="T30" fmla="*/ 3 w 60"/>
                  <a:gd name="T31" fmla="*/ 27 h 91"/>
                  <a:gd name="T32" fmla="*/ 6 w 60"/>
                  <a:gd name="T33" fmla="*/ 30 h 91"/>
                  <a:gd name="T34" fmla="*/ 9 w 60"/>
                  <a:gd name="T35" fmla="*/ 29 h 91"/>
                  <a:gd name="T36" fmla="*/ 11 w 60"/>
                  <a:gd name="T37" fmla="*/ 28 h 91"/>
                  <a:gd name="T38" fmla="*/ 14 w 60"/>
                  <a:gd name="T39" fmla="*/ 26 h 91"/>
                  <a:gd name="T40" fmla="*/ 16 w 60"/>
                  <a:gd name="T41" fmla="*/ 24 h 91"/>
                  <a:gd name="T42" fmla="*/ 17 w 60"/>
                  <a:gd name="T43" fmla="*/ 22 h 91"/>
                  <a:gd name="T44" fmla="*/ 19 w 60"/>
                  <a:gd name="T45" fmla="*/ 19 h 91"/>
                  <a:gd name="T46" fmla="*/ 20 w 60"/>
                  <a:gd name="T47" fmla="*/ 16 h 91"/>
                  <a:gd name="T48" fmla="*/ 20 w 60"/>
                  <a:gd name="T49" fmla="*/ 13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1">
                    <a:moveTo>
                      <a:pt x="60" y="39"/>
                    </a:moveTo>
                    <a:lnTo>
                      <a:pt x="59" y="28"/>
                    </a:lnTo>
                    <a:lnTo>
                      <a:pt x="56" y="17"/>
                    </a:lnTo>
                    <a:lnTo>
                      <a:pt x="49" y="8"/>
                    </a:lnTo>
                    <a:lnTo>
                      <a:pt x="42" y="0"/>
                    </a:lnTo>
                    <a:lnTo>
                      <a:pt x="34" y="2"/>
                    </a:lnTo>
                    <a:lnTo>
                      <a:pt x="26" y="5"/>
                    </a:lnTo>
                    <a:lnTo>
                      <a:pt x="19" y="10"/>
                    </a:lnTo>
                    <a:lnTo>
                      <a:pt x="12" y="16"/>
                    </a:lnTo>
                    <a:lnTo>
                      <a:pt x="7" y="25"/>
                    </a:lnTo>
                    <a:lnTo>
                      <a:pt x="3" y="33"/>
                    </a:lnTo>
                    <a:lnTo>
                      <a:pt x="1" y="42"/>
                    </a:lnTo>
                    <a:lnTo>
                      <a:pt x="0" y="51"/>
                    </a:lnTo>
                    <a:lnTo>
                      <a:pt x="1" y="63"/>
                    </a:lnTo>
                    <a:lnTo>
                      <a:pt x="5" y="74"/>
                    </a:lnTo>
                    <a:lnTo>
                      <a:pt x="10" y="83"/>
                    </a:lnTo>
                    <a:lnTo>
                      <a:pt x="18" y="91"/>
                    </a:lnTo>
                    <a:lnTo>
                      <a:pt x="26" y="89"/>
                    </a:lnTo>
                    <a:lnTo>
                      <a:pt x="34" y="85"/>
                    </a:lnTo>
                    <a:lnTo>
                      <a:pt x="41" y="80"/>
                    </a:lnTo>
                    <a:lnTo>
                      <a:pt x="47" y="74"/>
                    </a:lnTo>
                    <a:lnTo>
                      <a:pt x="52" y="67"/>
                    </a:lnTo>
                    <a:lnTo>
                      <a:pt x="57" y="59"/>
                    </a:lnTo>
                    <a:lnTo>
                      <a:pt x="59" y="49"/>
                    </a:lnTo>
                    <a:lnTo>
                      <a:pt x="60" y="39"/>
                    </a:lnTo>
                    <a:close/>
                  </a:path>
                </a:pathLst>
              </a:custGeom>
              <a:solidFill>
                <a:srgbClr val="9EAF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89" name="Freeform 817"/>
              <p:cNvSpPr>
                <a:spLocks/>
              </p:cNvSpPr>
              <p:nvPr/>
            </p:nvSpPr>
            <p:spPr bwMode="auto">
              <a:xfrm>
                <a:off x="3431" y="2788"/>
                <a:ext cx="215" cy="90"/>
              </a:xfrm>
              <a:custGeom>
                <a:avLst/>
                <a:gdLst>
                  <a:gd name="T0" fmla="*/ 1 w 645"/>
                  <a:gd name="T1" fmla="*/ 4 h 270"/>
                  <a:gd name="T2" fmla="*/ 6 w 645"/>
                  <a:gd name="T3" fmla="*/ 23 h 270"/>
                  <a:gd name="T4" fmla="*/ 11 w 645"/>
                  <a:gd name="T5" fmla="*/ 35 h 270"/>
                  <a:gd name="T6" fmla="*/ 13 w 645"/>
                  <a:gd name="T7" fmla="*/ 42 h 270"/>
                  <a:gd name="T8" fmla="*/ 16 w 645"/>
                  <a:gd name="T9" fmla="*/ 48 h 270"/>
                  <a:gd name="T10" fmla="*/ 26 w 645"/>
                  <a:gd name="T11" fmla="*/ 53 h 270"/>
                  <a:gd name="T12" fmla="*/ 39 w 645"/>
                  <a:gd name="T13" fmla="*/ 56 h 270"/>
                  <a:gd name="T14" fmla="*/ 48 w 645"/>
                  <a:gd name="T15" fmla="*/ 58 h 270"/>
                  <a:gd name="T16" fmla="*/ 57 w 645"/>
                  <a:gd name="T17" fmla="*/ 60 h 270"/>
                  <a:gd name="T18" fmla="*/ 66 w 645"/>
                  <a:gd name="T19" fmla="*/ 62 h 270"/>
                  <a:gd name="T20" fmla="*/ 73 w 645"/>
                  <a:gd name="T21" fmla="*/ 64 h 270"/>
                  <a:gd name="T22" fmla="*/ 80 w 645"/>
                  <a:gd name="T23" fmla="*/ 66 h 270"/>
                  <a:gd name="T24" fmla="*/ 86 w 645"/>
                  <a:gd name="T25" fmla="*/ 68 h 270"/>
                  <a:gd name="T26" fmla="*/ 90 w 645"/>
                  <a:gd name="T27" fmla="*/ 70 h 270"/>
                  <a:gd name="T28" fmla="*/ 93 w 645"/>
                  <a:gd name="T29" fmla="*/ 72 h 270"/>
                  <a:gd name="T30" fmla="*/ 98 w 645"/>
                  <a:gd name="T31" fmla="*/ 74 h 270"/>
                  <a:gd name="T32" fmla="*/ 104 w 645"/>
                  <a:gd name="T33" fmla="*/ 76 h 270"/>
                  <a:gd name="T34" fmla="*/ 111 w 645"/>
                  <a:gd name="T35" fmla="*/ 78 h 270"/>
                  <a:gd name="T36" fmla="*/ 120 w 645"/>
                  <a:gd name="T37" fmla="*/ 79 h 270"/>
                  <a:gd name="T38" fmla="*/ 128 w 645"/>
                  <a:gd name="T39" fmla="*/ 80 h 270"/>
                  <a:gd name="T40" fmla="*/ 138 w 645"/>
                  <a:gd name="T41" fmla="*/ 82 h 270"/>
                  <a:gd name="T42" fmla="*/ 147 w 645"/>
                  <a:gd name="T43" fmla="*/ 84 h 270"/>
                  <a:gd name="T44" fmla="*/ 159 w 645"/>
                  <a:gd name="T45" fmla="*/ 86 h 270"/>
                  <a:gd name="T46" fmla="*/ 170 w 645"/>
                  <a:gd name="T47" fmla="*/ 89 h 270"/>
                  <a:gd name="T48" fmla="*/ 179 w 645"/>
                  <a:gd name="T49" fmla="*/ 90 h 270"/>
                  <a:gd name="T50" fmla="*/ 186 w 645"/>
                  <a:gd name="T51" fmla="*/ 87 h 270"/>
                  <a:gd name="T52" fmla="*/ 194 w 645"/>
                  <a:gd name="T53" fmla="*/ 78 h 270"/>
                  <a:gd name="T54" fmla="*/ 204 w 645"/>
                  <a:gd name="T55" fmla="*/ 67 h 270"/>
                  <a:gd name="T56" fmla="*/ 212 w 645"/>
                  <a:gd name="T57" fmla="*/ 58 h 270"/>
                  <a:gd name="T58" fmla="*/ 215 w 645"/>
                  <a:gd name="T59" fmla="*/ 51 h 270"/>
                  <a:gd name="T60" fmla="*/ 209 w 645"/>
                  <a:gd name="T61" fmla="*/ 50 h 270"/>
                  <a:gd name="T62" fmla="*/ 199 w 645"/>
                  <a:gd name="T63" fmla="*/ 49 h 270"/>
                  <a:gd name="T64" fmla="*/ 187 w 645"/>
                  <a:gd name="T65" fmla="*/ 48 h 270"/>
                  <a:gd name="T66" fmla="*/ 173 w 645"/>
                  <a:gd name="T67" fmla="*/ 49 h 270"/>
                  <a:gd name="T68" fmla="*/ 162 w 645"/>
                  <a:gd name="T69" fmla="*/ 51 h 270"/>
                  <a:gd name="T70" fmla="*/ 154 w 645"/>
                  <a:gd name="T71" fmla="*/ 51 h 270"/>
                  <a:gd name="T72" fmla="*/ 144 w 645"/>
                  <a:gd name="T73" fmla="*/ 52 h 270"/>
                  <a:gd name="T74" fmla="*/ 134 w 645"/>
                  <a:gd name="T75" fmla="*/ 53 h 270"/>
                  <a:gd name="T76" fmla="*/ 125 w 645"/>
                  <a:gd name="T77" fmla="*/ 53 h 270"/>
                  <a:gd name="T78" fmla="*/ 116 w 645"/>
                  <a:gd name="T79" fmla="*/ 54 h 270"/>
                  <a:gd name="T80" fmla="*/ 108 w 645"/>
                  <a:gd name="T81" fmla="*/ 54 h 270"/>
                  <a:gd name="T82" fmla="*/ 102 w 645"/>
                  <a:gd name="T83" fmla="*/ 54 h 270"/>
                  <a:gd name="T84" fmla="*/ 96 w 645"/>
                  <a:gd name="T85" fmla="*/ 54 h 270"/>
                  <a:gd name="T86" fmla="*/ 82 w 645"/>
                  <a:gd name="T87" fmla="*/ 51 h 270"/>
                  <a:gd name="T88" fmla="*/ 66 w 645"/>
                  <a:gd name="T89" fmla="*/ 48 h 270"/>
                  <a:gd name="T90" fmla="*/ 51 w 645"/>
                  <a:gd name="T91" fmla="*/ 43 h 270"/>
                  <a:gd name="T92" fmla="*/ 41 w 645"/>
                  <a:gd name="T93" fmla="*/ 37 h 270"/>
                  <a:gd name="T94" fmla="*/ 31 w 645"/>
                  <a:gd name="T95" fmla="*/ 28 h 270"/>
                  <a:gd name="T96" fmla="*/ 22 w 645"/>
                  <a:gd name="T97" fmla="*/ 19 h 270"/>
                  <a:gd name="T98" fmla="*/ 17 w 645"/>
                  <a:gd name="T99" fmla="*/ 13 h 270"/>
                  <a:gd name="T100" fmla="*/ 15 w 645"/>
                  <a:gd name="T101" fmla="*/ 11 h 270"/>
                  <a:gd name="T102" fmla="*/ 12 w 645"/>
                  <a:gd name="T103" fmla="*/ 7 h 270"/>
                  <a:gd name="T104" fmla="*/ 6 w 645"/>
                  <a:gd name="T105" fmla="*/ 2 h 270"/>
                  <a:gd name="T106" fmla="*/ 2 w 645"/>
                  <a:gd name="T107" fmla="*/ 0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5" h="270">
                    <a:moveTo>
                      <a:pt x="0" y="2"/>
                    </a:moveTo>
                    <a:lnTo>
                      <a:pt x="3" y="13"/>
                    </a:lnTo>
                    <a:lnTo>
                      <a:pt x="10" y="38"/>
                    </a:lnTo>
                    <a:lnTo>
                      <a:pt x="19" y="69"/>
                    </a:lnTo>
                    <a:lnTo>
                      <a:pt x="28" y="96"/>
                    </a:lnTo>
                    <a:lnTo>
                      <a:pt x="32" y="106"/>
                    </a:lnTo>
                    <a:lnTo>
                      <a:pt x="35" y="116"/>
                    </a:lnTo>
                    <a:lnTo>
                      <a:pt x="38" y="126"/>
                    </a:lnTo>
                    <a:lnTo>
                      <a:pt x="42" y="136"/>
                    </a:lnTo>
                    <a:lnTo>
                      <a:pt x="49" y="144"/>
                    </a:lnTo>
                    <a:lnTo>
                      <a:pt x="60" y="152"/>
                    </a:lnTo>
                    <a:lnTo>
                      <a:pt x="78" y="159"/>
                    </a:lnTo>
                    <a:lnTo>
                      <a:pt x="102" y="165"/>
                    </a:lnTo>
                    <a:lnTo>
                      <a:pt x="117" y="169"/>
                    </a:lnTo>
                    <a:lnTo>
                      <a:pt x="131" y="172"/>
                    </a:lnTo>
                    <a:lnTo>
                      <a:pt x="144" y="175"/>
                    </a:lnTo>
                    <a:lnTo>
                      <a:pt x="159" y="177"/>
                    </a:lnTo>
                    <a:lnTo>
                      <a:pt x="172" y="180"/>
                    </a:lnTo>
                    <a:lnTo>
                      <a:pt x="184" y="183"/>
                    </a:lnTo>
                    <a:lnTo>
                      <a:pt x="197" y="186"/>
                    </a:lnTo>
                    <a:lnTo>
                      <a:pt x="209" y="188"/>
                    </a:lnTo>
                    <a:lnTo>
                      <a:pt x="220" y="191"/>
                    </a:lnTo>
                    <a:lnTo>
                      <a:pt x="230" y="194"/>
                    </a:lnTo>
                    <a:lnTo>
                      <a:pt x="240" y="197"/>
                    </a:lnTo>
                    <a:lnTo>
                      <a:pt x="249" y="200"/>
                    </a:lnTo>
                    <a:lnTo>
                      <a:pt x="257" y="203"/>
                    </a:lnTo>
                    <a:lnTo>
                      <a:pt x="264" y="207"/>
                    </a:lnTo>
                    <a:lnTo>
                      <a:pt x="269" y="211"/>
                    </a:lnTo>
                    <a:lnTo>
                      <a:pt x="275" y="214"/>
                    </a:lnTo>
                    <a:lnTo>
                      <a:pt x="280" y="217"/>
                    </a:lnTo>
                    <a:lnTo>
                      <a:pt x="286" y="221"/>
                    </a:lnTo>
                    <a:lnTo>
                      <a:pt x="293" y="223"/>
                    </a:lnTo>
                    <a:lnTo>
                      <a:pt x="302" y="226"/>
                    </a:lnTo>
                    <a:lnTo>
                      <a:pt x="311" y="229"/>
                    </a:lnTo>
                    <a:lnTo>
                      <a:pt x="323" y="231"/>
                    </a:lnTo>
                    <a:lnTo>
                      <a:pt x="334" y="233"/>
                    </a:lnTo>
                    <a:lnTo>
                      <a:pt x="346" y="235"/>
                    </a:lnTo>
                    <a:lnTo>
                      <a:pt x="359" y="237"/>
                    </a:lnTo>
                    <a:lnTo>
                      <a:pt x="372" y="239"/>
                    </a:lnTo>
                    <a:lnTo>
                      <a:pt x="385" y="241"/>
                    </a:lnTo>
                    <a:lnTo>
                      <a:pt x="400" y="243"/>
                    </a:lnTo>
                    <a:lnTo>
                      <a:pt x="413" y="246"/>
                    </a:lnTo>
                    <a:lnTo>
                      <a:pt x="427" y="248"/>
                    </a:lnTo>
                    <a:lnTo>
                      <a:pt x="441" y="251"/>
                    </a:lnTo>
                    <a:lnTo>
                      <a:pt x="454" y="253"/>
                    </a:lnTo>
                    <a:lnTo>
                      <a:pt x="478" y="258"/>
                    </a:lnTo>
                    <a:lnTo>
                      <a:pt x="496" y="263"/>
                    </a:lnTo>
                    <a:lnTo>
                      <a:pt x="511" y="267"/>
                    </a:lnTo>
                    <a:lnTo>
                      <a:pt x="525" y="270"/>
                    </a:lnTo>
                    <a:lnTo>
                      <a:pt x="536" y="270"/>
                    </a:lnTo>
                    <a:lnTo>
                      <a:pt x="546" y="267"/>
                    </a:lnTo>
                    <a:lnTo>
                      <a:pt x="557" y="261"/>
                    </a:lnTo>
                    <a:lnTo>
                      <a:pt x="569" y="249"/>
                    </a:lnTo>
                    <a:lnTo>
                      <a:pt x="583" y="233"/>
                    </a:lnTo>
                    <a:lnTo>
                      <a:pt x="598" y="218"/>
                    </a:lnTo>
                    <a:lnTo>
                      <a:pt x="613" y="201"/>
                    </a:lnTo>
                    <a:lnTo>
                      <a:pt x="626" y="186"/>
                    </a:lnTo>
                    <a:lnTo>
                      <a:pt x="637" y="173"/>
                    </a:lnTo>
                    <a:lnTo>
                      <a:pt x="644" y="161"/>
                    </a:lnTo>
                    <a:lnTo>
                      <a:pt x="645" y="153"/>
                    </a:lnTo>
                    <a:lnTo>
                      <a:pt x="639" y="150"/>
                    </a:lnTo>
                    <a:lnTo>
                      <a:pt x="627" y="149"/>
                    </a:lnTo>
                    <a:lnTo>
                      <a:pt x="614" y="147"/>
                    </a:lnTo>
                    <a:lnTo>
                      <a:pt x="598" y="146"/>
                    </a:lnTo>
                    <a:lnTo>
                      <a:pt x="580" y="145"/>
                    </a:lnTo>
                    <a:lnTo>
                      <a:pt x="561" y="145"/>
                    </a:lnTo>
                    <a:lnTo>
                      <a:pt x="541" y="145"/>
                    </a:lnTo>
                    <a:lnTo>
                      <a:pt x="520" y="147"/>
                    </a:lnTo>
                    <a:lnTo>
                      <a:pt x="498" y="150"/>
                    </a:lnTo>
                    <a:lnTo>
                      <a:pt x="487" y="152"/>
                    </a:lnTo>
                    <a:lnTo>
                      <a:pt x="475" y="153"/>
                    </a:lnTo>
                    <a:lnTo>
                      <a:pt x="461" y="154"/>
                    </a:lnTo>
                    <a:lnTo>
                      <a:pt x="447" y="156"/>
                    </a:lnTo>
                    <a:lnTo>
                      <a:pt x="432" y="157"/>
                    </a:lnTo>
                    <a:lnTo>
                      <a:pt x="418" y="158"/>
                    </a:lnTo>
                    <a:lnTo>
                      <a:pt x="403" y="159"/>
                    </a:lnTo>
                    <a:lnTo>
                      <a:pt x="388" y="159"/>
                    </a:lnTo>
                    <a:lnTo>
                      <a:pt x="374" y="160"/>
                    </a:lnTo>
                    <a:lnTo>
                      <a:pt x="361" y="161"/>
                    </a:lnTo>
                    <a:lnTo>
                      <a:pt x="347" y="161"/>
                    </a:lnTo>
                    <a:lnTo>
                      <a:pt x="335" y="161"/>
                    </a:lnTo>
                    <a:lnTo>
                      <a:pt x="324" y="162"/>
                    </a:lnTo>
                    <a:lnTo>
                      <a:pt x="315" y="162"/>
                    </a:lnTo>
                    <a:lnTo>
                      <a:pt x="306" y="162"/>
                    </a:lnTo>
                    <a:lnTo>
                      <a:pt x="300" y="162"/>
                    </a:lnTo>
                    <a:lnTo>
                      <a:pt x="287" y="161"/>
                    </a:lnTo>
                    <a:lnTo>
                      <a:pt x="267" y="158"/>
                    </a:lnTo>
                    <a:lnTo>
                      <a:pt x="245" y="154"/>
                    </a:lnTo>
                    <a:lnTo>
                      <a:pt x="221" y="149"/>
                    </a:lnTo>
                    <a:lnTo>
                      <a:pt x="197" y="143"/>
                    </a:lnTo>
                    <a:lnTo>
                      <a:pt x="173" y="136"/>
                    </a:lnTo>
                    <a:lnTo>
                      <a:pt x="152" y="129"/>
                    </a:lnTo>
                    <a:lnTo>
                      <a:pt x="137" y="121"/>
                    </a:lnTo>
                    <a:lnTo>
                      <a:pt x="124" y="112"/>
                    </a:lnTo>
                    <a:lnTo>
                      <a:pt x="108" y="100"/>
                    </a:lnTo>
                    <a:lnTo>
                      <a:pt x="94" y="85"/>
                    </a:lnTo>
                    <a:lnTo>
                      <a:pt x="80" y="71"/>
                    </a:lnTo>
                    <a:lnTo>
                      <a:pt x="67" y="58"/>
                    </a:lnTo>
                    <a:lnTo>
                      <a:pt x="57" y="45"/>
                    </a:lnTo>
                    <a:lnTo>
                      <a:pt x="50" y="38"/>
                    </a:lnTo>
                    <a:lnTo>
                      <a:pt x="48" y="35"/>
                    </a:lnTo>
                    <a:lnTo>
                      <a:pt x="46" y="33"/>
                    </a:lnTo>
                    <a:lnTo>
                      <a:pt x="42" y="28"/>
                    </a:lnTo>
                    <a:lnTo>
                      <a:pt x="36" y="22"/>
                    </a:lnTo>
                    <a:lnTo>
                      <a:pt x="27" y="14"/>
                    </a:lnTo>
                    <a:lnTo>
                      <a:pt x="19" y="7"/>
                    </a:lnTo>
                    <a:lnTo>
                      <a:pt x="11" y="2"/>
                    </a:lnTo>
                    <a:lnTo>
                      <a:pt x="5" y="0"/>
                    </a:lnTo>
                    <a:lnTo>
                      <a:pt x="0" y="2"/>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0" name="Freeform 818"/>
              <p:cNvSpPr>
                <a:spLocks/>
              </p:cNvSpPr>
              <p:nvPr/>
            </p:nvSpPr>
            <p:spPr bwMode="auto">
              <a:xfrm>
                <a:off x="3408" y="2666"/>
                <a:ext cx="272" cy="74"/>
              </a:xfrm>
              <a:custGeom>
                <a:avLst/>
                <a:gdLst>
                  <a:gd name="T0" fmla="*/ 5 w 816"/>
                  <a:gd name="T1" fmla="*/ 5 h 221"/>
                  <a:gd name="T2" fmla="*/ 8 w 816"/>
                  <a:gd name="T3" fmla="*/ 2 h 221"/>
                  <a:gd name="T4" fmla="*/ 11 w 816"/>
                  <a:gd name="T5" fmla="*/ 1 h 221"/>
                  <a:gd name="T6" fmla="*/ 17 w 816"/>
                  <a:gd name="T7" fmla="*/ 0 h 221"/>
                  <a:gd name="T8" fmla="*/ 24 w 816"/>
                  <a:gd name="T9" fmla="*/ 0 h 221"/>
                  <a:gd name="T10" fmla="*/ 34 w 816"/>
                  <a:gd name="T11" fmla="*/ 1 h 221"/>
                  <a:gd name="T12" fmla="*/ 50 w 816"/>
                  <a:gd name="T13" fmla="*/ 3 h 221"/>
                  <a:gd name="T14" fmla="*/ 68 w 816"/>
                  <a:gd name="T15" fmla="*/ 6 h 221"/>
                  <a:gd name="T16" fmla="*/ 90 w 816"/>
                  <a:gd name="T17" fmla="*/ 10 h 221"/>
                  <a:gd name="T18" fmla="*/ 112 w 816"/>
                  <a:gd name="T19" fmla="*/ 14 h 221"/>
                  <a:gd name="T20" fmla="*/ 134 w 816"/>
                  <a:gd name="T21" fmla="*/ 19 h 221"/>
                  <a:gd name="T22" fmla="*/ 155 w 816"/>
                  <a:gd name="T23" fmla="*/ 26 h 221"/>
                  <a:gd name="T24" fmla="*/ 165 w 816"/>
                  <a:gd name="T25" fmla="*/ 30 h 221"/>
                  <a:gd name="T26" fmla="*/ 173 w 816"/>
                  <a:gd name="T27" fmla="*/ 32 h 221"/>
                  <a:gd name="T28" fmla="*/ 187 w 816"/>
                  <a:gd name="T29" fmla="*/ 37 h 221"/>
                  <a:gd name="T30" fmla="*/ 204 w 816"/>
                  <a:gd name="T31" fmla="*/ 42 h 221"/>
                  <a:gd name="T32" fmla="*/ 223 w 816"/>
                  <a:gd name="T33" fmla="*/ 48 h 221"/>
                  <a:gd name="T34" fmla="*/ 242 w 816"/>
                  <a:gd name="T35" fmla="*/ 53 h 221"/>
                  <a:gd name="T36" fmla="*/ 258 w 816"/>
                  <a:gd name="T37" fmla="*/ 59 h 221"/>
                  <a:gd name="T38" fmla="*/ 269 w 816"/>
                  <a:gd name="T39" fmla="*/ 63 h 221"/>
                  <a:gd name="T40" fmla="*/ 272 w 816"/>
                  <a:gd name="T41" fmla="*/ 66 h 221"/>
                  <a:gd name="T42" fmla="*/ 270 w 816"/>
                  <a:gd name="T43" fmla="*/ 70 h 221"/>
                  <a:gd name="T44" fmla="*/ 269 w 816"/>
                  <a:gd name="T45" fmla="*/ 74 h 221"/>
                  <a:gd name="T46" fmla="*/ 266 w 816"/>
                  <a:gd name="T47" fmla="*/ 74 h 221"/>
                  <a:gd name="T48" fmla="*/ 260 w 816"/>
                  <a:gd name="T49" fmla="*/ 73 h 221"/>
                  <a:gd name="T50" fmla="*/ 252 w 816"/>
                  <a:gd name="T51" fmla="*/ 71 h 221"/>
                  <a:gd name="T52" fmla="*/ 243 w 816"/>
                  <a:gd name="T53" fmla="*/ 69 h 221"/>
                  <a:gd name="T54" fmla="*/ 233 w 816"/>
                  <a:gd name="T55" fmla="*/ 67 h 221"/>
                  <a:gd name="T56" fmla="*/ 222 w 816"/>
                  <a:gd name="T57" fmla="*/ 65 h 221"/>
                  <a:gd name="T58" fmla="*/ 211 w 816"/>
                  <a:gd name="T59" fmla="*/ 63 h 221"/>
                  <a:gd name="T60" fmla="*/ 201 w 816"/>
                  <a:gd name="T61" fmla="*/ 61 h 221"/>
                  <a:gd name="T62" fmla="*/ 190 w 816"/>
                  <a:gd name="T63" fmla="*/ 58 h 221"/>
                  <a:gd name="T64" fmla="*/ 178 w 816"/>
                  <a:gd name="T65" fmla="*/ 56 h 221"/>
                  <a:gd name="T66" fmla="*/ 168 w 816"/>
                  <a:gd name="T67" fmla="*/ 54 h 221"/>
                  <a:gd name="T68" fmla="*/ 158 w 816"/>
                  <a:gd name="T69" fmla="*/ 51 h 221"/>
                  <a:gd name="T70" fmla="*/ 149 w 816"/>
                  <a:gd name="T71" fmla="*/ 50 h 221"/>
                  <a:gd name="T72" fmla="*/ 142 w 816"/>
                  <a:gd name="T73" fmla="*/ 48 h 221"/>
                  <a:gd name="T74" fmla="*/ 137 w 816"/>
                  <a:gd name="T75" fmla="*/ 47 h 221"/>
                  <a:gd name="T76" fmla="*/ 134 w 816"/>
                  <a:gd name="T77" fmla="*/ 46 h 221"/>
                  <a:gd name="T78" fmla="*/ 123 w 816"/>
                  <a:gd name="T79" fmla="*/ 43 h 221"/>
                  <a:gd name="T80" fmla="*/ 106 w 816"/>
                  <a:gd name="T81" fmla="*/ 39 h 221"/>
                  <a:gd name="T82" fmla="*/ 85 w 816"/>
                  <a:gd name="T83" fmla="*/ 34 h 221"/>
                  <a:gd name="T84" fmla="*/ 63 w 816"/>
                  <a:gd name="T85" fmla="*/ 28 h 221"/>
                  <a:gd name="T86" fmla="*/ 42 w 816"/>
                  <a:gd name="T87" fmla="*/ 24 h 221"/>
                  <a:gd name="T88" fmla="*/ 25 w 816"/>
                  <a:gd name="T89" fmla="*/ 20 h 221"/>
                  <a:gd name="T90" fmla="*/ 13 w 816"/>
                  <a:gd name="T91" fmla="*/ 18 h 221"/>
                  <a:gd name="T92" fmla="*/ 6 w 816"/>
                  <a:gd name="T93" fmla="*/ 17 h 221"/>
                  <a:gd name="T94" fmla="*/ 2 w 816"/>
                  <a:gd name="T95" fmla="*/ 16 h 221"/>
                  <a:gd name="T96" fmla="*/ 0 w 816"/>
                  <a:gd name="T97" fmla="*/ 14 h 221"/>
                  <a:gd name="T98" fmla="*/ 1 w 816"/>
                  <a:gd name="T99" fmla="*/ 1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16" h="221">
                    <a:moveTo>
                      <a:pt x="10" y="20"/>
                    </a:moveTo>
                    <a:lnTo>
                      <a:pt x="15" y="15"/>
                    </a:lnTo>
                    <a:lnTo>
                      <a:pt x="19" y="10"/>
                    </a:lnTo>
                    <a:lnTo>
                      <a:pt x="24" y="6"/>
                    </a:lnTo>
                    <a:lnTo>
                      <a:pt x="29" y="4"/>
                    </a:lnTo>
                    <a:lnTo>
                      <a:pt x="34" y="2"/>
                    </a:lnTo>
                    <a:lnTo>
                      <a:pt x="41" y="0"/>
                    </a:lnTo>
                    <a:lnTo>
                      <a:pt x="50" y="0"/>
                    </a:lnTo>
                    <a:lnTo>
                      <a:pt x="62" y="0"/>
                    </a:lnTo>
                    <a:lnTo>
                      <a:pt x="71" y="1"/>
                    </a:lnTo>
                    <a:lnTo>
                      <a:pt x="84" y="2"/>
                    </a:lnTo>
                    <a:lnTo>
                      <a:pt x="103" y="4"/>
                    </a:lnTo>
                    <a:lnTo>
                      <a:pt x="124" y="6"/>
                    </a:lnTo>
                    <a:lnTo>
                      <a:pt x="149" y="9"/>
                    </a:lnTo>
                    <a:lnTo>
                      <a:pt x="175" y="13"/>
                    </a:lnTo>
                    <a:lnTo>
                      <a:pt x="205" y="17"/>
                    </a:lnTo>
                    <a:lnTo>
                      <a:pt x="237" y="22"/>
                    </a:lnTo>
                    <a:lnTo>
                      <a:pt x="270" y="29"/>
                    </a:lnTo>
                    <a:lnTo>
                      <a:pt x="303" y="35"/>
                    </a:lnTo>
                    <a:lnTo>
                      <a:pt x="336" y="42"/>
                    </a:lnTo>
                    <a:lnTo>
                      <a:pt x="370" y="50"/>
                    </a:lnTo>
                    <a:lnTo>
                      <a:pt x="402" y="58"/>
                    </a:lnTo>
                    <a:lnTo>
                      <a:pt x="434" y="69"/>
                    </a:lnTo>
                    <a:lnTo>
                      <a:pt x="464" y="79"/>
                    </a:lnTo>
                    <a:lnTo>
                      <a:pt x="491" y="90"/>
                    </a:lnTo>
                    <a:lnTo>
                      <a:pt x="494" y="91"/>
                    </a:lnTo>
                    <a:lnTo>
                      <a:pt x="504" y="93"/>
                    </a:lnTo>
                    <a:lnTo>
                      <a:pt x="518" y="97"/>
                    </a:lnTo>
                    <a:lnTo>
                      <a:pt x="537" y="104"/>
                    </a:lnTo>
                    <a:lnTo>
                      <a:pt x="560" y="110"/>
                    </a:lnTo>
                    <a:lnTo>
                      <a:pt x="585" y="117"/>
                    </a:lnTo>
                    <a:lnTo>
                      <a:pt x="612" y="125"/>
                    </a:lnTo>
                    <a:lnTo>
                      <a:pt x="641" y="133"/>
                    </a:lnTo>
                    <a:lnTo>
                      <a:pt x="670" y="142"/>
                    </a:lnTo>
                    <a:lnTo>
                      <a:pt x="698" y="151"/>
                    </a:lnTo>
                    <a:lnTo>
                      <a:pt x="725" y="159"/>
                    </a:lnTo>
                    <a:lnTo>
                      <a:pt x="751" y="168"/>
                    </a:lnTo>
                    <a:lnTo>
                      <a:pt x="773" y="175"/>
                    </a:lnTo>
                    <a:lnTo>
                      <a:pt x="793" y="183"/>
                    </a:lnTo>
                    <a:lnTo>
                      <a:pt x="807" y="189"/>
                    </a:lnTo>
                    <a:lnTo>
                      <a:pt x="816" y="194"/>
                    </a:lnTo>
                    <a:lnTo>
                      <a:pt x="815" y="196"/>
                    </a:lnTo>
                    <a:lnTo>
                      <a:pt x="814" y="203"/>
                    </a:lnTo>
                    <a:lnTo>
                      <a:pt x="811" y="210"/>
                    </a:lnTo>
                    <a:lnTo>
                      <a:pt x="809" y="219"/>
                    </a:lnTo>
                    <a:lnTo>
                      <a:pt x="807" y="220"/>
                    </a:lnTo>
                    <a:lnTo>
                      <a:pt x="803" y="221"/>
                    </a:lnTo>
                    <a:lnTo>
                      <a:pt x="797" y="221"/>
                    </a:lnTo>
                    <a:lnTo>
                      <a:pt x="790" y="220"/>
                    </a:lnTo>
                    <a:lnTo>
                      <a:pt x="779" y="219"/>
                    </a:lnTo>
                    <a:lnTo>
                      <a:pt x="768" y="216"/>
                    </a:lnTo>
                    <a:lnTo>
                      <a:pt x="757" y="213"/>
                    </a:lnTo>
                    <a:lnTo>
                      <a:pt x="744" y="210"/>
                    </a:lnTo>
                    <a:lnTo>
                      <a:pt x="729" y="207"/>
                    </a:lnTo>
                    <a:lnTo>
                      <a:pt x="714" y="204"/>
                    </a:lnTo>
                    <a:lnTo>
                      <a:pt x="698" y="201"/>
                    </a:lnTo>
                    <a:lnTo>
                      <a:pt x="682" y="197"/>
                    </a:lnTo>
                    <a:lnTo>
                      <a:pt x="667" y="194"/>
                    </a:lnTo>
                    <a:lnTo>
                      <a:pt x="650" y="190"/>
                    </a:lnTo>
                    <a:lnTo>
                      <a:pt x="634" y="187"/>
                    </a:lnTo>
                    <a:lnTo>
                      <a:pt x="618" y="184"/>
                    </a:lnTo>
                    <a:lnTo>
                      <a:pt x="603" y="181"/>
                    </a:lnTo>
                    <a:lnTo>
                      <a:pt x="587" y="177"/>
                    </a:lnTo>
                    <a:lnTo>
                      <a:pt x="569" y="173"/>
                    </a:lnTo>
                    <a:lnTo>
                      <a:pt x="553" y="170"/>
                    </a:lnTo>
                    <a:lnTo>
                      <a:pt x="535" y="167"/>
                    </a:lnTo>
                    <a:lnTo>
                      <a:pt x="519" y="163"/>
                    </a:lnTo>
                    <a:lnTo>
                      <a:pt x="503" y="160"/>
                    </a:lnTo>
                    <a:lnTo>
                      <a:pt x="487" y="156"/>
                    </a:lnTo>
                    <a:lnTo>
                      <a:pt x="473" y="153"/>
                    </a:lnTo>
                    <a:lnTo>
                      <a:pt x="458" y="150"/>
                    </a:lnTo>
                    <a:lnTo>
                      <a:pt x="446" y="148"/>
                    </a:lnTo>
                    <a:lnTo>
                      <a:pt x="435" y="145"/>
                    </a:lnTo>
                    <a:lnTo>
                      <a:pt x="426" y="143"/>
                    </a:lnTo>
                    <a:lnTo>
                      <a:pt x="417" y="140"/>
                    </a:lnTo>
                    <a:lnTo>
                      <a:pt x="411" y="139"/>
                    </a:lnTo>
                    <a:lnTo>
                      <a:pt x="407" y="138"/>
                    </a:lnTo>
                    <a:lnTo>
                      <a:pt x="401" y="137"/>
                    </a:lnTo>
                    <a:lnTo>
                      <a:pt x="388" y="133"/>
                    </a:lnTo>
                    <a:lnTo>
                      <a:pt x="368" y="129"/>
                    </a:lnTo>
                    <a:lnTo>
                      <a:pt x="346" y="123"/>
                    </a:lnTo>
                    <a:lnTo>
                      <a:pt x="318" y="117"/>
                    </a:lnTo>
                    <a:lnTo>
                      <a:pt x="288" y="110"/>
                    </a:lnTo>
                    <a:lnTo>
                      <a:pt x="256" y="101"/>
                    </a:lnTo>
                    <a:lnTo>
                      <a:pt x="224" y="93"/>
                    </a:lnTo>
                    <a:lnTo>
                      <a:pt x="190" y="85"/>
                    </a:lnTo>
                    <a:lnTo>
                      <a:pt x="158" y="78"/>
                    </a:lnTo>
                    <a:lnTo>
                      <a:pt x="127" y="71"/>
                    </a:lnTo>
                    <a:lnTo>
                      <a:pt x="98" y="65"/>
                    </a:lnTo>
                    <a:lnTo>
                      <a:pt x="74" y="59"/>
                    </a:lnTo>
                    <a:lnTo>
                      <a:pt x="53" y="55"/>
                    </a:lnTo>
                    <a:lnTo>
                      <a:pt x="39" y="53"/>
                    </a:lnTo>
                    <a:lnTo>
                      <a:pt x="30" y="52"/>
                    </a:lnTo>
                    <a:lnTo>
                      <a:pt x="19" y="52"/>
                    </a:lnTo>
                    <a:lnTo>
                      <a:pt x="11" y="51"/>
                    </a:lnTo>
                    <a:lnTo>
                      <a:pt x="5" y="49"/>
                    </a:lnTo>
                    <a:lnTo>
                      <a:pt x="2" y="45"/>
                    </a:lnTo>
                    <a:lnTo>
                      <a:pt x="0" y="41"/>
                    </a:lnTo>
                    <a:lnTo>
                      <a:pt x="1" y="35"/>
                    </a:lnTo>
                    <a:lnTo>
                      <a:pt x="4" y="29"/>
                    </a:lnTo>
                    <a:lnTo>
                      <a:pt x="10" y="20"/>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1" name="Freeform 819"/>
              <p:cNvSpPr>
                <a:spLocks/>
              </p:cNvSpPr>
              <p:nvPr/>
            </p:nvSpPr>
            <p:spPr bwMode="auto">
              <a:xfrm>
                <a:off x="3125" y="2641"/>
                <a:ext cx="587" cy="83"/>
              </a:xfrm>
              <a:custGeom>
                <a:avLst/>
                <a:gdLst>
                  <a:gd name="T0" fmla="*/ 9 w 1760"/>
                  <a:gd name="T1" fmla="*/ 65 h 247"/>
                  <a:gd name="T2" fmla="*/ 37 w 1760"/>
                  <a:gd name="T3" fmla="*/ 56 h 247"/>
                  <a:gd name="T4" fmla="*/ 58 w 1760"/>
                  <a:gd name="T5" fmla="*/ 53 h 247"/>
                  <a:gd name="T6" fmla="*/ 75 w 1760"/>
                  <a:gd name="T7" fmla="*/ 49 h 247"/>
                  <a:gd name="T8" fmla="*/ 92 w 1760"/>
                  <a:gd name="T9" fmla="*/ 45 h 247"/>
                  <a:gd name="T10" fmla="*/ 108 w 1760"/>
                  <a:gd name="T11" fmla="*/ 42 h 247"/>
                  <a:gd name="T12" fmla="*/ 127 w 1760"/>
                  <a:gd name="T13" fmla="*/ 38 h 247"/>
                  <a:gd name="T14" fmla="*/ 163 w 1760"/>
                  <a:gd name="T15" fmla="*/ 28 h 247"/>
                  <a:gd name="T16" fmla="*/ 200 w 1760"/>
                  <a:gd name="T17" fmla="*/ 17 h 247"/>
                  <a:gd name="T18" fmla="*/ 221 w 1760"/>
                  <a:gd name="T19" fmla="*/ 10 h 247"/>
                  <a:gd name="T20" fmla="*/ 234 w 1760"/>
                  <a:gd name="T21" fmla="*/ 6 h 247"/>
                  <a:gd name="T22" fmla="*/ 263 w 1760"/>
                  <a:gd name="T23" fmla="*/ 0 h 247"/>
                  <a:gd name="T24" fmla="*/ 273 w 1760"/>
                  <a:gd name="T25" fmla="*/ 0 h 247"/>
                  <a:gd name="T26" fmla="*/ 282 w 1760"/>
                  <a:gd name="T27" fmla="*/ 2 h 247"/>
                  <a:gd name="T28" fmla="*/ 292 w 1760"/>
                  <a:gd name="T29" fmla="*/ 3 h 247"/>
                  <a:gd name="T30" fmla="*/ 299 w 1760"/>
                  <a:gd name="T31" fmla="*/ 3 h 247"/>
                  <a:gd name="T32" fmla="*/ 302 w 1760"/>
                  <a:gd name="T33" fmla="*/ 3 h 247"/>
                  <a:gd name="T34" fmla="*/ 317 w 1760"/>
                  <a:gd name="T35" fmla="*/ 5 h 247"/>
                  <a:gd name="T36" fmla="*/ 341 w 1760"/>
                  <a:gd name="T37" fmla="*/ 9 h 247"/>
                  <a:gd name="T38" fmla="*/ 371 w 1760"/>
                  <a:gd name="T39" fmla="*/ 14 h 247"/>
                  <a:gd name="T40" fmla="*/ 406 w 1760"/>
                  <a:gd name="T41" fmla="*/ 23 h 247"/>
                  <a:gd name="T42" fmla="*/ 444 w 1760"/>
                  <a:gd name="T43" fmla="*/ 32 h 247"/>
                  <a:gd name="T44" fmla="*/ 482 w 1760"/>
                  <a:gd name="T45" fmla="*/ 44 h 247"/>
                  <a:gd name="T46" fmla="*/ 517 w 1760"/>
                  <a:gd name="T47" fmla="*/ 58 h 247"/>
                  <a:gd name="T48" fmla="*/ 537 w 1760"/>
                  <a:gd name="T49" fmla="*/ 67 h 247"/>
                  <a:gd name="T50" fmla="*/ 563 w 1760"/>
                  <a:gd name="T51" fmla="*/ 75 h 247"/>
                  <a:gd name="T52" fmla="*/ 573 w 1760"/>
                  <a:gd name="T53" fmla="*/ 77 h 247"/>
                  <a:gd name="T54" fmla="*/ 577 w 1760"/>
                  <a:gd name="T55" fmla="*/ 78 h 247"/>
                  <a:gd name="T56" fmla="*/ 567 w 1760"/>
                  <a:gd name="T57" fmla="*/ 72 h 247"/>
                  <a:gd name="T58" fmla="*/ 544 w 1760"/>
                  <a:gd name="T59" fmla="*/ 60 h 247"/>
                  <a:gd name="T60" fmla="*/ 553 w 1760"/>
                  <a:gd name="T61" fmla="*/ 62 h 247"/>
                  <a:gd name="T62" fmla="*/ 582 w 1760"/>
                  <a:gd name="T63" fmla="*/ 75 h 247"/>
                  <a:gd name="T64" fmla="*/ 585 w 1760"/>
                  <a:gd name="T65" fmla="*/ 83 h 247"/>
                  <a:gd name="T66" fmla="*/ 573 w 1760"/>
                  <a:gd name="T67" fmla="*/ 82 h 247"/>
                  <a:gd name="T68" fmla="*/ 553 w 1760"/>
                  <a:gd name="T69" fmla="*/ 78 h 247"/>
                  <a:gd name="T70" fmla="*/ 532 w 1760"/>
                  <a:gd name="T71" fmla="*/ 71 h 247"/>
                  <a:gd name="T72" fmla="*/ 516 w 1760"/>
                  <a:gd name="T73" fmla="*/ 63 h 247"/>
                  <a:gd name="T74" fmla="*/ 499 w 1760"/>
                  <a:gd name="T75" fmla="*/ 56 h 247"/>
                  <a:gd name="T76" fmla="*/ 475 w 1760"/>
                  <a:gd name="T77" fmla="*/ 48 h 247"/>
                  <a:gd name="T78" fmla="*/ 447 w 1760"/>
                  <a:gd name="T79" fmla="*/ 39 h 247"/>
                  <a:gd name="T80" fmla="*/ 415 w 1760"/>
                  <a:gd name="T81" fmla="*/ 30 h 247"/>
                  <a:gd name="T82" fmla="*/ 381 w 1760"/>
                  <a:gd name="T83" fmla="*/ 22 h 247"/>
                  <a:gd name="T84" fmla="*/ 347 w 1760"/>
                  <a:gd name="T85" fmla="*/ 15 h 247"/>
                  <a:gd name="T86" fmla="*/ 314 w 1760"/>
                  <a:gd name="T87" fmla="*/ 10 h 247"/>
                  <a:gd name="T88" fmla="*/ 296 w 1760"/>
                  <a:gd name="T89" fmla="*/ 8 h 247"/>
                  <a:gd name="T90" fmla="*/ 280 w 1760"/>
                  <a:gd name="T91" fmla="*/ 8 h 247"/>
                  <a:gd name="T92" fmla="*/ 270 w 1760"/>
                  <a:gd name="T93" fmla="*/ 5 h 247"/>
                  <a:gd name="T94" fmla="*/ 262 w 1760"/>
                  <a:gd name="T95" fmla="*/ 5 h 247"/>
                  <a:gd name="T96" fmla="*/ 256 w 1760"/>
                  <a:gd name="T97" fmla="*/ 7 h 247"/>
                  <a:gd name="T98" fmla="*/ 227 w 1760"/>
                  <a:gd name="T99" fmla="*/ 16 h 247"/>
                  <a:gd name="T100" fmla="*/ 182 w 1760"/>
                  <a:gd name="T101" fmla="*/ 29 h 247"/>
                  <a:gd name="T102" fmla="*/ 133 w 1760"/>
                  <a:gd name="T103" fmla="*/ 41 h 247"/>
                  <a:gd name="T104" fmla="*/ 107 w 1760"/>
                  <a:gd name="T105" fmla="*/ 46 h 247"/>
                  <a:gd name="T106" fmla="*/ 79 w 1760"/>
                  <a:gd name="T107" fmla="*/ 52 h 247"/>
                  <a:gd name="T108" fmla="*/ 40 w 1760"/>
                  <a:gd name="T109" fmla="*/ 60 h 247"/>
                  <a:gd name="T110" fmla="*/ 8 w 1760"/>
                  <a:gd name="T111" fmla="*/ 67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60" h="247">
                    <a:moveTo>
                      <a:pt x="0" y="206"/>
                    </a:moveTo>
                    <a:lnTo>
                      <a:pt x="3" y="204"/>
                    </a:lnTo>
                    <a:lnTo>
                      <a:pt x="12" y="200"/>
                    </a:lnTo>
                    <a:lnTo>
                      <a:pt x="26" y="194"/>
                    </a:lnTo>
                    <a:lnTo>
                      <a:pt x="44" y="187"/>
                    </a:lnTo>
                    <a:lnTo>
                      <a:pt x="65" y="179"/>
                    </a:lnTo>
                    <a:lnTo>
                      <a:pt x="88" y="171"/>
                    </a:lnTo>
                    <a:lnTo>
                      <a:pt x="112" y="166"/>
                    </a:lnTo>
                    <a:lnTo>
                      <a:pt x="136" y="162"/>
                    </a:lnTo>
                    <a:lnTo>
                      <a:pt x="149" y="161"/>
                    </a:lnTo>
                    <a:lnTo>
                      <a:pt x="161" y="159"/>
                    </a:lnTo>
                    <a:lnTo>
                      <a:pt x="173" y="157"/>
                    </a:lnTo>
                    <a:lnTo>
                      <a:pt x="185" y="154"/>
                    </a:lnTo>
                    <a:lnTo>
                      <a:pt x="199" y="152"/>
                    </a:lnTo>
                    <a:lnTo>
                      <a:pt x="211" y="149"/>
                    </a:lnTo>
                    <a:lnTo>
                      <a:pt x="224" y="146"/>
                    </a:lnTo>
                    <a:lnTo>
                      <a:pt x="238" y="143"/>
                    </a:lnTo>
                    <a:lnTo>
                      <a:pt x="250" y="140"/>
                    </a:lnTo>
                    <a:lnTo>
                      <a:pt x="262" y="136"/>
                    </a:lnTo>
                    <a:lnTo>
                      <a:pt x="276" y="133"/>
                    </a:lnTo>
                    <a:lnTo>
                      <a:pt x="288" y="131"/>
                    </a:lnTo>
                    <a:lnTo>
                      <a:pt x="300" y="128"/>
                    </a:lnTo>
                    <a:lnTo>
                      <a:pt x="313" y="126"/>
                    </a:lnTo>
                    <a:lnTo>
                      <a:pt x="324" y="124"/>
                    </a:lnTo>
                    <a:lnTo>
                      <a:pt x="335" y="123"/>
                    </a:lnTo>
                    <a:lnTo>
                      <a:pt x="346" y="121"/>
                    </a:lnTo>
                    <a:lnTo>
                      <a:pt x="362" y="118"/>
                    </a:lnTo>
                    <a:lnTo>
                      <a:pt x="381" y="113"/>
                    </a:lnTo>
                    <a:lnTo>
                      <a:pt x="405" y="107"/>
                    </a:lnTo>
                    <a:lnTo>
                      <a:pt x="432" y="100"/>
                    </a:lnTo>
                    <a:lnTo>
                      <a:pt x="459" y="91"/>
                    </a:lnTo>
                    <a:lnTo>
                      <a:pt x="488" y="83"/>
                    </a:lnTo>
                    <a:lnTo>
                      <a:pt x="518" y="75"/>
                    </a:lnTo>
                    <a:lnTo>
                      <a:pt x="546" y="67"/>
                    </a:lnTo>
                    <a:lnTo>
                      <a:pt x="574" y="58"/>
                    </a:lnTo>
                    <a:lnTo>
                      <a:pt x="599" y="50"/>
                    </a:lnTo>
                    <a:lnTo>
                      <a:pt x="621" y="44"/>
                    </a:lnTo>
                    <a:lnTo>
                      <a:pt x="641" y="38"/>
                    </a:lnTo>
                    <a:lnTo>
                      <a:pt x="655" y="34"/>
                    </a:lnTo>
                    <a:lnTo>
                      <a:pt x="664" y="31"/>
                    </a:lnTo>
                    <a:lnTo>
                      <a:pt x="667" y="30"/>
                    </a:lnTo>
                    <a:lnTo>
                      <a:pt x="673" y="29"/>
                    </a:lnTo>
                    <a:lnTo>
                      <a:pt x="685" y="25"/>
                    </a:lnTo>
                    <a:lnTo>
                      <a:pt x="703" y="19"/>
                    </a:lnTo>
                    <a:lnTo>
                      <a:pt x="726" y="14"/>
                    </a:lnTo>
                    <a:lnTo>
                      <a:pt x="749" y="9"/>
                    </a:lnTo>
                    <a:lnTo>
                      <a:pt x="770" y="4"/>
                    </a:lnTo>
                    <a:lnTo>
                      <a:pt x="789" y="1"/>
                    </a:lnTo>
                    <a:lnTo>
                      <a:pt x="801" y="1"/>
                    </a:lnTo>
                    <a:lnTo>
                      <a:pt x="803" y="1"/>
                    </a:lnTo>
                    <a:lnTo>
                      <a:pt x="809" y="0"/>
                    </a:lnTo>
                    <a:lnTo>
                      <a:pt x="818" y="1"/>
                    </a:lnTo>
                    <a:lnTo>
                      <a:pt x="830" y="4"/>
                    </a:lnTo>
                    <a:lnTo>
                      <a:pt x="834" y="5"/>
                    </a:lnTo>
                    <a:lnTo>
                      <a:pt x="840" y="6"/>
                    </a:lnTo>
                    <a:lnTo>
                      <a:pt x="845" y="7"/>
                    </a:lnTo>
                    <a:lnTo>
                      <a:pt x="852" y="8"/>
                    </a:lnTo>
                    <a:lnTo>
                      <a:pt x="860" y="8"/>
                    </a:lnTo>
                    <a:lnTo>
                      <a:pt x="867" y="8"/>
                    </a:lnTo>
                    <a:lnTo>
                      <a:pt x="875" y="8"/>
                    </a:lnTo>
                    <a:lnTo>
                      <a:pt x="882" y="8"/>
                    </a:lnTo>
                    <a:lnTo>
                      <a:pt x="888" y="8"/>
                    </a:lnTo>
                    <a:lnTo>
                      <a:pt x="892" y="8"/>
                    </a:lnTo>
                    <a:lnTo>
                      <a:pt x="895" y="8"/>
                    </a:lnTo>
                    <a:lnTo>
                      <a:pt x="896" y="8"/>
                    </a:lnTo>
                    <a:lnTo>
                      <a:pt x="897" y="8"/>
                    </a:lnTo>
                    <a:lnTo>
                      <a:pt x="901" y="9"/>
                    </a:lnTo>
                    <a:lnTo>
                      <a:pt x="906" y="9"/>
                    </a:lnTo>
                    <a:lnTo>
                      <a:pt x="915" y="10"/>
                    </a:lnTo>
                    <a:lnTo>
                      <a:pt x="925" y="12"/>
                    </a:lnTo>
                    <a:lnTo>
                      <a:pt x="936" y="13"/>
                    </a:lnTo>
                    <a:lnTo>
                      <a:pt x="951" y="15"/>
                    </a:lnTo>
                    <a:lnTo>
                      <a:pt x="966" y="17"/>
                    </a:lnTo>
                    <a:lnTo>
                      <a:pt x="982" y="20"/>
                    </a:lnTo>
                    <a:lnTo>
                      <a:pt x="1002" y="24"/>
                    </a:lnTo>
                    <a:lnTo>
                      <a:pt x="1021" y="27"/>
                    </a:lnTo>
                    <a:lnTo>
                      <a:pt x="1043" y="31"/>
                    </a:lnTo>
                    <a:lnTo>
                      <a:pt x="1065" y="34"/>
                    </a:lnTo>
                    <a:lnTo>
                      <a:pt x="1088" y="39"/>
                    </a:lnTo>
                    <a:lnTo>
                      <a:pt x="1113" y="43"/>
                    </a:lnTo>
                    <a:lnTo>
                      <a:pt x="1138" y="48"/>
                    </a:lnTo>
                    <a:lnTo>
                      <a:pt x="1164" y="54"/>
                    </a:lnTo>
                    <a:lnTo>
                      <a:pt x="1191" y="59"/>
                    </a:lnTo>
                    <a:lnTo>
                      <a:pt x="1218" y="67"/>
                    </a:lnTo>
                    <a:lnTo>
                      <a:pt x="1246" y="73"/>
                    </a:lnTo>
                    <a:lnTo>
                      <a:pt x="1274" y="80"/>
                    </a:lnTo>
                    <a:lnTo>
                      <a:pt x="1302" y="87"/>
                    </a:lnTo>
                    <a:lnTo>
                      <a:pt x="1331" y="95"/>
                    </a:lnTo>
                    <a:lnTo>
                      <a:pt x="1359" y="104"/>
                    </a:lnTo>
                    <a:lnTo>
                      <a:pt x="1387" y="113"/>
                    </a:lnTo>
                    <a:lnTo>
                      <a:pt x="1415" y="122"/>
                    </a:lnTo>
                    <a:lnTo>
                      <a:pt x="1444" y="131"/>
                    </a:lnTo>
                    <a:lnTo>
                      <a:pt x="1471" y="142"/>
                    </a:lnTo>
                    <a:lnTo>
                      <a:pt x="1497" y="152"/>
                    </a:lnTo>
                    <a:lnTo>
                      <a:pt x="1524" y="163"/>
                    </a:lnTo>
                    <a:lnTo>
                      <a:pt x="1549" y="174"/>
                    </a:lnTo>
                    <a:lnTo>
                      <a:pt x="1574" y="187"/>
                    </a:lnTo>
                    <a:lnTo>
                      <a:pt x="1578" y="189"/>
                    </a:lnTo>
                    <a:lnTo>
                      <a:pt x="1591" y="193"/>
                    </a:lnTo>
                    <a:lnTo>
                      <a:pt x="1609" y="199"/>
                    </a:lnTo>
                    <a:lnTo>
                      <a:pt x="1629" y="206"/>
                    </a:lnTo>
                    <a:lnTo>
                      <a:pt x="1651" y="213"/>
                    </a:lnTo>
                    <a:lnTo>
                      <a:pt x="1672" y="220"/>
                    </a:lnTo>
                    <a:lnTo>
                      <a:pt x="1688" y="224"/>
                    </a:lnTo>
                    <a:lnTo>
                      <a:pt x="1699" y="226"/>
                    </a:lnTo>
                    <a:lnTo>
                      <a:pt x="1706" y="226"/>
                    </a:lnTo>
                    <a:lnTo>
                      <a:pt x="1712" y="227"/>
                    </a:lnTo>
                    <a:lnTo>
                      <a:pt x="1718" y="228"/>
                    </a:lnTo>
                    <a:lnTo>
                      <a:pt x="1722" y="229"/>
                    </a:lnTo>
                    <a:lnTo>
                      <a:pt x="1726" y="230"/>
                    </a:lnTo>
                    <a:lnTo>
                      <a:pt x="1729" y="231"/>
                    </a:lnTo>
                    <a:lnTo>
                      <a:pt x="1730" y="232"/>
                    </a:lnTo>
                    <a:lnTo>
                      <a:pt x="1731" y="232"/>
                    </a:lnTo>
                    <a:lnTo>
                      <a:pt x="1727" y="230"/>
                    </a:lnTo>
                    <a:lnTo>
                      <a:pt x="1717" y="224"/>
                    </a:lnTo>
                    <a:lnTo>
                      <a:pt x="1701" y="214"/>
                    </a:lnTo>
                    <a:lnTo>
                      <a:pt x="1683" y="204"/>
                    </a:lnTo>
                    <a:lnTo>
                      <a:pt x="1664" y="194"/>
                    </a:lnTo>
                    <a:lnTo>
                      <a:pt x="1646" y="185"/>
                    </a:lnTo>
                    <a:lnTo>
                      <a:pt x="1631" y="178"/>
                    </a:lnTo>
                    <a:lnTo>
                      <a:pt x="1619" y="174"/>
                    </a:lnTo>
                    <a:lnTo>
                      <a:pt x="1624" y="175"/>
                    </a:lnTo>
                    <a:lnTo>
                      <a:pt x="1639" y="179"/>
                    </a:lnTo>
                    <a:lnTo>
                      <a:pt x="1658" y="185"/>
                    </a:lnTo>
                    <a:lnTo>
                      <a:pt x="1682" y="192"/>
                    </a:lnTo>
                    <a:lnTo>
                      <a:pt x="1706" y="200"/>
                    </a:lnTo>
                    <a:lnTo>
                      <a:pt x="1728" y="210"/>
                    </a:lnTo>
                    <a:lnTo>
                      <a:pt x="1746" y="223"/>
                    </a:lnTo>
                    <a:lnTo>
                      <a:pt x="1757" y="235"/>
                    </a:lnTo>
                    <a:lnTo>
                      <a:pt x="1760" y="247"/>
                    </a:lnTo>
                    <a:lnTo>
                      <a:pt x="1759" y="247"/>
                    </a:lnTo>
                    <a:lnTo>
                      <a:pt x="1755" y="247"/>
                    </a:lnTo>
                    <a:lnTo>
                      <a:pt x="1748" y="246"/>
                    </a:lnTo>
                    <a:lnTo>
                      <a:pt x="1739" y="245"/>
                    </a:lnTo>
                    <a:lnTo>
                      <a:pt x="1729" y="244"/>
                    </a:lnTo>
                    <a:lnTo>
                      <a:pt x="1718" y="243"/>
                    </a:lnTo>
                    <a:lnTo>
                      <a:pt x="1704" y="241"/>
                    </a:lnTo>
                    <a:lnTo>
                      <a:pt x="1690" y="238"/>
                    </a:lnTo>
                    <a:lnTo>
                      <a:pt x="1675" y="236"/>
                    </a:lnTo>
                    <a:lnTo>
                      <a:pt x="1658" y="232"/>
                    </a:lnTo>
                    <a:lnTo>
                      <a:pt x="1643" y="228"/>
                    </a:lnTo>
                    <a:lnTo>
                      <a:pt x="1626" y="223"/>
                    </a:lnTo>
                    <a:lnTo>
                      <a:pt x="1610" y="218"/>
                    </a:lnTo>
                    <a:lnTo>
                      <a:pt x="1595" y="211"/>
                    </a:lnTo>
                    <a:lnTo>
                      <a:pt x="1579" y="204"/>
                    </a:lnTo>
                    <a:lnTo>
                      <a:pt x="1565" y="196"/>
                    </a:lnTo>
                    <a:lnTo>
                      <a:pt x="1557" y="192"/>
                    </a:lnTo>
                    <a:lnTo>
                      <a:pt x="1547" y="187"/>
                    </a:lnTo>
                    <a:lnTo>
                      <a:pt x="1537" y="183"/>
                    </a:lnTo>
                    <a:lnTo>
                      <a:pt x="1525" y="176"/>
                    </a:lnTo>
                    <a:lnTo>
                      <a:pt x="1511" y="171"/>
                    </a:lnTo>
                    <a:lnTo>
                      <a:pt x="1496" y="166"/>
                    </a:lnTo>
                    <a:lnTo>
                      <a:pt x="1480" y="160"/>
                    </a:lnTo>
                    <a:lnTo>
                      <a:pt x="1462" y="154"/>
                    </a:lnTo>
                    <a:lnTo>
                      <a:pt x="1444" y="148"/>
                    </a:lnTo>
                    <a:lnTo>
                      <a:pt x="1424" y="142"/>
                    </a:lnTo>
                    <a:lnTo>
                      <a:pt x="1405" y="135"/>
                    </a:lnTo>
                    <a:lnTo>
                      <a:pt x="1383" y="129"/>
                    </a:lnTo>
                    <a:lnTo>
                      <a:pt x="1362" y="122"/>
                    </a:lnTo>
                    <a:lnTo>
                      <a:pt x="1339" y="116"/>
                    </a:lnTo>
                    <a:lnTo>
                      <a:pt x="1316" y="110"/>
                    </a:lnTo>
                    <a:lnTo>
                      <a:pt x="1292" y="103"/>
                    </a:lnTo>
                    <a:lnTo>
                      <a:pt x="1267" y="96"/>
                    </a:lnTo>
                    <a:lnTo>
                      <a:pt x="1243" y="90"/>
                    </a:lnTo>
                    <a:lnTo>
                      <a:pt x="1217" y="84"/>
                    </a:lnTo>
                    <a:lnTo>
                      <a:pt x="1193" y="78"/>
                    </a:lnTo>
                    <a:lnTo>
                      <a:pt x="1167" y="72"/>
                    </a:lnTo>
                    <a:lnTo>
                      <a:pt x="1141" y="66"/>
                    </a:lnTo>
                    <a:lnTo>
                      <a:pt x="1116" y="61"/>
                    </a:lnTo>
                    <a:lnTo>
                      <a:pt x="1090" y="55"/>
                    </a:lnTo>
                    <a:lnTo>
                      <a:pt x="1064" y="50"/>
                    </a:lnTo>
                    <a:lnTo>
                      <a:pt x="1040" y="45"/>
                    </a:lnTo>
                    <a:lnTo>
                      <a:pt x="1014" y="41"/>
                    </a:lnTo>
                    <a:lnTo>
                      <a:pt x="990" y="37"/>
                    </a:lnTo>
                    <a:lnTo>
                      <a:pt x="966" y="33"/>
                    </a:lnTo>
                    <a:lnTo>
                      <a:pt x="942" y="30"/>
                    </a:lnTo>
                    <a:lnTo>
                      <a:pt x="919" y="27"/>
                    </a:lnTo>
                    <a:lnTo>
                      <a:pt x="896" y="24"/>
                    </a:lnTo>
                    <a:lnTo>
                      <a:pt x="894" y="24"/>
                    </a:lnTo>
                    <a:lnTo>
                      <a:pt x="887" y="25"/>
                    </a:lnTo>
                    <a:lnTo>
                      <a:pt x="877" y="25"/>
                    </a:lnTo>
                    <a:lnTo>
                      <a:pt x="865" y="26"/>
                    </a:lnTo>
                    <a:lnTo>
                      <a:pt x="853" y="26"/>
                    </a:lnTo>
                    <a:lnTo>
                      <a:pt x="841" y="25"/>
                    </a:lnTo>
                    <a:lnTo>
                      <a:pt x="831" y="24"/>
                    </a:lnTo>
                    <a:lnTo>
                      <a:pt x="823" y="20"/>
                    </a:lnTo>
                    <a:lnTo>
                      <a:pt x="817" y="17"/>
                    </a:lnTo>
                    <a:lnTo>
                      <a:pt x="810" y="16"/>
                    </a:lnTo>
                    <a:lnTo>
                      <a:pt x="803" y="15"/>
                    </a:lnTo>
                    <a:lnTo>
                      <a:pt x="797" y="15"/>
                    </a:lnTo>
                    <a:lnTo>
                      <a:pt x="791" y="16"/>
                    </a:lnTo>
                    <a:lnTo>
                      <a:pt x="785" y="16"/>
                    </a:lnTo>
                    <a:lnTo>
                      <a:pt x="782" y="17"/>
                    </a:lnTo>
                    <a:lnTo>
                      <a:pt x="781" y="17"/>
                    </a:lnTo>
                    <a:lnTo>
                      <a:pt x="778" y="18"/>
                    </a:lnTo>
                    <a:lnTo>
                      <a:pt x="769" y="22"/>
                    </a:lnTo>
                    <a:lnTo>
                      <a:pt x="754" y="26"/>
                    </a:lnTo>
                    <a:lnTo>
                      <a:pt x="734" y="32"/>
                    </a:lnTo>
                    <a:lnTo>
                      <a:pt x="710" y="40"/>
                    </a:lnTo>
                    <a:lnTo>
                      <a:pt x="682" y="48"/>
                    </a:lnTo>
                    <a:lnTo>
                      <a:pt x="650" y="57"/>
                    </a:lnTo>
                    <a:lnTo>
                      <a:pt x="617" y="67"/>
                    </a:lnTo>
                    <a:lnTo>
                      <a:pt x="581" y="77"/>
                    </a:lnTo>
                    <a:lnTo>
                      <a:pt x="545" y="87"/>
                    </a:lnTo>
                    <a:lnTo>
                      <a:pt x="509" y="96"/>
                    </a:lnTo>
                    <a:lnTo>
                      <a:pt x="472" y="106"/>
                    </a:lnTo>
                    <a:lnTo>
                      <a:pt x="435" y="115"/>
                    </a:lnTo>
                    <a:lnTo>
                      <a:pt x="400" y="123"/>
                    </a:lnTo>
                    <a:lnTo>
                      <a:pt x="366" y="130"/>
                    </a:lnTo>
                    <a:lnTo>
                      <a:pt x="335" y="135"/>
                    </a:lnTo>
                    <a:lnTo>
                      <a:pt x="332" y="136"/>
                    </a:lnTo>
                    <a:lnTo>
                      <a:pt x="322" y="137"/>
                    </a:lnTo>
                    <a:lnTo>
                      <a:pt x="306" y="141"/>
                    </a:lnTo>
                    <a:lnTo>
                      <a:pt x="287" y="145"/>
                    </a:lnTo>
                    <a:lnTo>
                      <a:pt x="263" y="149"/>
                    </a:lnTo>
                    <a:lnTo>
                      <a:pt x="238" y="154"/>
                    </a:lnTo>
                    <a:lnTo>
                      <a:pt x="209" y="160"/>
                    </a:lnTo>
                    <a:lnTo>
                      <a:pt x="179" y="166"/>
                    </a:lnTo>
                    <a:lnTo>
                      <a:pt x="150" y="172"/>
                    </a:lnTo>
                    <a:lnTo>
                      <a:pt x="120" y="178"/>
                    </a:lnTo>
                    <a:lnTo>
                      <a:pt x="92" y="184"/>
                    </a:lnTo>
                    <a:lnTo>
                      <a:pt x="65" y="190"/>
                    </a:lnTo>
                    <a:lnTo>
                      <a:pt x="43" y="195"/>
                    </a:lnTo>
                    <a:lnTo>
                      <a:pt x="23" y="199"/>
                    </a:lnTo>
                    <a:lnTo>
                      <a:pt x="9" y="203"/>
                    </a:lnTo>
                    <a:lnTo>
                      <a:pt x="0" y="206"/>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2" name="Freeform 820"/>
              <p:cNvSpPr>
                <a:spLocks/>
              </p:cNvSpPr>
              <p:nvPr/>
            </p:nvSpPr>
            <p:spPr bwMode="auto">
              <a:xfrm>
                <a:off x="3120" y="2633"/>
                <a:ext cx="557" cy="73"/>
              </a:xfrm>
              <a:custGeom>
                <a:avLst/>
                <a:gdLst>
                  <a:gd name="T0" fmla="*/ 1 w 1671"/>
                  <a:gd name="T1" fmla="*/ 69 h 219"/>
                  <a:gd name="T2" fmla="*/ 6 w 1671"/>
                  <a:gd name="T3" fmla="*/ 67 h 219"/>
                  <a:gd name="T4" fmla="*/ 19 w 1671"/>
                  <a:gd name="T5" fmla="*/ 66 h 219"/>
                  <a:gd name="T6" fmla="*/ 28 w 1671"/>
                  <a:gd name="T7" fmla="*/ 65 h 219"/>
                  <a:gd name="T8" fmla="*/ 46 w 1671"/>
                  <a:gd name="T9" fmla="*/ 61 h 219"/>
                  <a:gd name="T10" fmla="*/ 70 w 1671"/>
                  <a:gd name="T11" fmla="*/ 56 h 219"/>
                  <a:gd name="T12" fmla="*/ 98 w 1671"/>
                  <a:gd name="T13" fmla="*/ 49 h 219"/>
                  <a:gd name="T14" fmla="*/ 129 w 1671"/>
                  <a:gd name="T15" fmla="*/ 41 h 219"/>
                  <a:gd name="T16" fmla="*/ 161 w 1671"/>
                  <a:gd name="T17" fmla="*/ 34 h 219"/>
                  <a:gd name="T18" fmla="*/ 192 w 1671"/>
                  <a:gd name="T19" fmla="*/ 26 h 219"/>
                  <a:gd name="T20" fmla="*/ 219 w 1671"/>
                  <a:gd name="T21" fmla="*/ 19 h 219"/>
                  <a:gd name="T22" fmla="*/ 241 w 1671"/>
                  <a:gd name="T23" fmla="*/ 12 h 219"/>
                  <a:gd name="T24" fmla="*/ 256 w 1671"/>
                  <a:gd name="T25" fmla="*/ 8 h 219"/>
                  <a:gd name="T26" fmla="*/ 261 w 1671"/>
                  <a:gd name="T27" fmla="*/ 5 h 219"/>
                  <a:gd name="T28" fmla="*/ 270 w 1671"/>
                  <a:gd name="T29" fmla="*/ 5 h 219"/>
                  <a:gd name="T30" fmla="*/ 285 w 1671"/>
                  <a:gd name="T31" fmla="*/ 6 h 219"/>
                  <a:gd name="T32" fmla="*/ 292 w 1671"/>
                  <a:gd name="T33" fmla="*/ 7 h 219"/>
                  <a:gd name="T34" fmla="*/ 300 w 1671"/>
                  <a:gd name="T35" fmla="*/ 8 h 219"/>
                  <a:gd name="T36" fmla="*/ 313 w 1671"/>
                  <a:gd name="T37" fmla="*/ 9 h 219"/>
                  <a:gd name="T38" fmla="*/ 331 w 1671"/>
                  <a:gd name="T39" fmla="*/ 11 h 219"/>
                  <a:gd name="T40" fmla="*/ 354 w 1671"/>
                  <a:gd name="T41" fmla="*/ 13 h 219"/>
                  <a:gd name="T42" fmla="*/ 380 w 1671"/>
                  <a:gd name="T43" fmla="*/ 18 h 219"/>
                  <a:gd name="T44" fmla="*/ 408 w 1671"/>
                  <a:gd name="T45" fmla="*/ 23 h 219"/>
                  <a:gd name="T46" fmla="*/ 439 w 1671"/>
                  <a:gd name="T47" fmla="*/ 31 h 219"/>
                  <a:gd name="T48" fmla="*/ 471 w 1671"/>
                  <a:gd name="T49" fmla="*/ 40 h 219"/>
                  <a:gd name="T50" fmla="*/ 503 w 1671"/>
                  <a:gd name="T51" fmla="*/ 52 h 219"/>
                  <a:gd name="T52" fmla="*/ 534 w 1671"/>
                  <a:gd name="T53" fmla="*/ 66 h 219"/>
                  <a:gd name="T54" fmla="*/ 533 w 1671"/>
                  <a:gd name="T55" fmla="*/ 61 h 219"/>
                  <a:gd name="T56" fmla="*/ 531 w 1671"/>
                  <a:gd name="T57" fmla="*/ 60 h 219"/>
                  <a:gd name="T58" fmla="*/ 523 w 1671"/>
                  <a:gd name="T59" fmla="*/ 56 h 219"/>
                  <a:gd name="T60" fmla="*/ 510 w 1671"/>
                  <a:gd name="T61" fmla="*/ 51 h 219"/>
                  <a:gd name="T62" fmla="*/ 492 w 1671"/>
                  <a:gd name="T63" fmla="*/ 44 h 219"/>
                  <a:gd name="T64" fmla="*/ 470 w 1671"/>
                  <a:gd name="T65" fmla="*/ 36 h 219"/>
                  <a:gd name="T66" fmla="*/ 445 w 1671"/>
                  <a:gd name="T67" fmla="*/ 28 h 219"/>
                  <a:gd name="T68" fmla="*/ 417 w 1671"/>
                  <a:gd name="T69" fmla="*/ 21 h 219"/>
                  <a:gd name="T70" fmla="*/ 385 w 1671"/>
                  <a:gd name="T71" fmla="*/ 13 h 219"/>
                  <a:gd name="T72" fmla="*/ 351 w 1671"/>
                  <a:gd name="T73" fmla="*/ 8 h 219"/>
                  <a:gd name="T74" fmla="*/ 315 w 1671"/>
                  <a:gd name="T75" fmla="*/ 4 h 219"/>
                  <a:gd name="T76" fmla="*/ 290 w 1671"/>
                  <a:gd name="T77" fmla="*/ 2 h 219"/>
                  <a:gd name="T78" fmla="*/ 280 w 1671"/>
                  <a:gd name="T79" fmla="*/ 0 h 219"/>
                  <a:gd name="T80" fmla="*/ 263 w 1671"/>
                  <a:gd name="T81" fmla="*/ 0 h 219"/>
                  <a:gd name="T82" fmla="*/ 252 w 1671"/>
                  <a:gd name="T83" fmla="*/ 2 h 219"/>
                  <a:gd name="T84" fmla="*/ 241 w 1671"/>
                  <a:gd name="T85" fmla="*/ 5 h 219"/>
                  <a:gd name="T86" fmla="*/ 224 w 1671"/>
                  <a:gd name="T87" fmla="*/ 10 h 219"/>
                  <a:gd name="T88" fmla="*/ 203 w 1671"/>
                  <a:gd name="T89" fmla="*/ 16 h 219"/>
                  <a:gd name="T90" fmla="*/ 178 w 1671"/>
                  <a:gd name="T91" fmla="*/ 23 h 219"/>
                  <a:gd name="T92" fmla="*/ 152 w 1671"/>
                  <a:gd name="T93" fmla="*/ 30 h 219"/>
                  <a:gd name="T94" fmla="*/ 124 w 1671"/>
                  <a:gd name="T95" fmla="*/ 37 h 219"/>
                  <a:gd name="T96" fmla="*/ 96 w 1671"/>
                  <a:gd name="T97" fmla="*/ 44 h 219"/>
                  <a:gd name="T98" fmla="*/ 69 w 1671"/>
                  <a:gd name="T99" fmla="*/ 51 h 219"/>
                  <a:gd name="T100" fmla="*/ 44 w 1671"/>
                  <a:gd name="T101" fmla="*/ 56 h 219"/>
                  <a:gd name="T102" fmla="*/ 21 w 1671"/>
                  <a:gd name="T103" fmla="*/ 60 h 219"/>
                  <a:gd name="T104" fmla="*/ 3 w 1671"/>
                  <a:gd name="T105" fmla="*/ 64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1" h="219">
                    <a:moveTo>
                      <a:pt x="0" y="207"/>
                    </a:moveTo>
                    <a:lnTo>
                      <a:pt x="1" y="207"/>
                    </a:lnTo>
                    <a:lnTo>
                      <a:pt x="2" y="206"/>
                    </a:lnTo>
                    <a:lnTo>
                      <a:pt x="7" y="205"/>
                    </a:lnTo>
                    <a:lnTo>
                      <a:pt x="12" y="204"/>
                    </a:lnTo>
                    <a:lnTo>
                      <a:pt x="19" y="202"/>
                    </a:lnTo>
                    <a:lnTo>
                      <a:pt x="29" y="201"/>
                    </a:lnTo>
                    <a:lnTo>
                      <a:pt x="41" y="199"/>
                    </a:lnTo>
                    <a:lnTo>
                      <a:pt x="57" y="198"/>
                    </a:lnTo>
                    <a:lnTo>
                      <a:pt x="63" y="197"/>
                    </a:lnTo>
                    <a:lnTo>
                      <a:pt x="72" y="196"/>
                    </a:lnTo>
                    <a:lnTo>
                      <a:pt x="83" y="194"/>
                    </a:lnTo>
                    <a:lnTo>
                      <a:pt x="99" y="191"/>
                    </a:lnTo>
                    <a:lnTo>
                      <a:pt x="116" y="187"/>
                    </a:lnTo>
                    <a:lnTo>
                      <a:pt x="137" y="183"/>
                    </a:lnTo>
                    <a:lnTo>
                      <a:pt x="158" y="178"/>
                    </a:lnTo>
                    <a:lnTo>
                      <a:pt x="183" y="173"/>
                    </a:lnTo>
                    <a:lnTo>
                      <a:pt x="209" y="167"/>
                    </a:lnTo>
                    <a:lnTo>
                      <a:pt x="235" y="160"/>
                    </a:lnTo>
                    <a:lnTo>
                      <a:pt x="264" y="154"/>
                    </a:lnTo>
                    <a:lnTo>
                      <a:pt x="294" y="147"/>
                    </a:lnTo>
                    <a:lnTo>
                      <a:pt x="324" y="140"/>
                    </a:lnTo>
                    <a:lnTo>
                      <a:pt x="356" y="132"/>
                    </a:lnTo>
                    <a:lnTo>
                      <a:pt x="387" y="124"/>
                    </a:lnTo>
                    <a:lnTo>
                      <a:pt x="420" y="116"/>
                    </a:lnTo>
                    <a:lnTo>
                      <a:pt x="452" y="109"/>
                    </a:lnTo>
                    <a:lnTo>
                      <a:pt x="482" y="101"/>
                    </a:lnTo>
                    <a:lnTo>
                      <a:pt x="514" y="93"/>
                    </a:lnTo>
                    <a:lnTo>
                      <a:pt x="545" y="85"/>
                    </a:lnTo>
                    <a:lnTo>
                      <a:pt x="575" y="77"/>
                    </a:lnTo>
                    <a:lnTo>
                      <a:pt x="603" y="70"/>
                    </a:lnTo>
                    <a:lnTo>
                      <a:pt x="630" y="63"/>
                    </a:lnTo>
                    <a:lnTo>
                      <a:pt x="656" y="56"/>
                    </a:lnTo>
                    <a:lnTo>
                      <a:pt x="680" y="50"/>
                    </a:lnTo>
                    <a:lnTo>
                      <a:pt x="702" y="43"/>
                    </a:lnTo>
                    <a:lnTo>
                      <a:pt x="722" y="37"/>
                    </a:lnTo>
                    <a:lnTo>
                      <a:pt x="740" y="32"/>
                    </a:lnTo>
                    <a:lnTo>
                      <a:pt x="755" y="27"/>
                    </a:lnTo>
                    <a:lnTo>
                      <a:pt x="767" y="23"/>
                    </a:lnTo>
                    <a:lnTo>
                      <a:pt x="776" y="19"/>
                    </a:lnTo>
                    <a:lnTo>
                      <a:pt x="782" y="16"/>
                    </a:lnTo>
                    <a:lnTo>
                      <a:pt x="784" y="16"/>
                    </a:lnTo>
                    <a:lnTo>
                      <a:pt x="789" y="15"/>
                    </a:lnTo>
                    <a:lnTo>
                      <a:pt x="797" y="14"/>
                    </a:lnTo>
                    <a:lnTo>
                      <a:pt x="809" y="14"/>
                    </a:lnTo>
                    <a:lnTo>
                      <a:pt x="822" y="14"/>
                    </a:lnTo>
                    <a:lnTo>
                      <a:pt x="837" y="16"/>
                    </a:lnTo>
                    <a:lnTo>
                      <a:pt x="854" y="18"/>
                    </a:lnTo>
                    <a:lnTo>
                      <a:pt x="872" y="22"/>
                    </a:lnTo>
                    <a:lnTo>
                      <a:pt x="873" y="22"/>
                    </a:lnTo>
                    <a:lnTo>
                      <a:pt x="876" y="22"/>
                    </a:lnTo>
                    <a:lnTo>
                      <a:pt x="882" y="22"/>
                    </a:lnTo>
                    <a:lnTo>
                      <a:pt x="890" y="23"/>
                    </a:lnTo>
                    <a:lnTo>
                      <a:pt x="900" y="23"/>
                    </a:lnTo>
                    <a:lnTo>
                      <a:pt x="911" y="24"/>
                    </a:lnTo>
                    <a:lnTo>
                      <a:pt x="924" y="25"/>
                    </a:lnTo>
                    <a:lnTo>
                      <a:pt x="939" y="26"/>
                    </a:lnTo>
                    <a:lnTo>
                      <a:pt x="956" y="28"/>
                    </a:lnTo>
                    <a:lnTo>
                      <a:pt x="975" y="30"/>
                    </a:lnTo>
                    <a:lnTo>
                      <a:pt x="994" y="32"/>
                    </a:lnTo>
                    <a:lnTo>
                      <a:pt x="1015" y="34"/>
                    </a:lnTo>
                    <a:lnTo>
                      <a:pt x="1037" y="37"/>
                    </a:lnTo>
                    <a:lnTo>
                      <a:pt x="1061" y="40"/>
                    </a:lnTo>
                    <a:lnTo>
                      <a:pt x="1087" y="44"/>
                    </a:lnTo>
                    <a:lnTo>
                      <a:pt x="1112" y="49"/>
                    </a:lnTo>
                    <a:lnTo>
                      <a:pt x="1139" y="53"/>
                    </a:lnTo>
                    <a:lnTo>
                      <a:pt x="1167" y="58"/>
                    </a:lnTo>
                    <a:lnTo>
                      <a:pt x="1195" y="64"/>
                    </a:lnTo>
                    <a:lnTo>
                      <a:pt x="1225" y="70"/>
                    </a:lnTo>
                    <a:lnTo>
                      <a:pt x="1255" y="77"/>
                    </a:lnTo>
                    <a:lnTo>
                      <a:pt x="1285" y="84"/>
                    </a:lnTo>
                    <a:lnTo>
                      <a:pt x="1316" y="93"/>
                    </a:lnTo>
                    <a:lnTo>
                      <a:pt x="1348" y="101"/>
                    </a:lnTo>
                    <a:lnTo>
                      <a:pt x="1380" y="110"/>
                    </a:lnTo>
                    <a:lnTo>
                      <a:pt x="1412" y="120"/>
                    </a:lnTo>
                    <a:lnTo>
                      <a:pt x="1443" y="132"/>
                    </a:lnTo>
                    <a:lnTo>
                      <a:pt x="1475" y="143"/>
                    </a:lnTo>
                    <a:lnTo>
                      <a:pt x="1508" y="155"/>
                    </a:lnTo>
                    <a:lnTo>
                      <a:pt x="1540" y="169"/>
                    </a:lnTo>
                    <a:lnTo>
                      <a:pt x="1572" y="183"/>
                    </a:lnTo>
                    <a:lnTo>
                      <a:pt x="1603" y="197"/>
                    </a:lnTo>
                    <a:lnTo>
                      <a:pt x="1671" y="219"/>
                    </a:lnTo>
                    <a:lnTo>
                      <a:pt x="1611" y="181"/>
                    </a:lnTo>
                    <a:lnTo>
                      <a:pt x="1600" y="184"/>
                    </a:lnTo>
                    <a:lnTo>
                      <a:pt x="1599" y="184"/>
                    </a:lnTo>
                    <a:lnTo>
                      <a:pt x="1596" y="182"/>
                    </a:lnTo>
                    <a:lnTo>
                      <a:pt x="1592" y="180"/>
                    </a:lnTo>
                    <a:lnTo>
                      <a:pt x="1586" y="177"/>
                    </a:lnTo>
                    <a:lnTo>
                      <a:pt x="1578" y="174"/>
                    </a:lnTo>
                    <a:lnTo>
                      <a:pt x="1568" y="169"/>
                    </a:lnTo>
                    <a:lnTo>
                      <a:pt x="1556" y="165"/>
                    </a:lnTo>
                    <a:lnTo>
                      <a:pt x="1543" y="158"/>
                    </a:lnTo>
                    <a:lnTo>
                      <a:pt x="1529" y="152"/>
                    </a:lnTo>
                    <a:lnTo>
                      <a:pt x="1512" y="146"/>
                    </a:lnTo>
                    <a:lnTo>
                      <a:pt x="1495" y="139"/>
                    </a:lnTo>
                    <a:lnTo>
                      <a:pt x="1475" y="132"/>
                    </a:lnTo>
                    <a:lnTo>
                      <a:pt x="1456" y="124"/>
                    </a:lnTo>
                    <a:lnTo>
                      <a:pt x="1434" y="117"/>
                    </a:lnTo>
                    <a:lnTo>
                      <a:pt x="1411" y="109"/>
                    </a:lnTo>
                    <a:lnTo>
                      <a:pt x="1387" y="101"/>
                    </a:lnTo>
                    <a:lnTo>
                      <a:pt x="1361" y="94"/>
                    </a:lnTo>
                    <a:lnTo>
                      <a:pt x="1335" y="85"/>
                    </a:lnTo>
                    <a:lnTo>
                      <a:pt x="1307" y="77"/>
                    </a:lnTo>
                    <a:lnTo>
                      <a:pt x="1278" y="70"/>
                    </a:lnTo>
                    <a:lnTo>
                      <a:pt x="1250" y="62"/>
                    </a:lnTo>
                    <a:lnTo>
                      <a:pt x="1219" y="55"/>
                    </a:lnTo>
                    <a:lnTo>
                      <a:pt x="1187" y="48"/>
                    </a:lnTo>
                    <a:lnTo>
                      <a:pt x="1155" y="40"/>
                    </a:lnTo>
                    <a:lnTo>
                      <a:pt x="1122" y="34"/>
                    </a:lnTo>
                    <a:lnTo>
                      <a:pt x="1089" y="28"/>
                    </a:lnTo>
                    <a:lnTo>
                      <a:pt x="1054" y="23"/>
                    </a:lnTo>
                    <a:lnTo>
                      <a:pt x="1019" y="18"/>
                    </a:lnTo>
                    <a:lnTo>
                      <a:pt x="983" y="14"/>
                    </a:lnTo>
                    <a:lnTo>
                      <a:pt x="946" y="11"/>
                    </a:lnTo>
                    <a:lnTo>
                      <a:pt x="909" y="7"/>
                    </a:lnTo>
                    <a:lnTo>
                      <a:pt x="872" y="5"/>
                    </a:lnTo>
                    <a:lnTo>
                      <a:pt x="870" y="5"/>
                    </a:lnTo>
                    <a:lnTo>
                      <a:pt x="863" y="4"/>
                    </a:lnTo>
                    <a:lnTo>
                      <a:pt x="853" y="2"/>
                    </a:lnTo>
                    <a:lnTo>
                      <a:pt x="839" y="1"/>
                    </a:lnTo>
                    <a:lnTo>
                      <a:pt x="824" y="0"/>
                    </a:lnTo>
                    <a:lnTo>
                      <a:pt x="807" y="0"/>
                    </a:lnTo>
                    <a:lnTo>
                      <a:pt x="789" y="1"/>
                    </a:lnTo>
                    <a:lnTo>
                      <a:pt x="771" y="3"/>
                    </a:lnTo>
                    <a:lnTo>
                      <a:pt x="766" y="4"/>
                    </a:lnTo>
                    <a:lnTo>
                      <a:pt x="757" y="6"/>
                    </a:lnTo>
                    <a:lnTo>
                      <a:pt x="748" y="10"/>
                    </a:lnTo>
                    <a:lnTo>
                      <a:pt x="736" y="13"/>
                    </a:lnTo>
                    <a:lnTo>
                      <a:pt x="722" y="16"/>
                    </a:lnTo>
                    <a:lnTo>
                      <a:pt x="707" y="20"/>
                    </a:lnTo>
                    <a:lnTo>
                      <a:pt x="690" y="25"/>
                    </a:lnTo>
                    <a:lnTo>
                      <a:pt x="671" y="30"/>
                    </a:lnTo>
                    <a:lnTo>
                      <a:pt x="652" y="35"/>
                    </a:lnTo>
                    <a:lnTo>
                      <a:pt x="630" y="41"/>
                    </a:lnTo>
                    <a:lnTo>
                      <a:pt x="608" y="48"/>
                    </a:lnTo>
                    <a:lnTo>
                      <a:pt x="584" y="55"/>
                    </a:lnTo>
                    <a:lnTo>
                      <a:pt x="560" y="61"/>
                    </a:lnTo>
                    <a:lnTo>
                      <a:pt x="535" y="68"/>
                    </a:lnTo>
                    <a:lnTo>
                      <a:pt x="508" y="75"/>
                    </a:lnTo>
                    <a:lnTo>
                      <a:pt x="482" y="82"/>
                    </a:lnTo>
                    <a:lnTo>
                      <a:pt x="455" y="90"/>
                    </a:lnTo>
                    <a:lnTo>
                      <a:pt x="427" y="97"/>
                    </a:lnTo>
                    <a:lnTo>
                      <a:pt x="399" y="105"/>
                    </a:lnTo>
                    <a:lnTo>
                      <a:pt x="372" y="112"/>
                    </a:lnTo>
                    <a:lnTo>
                      <a:pt x="343" y="119"/>
                    </a:lnTo>
                    <a:lnTo>
                      <a:pt x="315" y="127"/>
                    </a:lnTo>
                    <a:lnTo>
                      <a:pt x="288" y="133"/>
                    </a:lnTo>
                    <a:lnTo>
                      <a:pt x="260" y="140"/>
                    </a:lnTo>
                    <a:lnTo>
                      <a:pt x="233" y="146"/>
                    </a:lnTo>
                    <a:lnTo>
                      <a:pt x="207" y="152"/>
                    </a:lnTo>
                    <a:lnTo>
                      <a:pt x="181" y="158"/>
                    </a:lnTo>
                    <a:lnTo>
                      <a:pt x="155" y="163"/>
                    </a:lnTo>
                    <a:lnTo>
                      <a:pt x="131" y="169"/>
                    </a:lnTo>
                    <a:lnTo>
                      <a:pt x="107" y="174"/>
                    </a:lnTo>
                    <a:lnTo>
                      <a:pt x="86" y="178"/>
                    </a:lnTo>
                    <a:lnTo>
                      <a:pt x="64" y="181"/>
                    </a:lnTo>
                    <a:lnTo>
                      <a:pt x="14" y="192"/>
                    </a:lnTo>
                    <a:lnTo>
                      <a:pt x="12" y="192"/>
                    </a:lnTo>
                    <a:lnTo>
                      <a:pt x="8" y="193"/>
                    </a:lnTo>
                    <a:lnTo>
                      <a:pt x="3" y="197"/>
                    </a:lnTo>
                    <a:lnTo>
                      <a:pt x="0" y="20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3" name="Freeform 821"/>
              <p:cNvSpPr>
                <a:spLocks/>
              </p:cNvSpPr>
              <p:nvPr/>
            </p:nvSpPr>
            <p:spPr bwMode="auto">
              <a:xfrm>
                <a:off x="3412" y="2659"/>
                <a:ext cx="260" cy="63"/>
              </a:xfrm>
              <a:custGeom>
                <a:avLst/>
                <a:gdLst>
                  <a:gd name="T0" fmla="*/ 1 w 782"/>
                  <a:gd name="T1" fmla="*/ 4 h 189"/>
                  <a:gd name="T2" fmla="*/ 10 w 782"/>
                  <a:gd name="T3" fmla="*/ 5 h 189"/>
                  <a:gd name="T4" fmla="*/ 24 w 782"/>
                  <a:gd name="T5" fmla="*/ 6 h 189"/>
                  <a:gd name="T6" fmla="*/ 43 w 782"/>
                  <a:gd name="T7" fmla="*/ 9 h 189"/>
                  <a:gd name="T8" fmla="*/ 63 w 782"/>
                  <a:gd name="T9" fmla="*/ 11 h 189"/>
                  <a:gd name="T10" fmla="*/ 83 w 782"/>
                  <a:gd name="T11" fmla="*/ 14 h 189"/>
                  <a:gd name="T12" fmla="*/ 100 w 782"/>
                  <a:gd name="T13" fmla="*/ 17 h 189"/>
                  <a:gd name="T14" fmla="*/ 112 w 782"/>
                  <a:gd name="T15" fmla="*/ 20 h 189"/>
                  <a:gd name="T16" fmla="*/ 121 w 782"/>
                  <a:gd name="T17" fmla="*/ 23 h 189"/>
                  <a:gd name="T18" fmla="*/ 134 w 782"/>
                  <a:gd name="T19" fmla="*/ 28 h 189"/>
                  <a:gd name="T20" fmla="*/ 147 w 782"/>
                  <a:gd name="T21" fmla="*/ 32 h 189"/>
                  <a:gd name="T22" fmla="*/ 159 w 782"/>
                  <a:gd name="T23" fmla="*/ 35 h 189"/>
                  <a:gd name="T24" fmla="*/ 166 w 782"/>
                  <a:gd name="T25" fmla="*/ 37 h 189"/>
                  <a:gd name="T26" fmla="*/ 177 w 782"/>
                  <a:gd name="T27" fmla="*/ 39 h 189"/>
                  <a:gd name="T28" fmla="*/ 191 w 782"/>
                  <a:gd name="T29" fmla="*/ 43 h 189"/>
                  <a:gd name="T30" fmla="*/ 207 w 782"/>
                  <a:gd name="T31" fmla="*/ 48 h 189"/>
                  <a:gd name="T32" fmla="*/ 224 w 782"/>
                  <a:gd name="T33" fmla="*/ 53 h 189"/>
                  <a:gd name="T34" fmla="*/ 240 w 782"/>
                  <a:gd name="T35" fmla="*/ 57 h 189"/>
                  <a:gd name="T36" fmla="*/ 252 w 782"/>
                  <a:gd name="T37" fmla="*/ 61 h 189"/>
                  <a:gd name="T38" fmla="*/ 259 w 782"/>
                  <a:gd name="T39" fmla="*/ 63 h 189"/>
                  <a:gd name="T40" fmla="*/ 259 w 782"/>
                  <a:gd name="T41" fmla="*/ 63 h 189"/>
                  <a:gd name="T42" fmla="*/ 252 w 782"/>
                  <a:gd name="T43" fmla="*/ 60 h 189"/>
                  <a:gd name="T44" fmla="*/ 240 w 782"/>
                  <a:gd name="T45" fmla="*/ 56 h 189"/>
                  <a:gd name="T46" fmla="*/ 224 w 782"/>
                  <a:gd name="T47" fmla="*/ 51 h 189"/>
                  <a:gd name="T48" fmla="*/ 208 w 782"/>
                  <a:gd name="T49" fmla="*/ 45 h 189"/>
                  <a:gd name="T50" fmla="*/ 192 w 782"/>
                  <a:gd name="T51" fmla="*/ 39 h 189"/>
                  <a:gd name="T52" fmla="*/ 178 w 782"/>
                  <a:gd name="T53" fmla="*/ 35 h 189"/>
                  <a:gd name="T54" fmla="*/ 167 w 782"/>
                  <a:gd name="T55" fmla="*/ 32 h 189"/>
                  <a:gd name="T56" fmla="*/ 162 w 782"/>
                  <a:gd name="T57" fmla="*/ 30 h 189"/>
                  <a:gd name="T58" fmla="*/ 155 w 782"/>
                  <a:gd name="T59" fmla="*/ 28 h 189"/>
                  <a:gd name="T60" fmla="*/ 147 w 782"/>
                  <a:gd name="T61" fmla="*/ 25 h 189"/>
                  <a:gd name="T62" fmla="*/ 138 w 782"/>
                  <a:gd name="T63" fmla="*/ 22 h 189"/>
                  <a:gd name="T64" fmla="*/ 128 w 782"/>
                  <a:gd name="T65" fmla="*/ 18 h 189"/>
                  <a:gd name="T66" fmla="*/ 119 w 782"/>
                  <a:gd name="T67" fmla="*/ 15 h 189"/>
                  <a:gd name="T68" fmla="*/ 112 w 782"/>
                  <a:gd name="T69" fmla="*/ 12 h 189"/>
                  <a:gd name="T70" fmla="*/ 107 w 782"/>
                  <a:gd name="T71" fmla="*/ 11 h 189"/>
                  <a:gd name="T72" fmla="*/ 103 w 782"/>
                  <a:gd name="T73" fmla="*/ 10 h 189"/>
                  <a:gd name="T74" fmla="*/ 95 w 782"/>
                  <a:gd name="T75" fmla="*/ 9 h 189"/>
                  <a:gd name="T76" fmla="*/ 82 w 782"/>
                  <a:gd name="T77" fmla="*/ 7 h 189"/>
                  <a:gd name="T78" fmla="*/ 67 w 782"/>
                  <a:gd name="T79" fmla="*/ 4 h 189"/>
                  <a:gd name="T80" fmla="*/ 51 w 782"/>
                  <a:gd name="T81" fmla="*/ 2 h 189"/>
                  <a:gd name="T82" fmla="*/ 34 w 782"/>
                  <a:gd name="T83" fmla="*/ 0 h 189"/>
                  <a:gd name="T84" fmla="*/ 18 w 782"/>
                  <a:gd name="T85" fmla="*/ 0 h 189"/>
                  <a:gd name="T86" fmla="*/ 5 w 782"/>
                  <a:gd name="T87" fmla="*/ 2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2" h="189">
                    <a:moveTo>
                      <a:pt x="0" y="11"/>
                    </a:moveTo>
                    <a:lnTo>
                      <a:pt x="3" y="11"/>
                    </a:lnTo>
                    <a:lnTo>
                      <a:pt x="14" y="12"/>
                    </a:lnTo>
                    <a:lnTo>
                      <a:pt x="29" y="14"/>
                    </a:lnTo>
                    <a:lnTo>
                      <a:pt x="48" y="16"/>
                    </a:lnTo>
                    <a:lnTo>
                      <a:pt x="73" y="19"/>
                    </a:lnTo>
                    <a:lnTo>
                      <a:pt x="100" y="22"/>
                    </a:lnTo>
                    <a:lnTo>
                      <a:pt x="128" y="26"/>
                    </a:lnTo>
                    <a:lnTo>
                      <a:pt x="159" y="29"/>
                    </a:lnTo>
                    <a:lnTo>
                      <a:pt x="190" y="33"/>
                    </a:lnTo>
                    <a:lnTo>
                      <a:pt x="220" y="38"/>
                    </a:lnTo>
                    <a:lnTo>
                      <a:pt x="249" y="42"/>
                    </a:lnTo>
                    <a:lnTo>
                      <a:pt x="277" y="47"/>
                    </a:lnTo>
                    <a:lnTo>
                      <a:pt x="301" y="51"/>
                    </a:lnTo>
                    <a:lnTo>
                      <a:pt x="322" y="55"/>
                    </a:lnTo>
                    <a:lnTo>
                      <a:pt x="338" y="59"/>
                    </a:lnTo>
                    <a:lnTo>
                      <a:pt x="349" y="63"/>
                    </a:lnTo>
                    <a:lnTo>
                      <a:pt x="365" y="70"/>
                    </a:lnTo>
                    <a:lnTo>
                      <a:pt x="384" y="76"/>
                    </a:lnTo>
                    <a:lnTo>
                      <a:pt x="403" y="83"/>
                    </a:lnTo>
                    <a:lnTo>
                      <a:pt x="424" y="90"/>
                    </a:lnTo>
                    <a:lnTo>
                      <a:pt x="442" y="96"/>
                    </a:lnTo>
                    <a:lnTo>
                      <a:pt x="461" y="101"/>
                    </a:lnTo>
                    <a:lnTo>
                      <a:pt x="477" y="105"/>
                    </a:lnTo>
                    <a:lnTo>
                      <a:pt x="492" y="108"/>
                    </a:lnTo>
                    <a:lnTo>
                      <a:pt x="500" y="110"/>
                    </a:lnTo>
                    <a:lnTo>
                      <a:pt x="513" y="113"/>
                    </a:lnTo>
                    <a:lnTo>
                      <a:pt x="531" y="118"/>
                    </a:lnTo>
                    <a:lnTo>
                      <a:pt x="551" y="123"/>
                    </a:lnTo>
                    <a:lnTo>
                      <a:pt x="574" y="130"/>
                    </a:lnTo>
                    <a:lnTo>
                      <a:pt x="598" y="137"/>
                    </a:lnTo>
                    <a:lnTo>
                      <a:pt x="623" y="144"/>
                    </a:lnTo>
                    <a:lnTo>
                      <a:pt x="649" y="151"/>
                    </a:lnTo>
                    <a:lnTo>
                      <a:pt x="674" y="158"/>
                    </a:lnTo>
                    <a:lnTo>
                      <a:pt x="699" y="166"/>
                    </a:lnTo>
                    <a:lnTo>
                      <a:pt x="721" y="172"/>
                    </a:lnTo>
                    <a:lnTo>
                      <a:pt x="741" y="177"/>
                    </a:lnTo>
                    <a:lnTo>
                      <a:pt x="758" y="182"/>
                    </a:lnTo>
                    <a:lnTo>
                      <a:pt x="770" y="186"/>
                    </a:lnTo>
                    <a:lnTo>
                      <a:pt x="779" y="188"/>
                    </a:lnTo>
                    <a:lnTo>
                      <a:pt x="782" y="189"/>
                    </a:lnTo>
                    <a:lnTo>
                      <a:pt x="779" y="188"/>
                    </a:lnTo>
                    <a:lnTo>
                      <a:pt x="770" y="185"/>
                    </a:lnTo>
                    <a:lnTo>
                      <a:pt x="758" y="181"/>
                    </a:lnTo>
                    <a:lnTo>
                      <a:pt x="742" y="175"/>
                    </a:lnTo>
                    <a:lnTo>
                      <a:pt x="722" y="169"/>
                    </a:lnTo>
                    <a:lnTo>
                      <a:pt x="700" y="160"/>
                    </a:lnTo>
                    <a:lnTo>
                      <a:pt x="675" y="152"/>
                    </a:lnTo>
                    <a:lnTo>
                      <a:pt x="651" y="144"/>
                    </a:lnTo>
                    <a:lnTo>
                      <a:pt x="625" y="135"/>
                    </a:lnTo>
                    <a:lnTo>
                      <a:pt x="600" y="127"/>
                    </a:lnTo>
                    <a:lnTo>
                      <a:pt x="576" y="118"/>
                    </a:lnTo>
                    <a:lnTo>
                      <a:pt x="553" y="111"/>
                    </a:lnTo>
                    <a:lnTo>
                      <a:pt x="534" y="104"/>
                    </a:lnTo>
                    <a:lnTo>
                      <a:pt x="516" y="99"/>
                    </a:lnTo>
                    <a:lnTo>
                      <a:pt x="503" y="95"/>
                    </a:lnTo>
                    <a:lnTo>
                      <a:pt x="495" y="93"/>
                    </a:lnTo>
                    <a:lnTo>
                      <a:pt x="487" y="91"/>
                    </a:lnTo>
                    <a:lnTo>
                      <a:pt x="478" y="89"/>
                    </a:lnTo>
                    <a:lnTo>
                      <a:pt x="467" y="84"/>
                    </a:lnTo>
                    <a:lnTo>
                      <a:pt x="455" y="80"/>
                    </a:lnTo>
                    <a:lnTo>
                      <a:pt x="442" y="76"/>
                    </a:lnTo>
                    <a:lnTo>
                      <a:pt x="428" y="71"/>
                    </a:lnTo>
                    <a:lnTo>
                      <a:pt x="414" y="66"/>
                    </a:lnTo>
                    <a:lnTo>
                      <a:pt x="399" y="60"/>
                    </a:lnTo>
                    <a:lnTo>
                      <a:pt x="386" y="55"/>
                    </a:lnTo>
                    <a:lnTo>
                      <a:pt x="372" y="50"/>
                    </a:lnTo>
                    <a:lnTo>
                      <a:pt x="359" y="44"/>
                    </a:lnTo>
                    <a:lnTo>
                      <a:pt x="347" y="40"/>
                    </a:lnTo>
                    <a:lnTo>
                      <a:pt x="337" y="37"/>
                    </a:lnTo>
                    <a:lnTo>
                      <a:pt x="327" y="34"/>
                    </a:lnTo>
                    <a:lnTo>
                      <a:pt x="321" y="33"/>
                    </a:lnTo>
                    <a:lnTo>
                      <a:pt x="316" y="32"/>
                    </a:lnTo>
                    <a:lnTo>
                      <a:pt x="310" y="31"/>
                    </a:lnTo>
                    <a:lnTo>
                      <a:pt x="300" y="30"/>
                    </a:lnTo>
                    <a:lnTo>
                      <a:pt x="286" y="27"/>
                    </a:lnTo>
                    <a:lnTo>
                      <a:pt x="269" y="24"/>
                    </a:lnTo>
                    <a:lnTo>
                      <a:pt x="248" y="20"/>
                    </a:lnTo>
                    <a:lnTo>
                      <a:pt x="227" y="17"/>
                    </a:lnTo>
                    <a:lnTo>
                      <a:pt x="203" y="13"/>
                    </a:lnTo>
                    <a:lnTo>
                      <a:pt x="178" y="9"/>
                    </a:lnTo>
                    <a:lnTo>
                      <a:pt x="152" y="5"/>
                    </a:lnTo>
                    <a:lnTo>
                      <a:pt x="126" y="3"/>
                    </a:lnTo>
                    <a:lnTo>
                      <a:pt x="101" y="1"/>
                    </a:lnTo>
                    <a:lnTo>
                      <a:pt x="77" y="0"/>
                    </a:lnTo>
                    <a:lnTo>
                      <a:pt x="55" y="0"/>
                    </a:lnTo>
                    <a:lnTo>
                      <a:pt x="33" y="2"/>
                    </a:lnTo>
                    <a:lnTo>
                      <a:pt x="16" y="5"/>
                    </a:lnTo>
                    <a:lnTo>
                      <a:pt x="0" y="11"/>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4" name="Freeform 822"/>
              <p:cNvSpPr>
                <a:spLocks/>
              </p:cNvSpPr>
              <p:nvPr/>
            </p:nvSpPr>
            <p:spPr bwMode="auto">
              <a:xfrm>
                <a:off x="3168" y="2916"/>
                <a:ext cx="89" cy="34"/>
              </a:xfrm>
              <a:custGeom>
                <a:avLst/>
                <a:gdLst>
                  <a:gd name="T0" fmla="*/ 1 w 268"/>
                  <a:gd name="T1" fmla="*/ 9 h 103"/>
                  <a:gd name="T2" fmla="*/ 1 w 268"/>
                  <a:gd name="T3" fmla="*/ 10 h 103"/>
                  <a:gd name="T4" fmla="*/ 1 w 268"/>
                  <a:gd name="T5" fmla="*/ 12 h 103"/>
                  <a:gd name="T6" fmla="*/ 2 w 268"/>
                  <a:gd name="T7" fmla="*/ 15 h 103"/>
                  <a:gd name="T8" fmla="*/ 3 w 268"/>
                  <a:gd name="T9" fmla="*/ 19 h 103"/>
                  <a:gd name="T10" fmla="*/ 5 w 268"/>
                  <a:gd name="T11" fmla="*/ 23 h 103"/>
                  <a:gd name="T12" fmla="*/ 8 w 268"/>
                  <a:gd name="T13" fmla="*/ 26 h 103"/>
                  <a:gd name="T14" fmla="*/ 11 w 268"/>
                  <a:gd name="T15" fmla="*/ 30 h 103"/>
                  <a:gd name="T16" fmla="*/ 15 w 268"/>
                  <a:gd name="T17" fmla="*/ 32 h 103"/>
                  <a:gd name="T18" fmla="*/ 19 w 268"/>
                  <a:gd name="T19" fmla="*/ 34 h 103"/>
                  <a:gd name="T20" fmla="*/ 24 w 268"/>
                  <a:gd name="T21" fmla="*/ 34 h 103"/>
                  <a:gd name="T22" fmla="*/ 27 w 268"/>
                  <a:gd name="T23" fmla="*/ 34 h 103"/>
                  <a:gd name="T24" fmla="*/ 31 w 268"/>
                  <a:gd name="T25" fmla="*/ 33 h 103"/>
                  <a:gd name="T26" fmla="*/ 34 w 268"/>
                  <a:gd name="T27" fmla="*/ 33 h 103"/>
                  <a:gd name="T28" fmla="*/ 36 w 268"/>
                  <a:gd name="T29" fmla="*/ 32 h 103"/>
                  <a:gd name="T30" fmla="*/ 38 w 268"/>
                  <a:gd name="T31" fmla="*/ 31 h 103"/>
                  <a:gd name="T32" fmla="*/ 39 w 268"/>
                  <a:gd name="T33" fmla="*/ 30 h 103"/>
                  <a:gd name="T34" fmla="*/ 42 w 268"/>
                  <a:gd name="T35" fmla="*/ 29 h 103"/>
                  <a:gd name="T36" fmla="*/ 46 w 268"/>
                  <a:gd name="T37" fmla="*/ 27 h 103"/>
                  <a:gd name="T38" fmla="*/ 53 w 268"/>
                  <a:gd name="T39" fmla="*/ 24 h 103"/>
                  <a:gd name="T40" fmla="*/ 61 w 268"/>
                  <a:gd name="T41" fmla="*/ 20 h 103"/>
                  <a:gd name="T42" fmla="*/ 68 w 268"/>
                  <a:gd name="T43" fmla="*/ 17 h 103"/>
                  <a:gd name="T44" fmla="*/ 74 w 268"/>
                  <a:gd name="T45" fmla="*/ 14 h 103"/>
                  <a:gd name="T46" fmla="*/ 78 w 268"/>
                  <a:gd name="T47" fmla="*/ 12 h 103"/>
                  <a:gd name="T48" fmla="*/ 80 w 268"/>
                  <a:gd name="T49" fmla="*/ 11 h 103"/>
                  <a:gd name="T50" fmla="*/ 89 w 268"/>
                  <a:gd name="T51" fmla="*/ 6 h 103"/>
                  <a:gd name="T52" fmla="*/ 88 w 268"/>
                  <a:gd name="T53" fmla="*/ 6 h 103"/>
                  <a:gd name="T54" fmla="*/ 86 w 268"/>
                  <a:gd name="T55" fmla="*/ 7 h 103"/>
                  <a:gd name="T56" fmla="*/ 83 w 268"/>
                  <a:gd name="T57" fmla="*/ 7 h 103"/>
                  <a:gd name="T58" fmla="*/ 79 w 268"/>
                  <a:gd name="T59" fmla="*/ 8 h 103"/>
                  <a:gd name="T60" fmla="*/ 75 w 268"/>
                  <a:gd name="T61" fmla="*/ 8 h 103"/>
                  <a:gd name="T62" fmla="*/ 71 w 268"/>
                  <a:gd name="T63" fmla="*/ 9 h 103"/>
                  <a:gd name="T64" fmla="*/ 67 w 268"/>
                  <a:gd name="T65" fmla="*/ 9 h 103"/>
                  <a:gd name="T66" fmla="*/ 63 w 268"/>
                  <a:gd name="T67" fmla="*/ 9 h 103"/>
                  <a:gd name="T68" fmla="*/ 60 w 268"/>
                  <a:gd name="T69" fmla="*/ 9 h 103"/>
                  <a:gd name="T70" fmla="*/ 57 w 268"/>
                  <a:gd name="T71" fmla="*/ 9 h 103"/>
                  <a:gd name="T72" fmla="*/ 54 w 268"/>
                  <a:gd name="T73" fmla="*/ 10 h 103"/>
                  <a:gd name="T74" fmla="*/ 51 w 268"/>
                  <a:gd name="T75" fmla="*/ 10 h 103"/>
                  <a:gd name="T76" fmla="*/ 47 w 268"/>
                  <a:gd name="T77" fmla="*/ 10 h 103"/>
                  <a:gd name="T78" fmla="*/ 44 w 268"/>
                  <a:gd name="T79" fmla="*/ 10 h 103"/>
                  <a:gd name="T80" fmla="*/ 42 w 268"/>
                  <a:gd name="T81" fmla="*/ 11 h 103"/>
                  <a:gd name="T82" fmla="*/ 39 w 268"/>
                  <a:gd name="T83" fmla="*/ 11 h 103"/>
                  <a:gd name="T84" fmla="*/ 37 w 268"/>
                  <a:gd name="T85" fmla="*/ 11 h 103"/>
                  <a:gd name="T86" fmla="*/ 35 w 268"/>
                  <a:gd name="T87" fmla="*/ 12 h 103"/>
                  <a:gd name="T88" fmla="*/ 32 w 268"/>
                  <a:gd name="T89" fmla="*/ 12 h 103"/>
                  <a:gd name="T90" fmla="*/ 29 w 268"/>
                  <a:gd name="T91" fmla="*/ 12 h 103"/>
                  <a:gd name="T92" fmla="*/ 26 w 268"/>
                  <a:gd name="T93" fmla="*/ 12 h 103"/>
                  <a:gd name="T94" fmla="*/ 23 w 268"/>
                  <a:gd name="T95" fmla="*/ 12 h 103"/>
                  <a:gd name="T96" fmla="*/ 21 w 268"/>
                  <a:gd name="T97" fmla="*/ 11 h 103"/>
                  <a:gd name="T98" fmla="*/ 18 w 268"/>
                  <a:gd name="T99" fmla="*/ 10 h 103"/>
                  <a:gd name="T100" fmla="*/ 16 w 268"/>
                  <a:gd name="T101" fmla="*/ 9 h 103"/>
                  <a:gd name="T102" fmla="*/ 13 w 268"/>
                  <a:gd name="T103" fmla="*/ 8 h 103"/>
                  <a:gd name="T104" fmla="*/ 10 w 268"/>
                  <a:gd name="T105" fmla="*/ 6 h 103"/>
                  <a:gd name="T106" fmla="*/ 7 w 268"/>
                  <a:gd name="T107" fmla="*/ 4 h 103"/>
                  <a:gd name="T108" fmla="*/ 4 w 268"/>
                  <a:gd name="T109" fmla="*/ 2 h 103"/>
                  <a:gd name="T110" fmla="*/ 2 w 268"/>
                  <a:gd name="T111" fmla="*/ 1 h 103"/>
                  <a:gd name="T112" fmla="*/ 1 w 268"/>
                  <a:gd name="T113" fmla="*/ 0 h 103"/>
                  <a:gd name="T114" fmla="*/ 0 w 268"/>
                  <a:gd name="T115" fmla="*/ 0 h 103"/>
                  <a:gd name="T116" fmla="*/ 1 w 268"/>
                  <a:gd name="T117" fmla="*/ 9 h 1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8" h="103">
                    <a:moveTo>
                      <a:pt x="3" y="28"/>
                    </a:moveTo>
                    <a:lnTo>
                      <a:pt x="3" y="30"/>
                    </a:lnTo>
                    <a:lnTo>
                      <a:pt x="4" y="37"/>
                    </a:lnTo>
                    <a:lnTo>
                      <a:pt x="7" y="46"/>
                    </a:lnTo>
                    <a:lnTo>
                      <a:pt x="10" y="57"/>
                    </a:lnTo>
                    <a:lnTo>
                      <a:pt x="16" y="69"/>
                    </a:lnTo>
                    <a:lnTo>
                      <a:pt x="24" y="80"/>
                    </a:lnTo>
                    <a:lnTo>
                      <a:pt x="33" y="90"/>
                    </a:lnTo>
                    <a:lnTo>
                      <a:pt x="45" y="98"/>
                    </a:lnTo>
                    <a:lnTo>
                      <a:pt x="58" y="102"/>
                    </a:lnTo>
                    <a:lnTo>
                      <a:pt x="71" y="103"/>
                    </a:lnTo>
                    <a:lnTo>
                      <a:pt x="82" y="103"/>
                    </a:lnTo>
                    <a:lnTo>
                      <a:pt x="92" y="101"/>
                    </a:lnTo>
                    <a:lnTo>
                      <a:pt x="102" y="99"/>
                    </a:lnTo>
                    <a:lnTo>
                      <a:pt x="109" y="96"/>
                    </a:lnTo>
                    <a:lnTo>
                      <a:pt x="114" y="94"/>
                    </a:lnTo>
                    <a:lnTo>
                      <a:pt x="118" y="91"/>
                    </a:lnTo>
                    <a:lnTo>
                      <a:pt x="126" y="88"/>
                    </a:lnTo>
                    <a:lnTo>
                      <a:pt x="140" y="81"/>
                    </a:lnTo>
                    <a:lnTo>
                      <a:pt x="161" y="72"/>
                    </a:lnTo>
                    <a:lnTo>
                      <a:pt x="183" y="61"/>
                    </a:lnTo>
                    <a:lnTo>
                      <a:pt x="204" y="50"/>
                    </a:lnTo>
                    <a:lnTo>
                      <a:pt x="223" y="41"/>
                    </a:lnTo>
                    <a:lnTo>
                      <a:pt x="235" y="35"/>
                    </a:lnTo>
                    <a:lnTo>
                      <a:pt x="240" y="33"/>
                    </a:lnTo>
                    <a:lnTo>
                      <a:pt x="268" y="19"/>
                    </a:lnTo>
                    <a:lnTo>
                      <a:pt x="266" y="19"/>
                    </a:lnTo>
                    <a:lnTo>
                      <a:pt x="259" y="20"/>
                    </a:lnTo>
                    <a:lnTo>
                      <a:pt x="250" y="22"/>
                    </a:lnTo>
                    <a:lnTo>
                      <a:pt x="239" y="23"/>
                    </a:lnTo>
                    <a:lnTo>
                      <a:pt x="226" y="25"/>
                    </a:lnTo>
                    <a:lnTo>
                      <a:pt x="213" y="27"/>
                    </a:lnTo>
                    <a:lnTo>
                      <a:pt x="201" y="28"/>
                    </a:lnTo>
                    <a:lnTo>
                      <a:pt x="191" y="28"/>
                    </a:lnTo>
                    <a:lnTo>
                      <a:pt x="182" y="28"/>
                    </a:lnTo>
                    <a:lnTo>
                      <a:pt x="172" y="28"/>
                    </a:lnTo>
                    <a:lnTo>
                      <a:pt x="162" y="29"/>
                    </a:lnTo>
                    <a:lnTo>
                      <a:pt x="153" y="30"/>
                    </a:lnTo>
                    <a:lnTo>
                      <a:pt x="143" y="31"/>
                    </a:lnTo>
                    <a:lnTo>
                      <a:pt x="133" y="31"/>
                    </a:lnTo>
                    <a:lnTo>
                      <a:pt x="125" y="32"/>
                    </a:lnTo>
                    <a:lnTo>
                      <a:pt x="118" y="33"/>
                    </a:lnTo>
                    <a:lnTo>
                      <a:pt x="111" y="34"/>
                    </a:lnTo>
                    <a:lnTo>
                      <a:pt x="104" y="35"/>
                    </a:lnTo>
                    <a:lnTo>
                      <a:pt x="95" y="36"/>
                    </a:lnTo>
                    <a:lnTo>
                      <a:pt x="86" y="36"/>
                    </a:lnTo>
                    <a:lnTo>
                      <a:pt x="78" y="36"/>
                    </a:lnTo>
                    <a:lnTo>
                      <a:pt x="70" y="35"/>
                    </a:lnTo>
                    <a:lnTo>
                      <a:pt x="62" y="34"/>
                    </a:lnTo>
                    <a:lnTo>
                      <a:pt x="54" y="31"/>
                    </a:lnTo>
                    <a:lnTo>
                      <a:pt x="47" y="27"/>
                    </a:lnTo>
                    <a:lnTo>
                      <a:pt x="38" y="23"/>
                    </a:lnTo>
                    <a:lnTo>
                      <a:pt x="29" y="18"/>
                    </a:lnTo>
                    <a:lnTo>
                      <a:pt x="21" y="12"/>
                    </a:lnTo>
                    <a:lnTo>
                      <a:pt x="12" y="7"/>
                    </a:lnTo>
                    <a:lnTo>
                      <a:pt x="6" y="3"/>
                    </a:lnTo>
                    <a:lnTo>
                      <a:pt x="2" y="1"/>
                    </a:lnTo>
                    <a:lnTo>
                      <a:pt x="0" y="0"/>
                    </a:lnTo>
                    <a:lnTo>
                      <a:pt x="3" y="28"/>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5" name="Freeform 823"/>
              <p:cNvSpPr>
                <a:spLocks/>
              </p:cNvSpPr>
              <p:nvPr/>
            </p:nvSpPr>
            <p:spPr bwMode="auto">
              <a:xfrm>
                <a:off x="3096" y="2717"/>
                <a:ext cx="39" cy="242"/>
              </a:xfrm>
              <a:custGeom>
                <a:avLst/>
                <a:gdLst>
                  <a:gd name="T0" fmla="*/ 0 w 118"/>
                  <a:gd name="T1" fmla="*/ 4 h 726"/>
                  <a:gd name="T2" fmla="*/ 0 w 118"/>
                  <a:gd name="T3" fmla="*/ 8 h 726"/>
                  <a:gd name="T4" fmla="*/ 0 w 118"/>
                  <a:gd name="T5" fmla="*/ 18 h 726"/>
                  <a:gd name="T6" fmla="*/ 1 w 118"/>
                  <a:gd name="T7" fmla="*/ 33 h 726"/>
                  <a:gd name="T8" fmla="*/ 3 w 118"/>
                  <a:gd name="T9" fmla="*/ 53 h 726"/>
                  <a:gd name="T10" fmla="*/ 6 w 118"/>
                  <a:gd name="T11" fmla="*/ 77 h 726"/>
                  <a:gd name="T12" fmla="*/ 10 w 118"/>
                  <a:gd name="T13" fmla="*/ 102 h 726"/>
                  <a:gd name="T14" fmla="*/ 16 w 118"/>
                  <a:gd name="T15" fmla="*/ 130 h 726"/>
                  <a:gd name="T16" fmla="*/ 23 w 118"/>
                  <a:gd name="T17" fmla="*/ 158 h 726"/>
                  <a:gd name="T18" fmla="*/ 23 w 118"/>
                  <a:gd name="T19" fmla="*/ 161 h 726"/>
                  <a:gd name="T20" fmla="*/ 26 w 118"/>
                  <a:gd name="T21" fmla="*/ 170 h 726"/>
                  <a:gd name="T22" fmla="*/ 28 w 118"/>
                  <a:gd name="T23" fmla="*/ 183 h 726"/>
                  <a:gd name="T24" fmla="*/ 31 w 118"/>
                  <a:gd name="T25" fmla="*/ 197 h 726"/>
                  <a:gd name="T26" fmla="*/ 34 w 118"/>
                  <a:gd name="T27" fmla="*/ 212 h 726"/>
                  <a:gd name="T28" fmla="*/ 37 w 118"/>
                  <a:gd name="T29" fmla="*/ 226 h 726"/>
                  <a:gd name="T30" fmla="*/ 39 w 118"/>
                  <a:gd name="T31" fmla="*/ 236 h 726"/>
                  <a:gd name="T32" fmla="*/ 39 w 118"/>
                  <a:gd name="T33" fmla="*/ 242 h 726"/>
                  <a:gd name="T34" fmla="*/ 39 w 118"/>
                  <a:gd name="T35" fmla="*/ 235 h 726"/>
                  <a:gd name="T36" fmla="*/ 38 w 118"/>
                  <a:gd name="T37" fmla="*/ 218 h 726"/>
                  <a:gd name="T38" fmla="*/ 36 w 118"/>
                  <a:gd name="T39" fmla="*/ 198 h 726"/>
                  <a:gd name="T40" fmla="*/ 34 w 118"/>
                  <a:gd name="T41" fmla="*/ 181 h 726"/>
                  <a:gd name="T42" fmla="*/ 32 w 118"/>
                  <a:gd name="T43" fmla="*/ 173 h 726"/>
                  <a:gd name="T44" fmla="*/ 29 w 118"/>
                  <a:gd name="T45" fmla="*/ 162 h 726"/>
                  <a:gd name="T46" fmla="*/ 26 w 118"/>
                  <a:gd name="T47" fmla="*/ 148 h 726"/>
                  <a:gd name="T48" fmla="*/ 23 w 118"/>
                  <a:gd name="T49" fmla="*/ 134 h 726"/>
                  <a:gd name="T50" fmla="*/ 20 w 118"/>
                  <a:gd name="T51" fmla="*/ 121 h 726"/>
                  <a:gd name="T52" fmla="*/ 18 w 118"/>
                  <a:gd name="T53" fmla="*/ 110 h 726"/>
                  <a:gd name="T54" fmla="*/ 17 w 118"/>
                  <a:gd name="T55" fmla="*/ 102 h 726"/>
                  <a:gd name="T56" fmla="*/ 16 w 118"/>
                  <a:gd name="T57" fmla="*/ 99 h 726"/>
                  <a:gd name="T58" fmla="*/ 4 w 118"/>
                  <a:gd name="T59" fmla="*/ 3 h 726"/>
                  <a:gd name="T60" fmla="*/ 4 w 118"/>
                  <a:gd name="T61" fmla="*/ 2 h 726"/>
                  <a:gd name="T62" fmla="*/ 2 w 118"/>
                  <a:gd name="T63" fmla="*/ 0 h 726"/>
                  <a:gd name="T64" fmla="*/ 1 w 118"/>
                  <a:gd name="T65" fmla="*/ 0 h 726"/>
                  <a:gd name="T66" fmla="*/ 0 w 118"/>
                  <a:gd name="T67" fmla="*/ 4 h 7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8" h="726">
                    <a:moveTo>
                      <a:pt x="0" y="13"/>
                    </a:moveTo>
                    <a:lnTo>
                      <a:pt x="0" y="23"/>
                    </a:lnTo>
                    <a:lnTo>
                      <a:pt x="1" y="53"/>
                    </a:lnTo>
                    <a:lnTo>
                      <a:pt x="4" y="99"/>
                    </a:lnTo>
                    <a:lnTo>
                      <a:pt x="9" y="159"/>
                    </a:lnTo>
                    <a:lnTo>
                      <a:pt x="17" y="230"/>
                    </a:lnTo>
                    <a:lnTo>
                      <a:pt x="29" y="307"/>
                    </a:lnTo>
                    <a:lnTo>
                      <a:pt x="47" y="390"/>
                    </a:lnTo>
                    <a:lnTo>
                      <a:pt x="69" y="474"/>
                    </a:lnTo>
                    <a:lnTo>
                      <a:pt x="71" y="484"/>
                    </a:lnTo>
                    <a:lnTo>
                      <a:pt x="78" y="510"/>
                    </a:lnTo>
                    <a:lnTo>
                      <a:pt x="86" y="548"/>
                    </a:lnTo>
                    <a:lnTo>
                      <a:pt x="95" y="592"/>
                    </a:lnTo>
                    <a:lnTo>
                      <a:pt x="103" y="637"/>
                    </a:lnTo>
                    <a:lnTo>
                      <a:pt x="111" y="678"/>
                    </a:lnTo>
                    <a:lnTo>
                      <a:pt x="117" y="709"/>
                    </a:lnTo>
                    <a:lnTo>
                      <a:pt x="118" y="726"/>
                    </a:lnTo>
                    <a:lnTo>
                      <a:pt x="117" y="705"/>
                    </a:lnTo>
                    <a:lnTo>
                      <a:pt x="114" y="654"/>
                    </a:lnTo>
                    <a:lnTo>
                      <a:pt x="109" y="593"/>
                    </a:lnTo>
                    <a:lnTo>
                      <a:pt x="102" y="544"/>
                    </a:lnTo>
                    <a:lnTo>
                      <a:pt x="96" y="519"/>
                    </a:lnTo>
                    <a:lnTo>
                      <a:pt x="89" y="485"/>
                    </a:lnTo>
                    <a:lnTo>
                      <a:pt x="80" y="445"/>
                    </a:lnTo>
                    <a:lnTo>
                      <a:pt x="70" y="403"/>
                    </a:lnTo>
                    <a:lnTo>
                      <a:pt x="62" y="363"/>
                    </a:lnTo>
                    <a:lnTo>
                      <a:pt x="55" y="330"/>
                    </a:lnTo>
                    <a:lnTo>
                      <a:pt x="50" y="307"/>
                    </a:lnTo>
                    <a:lnTo>
                      <a:pt x="48" y="298"/>
                    </a:lnTo>
                    <a:lnTo>
                      <a:pt x="12" y="10"/>
                    </a:lnTo>
                    <a:lnTo>
                      <a:pt x="11" y="6"/>
                    </a:lnTo>
                    <a:lnTo>
                      <a:pt x="7" y="0"/>
                    </a:lnTo>
                    <a:lnTo>
                      <a:pt x="3" y="0"/>
                    </a:lnTo>
                    <a:lnTo>
                      <a:pt x="0" y="13"/>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6" name="Freeform 824"/>
              <p:cNvSpPr>
                <a:spLocks/>
              </p:cNvSpPr>
              <p:nvPr/>
            </p:nvSpPr>
            <p:spPr bwMode="auto">
              <a:xfrm>
                <a:off x="3419" y="2670"/>
                <a:ext cx="251" cy="63"/>
              </a:xfrm>
              <a:custGeom>
                <a:avLst/>
                <a:gdLst>
                  <a:gd name="T0" fmla="*/ 1 w 752"/>
                  <a:gd name="T1" fmla="*/ 0 h 190"/>
                  <a:gd name="T2" fmla="*/ 0 w 752"/>
                  <a:gd name="T3" fmla="*/ 3 h 190"/>
                  <a:gd name="T4" fmla="*/ 2 w 752"/>
                  <a:gd name="T5" fmla="*/ 6 h 190"/>
                  <a:gd name="T6" fmla="*/ 11 w 752"/>
                  <a:gd name="T7" fmla="*/ 7 h 190"/>
                  <a:gd name="T8" fmla="*/ 23 w 752"/>
                  <a:gd name="T9" fmla="*/ 9 h 190"/>
                  <a:gd name="T10" fmla="*/ 34 w 752"/>
                  <a:gd name="T11" fmla="*/ 11 h 190"/>
                  <a:gd name="T12" fmla="*/ 41 w 752"/>
                  <a:gd name="T13" fmla="*/ 12 h 190"/>
                  <a:gd name="T14" fmla="*/ 49 w 752"/>
                  <a:gd name="T15" fmla="*/ 13 h 190"/>
                  <a:gd name="T16" fmla="*/ 62 w 752"/>
                  <a:gd name="T17" fmla="*/ 16 h 190"/>
                  <a:gd name="T18" fmla="*/ 77 w 752"/>
                  <a:gd name="T19" fmla="*/ 20 h 190"/>
                  <a:gd name="T20" fmla="*/ 93 w 752"/>
                  <a:gd name="T21" fmla="*/ 24 h 190"/>
                  <a:gd name="T22" fmla="*/ 108 w 752"/>
                  <a:gd name="T23" fmla="*/ 28 h 190"/>
                  <a:gd name="T24" fmla="*/ 123 w 752"/>
                  <a:gd name="T25" fmla="*/ 31 h 190"/>
                  <a:gd name="T26" fmla="*/ 134 w 752"/>
                  <a:gd name="T27" fmla="*/ 34 h 190"/>
                  <a:gd name="T28" fmla="*/ 142 w 752"/>
                  <a:gd name="T29" fmla="*/ 36 h 190"/>
                  <a:gd name="T30" fmla="*/ 152 w 752"/>
                  <a:gd name="T31" fmla="*/ 39 h 190"/>
                  <a:gd name="T32" fmla="*/ 165 w 752"/>
                  <a:gd name="T33" fmla="*/ 42 h 190"/>
                  <a:gd name="T34" fmla="*/ 179 w 752"/>
                  <a:gd name="T35" fmla="*/ 46 h 190"/>
                  <a:gd name="T36" fmla="*/ 193 w 752"/>
                  <a:gd name="T37" fmla="*/ 50 h 190"/>
                  <a:gd name="T38" fmla="*/ 206 w 752"/>
                  <a:gd name="T39" fmla="*/ 53 h 190"/>
                  <a:gd name="T40" fmla="*/ 216 w 752"/>
                  <a:gd name="T41" fmla="*/ 55 h 190"/>
                  <a:gd name="T42" fmla="*/ 223 w 752"/>
                  <a:gd name="T43" fmla="*/ 57 h 190"/>
                  <a:gd name="T44" fmla="*/ 227 w 752"/>
                  <a:gd name="T45" fmla="*/ 58 h 190"/>
                  <a:gd name="T46" fmla="*/ 234 w 752"/>
                  <a:gd name="T47" fmla="*/ 60 h 190"/>
                  <a:gd name="T48" fmla="*/ 243 w 752"/>
                  <a:gd name="T49" fmla="*/ 62 h 190"/>
                  <a:gd name="T50" fmla="*/ 249 w 752"/>
                  <a:gd name="T51" fmla="*/ 63 h 190"/>
                  <a:gd name="T52" fmla="*/ 251 w 752"/>
                  <a:gd name="T53" fmla="*/ 61 h 190"/>
                  <a:gd name="T54" fmla="*/ 248 w 752"/>
                  <a:gd name="T55" fmla="*/ 59 h 190"/>
                  <a:gd name="T56" fmla="*/ 244 w 752"/>
                  <a:gd name="T57" fmla="*/ 57 h 190"/>
                  <a:gd name="T58" fmla="*/ 241 w 752"/>
                  <a:gd name="T59" fmla="*/ 56 h 190"/>
                  <a:gd name="T60" fmla="*/ 240 w 752"/>
                  <a:gd name="T61" fmla="*/ 55 h 190"/>
                  <a:gd name="T62" fmla="*/ 234 w 752"/>
                  <a:gd name="T63" fmla="*/ 54 h 190"/>
                  <a:gd name="T64" fmla="*/ 226 w 752"/>
                  <a:gd name="T65" fmla="*/ 52 h 190"/>
                  <a:gd name="T66" fmla="*/ 217 w 752"/>
                  <a:gd name="T67" fmla="*/ 50 h 190"/>
                  <a:gd name="T68" fmla="*/ 212 w 752"/>
                  <a:gd name="T69" fmla="*/ 49 h 190"/>
                  <a:gd name="T70" fmla="*/ 204 w 752"/>
                  <a:gd name="T71" fmla="*/ 48 h 190"/>
                  <a:gd name="T72" fmla="*/ 192 w 752"/>
                  <a:gd name="T73" fmla="*/ 45 h 190"/>
                  <a:gd name="T74" fmla="*/ 179 w 752"/>
                  <a:gd name="T75" fmla="*/ 42 h 190"/>
                  <a:gd name="T76" fmla="*/ 165 w 752"/>
                  <a:gd name="T77" fmla="*/ 38 h 190"/>
                  <a:gd name="T78" fmla="*/ 151 w 752"/>
                  <a:gd name="T79" fmla="*/ 34 h 190"/>
                  <a:gd name="T80" fmla="*/ 140 w 752"/>
                  <a:gd name="T81" fmla="*/ 31 h 190"/>
                  <a:gd name="T82" fmla="*/ 132 w 752"/>
                  <a:gd name="T83" fmla="*/ 29 h 190"/>
                  <a:gd name="T84" fmla="*/ 128 w 752"/>
                  <a:gd name="T85" fmla="*/ 28 h 190"/>
                  <a:gd name="T86" fmla="*/ 117 w 752"/>
                  <a:gd name="T87" fmla="*/ 25 h 190"/>
                  <a:gd name="T88" fmla="*/ 101 w 752"/>
                  <a:gd name="T89" fmla="*/ 21 h 190"/>
                  <a:gd name="T90" fmla="*/ 82 w 752"/>
                  <a:gd name="T91" fmla="*/ 16 h 190"/>
                  <a:gd name="T92" fmla="*/ 61 w 752"/>
                  <a:gd name="T93" fmla="*/ 11 h 190"/>
                  <a:gd name="T94" fmla="*/ 40 w 752"/>
                  <a:gd name="T95" fmla="*/ 6 h 190"/>
                  <a:gd name="T96" fmla="*/ 21 w 752"/>
                  <a:gd name="T97" fmla="*/ 2 h 190"/>
                  <a:gd name="T98" fmla="*/ 7 w 752"/>
                  <a:gd name="T99" fmla="*/ 0 h 19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52" h="190">
                    <a:moveTo>
                      <a:pt x="4" y="0"/>
                    </a:moveTo>
                    <a:lnTo>
                      <a:pt x="3" y="1"/>
                    </a:lnTo>
                    <a:lnTo>
                      <a:pt x="1" y="5"/>
                    </a:lnTo>
                    <a:lnTo>
                      <a:pt x="0" y="10"/>
                    </a:lnTo>
                    <a:lnTo>
                      <a:pt x="3" y="16"/>
                    </a:lnTo>
                    <a:lnTo>
                      <a:pt x="7" y="17"/>
                    </a:lnTo>
                    <a:lnTo>
                      <a:pt x="16" y="19"/>
                    </a:lnTo>
                    <a:lnTo>
                      <a:pt x="32" y="22"/>
                    </a:lnTo>
                    <a:lnTo>
                      <a:pt x="49" y="25"/>
                    </a:lnTo>
                    <a:lnTo>
                      <a:pt x="68" y="28"/>
                    </a:lnTo>
                    <a:lnTo>
                      <a:pt x="86" y="31"/>
                    </a:lnTo>
                    <a:lnTo>
                      <a:pt x="102" y="33"/>
                    </a:lnTo>
                    <a:lnTo>
                      <a:pt x="115" y="34"/>
                    </a:lnTo>
                    <a:lnTo>
                      <a:pt x="122" y="35"/>
                    </a:lnTo>
                    <a:lnTo>
                      <a:pt x="133" y="37"/>
                    </a:lnTo>
                    <a:lnTo>
                      <a:pt x="148" y="40"/>
                    </a:lnTo>
                    <a:lnTo>
                      <a:pt x="165" y="43"/>
                    </a:lnTo>
                    <a:lnTo>
                      <a:pt x="185" y="48"/>
                    </a:lnTo>
                    <a:lnTo>
                      <a:pt x="207" y="54"/>
                    </a:lnTo>
                    <a:lnTo>
                      <a:pt x="230" y="59"/>
                    </a:lnTo>
                    <a:lnTo>
                      <a:pt x="254" y="65"/>
                    </a:lnTo>
                    <a:lnTo>
                      <a:pt x="278" y="71"/>
                    </a:lnTo>
                    <a:lnTo>
                      <a:pt x="302" y="77"/>
                    </a:lnTo>
                    <a:lnTo>
                      <a:pt x="325" y="83"/>
                    </a:lnTo>
                    <a:lnTo>
                      <a:pt x="348" y="88"/>
                    </a:lnTo>
                    <a:lnTo>
                      <a:pt x="368" y="94"/>
                    </a:lnTo>
                    <a:lnTo>
                      <a:pt x="385" y="99"/>
                    </a:lnTo>
                    <a:lnTo>
                      <a:pt x="401" y="103"/>
                    </a:lnTo>
                    <a:lnTo>
                      <a:pt x="413" y="106"/>
                    </a:lnTo>
                    <a:lnTo>
                      <a:pt x="424" y="109"/>
                    </a:lnTo>
                    <a:lnTo>
                      <a:pt x="439" y="113"/>
                    </a:lnTo>
                    <a:lnTo>
                      <a:pt x="456" y="117"/>
                    </a:lnTo>
                    <a:lnTo>
                      <a:pt x="475" y="122"/>
                    </a:lnTo>
                    <a:lnTo>
                      <a:pt x="494" y="127"/>
                    </a:lnTo>
                    <a:lnTo>
                      <a:pt x="515" y="134"/>
                    </a:lnTo>
                    <a:lnTo>
                      <a:pt x="536" y="139"/>
                    </a:lnTo>
                    <a:lnTo>
                      <a:pt x="558" y="145"/>
                    </a:lnTo>
                    <a:lnTo>
                      <a:pt x="578" y="150"/>
                    </a:lnTo>
                    <a:lnTo>
                      <a:pt x="598" y="155"/>
                    </a:lnTo>
                    <a:lnTo>
                      <a:pt x="616" y="160"/>
                    </a:lnTo>
                    <a:lnTo>
                      <a:pt x="634" y="164"/>
                    </a:lnTo>
                    <a:lnTo>
                      <a:pt x="648" y="167"/>
                    </a:lnTo>
                    <a:lnTo>
                      <a:pt x="659" y="171"/>
                    </a:lnTo>
                    <a:lnTo>
                      <a:pt x="667" y="172"/>
                    </a:lnTo>
                    <a:lnTo>
                      <a:pt x="673" y="173"/>
                    </a:lnTo>
                    <a:lnTo>
                      <a:pt x="680" y="174"/>
                    </a:lnTo>
                    <a:lnTo>
                      <a:pt x="690" y="177"/>
                    </a:lnTo>
                    <a:lnTo>
                      <a:pt x="702" y="181"/>
                    </a:lnTo>
                    <a:lnTo>
                      <a:pt x="715" y="184"/>
                    </a:lnTo>
                    <a:lnTo>
                      <a:pt x="727" y="187"/>
                    </a:lnTo>
                    <a:lnTo>
                      <a:pt x="738" y="190"/>
                    </a:lnTo>
                    <a:lnTo>
                      <a:pt x="746" y="190"/>
                    </a:lnTo>
                    <a:lnTo>
                      <a:pt x="751" y="188"/>
                    </a:lnTo>
                    <a:lnTo>
                      <a:pt x="752" y="185"/>
                    </a:lnTo>
                    <a:lnTo>
                      <a:pt x="749" y="181"/>
                    </a:lnTo>
                    <a:lnTo>
                      <a:pt x="744" y="178"/>
                    </a:lnTo>
                    <a:lnTo>
                      <a:pt x="738" y="175"/>
                    </a:lnTo>
                    <a:lnTo>
                      <a:pt x="732" y="173"/>
                    </a:lnTo>
                    <a:lnTo>
                      <a:pt x="727" y="171"/>
                    </a:lnTo>
                    <a:lnTo>
                      <a:pt x="723" y="168"/>
                    </a:lnTo>
                    <a:lnTo>
                      <a:pt x="721" y="168"/>
                    </a:lnTo>
                    <a:lnTo>
                      <a:pt x="719" y="167"/>
                    </a:lnTo>
                    <a:lnTo>
                      <a:pt x="712" y="165"/>
                    </a:lnTo>
                    <a:lnTo>
                      <a:pt x="701" y="163"/>
                    </a:lnTo>
                    <a:lnTo>
                      <a:pt x="690" y="159"/>
                    </a:lnTo>
                    <a:lnTo>
                      <a:pt x="677" y="156"/>
                    </a:lnTo>
                    <a:lnTo>
                      <a:pt x="662" y="153"/>
                    </a:lnTo>
                    <a:lnTo>
                      <a:pt x="650" y="151"/>
                    </a:lnTo>
                    <a:lnTo>
                      <a:pt x="640" y="150"/>
                    </a:lnTo>
                    <a:lnTo>
                      <a:pt x="634" y="149"/>
                    </a:lnTo>
                    <a:lnTo>
                      <a:pt x="623" y="148"/>
                    </a:lnTo>
                    <a:lnTo>
                      <a:pt x="610" y="145"/>
                    </a:lnTo>
                    <a:lnTo>
                      <a:pt x="594" y="141"/>
                    </a:lnTo>
                    <a:lnTo>
                      <a:pt x="576" y="137"/>
                    </a:lnTo>
                    <a:lnTo>
                      <a:pt x="557" y="132"/>
                    </a:lnTo>
                    <a:lnTo>
                      <a:pt x="536" y="126"/>
                    </a:lnTo>
                    <a:lnTo>
                      <a:pt x="515" y="121"/>
                    </a:lnTo>
                    <a:lnTo>
                      <a:pt x="493" y="115"/>
                    </a:lnTo>
                    <a:lnTo>
                      <a:pt x="473" y="110"/>
                    </a:lnTo>
                    <a:lnTo>
                      <a:pt x="453" y="104"/>
                    </a:lnTo>
                    <a:lnTo>
                      <a:pt x="436" y="100"/>
                    </a:lnTo>
                    <a:lnTo>
                      <a:pt x="419" y="95"/>
                    </a:lnTo>
                    <a:lnTo>
                      <a:pt x="406" y="91"/>
                    </a:lnTo>
                    <a:lnTo>
                      <a:pt x="396" y="88"/>
                    </a:lnTo>
                    <a:lnTo>
                      <a:pt x="390" y="86"/>
                    </a:lnTo>
                    <a:lnTo>
                      <a:pt x="382" y="84"/>
                    </a:lnTo>
                    <a:lnTo>
                      <a:pt x="369" y="81"/>
                    </a:lnTo>
                    <a:lnTo>
                      <a:pt x="352" y="76"/>
                    </a:lnTo>
                    <a:lnTo>
                      <a:pt x="330" y="70"/>
                    </a:lnTo>
                    <a:lnTo>
                      <a:pt x="304" y="64"/>
                    </a:lnTo>
                    <a:lnTo>
                      <a:pt x="277" y="57"/>
                    </a:lnTo>
                    <a:lnTo>
                      <a:pt x="246" y="48"/>
                    </a:lnTo>
                    <a:lnTo>
                      <a:pt x="215" y="41"/>
                    </a:lnTo>
                    <a:lnTo>
                      <a:pt x="183" y="33"/>
                    </a:lnTo>
                    <a:lnTo>
                      <a:pt x="152" y="26"/>
                    </a:lnTo>
                    <a:lnTo>
                      <a:pt x="121" y="19"/>
                    </a:lnTo>
                    <a:lnTo>
                      <a:pt x="91" y="12"/>
                    </a:lnTo>
                    <a:lnTo>
                      <a:pt x="64" y="7"/>
                    </a:lnTo>
                    <a:lnTo>
                      <a:pt x="41" y="3"/>
                    </a:lnTo>
                    <a:lnTo>
                      <a:pt x="20" y="1"/>
                    </a:lnTo>
                    <a:lnTo>
                      <a:pt x="4" y="0"/>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7" name="Freeform 825"/>
              <p:cNvSpPr>
                <a:spLocks/>
              </p:cNvSpPr>
              <p:nvPr/>
            </p:nvSpPr>
            <p:spPr bwMode="auto">
              <a:xfrm>
                <a:off x="3424" y="2737"/>
                <a:ext cx="260" cy="86"/>
              </a:xfrm>
              <a:custGeom>
                <a:avLst/>
                <a:gdLst>
                  <a:gd name="T0" fmla="*/ 2 w 779"/>
                  <a:gd name="T1" fmla="*/ 1 h 257"/>
                  <a:gd name="T2" fmla="*/ 12 w 779"/>
                  <a:gd name="T3" fmla="*/ 11 h 257"/>
                  <a:gd name="T4" fmla="*/ 28 w 779"/>
                  <a:gd name="T5" fmla="*/ 26 h 257"/>
                  <a:gd name="T6" fmla="*/ 43 w 779"/>
                  <a:gd name="T7" fmla="*/ 43 h 257"/>
                  <a:gd name="T8" fmla="*/ 50 w 779"/>
                  <a:gd name="T9" fmla="*/ 54 h 257"/>
                  <a:gd name="T10" fmla="*/ 56 w 779"/>
                  <a:gd name="T11" fmla="*/ 61 h 257"/>
                  <a:gd name="T12" fmla="*/ 65 w 779"/>
                  <a:gd name="T13" fmla="*/ 68 h 257"/>
                  <a:gd name="T14" fmla="*/ 75 w 779"/>
                  <a:gd name="T15" fmla="*/ 74 h 257"/>
                  <a:gd name="T16" fmla="*/ 86 w 779"/>
                  <a:gd name="T17" fmla="*/ 78 h 257"/>
                  <a:gd name="T18" fmla="*/ 99 w 779"/>
                  <a:gd name="T19" fmla="*/ 81 h 257"/>
                  <a:gd name="T20" fmla="*/ 112 w 779"/>
                  <a:gd name="T21" fmla="*/ 81 h 257"/>
                  <a:gd name="T22" fmla="*/ 125 w 779"/>
                  <a:gd name="T23" fmla="*/ 78 h 257"/>
                  <a:gd name="T24" fmla="*/ 133 w 779"/>
                  <a:gd name="T25" fmla="*/ 76 h 257"/>
                  <a:gd name="T26" fmla="*/ 137 w 779"/>
                  <a:gd name="T27" fmla="*/ 73 h 257"/>
                  <a:gd name="T28" fmla="*/ 146 w 779"/>
                  <a:gd name="T29" fmla="*/ 68 h 257"/>
                  <a:gd name="T30" fmla="*/ 157 w 779"/>
                  <a:gd name="T31" fmla="*/ 62 h 257"/>
                  <a:gd name="T32" fmla="*/ 170 w 779"/>
                  <a:gd name="T33" fmla="*/ 56 h 257"/>
                  <a:gd name="T34" fmla="*/ 183 w 779"/>
                  <a:gd name="T35" fmla="*/ 50 h 257"/>
                  <a:gd name="T36" fmla="*/ 195 w 779"/>
                  <a:gd name="T37" fmla="*/ 45 h 257"/>
                  <a:gd name="T38" fmla="*/ 205 w 779"/>
                  <a:gd name="T39" fmla="*/ 41 h 257"/>
                  <a:gd name="T40" fmla="*/ 210 w 779"/>
                  <a:gd name="T41" fmla="*/ 40 h 257"/>
                  <a:gd name="T42" fmla="*/ 222 w 779"/>
                  <a:gd name="T43" fmla="*/ 36 h 257"/>
                  <a:gd name="T44" fmla="*/ 239 w 779"/>
                  <a:gd name="T45" fmla="*/ 28 h 257"/>
                  <a:gd name="T46" fmla="*/ 254 w 779"/>
                  <a:gd name="T47" fmla="*/ 16 h 257"/>
                  <a:gd name="T48" fmla="*/ 259 w 779"/>
                  <a:gd name="T49" fmla="*/ 10 h 257"/>
                  <a:gd name="T50" fmla="*/ 252 w 779"/>
                  <a:gd name="T51" fmla="*/ 18 h 257"/>
                  <a:gd name="T52" fmla="*/ 239 w 779"/>
                  <a:gd name="T53" fmla="*/ 29 h 257"/>
                  <a:gd name="T54" fmla="*/ 220 w 779"/>
                  <a:gd name="T55" fmla="*/ 40 h 257"/>
                  <a:gd name="T56" fmla="*/ 207 w 779"/>
                  <a:gd name="T57" fmla="*/ 46 h 257"/>
                  <a:gd name="T58" fmla="*/ 204 w 779"/>
                  <a:gd name="T59" fmla="*/ 47 h 257"/>
                  <a:gd name="T60" fmla="*/ 199 w 779"/>
                  <a:gd name="T61" fmla="*/ 48 h 257"/>
                  <a:gd name="T62" fmla="*/ 192 w 779"/>
                  <a:gd name="T63" fmla="*/ 51 h 257"/>
                  <a:gd name="T64" fmla="*/ 182 w 779"/>
                  <a:gd name="T65" fmla="*/ 56 h 257"/>
                  <a:gd name="T66" fmla="*/ 170 w 779"/>
                  <a:gd name="T67" fmla="*/ 61 h 257"/>
                  <a:gd name="T68" fmla="*/ 157 w 779"/>
                  <a:gd name="T69" fmla="*/ 68 h 257"/>
                  <a:gd name="T70" fmla="*/ 142 w 779"/>
                  <a:gd name="T71" fmla="*/ 76 h 257"/>
                  <a:gd name="T72" fmla="*/ 133 w 779"/>
                  <a:gd name="T73" fmla="*/ 81 h 257"/>
                  <a:gd name="T74" fmla="*/ 129 w 779"/>
                  <a:gd name="T75" fmla="*/ 82 h 257"/>
                  <a:gd name="T76" fmla="*/ 121 w 779"/>
                  <a:gd name="T77" fmla="*/ 84 h 257"/>
                  <a:gd name="T78" fmla="*/ 110 w 779"/>
                  <a:gd name="T79" fmla="*/ 86 h 257"/>
                  <a:gd name="T80" fmla="*/ 98 w 779"/>
                  <a:gd name="T81" fmla="*/ 86 h 257"/>
                  <a:gd name="T82" fmla="*/ 83 w 779"/>
                  <a:gd name="T83" fmla="*/ 82 h 257"/>
                  <a:gd name="T84" fmla="*/ 68 w 779"/>
                  <a:gd name="T85" fmla="*/ 75 h 257"/>
                  <a:gd name="T86" fmla="*/ 52 w 779"/>
                  <a:gd name="T87" fmla="*/ 62 h 257"/>
                  <a:gd name="T88" fmla="*/ 45 w 779"/>
                  <a:gd name="T89" fmla="*/ 53 h 257"/>
                  <a:gd name="T90" fmla="*/ 40 w 779"/>
                  <a:gd name="T91" fmla="*/ 47 h 257"/>
                  <a:gd name="T92" fmla="*/ 30 w 779"/>
                  <a:gd name="T93" fmla="*/ 33 h 257"/>
                  <a:gd name="T94" fmla="*/ 12 w 779"/>
                  <a:gd name="T95" fmla="*/ 13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79" h="257">
                    <a:moveTo>
                      <a:pt x="0" y="0"/>
                    </a:moveTo>
                    <a:lnTo>
                      <a:pt x="5" y="4"/>
                    </a:lnTo>
                    <a:lnTo>
                      <a:pt x="19" y="17"/>
                    </a:lnTo>
                    <a:lnTo>
                      <a:pt x="37" y="34"/>
                    </a:lnTo>
                    <a:lnTo>
                      <a:pt x="61" y="56"/>
                    </a:lnTo>
                    <a:lnTo>
                      <a:pt x="85" y="79"/>
                    </a:lnTo>
                    <a:lnTo>
                      <a:pt x="108" y="105"/>
                    </a:lnTo>
                    <a:lnTo>
                      <a:pt x="128" y="129"/>
                    </a:lnTo>
                    <a:lnTo>
                      <a:pt x="144" y="151"/>
                    </a:lnTo>
                    <a:lnTo>
                      <a:pt x="150" y="161"/>
                    </a:lnTo>
                    <a:lnTo>
                      <a:pt x="159" y="172"/>
                    </a:lnTo>
                    <a:lnTo>
                      <a:pt x="169" y="183"/>
                    </a:lnTo>
                    <a:lnTo>
                      <a:pt x="181" y="193"/>
                    </a:lnTo>
                    <a:lnTo>
                      <a:pt x="194" y="203"/>
                    </a:lnTo>
                    <a:lnTo>
                      <a:pt x="208" y="212"/>
                    </a:lnTo>
                    <a:lnTo>
                      <a:pt x="224" y="220"/>
                    </a:lnTo>
                    <a:lnTo>
                      <a:pt x="241" y="227"/>
                    </a:lnTo>
                    <a:lnTo>
                      <a:pt x="259" y="234"/>
                    </a:lnTo>
                    <a:lnTo>
                      <a:pt x="277" y="238"/>
                    </a:lnTo>
                    <a:lnTo>
                      <a:pt x="296" y="242"/>
                    </a:lnTo>
                    <a:lnTo>
                      <a:pt x="315" y="244"/>
                    </a:lnTo>
                    <a:lnTo>
                      <a:pt x="336" y="243"/>
                    </a:lnTo>
                    <a:lnTo>
                      <a:pt x="355" y="239"/>
                    </a:lnTo>
                    <a:lnTo>
                      <a:pt x="376" y="234"/>
                    </a:lnTo>
                    <a:lnTo>
                      <a:pt x="395" y="227"/>
                    </a:lnTo>
                    <a:lnTo>
                      <a:pt x="397" y="226"/>
                    </a:lnTo>
                    <a:lnTo>
                      <a:pt x="402" y="223"/>
                    </a:lnTo>
                    <a:lnTo>
                      <a:pt x="411" y="218"/>
                    </a:lnTo>
                    <a:lnTo>
                      <a:pt x="424" y="212"/>
                    </a:lnTo>
                    <a:lnTo>
                      <a:pt x="437" y="204"/>
                    </a:lnTo>
                    <a:lnTo>
                      <a:pt x="454" y="195"/>
                    </a:lnTo>
                    <a:lnTo>
                      <a:pt x="471" y="186"/>
                    </a:lnTo>
                    <a:lnTo>
                      <a:pt x="489" y="177"/>
                    </a:lnTo>
                    <a:lnTo>
                      <a:pt x="509" y="167"/>
                    </a:lnTo>
                    <a:lnTo>
                      <a:pt x="528" y="157"/>
                    </a:lnTo>
                    <a:lnTo>
                      <a:pt x="548" y="149"/>
                    </a:lnTo>
                    <a:lnTo>
                      <a:pt x="566" y="141"/>
                    </a:lnTo>
                    <a:lnTo>
                      <a:pt x="583" y="134"/>
                    </a:lnTo>
                    <a:lnTo>
                      <a:pt x="599" y="128"/>
                    </a:lnTo>
                    <a:lnTo>
                      <a:pt x="613" y="124"/>
                    </a:lnTo>
                    <a:lnTo>
                      <a:pt x="624" y="121"/>
                    </a:lnTo>
                    <a:lnTo>
                      <a:pt x="629" y="119"/>
                    </a:lnTo>
                    <a:lnTo>
                      <a:pt x="643" y="115"/>
                    </a:lnTo>
                    <a:lnTo>
                      <a:pt x="664" y="107"/>
                    </a:lnTo>
                    <a:lnTo>
                      <a:pt x="688" y="97"/>
                    </a:lnTo>
                    <a:lnTo>
                      <a:pt x="715" y="83"/>
                    </a:lnTo>
                    <a:lnTo>
                      <a:pt x="740" y="67"/>
                    </a:lnTo>
                    <a:lnTo>
                      <a:pt x="762" y="49"/>
                    </a:lnTo>
                    <a:lnTo>
                      <a:pt x="779" y="27"/>
                    </a:lnTo>
                    <a:lnTo>
                      <a:pt x="777" y="30"/>
                    </a:lnTo>
                    <a:lnTo>
                      <a:pt x="768" y="39"/>
                    </a:lnTo>
                    <a:lnTo>
                      <a:pt x="756" y="53"/>
                    </a:lnTo>
                    <a:lnTo>
                      <a:pt x="740" y="69"/>
                    </a:lnTo>
                    <a:lnTo>
                      <a:pt x="717" y="87"/>
                    </a:lnTo>
                    <a:lnTo>
                      <a:pt x="690" y="105"/>
                    </a:lnTo>
                    <a:lnTo>
                      <a:pt x="658" y="121"/>
                    </a:lnTo>
                    <a:lnTo>
                      <a:pt x="621" y="136"/>
                    </a:lnTo>
                    <a:lnTo>
                      <a:pt x="620" y="136"/>
                    </a:lnTo>
                    <a:lnTo>
                      <a:pt x="617" y="137"/>
                    </a:lnTo>
                    <a:lnTo>
                      <a:pt x="611" y="139"/>
                    </a:lnTo>
                    <a:lnTo>
                      <a:pt x="605" y="141"/>
                    </a:lnTo>
                    <a:lnTo>
                      <a:pt x="596" y="144"/>
                    </a:lnTo>
                    <a:lnTo>
                      <a:pt x="586" y="148"/>
                    </a:lnTo>
                    <a:lnTo>
                      <a:pt x="574" y="153"/>
                    </a:lnTo>
                    <a:lnTo>
                      <a:pt x="560" y="158"/>
                    </a:lnTo>
                    <a:lnTo>
                      <a:pt x="545" y="166"/>
                    </a:lnTo>
                    <a:lnTo>
                      <a:pt x="528" y="173"/>
                    </a:lnTo>
                    <a:lnTo>
                      <a:pt x="510" y="181"/>
                    </a:lnTo>
                    <a:lnTo>
                      <a:pt x="490" y="191"/>
                    </a:lnTo>
                    <a:lnTo>
                      <a:pt x="470" y="202"/>
                    </a:lnTo>
                    <a:lnTo>
                      <a:pt x="448" y="213"/>
                    </a:lnTo>
                    <a:lnTo>
                      <a:pt x="425" y="226"/>
                    </a:lnTo>
                    <a:lnTo>
                      <a:pt x="401" y="239"/>
                    </a:lnTo>
                    <a:lnTo>
                      <a:pt x="399" y="241"/>
                    </a:lnTo>
                    <a:lnTo>
                      <a:pt x="395" y="243"/>
                    </a:lnTo>
                    <a:lnTo>
                      <a:pt x="387" y="246"/>
                    </a:lnTo>
                    <a:lnTo>
                      <a:pt x="377" y="249"/>
                    </a:lnTo>
                    <a:lnTo>
                      <a:pt x="363" y="252"/>
                    </a:lnTo>
                    <a:lnTo>
                      <a:pt x="348" y="255"/>
                    </a:lnTo>
                    <a:lnTo>
                      <a:pt x="330" y="256"/>
                    </a:lnTo>
                    <a:lnTo>
                      <a:pt x="312" y="257"/>
                    </a:lnTo>
                    <a:lnTo>
                      <a:pt x="293" y="256"/>
                    </a:lnTo>
                    <a:lnTo>
                      <a:pt x="271" y="252"/>
                    </a:lnTo>
                    <a:lnTo>
                      <a:pt x="248" y="246"/>
                    </a:lnTo>
                    <a:lnTo>
                      <a:pt x="226" y="236"/>
                    </a:lnTo>
                    <a:lnTo>
                      <a:pt x="203" y="224"/>
                    </a:lnTo>
                    <a:lnTo>
                      <a:pt x="180" y="208"/>
                    </a:lnTo>
                    <a:lnTo>
                      <a:pt x="157" y="186"/>
                    </a:lnTo>
                    <a:lnTo>
                      <a:pt x="135" y="160"/>
                    </a:lnTo>
                    <a:lnTo>
                      <a:pt x="134" y="158"/>
                    </a:lnTo>
                    <a:lnTo>
                      <a:pt x="129" y="151"/>
                    </a:lnTo>
                    <a:lnTo>
                      <a:pt x="121" y="139"/>
                    </a:lnTo>
                    <a:lnTo>
                      <a:pt x="109" y="121"/>
                    </a:lnTo>
                    <a:lnTo>
                      <a:pt x="90" y="99"/>
                    </a:lnTo>
                    <a:lnTo>
                      <a:pt x="68" y="71"/>
                    </a:lnTo>
                    <a:lnTo>
                      <a:pt x="37" y="38"/>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8" name="Freeform 826"/>
              <p:cNvSpPr>
                <a:spLocks/>
              </p:cNvSpPr>
              <p:nvPr/>
            </p:nvSpPr>
            <p:spPr bwMode="auto">
              <a:xfrm>
                <a:off x="3521" y="2780"/>
                <a:ext cx="12" cy="25"/>
              </a:xfrm>
              <a:custGeom>
                <a:avLst/>
                <a:gdLst>
                  <a:gd name="T0" fmla="*/ 0 w 38"/>
                  <a:gd name="T1" fmla="*/ 25 h 73"/>
                  <a:gd name="T2" fmla="*/ 1 w 38"/>
                  <a:gd name="T3" fmla="*/ 25 h 73"/>
                  <a:gd name="T4" fmla="*/ 3 w 38"/>
                  <a:gd name="T5" fmla="*/ 23 h 73"/>
                  <a:gd name="T6" fmla="*/ 4 w 38"/>
                  <a:gd name="T7" fmla="*/ 22 h 73"/>
                  <a:gd name="T8" fmla="*/ 7 w 38"/>
                  <a:gd name="T9" fmla="*/ 19 h 73"/>
                  <a:gd name="T10" fmla="*/ 9 w 38"/>
                  <a:gd name="T11" fmla="*/ 16 h 73"/>
                  <a:gd name="T12" fmla="*/ 10 w 38"/>
                  <a:gd name="T13" fmla="*/ 12 h 73"/>
                  <a:gd name="T14" fmla="*/ 10 w 38"/>
                  <a:gd name="T15" fmla="*/ 6 h 73"/>
                  <a:gd name="T16" fmla="*/ 9 w 38"/>
                  <a:gd name="T17" fmla="*/ 0 h 73"/>
                  <a:gd name="T18" fmla="*/ 10 w 38"/>
                  <a:gd name="T19" fmla="*/ 1 h 73"/>
                  <a:gd name="T20" fmla="*/ 11 w 38"/>
                  <a:gd name="T21" fmla="*/ 3 h 73"/>
                  <a:gd name="T22" fmla="*/ 11 w 38"/>
                  <a:gd name="T23" fmla="*/ 7 h 73"/>
                  <a:gd name="T24" fmla="*/ 12 w 38"/>
                  <a:gd name="T25" fmla="*/ 12 h 73"/>
                  <a:gd name="T26" fmla="*/ 11 w 38"/>
                  <a:gd name="T27" fmla="*/ 16 h 73"/>
                  <a:gd name="T28" fmla="*/ 9 w 38"/>
                  <a:gd name="T29" fmla="*/ 20 h 73"/>
                  <a:gd name="T30" fmla="*/ 6 w 38"/>
                  <a:gd name="T31" fmla="*/ 23 h 73"/>
                  <a:gd name="T32" fmla="*/ 0 w 38"/>
                  <a:gd name="T33" fmla="*/ 25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3">
                    <a:moveTo>
                      <a:pt x="0" y="73"/>
                    </a:moveTo>
                    <a:lnTo>
                      <a:pt x="2" y="72"/>
                    </a:lnTo>
                    <a:lnTo>
                      <a:pt x="8" y="68"/>
                    </a:lnTo>
                    <a:lnTo>
                      <a:pt x="14" y="64"/>
                    </a:lnTo>
                    <a:lnTo>
                      <a:pt x="21" y="56"/>
                    </a:lnTo>
                    <a:lnTo>
                      <a:pt x="27" y="47"/>
                    </a:lnTo>
                    <a:lnTo>
                      <a:pt x="32" y="34"/>
                    </a:lnTo>
                    <a:lnTo>
                      <a:pt x="33" y="18"/>
                    </a:lnTo>
                    <a:lnTo>
                      <a:pt x="30" y="0"/>
                    </a:lnTo>
                    <a:lnTo>
                      <a:pt x="31" y="3"/>
                    </a:lnTo>
                    <a:lnTo>
                      <a:pt x="34" y="10"/>
                    </a:lnTo>
                    <a:lnTo>
                      <a:pt x="36" y="21"/>
                    </a:lnTo>
                    <a:lnTo>
                      <a:pt x="38" y="34"/>
                    </a:lnTo>
                    <a:lnTo>
                      <a:pt x="36" y="47"/>
                    </a:lnTo>
                    <a:lnTo>
                      <a:pt x="30" y="58"/>
                    </a:lnTo>
                    <a:lnTo>
                      <a:pt x="19" y="67"/>
                    </a:lnTo>
                    <a:lnTo>
                      <a:pt x="0" y="73"/>
                    </a:lnTo>
                    <a:close/>
                  </a:path>
                </a:pathLst>
              </a:custGeom>
              <a:solidFill>
                <a:srgbClr val="354F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599" name="Freeform 827"/>
              <p:cNvSpPr>
                <a:spLocks/>
              </p:cNvSpPr>
              <p:nvPr/>
            </p:nvSpPr>
            <p:spPr bwMode="auto">
              <a:xfrm>
                <a:off x="3511" y="2779"/>
                <a:ext cx="9" cy="9"/>
              </a:xfrm>
              <a:custGeom>
                <a:avLst/>
                <a:gdLst>
                  <a:gd name="T0" fmla="*/ 9 w 27"/>
                  <a:gd name="T1" fmla="*/ 4 h 29"/>
                  <a:gd name="T2" fmla="*/ 9 w 27"/>
                  <a:gd name="T3" fmla="*/ 6 h 29"/>
                  <a:gd name="T4" fmla="*/ 8 w 27"/>
                  <a:gd name="T5" fmla="*/ 7 h 29"/>
                  <a:gd name="T6" fmla="*/ 6 w 27"/>
                  <a:gd name="T7" fmla="*/ 9 h 29"/>
                  <a:gd name="T8" fmla="*/ 5 w 27"/>
                  <a:gd name="T9" fmla="*/ 9 h 29"/>
                  <a:gd name="T10" fmla="*/ 3 w 27"/>
                  <a:gd name="T11" fmla="*/ 9 h 29"/>
                  <a:gd name="T12" fmla="*/ 1 w 27"/>
                  <a:gd name="T13" fmla="*/ 7 h 29"/>
                  <a:gd name="T14" fmla="*/ 0 w 27"/>
                  <a:gd name="T15" fmla="*/ 6 h 29"/>
                  <a:gd name="T16" fmla="*/ 0 w 27"/>
                  <a:gd name="T17" fmla="*/ 4 h 29"/>
                  <a:gd name="T18" fmla="*/ 0 w 27"/>
                  <a:gd name="T19" fmla="*/ 2 h 29"/>
                  <a:gd name="T20" fmla="*/ 1 w 27"/>
                  <a:gd name="T21" fmla="*/ 1 h 29"/>
                  <a:gd name="T22" fmla="*/ 3 w 27"/>
                  <a:gd name="T23" fmla="*/ 0 h 29"/>
                  <a:gd name="T24" fmla="*/ 5 w 27"/>
                  <a:gd name="T25" fmla="*/ 0 h 29"/>
                  <a:gd name="T26" fmla="*/ 6 w 27"/>
                  <a:gd name="T27" fmla="*/ 0 h 29"/>
                  <a:gd name="T28" fmla="*/ 8 w 27"/>
                  <a:gd name="T29" fmla="*/ 1 h 29"/>
                  <a:gd name="T30" fmla="*/ 9 w 27"/>
                  <a:gd name="T31" fmla="*/ 2 h 29"/>
                  <a:gd name="T32" fmla="*/ 9 w 27"/>
                  <a:gd name="T33" fmla="*/ 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7" y="14"/>
                    </a:moveTo>
                    <a:lnTo>
                      <a:pt x="26" y="20"/>
                    </a:lnTo>
                    <a:lnTo>
                      <a:pt x="23" y="24"/>
                    </a:lnTo>
                    <a:lnTo>
                      <a:pt x="19" y="28"/>
                    </a:lnTo>
                    <a:lnTo>
                      <a:pt x="14" y="29"/>
                    </a:lnTo>
                    <a:lnTo>
                      <a:pt x="8" y="28"/>
                    </a:lnTo>
                    <a:lnTo>
                      <a:pt x="4" y="24"/>
                    </a:lnTo>
                    <a:lnTo>
                      <a:pt x="1" y="20"/>
                    </a:lnTo>
                    <a:lnTo>
                      <a:pt x="0" y="14"/>
                    </a:lnTo>
                    <a:lnTo>
                      <a:pt x="1" y="8"/>
                    </a:lnTo>
                    <a:lnTo>
                      <a:pt x="4" y="4"/>
                    </a:lnTo>
                    <a:lnTo>
                      <a:pt x="8" y="1"/>
                    </a:lnTo>
                    <a:lnTo>
                      <a:pt x="14" y="0"/>
                    </a:lnTo>
                    <a:lnTo>
                      <a:pt x="19" y="1"/>
                    </a:lnTo>
                    <a:lnTo>
                      <a:pt x="23" y="4"/>
                    </a:lnTo>
                    <a:lnTo>
                      <a:pt x="26" y="8"/>
                    </a:lnTo>
                    <a:lnTo>
                      <a:pt x="27" y="14"/>
                    </a:lnTo>
                    <a:close/>
                  </a:path>
                </a:pathLst>
              </a:custGeom>
              <a:solidFill>
                <a:srgbClr val="D1DB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0" name="Freeform 828"/>
              <p:cNvSpPr>
                <a:spLocks/>
              </p:cNvSpPr>
              <p:nvPr/>
            </p:nvSpPr>
            <p:spPr bwMode="auto">
              <a:xfrm>
                <a:off x="3354" y="2657"/>
                <a:ext cx="31" cy="224"/>
              </a:xfrm>
              <a:custGeom>
                <a:avLst/>
                <a:gdLst>
                  <a:gd name="T0" fmla="*/ 20 w 94"/>
                  <a:gd name="T1" fmla="*/ 1 h 672"/>
                  <a:gd name="T2" fmla="*/ 18 w 94"/>
                  <a:gd name="T3" fmla="*/ 0 h 672"/>
                  <a:gd name="T4" fmla="*/ 15 w 94"/>
                  <a:gd name="T5" fmla="*/ 0 h 672"/>
                  <a:gd name="T6" fmla="*/ 12 w 94"/>
                  <a:gd name="T7" fmla="*/ 2 h 672"/>
                  <a:gd name="T8" fmla="*/ 9 w 94"/>
                  <a:gd name="T9" fmla="*/ 9 h 672"/>
                  <a:gd name="T10" fmla="*/ 10 w 94"/>
                  <a:gd name="T11" fmla="*/ 17 h 672"/>
                  <a:gd name="T12" fmla="*/ 12 w 94"/>
                  <a:gd name="T13" fmla="*/ 22 h 672"/>
                  <a:gd name="T14" fmla="*/ 16 w 94"/>
                  <a:gd name="T15" fmla="*/ 39 h 672"/>
                  <a:gd name="T16" fmla="*/ 17 w 94"/>
                  <a:gd name="T17" fmla="*/ 48 h 672"/>
                  <a:gd name="T18" fmla="*/ 17 w 94"/>
                  <a:gd name="T19" fmla="*/ 58 h 672"/>
                  <a:gd name="T20" fmla="*/ 18 w 94"/>
                  <a:gd name="T21" fmla="*/ 66 h 672"/>
                  <a:gd name="T22" fmla="*/ 20 w 94"/>
                  <a:gd name="T23" fmla="*/ 77 h 672"/>
                  <a:gd name="T24" fmla="*/ 18 w 94"/>
                  <a:gd name="T25" fmla="*/ 89 h 672"/>
                  <a:gd name="T26" fmla="*/ 20 w 94"/>
                  <a:gd name="T27" fmla="*/ 100 h 672"/>
                  <a:gd name="T28" fmla="*/ 20 w 94"/>
                  <a:gd name="T29" fmla="*/ 103 h 672"/>
                  <a:gd name="T30" fmla="*/ 20 w 94"/>
                  <a:gd name="T31" fmla="*/ 111 h 672"/>
                  <a:gd name="T32" fmla="*/ 20 w 94"/>
                  <a:gd name="T33" fmla="*/ 122 h 672"/>
                  <a:gd name="T34" fmla="*/ 22 w 94"/>
                  <a:gd name="T35" fmla="*/ 132 h 672"/>
                  <a:gd name="T36" fmla="*/ 24 w 94"/>
                  <a:gd name="T37" fmla="*/ 136 h 672"/>
                  <a:gd name="T38" fmla="*/ 26 w 94"/>
                  <a:gd name="T39" fmla="*/ 145 h 672"/>
                  <a:gd name="T40" fmla="*/ 23 w 94"/>
                  <a:gd name="T41" fmla="*/ 155 h 672"/>
                  <a:gd name="T42" fmla="*/ 21 w 94"/>
                  <a:gd name="T43" fmla="*/ 177 h 672"/>
                  <a:gd name="T44" fmla="*/ 21 w 94"/>
                  <a:gd name="T45" fmla="*/ 187 h 672"/>
                  <a:gd name="T46" fmla="*/ 18 w 94"/>
                  <a:gd name="T47" fmla="*/ 196 h 672"/>
                  <a:gd name="T48" fmla="*/ 14 w 94"/>
                  <a:gd name="T49" fmla="*/ 206 h 672"/>
                  <a:gd name="T50" fmla="*/ 10 w 94"/>
                  <a:gd name="T51" fmla="*/ 213 h 672"/>
                  <a:gd name="T52" fmla="*/ 7 w 94"/>
                  <a:gd name="T53" fmla="*/ 216 h 672"/>
                  <a:gd name="T54" fmla="*/ 3 w 94"/>
                  <a:gd name="T55" fmla="*/ 218 h 672"/>
                  <a:gd name="T56" fmla="*/ 1 w 94"/>
                  <a:gd name="T57" fmla="*/ 220 h 672"/>
                  <a:gd name="T58" fmla="*/ 0 w 94"/>
                  <a:gd name="T59" fmla="*/ 223 h 672"/>
                  <a:gd name="T60" fmla="*/ 4 w 94"/>
                  <a:gd name="T61" fmla="*/ 224 h 672"/>
                  <a:gd name="T62" fmla="*/ 11 w 94"/>
                  <a:gd name="T63" fmla="*/ 222 h 672"/>
                  <a:gd name="T64" fmla="*/ 19 w 94"/>
                  <a:gd name="T65" fmla="*/ 218 h 672"/>
                  <a:gd name="T66" fmla="*/ 24 w 94"/>
                  <a:gd name="T67" fmla="*/ 215 h 672"/>
                  <a:gd name="T68" fmla="*/ 26 w 94"/>
                  <a:gd name="T69" fmla="*/ 214 h 672"/>
                  <a:gd name="T70" fmla="*/ 28 w 94"/>
                  <a:gd name="T71" fmla="*/ 207 h 672"/>
                  <a:gd name="T72" fmla="*/ 29 w 94"/>
                  <a:gd name="T73" fmla="*/ 190 h 672"/>
                  <a:gd name="T74" fmla="*/ 31 w 94"/>
                  <a:gd name="T75" fmla="*/ 138 h 672"/>
                  <a:gd name="T76" fmla="*/ 30 w 94"/>
                  <a:gd name="T77" fmla="*/ 110 h 672"/>
                  <a:gd name="T78" fmla="*/ 27 w 94"/>
                  <a:gd name="T79" fmla="*/ 59 h 672"/>
                  <a:gd name="T80" fmla="*/ 26 w 94"/>
                  <a:gd name="T81" fmla="*/ 42 h 672"/>
                  <a:gd name="T82" fmla="*/ 25 w 94"/>
                  <a:gd name="T83" fmla="*/ 12 h 6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672">
                    <a:moveTo>
                      <a:pt x="64" y="3"/>
                    </a:moveTo>
                    <a:lnTo>
                      <a:pt x="62" y="3"/>
                    </a:lnTo>
                    <a:lnTo>
                      <a:pt x="59" y="2"/>
                    </a:lnTo>
                    <a:lnTo>
                      <a:pt x="56" y="1"/>
                    </a:lnTo>
                    <a:lnTo>
                      <a:pt x="51" y="0"/>
                    </a:lnTo>
                    <a:lnTo>
                      <a:pt x="46" y="0"/>
                    </a:lnTo>
                    <a:lnTo>
                      <a:pt x="41" y="2"/>
                    </a:lnTo>
                    <a:lnTo>
                      <a:pt x="36" y="6"/>
                    </a:lnTo>
                    <a:lnTo>
                      <a:pt x="32" y="12"/>
                    </a:lnTo>
                    <a:lnTo>
                      <a:pt x="28" y="28"/>
                    </a:lnTo>
                    <a:lnTo>
                      <a:pt x="29" y="42"/>
                    </a:lnTo>
                    <a:lnTo>
                      <a:pt x="31" y="51"/>
                    </a:lnTo>
                    <a:lnTo>
                      <a:pt x="32" y="56"/>
                    </a:lnTo>
                    <a:lnTo>
                      <a:pt x="35" y="66"/>
                    </a:lnTo>
                    <a:lnTo>
                      <a:pt x="42" y="90"/>
                    </a:lnTo>
                    <a:lnTo>
                      <a:pt x="49" y="116"/>
                    </a:lnTo>
                    <a:lnTo>
                      <a:pt x="52" y="132"/>
                    </a:lnTo>
                    <a:lnTo>
                      <a:pt x="52" y="143"/>
                    </a:lnTo>
                    <a:lnTo>
                      <a:pt x="51" y="158"/>
                    </a:lnTo>
                    <a:lnTo>
                      <a:pt x="51" y="175"/>
                    </a:lnTo>
                    <a:lnTo>
                      <a:pt x="52" y="186"/>
                    </a:lnTo>
                    <a:lnTo>
                      <a:pt x="55" y="197"/>
                    </a:lnTo>
                    <a:lnTo>
                      <a:pt x="58" y="214"/>
                    </a:lnTo>
                    <a:lnTo>
                      <a:pt x="60" y="232"/>
                    </a:lnTo>
                    <a:lnTo>
                      <a:pt x="58" y="250"/>
                    </a:lnTo>
                    <a:lnTo>
                      <a:pt x="56" y="267"/>
                    </a:lnTo>
                    <a:lnTo>
                      <a:pt x="57" y="285"/>
                    </a:lnTo>
                    <a:lnTo>
                      <a:pt x="60" y="300"/>
                    </a:lnTo>
                    <a:lnTo>
                      <a:pt x="61" y="305"/>
                    </a:lnTo>
                    <a:lnTo>
                      <a:pt x="61" y="309"/>
                    </a:lnTo>
                    <a:lnTo>
                      <a:pt x="62" y="319"/>
                    </a:lnTo>
                    <a:lnTo>
                      <a:pt x="62" y="334"/>
                    </a:lnTo>
                    <a:lnTo>
                      <a:pt x="61" y="350"/>
                    </a:lnTo>
                    <a:lnTo>
                      <a:pt x="61" y="367"/>
                    </a:lnTo>
                    <a:lnTo>
                      <a:pt x="65" y="383"/>
                    </a:lnTo>
                    <a:lnTo>
                      <a:pt x="68" y="396"/>
                    </a:lnTo>
                    <a:lnTo>
                      <a:pt x="70" y="401"/>
                    </a:lnTo>
                    <a:lnTo>
                      <a:pt x="72" y="407"/>
                    </a:lnTo>
                    <a:lnTo>
                      <a:pt x="75" y="419"/>
                    </a:lnTo>
                    <a:lnTo>
                      <a:pt x="78" y="434"/>
                    </a:lnTo>
                    <a:lnTo>
                      <a:pt x="76" y="447"/>
                    </a:lnTo>
                    <a:lnTo>
                      <a:pt x="71" y="466"/>
                    </a:lnTo>
                    <a:lnTo>
                      <a:pt x="67" y="498"/>
                    </a:lnTo>
                    <a:lnTo>
                      <a:pt x="64" y="531"/>
                    </a:lnTo>
                    <a:lnTo>
                      <a:pt x="64" y="553"/>
                    </a:lnTo>
                    <a:lnTo>
                      <a:pt x="64" y="562"/>
                    </a:lnTo>
                    <a:lnTo>
                      <a:pt x="60" y="574"/>
                    </a:lnTo>
                    <a:lnTo>
                      <a:pt x="55" y="588"/>
                    </a:lnTo>
                    <a:lnTo>
                      <a:pt x="49" y="604"/>
                    </a:lnTo>
                    <a:lnTo>
                      <a:pt x="42" y="618"/>
                    </a:lnTo>
                    <a:lnTo>
                      <a:pt x="36" y="630"/>
                    </a:lnTo>
                    <a:lnTo>
                      <a:pt x="30" y="640"/>
                    </a:lnTo>
                    <a:lnTo>
                      <a:pt x="26" y="645"/>
                    </a:lnTo>
                    <a:lnTo>
                      <a:pt x="21" y="647"/>
                    </a:lnTo>
                    <a:lnTo>
                      <a:pt x="16" y="650"/>
                    </a:lnTo>
                    <a:lnTo>
                      <a:pt x="10" y="654"/>
                    </a:lnTo>
                    <a:lnTo>
                      <a:pt x="6" y="658"/>
                    </a:lnTo>
                    <a:lnTo>
                      <a:pt x="2" y="661"/>
                    </a:lnTo>
                    <a:lnTo>
                      <a:pt x="0" y="665"/>
                    </a:lnTo>
                    <a:lnTo>
                      <a:pt x="0" y="668"/>
                    </a:lnTo>
                    <a:lnTo>
                      <a:pt x="4" y="671"/>
                    </a:lnTo>
                    <a:lnTo>
                      <a:pt x="11" y="672"/>
                    </a:lnTo>
                    <a:lnTo>
                      <a:pt x="21" y="669"/>
                    </a:lnTo>
                    <a:lnTo>
                      <a:pt x="34" y="665"/>
                    </a:lnTo>
                    <a:lnTo>
                      <a:pt x="46" y="660"/>
                    </a:lnTo>
                    <a:lnTo>
                      <a:pt x="57" y="655"/>
                    </a:lnTo>
                    <a:lnTo>
                      <a:pt x="67" y="650"/>
                    </a:lnTo>
                    <a:lnTo>
                      <a:pt x="74" y="646"/>
                    </a:lnTo>
                    <a:lnTo>
                      <a:pt x="76" y="645"/>
                    </a:lnTo>
                    <a:lnTo>
                      <a:pt x="78" y="642"/>
                    </a:lnTo>
                    <a:lnTo>
                      <a:pt x="82" y="632"/>
                    </a:lnTo>
                    <a:lnTo>
                      <a:pt x="86" y="621"/>
                    </a:lnTo>
                    <a:lnTo>
                      <a:pt x="88" y="611"/>
                    </a:lnTo>
                    <a:lnTo>
                      <a:pt x="89" y="570"/>
                    </a:lnTo>
                    <a:lnTo>
                      <a:pt x="91" y="492"/>
                    </a:lnTo>
                    <a:lnTo>
                      <a:pt x="93" y="413"/>
                    </a:lnTo>
                    <a:lnTo>
                      <a:pt x="94" y="371"/>
                    </a:lnTo>
                    <a:lnTo>
                      <a:pt x="92" y="330"/>
                    </a:lnTo>
                    <a:lnTo>
                      <a:pt x="87" y="252"/>
                    </a:lnTo>
                    <a:lnTo>
                      <a:pt x="81" y="178"/>
                    </a:lnTo>
                    <a:lnTo>
                      <a:pt x="79" y="144"/>
                    </a:lnTo>
                    <a:lnTo>
                      <a:pt x="80" y="125"/>
                    </a:lnTo>
                    <a:lnTo>
                      <a:pt x="81" y="84"/>
                    </a:lnTo>
                    <a:lnTo>
                      <a:pt x="76" y="37"/>
                    </a:lnTo>
                    <a:lnTo>
                      <a:pt x="64" y="3"/>
                    </a:lnTo>
                    <a:close/>
                  </a:path>
                </a:pathLst>
              </a:custGeom>
              <a:solidFill>
                <a:srgbClr val="0C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1" name="Freeform 829"/>
              <p:cNvSpPr>
                <a:spLocks/>
              </p:cNvSpPr>
              <p:nvPr/>
            </p:nvSpPr>
            <p:spPr bwMode="auto">
              <a:xfrm>
                <a:off x="3384" y="2667"/>
                <a:ext cx="20" cy="201"/>
              </a:xfrm>
              <a:custGeom>
                <a:avLst/>
                <a:gdLst>
                  <a:gd name="T0" fmla="*/ 15 w 61"/>
                  <a:gd name="T1" fmla="*/ 201 h 604"/>
                  <a:gd name="T2" fmla="*/ 13 w 61"/>
                  <a:gd name="T3" fmla="*/ 186 h 604"/>
                  <a:gd name="T4" fmla="*/ 10 w 61"/>
                  <a:gd name="T5" fmla="*/ 151 h 604"/>
                  <a:gd name="T6" fmla="*/ 8 w 61"/>
                  <a:gd name="T7" fmla="*/ 113 h 604"/>
                  <a:gd name="T8" fmla="*/ 6 w 61"/>
                  <a:gd name="T9" fmla="*/ 89 h 604"/>
                  <a:gd name="T10" fmla="*/ 5 w 61"/>
                  <a:gd name="T11" fmla="*/ 68 h 604"/>
                  <a:gd name="T12" fmla="*/ 3 w 61"/>
                  <a:gd name="T13" fmla="*/ 38 h 604"/>
                  <a:gd name="T14" fmla="*/ 1 w 61"/>
                  <a:gd name="T15" fmla="*/ 12 h 604"/>
                  <a:gd name="T16" fmla="*/ 0 w 61"/>
                  <a:gd name="T17" fmla="*/ 0 h 604"/>
                  <a:gd name="T18" fmla="*/ 1 w 61"/>
                  <a:gd name="T19" fmla="*/ 10 h 604"/>
                  <a:gd name="T20" fmla="*/ 5 w 61"/>
                  <a:gd name="T21" fmla="*/ 35 h 604"/>
                  <a:gd name="T22" fmla="*/ 8 w 61"/>
                  <a:gd name="T23" fmla="*/ 65 h 604"/>
                  <a:gd name="T24" fmla="*/ 9 w 61"/>
                  <a:gd name="T25" fmla="*/ 90 h 604"/>
                  <a:gd name="T26" fmla="*/ 10 w 61"/>
                  <a:gd name="T27" fmla="*/ 97 h 604"/>
                  <a:gd name="T28" fmla="*/ 10 w 61"/>
                  <a:gd name="T29" fmla="*/ 113 h 604"/>
                  <a:gd name="T30" fmla="*/ 12 w 61"/>
                  <a:gd name="T31" fmla="*/ 130 h 604"/>
                  <a:gd name="T32" fmla="*/ 14 w 61"/>
                  <a:gd name="T33" fmla="*/ 139 h 604"/>
                  <a:gd name="T34" fmla="*/ 15 w 61"/>
                  <a:gd name="T35" fmla="*/ 151 h 604"/>
                  <a:gd name="T36" fmla="*/ 18 w 61"/>
                  <a:gd name="T37" fmla="*/ 172 h 604"/>
                  <a:gd name="T38" fmla="*/ 19 w 61"/>
                  <a:gd name="T39" fmla="*/ 192 h 604"/>
                  <a:gd name="T40" fmla="*/ 20 w 61"/>
                  <a:gd name="T41" fmla="*/ 201 h 604"/>
                  <a:gd name="T42" fmla="*/ 15 w 61"/>
                  <a:gd name="T43" fmla="*/ 201 h 6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604">
                    <a:moveTo>
                      <a:pt x="45" y="604"/>
                    </a:moveTo>
                    <a:lnTo>
                      <a:pt x="41" y="558"/>
                    </a:lnTo>
                    <a:lnTo>
                      <a:pt x="32" y="455"/>
                    </a:lnTo>
                    <a:lnTo>
                      <a:pt x="23" y="341"/>
                    </a:lnTo>
                    <a:lnTo>
                      <a:pt x="19" y="268"/>
                    </a:lnTo>
                    <a:lnTo>
                      <a:pt x="16" y="205"/>
                    </a:lnTo>
                    <a:lnTo>
                      <a:pt x="9" y="115"/>
                    </a:lnTo>
                    <a:lnTo>
                      <a:pt x="3" y="35"/>
                    </a:lnTo>
                    <a:lnTo>
                      <a:pt x="0" y="0"/>
                    </a:lnTo>
                    <a:lnTo>
                      <a:pt x="4" y="31"/>
                    </a:lnTo>
                    <a:lnTo>
                      <a:pt x="15" y="105"/>
                    </a:lnTo>
                    <a:lnTo>
                      <a:pt x="24" y="194"/>
                    </a:lnTo>
                    <a:lnTo>
                      <a:pt x="27" y="271"/>
                    </a:lnTo>
                    <a:lnTo>
                      <a:pt x="29" y="292"/>
                    </a:lnTo>
                    <a:lnTo>
                      <a:pt x="32" y="340"/>
                    </a:lnTo>
                    <a:lnTo>
                      <a:pt x="37" y="390"/>
                    </a:lnTo>
                    <a:lnTo>
                      <a:pt x="42" y="419"/>
                    </a:lnTo>
                    <a:lnTo>
                      <a:pt x="47" y="453"/>
                    </a:lnTo>
                    <a:lnTo>
                      <a:pt x="54" y="516"/>
                    </a:lnTo>
                    <a:lnTo>
                      <a:pt x="59" y="577"/>
                    </a:lnTo>
                    <a:lnTo>
                      <a:pt x="61" y="604"/>
                    </a:lnTo>
                    <a:lnTo>
                      <a:pt x="45" y="6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2" name="Freeform 830"/>
              <p:cNvSpPr>
                <a:spLocks/>
              </p:cNvSpPr>
              <p:nvPr/>
            </p:nvSpPr>
            <p:spPr bwMode="auto">
              <a:xfrm>
                <a:off x="3396" y="2669"/>
                <a:ext cx="13" cy="202"/>
              </a:xfrm>
              <a:custGeom>
                <a:avLst/>
                <a:gdLst>
                  <a:gd name="T0" fmla="*/ 8 w 38"/>
                  <a:gd name="T1" fmla="*/ 202 h 606"/>
                  <a:gd name="T2" fmla="*/ 7 w 38"/>
                  <a:gd name="T3" fmla="*/ 186 h 606"/>
                  <a:gd name="T4" fmla="*/ 5 w 38"/>
                  <a:gd name="T5" fmla="*/ 152 h 606"/>
                  <a:gd name="T6" fmla="*/ 3 w 38"/>
                  <a:gd name="T7" fmla="*/ 114 h 606"/>
                  <a:gd name="T8" fmla="*/ 3 w 38"/>
                  <a:gd name="T9" fmla="*/ 89 h 606"/>
                  <a:gd name="T10" fmla="*/ 2 w 38"/>
                  <a:gd name="T11" fmla="*/ 68 h 606"/>
                  <a:gd name="T12" fmla="*/ 1 w 38"/>
                  <a:gd name="T13" fmla="*/ 39 h 606"/>
                  <a:gd name="T14" fmla="*/ 0 w 38"/>
                  <a:gd name="T15" fmla="*/ 12 h 606"/>
                  <a:gd name="T16" fmla="*/ 0 w 38"/>
                  <a:gd name="T17" fmla="*/ 0 h 606"/>
                  <a:gd name="T18" fmla="*/ 1 w 38"/>
                  <a:gd name="T19" fmla="*/ 10 h 606"/>
                  <a:gd name="T20" fmla="*/ 3 w 38"/>
                  <a:gd name="T21" fmla="*/ 35 h 606"/>
                  <a:gd name="T22" fmla="*/ 6 w 38"/>
                  <a:gd name="T23" fmla="*/ 65 h 606"/>
                  <a:gd name="T24" fmla="*/ 6 w 38"/>
                  <a:gd name="T25" fmla="*/ 91 h 606"/>
                  <a:gd name="T26" fmla="*/ 6 w 38"/>
                  <a:gd name="T27" fmla="*/ 98 h 606"/>
                  <a:gd name="T28" fmla="*/ 7 w 38"/>
                  <a:gd name="T29" fmla="*/ 114 h 606"/>
                  <a:gd name="T30" fmla="*/ 8 w 38"/>
                  <a:gd name="T31" fmla="*/ 130 h 606"/>
                  <a:gd name="T32" fmla="*/ 9 w 38"/>
                  <a:gd name="T33" fmla="*/ 140 h 606"/>
                  <a:gd name="T34" fmla="*/ 11 w 38"/>
                  <a:gd name="T35" fmla="*/ 151 h 606"/>
                  <a:gd name="T36" fmla="*/ 12 w 38"/>
                  <a:gd name="T37" fmla="*/ 172 h 606"/>
                  <a:gd name="T38" fmla="*/ 13 w 38"/>
                  <a:gd name="T39" fmla="*/ 193 h 606"/>
                  <a:gd name="T40" fmla="*/ 13 w 38"/>
                  <a:gd name="T41" fmla="*/ 202 h 606"/>
                  <a:gd name="T42" fmla="*/ 8 w 38"/>
                  <a:gd name="T43" fmla="*/ 202 h 6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606">
                    <a:moveTo>
                      <a:pt x="23" y="606"/>
                    </a:moveTo>
                    <a:lnTo>
                      <a:pt x="21" y="559"/>
                    </a:lnTo>
                    <a:lnTo>
                      <a:pt x="14" y="455"/>
                    </a:lnTo>
                    <a:lnTo>
                      <a:pt x="9" y="342"/>
                    </a:lnTo>
                    <a:lnTo>
                      <a:pt x="8" y="268"/>
                    </a:lnTo>
                    <a:lnTo>
                      <a:pt x="7" y="205"/>
                    </a:lnTo>
                    <a:lnTo>
                      <a:pt x="4" y="116"/>
                    </a:lnTo>
                    <a:lnTo>
                      <a:pt x="1" y="35"/>
                    </a:lnTo>
                    <a:lnTo>
                      <a:pt x="0" y="0"/>
                    </a:lnTo>
                    <a:lnTo>
                      <a:pt x="3" y="31"/>
                    </a:lnTo>
                    <a:lnTo>
                      <a:pt x="10" y="105"/>
                    </a:lnTo>
                    <a:lnTo>
                      <a:pt x="17" y="195"/>
                    </a:lnTo>
                    <a:lnTo>
                      <a:pt x="17" y="272"/>
                    </a:lnTo>
                    <a:lnTo>
                      <a:pt x="18" y="294"/>
                    </a:lnTo>
                    <a:lnTo>
                      <a:pt x="20" y="341"/>
                    </a:lnTo>
                    <a:lnTo>
                      <a:pt x="23" y="391"/>
                    </a:lnTo>
                    <a:lnTo>
                      <a:pt x="27" y="420"/>
                    </a:lnTo>
                    <a:lnTo>
                      <a:pt x="31" y="454"/>
                    </a:lnTo>
                    <a:lnTo>
                      <a:pt x="34" y="517"/>
                    </a:lnTo>
                    <a:lnTo>
                      <a:pt x="37" y="578"/>
                    </a:lnTo>
                    <a:lnTo>
                      <a:pt x="38" y="606"/>
                    </a:lnTo>
                    <a:lnTo>
                      <a:pt x="23" y="60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3" name="Freeform 831"/>
              <p:cNvSpPr>
                <a:spLocks/>
              </p:cNvSpPr>
              <p:nvPr/>
            </p:nvSpPr>
            <p:spPr bwMode="auto">
              <a:xfrm>
                <a:off x="3439" y="2813"/>
                <a:ext cx="192" cy="56"/>
              </a:xfrm>
              <a:custGeom>
                <a:avLst/>
                <a:gdLst>
                  <a:gd name="T0" fmla="*/ 7 w 576"/>
                  <a:gd name="T1" fmla="*/ 0 h 169"/>
                  <a:gd name="T2" fmla="*/ 4 w 576"/>
                  <a:gd name="T3" fmla="*/ 0 h 169"/>
                  <a:gd name="T4" fmla="*/ 1 w 576"/>
                  <a:gd name="T5" fmla="*/ 1 h 169"/>
                  <a:gd name="T6" fmla="*/ 0 w 576"/>
                  <a:gd name="T7" fmla="*/ 5 h 169"/>
                  <a:gd name="T8" fmla="*/ 2 w 576"/>
                  <a:gd name="T9" fmla="*/ 11 h 169"/>
                  <a:gd name="T10" fmla="*/ 4 w 576"/>
                  <a:gd name="T11" fmla="*/ 17 h 169"/>
                  <a:gd name="T12" fmla="*/ 8 w 576"/>
                  <a:gd name="T13" fmla="*/ 20 h 169"/>
                  <a:gd name="T14" fmla="*/ 12 w 576"/>
                  <a:gd name="T15" fmla="*/ 21 h 169"/>
                  <a:gd name="T16" fmla="*/ 15 w 576"/>
                  <a:gd name="T17" fmla="*/ 23 h 169"/>
                  <a:gd name="T18" fmla="*/ 17 w 576"/>
                  <a:gd name="T19" fmla="*/ 24 h 169"/>
                  <a:gd name="T20" fmla="*/ 47 w 576"/>
                  <a:gd name="T21" fmla="*/ 30 h 169"/>
                  <a:gd name="T22" fmla="*/ 86 w 576"/>
                  <a:gd name="T23" fmla="*/ 40 h 169"/>
                  <a:gd name="T24" fmla="*/ 98 w 576"/>
                  <a:gd name="T25" fmla="*/ 43 h 169"/>
                  <a:gd name="T26" fmla="*/ 115 w 576"/>
                  <a:gd name="T27" fmla="*/ 48 h 169"/>
                  <a:gd name="T28" fmla="*/ 130 w 576"/>
                  <a:gd name="T29" fmla="*/ 51 h 169"/>
                  <a:gd name="T30" fmla="*/ 138 w 576"/>
                  <a:gd name="T31" fmla="*/ 51 h 169"/>
                  <a:gd name="T32" fmla="*/ 146 w 576"/>
                  <a:gd name="T33" fmla="*/ 53 h 169"/>
                  <a:gd name="T34" fmla="*/ 156 w 576"/>
                  <a:gd name="T35" fmla="*/ 55 h 169"/>
                  <a:gd name="T36" fmla="*/ 165 w 576"/>
                  <a:gd name="T37" fmla="*/ 56 h 169"/>
                  <a:gd name="T38" fmla="*/ 172 w 576"/>
                  <a:gd name="T39" fmla="*/ 54 h 169"/>
                  <a:gd name="T40" fmla="*/ 180 w 576"/>
                  <a:gd name="T41" fmla="*/ 49 h 169"/>
                  <a:gd name="T42" fmla="*/ 187 w 576"/>
                  <a:gd name="T43" fmla="*/ 44 h 169"/>
                  <a:gd name="T44" fmla="*/ 192 w 576"/>
                  <a:gd name="T45" fmla="*/ 39 h 169"/>
                  <a:gd name="T46" fmla="*/ 191 w 576"/>
                  <a:gd name="T47" fmla="*/ 37 h 169"/>
                  <a:gd name="T48" fmla="*/ 190 w 576"/>
                  <a:gd name="T49" fmla="*/ 35 h 169"/>
                  <a:gd name="T50" fmla="*/ 187 w 576"/>
                  <a:gd name="T51" fmla="*/ 35 h 169"/>
                  <a:gd name="T52" fmla="*/ 183 w 576"/>
                  <a:gd name="T53" fmla="*/ 35 h 169"/>
                  <a:gd name="T54" fmla="*/ 179 w 576"/>
                  <a:gd name="T55" fmla="*/ 35 h 169"/>
                  <a:gd name="T56" fmla="*/ 171 w 576"/>
                  <a:gd name="T57" fmla="*/ 36 h 169"/>
                  <a:gd name="T58" fmla="*/ 163 w 576"/>
                  <a:gd name="T59" fmla="*/ 37 h 169"/>
                  <a:gd name="T60" fmla="*/ 155 w 576"/>
                  <a:gd name="T61" fmla="*/ 38 h 169"/>
                  <a:gd name="T62" fmla="*/ 149 w 576"/>
                  <a:gd name="T63" fmla="*/ 39 h 169"/>
                  <a:gd name="T64" fmla="*/ 135 w 576"/>
                  <a:gd name="T65" fmla="*/ 39 h 169"/>
                  <a:gd name="T66" fmla="*/ 118 w 576"/>
                  <a:gd name="T67" fmla="*/ 38 h 169"/>
                  <a:gd name="T68" fmla="*/ 105 w 576"/>
                  <a:gd name="T69" fmla="*/ 38 h 169"/>
                  <a:gd name="T70" fmla="*/ 99 w 576"/>
                  <a:gd name="T71" fmla="*/ 37 h 169"/>
                  <a:gd name="T72" fmla="*/ 87 w 576"/>
                  <a:gd name="T73" fmla="*/ 34 h 169"/>
                  <a:gd name="T74" fmla="*/ 73 w 576"/>
                  <a:gd name="T75" fmla="*/ 31 h 169"/>
                  <a:gd name="T76" fmla="*/ 63 w 576"/>
                  <a:gd name="T77" fmla="*/ 29 h 169"/>
                  <a:gd name="T78" fmla="*/ 61 w 576"/>
                  <a:gd name="T79" fmla="*/ 28 h 169"/>
                  <a:gd name="T80" fmla="*/ 55 w 576"/>
                  <a:gd name="T81" fmla="*/ 27 h 169"/>
                  <a:gd name="T82" fmla="*/ 46 w 576"/>
                  <a:gd name="T83" fmla="*/ 24 h 169"/>
                  <a:gd name="T84" fmla="*/ 38 w 576"/>
                  <a:gd name="T85" fmla="*/ 21 h 169"/>
                  <a:gd name="T86" fmla="*/ 32 w 576"/>
                  <a:gd name="T87" fmla="*/ 17 h 169"/>
                  <a:gd name="T88" fmla="*/ 26 w 576"/>
                  <a:gd name="T89" fmla="*/ 12 h 169"/>
                  <a:gd name="T90" fmla="*/ 19 w 576"/>
                  <a:gd name="T91" fmla="*/ 7 h 169"/>
                  <a:gd name="T92" fmla="*/ 12 w 576"/>
                  <a:gd name="T93" fmla="*/ 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6" h="169">
                    <a:moveTo>
                      <a:pt x="26" y="2"/>
                    </a:moveTo>
                    <a:lnTo>
                      <a:pt x="22" y="1"/>
                    </a:lnTo>
                    <a:lnTo>
                      <a:pt x="17" y="0"/>
                    </a:lnTo>
                    <a:lnTo>
                      <a:pt x="13" y="0"/>
                    </a:lnTo>
                    <a:lnTo>
                      <a:pt x="8" y="1"/>
                    </a:lnTo>
                    <a:lnTo>
                      <a:pt x="3" y="4"/>
                    </a:lnTo>
                    <a:lnTo>
                      <a:pt x="1" y="8"/>
                    </a:lnTo>
                    <a:lnTo>
                      <a:pt x="0" y="14"/>
                    </a:lnTo>
                    <a:lnTo>
                      <a:pt x="2" y="20"/>
                    </a:lnTo>
                    <a:lnTo>
                      <a:pt x="6" y="32"/>
                    </a:lnTo>
                    <a:lnTo>
                      <a:pt x="10" y="42"/>
                    </a:lnTo>
                    <a:lnTo>
                      <a:pt x="13" y="50"/>
                    </a:lnTo>
                    <a:lnTo>
                      <a:pt x="19" y="57"/>
                    </a:lnTo>
                    <a:lnTo>
                      <a:pt x="24" y="59"/>
                    </a:lnTo>
                    <a:lnTo>
                      <a:pt x="29" y="62"/>
                    </a:lnTo>
                    <a:lnTo>
                      <a:pt x="35" y="64"/>
                    </a:lnTo>
                    <a:lnTo>
                      <a:pt x="40" y="67"/>
                    </a:lnTo>
                    <a:lnTo>
                      <a:pt x="45" y="69"/>
                    </a:lnTo>
                    <a:lnTo>
                      <a:pt x="50" y="70"/>
                    </a:lnTo>
                    <a:lnTo>
                      <a:pt x="52" y="72"/>
                    </a:lnTo>
                    <a:lnTo>
                      <a:pt x="53" y="72"/>
                    </a:lnTo>
                    <a:lnTo>
                      <a:pt x="141" y="91"/>
                    </a:lnTo>
                    <a:lnTo>
                      <a:pt x="254" y="120"/>
                    </a:lnTo>
                    <a:lnTo>
                      <a:pt x="259" y="121"/>
                    </a:lnTo>
                    <a:lnTo>
                      <a:pt x="273" y="125"/>
                    </a:lnTo>
                    <a:lnTo>
                      <a:pt x="295" y="131"/>
                    </a:lnTo>
                    <a:lnTo>
                      <a:pt x="319" y="137"/>
                    </a:lnTo>
                    <a:lnTo>
                      <a:pt x="345" y="144"/>
                    </a:lnTo>
                    <a:lnTo>
                      <a:pt x="369" y="149"/>
                    </a:lnTo>
                    <a:lnTo>
                      <a:pt x="389" y="153"/>
                    </a:lnTo>
                    <a:lnTo>
                      <a:pt x="402" y="154"/>
                    </a:lnTo>
                    <a:lnTo>
                      <a:pt x="413" y="155"/>
                    </a:lnTo>
                    <a:lnTo>
                      <a:pt x="425" y="157"/>
                    </a:lnTo>
                    <a:lnTo>
                      <a:pt x="438" y="160"/>
                    </a:lnTo>
                    <a:lnTo>
                      <a:pt x="453" y="163"/>
                    </a:lnTo>
                    <a:lnTo>
                      <a:pt x="468" y="166"/>
                    </a:lnTo>
                    <a:lnTo>
                      <a:pt x="481" y="169"/>
                    </a:lnTo>
                    <a:lnTo>
                      <a:pt x="495" y="169"/>
                    </a:lnTo>
                    <a:lnTo>
                      <a:pt x="506" y="166"/>
                    </a:lnTo>
                    <a:lnTo>
                      <a:pt x="517" y="162"/>
                    </a:lnTo>
                    <a:lnTo>
                      <a:pt x="529" y="155"/>
                    </a:lnTo>
                    <a:lnTo>
                      <a:pt x="541" y="148"/>
                    </a:lnTo>
                    <a:lnTo>
                      <a:pt x="552" y="140"/>
                    </a:lnTo>
                    <a:lnTo>
                      <a:pt x="562" y="133"/>
                    </a:lnTo>
                    <a:lnTo>
                      <a:pt x="570" y="124"/>
                    </a:lnTo>
                    <a:lnTo>
                      <a:pt x="575" y="118"/>
                    </a:lnTo>
                    <a:lnTo>
                      <a:pt x="576" y="114"/>
                    </a:lnTo>
                    <a:lnTo>
                      <a:pt x="574" y="111"/>
                    </a:lnTo>
                    <a:lnTo>
                      <a:pt x="572" y="109"/>
                    </a:lnTo>
                    <a:lnTo>
                      <a:pt x="569" y="107"/>
                    </a:lnTo>
                    <a:lnTo>
                      <a:pt x="565" y="106"/>
                    </a:lnTo>
                    <a:lnTo>
                      <a:pt x="560" y="105"/>
                    </a:lnTo>
                    <a:lnTo>
                      <a:pt x="556" y="105"/>
                    </a:lnTo>
                    <a:lnTo>
                      <a:pt x="550" y="105"/>
                    </a:lnTo>
                    <a:lnTo>
                      <a:pt x="545" y="105"/>
                    </a:lnTo>
                    <a:lnTo>
                      <a:pt x="538" y="106"/>
                    </a:lnTo>
                    <a:lnTo>
                      <a:pt x="526" y="107"/>
                    </a:lnTo>
                    <a:lnTo>
                      <a:pt x="514" y="109"/>
                    </a:lnTo>
                    <a:lnTo>
                      <a:pt x="501" y="111"/>
                    </a:lnTo>
                    <a:lnTo>
                      <a:pt x="488" y="113"/>
                    </a:lnTo>
                    <a:lnTo>
                      <a:pt x="475" y="115"/>
                    </a:lnTo>
                    <a:lnTo>
                      <a:pt x="464" y="116"/>
                    </a:lnTo>
                    <a:lnTo>
                      <a:pt x="457" y="117"/>
                    </a:lnTo>
                    <a:lnTo>
                      <a:pt x="446" y="117"/>
                    </a:lnTo>
                    <a:lnTo>
                      <a:pt x="429" y="117"/>
                    </a:lnTo>
                    <a:lnTo>
                      <a:pt x="406" y="117"/>
                    </a:lnTo>
                    <a:lnTo>
                      <a:pt x="381" y="117"/>
                    </a:lnTo>
                    <a:lnTo>
                      <a:pt x="355" y="116"/>
                    </a:lnTo>
                    <a:lnTo>
                      <a:pt x="333" y="116"/>
                    </a:lnTo>
                    <a:lnTo>
                      <a:pt x="315" y="115"/>
                    </a:lnTo>
                    <a:lnTo>
                      <a:pt x="305" y="114"/>
                    </a:lnTo>
                    <a:lnTo>
                      <a:pt x="296" y="112"/>
                    </a:lnTo>
                    <a:lnTo>
                      <a:pt x="280" y="109"/>
                    </a:lnTo>
                    <a:lnTo>
                      <a:pt x="261" y="104"/>
                    </a:lnTo>
                    <a:lnTo>
                      <a:pt x="239" y="100"/>
                    </a:lnTo>
                    <a:lnTo>
                      <a:pt x="220" y="95"/>
                    </a:lnTo>
                    <a:lnTo>
                      <a:pt x="202" y="92"/>
                    </a:lnTo>
                    <a:lnTo>
                      <a:pt x="190" y="88"/>
                    </a:lnTo>
                    <a:lnTo>
                      <a:pt x="186" y="87"/>
                    </a:lnTo>
                    <a:lnTo>
                      <a:pt x="183" y="86"/>
                    </a:lnTo>
                    <a:lnTo>
                      <a:pt x="176" y="84"/>
                    </a:lnTo>
                    <a:lnTo>
                      <a:pt x="164" y="81"/>
                    </a:lnTo>
                    <a:lnTo>
                      <a:pt x="152" y="78"/>
                    </a:lnTo>
                    <a:lnTo>
                      <a:pt x="138" y="73"/>
                    </a:lnTo>
                    <a:lnTo>
                      <a:pt x="125" y="68"/>
                    </a:lnTo>
                    <a:lnTo>
                      <a:pt x="113" y="63"/>
                    </a:lnTo>
                    <a:lnTo>
                      <a:pt x="105" y="57"/>
                    </a:lnTo>
                    <a:lnTo>
                      <a:pt x="97" y="50"/>
                    </a:lnTo>
                    <a:lnTo>
                      <a:pt x="89" y="43"/>
                    </a:lnTo>
                    <a:lnTo>
                      <a:pt x="78" y="36"/>
                    </a:lnTo>
                    <a:lnTo>
                      <a:pt x="67" y="28"/>
                    </a:lnTo>
                    <a:lnTo>
                      <a:pt x="57" y="21"/>
                    </a:lnTo>
                    <a:lnTo>
                      <a:pt x="45" y="14"/>
                    </a:lnTo>
                    <a:lnTo>
                      <a:pt x="35" y="7"/>
                    </a:lnTo>
                    <a:lnTo>
                      <a:pt x="26" y="2"/>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4" name="Freeform 832"/>
              <p:cNvSpPr>
                <a:spLocks/>
              </p:cNvSpPr>
              <p:nvPr/>
            </p:nvSpPr>
            <p:spPr bwMode="auto">
              <a:xfrm>
                <a:off x="3657" y="2833"/>
                <a:ext cx="21" cy="139"/>
              </a:xfrm>
              <a:custGeom>
                <a:avLst/>
                <a:gdLst>
                  <a:gd name="T0" fmla="*/ 0 w 65"/>
                  <a:gd name="T1" fmla="*/ 139 h 416"/>
                  <a:gd name="T2" fmla="*/ 1 w 65"/>
                  <a:gd name="T3" fmla="*/ 139 h 416"/>
                  <a:gd name="T4" fmla="*/ 2 w 65"/>
                  <a:gd name="T5" fmla="*/ 138 h 416"/>
                  <a:gd name="T6" fmla="*/ 4 w 65"/>
                  <a:gd name="T7" fmla="*/ 137 h 416"/>
                  <a:gd name="T8" fmla="*/ 5 w 65"/>
                  <a:gd name="T9" fmla="*/ 135 h 416"/>
                  <a:gd name="T10" fmla="*/ 6 w 65"/>
                  <a:gd name="T11" fmla="*/ 129 h 416"/>
                  <a:gd name="T12" fmla="*/ 8 w 65"/>
                  <a:gd name="T13" fmla="*/ 120 h 416"/>
                  <a:gd name="T14" fmla="*/ 10 w 65"/>
                  <a:gd name="T15" fmla="*/ 110 h 416"/>
                  <a:gd name="T16" fmla="*/ 10 w 65"/>
                  <a:gd name="T17" fmla="*/ 103 h 416"/>
                  <a:gd name="T18" fmla="*/ 10 w 65"/>
                  <a:gd name="T19" fmla="*/ 96 h 416"/>
                  <a:gd name="T20" fmla="*/ 9 w 65"/>
                  <a:gd name="T21" fmla="*/ 89 h 416"/>
                  <a:gd name="T22" fmla="*/ 7 w 65"/>
                  <a:gd name="T23" fmla="*/ 82 h 416"/>
                  <a:gd name="T24" fmla="*/ 7 w 65"/>
                  <a:gd name="T25" fmla="*/ 79 h 416"/>
                  <a:gd name="T26" fmla="*/ 7 w 65"/>
                  <a:gd name="T27" fmla="*/ 77 h 416"/>
                  <a:gd name="T28" fmla="*/ 8 w 65"/>
                  <a:gd name="T29" fmla="*/ 69 h 416"/>
                  <a:gd name="T30" fmla="*/ 9 w 65"/>
                  <a:gd name="T31" fmla="*/ 58 h 416"/>
                  <a:gd name="T32" fmla="*/ 11 w 65"/>
                  <a:gd name="T33" fmla="*/ 45 h 416"/>
                  <a:gd name="T34" fmla="*/ 13 w 65"/>
                  <a:gd name="T35" fmla="*/ 32 h 416"/>
                  <a:gd name="T36" fmla="*/ 15 w 65"/>
                  <a:gd name="T37" fmla="*/ 19 h 416"/>
                  <a:gd name="T38" fmla="*/ 17 w 65"/>
                  <a:gd name="T39" fmla="*/ 8 h 416"/>
                  <a:gd name="T40" fmla="*/ 20 w 65"/>
                  <a:gd name="T41" fmla="*/ 0 h 416"/>
                  <a:gd name="T42" fmla="*/ 20 w 65"/>
                  <a:gd name="T43" fmla="*/ 11 h 416"/>
                  <a:gd name="T44" fmla="*/ 18 w 65"/>
                  <a:gd name="T45" fmla="*/ 37 h 416"/>
                  <a:gd name="T46" fmla="*/ 18 w 65"/>
                  <a:gd name="T47" fmla="*/ 64 h 416"/>
                  <a:gd name="T48" fmla="*/ 19 w 65"/>
                  <a:gd name="T49" fmla="*/ 81 h 416"/>
                  <a:gd name="T50" fmla="*/ 21 w 65"/>
                  <a:gd name="T51" fmla="*/ 89 h 416"/>
                  <a:gd name="T52" fmla="*/ 20 w 65"/>
                  <a:gd name="T53" fmla="*/ 97 h 416"/>
                  <a:gd name="T54" fmla="*/ 19 w 65"/>
                  <a:gd name="T55" fmla="*/ 104 h 416"/>
                  <a:gd name="T56" fmla="*/ 18 w 65"/>
                  <a:gd name="T57" fmla="*/ 111 h 416"/>
                  <a:gd name="T58" fmla="*/ 18 w 65"/>
                  <a:gd name="T59" fmla="*/ 117 h 416"/>
                  <a:gd name="T60" fmla="*/ 16 w 65"/>
                  <a:gd name="T61" fmla="*/ 124 h 416"/>
                  <a:gd name="T62" fmla="*/ 14 w 65"/>
                  <a:gd name="T63" fmla="*/ 129 h 416"/>
                  <a:gd name="T64" fmla="*/ 14 w 65"/>
                  <a:gd name="T65" fmla="*/ 131 h 416"/>
                  <a:gd name="T66" fmla="*/ 11 w 65"/>
                  <a:gd name="T67" fmla="*/ 135 h 416"/>
                  <a:gd name="T68" fmla="*/ 0 w 65"/>
                  <a:gd name="T69" fmla="*/ 139 h 4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416">
                    <a:moveTo>
                      <a:pt x="0" y="416"/>
                    </a:moveTo>
                    <a:lnTo>
                      <a:pt x="2" y="416"/>
                    </a:lnTo>
                    <a:lnTo>
                      <a:pt x="6" y="414"/>
                    </a:lnTo>
                    <a:lnTo>
                      <a:pt x="11" y="411"/>
                    </a:lnTo>
                    <a:lnTo>
                      <a:pt x="15" y="404"/>
                    </a:lnTo>
                    <a:lnTo>
                      <a:pt x="19" y="387"/>
                    </a:lnTo>
                    <a:lnTo>
                      <a:pt x="24" y="358"/>
                    </a:lnTo>
                    <a:lnTo>
                      <a:pt x="30" y="328"/>
                    </a:lnTo>
                    <a:lnTo>
                      <a:pt x="32" y="307"/>
                    </a:lnTo>
                    <a:lnTo>
                      <a:pt x="30" y="288"/>
                    </a:lnTo>
                    <a:lnTo>
                      <a:pt x="27" y="265"/>
                    </a:lnTo>
                    <a:lnTo>
                      <a:pt x="23" y="245"/>
                    </a:lnTo>
                    <a:lnTo>
                      <a:pt x="21" y="237"/>
                    </a:lnTo>
                    <a:lnTo>
                      <a:pt x="22" y="229"/>
                    </a:lnTo>
                    <a:lnTo>
                      <a:pt x="24" y="207"/>
                    </a:lnTo>
                    <a:lnTo>
                      <a:pt x="28" y="174"/>
                    </a:lnTo>
                    <a:lnTo>
                      <a:pt x="33" y="136"/>
                    </a:lnTo>
                    <a:lnTo>
                      <a:pt x="39" y="96"/>
                    </a:lnTo>
                    <a:lnTo>
                      <a:pt x="46" y="57"/>
                    </a:lnTo>
                    <a:lnTo>
                      <a:pt x="54" y="23"/>
                    </a:lnTo>
                    <a:lnTo>
                      <a:pt x="63" y="0"/>
                    </a:lnTo>
                    <a:lnTo>
                      <a:pt x="61" y="34"/>
                    </a:lnTo>
                    <a:lnTo>
                      <a:pt x="57" y="110"/>
                    </a:lnTo>
                    <a:lnTo>
                      <a:pt x="55" y="192"/>
                    </a:lnTo>
                    <a:lnTo>
                      <a:pt x="60" y="243"/>
                    </a:lnTo>
                    <a:lnTo>
                      <a:pt x="65" y="267"/>
                    </a:lnTo>
                    <a:lnTo>
                      <a:pt x="63" y="289"/>
                    </a:lnTo>
                    <a:lnTo>
                      <a:pt x="59" y="312"/>
                    </a:lnTo>
                    <a:lnTo>
                      <a:pt x="57" y="331"/>
                    </a:lnTo>
                    <a:lnTo>
                      <a:pt x="55" y="351"/>
                    </a:lnTo>
                    <a:lnTo>
                      <a:pt x="50" y="370"/>
                    </a:lnTo>
                    <a:lnTo>
                      <a:pt x="44" y="386"/>
                    </a:lnTo>
                    <a:lnTo>
                      <a:pt x="42" y="392"/>
                    </a:lnTo>
                    <a:lnTo>
                      <a:pt x="35" y="404"/>
                    </a:lnTo>
                    <a:lnTo>
                      <a:pt x="0" y="4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5" name="Freeform 833"/>
              <p:cNvSpPr>
                <a:spLocks/>
              </p:cNvSpPr>
              <p:nvPr/>
            </p:nvSpPr>
            <p:spPr bwMode="auto">
              <a:xfrm>
                <a:off x="3678" y="2723"/>
                <a:ext cx="14" cy="75"/>
              </a:xfrm>
              <a:custGeom>
                <a:avLst/>
                <a:gdLst>
                  <a:gd name="T0" fmla="*/ 2 w 42"/>
                  <a:gd name="T1" fmla="*/ 7 h 227"/>
                  <a:gd name="T2" fmla="*/ 3 w 42"/>
                  <a:gd name="T3" fmla="*/ 9 h 227"/>
                  <a:gd name="T4" fmla="*/ 6 w 42"/>
                  <a:gd name="T5" fmla="*/ 14 h 227"/>
                  <a:gd name="T6" fmla="*/ 9 w 42"/>
                  <a:gd name="T7" fmla="*/ 21 h 227"/>
                  <a:gd name="T8" fmla="*/ 8 w 42"/>
                  <a:gd name="T9" fmla="*/ 29 h 227"/>
                  <a:gd name="T10" fmla="*/ 6 w 42"/>
                  <a:gd name="T11" fmla="*/ 41 h 227"/>
                  <a:gd name="T12" fmla="*/ 4 w 42"/>
                  <a:gd name="T13" fmla="*/ 56 h 227"/>
                  <a:gd name="T14" fmla="*/ 3 w 42"/>
                  <a:gd name="T15" fmla="*/ 69 h 227"/>
                  <a:gd name="T16" fmla="*/ 2 w 42"/>
                  <a:gd name="T17" fmla="*/ 75 h 227"/>
                  <a:gd name="T18" fmla="*/ 3 w 42"/>
                  <a:gd name="T19" fmla="*/ 73 h 227"/>
                  <a:gd name="T20" fmla="*/ 4 w 42"/>
                  <a:gd name="T21" fmla="*/ 69 h 227"/>
                  <a:gd name="T22" fmla="*/ 6 w 42"/>
                  <a:gd name="T23" fmla="*/ 62 h 227"/>
                  <a:gd name="T24" fmla="*/ 8 w 42"/>
                  <a:gd name="T25" fmla="*/ 54 h 227"/>
                  <a:gd name="T26" fmla="*/ 10 w 42"/>
                  <a:gd name="T27" fmla="*/ 46 h 227"/>
                  <a:gd name="T28" fmla="*/ 12 w 42"/>
                  <a:gd name="T29" fmla="*/ 38 h 227"/>
                  <a:gd name="T30" fmla="*/ 13 w 42"/>
                  <a:gd name="T31" fmla="*/ 31 h 227"/>
                  <a:gd name="T32" fmla="*/ 14 w 42"/>
                  <a:gd name="T33" fmla="*/ 26 h 227"/>
                  <a:gd name="T34" fmla="*/ 14 w 42"/>
                  <a:gd name="T35" fmla="*/ 19 h 227"/>
                  <a:gd name="T36" fmla="*/ 12 w 42"/>
                  <a:gd name="T37" fmla="*/ 13 h 227"/>
                  <a:gd name="T38" fmla="*/ 11 w 42"/>
                  <a:gd name="T39" fmla="*/ 8 h 227"/>
                  <a:gd name="T40" fmla="*/ 10 w 42"/>
                  <a:gd name="T41" fmla="*/ 5 h 227"/>
                  <a:gd name="T42" fmla="*/ 8 w 42"/>
                  <a:gd name="T43" fmla="*/ 3 h 227"/>
                  <a:gd name="T44" fmla="*/ 5 w 42"/>
                  <a:gd name="T45" fmla="*/ 1 h 227"/>
                  <a:gd name="T46" fmla="*/ 1 w 42"/>
                  <a:gd name="T47" fmla="*/ 0 h 227"/>
                  <a:gd name="T48" fmla="*/ 0 w 42"/>
                  <a:gd name="T49" fmla="*/ 0 h 227"/>
                  <a:gd name="T50" fmla="*/ 2 w 42"/>
                  <a:gd name="T51" fmla="*/ 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 h="227">
                    <a:moveTo>
                      <a:pt x="6" y="22"/>
                    </a:moveTo>
                    <a:lnTo>
                      <a:pt x="10" y="28"/>
                    </a:lnTo>
                    <a:lnTo>
                      <a:pt x="19" y="42"/>
                    </a:lnTo>
                    <a:lnTo>
                      <a:pt x="26" y="64"/>
                    </a:lnTo>
                    <a:lnTo>
                      <a:pt x="25" y="89"/>
                    </a:lnTo>
                    <a:lnTo>
                      <a:pt x="18" y="124"/>
                    </a:lnTo>
                    <a:lnTo>
                      <a:pt x="12" y="170"/>
                    </a:lnTo>
                    <a:lnTo>
                      <a:pt x="8" y="210"/>
                    </a:lnTo>
                    <a:lnTo>
                      <a:pt x="6" y="227"/>
                    </a:lnTo>
                    <a:lnTo>
                      <a:pt x="8" y="222"/>
                    </a:lnTo>
                    <a:lnTo>
                      <a:pt x="11" y="208"/>
                    </a:lnTo>
                    <a:lnTo>
                      <a:pt x="18" y="188"/>
                    </a:lnTo>
                    <a:lnTo>
                      <a:pt x="25" y="163"/>
                    </a:lnTo>
                    <a:lnTo>
                      <a:pt x="31" y="138"/>
                    </a:lnTo>
                    <a:lnTo>
                      <a:pt x="37" y="114"/>
                    </a:lnTo>
                    <a:lnTo>
                      <a:pt x="40" y="94"/>
                    </a:lnTo>
                    <a:lnTo>
                      <a:pt x="42" y="79"/>
                    </a:lnTo>
                    <a:lnTo>
                      <a:pt x="41" y="59"/>
                    </a:lnTo>
                    <a:lnTo>
                      <a:pt x="37" y="39"/>
                    </a:lnTo>
                    <a:lnTo>
                      <a:pt x="33" y="24"/>
                    </a:lnTo>
                    <a:lnTo>
                      <a:pt x="29" y="15"/>
                    </a:lnTo>
                    <a:lnTo>
                      <a:pt x="23" y="8"/>
                    </a:lnTo>
                    <a:lnTo>
                      <a:pt x="14" y="4"/>
                    </a:lnTo>
                    <a:lnTo>
                      <a:pt x="4" y="1"/>
                    </a:lnTo>
                    <a:lnTo>
                      <a:pt x="0" y="0"/>
                    </a:lnTo>
                    <a:lnTo>
                      <a:pt x="6"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6" name="Freeform 834"/>
              <p:cNvSpPr>
                <a:spLocks/>
              </p:cNvSpPr>
              <p:nvPr/>
            </p:nvSpPr>
            <p:spPr bwMode="auto">
              <a:xfrm>
                <a:off x="3685" y="2731"/>
                <a:ext cx="30" cy="234"/>
              </a:xfrm>
              <a:custGeom>
                <a:avLst/>
                <a:gdLst>
                  <a:gd name="T0" fmla="*/ 29 w 91"/>
                  <a:gd name="T1" fmla="*/ 0 h 703"/>
                  <a:gd name="T2" fmla="*/ 29 w 91"/>
                  <a:gd name="T3" fmla="*/ 0 h 703"/>
                  <a:gd name="T4" fmla="*/ 28 w 91"/>
                  <a:gd name="T5" fmla="*/ 1 h 703"/>
                  <a:gd name="T6" fmla="*/ 27 w 91"/>
                  <a:gd name="T7" fmla="*/ 1 h 703"/>
                  <a:gd name="T8" fmla="*/ 25 w 91"/>
                  <a:gd name="T9" fmla="*/ 1 h 703"/>
                  <a:gd name="T10" fmla="*/ 23 w 91"/>
                  <a:gd name="T11" fmla="*/ 2 h 703"/>
                  <a:gd name="T12" fmla="*/ 21 w 91"/>
                  <a:gd name="T13" fmla="*/ 2 h 703"/>
                  <a:gd name="T14" fmla="*/ 19 w 91"/>
                  <a:gd name="T15" fmla="*/ 1 h 703"/>
                  <a:gd name="T16" fmla="*/ 18 w 91"/>
                  <a:gd name="T17" fmla="*/ 0 h 703"/>
                  <a:gd name="T18" fmla="*/ 17 w 91"/>
                  <a:gd name="T19" fmla="*/ 9 h 703"/>
                  <a:gd name="T20" fmla="*/ 16 w 91"/>
                  <a:gd name="T21" fmla="*/ 32 h 703"/>
                  <a:gd name="T22" fmla="*/ 14 w 91"/>
                  <a:gd name="T23" fmla="*/ 66 h 703"/>
                  <a:gd name="T24" fmla="*/ 12 w 91"/>
                  <a:gd name="T25" fmla="*/ 105 h 703"/>
                  <a:gd name="T26" fmla="*/ 9 w 91"/>
                  <a:gd name="T27" fmla="*/ 145 h 703"/>
                  <a:gd name="T28" fmla="*/ 6 w 91"/>
                  <a:gd name="T29" fmla="*/ 183 h 703"/>
                  <a:gd name="T30" fmla="*/ 3 w 91"/>
                  <a:gd name="T31" fmla="*/ 213 h 703"/>
                  <a:gd name="T32" fmla="*/ 0 w 91"/>
                  <a:gd name="T33" fmla="*/ 231 h 703"/>
                  <a:gd name="T34" fmla="*/ 0 w 91"/>
                  <a:gd name="T35" fmla="*/ 232 h 703"/>
                  <a:gd name="T36" fmla="*/ 1 w 91"/>
                  <a:gd name="T37" fmla="*/ 233 h 703"/>
                  <a:gd name="T38" fmla="*/ 3 w 91"/>
                  <a:gd name="T39" fmla="*/ 234 h 703"/>
                  <a:gd name="T40" fmla="*/ 5 w 91"/>
                  <a:gd name="T41" fmla="*/ 233 h 703"/>
                  <a:gd name="T42" fmla="*/ 6 w 91"/>
                  <a:gd name="T43" fmla="*/ 227 h 703"/>
                  <a:gd name="T44" fmla="*/ 9 w 91"/>
                  <a:gd name="T45" fmla="*/ 210 h 703"/>
                  <a:gd name="T46" fmla="*/ 14 w 91"/>
                  <a:gd name="T47" fmla="*/ 184 h 703"/>
                  <a:gd name="T48" fmla="*/ 19 w 91"/>
                  <a:gd name="T49" fmla="*/ 152 h 703"/>
                  <a:gd name="T50" fmla="*/ 24 w 91"/>
                  <a:gd name="T51" fmla="*/ 115 h 703"/>
                  <a:gd name="T52" fmla="*/ 28 w 91"/>
                  <a:gd name="T53" fmla="*/ 76 h 703"/>
                  <a:gd name="T54" fmla="*/ 30 w 91"/>
                  <a:gd name="T55" fmla="*/ 37 h 703"/>
                  <a:gd name="T56" fmla="*/ 29 w 91"/>
                  <a:gd name="T57" fmla="*/ 0 h 7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1" h="703">
                    <a:moveTo>
                      <a:pt x="88" y="0"/>
                    </a:moveTo>
                    <a:lnTo>
                      <a:pt x="87" y="0"/>
                    </a:lnTo>
                    <a:lnTo>
                      <a:pt x="85" y="2"/>
                    </a:lnTo>
                    <a:lnTo>
                      <a:pt x="81" y="3"/>
                    </a:lnTo>
                    <a:lnTo>
                      <a:pt x="76" y="4"/>
                    </a:lnTo>
                    <a:lnTo>
                      <a:pt x="70" y="5"/>
                    </a:lnTo>
                    <a:lnTo>
                      <a:pt x="64" y="5"/>
                    </a:lnTo>
                    <a:lnTo>
                      <a:pt x="59" y="3"/>
                    </a:lnTo>
                    <a:lnTo>
                      <a:pt x="54" y="0"/>
                    </a:lnTo>
                    <a:lnTo>
                      <a:pt x="53" y="27"/>
                    </a:lnTo>
                    <a:lnTo>
                      <a:pt x="49" y="96"/>
                    </a:lnTo>
                    <a:lnTo>
                      <a:pt x="43" y="197"/>
                    </a:lnTo>
                    <a:lnTo>
                      <a:pt x="36" y="315"/>
                    </a:lnTo>
                    <a:lnTo>
                      <a:pt x="27" y="437"/>
                    </a:lnTo>
                    <a:lnTo>
                      <a:pt x="18" y="550"/>
                    </a:lnTo>
                    <a:lnTo>
                      <a:pt x="9" y="640"/>
                    </a:lnTo>
                    <a:lnTo>
                      <a:pt x="0" y="695"/>
                    </a:lnTo>
                    <a:lnTo>
                      <a:pt x="1" y="697"/>
                    </a:lnTo>
                    <a:lnTo>
                      <a:pt x="4" y="700"/>
                    </a:lnTo>
                    <a:lnTo>
                      <a:pt x="8" y="703"/>
                    </a:lnTo>
                    <a:lnTo>
                      <a:pt x="14" y="701"/>
                    </a:lnTo>
                    <a:lnTo>
                      <a:pt x="18" y="682"/>
                    </a:lnTo>
                    <a:lnTo>
                      <a:pt x="28" y="631"/>
                    </a:lnTo>
                    <a:lnTo>
                      <a:pt x="43" y="553"/>
                    </a:lnTo>
                    <a:lnTo>
                      <a:pt x="59" y="456"/>
                    </a:lnTo>
                    <a:lnTo>
                      <a:pt x="74" y="346"/>
                    </a:lnTo>
                    <a:lnTo>
                      <a:pt x="85" y="228"/>
                    </a:lnTo>
                    <a:lnTo>
                      <a:pt x="91" y="111"/>
                    </a:lnTo>
                    <a:lnTo>
                      <a:pt x="88"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7" name="Freeform 835"/>
              <p:cNvSpPr>
                <a:spLocks/>
              </p:cNvSpPr>
              <p:nvPr/>
            </p:nvSpPr>
            <p:spPr bwMode="auto">
              <a:xfrm>
                <a:off x="3122" y="2629"/>
                <a:ext cx="247" cy="64"/>
              </a:xfrm>
              <a:custGeom>
                <a:avLst/>
                <a:gdLst>
                  <a:gd name="T0" fmla="*/ 1 w 740"/>
                  <a:gd name="T1" fmla="*/ 28 h 192"/>
                  <a:gd name="T2" fmla="*/ 4 w 740"/>
                  <a:gd name="T3" fmla="*/ 54 h 192"/>
                  <a:gd name="T4" fmla="*/ 10 w 740"/>
                  <a:gd name="T5" fmla="*/ 63 h 192"/>
                  <a:gd name="T6" fmla="*/ 6 w 740"/>
                  <a:gd name="T7" fmla="*/ 26 h 192"/>
                  <a:gd name="T8" fmla="*/ 9 w 740"/>
                  <a:gd name="T9" fmla="*/ 26 h 192"/>
                  <a:gd name="T10" fmla="*/ 15 w 740"/>
                  <a:gd name="T11" fmla="*/ 26 h 192"/>
                  <a:gd name="T12" fmla="*/ 23 w 740"/>
                  <a:gd name="T13" fmla="*/ 25 h 192"/>
                  <a:gd name="T14" fmla="*/ 34 w 740"/>
                  <a:gd name="T15" fmla="*/ 24 h 192"/>
                  <a:gd name="T16" fmla="*/ 47 w 740"/>
                  <a:gd name="T17" fmla="*/ 23 h 192"/>
                  <a:gd name="T18" fmla="*/ 62 w 740"/>
                  <a:gd name="T19" fmla="*/ 21 h 192"/>
                  <a:gd name="T20" fmla="*/ 78 w 740"/>
                  <a:gd name="T21" fmla="*/ 20 h 192"/>
                  <a:gd name="T22" fmla="*/ 96 w 740"/>
                  <a:gd name="T23" fmla="*/ 18 h 192"/>
                  <a:gd name="T24" fmla="*/ 114 w 740"/>
                  <a:gd name="T25" fmla="*/ 16 h 192"/>
                  <a:gd name="T26" fmla="*/ 135 w 740"/>
                  <a:gd name="T27" fmla="*/ 14 h 192"/>
                  <a:gd name="T28" fmla="*/ 155 w 740"/>
                  <a:gd name="T29" fmla="*/ 11 h 192"/>
                  <a:gd name="T30" fmla="*/ 175 w 740"/>
                  <a:gd name="T31" fmla="*/ 9 h 192"/>
                  <a:gd name="T32" fmla="*/ 196 w 740"/>
                  <a:gd name="T33" fmla="*/ 7 h 192"/>
                  <a:gd name="T34" fmla="*/ 217 w 740"/>
                  <a:gd name="T35" fmla="*/ 4 h 192"/>
                  <a:gd name="T36" fmla="*/ 237 w 740"/>
                  <a:gd name="T37" fmla="*/ 1 h 192"/>
                  <a:gd name="T38" fmla="*/ 246 w 740"/>
                  <a:gd name="T39" fmla="*/ 0 h 192"/>
                  <a:gd name="T40" fmla="*/ 241 w 740"/>
                  <a:gd name="T41" fmla="*/ 0 h 192"/>
                  <a:gd name="T42" fmla="*/ 232 w 740"/>
                  <a:gd name="T43" fmla="*/ 1 h 192"/>
                  <a:gd name="T44" fmla="*/ 219 w 740"/>
                  <a:gd name="T45" fmla="*/ 2 h 192"/>
                  <a:gd name="T46" fmla="*/ 203 w 740"/>
                  <a:gd name="T47" fmla="*/ 4 h 192"/>
                  <a:gd name="T48" fmla="*/ 184 w 740"/>
                  <a:gd name="T49" fmla="*/ 5 h 192"/>
                  <a:gd name="T50" fmla="*/ 163 w 740"/>
                  <a:gd name="T51" fmla="*/ 7 h 192"/>
                  <a:gd name="T52" fmla="*/ 141 w 740"/>
                  <a:gd name="T53" fmla="*/ 9 h 192"/>
                  <a:gd name="T54" fmla="*/ 119 w 740"/>
                  <a:gd name="T55" fmla="*/ 11 h 192"/>
                  <a:gd name="T56" fmla="*/ 97 w 740"/>
                  <a:gd name="T57" fmla="*/ 13 h 192"/>
                  <a:gd name="T58" fmla="*/ 75 w 740"/>
                  <a:gd name="T59" fmla="*/ 15 h 192"/>
                  <a:gd name="T60" fmla="*/ 55 w 740"/>
                  <a:gd name="T61" fmla="*/ 17 h 192"/>
                  <a:gd name="T62" fmla="*/ 37 w 740"/>
                  <a:gd name="T63" fmla="*/ 18 h 192"/>
                  <a:gd name="T64" fmla="*/ 22 w 740"/>
                  <a:gd name="T65" fmla="*/ 20 h 192"/>
                  <a:gd name="T66" fmla="*/ 10 w 740"/>
                  <a:gd name="T67" fmla="*/ 21 h 192"/>
                  <a:gd name="T68" fmla="*/ 2 w 740"/>
                  <a:gd name="T69" fmla="*/ 22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0" h="192">
                    <a:moveTo>
                      <a:pt x="0" y="68"/>
                    </a:moveTo>
                    <a:lnTo>
                      <a:pt x="2" y="83"/>
                    </a:lnTo>
                    <a:lnTo>
                      <a:pt x="7" y="120"/>
                    </a:lnTo>
                    <a:lnTo>
                      <a:pt x="12" y="161"/>
                    </a:lnTo>
                    <a:lnTo>
                      <a:pt x="14" y="192"/>
                    </a:lnTo>
                    <a:lnTo>
                      <a:pt x="29" y="189"/>
                    </a:lnTo>
                    <a:lnTo>
                      <a:pt x="17" y="79"/>
                    </a:lnTo>
                    <a:lnTo>
                      <a:pt x="18" y="79"/>
                    </a:lnTo>
                    <a:lnTo>
                      <a:pt x="22" y="79"/>
                    </a:lnTo>
                    <a:lnTo>
                      <a:pt x="27" y="78"/>
                    </a:lnTo>
                    <a:lnTo>
                      <a:pt x="35" y="77"/>
                    </a:lnTo>
                    <a:lnTo>
                      <a:pt x="45" y="77"/>
                    </a:lnTo>
                    <a:lnTo>
                      <a:pt x="57" y="75"/>
                    </a:lnTo>
                    <a:lnTo>
                      <a:pt x="70" y="74"/>
                    </a:lnTo>
                    <a:lnTo>
                      <a:pt x="86" y="73"/>
                    </a:lnTo>
                    <a:lnTo>
                      <a:pt x="102" y="71"/>
                    </a:lnTo>
                    <a:lnTo>
                      <a:pt x="121" y="70"/>
                    </a:lnTo>
                    <a:lnTo>
                      <a:pt x="141" y="68"/>
                    </a:lnTo>
                    <a:lnTo>
                      <a:pt x="163" y="66"/>
                    </a:lnTo>
                    <a:lnTo>
                      <a:pt x="185" y="64"/>
                    </a:lnTo>
                    <a:lnTo>
                      <a:pt x="209" y="61"/>
                    </a:lnTo>
                    <a:lnTo>
                      <a:pt x="234" y="59"/>
                    </a:lnTo>
                    <a:lnTo>
                      <a:pt x="260" y="55"/>
                    </a:lnTo>
                    <a:lnTo>
                      <a:pt x="287" y="53"/>
                    </a:lnTo>
                    <a:lnTo>
                      <a:pt x="314" y="50"/>
                    </a:lnTo>
                    <a:lnTo>
                      <a:pt x="343" y="47"/>
                    </a:lnTo>
                    <a:lnTo>
                      <a:pt x="373" y="44"/>
                    </a:lnTo>
                    <a:lnTo>
                      <a:pt x="403" y="41"/>
                    </a:lnTo>
                    <a:lnTo>
                      <a:pt x="432" y="37"/>
                    </a:lnTo>
                    <a:lnTo>
                      <a:pt x="463" y="34"/>
                    </a:lnTo>
                    <a:lnTo>
                      <a:pt x="494" y="31"/>
                    </a:lnTo>
                    <a:lnTo>
                      <a:pt x="525" y="27"/>
                    </a:lnTo>
                    <a:lnTo>
                      <a:pt x="556" y="24"/>
                    </a:lnTo>
                    <a:lnTo>
                      <a:pt x="587" y="20"/>
                    </a:lnTo>
                    <a:lnTo>
                      <a:pt x="618" y="15"/>
                    </a:lnTo>
                    <a:lnTo>
                      <a:pt x="649" y="12"/>
                    </a:lnTo>
                    <a:lnTo>
                      <a:pt x="680" y="8"/>
                    </a:lnTo>
                    <a:lnTo>
                      <a:pt x="710" y="4"/>
                    </a:lnTo>
                    <a:lnTo>
                      <a:pt x="740" y="0"/>
                    </a:lnTo>
                    <a:lnTo>
                      <a:pt x="738" y="0"/>
                    </a:lnTo>
                    <a:lnTo>
                      <a:pt x="732" y="1"/>
                    </a:lnTo>
                    <a:lnTo>
                      <a:pt x="723" y="1"/>
                    </a:lnTo>
                    <a:lnTo>
                      <a:pt x="710" y="2"/>
                    </a:lnTo>
                    <a:lnTo>
                      <a:pt x="695" y="4"/>
                    </a:lnTo>
                    <a:lnTo>
                      <a:pt x="676" y="5"/>
                    </a:lnTo>
                    <a:lnTo>
                      <a:pt x="655" y="7"/>
                    </a:lnTo>
                    <a:lnTo>
                      <a:pt x="632" y="9"/>
                    </a:lnTo>
                    <a:lnTo>
                      <a:pt x="607" y="11"/>
                    </a:lnTo>
                    <a:lnTo>
                      <a:pt x="579" y="13"/>
                    </a:lnTo>
                    <a:lnTo>
                      <a:pt x="550" y="16"/>
                    </a:lnTo>
                    <a:lnTo>
                      <a:pt x="521" y="20"/>
                    </a:lnTo>
                    <a:lnTo>
                      <a:pt x="489" y="22"/>
                    </a:lnTo>
                    <a:lnTo>
                      <a:pt x="456" y="25"/>
                    </a:lnTo>
                    <a:lnTo>
                      <a:pt x="423" y="28"/>
                    </a:lnTo>
                    <a:lnTo>
                      <a:pt x="390" y="31"/>
                    </a:lnTo>
                    <a:lnTo>
                      <a:pt x="356" y="34"/>
                    </a:lnTo>
                    <a:lnTo>
                      <a:pt x="324" y="36"/>
                    </a:lnTo>
                    <a:lnTo>
                      <a:pt x="290" y="39"/>
                    </a:lnTo>
                    <a:lnTo>
                      <a:pt x="258" y="42"/>
                    </a:lnTo>
                    <a:lnTo>
                      <a:pt x="226" y="45"/>
                    </a:lnTo>
                    <a:lnTo>
                      <a:pt x="195" y="48"/>
                    </a:lnTo>
                    <a:lnTo>
                      <a:pt x="166" y="50"/>
                    </a:lnTo>
                    <a:lnTo>
                      <a:pt x="138" y="53"/>
                    </a:lnTo>
                    <a:lnTo>
                      <a:pt x="112" y="55"/>
                    </a:lnTo>
                    <a:lnTo>
                      <a:pt x="88" y="59"/>
                    </a:lnTo>
                    <a:lnTo>
                      <a:pt x="66" y="61"/>
                    </a:lnTo>
                    <a:lnTo>
                      <a:pt x="47" y="63"/>
                    </a:lnTo>
                    <a:lnTo>
                      <a:pt x="30" y="64"/>
                    </a:lnTo>
                    <a:lnTo>
                      <a:pt x="17" y="66"/>
                    </a:lnTo>
                    <a:lnTo>
                      <a:pt x="7" y="67"/>
                    </a:lnTo>
                    <a:lnTo>
                      <a:pt x="0" y="68"/>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8" name="Freeform 836"/>
              <p:cNvSpPr>
                <a:spLocks/>
              </p:cNvSpPr>
              <p:nvPr/>
            </p:nvSpPr>
            <p:spPr bwMode="auto">
              <a:xfrm>
                <a:off x="3452" y="2631"/>
                <a:ext cx="178" cy="44"/>
              </a:xfrm>
              <a:custGeom>
                <a:avLst/>
                <a:gdLst>
                  <a:gd name="T0" fmla="*/ 0 w 536"/>
                  <a:gd name="T1" fmla="*/ 0 h 132"/>
                  <a:gd name="T2" fmla="*/ 1 w 536"/>
                  <a:gd name="T3" fmla="*/ 0 h 132"/>
                  <a:gd name="T4" fmla="*/ 4 w 536"/>
                  <a:gd name="T5" fmla="*/ 0 h 132"/>
                  <a:gd name="T6" fmla="*/ 9 w 536"/>
                  <a:gd name="T7" fmla="*/ 1 h 132"/>
                  <a:gd name="T8" fmla="*/ 15 w 536"/>
                  <a:gd name="T9" fmla="*/ 1 h 132"/>
                  <a:gd name="T10" fmla="*/ 23 w 536"/>
                  <a:gd name="T11" fmla="*/ 2 h 132"/>
                  <a:gd name="T12" fmla="*/ 33 w 536"/>
                  <a:gd name="T13" fmla="*/ 3 h 132"/>
                  <a:gd name="T14" fmla="*/ 44 w 536"/>
                  <a:gd name="T15" fmla="*/ 5 h 132"/>
                  <a:gd name="T16" fmla="*/ 55 w 536"/>
                  <a:gd name="T17" fmla="*/ 7 h 132"/>
                  <a:gd name="T18" fmla="*/ 68 w 536"/>
                  <a:gd name="T19" fmla="*/ 10 h 132"/>
                  <a:gd name="T20" fmla="*/ 82 w 536"/>
                  <a:gd name="T21" fmla="*/ 13 h 132"/>
                  <a:gd name="T22" fmla="*/ 97 w 536"/>
                  <a:gd name="T23" fmla="*/ 16 h 132"/>
                  <a:gd name="T24" fmla="*/ 113 w 536"/>
                  <a:gd name="T25" fmla="*/ 20 h 132"/>
                  <a:gd name="T26" fmla="*/ 129 w 536"/>
                  <a:gd name="T27" fmla="*/ 25 h 132"/>
                  <a:gd name="T28" fmla="*/ 145 w 536"/>
                  <a:gd name="T29" fmla="*/ 31 h 132"/>
                  <a:gd name="T30" fmla="*/ 161 w 536"/>
                  <a:gd name="T31" fmla="*/ 37 h 132"/>
                  <a:gd name="T32" fmla="*/ 178 w 536"/>
                  <a:gd name="T33" fmla="*/ 44 h 132"/>
                  <a:gd name="T34" fmla="*/ 177 w 536"/>
                  <a:gd name="T35" fmla="*/ 44 h 132"/>
                  <a:gd name="T36" fmla="*/ 175 w 536"/>
                  <a:gd name="T37" fmla="*/ 42 h 132"/>
                  <a:gd name="T38" fmla="*/ 171 w 536"/>
                  <a:gd name="T39" fmla="*/ 40 h 132"/>
                  <a:gd name="T40" fmla="*/ 166 w 536"/>
                  <a:gd name="T41" fmla="*/ 37 h 132"/>
                  <a:gd name="T42" fmla="*/ 159 w 536"/>
                  <a:gd name="T43" fmla="*/ 34 h 132"/>
                  <a:gd name="T44" fmla="*/ 151 w 536"/>
                  <a:gd name="T45" fmla="*/ 30 h 132"/>
                  <a:gd name="T46" fmla="*/ 141 w 536"/>
                  <a:gd name="T47" fmla="*/ 26 h 132"/>
                  <a:gd name="T48" fmla="*/ 130 w 536"/>
                  <a:gd name="T49" fmla="*/ 22 h 132"/>
                  <a:gd name="T50" fmla="*/ 118 w 536"/>
                  <a:gd name="T51" fmla="*/ 18 h 132"/>
                  <a:gd name="T52" fmla="*/ 105 w 536"/>
                  <a:gd name="T53" fmla="*/ 13 h 132"/>
                  <a:gd name="T54" fmla="*/ 90 w 536"/>
                  <a:gd name="T55" fmla="*/ 10 h 132"/>
                  <a:gd name="T56" fmla="*/ 74 w 536"/>
                  <a:gd name="T57" fmla="*/ 7 h 132"/>
                  <a:gd name="T58" fmla="*/ 57 w 536"/>
                  <a:gd name="T59" fmla="*/ 4 h 132"/>
                  <a:gd name="T60" fmla="*/ 39 w 536"/>
                  <a:gd name="T61" fmla="*/ 2 h 132"/>
                  <a:gd name="T62" fmla="*/ 20 w 536"/>
                  <a:gd name="T63" fmla="*/ 0 h 132"/>
                  <a:gd name="T64" fmla="*/ 0 w 536"/>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6" h="132">
                    <a:moveTo>
                      <a:pt x="0" y="0"/>
                    </a:moveTo>
                    <a:lnTo>
                      <a:pt x="3" y="0"/>
                    </a:lnTo>
                    <a:lnTo>
                      <a:pt x="13" y="1"/>
                    </a:lnTo>
                    <a:lnTo>
                      <a:pt x="27" y="2"/>
                    </a:lnTo>
                    <a:lnTo>
                      <a:pt x="46" y="4"/>
                    </a:lnTo>
                    <a:lnTo>
                      <a:pt x="70" y="6"/>
                    </a:lnTo>
                    <a:lnTo>
                      <a:pt x="99" y="10"/>
                    </a:lnTo>
                    <a:lnTo>
                      <a:pt x="132" y="16"/>
                    </a:lnTo>
                    <a:lnTo>
                      <a:pt x="167" y="21"/>
                    </a:lnTo>
                    <a:lnTo>
                      <a:pt x="206" y="29"/>
                    </a:lnTo>
                    <a:lnTo>
                      <a:pt x="248" y="38"/>
                    </a:lnTo>
                    <a:lnTo>
                      <a:pt x="293" y="48"/>
                    </a:lnTo>
                    <a:lnTo>
                      <a:pt x="339" y="61"/>
                    </a:lnTo>
                    <a:lnTo>
                      <a:pt x="387" y="75"/>
                    </a:lnTo>
                    <a:lnTo>
                      <a:pt x="436" y="92"/>
                    </a:lnTo>
                    <a:lnTo>
                      <a:pt x="485" y="110"/>
                    </a:lnTo>
                    <a:lnTo>
                      <a:pt x="536" y="132"/>
                    </a:lnTo>
                    <a:lnTo>
                      <a:pt x="534" y="131"/>
                    </a:lnTo>
                    <a:lnTo>
                      <a:pt x="526" y="125"/>
                    </a:lnTo>
                    <a:lnTo>
                      <a:pt x="515" y="119"/>
                    </a:lnTo>
                    <a:lnTo>
                      <a:pt x="499" y="111"/>
                    </a:lnTo>
                    <a:lnTo>
                      <a:pt x="478" y="101"/>
                    </a:lnTo>
                    <a:lnTo>
                      <a:pt x="454" y="89"/>
                    </a:lnTo>
                    <a:lnTo>
                      <a:pt x="425" y="77"/>
                    </a:lnTo>
                    <a:lnTo>
                      <a:pt x="392" y="65"/>
                    </a:lnTo>
                    <a:lnTo>
                      <a:pt x="355" y="53"/>
                    </a:lnTo>
                    <a:lnTo>
                      <a:pt x="315" y="40"/>
                    </a:lnTo>
                    <a:lnTo>
                      <a:pt x="271" y="29"/>
                    </a:lnTo>
                    <a:lnTo>
                      <a:pt x="224" y="20"/>
                    </a:lnTo>
                    <a:lnTo>
                      <a:pt x="173" y="11"/>
                    </a:lnTo>
                    <a:lnTo>
                      <a:pt x="118" y="5"/>
                    </a:lnTo>
                    <a:lnTo>
                      <a:pt x="61" y="1"/>
                    </a:lnTo>
                    <a:lnTo>
                      <a:pt x="0" y="0"/>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09" name="Freeform 837"/>
              <p:cNvSpPr>
                <a:spLocks/>
              </p:cNvSpPr>
              <p:nvPr/>
            </p:nvSpPr>
            <p:spPr bwMode="auto">
              <a:xfrm>
                <a:off x="3138" y="2651"/>
                <a:ext cx="110" cy="34"/>
              </a:xfrm>
              <a:custGeom>
                <a:avLst/>
                <a:gdLst>
                  <a:gd name="T0" fmla="*/ 0 w 328"/>
                  <a:gd name="T1" fmla="*/ 10 h 102"/>
                  <a:gd name="T2" fmla="*/ 2 w 328"/>
                  <a:gd name="T3" fmla="*/ 34 h 102"/>
                  <a:gd name="T4" fmla="*/ 3 w 328"/>
                  <a:gd name="T5" fmla="*/ 33 h 102"/>
                  <a:gd name="T6" fmla="*/ 7 w 328"/>
                  <a:gd name="T7" fmla="*/ 32 h 102"/>
                  <a:gd name="T8" fmla="*/ 13 w 328"/>
                  <a:gd name="T9" fmla="*/ 29 h 102"/>
                  <a:gd name="T10" fmla="*/ 21 w 328"/>
                  <a:gd name="T11" fmla="*/ 26 h 102"/>
                  <a:gd name="T12" fmla="*/ 29 w 328"/>
                  <a:gd name="T13" fmla="*/ 22 h 102"/>
                  <a:gd name="T14" fmla="*/ 38 w 328"/>
                  <a:gd name="T15" fmla="*/ 19 h 102"/>
                  <a:gd name="T16" fmla="*/ 45 w 328"/>
                  <a:gd name="T17" fmla="*/ 16 h 102"/>
                  <a:gd name="T18" fmla="*/ 52 w 328"/>
                  <a:gd name="T19" fmla="*/ 13 h 102"/>
                  <a:gd name="T20" fmla="*/ 58 w 328"/>
                  <a:gd name="T21" fmla="*/ 11 h 102"/>
                  <a:gd name="T22" fmla="*/ 66 w 328"/>
                  <a:gd name="T23" fmla="*/ 9 h 102"/>
                  <a:gd name="T24" fmla="*/ 72 w 328"/>
                  <a:gd name="T25" fmla="*/ 8 h 102"/>
                  <a:gd name="T26" fmla="*/ 79 w 328"/>
                  <a:gd name="T27" fmla="*/ 7 h 102"/>
                  <a:gd name="T28" fmla="*/ 85 w 328"/>
                  <a:gd name="T29" fmla="*/ 6 h 102"/>
                  <a:gd name="T30" fmla="*/ 90 w 328"/>
                  <a:gd name="T31" fmla="*/ 6 h 102"/>
                  <a:gd name="T32" fmla="*/ 94 w 328"/>
                  <a:gd name="T33" fmla="*/ 6 h 102"/>
                  <a:gd name="T34" fmla="*/ 95 w 328"/>
                  <a:gd name="T35" fmla="*/ 6 h 102"/>
                  <a:gd name="T36" fmla="*/ 110 w 328"/>
                  <a:gd name="T37" fmla="*/ 0 h 102"/>
                  <a:gd name="T38" fmla="*/ 0 w 328"/>
                  <a:gd name="T39" fmla="*/ 1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8" h="102">
                    <a:moveTo>
                      <a:pt x="0" y="29"/>
                    </a:moveTo>
                    <a:lnTo>
                      <a:pt x="6" y="102"/>
                    </a:lnTo>
                    <a:lnTo>
                      <a:pt x="10" y="100"/>
                    </a:lnTo>
                    <a:lnTo>
                      <a:pt x="22" y="95"/>
                    </a:lnTo>
                    <a:lnTo>
                      <a:pt x="40" y="87"/>
                    </a:lnTo>
                    <a:lnTo>
                      <a:pt x="62" y="78"/>
                    </a:lnTo>
                    <a:lnTo>
                      <a:pt x="86" y="67"/>
                    </a:lnTo>
                    <a:lnTo>
                      <a:pt x="112" y="56"/>
                    </a:lnTo>
                    <a:lnTo>
                      <a:pt x="134" y="47"/>
                    </a:lnTo>
                    <a:lnTo>
                      <a:pt x="155" y="39"/>
                    </a:lnTo>
                    <a:lnTo>
                      <a:pt x="174" y="33"/>
                    </a:lnTo>
                    <a:lnTo>
                      <a:pt x="196" y="27"/>
                    </a:lnTo>
                    <a:lnTo>
                      <a:pt x="216" y="23"/>
                    </a:lnTo>
                    <a:lnTo>
                      <a:pt x="237" y="21"/>
                    </a:lnTo>
                    <a:lnTo>
                      <a:pt x="254" y="19"/>
                    </a:lnTo>
                    <a:lnTo>
                      <a:pt x="268" y="18"/>
                    </a:lnTo>
                    <a:lnTo>
                      <a:pt x="279" y="17"/>
                    </a:lnTo>
                    <a:lnTo>
                      <a:pt x="282" y="17"/>
                    </a:lnTo>
                    <a:lnTo>
                      <a:pt x="328" y="0"/>
                    </a:lnTo>
                    <a:lnTo>
                      <a:pt x="0" y="29"/>
                    </a:lnTo>
                    <a:close/>
                  </a:path>
                </a:pathLst>
              </a:custGeom>
              <a:solidFill>
                <a:srgbClr val="2BA3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3610" name="Freeform 838"/>
              <p:cNvSpPr>
                <a:spLocks/>
              </p:cNvSpPr>
              <p:nvPr/>
            </p:nvSpPr>
            <p:spPr bwMode="auto">
              <a:xfrm>
                <a:off x="3175" y="2872"/>
                <a:ext cx="204" cy="92"/>
              </a:xfrm>
              <a:custGeom>
                <a:avLst/>
                <a:gdLst>
                  <a:gd name="T0" fmla="*/ 1 w 612"/>
                  <a:gd name="T1" fmla="*/ 90 h 278"/>
                  <a:gd name="T2" fmla="*/ 7 w 612"/>
                  <a:gd name="T3" fmla="*/ 90 h 278"/>
                  <a:gd name="T4" fmla="*/ 15 w 612"/>
                  <a:gd name="T5" fmla="*/ 92 h 278"/>
                  <a:gd name="T6" fmla="*/ 24 w 612"/>
                  <a:gd name="T7" fmla="*/ 92 h 278"/>
                  <a:gd name="T8" fmla="*/ 31 w 612"/>
                  <a:gd name="T9" fmla="*/ 90 h 278"/>
                  <a:gd name="T10" fmla="*/ 43 w 612"/>
                  <a:gd name="T11" fmla="*/ 85 h 278"/>
                  <a:gd name="T12" fmla="*/ 58 w 612"/>
                  <a:gd name="T13" fmla="*/ 80 h 278"/>
                  <a:gd name="T14" fmla="*/ 69 w 612"/>
                  <a:gd name="T15" fmla="*/ 76 h 278"/>
                  <a:gd name="T16" fmla="*/ 74 w 612"/>
                  <a:gd name="T17" fmla="*/ 73 h 278"/>
                  <a:gd name="T18" fmla="*/ 85 w 612"/>
                  <a:gd name="T19" fmla="*/ 67 h 278"/>
                  <a:gd name="T20" fmla="*/ 98 w 612"/>
                  <a:gd name="T21" fmla="*/ 58 h 278"/>
                  <a:gd name="T22" fmla="*/ 111 w 612"/>
                  <a:gd name="T23" fmla="*/ 51 h 278"/>
                  <a:gd name="T24" fmla="*/ 121 w 612"/>
                  <a:gd name="T25" fmla="*/ 47 h 278"/>
                  <a:gd name="T26" fmla="*/ 134 w 612"/>
                  <a:gd name="T27" fmla="*/ 40 h 278"/>
                  <a:gd name="T28" fmla="*/ 147 w 612"/>
                  <a:gd name="T29" fmla="*/ 32 h 278"/>
                  <a:gd name="T30" fmla="*/ 155 w 612"/>
                  <a:gd name="T31" fmla="*/ 27 h 278"/>
                  <a:gd name="T32" fmla="*/ 183 w 612"/>
                  <a:gd name="T33" fmla="*/ 15 h 278"/>
                  <a:gd name="T34" fmla="*/ 204 w 612"/>
                  <a:gd name="T35" fmla="*/ 0 h 278"/>
                  <a:gd name="T36" fmla="*/ 202 w 612"/>
                  <a:gd name="T37" fmla="*/ 0 h 278"/>
                  <a:gd name="T38" fmla="*/ 197 w 612"/>
                  <a:gd name="T39" fmla="*/ 1 h 278"/>
                  <a:gd name="T40" fmla="*/ 192 w 612"/>
                  <a:gd name="T41" fmla="*/ 3 h 278"/>
                  <a:gd name="T42" fmla="*/ 187 w 612"/>
                  <a:gd name="T43" fmla="*/ 5 h 278"/>
                  <a:gd name="T44" fmla="*/ 182 w 612"/>
                  <a:gd name="T45" fmla="*/ 8 h 278"/>
                  <a:gd name="T46" fmla="*/ 173 w 612"/>
                  <a:gd name="T47" fmla="*/ 13 h 278"/>
                  <a:gd name="T48" fmla="*/ 164 w 612"/>
                  <a:gd name="T49" fmla="*/ 17 h 278"/>
                  <a:gd name="T50" fmla="*/ 158 w 612"/>
                  <a:gd name="T51" fmla="*/ 20 h 278"/>
                  <a:gd name="T52" fmla="*/ 152 w 612"/>
                  <a:gd name="T53" fmla="*/ 23 h 278"/>
                  <a:gd name="T54" fmla="*/ 138 w 612"/>
                  <a:gd name="T55" fmla="*/ 31 h 278"/>
                  <a:gd name="T56" fmla="*/ 118 w 612"/>
                  <a:gd name="T57" fmla="*/ 41 h 278"/>
                  <a:gd name="T58" fmla="*/ 95 w 612"/>
                  <a:gd name="T59" fmla="*/ 54 h 278"/>
                  <a:gd name="T60" fmla="*/ 69 w 612"/>
                  <a:gd name="T61" fmla="*/ 66 h 278"/>
                  <a:gd name="T62" fmla="*/ 44 w 612"/>
                  <a:gd name="T63" fmla="*/ 77 h 278"/>
                  <a:gd name="T64" fmla="*/ 20 w 612"/>
                  <a:gd name="T65" fmla="*/ 85 h 278"/>
                  <a:gd name="T66" fmla="*/ 0 w 612"/>
                  <a:gd name="T67" fmla="*/ 89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2" h="278">
                    <a:moveTo>
                      <a:pt x="0" y="270"/>
                    </a:moveTo>
                    <a:lnTo>
                      <a:pt x="3" y="271"/>
                    </a:lnTo>
                    <a:lnTo>
                      <a:pt x="10" y="272"/>
                    </a:lnTo>
                    <a:lnTo>
                      <a:pt x="20" y="273"/>
                    </a:lnTo>
                    <a:lnTo>
                      <a:pt x="32" y="275"/>
                    </a:lnTo>
                    <a:lnTo>
                      <a:pt x="46" y="277"/>
                    </a:lnTo>
                    <a:lnTo>
                      <a:pt x="60" y="278"/>
                    </a:lnTo>
                    <a:lnTo>
                      <a:pt x="72" y="277"/>
                    </a:lnTo>
                    <a:lnTo>
                      <a:pt x="82" y="276"/>
                    </a:lnTo>
                    <a:lnTo>
                      <a:pt x="93" y="272"/>
                    </a:lnTo>
                    <a:lnTo>
                      <a:pt x="109" y="266"/>
                    </a:lnTo>
                    <a:lnTo>
                      <a:pt x="130" y="258"/>
                    </a:lnTo>
                    <a:lnTo>
                      <a:pt x="151" y="250"/>
                    </a:lnTo>
                    <a:lnTo>
                      <a:pt x="173" y="242"/>
                    </a:lnTo>
                    <a:lnTo>
                      <a:pt x="191" y="234"/>
                    </a:lnTo>
                    <a:lnTo>
                      <a:pt x="207" y="229"/>
                    </a:lnTo>
                    <a:lnTo>
                      <a:pt x="215" y="224"/>
                    </a:lnTo>
                    <a:lnTo>
                      <a:pt x="223" y="220"/>
                    </a:lnTo>
                    <a:lnTo>
                      <a:pt x="236" y="212"/>
                    </a:lnTo>
                    <a:lnTo>
                      <a:pt x="254" y="201"/>
                    </a:lnTo>
                    <a:lnTo>
                      <a:pt x="274" y="189"/>
                    </a:lnTo>
                    <a:lnTo>
                      <a:pt x="295" y="176"/>
                    </a:lnTo>
                    <a:lnTo>
                      <a:pt x="315" y="165"/>
                    </a:lnTo>
                    <a:lnTo>
                      <a:pt x="334" y="155"/>
                    </a:lnTo>
                    <a:lnTo>
                      <a:pt x="348" y="149"/>
                    </a:lnTo>
                    <a:lnTo>
                      <a:pt x="364" y="142"/>
                    </a:lnTo>
                    <a:lnTo>
                      <a:pt x="382" y="132"/>
                    </a:lnTo>
                    <a:lnTo>
                      <a:pt x="402" y="121"/>
                    </a:lnTo>
                    <a:lnTo>
                      <a:pt x="422" y="109"/>
                    </a:lnTo>
                    <a:lnTo>
                      <a:pt x="441" y="97"/>
                    </a:lnTo>
                    <a:lnTo>
                      <a:pt x="456" y="88"/>
                    </a:lnTo>
                    <a:lnTo>
                      <a:pt x="466" y="81"/>
                    </a:lnTo>
                    <a:lnTo>
                      <a:pt x="470" y="79"/>
                    </a:lnTo>
                    <a:lnTo>
                      <a:pt x="549" y="45"/>
                    </a:lnTo>
                    <a:lnTo>
                      <a:pt x="574" y="20"/>
                    </a:lnTo>
                    <a:lnTo>
                      <a:pt x="612" y="0"/>
                    </a:lnTo>
                    <a:lnTo>
                      <a:pt x="610" y="0"/>
                    </a:lnTo>
                    <a:lnTo>
                      <a:pt x="606" y="1"/>
                    </a:lnTo>
                    <a:lnTo>
                      <a:pt x="600" y="2"/>
                    </a:lnTo>
                    <a:lnTo>
                      <a:pt x="591" y="4"/>
                    </a:lnTo>
                    <a:lnTo>
                      <a:pt x="583" y="6"/>
                    </a:lnTo>
                    <a:lnTo>
                      <a:pt x="575" y="8"/>
                    </a:lnTo>
                    <a:lnTo>
                      <a:pt x="568" y="11"/>
                    </a:lnTo>
                    <a:lnTo>
                      <a:pt x="562" y="14"/>
                    </a:lnTo>
                    <a:lnTo>
                      <a:pt x="554" y="18"/>
                    </a:lnTo>
                    <a:lnTo>
                      <a:pt x="545" y="24"/>
                    </a:lnTo>
                    <a:lnTo>
                      <a:pt x="532" y="32"/>
                    </a:lnTo>
                    <a:lnTo>
                      <a:pt x="518" y="39"/>
                    </a:lnTo>
                    <a:lnTo>
                      <a:pt x="505" y="45"/>
                    </a:lnTo>
                    <a:lnTo>
                      <a:pt x="492" y="52"/>
                    </a:lnTo>
                    <a:lnTo>
                      <a:pt x="482" y="57"/>
                    </a:lnTo>
                    <a:lnTo>
                      <a:pt x="473" y="60"/>
                    </a:lnTo>
                    <a:lnTo>
                      <a:pt x="467" y="63"/>
                    </a:lnTo>
                    <a:lnTo>
                      <a:pt x="455" y="71"/>
                    </a:lnTo>
                    <a:lnTo>
                      <a:pt x="436" y="81"/>
                    </a:lnTo>
                    <a:lnTo>
                      <a:pt x="413" y="93"/>
                    </a:lnTo>
                    <a:lnTo>
                      <a:pt x="385" y="109"/>
                    </a:lnTo>
                    <a:lnTo>
                      <a:pt x="354" y="125"/>
                    </a:lnTo>
                    <a:lnTo>
                      <a:pt x="321" y="143"/>
                    </a:lnTo>
                    <a:lnTo>
                      <a:pt x="285" y="162"/>
                    </a:lnTo>
                    <a:lnTo>
                      <a:pt x="247" y="180"/>
                    </a:lnTo>
                    <a:lnTo>
                      <a:pt x="208" y="198"/>
                    </a:lnTo>
                    <a:lnTo>
                      <a:pt x="170" y="215"/>
                    </a:lnTo>
                    <a:lnTo>
                      <a:pt x="132" y="232"/>
                    </a:lnTo>
                    <a:lnTo>
                      <a:pt x="95" y="245"/>
                    </a:lnTo>
                    <a:lnTo>
                      <a:pt x="60" y="256"/>
                    </a:lnTo>
                    <a:lnTo>
                      <a:pt x="28" y="265"/>
                    </a:lnTo>
                    <a:lnTo>
                      <a:pt x="0" y="27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74631" name="Rectangle 871"/>
            <p:cNvSpPr>
              <a:spLocks noChangeArrowheads="1"/>
            </p:cNvSpPr>
            <p:nvPr/>
          </p:nvSpPr>
          <p:spPr bwMode="auto">
            <a:xfrm>
              <a:off x="4468" y="2659"/>
              <a:ext cx="1088" cy="1406"/>
            </a:xfrm>
            <a:prstGeom prst="rect">
              <a:avLst/>
            </a:prstGeom>
            <a:noFill/>
            <a:ln w="57150">
              <a:solidFill>
                <a:schemeClr val="tx1"/>
              </a:solidFill>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gr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19</a:t>
            </a:fld>
            <a:endParaRPr lang="it-IT">
              <a:latin typeface="Calibri"/>
            </a:endParaRPr>
          </a:p>
        </p:txBody>
      </p:sp>
    </p:spTree>
    <p:extLst>
      <p:ext uri="{BB962C8B-B14F-4D97-AF65-F5344CB8AC3E}">
        <p14:creationId xmlns:p14="http://schemas.microsoft.com/office/powerpoint/2010/main" val="119265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1000"/>
                                  </p:stCondLst>
                                  <p:childTnLst>
                                    <p:set>
                                      <p:cBhvr>
                                        <p:cTn id="6" dur="1" fill="hold">
                                          <p:stCondLst>
                                            <p:cond delay="0"/>
                                          </p:stCondLst>
                                        </p:cTn>
                                        <p:tgtEl>
                                          <p:spTgt spid="374629"/>
                                        </p:tgtEl>
                                        <p:attrNameLst>
                                          <p:attrName>style.visibility</p:attrName>
                                        </p:attrNameLst>
                                      </p:cBhvr>
                                      <p:to>
                                        <p:strVal val="visible"/>
                                      </p:to>
                                    </p:set>
                                    <p:animEffect transition="in" filter="wipe(left)">
                                      <p:cBhvr>
                                        <p:cTn id="7" dur="1000"/>
                                        <p:tgtEl>
                                          <p:spTgt spid="374629"/>
                                        </p:tgtEl>
                                      </p:cBhvr>
                                    </p:animEffect>
                                  </p:childTnLst>
                                </p:cTn>
                              </p:par>
                            </p:childTnLst>
                          </p:cTn>
                        </p:par>
                        <p:par>
                          <p:cTn id="8" fill="hold" nodeType="afterGroup">
                            <p:stCondLst>
                              <p:cond delay="2000"/>
                            </p:stCondLst>
                            <p:childTnLst>
                              <p:par>
                                <p:cTn id="9" presetID="22" presetClass="entr" presetSubtype="8" fill="hold" nodeType="afterEffect">
                                  <p:stCondLst>
                                    <p:cond delay="1000"/>
                                  </p:stCondLst>
                                  <p:childTnLst>
                                    <p:set>
                                      <p:cBhvr>
                                        <p:cTn id="10" dur="1" fill="hold">
                                          <p:stCondLst>
                                            <p:cond delay="0"/>
                                          </p:stCondLst>
                                        </p:cTn>
                                        <p:tgtEl>
                                          <p:spTgt spid="335489"/>
                                        </p:tgtEl>
                                        <p:attrNameLst>
                                          <p:attrName>style.visibility</p:attrName>
                                        </p:attrNameLst>
                                      </p:cBhvr>
                                      <p:to>
                                        <p:strVal val="visible"/>
                                      </p:to>
                                    </p:set>
                                    <p:animEffect transition="in" filter="wipe(left)">
                                      <p:cBhvr>
                                        <p:cTn id="11" dur="1000"/>
                                        <p:tgtEl>
                                          <p:spTgt spid="335489"/>
                                        </p:tgtEl>
                                      </p:cBhvr>
                                    </p:animEffect>
                                  </p:childTnLst>
                                </p:cTn>
                              </p:par>
                            </p:childTnLst>
                          </p:cTn>
                        </p:par>
                        <p:par>
                          <p:cTn id="12" fill="hold" nodeType="afterGroup">
                            <p:stCondLst>
                              <p:cond delay="4000"/>
                            </p:stCondLst>
                            <p:childTnLst>
                              <p:par>
                                <p:cTn id="13" presetID="22" presetClass="entr" presetSubtype="8" fill="hold" grpId="0" nodeType="afterEffect">
                                  <p:stCondLst>
                                    <p:cond delay="1000"/>
                                  </p:stCondLst>
                                  <p:childTnLst>
                                    <p:set>
                                      <p:cBhvr>
                                        <p:cTn id="14" dur="1" fill="hold">
                                          <p:stCondLst>
                                            <p:cond delay="0"/>
                                          </p:stCondLst>
                                        </p:cTn>
                                        <p:tgtEl>
                                          <p:spTgt spid="335488"/>
                                        </p:tgtEl>
                                        <p:attrNameLst>
                                          <p:attrName>style.visibility</p:attrName>
                                        </p:attrNameLst>
                                      </p:cBhvr>
                                      <p:to>
                                        <p:strVal val="visible"/>
                                      </p:to>
                                    </p:set>
                                    <p:animEffect transition="in" filter="wipe(left)">
                                      <p:cBhvr>
                                        <p:cTn id="15" dur="1000"/>
                                        <p:tgtEl>
                                          <p:spTgt spid="33548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8" presetClass="entr" presetSubtype="3" fill="hold" nodeType="clickEffect">
                                  <p:stCondLst>
                                    <p:cond delay="0"/>
                                  </p:stCondLst>
                                  <p:childTnLst>
                                    <p:set>
                                      <p:cBhvr>
                                        <p:cTn id="19" dur="1" fill="hold">
                                          <p:stCondLst>
                                            <p:cond delay="0"/>
                                          </p:stCondLst>
                                        </p:cTn>
                                        <p:tgtEl>
                                          <p:spTgt spid="374627"/>
                                        </p:tgtEl>
                                        <p:attrNameLst>
                                          <p:attrName>style.visibility</p:attrName>
                                        </p:attrNameLst>
                                      </p:cBhvr>
                                      <p:to>
                                        <p:strVal val="visible"/>
                                      </p:to>
                                    </p:set>
                                    <p:animEffect transition="in" filter="strips(upRight)">
                                      <p:cBhvr>
                                        <p:cTn id="20" dur="1000"/>
                                        <p:tgtEl>
                                          <p:spTgt spid="374627"/>
                                        </p:tgtEl>
                                      </p:cBhvr>
                                    </p:animEffect>
                                  </p:childTnLst>
                                </p:cTn>
                              </p:par>
                            </p:childTnLst>
                          </p:cTn>
                        </p:par>
                        <p:par>
                          <p:cTn id="21" fill="hold" nodeType="afterGroup">
                            <p:stCondLst>
                              <p:cond delay="1000"/>
                            </p:stCondLst>
                            <p:childTnLst>
                              <p:par>
                                <p:cTn id="22" presetID="9" presetClass="entr" presetSubtype="0" fill="hold" nodeType="afterEffect">
                                  <p:stCondLst>
                                    <p:cond delay="500"/>
                                  </p:stCondLst>
                                  <p:childTnLst>
                                    <p:set>
                                      <p:cBhvr>
                                        <p:cTn id="23" dur="1" fill="hold">
                                          <p:stCondLst>
                                            <p:cond delay="0"/>
                                          </p:stCondLst>
                                        </p:cTn>
                                        <p:tgtEl>
                                          <p:spTgt spid="374632"/>
                                        </p:tgtEl>
                                        <p:attrNameLst>
                                          <p:attrName>style.visibility</p:attrName>
                                        </p:attrNameLst>
                                      </p:cBhvr>
                                      <p:to>
                                        <p:strVal val="visible"/>
                                      </p:to>
                                    </p:set>
                                    <p:animEffect transition="in" filter="dissolve">
                                      <p:cBhvr>
                                        <p:cTn id="24" dur="1000"/>
                                        <p:tgtEl>
                                          <p:spTgt spid="374632"/>
                                        </p:tgtEl>
                                      </p:cBhvr>
                                    </p:animEffect>
                                  </p:childTnLst>
                                </p:cTn>
                              </p:par>
                            </p:childTnLst>
                          </p:cTn>
                        </p:par>
                        <p:par>
                          <p:cTn id="25" fill="hold" nodeType="afterGroup">
                            <p:stCondLst>
                              <p:cond delay="2500"/>
                            </p:stCondLst>
                            <p:childTnLst>
                              <p:par>
                                <p:cTn id="26" presetID="18" presetClass="entr" presetSubtype="6" fill="hold" nodeType="afterEffect">
                                  <p:stCondLst>
                                    <p:cond delay="1000"/>
                                  </p:stCondLst>
                                  <p:childTnLst>
                                    <p:set>
                                      <p:cBhvr>
                                        <p:cTn id="27" dur="1" fill="hold">
                                          <p:stCondLst>
                                            <p:cond delay="0"/>
                                          </p:stCondLst>
                                        </p:cTn>
                                        <p:tgtEl>
                                          <p:spTgt spid="374628"/>
                                        </p:tgtEl>
                                        <p:attrNameLst>
                                          <p:attrName>style.visibility</p:attrName>
                                        </p:attrNameLst>
                                      </p:cBhvr>
                                      <p:to>
                                        <p:strVal val="visible"/>
                                      </p:to>
                                    </p:set>
                                    <p:animEffect transition="in" filter="strips(downRight)">
                                      <p:cBhvr>
                                        <p:cTn id="28" dur="1000"/>
                                        <p:tgtEl>
                                          <p:spTgt spid="374628"/>
                                        </p:tgtEl>
                                      </p:cBhvr>
                                    </p:animEffect>
                                  </p:childTnLst>
                                </p:cTn>
                              </p:par>
                            </p:childTnLst>
                          </p:cTn>
                        </p:par>
                        <p:par>
                          <p:cTn id="29" fill="hold" nodeType="afterGroup">
                            <p:stCondLst>
                              <p:cond delay="4500"/>
                            </p:stCondLst>
                            <p:childTnLst>
                              <p:par>
                                <p:cTn id="30" presetID="9" presetClass="entr" presetSubtype="0" fill="hold" nodeType="afterEffect">
                                  <p:stCondLst>
                                    <p:cond delay="500"/>
                                  </p:stCondLst>
                                  <p:childTnLst>
                                    <p:set>
                                      <p:cBhvr>
                                        <p:cTn id="31" dur="1" fill="hold">
                                          <p:stCondLst>
                                            <p:cond delay="0"/>
                                          </p:stCondLst>
                                        </p:cTn>
                                        <p:tgtEl>
                                          <p:spTgt spid="374633"/>
                                        </p:tgtEl>
                                        <p:attrNameLst>
                                          <p:attrName>style.visibility</p:attrName>
                                        </p:attrNameLst>
                                      </p:cBhvr>
                                      <p:to>
                                        <p:strVal val="visible"/>
                                      </p:to>
                                    </p:set>
                                    <p:animEffect transition="in" filter="dissolve">
                                      <p:cBhvr>
                                        <p:cTn id="32" dur="1000"/>
                                        <p:tgtEl>
                                          <p:spTgt spid="3746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48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Partiamo da una constatazione</a:t>
            </a:r>
            <a:endParaRPr lang="it-IT" dirty="0"/>
          </a:p>
        </p:txBody>
      </p:sp>
      <p:sp>
        <p:nvSpPr>
          <p:cNvPr id="3" name="Segnaposto contenuto 2"/>
          <p:cNvSpPr>
            <a:spLocks noGrp="1"/>
          </p:cNvSpPr>
          <p:nvPr>
            <p:ph idx="1"/>
          </p:nvPr>
        </p:nvSpPr>
        <p:spPr/>
        <p:txBody>
          <a:bodyPr/>
          <a:lstStyle/>
          <a:p>
            <a:pPr marL="114300" indent="0">
              <a:buNone/>
            </a:pPr>
            <a:r>
              <a:rPr lang="it-IT" dirty="0"/>
              <a:t>La realizzazione di un prodotto </a:t>
            </a:r>
            <a:r>
              <a:rPr lang="it-IT" dirty="0" smtClean="0"/>
              <a:t>richiede </a:t>
            </a:r>
            <a:r>
              <a:rPr lang="it-IT" dirty="0"/>
              <a:t>l’impiego di diversi fattori produttivi</a:t>
            </a:r>
          </a:p>
          <a:p>
            <a:pPr marL="114300" indent="0">
              <a:buNone/>
            </a:pPr>
            <a:endParaRPr lang="it-IT" dirty="0"/>
          </a:p>
        </p:txBody>
      </p:sp>
      <p:grpSp>
        <p:nvGrpSpPr>
          <p:cNvPr id="359085" name="Group 685"/>
          <p:cNvGrpSpPr>
            <a:grpSpLocks/>
          </p:cNvGrpSpPr>
          <p:nvPr/>
        </p:nvGrpSpPr>
        <p:grpSpPr bwMode="auto">
          <a:xfrm>
            <a:off x="3924300" y="4868863"/>
            <a:ext cx="1368425" cy="1492250"/>
            <a:chOff x="2472" y="3067"/>
            <a:chExt cx="862" cy="940"/>
          </a:xfrm>
        </p:grpSpPr>
        <p:pic>
          <p:nvPicPr>
            <p:cNvPr id="6706" name="Picture 778" descr="CARBON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72" y="3430"/>
              <a:ext cx="862" cy="5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804" name="AutoShape 404"/>
            <p:cNvSpPr>
              <a:spLocks noChangeArrowheads="1"/>
            </p:cNvSpPr>
            <p:nvPr/>
          </p:nvSpPr>
          <p:spPr bwMode="auto">
            <a:xfrm rot="16200000">
              <a:off x="2661" y="2923"/>
              <a:ext cx="336" cy="624"/>
            </a:xfrm>
            <a:prstGeom prst="rightArrow">
              <a:avLst>
                <a:gd name="adj1" fmla="val 50000"/>
                <a:gd name="adj2" fmla="val 25000"/>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grpSp>
      <p:grpSp>
        <p:nvGrpSpPr>
          <p:cNvPr id="359083" name="Group 683"/>
          <p:cNvGrpSpPr>
            <a:grpSpLocks/>
          </p:cNvGrpSpPr>
          <p:nvPr/>
        </p:nvGrpSpPr>
        <p:grpSpPr bwMode="auto">
          <a:xfrm>
            <a:off x="2195513" y="2420938"/>
            <a:ext cx="4321175" cy="2232025"/>
            <a:chOff x="1383" y="1525"/>
            <a:chExt cx="2722" cy="1406"/>
          </a:xfrm>
        </p:grpSpPr>
        <p:sp>
          <p:nvSpPr>
            <p:cNvPr id="359079" name="Oval 679"/>
            <p:cNvSpPr>
              <a:spLocks noChangeArrowheads="1"/>
            </p:cNvSpPr>
            <p:nvPr/>
          </p:nvSpPr>
          <p:spPr bwMode="auto">
            <a:xfrm>
              <a:off x="1383" y="1525"/>
              <a:ext cx="2722" cy="1406"/>
            </a:xfrm>
            <a:prstGeom prst="ellipse">
              <a:avLst/>
            </a:prstGeom>
            <a:solidFill>
              <a:srgbClr val="98D8FC"/>
            </a:solidFill>
            <a:ln w="6350" cmpd="sng">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nvGrpSpPr>
            <p:cNvPr id="6502" name="Group 682"/>
            <p:cNvGrpSpPr>
              <a:grpSpLocks/>
            </p:cNvGrpSpPr>
            <p:nvPr/>
          </p:nvGrpSpPr>
          <p:grpSpPr bwMode="auto">
            <a:xfrm>
              <a:off x="1610" y="1842"/>
              <a:ext cx="2200" cy="941"/>
              <a:chOff x="1610" y="1842"/>
              <a:chExt cx="2200" cy="941"/>
            </a:xfrm>
          </p:grpSpPr>
          <p:grpSp>
            <p:nvGrpSpPr>
              <p:cNvPr id="6503" name="Group 474"/>
              <p:cNvGrpSpPr>
                <a:grpSpLocks noChangeAspect="1"/>
              </p:cNvGrpSpPr>
              <p:nvPr/>
            </p:nvGrpSpPr>
            <p:grpSpPr bwMode="auto">
              <a:xfrm>
                <a:off x="2245" y="2160"/>
                <a:ext cx="817" cy="623"/>
                <a:chOff x="4286" y="2704"/>
                <a:chExt cx="1157" cy="883"/>
              </a:xfrm>
            </p:grpSpPr>
            <p:sp>
              <p:nvSpPr>
                <p:cNvPr id="6576" name="AutoShape 475"/>
                <p:cNvSpPr>
                  <a:spLocks noChangeAspect="1" noChangeArrowheads="1" noTextEdit="1"/>
                </p:cNvSpPr>
                <p:nvPr/>
              </p:nvSpPr>
              <p:spPr bwMode="auto">
                <a:xfrm>
                  <a:off x="4286" y="2704"/>
                  <a:ext cx="1157" cy="883"/>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77" name="Freeform 476"/>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6578" name="Freeform 477"/>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w="9525">
                  <a:solidFill>
                    <a:schemeClr val="tx1"/>
                  </a:solidFill>
                  <a:round/>
                  <a:headEnd/>
                  <a:tailEnd/>
                </a:ln>
              </p:spPr>
              <p:txBody>
                <a:bodyPr/>
                <a:lstStyle/>
                <a:p>
                  <a:endParaRPr lang="it-IT"/>
                </a:p>
              </p:txBody>
            </p:sp>
            <p:sp>
              <p:nvSpPr>
                <p:cNvPr id="6579" name="Freeform 478"/>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w="9525">
                  <a:solidFill>
                    <a:schemeClr val="tx1"/>
                  </a:solidFill>
                  <a:round/>
                  <a:headEnd/>
                  <a:tailEnd/>
                </a:ln>
              </p:spPr>
              <p:txBody>
                <a:bodyPr/>
                <a:lstStyle/>
                <a:p>
                  <a:endParaRPr lang="it-IT"/>
                </a:p>
              </p:txBody>
            </p:sp>
            <p:sp>
              <p:nvSpPr>
                <p:cNvPr id="6580" name="Freeform 479"/>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w="9525">
                  <a:solidFill>
                    <a:schemeClr val="tx1"/>
                  </a:solidFill>
                  <a:round/>
                  <a:headEnd/>
                  <a:tailEnd/>
                </a:ln>
              </p:spPr>
              <p:txBody>
                <a:bodyPr/>
                <a:lstStyle/>
                <a:p>
                  <a:endParaRPr lang="it-IT"/>
                </a:p>
              </p:txBody>
            </p:sp>
            <p:sp>
              <p:nvSpPr>
                <p:cNvPr id="6581" name="Freeform 480"/>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w="9525">
                  <a:solidFill>
                    <a:schemeClr val="tx1"/>
                  </a:solidFill>
                  <a:round/>
                  <a:headEnd/>
                  <a:tailEnd/>
                </a:ln>
              </p:spPr>
              <p:txBody>
                <a:bodyPr/>
                <a:lstStyle/>
                <a:p>
                  <a:endParaRPr lang="it-IT"/>
                </a:p>
              </p:txBody>
            </p:sp>
            <p:sp>
              <p:nvSpPr>
                <p:cNvPr id="6582" name="Freeform 481"/>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w="9525">
                  <a:solidFill>
                    <a:schemeClr val="tx1"/>
                  </a:solidFill>
                  <a:round/>
                  <a:headEnd/>
                  <a:tailEnd/>
                </a:ln>
              </p:spPr>
              <p:txBody>
                <a:bodyPr/>
                <a:lstStyle/>
                <a:p>
                  <a:endParaRPr lang="it-IT"/>
                </a:p>
              </p:txBody>
            </p:sp>
            <p:sp>
              <p:nvSpPr>
                <p:cNvPr id="6583" name="Freeform 482"/>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w="9525">
                  <a:solidFill>
                    <a:schemeClr val="tx1"/>
                  </a:solidFill>
                  <a:round/>
                  <a:headEnd/>
                  <a:tailEnd/>
                </a:ln>
              </p:spPr>
              <p:txBody>
                <a:bodyPr/>
                <a:lstStyle/>
                <a:p>
                  <a:endParaRPr lang="it-IT"/>
                </a:p>
              </p:txBody>
            </p:sp>
            <p:sp>
              <p:nvSpPr>
                <p:cNvPr id="6584" name="Freeform 483"/>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w="9525">
                  <a:solidFill>
                    <a:schemeClr val="tx1"/>
                  </a:solidFill>
                  <a:round/>
                  <a:headEnd/>
                  <a:tailEnd/>
                </a:ln>
              </p:spPr>
              <p:txBody>
                <a:bodyPr/>
                <a:lstStyle/>
                <a:p>
                  <a:endParaRPr lang="it-IT"/>
                </a:p>
              </p:txBody>
            </p:sp>
            <p:sp>
              <p:nvSpPr>
                <p:cNvPr id="6585" name="Freeform 484"/>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w="9525">
                  <a:solidFill>
                    <a:schemeClr val="tx1"/>
                  </a:solidFill>
                  <a:round/>
                  <a:headEnd/>
                  <a:tailEnd/>
                </a:ln>
              </p:spPr>
              <p:txBody>
                <a:bodyPr/>
                <a:lstStyle/>
                <a:p>
                  <a:endParaRPr lang="it-IT"/>
                </a:p>
              </p:txBody>
            </p:sp>
            <p:sp>
              <p:nvSpPr>
                <p:cNvPr id="6586" name="Freeform 485"/>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w="9525">
                  <a:solidFill>
                    <a:schemeClr val="tx1"/>
                  </a:solidFill>
                  <a:round/>
                  <a:headEnd/>
                  <a:tailEnd/>
                </a:ln>
              </p:spPr>
              <p:txBody>
                <a:bodyPr/>
                <a:lstStyle/>
                <a:p>
                  <a:endParaRPr lang="it-IT"/>
                </a:p>
              </p:txBody>
            </p:sp>
            <p:sp>
              <p:nvSpPr>
                <p:cNvPr id="6587" name="Freeform 486"/>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w="9525">
                  <a:solidFill>
                    <a:schemeClr val="tx1"/>
                  </a:solidFill>
                  <a:round/>
                  <a:headEnd/>
                  <a:tailEnd/>
                </a:ln>
              </p:spPr>
              <p:txBody>
                <a:bodyPr/>
                <a:lstStyle/>
                <a:p>
                  <a:endParaRPr lang="it-IT"/>
                </a:p>
              </p:txBody>
            </p:sp>
            <p:sp>
              <p:nvSpPr>
                <p:cNvPr id="6588" name="Freeform 487"/>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w="9525">
                  <a:solidFill>
                    <a:schemeClr val="tx1"/>
                  </a:solidFill>
                  <a:round/>
                  <a:headEnd/>
                  <a:tailEnd/>
                </a:ln>
              </p:spPr>
              <p:txBody>
                <a:bodyPr/>
                <a:lstStyle/>
                <a:p>
                  <a:endParaRPr lang="it-IT"/>
                </a:p>
              </p:txBody>
            </p:sp>
            <p:sp>
              <p:nvSpPr>
                <p:cNvPr id="6589" name="Freeform 488"/>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w="9525">
                  <a:solidFill>
                    <a:schemeClr val="tx1"/>
                  </a:solidFill>
                  <a:round/>
                  <a:headEnd/>
                  <a:tailEnd/>
                </a:ln>
              </p:spPr>
              <p:txBody>
                <a:bodyPr/>
                <a:lstStyle/>
                <a:p>
                  <a:endParaRPr lang="it-IT"/>
                </a:p>
              </p:txBody>
            </p:sp>
            <p:sp>
              <p:nvSpPr>
                <p:cNvPr id="6590" name="Freeform 489"/>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w="9525">
                  <a:solidFill>
                    <a:schemeClr val="tx1"/>
                  </a:solidFill>
                  <a:round/>
                  <a:headEnd/>
                  <a:tailEnd/>
                </a:ln>
              </p:spPr>
              <p:txBody>
                <a:bodyPr/>
                <a:lstStyle/>
                <a:p>
                  <a:endParaRPr lang="it-IT"/>
                </a:p>
              </p:txBody>
            </p:sp>
            <p:sp>
              <p:nvSpPr>
                <p:cNvPr id="6591" name="Freeform 490"/>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w="9525">
                  <a:solidFill>
                    <a:schemeClr val="tx1"/>
                  </a:solidFill>
                  <a:round/>
                  <a:headEnd/>
                  <a:tailEnd/>
                </a:ln>
              </p:spPr>
              <p:txBody>
                <a:bodyPr/>
                <a:lstStyle/>
                <a:p>
                  <a:endParaRPr lang="it-IT"/>
                </a:p>
              </p:txBody>
            </p:sp>
            <p:sp>
              <p:nvSpPr>
                <p:cNvPr id="6592" name="Freeform 491"/>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w="9525">
                  <a:solidFill>
                    <a:schemeClr val="tx1"/>
                  </a:solidFill>
                  <a:round/>
                  <a:headEnd/>
                  <a:tailEnd/>
                </a:ln>
              </p:spPr>
              <p:txBody>
                <a:bodyPr/>
                <a:lstStyle/>
                <a:p>
                  <a:endParaRPr lang="it-IT"/>
                </a:p>
              </p:txBody>
            </p:sp>
            <p:sp>
              <p:nvSpPr>
                <p:cNvPr id="6593" name="Freeform 492"/>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w="9525">
                  <a:solidFill>
                    <a:schemeClr val="tx1"/>
                  </a:solidFill>
                  <a:round/>
                  <a:headEnd/>
                  <a:tailEnd/>
                </a:ln>
              </p:spPr>
              <p:txBody>
                <a:bodyPr/>
                <a:lstStyle/>
                <a:p>
                  <a:endParaRPr lang="it-IT"/>
                </a:p>
              </p:txBody>
            </p:sp>
            <p:sp>
              <p:nvSpPr>
                <p:cNvPr id="6594" name="Freeform 493"/>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w="9525">
                  <a:solidFill>
                    <a:schemeClr val="tx1"/>
                  </a:solidFill>
                  <a:round/>
                  <a:headEnd/>
                  <a:tailEnd/>
                </a:ln>
              </p:spPr>
              <p:txBody>
                <a:bodyPr/>
                <a:lstStyle/>
                <a:p>
                  <a:endParaRPr lang="it-IT"/>
                </a:p>
              </p:txBody>
            </p:sp>
            <p:sp>
              <p:nvSpPr>
                <p:cNvPr id="6595" name="Freeform 494"/>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w="9525">
                  <a:solidFill>
                    <a:schemeClr val="tx1"/>
                  </a:solidFill>
                  <a:round/>
                  <a:headEnd/>
                  <a:tailEnd/>
                </a:ln>
              </p:spPr>
              <p:txBody>
                <a:bodyPr/>
                <a:lstStyle/>
                <a:p>
                  <a:endParaRPr lang="it-IT"/>
                </a:p>
              </p:txBody>
            </p:sp>
            <p:sp>
              <p:nvSpPr>
                <p:cNvPr id="6596" name="Freeform 495"/>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w="9525">
                  <a:solidFill>
                    <a:schemeClr val="tx1"/>
                  </a:solidFill>
                  <a:round/>
                  <a:headEnd/>
                  <a:tailEnd/>
                </a:ln>
              </p:spPr>
              <p:txBody>
                <a:bodyPr/>
                <a:lstStyle/>
                <a:p>
                  <a:endParaRPr lang="it-IT"/>
                </a:p>
              </p:txBody>
            </p:sp>
            <p:sp>
              <p:nvSpPr>
                <p:cNvPr id="6597" name="Freeform 496"/>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w="9525">
                  <a:solidFill>
                    <a:schemeClr val="tx1"/>
                  </a:solidFill>
                  <a:round/>
                  <a:headEnd/>
                  <a:tailEnd/>
                </a:ln>
              </p:spPr>
              <p:txBody>
                <a:bodyPr/>
                <a:lstStyle/>
                <a:p>
                  <a:endParaRPr lang="it-IT"/>
                </a:p>
              </p:txBody>
            </p:sp>
            <p:sp>
              <p:nvSpPr>
                <p:cNvPr id="6598" name="Freeform 497"/>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w="9525">
                  <a:solidFill>
                    <a:schemeClr val="tx1"/>
                  </a:solidFill>
                  <a:round/>
                  <a:headEnd/>
                  <a:tailEnd/>
                </a:ln>
              </p:spPr>
              <p:txBody>
                <a:bodyPr/>
                <a:lstStyle/>
                <a:p>
                  <a:endParaRPr lang="it-IT"/>
                </a:p>
              </p:txBody>
            </p:sp>
            <p:sp>
              <p:nvSpPr>
                <p:cNvPr id="6599" name="Freeform 498"/>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w="9525">
                  <a:solidFill>
                    <a:schemeClr val="tx1"/>
                  </a:solidFill>
                  <a:round/>
                  <a:headEnd/>
                  <a:tailEnd/>
                </a:ln>
              </p:spPr>
              <p:txBody>
                <a:bodyPr/>
                <a:lstStyle/>
                <a:p>
                  <a:endParaRPr lang="it-IT"/>
                </a:p>
              </p:txBody>
            </p:sp>
            <p:sp>
              <p:nvSpPr>
                <p:cNvPr id="6600" name="Freeform 499"/>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w="9525">
                  <a:solidFill>
                    <a:schemeClr val="tx1"/>
                  </a:solidFill>
                  <a:round/>
                  <a:headEnd/>
                  <a:tailEnd/>
                </a:ln>
              </p:spPr>
              <p:txBody>
                <a:bodyPr/>
                <a:lstStyle/>
                <a:p>
                  <a:endParaRPr lang="it-IT"/>
                </a:p>
              </p:txBody>
            </p:sp>
            <p:sp>
              <p:nvSpPr>
                <p:cNvPr id="6601" name="Freeform 500"/>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w="9525">
                  <a:solidFill>
                    <a:schemeClr val="tx1"/>
                  </a:solidFill>
                  <a:round/>
                  <a:headEnd/>
                  <a:tailEnd/>
                </a:ln>
              </p:spPr>
              <p:txBody>
                <a:bodyPr/>
                <a:lstStyle/>
                <a:p>
                  <a:endParaRPr lang="it-IT"/>
                </a:p>
              </p:txBody>
            </p:sp>
            <p:sp>
              <p:nvSpPr>
                <p:cNvPr id="6602" name="Freeform 501"/>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w="9525">
                  <a:solidFill>
                    <a:schemeClr val="tx1"/>
                  </a:solidFill>
                  <a:round/>
                  <a:headEnd/>
                  <a:tailEnd/>
                </a:ln>
              </p:spPr>
              <p:txBody>
                <a:bodyPr/>
                <a:lstStyle/>
                <a:p>
                  <a:endParaRPr lang="it-IT"/>
                </a:p>
              </p:txBody>
            </p:sp>
            <p:sp>
              <p:nvSpPr>
                <p:cNvPr id="6603" name="Freeform 502"/>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w="9525">
                  <a:solidFill>
                    <a:schemeClr val="tx1"/>
                  </a:solidFill>
                  <a:round/>
                  <a:headEnd/>
                  <a:tailEnd/>
                </a:ln>
              </p:spPr>
              <p:txBody>
                <a:bodyPr/>
                <a:lstStyle/>
                <a:p>
                  <a:endParaRPr lang="it-IT"/>
                </a:p>
              </p:txBody>
            </p:sp>
            <p:sp>
              <p:nvSpPr>
                <p:cNvPr id="6604" name="Freeform 503"/>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w="9525">
                  <a:solidFill>
                    <a:schemeClr val="tx1"/>
                  </a:solidFill>
                  <a:round/>
                  <a:headEnd/>
                  <a:tailEnd/>
                </a:ln>
              </p:spPr>
              <p:txBody>
                <a:bodyPr/>
                <a:lstStyle/>
                <a:p>
                  <a:endParaRPr lang="it-IT"/>
                </a:p>
              </p:txBody>
            </p:sp>
            <p:sp>
              <p:nvSpPr>
                <p:cNvPr id="6605" name="Freeform 504"/>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w="9525">
                  <a:solidFill>
                    <a:schemeClr val="tx1"/>
                  </a:solidFill>
                  <a:round/>
                  <a:headEnd/>
                  <a:tailEnd/>
                </a:ln>
              </p:spPr>
              <p:txBody>
                <a:bodyPr/>
                <a:lstStyle/>
                <a:p>
                  <a:endParaRPr lang="it-IT"/>
                </a:p>
              </p:txBody>
            </p:sp>
            <p:sp>
              <p:nvSpPr>
                <p:cNvPr id="6606" name="Freeform 505"/>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w="9525">
                  <a:solidFill>
                    <a:schemeClr val="tx1"/>
                  </a:solidFill>
                  <a:round/>
                  <a:headEnd/>
                  <a:tailEnd/>
                </a:ln>
              </p:spPr>
              <p:txBody>
                <a:bodyPr/>
                <a:lstStyle/>
                <a:p>
                  <a:endParaRPr lang="it-IT"/>
                </a:p>
              </p:txBody>
            </p:sp>
            <p:sp>
              <p:nvSpPr>
                <p:cNvPr id="6607" name="Freeform 506"/>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w="9525">
                  <a:solidFill>
                    <a:schemeClr val="tx1"/>
                  </a:solidFill>
                  <a:round/>
                  <a:headEnd/>
                  <a:tailEnd/>
                </a:ln>
              </p:spPr>
              <p:txBody>
                <a:bodyPr/>
                <a:lstStyle/>
                <a:p>
                  <a:endParaRPr lang="it-IT"/>
                </a:p>
              </p:txBody>
            </p:sp>
            <p:sp>
              <p:nvSpPr>
                <p:cNvPr id="6608" name="Freeform 507"/>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w="9525">
                  <a:solidFill>
                    <a:schemeClr val="tx1"/>
                  </a:solidFill>
                  <a:round/>
                  <a:headEnd/>
                  <a:tailEnd/>
                </a:ln>
              </p:spPr>
              <p:txBody>
                <a:bodyPr/>
                <a:lstStyle/>
                <a:p>
                  <a:endParaRPr lang="it-IT"/>
                </a:p>
              </p:txBody>
            </p:sp>
            <p:sp>
              <p:nvSpPr>
                <p:cNvPr id="6609" name="Freeform 508"/>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w="9525">
                  <a:solidFill>
                    <a:schemeClr val="tx1"/>
                  </a:solidFill>
                  <a:round/>
                  <a:headEnd/>
                  <a:tailEnd/>
                </a:ln>
              </p:spPr>
              <p:txBody>
                <a:bodyPr/>
                <a:lstStyle/>
                <a:p>
                  <a:endParaRPr lang="it-IT"/>
                </a:p>
              </p:txBody>
            </p:sp>
            <p:sp>
              <p:nvSpPr>
                <p:cNvPr id="6610" name="Freeform 509"/>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w="9525">
                  <a:solidFill>
                    <a:schemeClr val="tx1"/>
                  </a:solidFill>
                  <a:round/>
                  <a:headEnd/>
                  <a:tailEnd/>
                </a:ln>
              </p:spPr>
              <p:txBody>
                <a:bodyPr/>
                <a:lstStyle/>
                <a:p>
                  <a:endParaRPr lang="it-IT"/>
                </a:p>
              </p:txBody>
            </p:sp>
            <p:sp>
              <p:nvSpPr>
                <p:cNvPr id="6611" name="Freeform 510"/>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w="9525">
                  <a:solidFill>
                    <a:schemeClr val="tx1"/>
                  </a:solidFill>
                  <a:round/>
                  <a:headEnd/>
                  <a:tailEnd/>
                </a:ln>
              </p:spPr>
              <p:txBody>
                <a:bodyPr/>
                <a:lstStyle/>
                <a:p>
                  <a:endParaRPr lang="it-IT"/>
                </a:p>
              </p:txBody>
            </p:sp>
            <p:sp>
              <p:nvSpPr>
                <p:cNvPr id="6612" name="Freeform 511"/>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w="9525">
                  <a:solidFill>
                    <a:schemeClr val="tx1"/>
                  </a:solidFill>
                  <a:round/>
                  <a:headEnd/>
                  <a:tailEnd/>
                </a:ln>
              </p:spPr>
              <p:txBody>
                <a:bodyPr/>
                <a:lstStyle/>
                <a:p>
                  <a:endParaRPr lang="it-IT"/>
                </a:p>
              </p:txBody>
            </p:sp>
            <p:sp>
              <p:nvSpPr>
                <p:cNvPr id="6613" name="Freeform 512"/>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w="9525">
                  <a:solidFill>
                    <a:schemeClr val="tx1"/>
                  </a:solidFill>
                  <a:round/>
                  <a:headEnd/>
                  <a:tailEnd/>
                </a:ln>
              </p:spPr>
              <p:txBody>
                <a:bodyPr/>
                <a:lstStyle/>
                <a:p>
                  <a:endParaRPr lang="it-IT"/>
                </a:p>
              </p:txBody>
            </p:sp>
            <p:sp>
              <p:nvSpPr>
                <p:cNvPr id="6614" name="Freeform 513"/>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w="9525">
                  <a:solidFill>
                    <a:schemeClr val="tx1"/>
                  </a:solidFill>
                  <a:round/>
                  <a:headEnd/>
                  <a:tailEnd/>
                </a:ln>
              </p:spPr>
              <p:txBody>
                <a:bodyPr/>
                <a:lstStyle/>
                <a:p>
                  <a:endParaRPr lang="it-IT"/>
                </a:p>
              </p:txBody>
            </p:sp>
            <p:sp>
              <p:nvSpPr>
                <p:cNvPr id="6615" name="Freeform 514"/>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w="9525">
                  <a:solidFill>
                    <a:schemeClr val="tx1"/>
                  </a:solidFill>
                  <a:round/>
                  <a:headEnd/>
                  <a:tailEnd/>
                </a:ln>
              </p:spPr>
              <p:txBody>
                <a:bodyPr/>
                <a:lstStyle/>
                <a:p>
                  <a:endParaRPr lang="it-IT"/>
                </a:p>
              </p:txBody>
            </p:sp>
            <p:sp>
              <p:nvSpPr>
                <p:cNvPr id="6616" name="Freeform 515"/>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w="9525">
                  <a:solidFill>
                    <a:schemeClr val="tx1"/>
                  </a:solidFill>
                  <a:round/>
                  <a:headEnd/>
                  <a:tailEnd/>
                </a:ln>
              </p:spPr>
              <p:txBody>
                <a:bodyPr/>
                <a:lstStyle/>
                <a:p>
                  <a:endParaRPr lang="it-IT"/>
                </a:p>
              </p:txBody>
            </p:sp>
            <p:sp>
              <p:nvSpPr>
                <p:cNvPr id="6617" name="Freeform 516"/>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w="9525">
                  <a:solidFill>
                    <a:schemeClr val="tx1"/>
                  </a:solidFill>
                  <a:round/>
                  <a:headEnd/>
                  <a:tailEnd/>
                </a:ln>
              </p:spPr>
              <p:txBody>
                <a:bodyPr/>
                <a:lstStyle/>
                <a:p>
                  <a:endParaRPr lang="it-IT"/>
                </a:p>
              </p:txBody>
            </p:sp>
            <p:sp>
              <p:nvSpPr>
                <p:cNvPr id="6618" name="Freeform 517"/>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w="9525">
                  <a:solidFill>
                    <a:schemeClr val="tx1"/>
                  </a:solidFill>
                  <a:round/>
                  <a:headEnd/>
                  <a:tailEnd/>
                </a:ln>
              </p:spPr>
              <p:txBody>
                <a:bodyPr/>
                <a:lstStyle/>
                <a:p>
                  <a:endParaRPr lang="it-IT"/>
                </a:p>
              </p:txBody>
            </p:sp>
            <p:sp>
              <p:nvSpPr>
                <p:cNvPr id="6619" name="Freeform 518"/>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w="9525">
                  <a:solidFill>
                    <a:schemeClr val="tx1"/>
                  </a:solidFill>
                  <a:round/>
                  <a:headEnd/>
                  <a:tailEnd/>
                </a:ln>
              </p:spPr>
              <p:txBody>
                <a:bodyPr/>
                <a:lstStyle/>
                <a:p>
                  <a:endParaRPr lang="it-IT"/>
                </a:p>
              </p:txBody>
            </p:sp>
            <p:sp>
              <p:nvSpPr>
                <p:cNvPr id="6620" name="Freeform 519"/>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w="9525">
                  <a:solidFill>
                    <a:schemeClr val="tx1"/>
                  </a:solidFill>
                  <a:round/>
                  <a:headEnd/>
                  <a:tailEnd/>
                </a:ln>
              </p:spPr>
              <p:txBody>
                <a:bodyPr/>
                <a:lstStyle/>
                <a:p>
                  <a:endParaRPr lang="it-IT"/>
                </a:p>
              </p:txBody>
            </p:sp>
            <p:sp>
              <p:nvSpPr>
                <p:cNvPr id="6621" name="Freeform 520"/>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w="9525">
                  <a:solidFill>
                    <a:schemeClr val="tx1"/>
                  </a:solidFill>
                  <a:round/>
                  <a:headEnd/>
                  <a:tailEnd/>
                </a:ln>
              </p:spPr>
              <p:txBody>
                <a:bodyPr/>
                <a:lstStyle/>
                <a:p>
                  <a:endParaRPr lang="it-IT"/>
                </a:p>
              </p:txBody>
            </p:sp>
            <p:sp>
              <p:nvSpPr>
                <p:cNvPr id="6622" name="Freeform 521"/>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w="9525">
                  <a:solidFill>
                    <a:schemeClr val="tx1"/>
                  </a:solidFill>
                  <a:round/>
                  <a:headEnd/>
                  <a:tailEnd/>
                </a:ln>
              </p:spPr>
              <p:txBody>
                <a:bodyPr/>
                <a:lstStyle/>
                <a:p>
                  <a:endParaRPr lang="it-IT"/>
                </a:p>
              </p:txBody>
            </p:sp>
            <p:sp>
              <p:nvSpPr>
                <p:cNvPr id="6623" name="Freeform 522"/>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w="9525">
                  <a:solidFill>
                    <a:schemeClr val="tx1"/>
                  </a:solidFill>
                  <a:round/>
                  <a:headEnd/>
                  <a:tailEnd/>
                </a:ln>
              </p:spPr>
              <p:txBody>
                <a:bodyPr/>
                <a:lstStyle/>
                <a:p>
                  <a:endParaRPr lang="it-IT"/>
                </a:p>
              </p:txBody>
            </p:sp>
            <p:sp>
              <p:nvSpPr>
                <p:cNvPr id="6624" name="Freeform 523"/>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w="9525">
                  <a:solidFill>
                    <a:schemeClr val="tx1"/>
                  </a:solidFill>
                  <a:round/>
                  <a:headEnd/>
                  <a:tailEnd/>
                </a:ln>
              </p:spPr>
              <p:txBody>
                <a:bodyPr/>
                <a:lstStyle/>
                <a:p>
                  <a:endParaRPr lang="it-IT"/>
                </a:p>
              </p:txBody>
            </p:sp>
            <p:sp>
              <p:nvSpPr>
                <p:cNvPr id="6625" name="Freeform 524"/>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w="9525">
                  <a:solidFill>
                    <a:schemeClr val="tx1"/>
                  </a:solidFill>
                  <a:round/>
                  <a:headEnd/>
                  <a:tailEnd/>
                </a:ln>
              </p:spPr>
              <p:txBody>
                <a:bodyPr/>
                <a:lstStyle/>
                <a:p>
                  <a:endParaRPr lang="it-IT"/>
                </a:p>
              </p:txBody>
            </p:sp>
            <p:sp>
              <p:nvSpPr>
                <p:cNvPr id="6626" name="Freeform 525"/>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w="9525">
                  <a:solidFill>
                    <a:schemeClr val="tx1"/>
                  </a:solidFill>
                  <a:round/>
                  <a:headEnd/>
                  <a:tailEnd/>
                </a:ln>
              </p:spPr>
              <p:txBody>
                <a:bodyPr/>
                <a:lstStyle/>
                <a:p>
                  <a:endParaRPr lang="it-IT"/>
                </a:p>
              </p:txBody>
            </p:sp>
            <p:sp>
              <p:nvSpPr>
                <p:cNvPr id="6627" name="Freeform 526"/>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w="9525">
                  <a:solidFill>
                    <a:schemeClr val="tx1"/>
                  </a:solidFill>
                  <a:round/>
                  <a:headEnd/>
                  <a:tailEnd/>
                </a:ln>
              </p:spPr>
              <p:txBody>
                <a:bodyPr/>
                <a:lstStyle/>
                <a:p>
                  <a:endParaRPr lang="it-IT"/>
                </a:p>
              </p:txBody>
            </p:sp>
            <p:sp>
              <p:nvSpPr>
                <p:cNvPr id="6628" name="Freeform 527"/>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w="9525">
                  <a:solidFill>
                    <a:schemeClr val="tx1"/>
                  </a:solidFill>
                  <a:round/>
                  <a:headEnd/>
                  <a:tailEnd/>
                </a:ln>
              </p:spPr>
              <p:txBody>
                <a:bodyPr/>
                <a:lstStyle/>
                <a:p>
                  <a:endParaRPr lang="it-IT"/>
                </a:p>
              </p:txBody>
            </p:sp>
            <p:sp>
              <p:nvSpPr>
                <p:cNvPr id="6629" name="Freeform 528"/>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w="9525">
                  <a:solidFill>
                    <a:schemeClr val="tx1"/>
                  </a:solidFill>
                  <a:round/>
                  <a:headEnd/>
                  <a:tailEnd/>
                </a:ln>
              </p:spPr>
              <p:txBody>
                <a:bodyPr/>
                <a:lstStyle/>
                <a:p>
                  <a:endParaRPr lang="it-IT"/>
                </a:p>
              </p:txBody>
            </p:sp>
            <p:sp>
              <p:nvSpPr>
                <p:cNvPr id="6630" name="Freeform 529"/>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w="9525">
                  <a:solidFill>
                    <a:schemeClr val="tx1"/>
                  </a:solidFill>
                  <a:round/>
                  <a:headEnd/>
                  <a:tailEnd/>
                </a:ln>
              </p:spPr>
              <p:txBody>
                <a:bodyPr/>
                <a:lstStyle/>
                <a:p>
                  <a:endParaRPr lang="it-IT"/>
                </a:p>
              </p:txBody>
            </p:sp>
            <p:sp>
              <p:nvSpPr>
                <p:cNvPr id="6631" name="Freeform 530"/>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w="9525">
                  <a:solidFill>
                    <a:schemeClr val="tx1"/>
                  </a:solidFill>
                  <a:round/>
                  <a:headEnd/>
                  <a:tailEnd/>
                </a:ln>
              </p:spPr>
              <p:txBody>
                <a:bodyPr/>
                <a:lstStyle/>
                <a:p>
                  <a:endParaRPr lang="it-IT"/>
                </a:p>
              </p:txBody>
            </p:sp>
            <p:sp>
              <p:nvSpPr>
                <p:cNvPr id="6632" name="Freeform 531"/>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w="9525">
                  <a:solidFill>
                    <a:schemeClr val="tx1"/>
                  </a:solidFill>
                  <a:round/>
                  <a:headEnd/>
                  <a:tailEnd/>
                </a:ln>
              </p:spPr>
              <p:txBody>
                <a:bodyPr/>
                <a:lstStyle/>
                <a:p>
                  <a:endParaRPr lang="it-IT"/>
                </a:p>
              </p:txBody>
            </p:sp>
            <p:sp>
              <p:nvSpPr>
                <p:cNvPr id="6633" name="Freeform 532"/>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w="9525">
                  <a:solidFill>
                    <a:schemeClr val="tx1"/>
                  </a:solidFill>
                  <a:round/>
                  <a:headEnd/>
                  <a:tailEnd/>
                </a:ln>
              </p:spPr>
              <p:txBody>
                <a:bodyPr/>
                <a:lstStyle/>
                <a:p>
                  <a:endParaRPr lang="it-IT"/>
                </a:p>
              </p:txBody>
            </p:sp>
            <p:sp>
              <p:nvSpPr>
                <p:cNvPr id="6634" name="Freeform 533"/>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w="9525">
                  <a:solidFill>
                    <a:schemeClr val="tx1"/>
                  </a:solidFill>
                  <a:round/>
                  <a:headEnd/>
                  <a:tailEnd/>
                </a:ln>
              </p:spPr>
              <p:txBody>
                <a:bodyPr/>
                <a:lstStyle/>
                <a:p>
                  <a:endParaRPr lang="it-IT"/>
                </a:p>
              </p:txBody>
            </p:sp>
            <p:sp>
              <p:nvSpPr>
                <p:cNvPr id="6635" name="Freeform 534"/>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w="9525">
                  <a:solidFill>
                    <a:schemeClr val="tx1"/>
                  </a:solidFill>
                  <a:round/>
                  <a:headEnd/>
                  <a:tailEnd/>
                </a:ln>
              </p:spPr>
              <p:txBody>
                <a:bodyPr/>
                <a:lstStyle/>
                <a:p>
                  <a:endParaRPr lang="it-IT"/>
                </a:p>
              </p:txBody>
            </p:sp>
            <p:sp>
              <p:nvSpPr>
                <p:cNvPr id="6636" name="Freeform 535"/>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w="9525">
                  <a:solidFill>
                    <a:schemeClr val="tx1"/>
                  </a:solidFill>
                  <a:round/>
                  <a:headEnd/>
                  <a:tailEnd/>
                </a:ln>
              </p:spPr>
              <p:txBody>
                <a:bodyPr/>
                <a:lstStyle/>
                <a:p>
                  <a:endParaRPr lang="it-IT"/>
                </a:p>
              </p:txBody>
            </p:sp>
            <p:sp>
              <p:nvSpPr>
                <p:cNvPr id="6637" name="Freeform 536"/>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w="9525">
                  <a:solidFill>
                    <a:schemeClr val="tx1"/>
                  </a:solidFill>
                  <a:round/>
                  <a:headEnd/>
                  <a:tailEnd/>
                </a:ln>
              </p:spPr>
              <p:txBody>
                <a:bodyPr/>
                <a:lstStyle/>
                <a:p>
                  <a:endParaRPr lang="it-IT"/>
                </a:p>
              </p:txBody>
            </p:sp>
            <p:sp>
              <p:nvSpPr>
                <p:cNvPr id="6638" name="Freeform 537"/>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w="9525">
                  <a:solidFill>
                    <a:schemeClr val="tx1"/>
                  </a:solidFill>
                  <a:round/>
                  <a:headEnd/>
                  <a:tailEnd/>
                </a:ln>
              </p:spPr>
              <p:txBody>
                <a:bodyPr/>
                <a:lstStyle/>
                <a:p>
                  <a:endParaRPr lang="it-IT"/>
                </a:p>
              </p:txBody>
            </p:sp>
            <p:sp>
              <p:nvSpPr>
                <p:cNvPr id="6639" name="Freeform 538"/>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w="9525">
                  <a:solidFill>
                    <a:schemeClr val="tx1"/>
                  </a:solidFill>
                  <a:round/>
                  <a:headEnd/>
                  <a:tailEnd/>
                </a:ln>
              </p:spPr>
              <p:txBody>
                <a:bodyPr/>
                <a:lstStyle/>
                <a:p>
                  <a:endParaRPr lang="it-IT"/>
                </a:p>
              </p:txBody>
            </p:sp>
            <p:sp>
              <p:nvSpPr>
                <p:cNvPr id="6640" name="Freeform 539"/>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w="9525">
                  <a:solidFill>
                    <a:schemeClr val="tx1"/>
                  </a:solidFill>
                  <a:round/>
                  <a:headEnd/>
                  <a:tailEnd/>
                </a:ln>
              </p:spPr>
              <p:txBody>
                <a:bodyPr/>
                <a:lstStyle/>
                <a:p>
                  <a:endParaRPr lang="it-IT"/>
                </a:p>
              </p:txBody>
            </p:sp>
            <p:sp>
              <p:nvSpPr>
                <p:cNvPr id="6641" name="Freeform 540"/>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w="9525">
                  <a:solidFill>
                    <a:schemeClr val="tx1"/>
                  </a:solidFill>
                  <a:round/>
                  <a:headEnd/>
                  <a:tailEnd/>
                </a:ln>
              </p:spPr>
              <p:txBody>
                <a:bodyPr/>
                <a:lstStyle/>
                <a:p>
                  <a:endParaRPr lang="it-IT"/>
                </a:p>
              </p:txBody>
            </p:sp>
            <p:sp>
              <p:nvSpPr>
                <p:cNvPr id="6642" name="Freeform 541"/>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6643" name="Freeform 542"/>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w="9525">
                  <a:solidFill>
                    <a:schemeClr val="tx1"/>
                  </a:solidFill>
                  <a:round/>
                  <a:headEnd/>
                  <a:tailEnd/>
                </a:ln>
              </p:spPr>
              <p:txBody>
                <a:bodyPr/>
                <a:lstStyle/>
                <a:p>
                  <a:endParaRPr lang="it-IT"/>
                </a:p>
              </p:txBody>
            </p:sp>
            <p:sp>
              <p:nvSpPr>
                <p:cNvPr id="6644" name="Freeform 543"/>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w="9525">
                  <a:solidFill>
                    <a:schemeClr val="tx1"/>
                  </a:solidFill>
                  <a:round/>
                  <a:headEnd/>
                  <a:tailEnd/>
                </a:ln>
              </p:spPr>
              <p:txBody>
                <a:bodyPr/>
                <a:lstStyle/>
                <a:p>
                  <a:endParaRPr lang="it-IT"/>
                </a:p>
              </p:txBody>
            </p:sp>
            <p:sp>
              <p:nvSpPr>
                <p:cNvPr id="6645" name="Freeform 544"/>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6646" name="Freeform 545"/>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w="9525">
                  <a:solidFill>
                    <a:schemeClr val="tx1"/>
                  </a:solidFill>
                  <a:round/>
                  <a:headEnd/>
                  <a:tailEnd/>
                </a:ln>
              </p:spPr>
              <p:txBody>
                <a:bodyPr/>
                <a:lstStyle/>
                <a:p>
                  <a:endParaRPr lang="it-IT"/>
                </a:p>
              </p:txBody>
            </p:sp>
            <p:sp>
              <p:nvSpPr>
                <p:cNvPr id="6647" name="Freeform 546"/>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w="9525">
                  <a:solidFill>
                    <a:schemeClr val="tx1"/>
                  </a:solidFill>
                  <a:round/>
                  <a:headEnd/>
                  <a:tailEnd/>
                </a:ln>
              </p:spPr>
              <p:txBody>
                <a:bodyPr/>
                <a:lstStyle/>
                <a:p>
                  <a:endParaRPr lang="it-IT"/>
                </a:p>
              </p:txBody>
            </p:sp>
            <p:sp>
              <p:nvSpPr>
                <p:cNvPr id="6648" name="Freeform 547"/>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w="9525">
                  <a:solidFill>
                    <a:schemeClr val="tx1"/>
                  </a:solidFill>
                  <a:round/>
                  <a:headEnd/>
                  <a:tailEnd/>
                </a:ln>
              </p:spPr>
              <p:txBody>
                <a:bodyPr/>
                <a:lstStyle/>
                <a:p>
                  <a:endParaRPr lang="it-IT"/>
                </a:p>
              </p:txBody>
            </p:sp>
            <p:sp>
              <p:nvSpPr>
                <p:cNvPr id="6649" name="Freeform 548"/>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w="9525">
                  <a:solidFill>
                    <a:schemeClr val="tx1"/>
                  </a:solidFill>
                  <a:round/>
                  <a:headEnd/>
                  <a:tailEnd/>
                </a:ln>
              </p:spPr>
              <p:txBody>
                <a:bodyPr/>
                <a:lstStyle/>
                <a:p>
                  <a:endParaRPr lang="it-IT"/>
                </a:p>
              </p:txBody>
            </p:sp>
            <p:sp>
              <p:nvSpPr>
                <p:cNvPr id="6650" name="Freeform 549"/>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w="9525">
                  <a:solidFill>
                    <a:schemeClr val="tx1"/>
                  </a:solidFill>
                  <a:round/>
                  <a:headEnd/>
                  <a:tailEnd/>
                </a:ln>
              </p:spPr>
              <p:txBody>
                <a:bodyPr/>
                <a:lstStyle/>
                <a:p>
                  <a:endParaRPr lang="it-IT"/>
                </a:p>
              </p:txBody>
            </p:sp>
            <p:sp>
              <p:nvSpPr>
                <p:cNvPr id="6651" name="Freeform 550"/>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w="9525">
                  <a:solidFill>
                    <a:schemeClr val="tx1"/>
                  </a:solidFill>
                  <a:round/>
                  <a:headEnd/>
                  <a:tailEnd/>
                </a:ln>
              </p:spPr>
              <p:txBody>
                <a:bodyPr/>
                <a:lstStyle/>
                <a:p>
                  <a:endParaRPr lang="it-IT"/>
                </a:p>
              </p:txBody>
            </p:sp>
            <p:sp>
              <p:nvSpPr>
                <p:cNvPr id="6652" name="Freeform 551"/>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w="9525">
                  <a:solidFill>
                    <a:schemeClr val="tx1"/>
                  </a:solidFill>
                  <a:round/>
                  <a:headEnd/>
                  <a:tailEnd/>
                </a:ln>
              </p:spPr>
              <p:txBody>
                <a:bodyPr/>
                <a:lstStyle/>
                <a:p>
                  <a:endParaRPr lang="it-IT"/>
                </a:p>
              </p:txBody>
            </p:sp>
            <p:sp>
              <p:nvSpPr>
                <p:cNvPr id="6653" name="Freeform 552"/>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w="9525">
                  <a:solidFill>
                    <a:schemeClr val="tx1"/>
                  </a:solidFill>
                  <a:round/>
                  <a:headEnd/>
                  <a:tailEnd/>
                </a:ln>
              </p:spPr>
              <p:txBody>
                <a:bodyPr/>
                <a:lstStyle/>
                <a:p>
                  <a:endParaRPr lang="it-IT"/>
                </a:p>
              </p:txBody>
            </p:sp>
            <p:sp>
              <p:nvSpPr>
                <p:cNvPr id="6654" name="Freeform 553"/>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w="9525">
                  <a:solidFill>
                    <a:schemeClr val="tx1"/>
                  </a:solidFill>
                  <a:round/>
                  <a:headEnd/>
                  <a:tailEnd/>
                </a:ln>
              </p:spPr>
              <p:txBody>
                <a:bodyPr/>
                <a:lstStyle/>
                <a:p>
                  <a:endParaRPr lang="it-IT"/>
                </a:p>
              </p:txBody>
            </p:sp>
            <p:sp>
              <p:nvSpPr>
                <p:cNvPr id="6655" name="Freeform 554"/>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w="9525">
                  <a:solidFill>
                    <a:schemeClr val="tx1"/>
                  </a:solidFill>
                  <a:round/>
                  <a:headEnd/>
                  <a:tailEnd/>
                </a:ln>
              </p:spPr>
              <p:txBody>
                <a:bodyPr/>
                <a:lstStyle/>
                <a:p>
                  <a:endParaRPr lang="it-IT"/>
                </a:p>
              </p:txBody>
            </p:sp>
            <p:sp>
              <p:nvSpPr>
                <p:cNvPr id="6656" name="Freeform 555"/>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w="9525">
                  <a:solidFill>
                    <a:schemeClr val="tx1"/>
                  </a:solidFill>
                  <a:round/>
                  <a:headEnd/>
                  <a:tailEnd/>
                </a:ln>
              </p:spPr>
              <p:txBody>
                <a:bodyPr/>
                <a:lstStyle/>
                <a:p>
                  <a:endParaRPr lang="it-IT"/>
                </a:p>
              </p:txBody>
            </p:sp>
            <p:sp>
              <p:nvSpPr>
                <p:cNvPr id="6657" name="Freeform 556"/>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w="9525">
                  <a:solidFill>
                    <a:schemeClr val="tx1"/>
                  </a:solidFill>
                  <a:round/>
                  <a:headEnd/>
                  <a:tailEnd/>
                </a:ln>
              </p:spPr>
              <p:txBody>
                <a:bodyPr/>
                <a:lstStyle/>
                <a:p>
                  <a:endParaRPr lang="it-IT"/>
                </a:p>
              </p:txBody>
            </p:sp>
            <p:sp>
              <p:nvSpPr>
                <p:cNvPr id="6658" name="Freeform 557"/>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w="9525">
                  <a:solidFill>
                    <a:schemeClr val="tx1"/>
                  </a:solidFill>
                  <a:round/>
                  <a:headEnd/>
                  <a:tailEnd/>
                </a:ln>
              </p:spPr>
              <p:txBody>
                <a:bodyPr/>
                <a:lstStyle/>
                <a:p>
                  <a:endParaRPr lang="it-IT"/>
                </a:p>
              </p:txBody>
            </p:sp>
            <p:sp>
              <p:nvSpPr>
                <p:cNvPr id="6659" name="Freeform 558"/>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w="9525">
                  <a:solidFill>
                    <a:schemeClr val="tx1"/>
                  </a:solidFill>
                  <a:round/>
                  <a:headEnd/>
                  <a:tailEnd/>
                </a:ln>
              </p:spPr>
              <p:txBody>
                <a:bodyPr/>
                <a:lstStyle/>
                <a:p>
                  <a:endParaRPr lang="it-IT"/>
                </a:p>
              </p:txBody>
            </p:sp>
            <p:sp>
              <p:nvSpPr>
                <p:cNvPr id="6660" name="Freeform 559"/>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w="9525">
                  <a:solidFill>
                    <a:schemeClr val="tx1"/>
                  </a:solidFill>
                  <a:round/>
                  <a:headEnd/>
                  <a:tailEnd/>
                </a:ln>
              </p:spPr>
              <p:txBody>
                <a:bodyPr/>
                <a:lstStyle/>
                <a:p>
                  <a:endParaRPr lang="it-IT"/>
                </a:p>
              </p:txBody>
            </p:sp>
            <p:sp>
              <p:nvSpPr>
                <p:cNvPr id="6661" name="Freeform 560"/>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w="9525">
                  <a:solidFill>
                    <a:schemeClr val="tx1"/>
                  </a:solidFill>
                  <a:round/>
                  <a:headEnd/>
                  <a:tailEnd/>
                </a:ln>
              </p:spPr>
              <p:txBody>
                <a:bodyPr/>
                <a:lstStyle/>
                <a:p>
                  <a:endParaRPr lang="it-IT"/>
                </a:p>
              </p:txBody>
            </p:sp>
            <p:sp>
              <p:nvSpPr>
                <p:cNvPr id="6662" name="Freeform 561"/>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w="9525">
                  <a:solidFill>
                    <a:schemeClr val="tx1"/>
                  </a:solidFill>
                  <a:round/>
                  <a:headEnd/>
                  <a:tailEnd/>
                </a:ln>
              </p:spPr>
              <p:txBody>
                <a:bodyPr/>
                <a:lstStyle/>
                <a:p>
                  <a:endParaRPr lang="it-IT"/>
                </a:p>
              </p:txBody>
            </p:sp>
            <p:sp>
              <p:nvSpPr>
                <p:cNvPr id="6663" name="Freeform 562"/>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w="9525">
                  <a:solidFill>
                    <a:schemeClr val="tx1"/>
                  </a:solidFill>
                  <a:round/>
                  <a:headEnd/>
                  <a:tailEnd/>
                </a:ln>
              </p:spPr>
              <p:txBody>
                <a:bodyPr/>
                <a:lstStyle/>
                <a:p>
                  <a:endParaRPr lang="it-IT"/>
                </a:p>
              </p:txBody>
            </p:sp>
            <p:sp>
              <p:nvSpPr>
                <p:cNvPr id="6664" name="Freeform 563"/>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w="9525">
                  <a:solidFill>
                    <a:schemeClr val="tx1"/>
                  </a:solidFill>
                  <a:round/>
                  <a:headEnd/>
                  <a:tailEnd/>
                </a:ln>
              </p:spPr>
              <p:txBody>
                <a:bodyPr/>
                <a:lstStyle/>
                <a:p>
                  <a:endParaRPr lang="it-IT"/>
                </a:p>
              </p:txBody>
            </p:sp>
            <p:sp>
              <p:nvSpPr>
                <p:cNvPr id="6665" name="Freeform 564"/>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w="9525">
                  <a:solidFill>
                    <a:schemeClr val="tx1"/>
                  </a:solidFill>
                  <a:round/>
                  <a:headEnd/>
                  <a:tailEnd/>
                </a:ln>
              </p:spPr>
              <p:txBody>
                <a:bodyPr/>
                <a:lstStyle/>
                <a:p>
                  <a:endParaRPr lang="it-IT"/>
                </a:p>
              </p:txBody>
            </p:sp>
            <p:sp>
              <p:nvSpPr>
                <p:cNvPr id="6666" name="Freeform 565"/>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w="9525">
                  <a:solidFill>
                    <a:schemeClr val="tx1"/>
                  </a:solidFill>
                  <a:round/>
                  <a:headEnd/>
                  <a:tailEnd/>
                </a:ln>
              </p:spPr>
              <p:txBody>
                <a:bodyPr/>
                <a:lstStyle/>
                <a:p>
                  <a:endParaRPr lang="it-IT"/>
                </a:p>
              </p:txBody>
            </p:sp>
            <p:sp>
              <p:nvSpPr>
                <p:cNvPr id="6667" name="Freeform 566"/>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w="9525">
                  <a:solidFill>
                    <a:schemeClr val="tx1"/>
                  </a:solidFill>
                  <a:round/>
                  <a:headEnd/>
                  <a:tailEnd/>
                </a:ln>
              </p:spPr>
              <p:txBody>
                <a:bodyPr/>
                <a:lstStyle/>
                <a:p>
                  <a:endParaRPr lang="it-IT"/>
                </a:p>
              </p:txBody>
            </p:sp>
            <p:sp>
              <p:nvSpPr>
                <p:cNvPr id="6668" name="Freeform 567"/>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w="9525">
                  <a:solidFill>
                    <a:schemeClr val="tx1"/>
                  </a:solidFill>
                  <a:round/>
                  <a:headEnd/>
                  <a:tailEnd/>
                </a:ln>
              </p:spPr>
              <p:txBody>
                <a:bodyPr/>
                <a:lstStyle/>
                <a:p>
                  <a:endParaRPr lang="it-IT"/>
                </a:p>
              </p:txBody>
            </p:sp>
            <p:sp>
              <p:nvSpPr>
                <p:cNvPr id="6669" name="Freeform 568"/>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w="9525">
                  <a:solidFill>
                    <a:schemeClr val="tx1"/>
                  </a:solidFill>
                  <a:round/>
                  <a:headEnd/>
                  <a:tailEnd/>
                </a:ln>
              </p:spPr>
              <p:txBody>
                <a:bodyPr/>
                <a:lstStyle/>
                <a:p>
                  <a:endParaRPr lang="it-IT"/>
                </a:p>
              </p:txBody>
            </p:sp>
            <p:sp>
              <p:nvSpPr>
                <p:cNvPr id="6670" name="Freeform 569"/>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w="9525">
                  <a:solidFill>
                    <a:schemeClr val="tx1"/>
                  </a:solidFill>
                  <a:round/>
                  <a:headEnd/>
                  <a:tailEnd/>
                </a:ln>
              </p:spPr>
              <p:txBody>
                <a:bodyPr/>
                <a:lstStyle/>
                <a:p>
                  <a:endParaRPr lang="it-IT"/>
                </a:p>
              </p:txBody>
            </p:sp>
            <p:sp>
              <p:nvSpPr>
                <p:cNvPr id="6671" name="Freeform 570"/>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w="9525">
                  <a:solidFill>
                    <a:schemeClr val="tx1"/>
                  </a:solidFill>
                  <a:round/>
                  <a:headEnd/>
                  <a:tailEnd/>
                </a:ln>
              </p:spPr>
              <p:txBody>
                <a:bodyPr/>
                <a:lstStyle/>
                <a:p>
                  <a:endParaRPr lang="it-IT"/>
                </a:p>
              </p:txBody>
            </p:sp>
            <p:sp>
              <p:nvSpPr>
                <p:cNvPr id="6672" name="Freeform 571"/>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w="9525">
                  <a:solidFill>
                    <a:schemeClr val="tx1"/>
                  </a:solidFill>
                  <a:round/>
                  <a:headEnd/>
                  <a:tailEnd/>
                </a:ln>
              </p:spPr>
              <p:txBody>
                <a:bodyPr/>
                <a:lstStyle/>
                <a:p>
                  <a:endParaRPr lang="it-IT"/>
                </a:p>
              </p:txBody>
            </p:sp>
            <p:sp>
              <p:nvSpPr>
                <p:cNvPr id="6673" name="Freeform 572"/>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w="9525">
                  <a:solidFill>
                    <a:schemeClr val="tx1"/>
                  </a:solidFill>
                  <a:round/>
                  <a:headEnd/>
                  <a:tailEnd/>
                </a:ln>
              </p:spPr>
              <p:txBody>
                <a:bodyPr/>
                <a:lstStyle/>
                <a:p>
                  <a:endParaRPr lang="it-IT"/>
                </a:p>
              </p:txBody>
            </p:sp>
            <p:sp>
              <p:nvSpPr>
                <p:cNvPr id="6674" name="Freeform 573"/>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w="9525">
                  <a:solidFill>
                    <a:schemeClr val="tx1"/>
                  </a:solidFill>
                  <a:round/>
                  <a:headEnd/>
                  <a:tailEnd/>
                </a:ln>
              </p:spPr>
              <p:txBody>
                <a:bodyPr/>
                <a:lstStyle/>
                <a:p>
                  <a:endParaRPr lang="it-IT"/>
                </a:p>
              </p:txBody>
            </p:sp>
            <p:sp>
              <p:nvSpPr>
                <p:cNvPr id="6675" name="Freeform 574"/>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w="9525">
                  <a:solidFill>
                    <a:schemeClr val="tx1"/>
                  </a:solidFill>
                  <a:round/>
                  <a:headEnd/>
                  <a:tailEnd/>
                </a:ln>
              </p:spPr>
              <p:txBody>
                <a:bodyPr/>
                <a:lstStyle/>
                <a:p>
                  <a:endParaRPr lang="it-IT"/>
                </a:p>
              </p:txBody>
            </p:sp>
            <p:sp>
              <p:nvSpPr>
                <p:cNvPr id="6676" name="Freeform 575"/>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w="9525">
                  <a:solidFill>
                    <a:schemeClr val="tx1"/>
                  </a:solidFill>
                  <a:round/>
                  <a:headEnd/>
                  <a:tailEnd/>
                </a:ln>
              </p:spPr>
              <p:txBody>
                <a:bodyPr/>
                <a:lstStyle/>
                <a:p>
                  <a:endParaRPr lang="it-IT"/>
                </a:p>
              </p:txBody>
            </p:sp>
            <p:sp>
              <p:nvSpPr>
                <p:cNvPr id="6677" name="Freeform 576"/>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w="9525">
                  <a:solidFill>
                    <a:schemeClr val="tx1"/>
                  </a:solidFill>
                  <a:round/>
                  <a:headEnd/>
                  <a:tailEnd/>
                </a:ln>
              </p:spPr>
              <p:txBody>
                <a:bodyPr/>
                <a:lstStyle/>
                <a:p>
                  <a:endParaRPr lang="it-IT"/>
                </a:p>
              </p:txBody>
            </p:sp>
            <p:sp>
              <p:nvSpPr>
                <p:cNvPr id="6678" name="Freeform 577"/>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w="9525">
                  <a:solidFill>
                    <a:schemeClr val="tx1"/>
                  </a:solidFill>
                  <a:round/>
                  <a:headEnd/>
                  <a:tailEnd/>
                </a:ln>
              </p:spPr>
              <p:txBody>
                <a:bodyPr/>
                <a:lstStyle/>
                <a:p>
                  <a:endParaRPr lang="it-IT"/>
                </a:p>
              </p:txBody>
            </p:sp>
            <p:sp>
              <p:nvSpPr>
                <p:cNvPr id="6679" name="Freeform 578"/>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w="9525">
                  <a:solidFill>
                    <a:schemeClr val="tx1"/>
                  </a:solidFill>
                  <a:round/>
                  <a:headEnd/>
                  <a:tailEnd/>
                </a:ln>
              </p:spPr>
              <p:txBody>
                <a:bodyPr/>
                <a:lstStyle/>
                <a:p>
                  <a:endParaRPr lang="it-IT"/>
                </a:p>
              </p:txBody>
            </p:sp>
            <p:sp>
              <p:nvSpPr>
                <p:cNvPr id="6680" name="Freeform 579"/>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w="9525">
                  <a:solidFill>
                    <a:schemeClr val="tx1"/>
                  </a:solidFill>
                  <a:round/>
                  <a:headEnd/>
                  <a:tailEnd/>
                </a:ln>
              </p:spPr>
              <p:txBody>
                <a:bodyPr/>
                <a:lstStyle/>
                <a:p>
                  <a:endParaRPr lang="it-IT"/>
                </a:p>
              </p:txBody>
            </p:sp>
            <p:sp>
              <p:nvSpPr>
                <p:cNvPr id="6681" name="Freeform 580"/>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w="9525">
                  <a:solidFill>
                    <a:schemeClr val="tx1"/>
                  </a:solidFill>
                  <a:round/>
                  <a:headEnd/>
                  <a:tailEnd/>
                </a:ln>
              </p:spPr>
              <p:txBody>
                <a:bodyPr/>
                <a:lstStyle/>
                <a:p>
                  <a:endParaRPr lang="it-IT"/>
                </a:p>
              </p:txBody>
            </p:sp>
            <p:sp>
              <p:nvSpPr>
                <p:cNvPr id="6682" name="Freeform 581"/>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w="9525">
                  <a:solidFill>
                    <a:schemeClr val="tx1"/>
                  </a:solidFill>
                  <a:round/>
                  <a:headEnd/>
                  <a:tailEnd/>
                </a:ln>
              </p:spPr>
              <p:txBody>
                <a:bodyPr/>
                <a:lstStyle/>
                <a:p>
                  <a:endParaRPr lang="it-IT"/>
                </a:p>
              </p:txBody>
            </p:sp>
            <p:sp>
              <p:nvSpPr>
                <p:cNvPr id="6683" name="Freeform 582"/>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w="9525">
                  <a:solidFill>
                    <a:schemeClr val="tx1"/>
                  </a:solidFill>
                  <a:round/>
                  <a:headEnd/>
                  <a:tailEnd/>
                </a:ln>
              </p:spPr>
              <p:txBody>
                <a:bodyPr/>
                <a:lstStyle/>
                <a:p>
                  <a:endParaRPr lang="it-IT"/>
                </a:p>
              </p:txBody>
            </p:sp>
            <p:sp>
              <p:nvSpPr>
                <p:cNvPr id="6684" name="Freeform 583"/>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w="9525">
                  <a:solidFill>
                    <a:schemeClr val="tx1"/>
                  </a:solidFill>
                  <a:round/>
                  <a:headEnd/>
                  <a:tailEnd/>
                </a:ln>
              </p:spPr>
              <p:txBody>
                <a:bodyPr/>
                <a:lstStyle/>
                <a:p>
                  <a:endParaRPr lang="it-IT"/>
                </a:p>
              </p:txBody>
            </p:sp>
            <p:sp>
              <p:nvSpPr>
                <p:cNvPr id="6685" name="Freeform 584"/>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w="9525">
                  <a:solidFill>
                    <a:schemeClr val="tx1"/>
                  </a:solidFill>
                  <a:round/>
                  <a:headEnd/>
                  <a:tailEnd/>
                </a:ln>
              </p:spPr>
              <p:txBody>
                <a:bodyPr/>
                <a:lstStyle/>
                <a:p>
                  <a:endParaRPr lang="it-IT"/>
                </a:p>
              </p:txBody>
            </p:sp>
            <p:sp>
              <p:nvSpPr>
                <p:cNvPr id="6686" name="Freeform 585"/>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w="9525">
                  <a:solidFill>
                    <a:schemeClr val="tx1"/>
                  </a:solidFill>
                  <a:round/>
                  <a:headEnd/>
                  <a:tailEnd/>
                </a:ln>
              </p:spPr>
              <p:txBody>
                <a:bodyPr/>
                <a:lstStyle/>
                <a:p>
                  <a:endParaRPr lang="it-IT"/>
                </a:p>
              </p:txBody>
            </p:sp>
            <p:sp>
              <p:nvSpPr>
                <p:cNvPr id="6687" name="Freeform 586"/>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w="9525">
                  <a:solidFill>
                    <a:schemeClr val="tx1"/>
                  </a:solidFill>
                  <a:round/>
                  <a:headEnd/>
                  <a:tailEnd/>
                </a:ln>
              </p:spPr>
              <p:txBody>
                <a:bodyPr/>
                <a:lstStyle/>
                <a:p>
                  <a:endParaRPr lang="it-IT"/>
                </a:p>
              </p:txBody>
            </p:sp>
            <p:sp>
              <p:nvSpPr>
                <p:cNvPr id="6688" name="Freeform 587"/>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w="9525">
                  <a:solidFill>
                    <a:schemeClr val="tx1"/>
                  </a:solidFill>
                  <a:round/>
                  <a:headEnd/>
                  <a:tailEnd/>
                </a:ln>
              </p:spPr>
              <p:txBody>
                <a:bodyPr/>
                <a:lstStyle/>
                <a:p>
                  <a:endParaRPr lang="it-IT"/>
                </a:p>
              </p:txBody>
            </p:sp>
            <p:sp>
              <p:nvSpPr>
                <p:cNvPr id="6689" name="Freeform 588"/>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w="9525">
                  <a:solidFill>
                    <a:schemeClr val="tx1"/>
                  </a:solidFill>
                  <a:round/>
                  <a:headEnd/>
                  <a:tailEnd/>
                </a:ln>
              </p:spPr>
              <p:txBody>
                <a:bodyPr/>
                <a:lstStyle/>
                <a:p>
                  <a:endParaRPr lang="it-IT"/>
                </a:p>
              </p:txBody>
            </p:sp>
            <p:sp>
              <p:nvSpPr>
                <p:cNvPr id="6690" name="Freeform 589"/>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w="9525">
                  <a:solidFill>
                    <a:schemeClr val="tx1"/>
                  </a:solidFill>
                  <a:round/>
                  <a:headEnd/>
                  <a:tailEnd/>
                </a:ln>
              </p:spPr>
              <p:txBody>
                <a:bodyPr/>
                <a:lstStyle/>
                <a:p>
                  <a:endParaRPr lang="it-IT"/>
                </a:p>
              </p:txBody>
            </p:sp>
            <p:sp>
              <p:nvSpPr>
                <p:cNvPr id="6691" name="Freeform 590"/>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w="9525">
                  <a:solidFill>
                    <a:schemeClr val="tx1"/>
                  </a:solidFill>
                  <a:round/>
                  <a:headEnd/>
                  <a:tailEnd/>
                </a:ln>
              </p:spPr>
              <p:txBody>
                <a:bodyPr/>
                <a:lstStyle/>
                <a:p>
                  <a:endParaRPr lang="it-IT"/>
                </a:p>
              </p:txBody>
            </p:sp>
            <p:sp>
              <p:nvSpPr>
                <p:cNvPr id="6692" name="Freeform 591"/>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w="9525">
                  <a:solidFill>
                    <a:schemeClr val="tx1"/>
                  </a:solidFill>
                  <a:round/>
                  <a:headEnd/>
                  <a:tailEnd/>
                </a:ln>
              </p:spPr>
              <p:txBody>
                <a:bodyPr/>
                <a:lstStyle/>
                <a:p>
                  <a:endParaRPr lang="it-IT"/>
                </a:p>
              </p:txBody>
            </p:sp>
            <p:sp>
              <p:nvSpPr>
                <p:cNvPr id="6693" name="Freeform 592"/>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w="9525">
                  <a:solidFill>
                    <a:schemeClr val="tx1"/>
                  </a:solidFill>
                  <a:round/>
                  <a:headEnd/>
                  <a:tailEnd/>
                </a:ln>
              </p:spPr>
              <p:txBody>
                <a:bodyPr/>
                <a:lstStyle/>
                <a:p>
                  <a:endParaRPr lang="it-IT"/>
                </a:p>
              </p:txBody>
            </p:sp>
            <p:sp>
              <p:nvSpPr>
                <p:cNvPr id="6694" name="Freeform 593"/>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w="9525">
                  <a:solidFill>
                    <a:schemeClr val="tx1"/>
                  </a:solidFill>
                  <a:round/>
                  <a:headEnd/>
                  <a:tailEnd/>
                </a:ln>
              </p:spPr>
              <p:txBody>
                <a:bodyPr/>
                <a:lstStyle/>
                <a:p>
                  <a:endParaRPr lang="it-IT"/>
                </a:p>
              </p:txBody>
            </p:sp>
            <p:sp>
              <p:nvSpPr>
                <p:cNvPr id="6695" name="Freeform 594"/>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w="9525">
                  <a:solidFill>
                    <a:schemeClr val="tx1"/>
                  </a:solidFill>
                  <a:round/>
                  <a:headEnd/>
                  <a:tailEnd/>
                </a:ln>
              </p:spPr>
              <p:txBody>
                <a:bodyPr/>
                <a:lstStyle/>
                <a:p>
                  <a:endParaRPr lang="it-IT"/>
                </a:p>
              </p:txBody>
            </p:sp>
            <p:sp>
              <p:nvSpPr>
                <p:cNvPr id="6696" name="Freeform 595"/>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w="9525">
                  <a:solidFill>
                    <a:schemeClr val="tx1"/>
                  </a:solidFill>
                  <a:round/>
                  <a:headEnd/>
                  <a:tailEnd/>
                </a:ln>
              </p:spPr>
              <p:txBody>
                <a:bodyPr/>
                <a:lstStyle/>
                <a:p>
                  <a:endParaRPr lang="it-IT"/>
                </a:p>
              </p:txBody>
            </p:sp>
            <p:sp>
              <p:nvSpPr>
                <p:cNvPr id="6697" name="Freeform 596"/>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w="9525">
                  <a:solidFill>
                    <a:schemeClr val="tx1"/>
                  </a:solidFill>
                  <a:round/>
                  <a:headEnd/>
                  <a:tailEnd/>
                </a:ln>
              </p:spPr>
              <p:txBody>
                <a:bodyPr/>
                <a:lstStyle/>
                <a:p>
                  <a:endParaRPr lang="it-IT"/>
                </a:p>
              </p:txBody>
            </p:sp>
            <p:sp>
              <p:nvSpPr>
                <p:cNvPr id="6698" name="Freeform 597"/>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w="9525">
                  <a:solidFill>
                    <a:schemeClr val="tx1"/>
                  </a:solidFill>
                  <a:round/>
                  <a:headEnd/>
                  <a:tailEnd/>
                </a:ln>
              </p:spPr>
              <p:txBody>
                <a:bodyPr/>
                <a:lstStyle/>
                <a:p>
                  <a:endParaRPr lang="it-IT"/>
                </a:p>
              </p:txBody>
            </p:sp>
            <p:sp>
              <p:nvSpPr>
                <p:cNvPr id="6699" name="Freeform 598"/>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w="9525">
                  <a:solidFill>
                    <a:schemeClr val="tx1"/>
                  </a:solidFill>
                  <a:round/>
                  <a:headEnd/>
                  <a:tailEnd/>
                </a:ln>
              </p:spPr>
              <p:txBody>
                <a:bodyPr/>
                <a:lstStyle/>
                <a:p>
                  <a:endParaRPr lang="it-IT"/>
                </a:p>
              </p:txBody>
            </p:sp>
            <p:sp>
              <p:nvSpPr>
                <p:cNvPr id="6700" name="Freeform 599"/>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w="9525">
                  <a:solidFill>
                    <a:schemeClr val="tx1"/>
                  </a:solidFill>
                  <a:round/>
                  <a:headEnd/>
                  <a:tailEnd/>
                </a:ln>
              </p:spPr>
              <p:txBody>
                <a:bodyPr/>
                <a:lstStyle/>
                <a:p>
                  <a:endParaRPr lang="it-IT"/>
                </a:p>
              </p:txBody>
            </p:sp>
            <p:sp>
              <p:nvSpPr>
                <p:cNvPr id="6701" name="Freeform 600"/>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w="9525">
                  <a:solidFill>
                    <a:schemeClr val="tx1"/>
                  </a:solidFill>
                  <a:round/>
                  <a:headEnd/>
                  <a:tailEnd/>
                </a:ln>
              </p:spPr>
              <p:txBody>
                <a:bodyPr/>
                <a:lstStyle/>
                <a:p>
                  <a:endParaRPr lang="it-IT"/>
                </a:p>
              </p:txBody>
            </p:sp>
            <p:sp>
              <p:nvSpPr>
                <p:cNvPr id="6702" name="Freeform 601"/>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w="9525">
                  <a:solidFill>
                    <a:schemeClr val="tx1"/>
                  </a:solidFill>
                  <a:round/>
                  <a:headEnd/>
                  <a:tailEnd/>
                </a:ln>
              </p:spPr>
              <p:txBody>
                <a:bodyPr/>
                <a:lstStyle/>
                <a:p>
                  <a:endParaRPr lang="it-IT"/>
                </a:p>
              </p:txBody>
            </p:sp>
            <p:sp>
              <p:nvSpPr>
                <p:cNvPr id="6703" name="Freeform 602"/>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w="9525">
                  <a:solidFill>
                    <a:schemeClr val="tx1"/>
                  </a:solidFill>
                  <a:round/>
                  <a:headEnd/>
                  <a:tailEnd/>
                </a:ln>
              </p:spPr>
              <p:txBody>
                <a:bodyPr/>
                <a:lstStyle/>
                <a:p>
                  <a:endParaRPr lang="it-IT"/>
                </a:p>
              </p:txBody>
            </p:sp>
            <p:sp>
              <p:nvSpPr>
                <p:cNvPr id="6704" name="Freeform 603"/>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w="9525">
                  <a:solidFill>
                    <a:schemeClr val="tx1"/>
                  </a:solidFill>
                  <a:round/>
                  <a:headEnd/>
                  <a:tailEnd/>
                </a:ln>
              </p:spPr>
              <p:txBody>
                <a:bodyPr/>
                <a:lstStyle/>
                <a:p>
                  <a:endParaRPr lang="it-IT"/>
                </a:p>
              </p:txBody>
            </p:sp>
            <p:sp>
              <p:nvSpPr>
                <p:cNvPr id="6705" name="Freeform 604"/>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w="9525">
                  <a:solidFill>
                    <a:schemeClr val="tx1"/>
                  </a:solidFill>
                  <a:round/>
                  <a:headEnd/>
                  <a:tailEnd/>
                </a:ln>
              </p:spPr>
              <p:txBody>
                <a:bodyPr/>
                <a:lstStyle/>
                <a:p>
                  <a:endParaRPr lang="it-IT"/>
                </a:p>
              </p:txBody>
            </p:sp>
          </p:grpSp>
          <p:grpSp>
            <p:nvGrpSpPr>
              <p:cNvPr id="6504" name="Group 605"/>
              <p:cNvGrpSpPr>
                <a:grpSpLocks noChangeAspect="1"/>
              </p:cNvGrpSpPr>
              <p:nvPr/>
            </p:nvGrpSpPr>
            <p:grpSpPr bwMode="auto">
              <a:xfrm>
                <a:off x="1610" y="1888"/>
                <a:ext cx="681" cy="402"/>
                <a:chOff x="3061" y="2603"/>
                <a:chExt cx="681" cy="402"/>
              </a:xfrm>
            </p:grpSpPr>
            <p:sp>
              <p:nvSpPr>
                <p:cNvPr id="6533" name="AutoShape 606"/>
                <p:cNvSpPr>
                  <a:spLocks noChangeAspect="1" noChangeArrowheads="1" noTextEdit="1"/>
                </p:cNvSpPr>
                <p:nvPr/>
              </p:nvSpPr>
              <p:spPr bwMode="auto">
                <a:xfrm>
                  <a:off x="3061" y="2603"/>
                  <a:ext cx="681" cy="402"/>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34" name="Freeform 607"/>
                <p:cNvSpPr>
                  <a:spLocks/>
                </p:cNvSpPr>
                <p:nvPr/>
              </p:nvSpPr>
              <p:spPr bwMode="auto">
                <a:xfrm>
                  <a:off x="3061" y="2603"/>
                  <a:ext cx="681" cy="397"/>
                </a:xfrm>
                <a:custGeom>
                  <a:avLst/>
                  <a:gdLst>
                    <a:gd name="T0" fmla="*/ 665 w 2043"/>
                    <a:gd name="T1" fmla="*/ 91 h 1191"/>
                    <a:gd name="T2" fmla="*/ 645 w 2043"/>
                    <a:gd name="T3" fmla="*/ 79 h 1191"/>
                    <a:gd name="T4" fmla="*/ 620 w 2043"/>
                    <a:gd name="T5" fmla="*/ 68 h 1191"/>
                    <a:gd name="T6" fmla="*/ 597 w 2043"/>
                    <a:gd name="T7" fmla="*/ 59 h 1191"/>
                    <a:gd name="T8" fmla="*/ 579 w 2043"/>
                    <a:gd name="T9" fmla="*/ 50 h 1191"/>
                    <a:gd name="T10" fmla="*/ 543 w 2043"/>
                    <a:gd name="T11" fmla="*/ 34 h 1191"/>
                    <a:gd name="T12" fmla="*/ 505 w 2043"/>
                    <a:gd name="T13" fmla="*/ 22 h 1191"/>
                    <a:gd name="T14" fmla="*/ 466 w 2043"/>
                    <a:gd name="T15" fmla="*/ 13 h 1191"/>
                    <a:gd name="T16" fmla="*/ 429 w 2043"/>
                    <a:gd name="T17" fmla="*/ 7 h 1191"/>
                    <a:gd name="T18" fmla="*/ 395 w 2043"/>
                    <a:gd name="T19" fmla="*/ 3 h 1191"/>
                    <a:gd name="T20" fmla="*/ 362 w 2043"/>
                    <a:gd name="T21" fmla="*/ 1 h 1191"/>
                    <a:gd name="T22" fmla="*/ 350 w 2043"/>
                    <a:gd name="T23" fmla="*/ 0 h 1191"/>
                    <a:gd name="T24" fmla="*/ 333 w 2043"/>
                    <a:gd name="T25" fmla="*/ 1 h 1191"/>
                    <a:gd name="T26" fmla="*/ 308 w 2043"/>
                    <a:gd name="T27" fmla="*/ 2 h 1191"/>
                    <a:gd name="T28" fmla="*/ 285 w 2043"/>
                    <a:gd name="T29" fmla="*/ 3 h 1191"/>
                    <a:gd name="T30" fmla="*/ 266 w 2043"/>
                    <a:gd name="T31" fmla="*/ 6 h 1191"/>
                    <a:gd name="T32" fmla="*/ 211 w 2043"/>
                    <a:gd name="T33" fmla="*/ 11 h 1191"/>
                    <a:gd name="T34" fmla="*/ 129 w 2043"/>
                    <a:gd name="T35" fmla="*/ 19 h 1191"/>
                    <a:gd name="T36" fmla="*/ 53 w 2043"/>
                    <a:gd name="T37" fmla="*/ 26 h 1191"/>
                    <a:gd name="T38" fmla="*/ 39 w 2043"/>
                    <a:gd name="T39" fmla="*/ 67 h 1191"/>
                    <a:gd name="T40" fmla="*/ 17 w 2043"/>
                    <a:gd name="T41" fmla="*/ 83 h 1191"/>
                    <a:gd name="T42" fmla="*/ 1 w 2043"/>
                    <a:gd name="T43" fmla="*/ 101 h 1191"/>
                    <a:gd name="T44" fmla="*/ 2 w 2043"/>
                    <a:gd name="T45" fmla="*/ 143 h 1191"/>
                    <a:gd name="T46" fmla="*/ 39 w 2043"/>
                    <a:gd name="T47" fmla="*/ 335 h 1191"/>
                    <a:gd name="T48" fmla="*/ 57 w 2043"/>
                    <a:gd name="T49" fmla="*/ 388 h 1191"/>
                    <a:gd name="T50" fmla="*/ 67 w 2043"/>
                    <a:gd name="T51" fmla="*/ 392 h 1191"/>
                    <a:gd name="T52" fmla="*/ 70 w 2043"/>
                    <a:gd name="T53" fmla="*/ 393 h 1191"/>
                    <a:gd name="T54" fmla="*/ 92 w 2043"/>
                    <a:gd name="T55" fmla="*/ 397 h 1191"/>
                    <a:gd name="T56" fmla="*/ 117 w 2043"/>
                    <a:gd name="T57" fmla="*/ 394 h 1191"/>
                    <a:gd name="T58" fmla="*/ 140 w 2043"/>
                    <a:gd name="T59" fmla="*/ 388 h 1191"/>
                    <a:gd name="T60" fmla="*/ 168 w 2043"/>
                    <a:gd name="T61" fmla="*/ 377 h 1191"/>
                    <a:gd name="T62" fmla="*/ 232 w 2043"/>
                    <a:gd name="T63" fmla="*/ 346 h 1191"/>
                    <a:gd name="T64" fmla="*/ 299 w 2043"/>
                    <a:gd name="T65" fmla="*/ 313 h 1191"/>
                    <a:gd name="T66" fmla="*/ 330 w 2043"/>
                    <a:gd name="T67" fmla="*/ 301 h 1191"/>
                    <a:gd name="T68" fmla="*/ 337 w 2043"/>
                    <a:gd name="T69" fmla="*/ 301 h 1191"/>
                    <a:gd name="T70" fmla="*/ 347 w 2043"/>
                    <a:gd name="T71" fmla="*/ 300 h 1191"/>
                    <a:gd name="T72" fmla="*/ 353 w 2043"/>
                    <a:gd name="T73" fmla="*/ 302 h 1191"/>
                    <a:gd name="T74" fmla="*/ 372 w 2043"/>
                    <a:gd name="T75" fmla="*/ 310 h 1191"/>
                    <a:gd name="T76" fmla="*/ 402 w 2043"/>
                    <a:gd name="T77" fmla="*/ 323 h 1191"/>
                    <a:gd name="T78" fmla="*/ 448 w 2043"/>
                    <a:gd name="T79" fmla="*/ 342 h 1191"/>
                    <a:gd name="T80" fmla="*/ 471 w 2043"/>
                    <a:gd name="T81" fmla="*/ 351 h 1191"/>
                    <a:gd name="T82" fmla="*/ 492 w 2043"/>
                    <a:gd name="T83" fmla="*/ 360 h 1191"/>
                    <a:gd name="T84" fmla="*/ 504 w 2043"/>
                    <a:gd name="T85" fmla="*/ 365 h 1191"/>
                    <a:gd name="T86" fmla="*/ 529 w 2043"/>
                    <a:gd name="T87" fmla="*/ 376 h 1191"/>
                    <a:gd name="T88" fmla="*/ 560 w 2043"/>
                    <a:gd name="T89" fmla="*/ 386 h 1191"/>
                    <a:gd name="T90" fmla="*/ 584 w 2043"/>
                    <a:gd name="T91" fmla="*/ 391 h 1191"/>
                    <a:gd name="T92" fmla="*/ 603 w 2043"/>
                    <a:gd name="T93" fmla="*/ 388 h 1191"/>
                    <a:gd name="T94" fmla="*/ 622 w 2043"/>
                    <a:gd name="T95" fmla="*/ 393 h 1191"/>
                    <a:gd name="T96" fmla="*/ 643 w 2043"/>
                    <a:gd name="T97" fmla="*/ 391 h 1191"/>
                    <a:gd name="T98" fmla="*/ 673 w 2043"/>
                    <a:gd name="T99" fmla="*/ 287 h 1191"/>
                    <a:gd name="T100" fmla="*/ 681 w 2043"/>
                    <a:gd name="T101" fmla="*/ 141 h 11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3" h="1191">
                      <a:moveTo>
                        <a:pt x="2042" y="334"/>
                      </a:moveTo>
                      <a:lnTo>
                        <a:pt x="2041" y="304"/>
                      </a:lnTo>
                      <a:lnTo>
                        <a:pt x="2015" y="286"/>
                      </a:lnTo>
                      <a:lnTo>
                        <a:pt x="2005" y="279"/>
                      </a:lnTo>
                      <a:lnTo>
                        <a:pt x="1995" y="273"/>
                      </a:lnTo>
                      <a:lnTo>
                        <a:pt x="1984" y="266"/>
                      </a:lnTo>
                      <a:lnTo>
                        <a:pt x="1972" y="259"/>
                      </a:lnTo>
                      <a:lnTo>
                        <a:pt x="1960" y="253"/>
                      </a:lnTo>
                      <a:lnTo>
                        <a:pt x="1948" y="245"/>
                      </a:lnTo>
                      <a:lnTo>
                        <a:pt x="1934" y="238"/>
                      </a:lnTo>
                      <a:lnTo>
                        <a:pt x="1921" y="232"/>
                      </a:lnTo>
                      <a:lnTo>
                        <a:pt x="1907" y="225"/>
                      </a:lnTo>
                      <a:lnTo>
                        <a:pt x="1891" y="218"/>
                      </a:lnTo>
                      <a:lnTo>
                        <a:pt x="1876" y="211"/>
                      </a:lnTo>
                      <a:lnTo>
                        <a:pt x="1860" y="204"/>
                      </a:lnTo>
                      <a:lnTo>
                        <a:pt x="1844" y="198"/>
                      </a:lnTo>
                      <a:lnTo>
                        <a:pt x="1828" y="191"/>
                      </a:lnTo>
                      <a:lnTo>
                        <a:pt x="1810" y="185"/>
                      </a:lnTo>
                      <a:lnTo>
                        <a:pt x="1793" y="178"/>
                      </a:lnTo>
                      <a:lnTo>
                        <a:pt x="1791" y="177"/>
                      </a:lnTo>
                      <a:lnTo>
                        <a:pt x="1788" y="176"/>
                      </a:lnTo>
                      <a:lnTo>
                        <a:pt x="1784" y="173"/>
                      </a:lnTo>
                      <a:lnTo>
                        <a:pt x="1781" y="172"/>
                      </a:lnTo>
                      <a:lnTo>
                        <a:pt x="1760" y="161"/>
                      </a:lnTo>
                      <a:lnTo>
                        <a:pt x="1738" y="150"/>
                      </a:lnTo>
                      <a:lnTo>
                        <a:pt x="1717" y="140"/>
                      </a:lnTo>
                      <a:lnTo>
                        <a:pt x="1694" y="129"/>
                      </a:lnTo>
                      <a:lnTo>
                        <a:pt x="1673" y="120"/>
                      </a:lnTo>
                      <a:lnTo>
                        <a:pt x="1650" y="111"/>
                      </a:lnTo>
                      <a:lnTo>
                        <a:pt x="1628" y="102"/>
                      </a:lnTo>
                      <a:lnTo>
                        <a:pt x="1605" y="93"/>
                      </a:lnTo>
                      <a:lnTo>
                        <a:pt x="1581" y="86"/>
                      </a:lnTo>
                      <a:lnTo>
                        <a:pt x="1559" y="79"/>
                      </a:lnTo>
                      <a:lnTo>
                        <a:pt x="1536" y="72"/>
                      </a:lnTo>
                      <a:lnTo>
                        <a:pt x="1514" y="66"/>
                      </a:lnTo>
                      <a:lnTo>
                        <a:pt x="1490" y="60"/>
                      </a:lnTo>
                      <a:lnTo>
                        <a:pt x="1468" y="53"/>
                      </a:lnTo>
                      <a:lnTo>
                        <a:pt x="1445" y="48"/>
                      </a:lnTo>
                      <a:lnTo>
                        <a:pt x="1423" y="43"/>
                      </a:lnTo>
                      <a:lnTo>
                        <a:pt x="1399" y="39"/>
                      </a:lnTo>
                      <a:lnTo>
                        <a:pt x="1376" y="35"/>
                      </a:lnTo>
                      <a:lnTo>
                        <a:pt x="1355" y="31"/>
                      </a:lnTo>
                      <a:lnTo>
                        <a:pt x="1332" y="28"/>
                      </a:lnTo>
                      <a:lnTo>
                        <a:pt x="1311" y="24"/>
                      </a:lnTo>
                      <a:lnTo>
                        <a:pt x="1288" y="21"/>
                      </a:lnTo>
                      <a:lnTo>
                        <a:pt x="1267" y="19"/>
                      </a:lnTo>
                      <a:lnTo>
                        <a:pt x="1245" y="15"/>
                      </a:lnTo>
                      <a:lnTo>
                        <a:pt x="1225" y="13"/>
                      </a:lnTo>
                      <a:lnTo>
                        <a:pt x="1204" y="11"/>
                      </a:lnTo>
                      <a:lnTo>
                        <a:pt x="1184" y="9"/>
                      </a:lnTo>
                      <a:lnTo>
                        <a:pt x="1163" y="8"/>
                      </a:lnTo>
                      <a:lnTo>
                        <a:pt x="1144" y="7"/>
                      </a:lnTo>
                      <a:lnTo>
                        <a:pt x="1124" y="6"/>
                      </a:lnTo>
                      <a:lnTo>
                        <a:pt x="1106" y="5"/>
                      </a:lnTo>
                      <a:lnTo>
                        <a:pt x="1087" y="4"/>
                      </a:lnTo>
                      <a:lnTo>
                        <a:pt x="1079" y="2"/>
                      </a:lnTo>
                      <a:lnTo>
                        <a:pt x="1072" y="1"/>
                      </a:lnTo>
                      <a:lnTo>
                        <a:pt x="1064" y="1"/>
                      </a:lnTo>
                      <a:lnTo>
                        <a:pt x="1056" y="0"/>
                      </a:lnTo>
                      <a:lnTo>
                        <a:pt x="1049" y="1"/>
                      </a:lnTo>
                      <a:lnTo>
                        <a:pt x="1043" y="1"/>
                      </a:lnTo>
                      <a:lnTo>
                        <a:pt x="1037" y="2"/>
                      </a:lnTo>
                      <a:lnTo>
                        <a:pt x="1031" y="3"/>
                      </a:lnTo>
                      <a:lnTo>
                        <a:pt x="1015" y="3"/>
                      </a:lnTo>
                      <a:lnTo>
                        <a:pt x="999" y="3"/>
                      </a:lnTo>
                      <a:lnTo>
                        <a:pt x="984" y="3"/>
                      </a:lnTo>
                      <a:lnTo>
                        <a:pt x="968" y="3"/>
                      </a:lnTo>
                      <a:lnTo>
                        <a:pt x="954" y="4"/>
                      </a:lnTo>
                      <a:lnTo>
                        <a:pt x="938" y="4"/>
                      </a:lnTo>
                      <a:lnTo>
                        <a:pt x="924" y="5"/>
                      </a:lnTo>
                      <a:lnTo>
                        <a:pt x="910" y="6"/>
                      </a:lnTo>
                      <a:lnTo>
                        <a:pt x="896" y="6"/>
                      </a:lnTo>
                      <a:lnTo>
                        <a:pt x="882" y="7"/>
                      </a:lnTo>
                      <a:lnTo>
                        <a:pt x="870" y="8"/>
                      </a:lnTo>
                      <a:lnTo>
                        <a:pt x="856" y="10"/>
                      </a:lnTo>
                      <a:lnTo>
                        <a:pt x="844" y="11"/>
                      </a:lnTo>
                      <a:lnTo>
                        <a:pt x="833" y="12"/>
                      </a:lnTo>
                      <a:lnTo>
                        <a:pt x="822" y="14"/>
                      </a:lnTo>
                      <a:lnTo>
                        <a:pt x="811" y="15"/>
                      </a:lnTo>
                      <a:lnTo>
                        <a:pt x="797" y="17"/>
                      </a:lnTo>
                      <a:lnTo>
                        <a:pt x="775" y="20"/>
                      </a:lnTo>
                      <a:lnTo>
                        <a:pt x="748" y="23"/>
                      </a:lnTo>
                      <a:lnTo>
                        <a:pt x="714" y="26"/>
                      </a:lnTo>
                      <a:lnTo>
                        <a:pt x="676" y="30"/>
                      </a:lnTo>
                      <a:lnTo>
                        <a:pt x="633" y="34"/>
                      </a:lnTo>
                      <a:lnTo>
                        <a:pt x="588" y="38"/>
                      </a:lnTo>
                      <a:lnTo>
                        <a:pt x="539" y="43"/>
                      </a:lnTo>
                      <a:lnTo>
                        <a:pt x="489" y="47"/>
                      </a:lnTo>
                      <a:lnTo>
                        <a:pt x="439" y="52"/>
                      </a:lnTo>
                      <a:lnTo>
                        <a:pt x="388" y="56"/>
                      </a:lnTo>
                      <a:lnTo>
                        <a:pt x="337" y="62"/>
                      </a:lnTo>
                      <a:lnTo>
                        <a:pt x="289" y="66"/>
                      </a:lnTo>
                      <a:lnTo>
                        <a:pt x="242" y="70"/>
                      </a:lnTo>
                      <a:lnTo>
                        <a:pt x="199" y="74"/>
                      </a:lnTo>
                      <a:lnTo>
                        <a:pt x="159" y="77"/>
                      </a:lnTo>
                      <a:lnTo>
                        <a:pt x="77" y="84"/>
                      </a:lnTo>
                      <a:lnTo>
                        <a:pt x="109" y="160"/>
                      </a:lnTo>
                      <a:lnTo>
                        <a:pt x="111" y="167"/>
                      </a:lnTo>
                      <a:lnTo>
                        <a:pt x="114" y="181"/>
                      </a:lnTo>
                      <a:lnTo>
                        <a:pt x="117" y="201"/>
                      </a:lnTo>
                      <a:lnTo>
                        <a:pt x="121" y="229"/>
                      </a:lnTo>
                      <a:lnTo>
                        <a:pt x="106" y="233"/>
                      </a:lnTo>
                      <a:lnTo>
                        <a:pt x="88" y="238"/>
                      </a:lnTo>
                      <a:lnTo>
                        <a:pt x="69" y="244"/>
                      </a:lnTo>
                      <a:lnTo>
                        <a:pt x="50" y="249"/>
                      </a:lnTo>
                      <a:lnTo>
                        <a:pt x="34" y="255"/>
                      </a:lnTo>
                      <a:lnTo>
                        <a:pt x="19" y="259"/>
                      </a:lnTo>
                      <a:lnTo>
                        <a:pt x="10" y="262"/>
                      </a:lnTo>
                      <a:lnTo>
                        <a:pt x="7" y="263"/>
                      </a:lnTo>
                      <a:lnTo>
                        <a:pt x="3" y="302"/>
                      </a:lnTo>
                      <a:lnTo>
                        <a:pt x="2" y="310"/>
                      </a:lnTo>
                      <a:lnTo>
                        <a:pt x="1" y="319"/>
                      </a:lnTo>
                      <a:lnTo>
                        <a:pt x="0" y="329"/>
                      </a:lnTo>
                      <a:lnTo>
                        <a:pt x="0" y="341"/>
                      </a:lnTo>
                      <a:lnTo>
                        <a:pt x="5" y="429"/>
                      </a:lnTo>
                      <a:lnTo>
                        <a:pt x="21" y="539"/>
                      </a:lnTo>
                      <a:lnTo>
                        <a:pt x="42" y="661"/>
                      </a:lnTo>
                      <a:lnTo>
                        <a:pt x="67" y="785"/>
                      </a:lnTo>
                      <a:lnTo>
                        <a:pt x="92" y="903"/>
                      </a:lnTo>
                      <a:lnTo>
                        <a:pt x="116" y="1006"/>
                      </a:lnTo>
                      <a:lnTo>
                        <a:pt x="134" y="1084"/>
                      </a:lnTo>
                      <a:lnTo>
                        <a:pt x="146" y="1128"/>
                      </a:lnTo>
                      <a:lnTo>
                        <a:pt x="168" y="1160"/>
                      </a:lnTo>
                      <a:lnTo>
                        <a:pt x="169" y="1161"/>
                      </a:lnTo>
                      <a:lnTo>
                        <a:pt x="172" y="1163"/>
                      </a:lnTo>
                      <a:lnTo>
                        <a:pt x="176" y="1165"/>
                      </a:lnTo>
                      <a:lnTo>
                        <a:pt x="182" y="1168"/>
                      </a:lnTo>
                      <a:lnTo>
                        <a:pt x="188" y="1171"/>
                      </a:lnTo>
                      <a:lnTo>
                        <a:pt x="194" y="1173"/>
                      </a:lnTo>
                      <a:lnTo>
                        <a:pt x="200" y="1175"/>
                      </a:lnTo>
                      <a:lnTo>
                        <a:pt x="206" y="1175"/>
                      </a:lnTo>
                      <a:lnTo>
                        <a:pt x="207" y="1176"/>
                      </a:lnTo>
                      <a:lnTo>
                        <a:pt x="208" y="1177"/>
                      </a:lnTo>
                      <a:lnTo>
                        <a:pt x="209" y="1178"/>
                      </a:lnTo>
                      <a:lnTo>
                        <a:pt x="223" y="1183"/>
                      </a:lnTo>
                      <a:lnTo>
                        <a:pt x="235" y="1187"/>
                      </a:lnTo>
                      <a:lnTo>
                        <a:pt x="247" y="1190"/>
                      </a:lnTo>
                      <a:lnTo>
                        <a:pt x="262" y="1191"/>
                      </a:lnTo>
                      <a:lnTo>
                        <a:pt x="276" y="1191"/>
                      </a:lnTo>
                      <a:lnTo>
                        <a:pt x="290" y="1191"/>
                      </a:lnTo>
                      <a:lnTo>
                        <a:pt x="306" y="1189"/>
                      </a:lnTo>
                      <a:lnTo>
                        <a:pt x="321" y="1187"/>
                      </a:lnTo>
                      <a:lnTo>
                        <a:pt x="336" y="1184"/>
                      </a:lnTo>
                      <a:lnTo>
                        <a:pt x="352" y="1181"/>
                      </a:lnTo>
                      <a:lnTo>
                        <a:pt x="366" y="1178"/>
                      </a:lnTo>
                      <a:lnTo>
                        <a:pt x="380" y="1175"/>
                      </a:lnTo>
                      <a:lnTo>
                        <a:pt x="395" y="1171"/>
                      </a:lnTo>
                      <a:lnTo>
                        <a:pt x="407" y="1168"/>
                      </a:lnTo>
                      <a:lnTo>
                        <a:pt x="419" y="1164"/>
                      </a:lnTo>
                      <a:lnTo>
                        <a:pt x="430" y="1161"/>
                      </a:lnTo>
                      <a:lnTo>
                        <a:pt x="439" y="1158"/>
                      </a:lnTo>
                      <a:lnTo>
                        <a:pt x="453" y="1152"/>
                      </a:lnTo>
                      <a:lnTo>
                        <a:pt x="476" y="1142"/>
                      </a:lnTo>
                      <a:lnTo>
                        <a:pt x="503" y="1130"/>
                      </a:lnTo>
                      <a:lnTo>
                        <a:pt x="535" y="1115"/>
                      </a:lnTo>
                      <a:lnTo>
                        <a:pt x="571" y="1098"/>
                      </a:lnTo>
                      <a:lnTo>
                        <a:pt x="611" y="1079"/>
                      </a:lnTo>
                      <a:lnTo>
                        <a:pt x="652" y="1059"/>
                      </a:lnTo>
                      <a:lnTo>
                        <a:pt x="695" y="1039"/>
                      </a:lnTo>
                      <a:lnTo>
                        <a:pt x="739" y="1017"/>
                      </a:lnTo>
                      <a:lnTo>
                        <a:pt x="782" y="997"/>
                      </a:lnTo>
                      <a:lnTo>
                        <a:pt x="824" y="977"/>
                      </a:lnTo>
                      <a:lnTo>
                        <a:pt x="863" y="958"/>
                      </a:lnTo>
                      <a:lnTo>
                        <a:pt x="898" y="940"/>
                      </a:lnTo>
                      <a:lnTo>
                        <a:pt x="929" y="925"/>
                      </a:lnTo>
                      <a:lnTo>
                        <a:pt x="956" y="912"/>
                      </a:lnTo>
                      <a:lnTo>
                        <a:pt x="976" y="902"/>
                      </a:lnTo>
                      <a:lnTo>
                        <a:pt x="983" y="905"/>
                      </a:lnTo>
                      <a:lnTo>
                        <a:pt x="991" y="904"/>
                      </a:lnTo>
                      <a:lnTo>
                        <a:pt x="999" y="902"/>
                      </a:lnTo>
                      <a:lnTo>
                        <a:pt x="1002" y="901"/>
                      </a:lnTo>
                      <a:lnTo>
                        <a:pt x="1002" y="902"/>
                      </a:lnTo>
                      <a:lnTo>
                        <a:pt x="1005" y="903"/>
                      </a:lnTo>
                      <a:lnTo>
                        <a:pt x="1010" y="902"/>
                      </a:lnTo>
                      <a:lnTo>
                        <a:pt x="1019" y="896"/>
                      </a:lnTo>
                      <a:lnTo>
                        <a:pt x="1027" y="900"/>
                      </a:lnTo>
                      <a:lnTo>
                        <a:pt x="1034" y="901"/>
                      </a:lnTo>
                      <a:lnTo>
                        <a:pt x="1040" y="901"/>
                      </a:lnTo>
                      <a:lnTo>
                        <a:pt x="1042" y="901"/>
                      </a:lnTo>
                      <a:lnTo>
                        <a:pt x="1042" y="902"/>
                      </a:lnTo>
                      <a:lnTo>
                        <a:pt x="1044" y="903"/>
                      </a:lnTo>
                      <a:lnTo>
                        <a:pt x="1047" y="903"/>
                      </a:lnTo>
                      <a:lnTo>
                        <a:pt x="1052" y="901"/>
                      </a:lnTo>
                      <a:lnTo>
                        <a:pt x="1059" y="905"/>
                      </a:lnTo>
                      <a:lnTo>
                        <a:pt x="1069" y="909"/>
                      </a:lnTo>
                      <a:lnTo>
                        <a:pt x="1078" y="915"/>
                      </a:lnTo>
                      <a:lnTo>
                        <a:pt x="1089" y="920"/>
                      </a:lnTo>
                      <a:lnTo>
                        <a:pt x="1101" y="925"/>
                      </a:lnTo>
                      <a:lnTo>
                        <a:pt x="1115" y="931"/>
                      </a:lnTo>
                      <a:lnTo>
                        <a:pt x="1130" y="937"/>
                      </a:lnTo>
                      <a:lnTo>
                        <a:pt x="1147" y="944"/>
                      </a:lnTo>
                      <a:lnTo>
                        <a:pt x="1165" y="953"/>
                      </a:lnTo>
                      <a:lnTo>
                        <a:pt x="1185" y="961"/>
                      </a:lnTo>
                      <a:lnTo>
                        <a:pt x="1206" y="969"/>
                      </a:lnTo>
                      <a:lnTo>
                        <a:pt x="1230" y="979"/>
                      </a:lnTo>
                      <a:lnTo>
                        <a:pt x="1255" y="989"/>
                      </a:lnTo>
                      <a:lnTo>
                        <a:pt x="1283" y="1001"/>
                      </a:lnTo>
                      <a:lnTo>
                        <a:pt x="1313" y="1012"/>
                      </a:lnTo>
                      <a:lnTo>
                        <a:pt x="1345" y="1025"/>
                      </a:lnTo>
                      <a:lnTo>
                        <a:pt x="1359" y="1032"/>
                      </a:lnTo>
                      <a:lnTo>
                        <a:pt x="1373" y="1038"/>
                      </a:lnTo>
                      <a:lnTo>
                        <a:pt x="1388" y="1043"/>
                      </a:lnTo>
                      <a:lnTo>
                        <a:pt x="1401" y="1049"/>
                      </a:lnTo>
                      <a:lnTo>
                        <a:pt x="1414" y="1054"/>
                      </a:lnTo>
                      <a:lnTo>
                        <a:pt x="1428" y="1060"/>
                      </a:lnTo>
                      <a:lnTo>
                        <a:pt x="1441" y="1065"/>
                      </a:lnTo>
                      <a:lnTo>
                        <a:pt x="1452" y="1071"/>
                      </a:lnTo>
                      <a:lnTo>
                        <a:pt x="1465" y="1075"/>
                      </a:lnTo>
                      <a:lnTo>
                        <a:pt x="1475" y="1080"/>
                      </a:lnTo>
                      <a:lnTo>
                        <a:pt x="1484" y="1084"/>
                      </a:lnTo>
                      <a:lnTo>
                        <a:pt x="1493" y="1087"/>
                      </a:lnTo>
                      <a:lnTo>
                        <a:pt x="1501" y="1091"/>
                      </a:lnTo>
                      <a:lnTo>
                        <a:pt x="1508" y="1094"/>
                      </a:lnTo>
                      <a:lnTo>
                        <a:pt x="1513" y="1096"/>
                      </a:lnTo>
                      <a:lnTo>
                        <a:pt x="1517" y="1098"/>
                      </a:lnTo>
                      <a:lnTo>
                        <a:pt x="1532" y="1106"/>
                      </a:lnTo>
                      <a:lnTo>
                        <a:pt x="1550" y="1114"/>
                      </a:lnTo>
                      <a:lnTo>
                        <a:pt x="1567" y="1121"/>
                      </a:lnTo>
                      <a:lnTo>
                        <a:pt x="1587" y="1128"/>
                      </a:lnTo>
                      <a:lnTo>
                        <a:pt x="1605" y="1135"/>
                      </a:lnTo>
                      <a:lnTo>
                        <a:pt x="1625" y="1141"/>
                      </a:lnTo>
                      <a:lnTo>
                        <a:pt x="1644" y="1148"/>
                      </a:lnTo>
                      <a:lnTo>
                        <a:pt x="1663" y="1153"/>
                      </a:lnTo>
                      <a:lnTo>
                        <a:pt x="1681" y="1158"/>
                      </a:lnTo>
                      <a:lnTo>
                        <a:pt x="1698" y="1162"/>
                      </a:lnTo>
                      <a:lnTo>
                        <a:pt x="1715" y="1166"/>
                      </a:lnTo>
                      <a:lnTo>
                        <a:pt x="1729" y="1169"/>
                      </a:lnTo>
                      <a:lnTo>
                        <a:pt x="1742" y="1172"/>
                      </a:lnTo>
                      <a:lnTo>
                        <a:pt x="1753" y="1173"/>
                      </a:lnTo>
                      <a:lnTo>
                        <a:pt x="1762" y="1175"/>
                      </a:lnTo>
                      <a:lnTo>
                        <a:pt x="1768" y="1175"/>
                      </a:lnTo>
                      <a:lnTo>
                        <a:pt x="1805" y="1166"/>
                      </a:lnTo>
                      <a:lnTo>
                        <a:pt x="1806" y="1166"/>
                      </a:lnTo>
                      <a:lnTo>
                        <a:pt x="1810" y="1164"/>
                      </a:lnTo>
                      <a:lnTo>
                        <a:pt x="1814" y="1163"/>
                      </a:lnTo>
                      <a:lnTo>
                        <a:pt x="1817" y="1162"/>
                      </a:lnTo>
                      <a:lnTo>
                        <a:pt x="1833" y="1170"/>
                      </a:lnTo>
                      <a:lnTo>
                        <a:pt x="1849" y="1176"/>
                      </a:lnTo>
                      <a:lnTo>
                        <a:pt x="1865" y="1180"/>
                      </a:lnTo>
                      <a:lnTo>
                        <a:pt x="1880" y="1182"/>
                      </a:lnTo>
                      <a:lnTo>
                        <a:pt x="1893" y="1182"/>
                      </a:lnTo>
                      <a:lnTo>
                        <a:pt x="1907" y="1180"/>
                      </a:lnTo>
                      <a:lnTo>
                        <a:pt x="1919" y="1177"/>
                      </a:lnTo>
                      <a:lnTo>
                        <a:pt x="1929" y="1173"/>
                      </a:lnTo>
                      <a:lnTo>
                        <a:pt x="1952" y="1162"/>
                      </a:lnTo>
                      <a:lnTo>
                        <a:pt x="1959" y="1138"/>
                      </a:lnTo>
                      <a:lnTo>
                        <a:pt x="1984" y="1053"/>
                      </a:lnTo>
                      <a:lnTo>
                        <a:pt x="2003" y="960"/>
                      </a:lnTo>
                      <a:lnTo>
                        <a:pt x="2018" y="861"/>
                      </a:lnTo>
                      <a:lnTo>
                        <a:pt x="2029" y="762"/>
                      </a:lnTo>
                      <a:lnTo>
                        <a:pt x="2036" y="664"/>
                      </a:lnTo>
                      <a:lnTo>
                        <a:pt x="2040" y="574"/>
                      </a:lnTo>
                      <a:lnTo>
                        <a:pt x="2042" y="492"/>
                      </a:lnTo>
                      <a:lnTo>
                        <a:pt x="2043" y="424"/>
                      </a:lnTo>
                      <a:lnTo>
                        <a:pt x="2043" y="389"/>
                      </a:lnTo>
                      <a:lnTo>
                        <a:pt x="2043" y="361"/>
                      </a:lnTo>
                      <a:lnTo>
                        <a:pt x="2042" y="343"/>
                      </a:lnTo>
                      <a:lnTo>
                        <a:pt x="2042" y="334"/>
                      </a:lnTo>
                      <a:close/>
                    </a:path>
                  </a:pathLst>
                </a:custGeom>
                <a:noFill/>
                <a:ln w="9525">
                  <a:noFill/>
                  <a:round/>
                  <a:headEnd/>
                  <a:tailEnd/>
                </a:ln>
                <a:extLst>
                  <a:ext uri="{909E8E84-426E-40dd-AFC4-6F175D3DCCD1}">
                    <a14:hiddenFill xmlns:a14="http://schemas.microsoft.com/office/drawing/2010/main" xmlns="">
                      <a:solidFill>
                        <a:srgbClr val="000000"/>
                      </a:solidFill>
                    </a14:hiddenFill>
                  </a:ext>
                </a:extLst>
              </p:spPr>
              <p:txBody>
                <a:bodyPr/>
                <a:lstStyle/>
                <a:p>
                  <a:endParaRPr lang="it-IT"/>
                </a:p>
              </p:txBody>
            </p:sp>
            <p:sp>
              <p:nvSpPr>
                <p:cNvPr id="6535" name="Freeform 608"/>
                <p:cNvSpPr>
                  <a:spLocks/>
                </p:cNvSpPr>
                <p:nvPr/>
              </p:nvSpPr>
              <p:spPr bwMode="auto">
                <a:xfrm>
                  <a:off x="3082" y="2624"/>
                  <a:ext cx="639" cy="356"/>
                </a:xfrm>
                <a:custGeom>
                  <a:avLst/>
                  <a:gdLst>
                    <a:gd name="T0" fmla="*/ 2 w 1918"/>
                    <a:gd name="T1" fmla="*/ 82 h 1069"/>
                    <a:gd name="T2" fmla="*/ 13 w 1918"/>
                    <a:gd name="T3" fmla="*/ 79 h 1069"/>
                    <a:gd name="T4" fmla="*/ 33 w 1918"/>
                    <a:gd name="T5" fmla="*/ 73 h 1069"/>
                    <a:gd name="T6" fmla="*/ 58 w 1918"/>
                    <a:gd name="T7" fmla="*/ 65 h 1069"/>
                    <a:gd name="T8" fmla="*/ 89 w 1918"/>
                    <a:gd name="T9" fmla="*/ 56 h 1069"/>
                    <a:gd name="T10" fmla="*/ 124 w 1918"/>
                    <a:gd name="T11" fmla="*/ 46 h 1069"/>
                    <a:gd name="T12" fmla="*/ 161 w 1918"/>
                    <a:gd name="T13" fmla="*/ 37 h 1069"/>
                    <a:gd name="T14" fmla="*/ 198 w 1918"/>
                    <a:gd name="T15" fmla="*/ 27 h 1069"/>
                    <a:gd name="T16" fmla="*/ 235 w 1918"/>
                    <a:gd name="T17" fmla="*/ 19 h 1069"/>
                    <a:gd name="T18" fmla="*/ 270 w 1918"/>
                    <a:gd name="T19" fmla="*/ 12 h 1069"/>
                    <a:gd name="T20" fmla="*/ 301 w 1918"/>
                    <a:gd name="T21" fmla="*/ 7 h 1069"/>
                    <a:gd name="T22" fmla="*/ 324 w 1918"/>
                    <a:gd name="T23" fmla="*/ 1 h 1069"/>
                    <a:gd name="T24" fmla="*/ 328 w 1918"/>
                    <a:gd name="T25" fmla="*/ 0 h 1069"/>
                    <a:gd name="T26" fmla="*/ 335 w 1918"/>
                    <a:gd name="T27" fmla="*/ 1 h 1069"/>
                    <a:gd name="T28" fmla="*/ 351 w 1918"/>
                    <a:gd name="T29" fmla="*/ 5 h 1069"/>
                    <a:gd name="T30" fmla="*/ 366 w 1918"/>
                    <a:gd name="T31" fmla="*/ 7 h 1069"/>
                    <a:gd name="T32" fmla="*/ 372 w 1918"/>
                    <a:gd name="T33" fmla="*/ 7 h 1069"/>
                    <a:gd name="T34" fmla="*/ 377 w 1918"/>
                    <a:gd name="T35" fmla="*/ 8 h 1069"/>
                    <a:gd name="T36" fmla="*/ 391 w 1918"/>
                    <a:gd name="T37" fmla="*/ 10 h 1069"/>
                    <a:gd name="T38" fmla="*/ 411 w 1918"/>
                    <a:gd name="T39" fmla="*/ 15 h 1069"/>
                    <a:gd name="T40" fmla="*/ 438 w 1918"/>
                    <a:gd name="T41" fmla="*/ 20 h 1069"/>
                    <a:gd name="T42" fmla="*/ 468 w 1918"/>
                    <a:gd name="T43" fmla="*/ 28 h 1069"/>
                    <a:gd name="T44" fmla="*/ 501 w 1918"/>
                    <a:gd name="T45" fmla="*/ 36 h 1069"/>
                    <a:gd name="T46" fmla="*/ 534 w 1918"/>
                    <a:gd name="T47" fmla="*/ 46 h 1069"/>
                    <a:gd name="T48" fmla="*/ 567 w 1918"/>
                    <a:gd name="T49" fmla="*/ 57 h 1069"/>
                    <a:gd name="T50" fmla="*/ 597 w 1918"/>
                    <a:gd name="T51" fmla="*/ 69 h 1069"/>
                    <a:gd name="T52" fmla="*/ 624 w 1918"/>
                    <a:gd name="T53" fmla="*/ 82 h 1069"/>
                    <a:gd name="T54" fmla="*/ 639 w 1918"/>
                    <a:gd name="T55" fmla="*/ 99 h 1069"/>
                    <a:gd name="T56" fmla="*/ 637 w 1918"/>
                    <a:gd name="T57" fmla="*/ 188 h 1069"/>
                    <a:gd name="T58" fmla="*/ 623 w 1918"/>
                    <a:gd name="T59" fmla="*/ 315 h 1069"/>
                    <a:gd name="T60" fmla="*/ 611 w 1918"/>
                    <a:gd name="T61" fmla="*/ 353 h 1069"/>
                    <a:gd name="T62" fmla="*/ 604 w 1918"/>
                    <a:gd name="T63" fmla="*/ 353 h 1069"/>
                    <a:gd name="T64" fmla="*/ 594 w 1918"/>
                    <a:gd name="T65" fmla="*/ 349 h 1069"/>
                    <a:gd name="T66" fmla="*/ 583 w 1918"/>
                    <a:gd name="T67" fmla="*/ 346 h 1069"/>
                    <a:gd name="T68" fmla="*/ 572 w 1918"/>
                    <a:gd name="T69" fmla="*/ 349 h 1069"/>
                    <a:gd name="T70" fmla="*/ 567 w 1918"/>
                    <a:gd name="T71" fmla="*/ 351 h 1069"/>
                    <a:gd name="T72" fmla="*/ 558 w 1918"/>
                    <a:gd name="T73" fmla="*/ 349 h 1069"/>
                    <a:gd name="T74" fmla="*/ 544 w 1918"/>
                    <a:gd name="T75" fmla="*/ 345 h 1069"/>
                    <a:gd name="T76" fmla="*/ 527 w 1918"/>
                    <a:gd name="T77" fmla="*/ 341 h 1069"/>
                    <a:gd name="T78" fmla="*/ 510 w 1918"/>
                    <a:gd name="T79" fmla="*/ 334 h 1069"/>
                    <a:gd name="T80" fmla="*/ 494 w 1918"/>
                    <a:gd name="T81" fmla="*/ 327 h 1069"/>
                    <a:gd name="T82" fmla="*/ 473 w 1918"/>
                    <a:gd name="T83" fmla="*/ 318 h 1069"/>
                    <a:gd name="T84" fmla="*/ 437 w 1918"/>
                    <a:gd name="T85" fmla="*/ 304 h 1069"/>
                    <a:gd name="T86" fmla="*/ 396 w 1918"/>
                    <a:gd name="T87" fmla="*/ 287 h 1069"/>
                    <a:gd name="T88" fmla="*/ 360 w 1918"/>
                    <a:gd name="T89" fmla="*/ 272 h 1069"/>
                    <a:gd name="T90" fmla="*/ 336 w 1918"/>
                    <a:gd name="T91" fmla="*/ 261 h 1069"/>
                    <a:gd name="T92" fmla="*/ 326 w 1918"/>
                    <a:gd name="T93" fmla="*/ 257 h 1069"/>
                    <a:gd name="T94" fmla="*/ 312 w 1918"/>
                    <a:gd name="T95" fmla="*/ 250 h 1069"/>
                    <a:gd name="T96" fmla="*/ 307 w 1918"/>
                    <a:gd name="T97" fmla="*/ 255 h 1069"/>
                    <a:gd name="T98" fmla="*/ 292 w 1918"/>
                    <a:gd name="T99" fmla="*/ 263 h 1069"/>
                    <a:gd name="T100" fmla="*/ 260 w 1918"/>
                    <a:gd name="T101" fmla="*/ 279 h 1069"/>
                    <a:gd name="T102" fmla="*/ 215 w 1918"/>
                    <a:gd name="T103" fmla="*/ 301 h 1069"/>
                    <a:gd name="T104" fmla="*/ 168 w 1918"/>
                    <a:gd name="T105" fmla="*/ 324 h 1069"/>
                    <a:gd name="T106" fmla="*/ 132 w 1918"/>
                    <a:gd name="T107" fmla="*/ 341 h 1069"/>
                    <a:gd name="T108" fmla="*/ 118 w 1918"/>
                    <a:gd name="T109" fmla="*/ 346 h 1069"/>
                    <a:gd name="T110" fmla="*/ 112 w 1918"/>
                    <a:gd name="T111" fmla="*/ 348 h 1069"/>
                    <a:gd name="T112" fmla="*/ 100 w 1918"/>
                    <a:gd name="T113" fmla="*/ 352 h 1069"/>
                    <a:gd name="T114" fmla="*/ 86 w 1918"/>
                    <a:gd name="T115" fmla="*/ 355 h 1069"/>
                    <a:gd name="T116" fmla="*/ 71 w 1918"/>
                    <a:gd name="T117" fmla="*/ 356 h 1069"/>
                    <a:gd name="T118" fmla="*/ 60 w 1918"/>
                    <a:gd name="T119" fmla="*/ 355 h 1069"/>
                    <a:gd name="T120" fmla="*/ 45 w 1918"/>
                    <a:gd name="T121" fmla="*/ 341 h 1069"/>
                    <a:gd name="T122" fmla="*/ 21 w 1918"/>
                    <a:gd name="T123" fmla="*/ 236 h 1069"/>
                    <a:gd name="T124" fmla="*/ 0 w 1918"/>
                    <a:gd name="T125" fmla="*/ 109 h 10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18" h="1069">
                      <a:moveTo>
                        <a:pt x="0" y="249"/>
                      </a:moveTo>
                      <a:lnTo>
                        <a:pt x="2" y="248"/>
                      </a:lnTo>
                      <a:lnTo>
                        <a:pt x="7" y="247"/>
                      </a:lnTo>
                      <a:lnTo>
                        <a:pt x="15" y="244"/>
                      </a:lnTo>
                      <a:lnTo>
                        <a:pt x="26" y="241"/>
                      </a:lnTo>
                      <a:lnTo>
                        <a:pt x="40" y="237"/>
                      </a:lnTo>
                      <a:lnTo>
                        <a:pt x="57" y="232"/>
                      </a:lnTo>
                      <a:lnTo>
                        <a:pt x="76" y="225"/>
                      </a:lnTo>
                      <a:lnTo>
                        <a:pt x="98" y="219"/>
                      </a:lnTo>
                      <a:lnTo>
                        <a:pt x="122" y="212"/>
                      </a:lnTo>
                      <a:lnTo>
                        <a:pt x="147" y="204"/>
                      </a:lnTo>
                      <a:lnTo>
                        <a:pt x="175" y="196"/>
                      </a:lnTo>
                      <a:lnTo>
                        <a:pt x="205" y="187"/>
                      </a:lnTo>
                      <a:lnTo>
                        <a:pt x="235" y="178"/>
                      </a:lnTo>
                      <a:lnTo>
                        <a:pt x="268" y="169"/>
                      </a:lnTo>
                      <a:lnTo>
                        <a:pt x="302" y="159"/>
                      </a:lnTo>
                      <a:lnTo>
                        <a:pt x="337" y="149"/>
                      </a:lnTo>
                      <a:lnTo>
                        <a:pt x="372" y="139"/>
                      </a:lnTo>
                      <a:lnTo>
                        <a:pt x="409" y="130"/>
                      </a:lnTo>
                      <a:lnTo>
                        <a:pt x="446" y="120"/>
                      </a:lnTo>
                      <a:lnTo>
                        <a:pt x="483" y="110"/>
                      </a:lnTo>
                      <a:lnTo>
                        <a:pt x="521" y="100"/>
                      </a:lnTo>
                      <a:lnTo>
                        <a:pt x="557" y="91"/>
                      </a:lnTo>
                      <a:lnTo>
                        <a:pt x="595" y="82"/>
                      </a:lnTo>
                      <a:lnTo>
                        <a:pt x="632" y="72"/>
                      </a:lnTo>
                      <a:lnTo>
                        <a:pt x="669" y="64"/>
                      </a:lnTo>
                      <a:lnTo>
                        <a:pt x="706" y="56"/>
                      </a:lnTo>
                      <a:lnTo>
                        <a:pt x="741" y="49"/>
                      </a:lnTo>
                      <a:lnTo>
                        <a:pt x="776" y="42"/>
                      </a:lnTo>
                      <a:lnTo>
                        <a:pt x="810" y="36"/>
                      </a:lnTo>
                      <a:lnTo>
                        <a:pt x="842" y="30"/>
                      </a:lnTo>
                      <a:lnTo>
                        <a:pt x="872" y="25"/>
                      </a:lnTo>
                      <a:lnTo>
                        <a:pt x="902" y="21"/>
                      </a:lnTo>
                      <a:lnTo>
                        <a:pt x="933" y="25"/>
                      </a:lnTo>
                      <a:lnTo>
                        <a:pt x="971" y="4"/>
                      </a:lnTo>
                      <a:lnTo>
                        <a:pt x="972" y="4"/>
                      </a:lnTo>
                      <a:lnTo>
                        <a:pt x="975" y="3"/>
                      </a:lnTo>
                      <a:lnTo>
                        <a:pt x="980" y="2"/>
                      </a:lnTo>
                      <a:lnTo>
                        <a:pt x="986" y="1"/>
                      </a:lnTo>
                      <a:lnTo>
                        <a:pt x="992" y="0"/>
                      </a:lnTo>
                      <a:lnTo>
                        <a:pt x="1000" y="1"/>
                      </a:lnTo>
                      <a:lnTo>
                        <a:pt x="1007" y="2"/>
                      </a:lnTo>
                      <a:lnTo>
                        <a:pt x="1014" y="4"/>
                      </a:lnTo>
                      <a:lnTo>
                        <a:pt x="1034" y="11"/>
                      </a:lnTo>
                      <a:lnTo>
                        <a:pt x="1054" y="16"/>
                      </a:lnTo>
                      <a:lnTo>
                        <a:pt x="1071" y="19"/>
                      </a:lnTo>
                      <a:lnTo>
                        <a:pt x="1087" y="21"/>
                      </a:lnTo>
                      <a:lnTo>
                        <a:pt x="1099" y="22"/>
                      </a:lnTo>
                      <a:lnTo>
                        <a:pt x="1109" y="22"/>
                      </a:lnTo>
                      <a:lnTo>
                        <a:pt x="1115" y="21"/>
                      </a:lnTo>
                      <a:lnTo>
                        <a:pt x="1117" y="21"/>
                      </a:lnTo>
                      <a:lnTo>
                        <a:pt x="1120" y="21"/>
                      </a:lnTo>
                      <a:lnTo>
                        <a:pt x="1124" y="22"/>
                      </a:lnTo>
                      <a:lnTo>
                        <a:pt x="1132" y="24"/>
                      </a:lnTo>
                      <a:lnTo>
                        <a:pt x="1143" y="26"/>
                      </a:lnTo>
                      <a:lnTo>
                        <a:pt x="1156" y="28"/>
                      </a:lnTo>
                      <a:lnTo>
                        <a:pt x="1173" y="31"/>
                      </a:lnTo>
                      <a:lnTo>
                        <a:pt x="1191" y="36"/>
                      </a:lnTo>
                      <a:lnTo>
                        <a:pt x="1212" y="40"/>
                      </a:lnTo>
                      <a:lnTo>
                        <a:pt x="1235" y="45"/>
                      </a:lnTo>
                      <a:lnTo>
                        <a:pt x="1260" y="50"/>
                      </a:lnTo>
                      <a:lnTo>
                        <a:pt x="1287" y="55"/>
                      </a:lnTo>
                      <a:lnTo>
                        <a:pt x="1314" y="61"/>
                      </a:lnTo>
                      <a:lnTo>
                        <a:pt x="1343" y="68"/>
                      </a:lnTo>
                      <a:lnTo>
                        <a:pt x="1374" y="76"/>
                      </a:lnTo>
                      <a:lnTo>
                        <a:pt x="1405" y="83"/>
                      </a:lnTo>
                      <a:lnTo>
                        <a:pt x="1437" y="91"/>
                      </a:lnTo>
                      <a:lnTo>
                        <a:pt x="1470" y="100"/>
                      </a:lnTo>
                      <a:lnTo>
                        <a:pt x="1503" y="108"/>
                      </a:lnTo>
                      <a:lnTo>
                        <a:pt x="1537" y="119"/>
                      </a:lnTo>
                      <a:lnTo>
                        <a:pt x="1570" y="128"/>
                      </a:lnTo>
                      <a:lnTo>
                        <a:pt x="1604" y="138"/>
                      </a:lnTo>
                      <a:lnTo>
                        <a:pt x="1636" y="149"/>
                      </a:lnTo>
                      <a:lnTo>
                        <a:pt x="1670" y="160"/>
                      </a:lnTo>
                      <a:lnTo>
                        <a:pt x="1702" y="171"/>
                      </a:lnTo>
                      <a:lnTo>
                        <a:pt x="1734" y="183"/>
                      </a:lnTo>
                      <a:lnTo>
                        <a:pt x="1764" y="196"/>
                      </a:lnTo>
                      <a:lnTo>
                        <a:pt x="1793" y="208"/>
                      </a:lnTo>
                      <a:lnTo>
                        <a:pt x="1821" y="220"/>
                      </a:lnTo>
                      <a:lnTo>
                        <a:pt x="1848" y="234"/>
                      </a:lnTo>
                      <a:lnTo>
                        <a:pt x="1873" y="247"/>
                      </a:lnTo>
                      <a:lnTo>
                        <a:pt x="1896" y="260"/>
                      </a:lnTo>
                      <a:lnTo>
                        <a:pt x="1917" y="275"/>
                      </a:lnTo>
                      <a:lnTo>
                        <a:pt x="1918" y="297"/>
                      </a:lnTo>
                      <a:lnTo>
                        <a:pt x="1918" y="359"/>
                      </a:lnTo>
                      <a:lnTo>
                        <a:pt x="1917" y="450"/>
                      </a:lnTo>
                      <a:lnTo>
                        <a:pt x="1913" y="564"/>
                      </a:lnTo>
                      <a:lnTo>
                        <a:pt x="1905" y="690"/>
                      </a:lnTo>
                      <a:lnTo>
                        <a:pt x="1891" y="821"/>
                      </a:lnTo>
                      <a:lnTo>
                        <a:pt x="1869" y="945"/>
                      </a:lnTo>
                      <a:lnTo>
                        <a:pt x="1838" y="1057"/>
                      </a:lnTo>
                      <a:lnTo>
                        <a:pt x="1837" y="1058"/>
                      </a:lnTo>
                      <a:lnTo>
                        <a:pt x="1834" y="1059"/>
                      </a:lnTo>
                      <a:lnTo>
                        <a:pt x="1829" y="1060"/>
                      </a:lnTo>
                      <a:lnTo>
                        <a:pt x="1822" y="1061"/>
                      </a:lnTo>
                      <a:lnTo>
                        <a:pt x="1814" y="1061"/>
                      </a:lnTo>
                      <a:lnTo>
                        <a:pt x="1805" y="1059"/>
                      </a:lnTo>
                      <a:lnTo>
                        <a:pt x="1794" y="1055"/>
                      </a:lnTo>
                      <a:lnTo>
                        <a:pt x="1783" y="1049"/>
                      </a:lnTo>
                      <a:lnTo>
                        <a:pt x="1772" y="1042"/>
                      </a:lnTo>
                      <a:lnTo>
                        <a:pt x="1761" y="1040"/>
                      </a:lnTo>
                      <a:lnTo>
                        <a:pt x="1749" y="1040"/>
                      </a:lnTo>
                      <a:lnTo>
                        <a:pt x="1738" y="1042"/>
                      </a:lnTo>
                      <a:lnTo>
                        <a:pt x="1728" y="1045"/>
                      </a:lnTo>
                      <a:lnTo>
                        <a:pt x="1718" y="1049"/>
                      </a:lnTo>
                      <a:lnTo>
                        <a:pt x="1711" y="1052"/>
                      </a:lnTo>
                      <a:lnTo>
                        <a:pt x="1705" y="1053"/>
                      </a:lnTo>
                      <a:lnTo>
                        <a:pt x="1701" y="1053"/>
                      </a:lnTo>
                      <a:lnTo>
                        <a:pt x="1695" y="1052"/>
                      </a:lnTo>
                      <a:lnTo>
                        <a:pt x="1687" y="1050"/>
                      </a:lnTo>
                      <a:lnTo>
                        <a:pt x="1675" y="1048"/>
                      </a:lnTo>
                      <a:lnTo>
                        <a:pt x="1663" y="1044"/>
                      </a:lnTo>
                      <a:lnTo>
                        <a:pt x="1649" y="1041"/>
                      </a:lnTo>
                      <a:lnTo>
                        <a:pt x="1633" y="1037"/>
                      </a:lnTo>
                      <a:lnTo>
                        <a:pt x="1617" y="1033"/>
                      </a:lnTo>
                      <a:lnTo>
                        <a:pt x="1601" y="1028"/>
                      </a:lnTo>
                      <a:lnTo>
                        <a:pt x="1583" y="1023"/>
                      </a:lnTo>
                      <a:lnTo>
                        <a:pt x="1565" y="1017"/>
                      </a:lnTo>
                      <a:lnTo>
                        <a:pt x="1547" y="1011"/>
                      </a:lnTo>
                      <a:lnTo>
                        <a:pt x="1530" y="1004"/>
                      </a:lnTo>
                      <a:lnTo>
                        <a:pt x="1513" y="997"/>
                      </a:lnTo>
                      <a:lnTo>
                        <a:pt x="1497" y="990"/>
                      </a:lnTo>
                      <a:lnTo>
                        <a:pt x="1483" y="983"/>
                      </a:lnTo>
                      <a:lnTo>
                        <a:pt x="1469" y="977"/>
                      </a:lnTo>
                      <a:lnTo>
                        <a:pt x="1448" y="967"/>
                      </a:lnTo>
                      <a:lnTo>
                        <a:pt x="1421" y="956"/>
                      </a:lnTo>
                      <a:lnTo>
                        <a:pt x="1389" y="943"/>
                      </a:lnTo>
                      <a:lnTo>
                        <a:pt x="1352" y="928"/>
                      </a:lnTo>
                      <a:lnTo>
                        <a:pt x="1313" y="913"/>
                      </a:lnTo>
                      <a:lnTo>
                        <a:pt x="1273" y="897"/>
                      </a:lnTo>
                      <a:lnTo>
                        <a:pt x="1231" y="879"/>
                      </a:lnTo>
                      <a:lnTo>
                        <a:pt x="1190" y="863"/>
                      </a:lnTo>
                      <a:lnTo>
                        <a:pt x="1150" y="846"/>
                      </a:lnTo>
                      <a:lnTo>
                        <a:pt x="1113" y="830"/>
                      </a:lnTo>
                      <a:lnTo>
                        <a:pt x="1080" y="816"/>
                      </a:lnTo>
                      <a:lnTo>
                        <a:pt x="1050" y="803"/>
                      </a:lnTo>
                      <a:lnTo>
                        <a:pt x="1026" y="792"/>
                      </a:lnTo>
                      <a:lnTo>
                        <a:pt x="1010" y="783"/>
                      </a:lnTo>
                      <a:lnTo>
                        <a:pt x="1001" y="777"/>
                      </a:lnTo>
                      <a:lnTo>
                        <a:pt x="991" y="763"/>
                      </a:lnTo>
                      <a:lnTo>
                        <a:pt x="979" y="772"/>
                      </a:lnTo>
                      <a:lnTo>
                        <a:pt x="962" y="755"/>
                      </a:lnTo>
                      <a:lnTo>
                        <a:pt x="945" y="768"/>
                      </a:lnTo>
                      <a:lnTo>
                        <a:pt x="936" y="751"/>
                      </a:lnTo>
                      <a:lnTo>
                        <a:pt x="935" y="753"/>
                      </a:lnTo>
                      <a:lnTo>
                        <a:pt x="931" y="759"/>
                      </a:lnTo>
                      <a:lnTo>
                        <a:pt x="922" y="767"/>
                      </a:lnTo>
                      <a:lnTo>
                        <a:pt x="906" y="777"/>
                      </a:lnTo>
                      <a:lnTo>
                        <a:pt x="897" y="782"/>
                      </a:lnTo>
                      <a:lnTo>
                        <a:pt x="877" y="791"/>
                      </a:lnTo>
                      <a:lnTo>
                        <a:pt x="851" y="804"/>
                      </a:lnTo>
                      <a:lnTo>
                        <a:pt x="818" y="821"/>
                      </a:lnTo>
                      <a:lnTo>
                        <a:pt x="779" y="839"/>
                      </a:lnTo>
                      <a:lnTo>
                        <a:pt x="737" y="860"/>
                      </a:lnTo>
                      <a:lnTo>
                        <a:pt x="692" y="882"/>
                      </a:lnTo>
                      <a:lnTo>
                        <a:pt x="645" y="905"/>
                      </a:lnTo>
                      <a:lnTo>
                        <a:pt x="596" y="927"/>
                      </a:lnTo>
                      <a:lnTo>
                        <a:pt x="550" y="950"/>
                      </a:lnTo>
                      <a:lnTo>
                        <a:pt x="505" y="972"/>
                      </a:lnTo>
                      <a:lnTo>
                        <a:pt x="464" y="991"/>
                      </a:lnTo>
                      <a:lnTo>
                        <a:pt x="427" y="1009"/>
                      </a:lnTo>
                      <a:lnTo>
                        <a:pt x="396" y="1023"/>
                      </a:lnTo>
                      <a:lnTo>
                        <a:pt x="372" y="1033"/>
                      </a:lnTo>
                      <a:lnTo>
                        <a:pt x="356" y="1039"/>
                      </a:lnTo>
                      <a:lnTo>
                        <a:pt x="355" y="1039"/>
                      </a:lnTo>
                      <a:lnTo>
                        <a:pt x="350" y="1041"/>
                      </a:lnTo>
                      <a:lnTo>
                        <a:pt x="344" y="1043"/>
                      </a:lnTo>
                      <a:lnTo>
                        <a:pt x="336" y="1045"/>
                      </a:lnTo>
                      <a:lnTo>
                        <a:pt x="325" y="1049"/>
                      </a:lnTo>
                      <a:lnTo>
                        <a:pt x="313" y="1052"/>
                      </a:lnTo>
                      <a:lnTo>
                        <a:pt x="300" y="1056"/>
                      </a:lnTo>
                      <a:lnTo>
                        <a:pt x="286" y="1059"/>
                      </a:lnTo>
                      <a:lnTo>
                        <a:pt x="271" y="1062"/>
                      </a:lnTo>
                      <a:lnTo>
                        <a:pt x="257" y="1065"/>
                      </a:lnTo>
                      <a:lnTo>
                        <a:pt x="242" y="1067"/>
                      </a:lnTo>
                      <a:lnTo>
                        <a:pt x="227" y="1068"/>
                      </a:lnTo>
                      <a:lnTo>
                        <a:pt x="214" y="1069"/>
                      </a:lnTo>
                      <a:lnTo>
                        <a:pt x="202" y="1069"/>
                      </a:lnTo>
                      <a:lnTo>
                        <a:pt x="190" y="1068"/>
                      </a:lnTo>
                      <a:lnTo>
                        <a:pt x="180" y="1065"/>
                      </a:lnTo>
                      <a:lnTo>
                        <a:pt x="163" y="1048"/>
                      </a:lnTo>
                      <a:lnTo>
                        <a:pt x="141" y="1053"/>
                      </a:lnTo>
                      <a:lnTo>
                        <a:pt x="134" y="1024"/>
                      </a:lnTo>
                      <a:lnTo>
                        <a:pt x="115" y="948"/>
                      </a:lnTo>
                      <a:lnTo>
                        <a:pt x="91" y="838"/>
                      </a:lnTo>
                      <a:lnTo>
                        <a:pt x="62" y="708"/>
                      </a:lnTo>
                      <a:lnTo>
                        <a:pt x="34" y="569"/>
                      </a:lnTo>
                      <a:lnTo>
                        <a:pt x="13" y="438"/>
                      </a:lnTo>
                      <a:lnTo>
                        <a:pt x="0" y="327"/>
                      </a:lnTo>
                      <a:lnTo>
                        <a:pt x="0" y="249"/>
                      </a:lnTo>
                      <a:close/>
                    </a:path>
                  </a:pathLst>
                </a:custGeom>
                <a:solidFill>
                  <a:srgbClr val="5B2600"/>
                </a:solidFill>
                <a:ln w="9525">
                  <a:noFill/>
                  <a:round/>
                  <a:headEnd/>
                  <a:tailEnd/>
                </a:ln>
                <a:extLst/>
              </p:spPr>
              <p:txBody>
                <a:bodyPr/>
                <a:lstStyle/>
                <a:p>
                  <a:endParaRPr lang="it-IT"/>
                </a:p>
              </p:txBody>
            </p:sp>
            <p:sp>
              <p:nvSpPr>
                <p:cNvPr id="6536" name="Freeform 609"/>
                <p:cNvSpPr>
                  <a:spLocks/>
                </p:cNvSpPr>
                <p:nvPr/>
              </p:nvSpPr>
              <p:spPr bwMode="auto">
                <a:xfrm>
                  <a:off x="3086" y="2711"/>
                  <a:ext cx="78" cy="264"/>
                </a:xfrm>
                <a:custGeom>
                  <a:avLst/>
                  <a:gdLst>
                    <a:gd name="T0" fmla="*/ 3 w 234"/>
                    <a:gd name="T1" fmla="*/ 3 h 791"/>
                    <a:gd name="T2" fmla="*/ 0 w 234"/>
                    <a:gd name="T3" fmla="*/ 10 h 791"/>
                    <a:gd name="T4" fmla="*/ 2 w 234"/>
                    <a:gd name="T5" fmla="*/ 27 h 791"/>
                    <a:gd name="T6" fmla="*/ 14 w 234"/>
                    <a:gd name="T7" fmla="*/ 91 h 791"/>
                    <a:gd name="T8" fmla="*/ 30 w 234"/>
                    <a:gd name="T9" fmla="*/ 175 h 791"/>
                    <a:gd name="T10" fmla="*/ 41 w 234"/>
                    <a:gd name="T11" fmla="*/ 237 h 791"/>
                    <a:gd name="T12" fmla="*/ 43 w 234"/>
                    <a:gd name="T13" fmla="*/ 250 h 791"/>
                    <a:gd name="T14" fmla="*/ 44 w 234"/>
                    <a:gd name="T15" fmla="*/ 256 h 791"/>
                    <a:gd name="T16" fmla="*/ 48 w 234"/>
                    <a:gd name="T17" fmla="*/ 256 h 791"/>
                    <a:gd name="T18" fmla="*/ 51 w 234"/>
                    <a:gd name="T19" fmla="*/ 254 h 791"/>
                    <a:gd name="T20" fmla="*/ 52 w 234"/>
                    <a:gd name="T21" fmla="*/ 250 h 791"/>
                    <a:gd name="T22" fmla="*/ 49 w 234"/>
                    <a:gd name="T23" fmla="*/ 219 h 791"/>
                    <a:gd name="T24" fmla="*/ 52 w 234"/>
                    <a:gd name="T25" fmla="*/ 229 h 791"/>
                    <a:gd name="T26" fmla="*/ 56 w 234"/>
                    <a:gd name="T27" fmla="*/ 243 h 791"/>
                    <a:gd name="T28" fmla="*/ 59 w 234"/>
                    <a:gd name="T29" fmla="*/ 254 h 791"/>
                    <a:gd name="T30" fmla="*/ 60 w 234"/>
                    <a:gd name="T31" fmla="*/ 258 h 791"/>
                    <a:gd name="T32" fmla="*/ 62 w 234"/>
                    <a:gd name="T33" fmla="*/ 261 h 791"/>
                    <a:gd name="T34" fmla="*/ 66 w 234"/>
                    <a:gd name="T35" fmla="*/ 264 h 791"/>
                    <a:gd name="T36" fmla="*/ 73 w 234"/>
                    <a:gd name="T37" fmla="*/ 264 h 791"/>
                    <a:gd name="T38" fmla="*/ 77 w 234"/>
                    <a:gd name="T39" fmla="*/ 262 h 791"/>
                    <a:gd name="T40" fmla="*/ 78 w 234"/>
                    <a:gd name="T41" fmla="*/ 259 h 791"/>
                    <a:gd name="T42" fmla="*/ 72 w 234"/>
                    <a:gd name="T43" fmla="*/ 247 h 791"/>
                    <a:gd name="T44" fmla="*/ 66 w 234"/>
                    <a:gd name="T45" fmla="*/ 229 h 791"/>
                    <a:gd name="T46" fmla="*/ 59 w 234"/>
                    <a:gd name="T47" fmla="*/ 208 h 791"/>
                    <a:gd name="T48" fmla="*/ 54 w 234"/>
                    <a:gd name="T49" fmla="*/ 192 h 791"/>
                    <a:gd name="T50" fmla="*/ 52 w 234"/>
                    <a:gd name="T51" fmla="*/ 183 h 791"/>
                    <a:gd name="T52" fmla="*/ 46 w 234"/>
                    <a:gd name="T53" fmla="*/ 151 h 791"/>
                    <a:gd name="T54" fmla="*/ 38 w 234"/>
                    <a:gd name="T55" fmla="*/ 107 h 791"/>
                    <a:gd name="T56" fmla="*/ 32 w 234"/>
                    <a:gd name="T57" fmla="*/ 69 h 791"/>
                    <a:gd name="T58" fmla="*/ 31 w 234"/>
                    <a:gd name="T59" fmla="*/ 41 h 791"/>
                    <a:gd name="T60" fmla="*/ 30 w 234"/>
                    <a:gd name="T61" fmla="*/ 14 h 791"/>
                    <a:gd name="T62" fmla="*/ 30 w 234"/>
                    <a:gd name="T63" fmla="*/ 9 h 791"/>
                    <a:gd name="T64" fmla="*/ 28 w 234"/>
                    <a:gd name="T65" fmla="*/ 5 h 791"/>
                    <a:gd name="T66" fmla="*/ 24 w 234"/>
                    <a:gd name="T67" fmla="*/ 1 h 791"/>
                    <a:gd name="T68" fmla="*/ 20 w 234"/>
                    <a:gd name="T69" fmla="*/ 0 h 791"/>
                    <a:gd name="T70" fmla="*/ 16 w 234"/>
                    <a:gd name="T71" fmla="*/ 6 h 791"/>
                    <a:gd name="T72" fmla="*/ 14 w 234"/>
                    <a:gd name="T73" fmla="*/ 9 h 791"/>
                    <a:gd name="T74" fmla="*/ 14 w 234"/>
                    <a:gd name="T75" fmla="*/ 9 h 791"/>
                    <a:gd name="T76" fmla="*/ 12 w 234"/>
                    <a:gd name="T77" fmla="*/ 6 h 791"/>
                    <a:gd name="T78" fmla="*/ 9 w 234"/>
                    <a:gd name="T79" fmla="*/ 3 h 791"/>
                    <a:gd name="T80" fmla="*/ 5 w 234"/>
                    <a:gd name="T81" fmla="*/ 1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4" h="791">
                      <a:moveTo>
                        <a:pt x="11" y="5"/>
                      </a:moveTo>
                      <a:lnTo>
                        <a:pt x="9" y="9"/>
                      </a:lnTo>
                      <a:lnTo>
                        <a:pt x="4" y="17"/>
                      </a:lnTo>
                      <a:lnTo>
                        <a:pt x="0" y="30"/>
                      </a:lnTo>
                      <a:lnTo>
                        <a:pt x="0" y="46"/>
                      </a:lnTo>
                      <a:lnTo>
                        <a:pt x="6" y="81"/>
                      </a:lnTo>
                      <a:lnTo>
                        <a:pt x="21" y="163"/>
                      </a:lnTo>
                      <a:lnTo>
                        <a:pt x="42" y="273"/>
                      </a:lnTo>
                      <a:lnTo>
                        <a:pt x="66" y="399"/>
                      </a:lnTo>
                      <a:lnTo>
                        <a:pt x="89" y="523"/>
                      </a:lnTo>
                      <a:lnTo>
                        <a:pt x="110" y="632"/>
                      </a:lnTo>
                      <a:lnTo>
                        <a:pt x="124" y="710"/>
                      </a:lnTo>
                      <a:lnTo>
                        <a:pt x="129" y="740"/>
                      </a:lnTo>
                      <a:lnTo>
                        <a:pt x="129" y="749"/>
                      </a:lnTo>
                      <a:lnTo>
                        <a:pt x="130" y="759"/>
                      </a:lnTo>
                      <a:lnTo>
                        <a:pt x="132" y="767"/>
                      </a:lnTo>
                      <a:lnTo>
                        <a:pt x="137" y="769"/>
                      </a:lnTo>
                      <a:lnTo>
                        <a:pt x="143" y="766"/>
                      </a:lnTo>
                      <a:lnTo>
                        <a:pt x="150" y="763"/>
                      </a:lnTo>
                      <a:lnTo>
                        <a:pt x="153" y="761"/>
                      </a:lnTo>
                      <a:lnTo>
                        <a:pt x="155" y="760"/>
                      </a:lnTo>
                      <a:lnTo>
                        <a:pt x="155" y="749"/>
                      </a:lnTo>
                      <a:lnTo>
                        <a:pt x="146" y="653"/>
                      </a:lnTo>
                      <a:lnTo>
                        <a:pt x="147" y="657"/>
                      </a:lnTo>
                      <a:lnTo>
                        <a:pt x="151" y="670"/>
                      </a:lnTo>
                      <a:lnTo>
                        <a:pt x="156" y="687"/>
                      </a:lnTo>
                      <a:lnTo>
                        <a:pt x="163" y="707"/>
                      </a:lnTo>
                      <a:lnTo>
                        <a:pt x="169" y="727"/>
                      </a:lnTo>
                      <a:lnTo>
                        <a:pt x="174" y="747"/>
                      </a:lnTo>
                      <a:lnTo>
                        <a:pt x="178" y="761"/>
                      </a:lnTo>
                      <a:lnTo>
                        <a:pt x="179" y="769"/>
                      </a:lnTo>
                      <a:lnTo>
                        <a:pt x="180" y="773"/>
                      </a:lnTo>
                      <a:lnTo>
                        <a:pt x="182" y="778"/>
                      </a:lnTo>
                      <a:lnTo>
                        <a:pt x="186" y="783"/>
                      </a:lnTo>
                      <a:lnTo>
                        <a:pt x="192" y="787"/>
                      </a:lnTo>
                      <a:lnTo>
                        <a:pt x="198" y="790"/>
                      </a:lnTo>
                      <a:lnTo>
                        <a:pt x="207" y="791"/>
                      </a:lnTo>
                      <a:lnTo>
                        <a:pt x="218" y="790"/>
                      </a:lnTo>
                      <a:lnTo>
                        <a:pt x="231" y="786"/>
                      </a:lnTo>
                      <a:lnTo>
                        <a:pt x="232" y="786"/>
                      </a:lnTo>
                      <a:lnTo>
                        <a:pt x="234" y="785"/>
                      </a:lnTo>
                      <a:lnTo>
                        <a:pt x="233" y="776"/>
                      </a:lnTo>
                      <a:lnTo>
                        <a:pt x="224" y="758"/>
                      </a:lnTo>
                      <a:lnTo>
                        <a:pt x="217" y="740"/>
                      </a:lnTo>
                      <a:lnTo>
                        <a:pt x="208" y="715"/>
                      </a:lnTo>
                      <a:lnTo>
                        <a:pt x="198" y="685"/>
                      </a:lnTo>
                      <a:lnTo>
                        <a:pt x="188" y="653"/>
                      </a:lnTo>
                      <a:lnTo>
                        <a:pt x="177" y="622"/>
                      </a:lnTo>
                      <a:lnTo>
                        <a:pt x="169" y="596"/>
                      </a:lnTo>
                      <a:lnTo>
                        <a:pt x="163" y="576"/>
                      </a:lnTo>
                      <a:lnTo>
                        <a:pt x="160" y="566"/>
                      </a:lnTo>
                      <a:lnTo>
                        <a:pt x="157" y="548"/>
                      </a:lnTo>
                      <a:lnTo>
                        <a:pt x="149" y="508"/>
                      </a:lnTo>
                      <a:lnTo>
                        <a:pt x="137" y="453"/>
                      </a:lnTo>
                      <a:lnTo>
                        <a:pt x="125" y="387"/>
                      </a:lnTo>
                      <a:lnTo>
                        <a:pt x="113" y="321"/>
                      </a:lnTo>
                      <a:lnTo>
                        <a:pt x="102" y="258"/>
                      </a:lnTo>
                      <a:lnTo>
                        <a:pt x="95" y="207"/>
                      </a:lnTo>
                      <a:lnTo>
                        <a:pt x="92" y="173"/>
                      </a:lnTo>
                      <a:lnTo>
                        <a:pt x="92" y="124"/>
                      </a:lnTo>
                      <a:lnTo>
                        <a:pt x="91" y="77"/>
                      </a:lnTo>
                      <a:lnTo>
                        <a:pt x="90" y="41"/>
                      </a:lnTo>
                      <a:lnTo>
                        <a:pt x="90" y="28"/>
                      </a:lnTo>
                      <a:lnTo>
                        <a:pt x="89" y="26"/>
                      </a:lnTo>
                      <a:lnTo>
                        <a:pt x="87" y="22"/>
                      </a:lnTo>
                      <a:lnTo>
                        <a:pt x="83" y="16"/>
                      </a:lnTo>
                      <a:lnTo>
                        <a:pt x="78" y="9"/>
                      </a:lnTo>
                      <a:lnTo>
                        <a:pt x="73" y="3"/>
                      </a:lnTo>
                      <a:lnTo>
                        <a:pt x="68" y="0"/>
                      </a:lnTo>
                      <a:lnTo>
                        <a:pt x="61" y="0"/>
                      </a:lnTo>
                      <a:lnTo>
                        <a:pt x="56" y="5"/>
                      </a:lnTo>
                      <a:lnTo>
                        <a:pt x="48" y="19"/>
                      </a:lnTo>
                      <a:lnTo>
                        <a:pt x="44" y="25"/>
                      </a:lnTo>
                      <a:lnTo>
                        <a:pt x="42" y="28"/>
                      </a:lnTo>
                      <a:lnTo>
                        <a:pt x="41" y="27"/>
                      </a:lnTo>
                      <a:lnTo>
                        <a:pt x="39" y="23"/>
                      </a:lnTo>
                      <a:lnTo>
                        <a:pt x="36" y="18"/>
                      </a:lnTo>
                      <a:lnTo>
                        <a:pt x="32" y="13"/>
                      </a:lnTo>
                      <a:lnTo>
                        <a:pt x="27" y="8"/>
                      </a:lnTo>
                      <a:lnTo>
                        <a:pt x="21" y="4"/>
                      </a:lnTo>
                      <a:lnTo>
                        <a:pt x="16" y="3"/>
                      </a:lnTo>
                      <a:lnTo>
                        <a:pt x="11" y="5"/>
                      </a:lnTo>
                      <a:close/>
                    </a:path>
                  </a:pathLst>
                </a:custGeom>
                <a:solidFill>
                  <a:srgbClr val="774C2D"/>
                </a:solidFill>
                <a:ln w="9525">
                  <a:solidFill>
                    <a:srgbClr val="FFFFFF"/>
                  </a:solidFill>
                  <a:round/>
                  <a:headEnd/>
                  <a:tailEnd/>
                </a:ln>
              </p:spPr>
              <p:txBody>
                <a:bodyPr/>
                <a:lstStyle/>
                <a:p>
                  <a:endParaRPr lang="it-IT"/>
                </a:p>
              </p:txBody>
            </p:sp>
            <p:sp>
              <p:nvSpPr>
                <p:cNvPr id="6537" name="Freeform 610"/>
                <p:cNvSpPr>
                  <a:spLocks/>
                </p:cNvSpPr>
                <p:nvPr/>
              </p:nvSpPr>
              <p:spPr bwMode="auto">
                <a:xfrm>
                  <a:off x="3123" y="2653"/>
                  <a:ext cx="268" cy="311"/>
                </a:xfrm>
                <a:custGeom>
                  <a:avLst/>
                  <a:gdLst>
                    <a:gd name="T0" fmla="*/ 3 w 804"/>
                    <a:gd name="T1" fmla="*/ 69 h 934"/>
                    <a:gd name="T2" fmla="*/ 1 w 804"/>
                    <a:gd name="T3" fmla="*/ 80 h 934"/>
                    <a:gd name="T4" fmla="*/ 1 w 804"/>
                    <a:gd name="T5" fmla="*/ 100 h 934"/>
                    <a:gd name="T6" fmla="*/ 4 w 804"/>
                    <a:gd name="T7" fmla="*/ 144 h 934"/>
                    <a:gd name="T8" fmla="*/ 8 w 804"/>
                    <a:gd name="T9" fmla="*/ 165 h 934"/>
                    <a:gd name="T10" fmla="*/ 14 w 804"/>
                    <a:gd name="T11" fmla="*/ 192 h 934"/>
                    <a:gd name="T12" fmla="*/ 20 w 804"/>
                    <a:gd name="T13" fmla="*/ 224 h 934"/>
                    <a:gd name="T14" fmla="*/ 24 w 804"/>
                    <a:gd name="T15" fmla="*/ 247 h 934"/>
                    <a:gd name="T16" fmla="*/ 38 w 804"/>
                    <a:gd name="T17" fmla="*/ 289 h 934"/>
                    <a:gd name="T18" fmla="*/ 50 w 804"/>
                    <a:gd name="T19" fmla="*/ 311 h 934"/>
                    <a:gd name="T20" fmla="*/ 56 w 804"/>
                    <a:gd name="T21" fmla="*/ 311 h 934"/>
                    <a:gd name="T22" fmla="*/ 64 w 804"/>
                    <a:gd name="T23" fmla="*/ 311 h 934"/>
                    <a:gd name="T24" fmla="*/ 72 w 804"/>
                    <a:gd name="T25" fmla="*/ 311 h 934"/>
                    <a:gd name="T26" fmla="*/ 75 w 804"/>
                    <a:gd name="T27" fmla="*/ 310 h 934"/>
                    <a:gd name="T28" fmla="*/ 81 w 804"/>
                    <a:gd name="T29" fmla="*/ 308 h 934"/>
                    <a:gd name="T30" fmla="*/ 89 w 804"/>
                    <a:gd name="T31" fmla="*/ 304 h 934"/>
                    <a:gd name="T32" fmla="*/ 99 w 804"/>
                    <a:gd name="T33" fmla="*/ 299 h 934"/>
                    <a:gd name="T34" fmla="*/ 110 w 804"/>
                    <a:gd name="T35" fmla="*/ 294 h 934"/>
                    <a:gd name="T36" fmla="*/ 121 w 804"/>
                    <a:gd name="T37" fmla="*/ 288 h 934"/>
                    <a:gd name="T38" fmla="*/ 129 w 804"/>
                    <a:gd name="T39" fmla="*/ 284 h 934"/>
                    <a:gd name="T40" fmla="*/ 136 w 804"/>
                    <a:gd name="T41" fmla="*/ 280 h 934"/>
                    <a:gd name="T42" fmla="*/ 141 w 804"/>
                    <a:gd name="T43" fmla="*/ 276 h 934"/>
                    <a:gd name="T44" fmla="*/ 150 w 804"/>
                    <a:gd name="T45" fmla="*/ 272 h 934"/>
                    <a:gd name="T46" fmla="*/ 159 w 804"/>
                    <a:gd name="T47" fmla="*/ 268 h 934"/>
                    <a:gd name="T48" fmla="*/ 166 w 804"/>
                    <a:gd name="T49" fmla="*/ 265 h 934"/>
                    <a:gd name="T50" fmla="*/ 169 w 804"/>
                    <a:gd name="T51" fmla="*/ 264 h 934"/>
                    <a:gd name="T52" fmla="*/ 174 w 804"/>
                    <a:gd name="T53" fmla="*/ 262 h 934"/>
                    <a:gd name="T54" fmla="*/ 181 w 804"/>
                    <a:gd name="T55" fmla="*/ 259 h 934"/>
                    <a:gd name="T56" fmla="*/ 191 w 804"/>
                    <a:gd name="T57" fmla="*/ 255 h 934"/>
                    <a:gd name="T58" fmla="*/ 201 w 804"/>
                    <a:gd name="T59" fmla="*/ 250 h 934"/>
                    <a:gd name="T60" fmla="*/ 211 w 804"/>
                    <a:gd name="T61" fmla="*/ 246 h 934"/>
                    <a:gd name="T62" fmla="*/ 221 w 804"/>
                    <a:gd name="T63" fmla="*/ 241 h 934"/>
                    <a:gd name="T64" fmla="*/ 228 w 804"/>
                    <a:gd name="T65" fmla="*/ 236 h 934"/>
                    <a:gd name="T66" fmla="*/ 235 w 804"/>
                    <a:gd name="T67" fmla="*/ 231 h 934"/>
                    <a:gd name="T68" fmla="*/ 246 w 804"/>
                    <a:gd name="T69" fmla="*/ 224 h 934"/>
                    <a:gd name="T70" fmla="*/ 256 w 804"/>
                    <a:gd name="T71" fmla="*/ 219 h 934"/>
                    <a:gd name="T72" fmla="*/ 262 w 804"/>
                    <a:gd name="T73" fmla="*/ 216 h 934"/>
                    <a:gd name="T74" fmla="*/ 264 w 804"/>
                    <a:gd name="T75" fmla="*/ 211 h 934"/>
                    <a:gd name="T76" fmla="*/ 267 w 804"/>
                    <a:gd name="T77" fmla="*/ 187 h 934"/>
                    <a:gd name="T78" fmla="*/ 267 w 804"/>
                    <a:gd name="T79" fmla="*/ 161 h 934"/>
                    <a:gd name="T80" fmla="*/ 262 w 804"/>
                    <a:gd name="T81" fmla="*/ 106 h 934"/>
                    <a:gd name="T82" fmla="*/ 261 w 804"/>
                    <a:gd name="T83" fmla="*/ 80 h 934"/>
                    <a:gd name="T84" fmla="*/ 258 w 804"/>
                    <a:gd name="T85" fmla="*/ 19 h 934"/>
                    <a:gd name="T86" fmla="*/ 254 w 804"/>
                    <a:gd name="T87" fmla="*/ 1 h 934"/>
                    <a:gd name="T88" fmla="*/ 249 w 804"/>
                    <a:gd name="T89" fmla="*/ 0 h 934"/>
                    <a:gd name="T90" fmla="*/ 244 w 804"/>
                    <a:gd name="T91" fmla="*/ 1 h 934"/>
                    <a:gd name="T92" fmla="*/ 238 w 804"/>
                    <a:gd name="T93" fmla="*/ 4 h 934"/>
                    <a:gd name="T94" fmla="*/ 233 w 804"/>
                    <a:gd name="T95" fmla="*/ 7 h 934"/>
                    <a:gd name="T96" fmla="*/ 225 w 804"/>
                    <a:gd name="T97" fmla="*/ 11 h 934"/>
                    <a:gd name="T98" fmla="*/ 213 w 804"/>
                    <a:gd name="T99" fmla="*/ 16 h 934"/>
                    <a:gd name="T100" fmla="*/ 197 w 804"/>
                    <a:gd name="T101" fmla="*/ 21 h 934"/>
                    <a:gd name="T102" fmla="*/ 181 w 804"/>
                    <a:gd name="T103" fmla="*/ 26 h 934"/>
                    <a:gd name="T104" fmla="*/ 164 w 804"/>
                    <a:gd name="T105" fmla="*/ 31 h 934"/>
                    <a:gd name="T106" fmla="*/ 149 w 804"/>
                    <a:gd name="T107" fmla="*/ 36 h 934"/>
                    <a:gd name="T108" fmla="*/ 137 w 804"/>
                    <a:gd name="T109" fmla="*/ 39 h 934"/>
                    <a:gd name="T110" fmla="*/ 129 w 804"/>
                    <a:gd name="T111" fmla="*/ 40 h 934"/>
                    <a:gd name="T112" fmla="*/ 119 w 804"/>
                    <a:gd name="T113" fmla="*/ 42 h 934"/>
                    <a:gd name="T114" fmla="*/ 102 w 804"/>
                    <a:gd name="T115" fmla="*/ 44 h 934"/>
                    <a:gd name="T116" fmla="*/ 82 w 804"/>
                    <a:gd name="T117" fmla="*/ 48 h 934"/>
                    <a:gd name="T118" fmla="*/ 60 w 804"/>
                    <a:gd name="T119" fmla="*/ 52 h 934"/>
                    <a:gd name="T120" fmla="*/ 39 w 804"/>
                    <a:gd name="T121" fmla="*/ 56 h 934"/>
                    <a:gd name="T122" fmla="*/ 21 w 804"/>
                    <a:gd name="T123" fmla="*/ 61 h 934"/>
                    <a:gd name="T124" fmla="*/ 8 w 804"/>
                    <a:gd name="T125" fmla="*/ 65 h 9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4" h="934">
                      <a:moveTo>
                        <a:pt x="11" y="203"/>
                      </a:moveTo>
                      <a:lnTo>
                        <a:pt x="9" y="208"/>
                      </a:lnTo>
                      <a:lnTo>
                        <a:pt x="6" y="223"/>
                      </a:lnTo>
                      <a:lnTo>
                        <a:pt x="2" y="241"/>
                      </a:lnTo>
                      <a:lnTo>
                        <a:pt x="0" y="260"/>
                      </a:lnTo>
                      <a:lnTo>
                        <a:pt x="2" y="299"/>
                      </a:lnTo>
                      <a:lnTo>
                        <a:pt x="7" y="365"/>
                      </a:lnTo>
                      <a:lnTo>
                        <a:pt x="13" y="433"/>
                      </a:lnTo>
                      <a:lnTo>
                        <a:pt x="19" y="476"/>
                      </a:lnTo>
                      <a:lnTo>
                        <a:pt x="24" y="496"/>
                      </a:lnTo>
                      <a:lnTo>
                        <a:pt x="31" y="530"/>
                      </a:lnTo>
                      <a:lnTo>
                        <a:pt x="41" y="576"/>
                      </a:lnTo>
                      <a:lnTo>
                        <a:pt x="51" y="625"/>
                      </a:lnTo>
                      <a:lnTo>
                        <a:pt x="60" y="672"/>
                      </a:lnTo>
                      <a:lnTo>
                        <a:pt x="68" y="713"/>
                      </a:lnTo>
                      <a:lnTo>
                        <a:pt x="73" y="742"/>
                      </a:lnTo>
                      <a:lnTo>
                        <a:pt x="76" y="752"/>
                      </a:lnTo>
                      <a:lnTo>
                        <a:pt x="114" y="868"/>
                      </a:lnTo>
                      <a:lnTo>
                        <a:pt x="148" y="933"/>
                      </a:lnTo>
                      <a:lnTo>
                        <a:pt x="151" y="933"/>
                      </a:lnTo>
                      <a:lnTo>
                        <a:pt x="159" y="933"/>
                      </a:lnTo>
                      <a:lnTo>
                        <a:pt x="169" y="934"/>
                      </a:lnTo>
                      <a:lnTo>
                        <a:pt x="181" y="934"/>
                      </a:lnTo>
                      <a:lnTo>
                        <a:pt x="193" y="934"/>
                      </a:lnTo>
                      <a:lnTo>
                        <a:pt x="206" y="934"/>
                      </a:lnTo>
                      <a:lnTo>
                        <a:pt x="216" y="934"/>
                      </a:lnTo>
                      <a:lnTo>
                        <a:pt x="222" y="933"/>
                      </a:lnTo>
                      <a:lnTo>
                        <a:pt x="226" y="932"/>
                      </a:lnTo>
                      <a:lnTo>
                        <a:pt x="232" y="929"/>
                      </a:lnTo>
                      <a:lnTo>
                        <a:pt x="242" y="925"/>
                      </a:lnTo>
                      <a:lnTo>
                        <a:pt x="254" y="918"/>
                      </a:lnTo>
                      <a:lnTo>
                        <a:pt x="267" y="912"/>
                      </a:lnTo>
                      <a:lnTo>
                        <a:pt x="282" y="905"/>
                      </a:lnTo>
                      <a:lnTo>
                        <a:pt x="297" y="898"/>
                      </a:lnTo>
                      <a:lnTo>
                        <a:pt x="313" y="890"/>
                      </a:lnTo>
                      <a:lnTo>
                        <a:pt x="330" y="882"/>
                      </a:lnTo>
                      <a:lnTo>
                        <a:pt x="346" y="873"/>
                      </a:lnTo>
                      <a:lnTo>
                        <a:pt x="362" y="866"/>
                      </a:lnTo>
                      <a:lnTo>
                        <a:pt x="376" y="858"/>
                      </a:lnTo>
                      <a:lnTo>
                        <a:pt x="388" y="852"/>
                      </a:lnTo>
                      <a:lnTo>
                        <a:pt x="399" y="846"/>
                      </a:lnTo>
                      <a:lnTo>
                        <a:pt x="408" y="840"/>
                      </a:lnTo>
                      <a:lnTo>
                        <a:pt x="413" y="836"/>
                      </a:lnTo>
                      <a:lnTo>
                        <a:pt x="423" y="830"/>
                      </a:lnTo>
                      <a:lnTo>
                        <a:pt x="435" y="824"/>
                      </a:lnTo>
                      <a:lnTo>
                        <a:pt x="449" y="818"/>
                      </a:lnTo>
                      <a:lnTo>
                        <a:pt x="463" y="812"/>
                      </a:lnTo>
                      <a:lnTo>
                        <a:pt x="477" y="806"/>
                      </a:lnTo>
                      <a:lnTo>
                        <a:pt x="489" y="801"/>
                      </a:lnTo>
                      <a:lnTo>
                        <a:pt x="498" y="797"/>
                      </a:lnTo>
                      <a:lnTo>
                        <a:pt x="503" y="794"/>
                      </a:lnTo>
                      <a:lnTo>
                        <a:pt x="506" y="793"/>
                      </a:lnTo>
                      <a:lnTo>
                        <a:pt x="512" y="790"/>
                      </a:lnTo>
                      <a:lnTo>
                        <a:pt x="521" y="787"/>
                      </a:lnTo>
                      <a:lnTo>
                        <a:pt x="532" y="782"/>
                      </a:lnTo>
                      <a:lnTo>
                        <a:pt x="544" y="777"/>
                      </a:lnTo>
                      <a:lnTo>
                        <a:pt x="558" y="772"/>
                      </a:lnTo>
                      <a:lnTo>
                        <a:pt x="572" y="766"/>
                      </a:lnTo>
                      <a:lnTo>
                        <a:pt x="587" y="758"/>
                      </a:lnTo>
                      <a:lnTo>
                        <a:pt x="604" y="752"/>
                      </a:lnTo>
                      <a:lnTo>
                        <a:pt x="619" y="745"/>
                      </a:lnTo>
                      <a:lnTo>
                        <a:pt x="634" y="738"/>
                      </a:lnTo>
                      <a:lnTo>
                        <a:pt x="649" y="731"/>
                      </a:lnTo>
                      <a:lnTo>
                        <a:pt x="662" y="723"/>
                      </a:lnTo>
                      <a:lnTo>
                        <a:pt x="673" y="716"/>
                      </a:lnTo>
                      <a:lnTo>
                        <a:pt x="684" y="710"/>
                      </a:lnTo>
                      <a:lnTo>
                        <a:pt x="692" y="704"/>
                      </a:lnTo>
                      <a:lnTo>
                        <a:pt x="706" y="693"/>
                      </a:lnTo>
                      <a:lnTo>
                        <a:pt x="723" y="682"/>
                      </a:lnTo>
                      <a:lnTo>
                        <a:pt x="739" y="672"/>
                      </a:lnTo>
                      <a:lnTo>
                        <a:pt x="754" y="664"/>
                      </a:lnTo>
                      <a:lnTo>
                        <a:pt x="768" y="657"/>
                      </a:lnTo>
                      <a:lnTo>
                        <a:pt x="779" y="652"/>
                      </a:lnTo>
                      <a:lnTo>
                        <a:pt x="786" y="649"/>
                      </a:lnTo>
                      <a:lnTo>
                        <a:pt x="789" y="647"/>
                      </a:lnTo>
                      <a:lnTo>
                        <a:pt x="791" y="633"/>
                      </a:lnTo>
                      <a:lnTo>
                        <a:pt x="797" y="599"/>
                      </a:lnTo>
                      <a:lnTo>
                        <a:pt x="802" y="561"/>
                      </a:lnTo>
                      <a:lnTo>
                        <a:pt x="804" y="535"/>
                      </a:lnTo>
                      <a:lnTo>
                        <a:pt x="801" y="485"/>
                      </a:lnTo>
                      <a:lnTo>
                        <a:pt x="794" y="399"/>
                      </a:lnTo>
                      <a:lnTo>
                        <a:pt x="787" y="317"/>
                      </a:lnTo>
                      <a:lnTo>
                        <a:pt x="784" y="280"/>
                      </a:lnTo>
                      <a:lnTo>
                        <a:pt x="783" y="240"/>
                      </a:lnTo>
                      <a:lnTo>
                        <a:pt x="779" y="151"/>
                      </a:lnTo>
                      <a:lnTo>
                        <a:pt x="773" y="58"/>
                      </a:lnTo>
                      <a:lnTo>
                        <a:pt x="767" y="9"/>
                      </a:lnTo>
                      <a:lnTo>
                        <a:pt x="763" y="4"/>
                      </a:lnTo>
                      <a:lnTo>
                        <a:pt x="757" y="1"/>
                      </a:lnTo>
                      <a:lnTo>
                        <a:pt x="748" y="0"/>
                      </a:lnTo>
                      <a:lnTo>
                        <a:pt x="740" y="1"/>
                      </a:lnTo>
                      <a:lnTo>
                        <a:pt x="731" y="3"/>
                      </a:lnTo>
                      <a:lnTo>
                        <a:pt x="722" y="7"/>
                      </a:lnTo>
                      <a:lnTo>
                        <a:pt x="713" y="11"/>
                      </a:lnTo>
                      <a:lnTo>
                        <a:pt x="706" y="17"/>
                      </a:lnTo>
                      <a:lnTo>
                        <a:pt x="700" y="22"/>
                      </a:lnTo>
                      <a:lnTo>
                        <a:pt x="689" y="28"/>
                      </a:lnTo>
                      <a:lnTo>
                        <a:pt x="674" y="34"/>
                      </a:lnTo>
                      <a:lnTo>
                        <a:pt x="657" y="41"/>
                      </a:lnTo>
                      <a:lnTo>
                        <a:pt x="638" y="48"/>
                      </a:lnTo>
                      <a:lnTo>
                        <a:pt x="615" y="55"/>
                      </a:lnTo>
                      <a:lnTo>
                        <a:pt x="591" y="63"/>
                      </a:lnTo>
                      <a:lnTo>
                        <a:pt x="567" y="71"/>
                      </a:lnTo>
                      <a:lnTo>
                        <a:pt x="542" y="79"/>
                      </a:lnTo>
                      <a:lnTo>
                        <a:pt x="517" y="86"/>
                      </a:lnTo>
                      <a:lnTo>
                        <a:pt x="493" y="93"/>
                      </a:lnTo>
                      <a:lnTo>
                        <a:pt x="469" y="100"/>
                      </a:lnTo>
                      <a:lnTo>
                        <a:pt x="447" y="107"/>
                      </a:lnTo>
                      <a:lnTo>
                        <a:pt x="427" y="112"/>
                      </a:lnTo>
                      <a:lnTo>
                        <a:pt x="411" y="116"/>
                      </a:lnTo>
                      <a:lnTo>
                        <a:pt x="397" y="119"/>
                      </a:lnTo>
                      <a:lnTo>
                        <a:pt x="388" y="120"/>
                      </a:lnTo>
                      <a:lnTo>
                        <a:pt x="375" y="123"/>
                      </a:lnTo>
                      <a:lnTo>
                        <a:pt x="357" y="125"/>
                      </a:lnTo>
                      <a:lnTo>
                        <a:pt x="333" y="129"/>
                      </a:lnTo>
                      <a:lnTo>
                        <a:pt x="306" y="133"/>
                      </a:lnTo>
                      <a:lnTo>
                        <a:pt x="277" y="138"/>
                      </a:lnTo>
                      <a:lnTo>
                        <a:pt x="245" y="144"/>
                      </a:lnTo>
                      <a:lnTo>
                        <a:pt x="213" y="150"/>
                      </a:lnTo>
                      <a:lnTo>
                        <a:pt x="180" y="156"/>
                      </a:lnTo>
                      <a:lnTo>
                        <a:pt x="147" y="162"/>
                      </a:lnTo>
                      <a:lnTo>
                        <a:pt x="117" y="168"/>
                      </a:lnTo>
                      <a:lnTo>
                        <a:pt x="88" y="175"/>
                      </a:lnTo>
                      <a:lnTo>
                        <a:pt x="62" y="183"/>
                      </a:lnTo>
                      <a:lnTo>
                        <a:pt x="40" y="190"/>
                      </a:lnTo>
                      <a:lnTo>
                        <a:pt x="23" y="196"/>
                      </a:lnTo>
                      <a:lnTo>
                        <a:pt x="11" y="203"/>
                      </a:lnTo>
                      <a:close/>
                    </a:path>
                  </a:pathLst>
                </a:custGeom>
                <a:noFill/>
                <a:ln w="9525">
                  <a:solidFill>
                    <a:schemeClr val="tx1"/>
                  </a:solidFill>
                  <a:round/>
                  <a:headEnd/>
                  <a:tailEnd/>
                </a:ln>
                <a:extLst>
                  <a:ext uri="{909E8E84-426E-40dd-AFC4-6F175D3DCCD1}">
                    <a14:hiddenFill xmlns:a14="http://schemas.microsoft.com/office/drawing/2010/main" xmlns="">
                      <a:solidFill>
                        <a:srgbClr val="280000"/>
                      </a:solidFill>
                    </a14:hiddenFill>
                  </a:ext>
                </a:extLst>
              </p:spPr>
              <p:txBody>
                <a:bodyPr/>
                <a:lstStyle/>
                <a:p>
                  <a:endParaRPr lang="it-IT"/>
                </a:p>
              </p:txBody>
            </p:sp>
            <p:sp>
              <p:nvSpPr>
                <p:cNvPr id="6538" name="Freeform 611"/>
                <p:cNvSpPr>
                  <a:spLocks/>
                </p:cNvSpPr>
                <p:nvPr/>
              </p:nvSpPr>
              <p:spPr bwMode="auto">
                <a:xfrm>
                  <a:off x="3409" y="2671"/>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6 h 467"/>
                    <a:gd name="T12" fmla="*/ 39 w 835"/>
                    <a:gd name="T13" fmla="*/ 95 h 467"/>
                    <a:gd name="T14" fmla="*/ 50 w 835"/>
                    <a:gd name="T15" fmla="*/ 109 h 467"/>
                    <a:gd name="T16" fmla="*/ 60 w 835"/>
                    <a:gd name="T17" fmla="*/ 122 h 467"/>
                    <a:gd name="T18" fmla="*/ 66 w 835"/>
                    <a:gd name="T19" fmla="*/ 132 h 467"/>
                    <a:gd name="T20" fmla="*/ 67 w 835"/>
                    <a:gd name="T21" fmla="*/ 134 h 467"/>
                    <a:gd name="T22" fmla="*/ 70 w 835"/>
                    <a:gd name="T23" fmla="*/ 137 h 467"/>
                    <a:gd name="T24" fmla="*/ 77 w 835"/>
                    <a:gd name="T25" fmla="*/ 141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3 h 467"/>
                    <a:gd name="T40" fmla="*/ 239 w 835"/>
                    <a:gd name="T41" fmla="*/ 108 h 467"/>
                    <a:gd name="T42" fmla="*/ 256 w 835"/>
                    <a:gd name="T43" fmla="*/ 101 h 467"/>
                    <a:gd name="T44" fmla="*/ 268 w 835"/>
                    <a:gd name="T45" fmla="*/ 94 h 467"/>
                    <a:gd name="T46" fmla="*/ 272 w 835"/>
                    <a:gd name="T47" fmla="*/ 86 h 467"/>
                    <a:gd name="T48" fmla="*/ 276 w 835"/>
                    <a:gd name="T49" fmla="*/ 76 h 467"/>
                    <a:gd name="T50" fmla="*/ 277 w 835"/>
                    <a:gd name="T51" fmla="*/ 68 h 467"/>
                    <a:gd name="T52" fmla="*/ 278 w 835"/>
                    <a:gd name="T53" fmla="*/ 64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1 h 467"/>
                    <a:gd name="T66" fmla="*/ 202 w 835"/>
                    <a:gd name="T67" fmla="*/ 47 h 467"/>
                    <a:gd name="T68" fmla="*/ 182 w 835"/>
                    <a:gd name="T69" fmla="*/ 43 h 467"/>
                    <a:gd name="T70" fmla="*/ 160 w 835"/>
                    <a:gd name="T71" fmla="*/ 38 h 467"/>
                    <a:gd name="T72" fmla="*/ 138 w 835"/>
                    <a:gd name="T73" fmla="*/ 33 h 467"/>
                    <a:gd name="T74" fmla="*/ 116 w 835"/>
                    <a:gd name="T75" fmla="*/ 27 h 467"/>
                    <a:gd name="T76" fmla="*/ 92 w 835"/>
                    <a:gd name="T77" fmla="*/ 22 h 467"/>
                    <a:gd name="T78" fmla="*/ 69 w 835"/>
                    <a:gd name="T79" fmla="*/ 16 h 467"/>
                    <a:gd name="T80" fmla="*/ 45 w 835"/>
                    <a:gd name="T81" fmla="*/ 11 h 467"/>
                    <a:gd name="T82" fmla="*/ 23 w 835"/>
                    <a:gd name="T83" fmla="*/ 6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2"/>
                      </a:lnTo>
                      <a:lnTo>
                        <a:pt x="0" y="40"/>
                      </a:lnTo>
                      <a:lnTo>
                        <a:pt x="1" y="84"/>
                      </a:lnTo>
                      <a:lnTo>
                        <a:pt x="7" y="138"/>
                      </a:lnTo>
                      <a:lnTo>
                        <a:pt x="12" y="153"/>
                      </a:lnTo>
                      <a:lnTo>
                        <a:pt x="21" y="171"/>
                      </a:lnTo>
                      <a:lnTo>
                        <a:pt x="32" y="189"/>
                      </a:lnTo>
                      <a:lnTo>
                        <a:pt x="45" y="208"/>
                      </a:lnTo>
                      <a:lnTo>
                        <a:pt x="60" y="225"/>
                      </a:lnTo>
                      <a:lnTo>
                        <a:pt x="75" y="242"/>
                      </a:lnTo>
                      <a:lnTo>
                        <a:pt x="89" y="258"/>
                      </a:lnTo>
                      <a:lnTo>
                        <a:pt x="103" y="271"/>
                      </a:lnTo>
                      <a:lnTo>
                        <a:pt x="117" y="286"/>
                      </a:lnTo>
                      <a:lnTo>
                        <a:pt x="132" y="305"/>
                      </a:lnTo>
                      <a:lnTo>
                        <a:pt x="149" y="327"/>
                      </a:lnTo>
                      <a:lnTo>
                        <a:pt x="164" y="348"/>
                      </a:lnTo>
                      <a:lnTo>
                        <a:pt x="179" y="369"/>
                      </a:lnTo>
                      <a:lnTo>
                        <a:pt x="191" y="386"/>
                      </a:lnTo>
                      <a:lnTo>
                        <a:pt x="198" y="398"/>
                      </a:lnTo>
                      <a:lnTo>
                        <a:pt x="201" y="403"/>
                      </a:lnTo>
                      <a:lnTo>
                        <a:pt x="202" y="404"/>
                      </a:lnTo>
                      <a:lnTo>
                        <a:pt x="206" y="407"/>
                      </a:lnTo>
                      <a:lnTo>
                        <a:pt x="211" y="412"/>
                      </a:lnTo>
                      <a:lnTo>
                        <a:pt x="220" y="418"/>
                      </a:lnTo>
                      <a:lnTo>
                        <a:pt x="230" y="424"/>
                      </a:lnTo>
                      <a:lnTo>
                        <a:pt x="242" y="431"/>
                      </a:lnTo>
                      <a:lnTo>
                        <a:pt x="255" y="440"/>
                      </a:lnTo>
                      <a:lnTo>
                        <a:pt x="272" y="447"/>
                      </a:lnTo>
                      <a:lnTo>
                        <a:pt x="288" y="453"/>
                      </a:lnTo>
                      <a:lnTo>
                        <a:pt x="308" y="459"/>
                      </a:lnTo>
                      <a:lnTo>
                        <a:pt x="328" y="463"/>
                      </a:lnTo>
                      <a:lnTo>
                        <a:pt x="350" y="466"/>
                      </a:lnTo>
                      <a:lnTo>
                        <a:pt x="373" y="467"/>
                      </a:lnTo>
                      <a:lnTo>
                        <a:pt x="397" y="465"/>
                      </a:lnTo>
                      <a:lnTo>
                        <a:pt x="423" y="461"/>
                      </a:lnTo>
                      <a:lnTo>
                        <a:pt x="449" y="453"/>
                      </a:lnTo>
                      <a:lnTo>
                        <a:pt x="649" y="348"/>
                      </a:lnTo>
                      <a:lnTo>
                        <a:pt x="655" y="346"/>
                      </a:lnTo>
                      <a:lnTo>
                        <a:pt x="671" y="341"/>
                      </a:lnTo>
                      <a:lnTo>
                        <a:pt x="692" y="334"/>
                      </a:lnTo>
                      <a:lnTo>
                        <a:pt x="718" y="325"/>
                      </a:lnTo>
                      <a:lnTo>
                        <a:pt x="746" y="314"/>
                      </a:lnTo>
                      <a:lnTo>
                        <a:pt x="770" y="303"/>
                      </a:lnTo>
                      <a:lnTo>
                        <a:pt x="791" y="293"/>
                      </a:lnTo>
                      <a:lnTo>
                        <a:pt x="804" y="282"/>
                      </a:lnTo>
                      <a:lnTo>
                        <a:pt x="812" y="271"/>
                      </a:lnTo>
                      <a:lnTo>
                        <a:pt x="818" y="258"/>
                      </a:lnTo>
                      <a:lnTo>
                        <a:pt x="824" y="243"/>
                      </a:lnTo>
                      <a:lnTo>
                        <a:pt x="828" y="229"/>
                      </a:lnTo>
                      <a:lnTo>
                        <a:pt x="831" y="216"/>
                      </a:lnTo>
                      <a:lnTo>
                        <a:pt x="833" y="204"/>
                      </a:lnTo>
                      <a:lnTo>
                        <a:pt x="835" y="197"/>
                      </a:lnTo>
                      <a:lnTo>
                        <a:pt x="835" y="194"/>
                      </a:lnTo>
                      <a:lnTo>
                        <a:pt x="834" y="194"/>
                      </a:lnTo>
                      <a:lnTo>
                        <a:pt x="830" y="193"/>
                      </a:lnTo>
                      <a:lnTo>
                        <a:pt x="823" y="191"/>
                      </a:lnTo>
                      <a:lnTo>
                        <a:pt x="813" y="189"/>
                      </a:lnTo>
                      <a:lnTo>
                        <a:pt x="801" y="187"/>
                      </a:lnTo>
                      <a:lnTo>
                        <a:pt x="787" y="184"/>
                      </a:lnTo>
                      <a:lnTo>
                        <a:pt x="771" y="180"/>
                      </a:lnTo>
                      <a:lnTo>
                        <a:pt x="753" y="176"/>
                      </a:lnTo>
                      <a:lnTo>
                        <a:pt x="732" y="172"/>
                      </a:lnTo>
                      <a:lnTo>
                        <a:pt x="710" y="166"/>
                      </a:lnTo>
                      <a:lnTo>
                        <a:pt x="686" y="160"/>
                      </a:lnTo>
                      <a:lnTo>
                        <a:pt x="661" y="155"/>
                      </a:lnTo>
                      <a:lnTo>
                        <a:pt x="634" y="149"/>
                      </a:lnTo>
                      <a:lnTo>
                        <a:pt x="606" y="143"/>
                      </a:lnTo>
                      <a:lnTo>
                        <a:pt x="576" y="136"/>
                      </a:lnTo>
                      <a:lnTo>
                        <a:pt x="546" y="129"/>
                      </a:lnTo>
                      <a:lnTo>
                        <a:pt x="515" y="121"/>
                      </a:lnTo>
                      <a:lnTo>
                        <a:pt x="482" y="114"/>
                      </a:lnTo>
                      <a:lnTo>
                        <a:pt x="449" y="106"/>
                      </a:lnTo>
                      <a:lnTo>
                        <a:pt x="415" y="99"/>
                      </a:lnTo>
                      <a:lnTo>
                        <a:pt x="381" y="91"/>
                      </a:lnTo>
                      <a:lnTo>
                        <a:pt x="347" y="82"/>
                      </a:lnTo>
                      <a:lnTo>
                        <a:pt x="312" y="74"/>
                      </a:lnTo>
                      <a:lnTo>
                        <a:pt x="276" y="66"/>
                      </a:lnTo>
                      <a:lnTo>
                        <a:pt x="241" y="58"/>
                      </a:lnTo>
                      <a:lnTo>
                        <a:pt x="206" y="49"/>
                      </a:lnTo>
                      <a:lnTo>
                        <a:pt x="171" y="41"/>
                      </a:lnTo>
                      <a:lnTo>
                        <a:pt x="136" y="33"/>
                      </a:lnTo>
                      <a:lnTo>
                        <a:pt x="103" y="25"/>
                      </a:lnTo>
                      <a:lnTo>
                        <a:pt x="69" y="17"/>
                      </a:lnTo>
                      <a:lnTo>
                        <a:pt x="36" y="8"/>
                      </a:lnTo>
                      <a:lnTo>
                        <a:pt x="4" y="0"/>
                      </a:lnTo>
                      <a:close/>
                    </a:path>
                  </a:pathLst>
                </a:custGeom>
                <a:solidFill>
                  <a:srgbClr val="280000"/>
                </a:solidFill>
                <a:ln w="9525">
                  <a:solidFill>
                    <a:schemeClr val="tx1"/>
                  </a:solidFill>
                  <a:round/>
                  <a:headEnd/>
                  <a:tailEnd/>
                </a:ln>
              </p:spPr>
              <p:txBody>
                <a:bodyPr/>
                <a:lstStyle/>
                <a:p>
                  <a:endParaRPr lang="it-IT"/>
                </a:p>
              </p:txBody>
            </p:sp>
            <p:sp>
              <p:nvSpPr>
                <p:cNvPr id="6539" name="Freeform 612"/>
                <p:cNvSpPr>
                  <a:spLocks/>
                </p:cNvSpPr>
                <p:nvPr/>
              </p:nvSpPr>
              <p:spPr bwMode="auto">
                <a:xfrm>
                  <a:off x="3409" y="2663"/>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5 h 467"/>
                    <a:gd name="T12" fmla="*/ 39 w 835"/>
                    <a:gd name="T13" fmla="*/ 95 h 467"/>
                    <a:gd name="T14" fmla="*/ 50 w 835"/>
                    <a:gd name="T15" fmla="*/ 108 h 467"/>
                    <a:gd name="T16" fmla="*/ 60 w 835"/>
                    <a:gd name="T17" fmla="*/ 122 h 467"/>
                    <a:gd name="T18" fmla="*/ 66 w 835"/>
                    <a:gd name="T19" fmla="*/ 132 h 467"/>
                    <a:gd name="T20" fmla="*/ 67 w 835"/>
                    <a:gd name="T21" fmla="*/ 134 h 467"/>
                    <a:gd name="T22" fmla="*/ 70 w 835"/>
                    <a:gd name="T23" fmla="*/ 136 h 467"/>
                    <a:gd name="T24" fmla="*/ 77 w 835"/>
                    <a:gd name="T25" fmla="*/ 140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4 h 467"/>
                    <a:gd name="T40" fmla="*/ 239 w 835"/>
                    <a:gd name="T41" fmla="*/ 108 h 467"/>
                    <a:gd name="T42" fmla="*/ 256 w 835"/>
                    <a:gd name="T43" fmla="*/ 101 h 467"/>
                    <a:gd name="T44" fmla="*/ 268 w 835"/>
                    <a:gd name="T45" fmla="*/ 94 h 467"/>
                    <a:gd name="T46" fmla="*/ 272 w 835"/>
                    <a:gd name="T47" fmla="*/ 85 h 467"/>
                    <a:gd name="T48" fmla="*/ 276 w 835"/>
                    <a:gd name="T49" fmla="*/ 76 h 467"/>
                    <a:gd name="T50" fmla="*/ 277 w 835"/>
                    <a:gd name="T51" fmla="*/ 68 h 467"/>
                    <a:gd name="T52" fmla="*/ 278 w 835"/>
                    <a:gd name="T53" fmla="*/ 65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2 h 467"/>
                    <a:gd name="T66" fmla="*/ 202 w 835"/>
                    <a:gd name="T67" fmla="*/ 47 h 467"/>
                    <a:gd name="T68" fmla="*/ 182 w 835"/>
                    <a:gd name="T69" fmla="*/ 43 h 467"/>
                    <a:gd name="T70" fmla="*/ 160 w 835"/>
                    <a:gd name="T71" fmla="*/ 38 h 467"/>
                    <a:gd name="T72" fmla="*/ 138 w 835"/>
                    <a:gd name="T73" fmla="*/ 33 h 467"/>
                    <a:gd name="T74" fmla="*/ 116 w 835"/>
                    <a:gd name="T75" fmla="*/ 28 h 467"/>
                    <a:gd name="T76" fmla="*/ 92 w 835"/>
                    <a:gd name="T77" fmla="*/ 22 h 467"/>
                    <a:gd name="T78" fmla="*/ 69 w 835"/>
                    <a:gd name="T79" fmla="*/ 16 h 467"/>
                    <a:gd name="T80" fmla="*/ 45 w 835"/>
                    <a:gd name="T81" fmla="*/ 11 h 467"/>
                    <a:gd name="T82" fmla="*/ 23 w 835"/>
                    <a:gd name="T83" fmla="*/ 5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1"/>
                      </a:lnTo>
                      <a:lnTo>
                        <a:pt x="0" y="41"/>
                      </a:lnTo>
                      <a:lnTo>
                        <a:pt x="1" y="85"/>
                      </a:lnTo>
                      <a:lnTo>
                        <a:pt x="7" y="138"/>
                      </a:lnTo>
                      <a:lnTo>
                        <a:pt x="12" y="154"/>
                      </a:lnTo>
                      <a:lnTo>
                        <a:pt x="21" y="171"/>
                      </a:lnTo>
                      <a:lnTo>
                        <a:pt x="32" y="189"/>
                      </a:lnTo>
                      <a:lnTo>
                        <a:pt x="45" y="207"/>
                      </a:lnTo>
                      <a:lnTo>
                        <a:pt x="60" y="225"/>
                      </a:lnTo>
                      <a:lnTo>
                        <a:pt x="75" y="243"/>
                      </a:lnTo>
                      <a:lnTo>
                        <a:pt x="89" y="257"/>
                      </a:lnTo>
                      <a:lnTo>
                        <a:pt x="103" y="271"/>
                      </a:lnTo>
                      <a:lnTo>
                        <a:pt x="117" y="285"/>
                      </a:lnTo>
                      <a:lnTo>
                        <a:pt x="132" y="304"/>
                      </a:lnTo>
                      <a:lnTo>
                        <a:pt x="149" y="326"/>
                      </a:lnTo>
                      <a:lnTo>
                        <a:pt x="164" y="348"/>
                      </a:lnTo>
                      <a:lnTo>
                        <a:pt x="179" y="368"/>
                      </a:lnTo>
                      <a:lnTo>
                        <a:pt x="191" y="386"/>
                      </a:lnTo>
                      <a:lnTo>
                        <a:pt x="198" y="398"/>
                      </a:lnTo>
                      <a:lnTo>
                        <a:pt x="201" y="402"/>
                      </a:lnTo>
                      <a:lnTo>
                        <a:pt x="202" y="403"/>
                      </a:lnTo>
                      <a:lnTo>
                        <a:pt x="206" y="406"/>
                      </a:lnTo>
                      <a:lnTo>
                        <a:pt x="211" y="411"/>
                      </a:lnTo>
                      <a:lnTo>
                        <a:pt x="220" y="417"/>
                      </a:lnTo>
                      <a:lnTo>
                        <a:pt x="230" y="423"/>
                      </a:lnTo>
                      <a:lnTo>
                        <a:pt x="242" y="432"/>
                      </a:lnTo>
                      <a:lnTo>
                        <a:pt x="255" y="439"/>
                      </a:lnTo>
                      <a:lnTo>
                        <a:pt x="272" y="446"/>
                      </a:lnTo>
                      <a:lnTo>
                        <a:pt x="288" y="453"/>
                      </a:lnTo>
                      <a:lnTo>
                        <a:pt x="308" y="458"/>
                      </a:lnTo>
                      <a:lnTo>
                        <a:pt x="328" y="464"/>
                      </a:lnTo>
                      <a:lnTo>
                        <a:pt x="350" y="466"/>
                      </a:lnTo>
                      <a:lnTo>
                        <a:pt x="373" y="467"/>
                      </a:lnTo>
                      <a:lnTo>
                        <a:pt x="397" y="465"/>
                      </a:lnTo>
                      <a:lnTo>
                        <a:pt x="423" y="460"/>
                      </a:lnTo>
                      <a:lnTo>
                        <a:pt x="449" y="452"/>
                      </a:lnTo>
                      <a:lnTo>
                        <a:pt x="649" y="350"/>
                      </a:lnTo>
                      <a:lnTo>
                        <a:pt x="655" y="348"/>
                      </a:lnTo>
                      <a:lnTo>
                        <a:pt x="671" y="342"/>
                      </a:lnTo>
                      <a:lnTo>
                        <a:pt x="692" y="335"/>
                      </a:lnTo>
                      <a:lnTo>
                        <a:pt x="718" y="325"/>
                      </a:lnTo>
                      <a:lnTo>
                        <a:pt x="746" y="315"/>
                      </a:lnTo>
                      <a:lnTo>
                        <a:pt x="770" y="303"/>
                      </a:lnTo>
                      <a:lnTo>
                        <a:pt x="791" y="292"/>
                      </a:lnTo>
                      <a:lnTo>
                        <a:pt x="804" y="282"/>
                      </a:lnTo>
                      <a:lnTo>
                        <a:pt x="812" y="271"/>
                      </a:lnTo>
                      <a:lnTo>
                        <a:pt x="818" y="257"/>
                      </a:lnTo>
                      <a:lnTo>
                        <a:pt x="824" y="243"/>
                      </a:lnTo>
                      <a:lnTo>
                        <a:pt x="828" y="228"/>
                      </a:lnTo>
                      <a:lnTo>
                        <a:pt x="831" y="215"/>
                      </a:lnTo>
                      <a:lnTo>
                        <a:pt x="833" y="205"/>
                      </a:lnTo>
                      <a:lnTo>
                        <a:pt x="835" y="198"/>
                      </a:lnTo>
                      <a:lnTo>
                        <a:pt x="835" y="195"/>
                      </a:lnTo>
                      <a:lnTo>
                        <a:pt x="834" y="195"/>
                      </a:lnTo>
                      <a:lnTo>
                        <a:pt x="830" y="194"/>
                      </a:lnTo>
                      <a:lnTo>
                        <a:pt x="823" y="192"/>
                      </a:lnTo>
                      <a:lnTo>
                        <a:pt x="813" y="189"/>
                      </a:lnTo>
                      <a:lnTo>
                        <a:pt x="801" y="187"/>
                      </a:lnTo>
                      <a:lnTo>
                        <a:pt x="787" y="184"/>
                      </a:lnTo>
                      <a:lnTo>
                        <a:pt x="771" y="180"/>
                      </a:lnTo>
                      <a:lnTo>
                        <a:pt x="753" y="176"/>
                      </a:lnTo>
                      <a:lnTo>
                        <a:pt x="732" y="172"/>
                      </a:lnTo>
                      <a:lnTo>
                        <a:pt x="710" y="167"/>
                      </a:lnTo>
                      <a:lnTo>
                        <a:pt x="686" y="161"/>
                      </a:lnTo>
                      <a:lnTo>
                        <a:pt x="661" y="156"/>
                      </a:lnTo>
                      <a:lnTo>
                        <a:pt x="634" y="149"/>
                      </a:lnTo>
                      <a:lnTo>
                        <a:pt x="606" y="143"/>
                      </a:lnTo>
                      <a:lnTo>
                        <a:pt x="576" y="136"/>
                      </a:lnTo>
                      <a:lnTo>
                        <a:pt x="546" y="129"/>
                      </a:lnTo>
                      <a:lnTo>
                        <a:pt x="515" y="122"/>
                      </a:lnTo>
                      <a:lnTo>
                        <a:pt x="482" y="115"/>
                      </a:lnTo>
                      <a:lnTo>
                        <a:pt x="449" y="106"/>
                      </a:lnTo>
                      <a:lnTo>
                        <a:pt x="415" y="99"/>
                      </a:lnTo>
                      <a:lnTo>
                        <a:pt x="381" y="91"/>
                      </a:lnTo>
                      <a:lnTo>
                        <a:pt x="347" y="83"/>
                      </a:lnTo>
                      <a:lnTo>
                        <a:pt x="312" y="75"/>
                      </a:lnTo>
                      <a:lnTo>
                        <a:pt x="276" y="66"/>
                      </a:lnTo>
                      <a:lnTo>
                        <a:pt x="241" y="58"/>
                      </a:lnTo>
                      <a:lnTo>
                        <a:pt x="206" y="49"/>
                      </a:lnTo>
                      <a:lnTo>
                        <a:pt x="171" y="41"/>
                      </a:lnTo>
                      <a:lnTo>
                        <a:pt x="136" y="32"/>
                      </a:lnTo>
                      <a:lnTo>
                        <a:pt x="103" y="24"/>
                      </a:lnTo>
                      <a:lnTo>
                        <a:pt x="69" y="16"/>
                      </a:lnTo>
                      <a:lnTo>
                        <a:pt x="36" y="8"/>
                      </a:lnTo>
                      <a:lnTo>
                        <a:pt x="4" y="0"/>
                      </a:lnTo>
                      <a:close/>
                    </a:path>
                  </a:pathLst>
                </a:custGeom>
                <a:solidFill>
                  <a:srgbClr val="5B2600"/>
                </a:solidFill>
                <a:ln w="9525">
                  <a:solidFill>
                    <a:schemeClr val="tx1"/>
                  </a:solidFill>
                  <a:round/>
                  <a:headEnd/>
                  <a:tailEnd/>
                </a:ln>
              </p:spPr>
              <p:txBody>
                <a:bodyPr/>
                <a:lstStyle/>
                <a:p>
                  <a:endParaRPr lang="it-IT"/>
                </a:p>
              </p:txBody>
            </p:sp>
            <p:sp>
              <p:nvSpPr>
                <p:cNvPr id="6540" name="Freeform 613"/>
                <p:cNvSpPr>
                  <a:spLocks/>
                </p:cNvSpPr>
                <p:nvPr/>
              </p:nvSpPr>
              <p:spPr bwMode="auto">
                <a:xfrm>
                  <a:off x="3147" y="2680"/>
                  <a:ext cx="216" cy="66"/>
                </a:xfrm>
                <a:custGeom>
                  <a:avLst/>
                  <a:gdLst>
                    <a:gd name="T0" fmla="*/ 0 w 647"/>
                    <a:gd name="T1" fmla="*/ 63 h 198"/>
                    <a:gd name="T2" fmla="*/ 2 w 647"/>
                    <a:gd name="T3" fmla="*/ 62 h 198"/>
                    <a:gd name="T4" fmla="*/ 8 w 647"/>
                    <a:gd name="T5" fmla="*/ 61 h 198"/>
                    <a:gd name="T6" fmla="*/ 18 w 647"/>
                    <a:gd name="T7" fmla="*/ 58 h 198"/>
                    <a:gd name="T8" fmla="*/ 30 w 647"/>
                    <a:gd name="T9" fmla="*/ 55 h 198"/>
                    <a:gd name="T10" fmla="*/ 45 w 647"/>
                    <a:gd name="T11" fmla="*/ 52 h 198"/>
                    <a:gd name="T12" fmla="*/ 61 w 647"/>
                    <a:gd name="T13" fmla="*/ 47 h 198"/>
                    <a:gd name="T14" fmla="*/ 79 w 647"/>
                    <a:gd name="T15" fmla="*/ 42 h 198"/>
                    <a:gd name="T16" fmla="*/ 98 w 647"/>
                    <a:gd name="T17" fmla="*/ 38 h 198"/>
                    <a:gd name="T18" fmla="*/ 117 w 647"/>
                    <a:gd name="T19" fmla="*/ 32 h 198"/>
                    <a:gd name="T20" fmla="*/ 136 w 647"/>
                    <a:gd name="T21" fmla="*/ 27 h 198"/>
                    <a:gd name="T22" fmla="*/ 154 w 647"/>
                    <a:gd name="T23" fmla="*/ 22 h 198"/>
                    <a:gd name="T24" fmla="*/ 170 w 647"/>
                    <a:gd name="T25" fmla="*/ 17 h 198"/>
                    <a:gd name="T26" fmla="*/ 185 w 647"/>
                    <a:gd name="T27" fmla="*/ 12 h 198"/>
                    <a:gd name="T28" fmla="*/ 198 w 647"/>
                    <a:gd name="T29" fmla="*/ 7 h 198"/>
                    <a:gd name="T30" fmla="*/ 208 w 647"/>
                    <a:gd name="T31" fmla="*/ 3 h 198"/>
                    <a:gd name="T32" fmla="*/ 214 w 647"/>
                    <a:gd name="T33" fmla="*/ 0 h 198"/>
                    <a:gd name="T34" fmla="*/ 216 w 647"/>
                    <a:gd name="T35" fmla="*/ 3 h 198"/>
                    <a:gd name="T36" fmla="*/ 215 w 647"/>
                    <a:gd name="T37" fmla="*/ 3 h 198"/>
                    <a:gd name="T38" fmla="*/ 212 w 647"/>
                    <a:gd name="T39" fmla="*/ 4 h 198"/>
                    <a:gd name="T40" fmla="*/ 208 w 647"/>
                    <a:gd name="T41" fmla="*/ 6 h 198"/>
                    <a:gd name="T42" fmla="*/ 201 w 647"/>
                    <a:gd name="T43" fmla="*/ 9 h 198"/>
                    <a:gd name="T44" fmla="*/ 193 w 647"/>
                    <a:gd name="T45" fmla="*/ 12 h 198"/>
                    <a:gd name="T46" fmla="*/ 183 w 647"/>
                    <a:gd name="T47" fmla="*/ 16 h 198"/>
                    <a:gd name="T48" fmla="*/ 172 w 647"/>
                    <a:gd name="T49" fmla="*/ 20 h 198"/>
                    <a:gd name="T50" fmla="*/ 159 w 647"/>
                    <a:gd name="T51" fmla="*/ 25 h 198"/>
                    <a:gd name="T52" fmla="*/ 144 w 647"/>
                    <a:gd name="T53" fmla="*/ 30 h 198"/>
                    <a:gd name="T54" fmla="*/ 128 w 647"/>
                    <a:gd name="T55" fmla="*/ 35 h 198"/>
                    <a:gd name="T56" fmla="*/ 111 w 647"/>
                    <a:gd name="T57" fmla="*/ 40 h 198"/>
                    <a:gd name="T58" fmla="*/ 92 w 647"/>
                    <a:gd name="T59" fmla="*/ 45 h 198"/>
                    <a:gd name="T60" fmla="*/ 72 w 647"/>
                    <a:gd name="T61" fmla="*/ 51 h 198"/>
                    <a:gd name="T62" fmla="*/ 50 w 647"/>
                    <a:gd name="T63" fmla="*/ 56 h 198"/>
                    <a:gd name="T64" fmla="*/ 28 w 647"/>
                    <a:gd name="T65" fmla="*/ 61 h 198"/>
                    <a:gd name="T66" fmla="*/ 4 w 647"/>
                    <a:gd name="T67" fmla="*/ 66 h 198"/>
                    <a:gd name="T68" fmla="*/ 0 w 647"/>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7" h="198">
                      <a:moveTo>
                        <a:pt x="0" y="189"/>
                      </a:moveTo>
                      <a:lnTo>
                        <a:pt x="7" y="187"/>
                      </a:lnTo>
                      <a:lnTo>
                        <a:pt x="25" y="183"/>
                      </a:lnTo>
                      <a:lnTo>
                        <a:pt x="54" y="175"/>
                      </a:lnTo>
                      <a:lnTo>
                        <a:pt x="91" y="166"/>
                      </a:lnTo>
                      <a:lnTo>
                        <a:pt x="134" y="155"/>
                      </a:lnTo>
                      <a:lnTo>
                        <a:pt x="184" y="142"/>
                      </a:lnTo>
                      <a:lnTo>
                        <a:pt x="237" y="127"/>
                      </a:lnTo>
                      <a:lnTo>
                        <a:pt x="294" y="113"/>
                      </a:lnTo>
                      <a:lnTo>
                        <a:pt x="350" y="96"/>
                      </a:lnTo>
                      <a:lnTo>
                        <a:pt x="407" y="81"/>
                      </a:lnTo>
                      <a:lnTo>
                        <a:pt x="460" y="66"/>
                      </a:lnTo>
                      <a:lnTo>
                        <a:pt x="510" y="50"/>
                      </a:lnTo>
                      <a:lnTo>
                        <a:pt x="555" y="35"/>
                      </a:lnTo>
                      <a:lnTo>
                        <a:pt x="592" y="21"/>
                      </a:lnTo>
                      <a:lnTo>
                        <a:pt x="622" y="10"/>
                      </a:lnTo>
                      <a:lnTo>
                        <a:pt x="641" y="0"/>
                      </a:lnTo>
                      <a:lnTo>
                        <a:pt x="647" y="8"/>
                      </a:lnTo>
                      <a:lnTo>
                        <a:pt x="644" y="9"/>
                      </a:lnTo>
                      <a:lnTo>
                        <a:pt x="635" y="13"/>
                      </a:lnTo>
                      <a:lnTo>
                        <a:pt x="622" y="19"/>
                      </a:lnTo>
                      <a:lnTo>
                        <a:pt x="602" y="27"/>
                      </a:lnTo>
                      <a:lnTo>
                        <a:pt x="578" y="37"/>
                      </a:lnTo>
                      <a:lnTo>
                        <a:pt x="549" y="48"/>
                      </a:lnTo>
                      <a:lnTo>
                        <a:pt x="514" y="60"/>
                      </a:lnTo>
                      <a:lnTo>
                        <a:pt x="475" y="74"/>
                      </a:lnTo>
                      <a:lnTo>
                        <a:pt x="432" y="89"/>
                      </a:lnTo>
                      <a:lnTo>
                        <a:pt x="384" y="105"/>
                      </a:lnTo>
                      <a:lnTo>
                        <a:pt x="332" y="120"/>
                      </a:lnTo>
                      <a:lnTo>
                        <a:pt x="275" y="135"/>
                      </a:lnTo>
                      <a:lnTo>
                        <a:pt x="216" y="152"/>
                      </a:lnTo>
                      <a:lnTo>
                        <a:pt x="151" y="168"/>
                      </a:lnTo>
                      <a:lnTo>
                        <a:pt x="84" y="184"/>
                      </a:lnTo>
                      <a:lnTo>
                        <a:pt x="12" y="198"/>
                      </a:lnTo>
                      <a:lnTo>
                        <a:pt x="0" y="189"/>
                      </a:lnTo>
                      <a:close/>
                    </a:path>
                  </a:pathLst>
                </a:custGeom>
                <a:solidFill>
                  <a:srgbClr val="774C2D"/>
                </a:solidFill>
                <a:ln w="9525">
                  <a:solidFill>
                    <a:schemeClr val="tx1"/>
                  </a:solidFill>
                  <a:round/>
                  <a:headEnd/>
                  <a:tailEnd/>
                </a:ln>
              </p:spPr>
              <p:txBody>
                <a:bodyPr/>
                <a:lstStyle/>
                <a:p>
                  <a:endParaRPr lang="it-IT"/>
                </a:p>
              </p:txBody>
            </p:sp>
            <p:sp>
              <p:nvSpPr>
                <p:cNvPr id="6541" name="Freeform 614"/>
                <p:cNvSpPr>
                  <a:spLocks/>
                </p:cNvSpPr>
                <p:nvPr/>
              </p:nvSpPr>
              <p:spPr bwMode="auto">
                <a:xfrm>
                  <a:off x="3116" y="2625"/>
                  <a:ext cx="540" cy="75"/>
                </a:xfrm>
                <a:custGeom>
                  <a:avLst/>
                  <a:gdLst>
                    <a:gd name="T0" fmla="*/ 6 w 1622"/>
                    <a:gd name="T1" fmla="*/ 54 h 225"/>
                    <a:gd name="T2" fmla="*/ 2 w 1622"/>
                    <a:gd name="T3" fmla="*/ 24 h 225"/>
                    <a:gd name="T4" fmla="*/ 31 w 1622"/>
                    <a:gd name="T5" fmla="*/ 22 h 225"/>
                    <a:gd name="T6" fmla="*/ 81 w 1622"/>
                    <a:gd name="T7" fmla="*/ 17 h 225"/>
                    <a:gd name="T8" fmla="*/ 138 w 1622"/>
                    <a:gd name="T9" fmla="*/ 12 h 225"/>
                    <a:gd name="T10" fmla="*/ 189 w 1622"/>
                    <a:gd name="T11" fmla="*/ 7 h 225"/>
                    <a:gd name="T12" fmla="*/ 218 w 1622"/>
                    <a:gd name="T13" fmla="*/ 4 h 225"/>
                    <a:gd name="T14" fmla="*/ 234 w 1622"/>
                    <a:gd name="T15" fmla="*/ 2 h 225"/>
                    <a:gd name="T16" fmla="*/ 254 w 1622"/>
                    <a:gd name="T17" fmla="*/ 1 h 225"/>
                    <a:gd name="T18" fmla="*/ 278 w 1622"/>
                    <a:gd name="T19" fmla="*/ 0 h 225"/>
                    <a:gd name="T20" fmla="*/ 306 w 1622"/>
                    <a:gd name="T21" fmla="*/ 0 h 225"/>
                    <a:gd name="T22" fmla="*/ 337 w 1622"/>
                    <a:gd name="T23" fmla="*/ 2 h 225"/>
                    <a:gd name="T24" fmla="*/ 371 w 1622"/>
                    <a:gd name="T25" fmla="*/ 6 h 225"/>
                    <a:gd name="T26" fmla="*/ 405 w 1622"/>
                    <a:gd name="T27" fmla="*/ 11 h 225"/>
                    <a:gd name="T28" fmla="*/ 440 w 1622"/>
                    <a:gd name="T29" fmla="*/ 19 h 225"/>
                    <a:gd name="T30" fmla="*/ 475 w 1622"/>
                    <a:gd name="T31" fmla="*/ 30 h 225"/>
                    <a:gd name="T32" fmla="*/ 508 w 1622"/>
                    <a:gd name="T33" fmla="*/ 43 h 225"/>
                    <a:gd name="T34" fmla="*/ 540 w 1622"/>
                    <a:gd name="T35" fmla="*/ 59 h 225"/>
                    <a:gd name="T36" fmla="*/ 536 w 1622"/>
                    <a:gd name="T37" fmla="*/ 73 h 225"/>
                    <a:gd name="T38" fmla="*/ 530 w 1622"/>
                    <a:gd name="T39" fmla="*/ 70 h 225"/>
                    <a:gd name="T40" fmla="*/ 519 w 1622"/>
                    <a:gd name="T41" fmla="*/ 65 h 225"/>
                    <a:gd name="T42" fmla="*/ 503 w 1622"/>
                    <a:gd name="T43" fmla="*/ 58 h 225"/>
                    <a:gd name="T44" fmla="*/ 483 w 1622"/>
                    <a:gd name="T45" fmla="*/ 50 h 225"/>
                    <a:gd name="T46" fmla="*/ 459 w 1622"/>
                    <a:gd name="T47" fmla="*/ 42 h 225"/>
                    <a:gd name="T48" fmla="*/ 431 w 1622"/>
                    <a:gd name="T49" fmla="*/ 34 h 225"/>
                    <a:gd name="T50" fmla="*/ 401 w 1622"/>
                    <a:gd name="T51" fmla="*/ 26 h 225"/>
                    <a:gd name="T52" fmla="*/ 367 w 1622"/>
                    <a:gd name="T53" fmla="*/ 20 h 225"/>
                    <a:gd name="T54" fmla="*/ 330 w 1622"/>
                    <a:gd name="T55" fmla="*/ 16 h 225"/>
                    <a:gd name="T56" fmla="*/ 291 w 1622"/>
                    <a:gd name="T57" fmla="*/ 14 h 225"/>
                    <a:gd name="T58" fmla="*/ 286 w 1622"/>
                    <a:gd name="T59" fmla="*/ 13 h 225"/>
                    <a:gd name="T60" fmla="*/ 278 w 1622"/>
                    <a:gd name="T61" fmla="*/ 12 h 225"/>
                    <a:gd name="T62" fmla="*/ 272 w 1622"/>
                    <a:gd name="T63" fmla="*/ 12 h 225"/>
                    <a:gd name="T64" fmla="*/ 264 w 1622"/>
                    <a:gd name="T65" fmla="*/ 13 h 225"/>
                    <a:gd name="T66" fmla="*/ 257 w 1622"/>
                    <a:gd name="T67" fmla="*/ 15 h 225"/>
                    <a:gd name="T68" fmla="*/ 242 w 1622"/>
                    <a:gd name="T69" fmla="*/ 19 h 225"/>
                    <a:gd name="T70" fmla="*/ 220 w 1622"/>
                    <a:gd name="T71" fmla="*/ 25 h 225"/>
                    <a:gd name="T72" fmla="*/ 193 w 1622"/>
                    <a:gd name="T73" fmla="*/ 33 h 225"/>
                    <a:gd name="T74" fmla="*/ 162 w 1622"/>
                    <a:gd name="T75" fmla="*/ 41 h 225"/>
                    <a:gd name="T76" fmla="*/ 130 w 1622"/>
                    <a:gd name="T77" fmla="*/ 49 h 225"/>
                    <a:gd name="T78" fmla="*/ 98 w 1622"/>
                    <a:gd name="T79" fmla="*/ 57 h 225"/>
                    <a:gd name="T80" fmla="*/ 68 w 1622"/>
                    <a:gd name="T81" fmla="*/ 64 h 225"/>
                    <a:gd name="T82" fmla="*/ 41 w 1622"/>
                    <a:gd name="T83" fmla="*/ 70 h 225"/>
                    <a:gd name="T84" fmla="*/ 20 w 1622"/>
                    <a:gd name="T85" fmla="*/ 74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22" h="225">
                      <a:moveTo>
                        <a:pt x="26" y="225"/>
                      </a:moveTo>
                      <a:lnTo>
                        <a:pt x="24" y="207"/>
                      </a:lnTo>
                      <a:lnTo>
                        <a:pt x="19" y="162"/>
                      </a:lnTo>
                      <a:lnTo>
                        <a:pt x="10" y="112"/>
                      </a:lnTo>
                      <a:lnTo>
                        <a:pt x="0" y="74"/>
                      </a:lnTo>
                      <a:lnTo>
                        <a:pt x="6" y="73"/>
                      </a:lnTo>
                      <a:lnTo>
                        <a:pt x="26" y="72"/>
                      </a:lnTo>
                      <a:lnTo>
                        <a:pt x="54" y="68"/>
                      </a:lnTo>
                      <a:lnTo>
                        <a:pt x="92" y="65"/>
                      </a:lnTo>
                      <a:lnTo>
                        <a:pt x="138" y="61"/>
                      </a:lnTo>
                      <a:lnTo>
                        <a:pt x="189" y="57"/>
                      </a:lnTo>
                      <a:lnTo>
                        <a:pt x="243" y="52"/>
                      </a:lnTo>
                      <a:lnTo>
                        <a:pt x="301" y="47"/>
                      </a:lnTo>
                      <a:lnTo>
                        <a:pt x="359" y="41"/>
                      </a:lnTo>
                      <a:lnTo>
                        <a:pt x="416" y="36"/>
                      </a:lnTo>
                      <a:lnTo>
                        <a:pt x="472" y="30"/>
                      </a:lnTo>
                      <a:lnTo>
                        <a:pt x="523" y="25"/>
                      </a:lnTo>
                      <a:lnTo>
                        <a:pt x="569" y="21"/>
                      </a:lnTo>
                      <a:lnTo>
                        <a:pt x="607" y="17"/>
                      </a:lnTo>
                      <a:lnTo>
                        <a:pt x="637" y="13"/>
                      </a:lnTo>
                      <a:lnTo>
                        <a:pt x="656" y="11"/>
                      </a:lnTo>
                      <a:lnTo>
                        <a:pt x="670" y="9"/>
                      </a:lnTo>
                      <a:lnTo>
                        <a:pt x="684" y="8"/>
                      </a:lnTo>
                      <a:lnTo>
                        <a:pt x="702" y="6"/>
                      </a:lnTo>
                      <a:lnTo>
                        <a:pt x="720" y="4"/>
                      </a:lnTo>
                      <a:lnTo>
                        <a:pt x="740" y="3"/>
                      </a:lnTo>
                      <a:lnTo>
                        <a:pt x="762" y="2"/>
                      </a:lnTo>
                      <a:lnTo>
                        <a:pt x="785" y="1"/>
                      </a:lnTo>
                      <a:lnTo>
                        <a:pt x="809" y="0"/>
                      </a:lnTo>
                      <a:lnTo>
                        <a:pt x="836" y="0"/>
                      </a:lnTo>
                      <a:lnTo>
                        <a:pt x="863" y="0"/>
                      </a:lnTo>
                      <a:lnTo>
                        <a:pt x="891" y="0"/>
                      </a:lnTo>
                      <a:lnTo>
                        <a:pt x="920" y="1"/>
                      </a:lnTo>
                      <a:lnTo>
                        <a:pt x="951" y="2"/>
                      </a:lnTo>
                      <a:lnTo>
                        <a:pt x="982" y="4"/>
                      </a:lnTo>
                      <a:lnTo>
                        <a:pt x="1013" y="6"/>
                      </a:lnTo>
                      <a:lnTo>
                        <a:pt x="1046" y="9"/>
                      </a:lnTo>
                      <a:lnTo>
                        <a:pt x="1080" y="13"/>
                      </a:lnTo>
                      <a:lnTo>
                        <a:pt x="1113" y="17"/>
                      </a:lnTo>
                      <a:lnTo>
                        <a:pt x="1148" y="21"/>
                      </a:lnTo>
                      <a:lnTo>
                        <a:pt x="1182" y="27"/>
                      </a:lnTo>
                      <a:lnTo>
                        <a:pt x="1216" y="34"/>
                      </a:lnTo>
                      <a:lnTo>
                        <a:pt x="1251" y="41"/>
                      </a:lnTo>
                      <a:lnTo>
                        <a:pt x="1287" y="48"/>
                      </a:lnTo>
                      <a:lnTo>
                        <a:pt x="1322" y="57"/>
                      </a:lnTo>
                      <a:lnTo>
                        <a:pt x="1357" y="66"/>
                      </a:lnTo>
                      <a:lnTo>
                        <a:pt x="1392" y="78"/>
                      </a:lnTo>
                      <a:lnTo>
                        <a:pt x="1426" y="89"/>
                      </a:lnTo>
                      <a:lnTo>
                        <a:pt x="1460" y="101"/>
                      </a:lnTo>
                      <a:lnTo>
                        <a:pt x="1493" y="116"/>
                      </a:lnTo>
                      <a:lnTo>
                        <a:pt x="1526" y="130"/>
                      </a:lnTo>
                      <a:lnTo>
                        <a:pt x="1559" y="145"/>
                      </a:lnTo>
                      <a:lnTo>
                        <a:pt x="1591" y="163"/>
                      </a:lnTo>
                      <a:lnTo>
                        <a:pt x="1622" y="177"/>
                      </a:lnTo>
                      <a:lnTo>
                        <a:pt x="1615" y="221"/>
                      </a:lnTo>
                      <a:lnTo>
                        <a:pt x="1614" y="221"/>
                      </a:lnTo>
                      <a:lnTo>
                        <a:pt x="1611" y="219"/>
                      </a:lnTo>
                      <a:lnTo>
                        <a:pt x="1607" y="217"/>
                      </a:lnTo>
                      <a:lnTo>
                        <a:pt x="1601" y="214"/>
                      </a:lnTo>
                      <a:lnTo>
                        <a:pt x="1593" y="210"/>
                      </a:lnTo>
                      <a:lnTo>
                        <a:pt x="1584" y="205"/>
                      </a:lnTo>
                      <a:lnTo>
                        <a:pt x="1572" y="200"/>
                      </a:lnTo>
                      <a:lnTo>
                        <a:pt x="1560" y="194"/>
                      </a:lnTo>
                      <a:lnTo>
                        <a:pt x="1546" y="187"/>
                      </a:lnTo>
                      <a:lnTo>
                        <a:pt x="1529" y="181"/>
                      </a:lnTo>
                      <a:lnTo>
                        <a:pt x="1512" y="174"/>
                      </a:lnTo>
                      <a:lnTo>
                        <a:pt x="1493" y="166"/>
                      </a:lnTo>
                      <a:lnTo>
                        <a:pt x="1473" y="159"/>
                      </a:lnTo>
                      <a:lnTo>
                        <a:pt x="1451" y="151"/>
                      </a:lnTo>
                      <a:lnTo>
                        <a:pt x="1429" y="142"/>
                      </a:lnTo>
                      <a:lnTo>
                        <a:pt x="1405" y="134"/>
                      </a:lnTo>
                      <a:lnTo>
                        <a:pt x="1380" y="126"/>
                      </a:lnTo>
                      <a:lnTo>
                        <a:pt x="1353" y="118"/>
                      </a:lnTo>
                      <a:lnTo>
                        <a:pt x="1325" y="109"/>
                      </a:lnTo>
                      <a:lnTo>
                        <a:pt x="1296" y="101"/>
                      </a:lnTo>
                      <a:lnTo>
                        <a:pt x="1267" y="93"/>
                      </a:lnTo>
                      <a:lnTo>
                        <a:pt x="1235" y="86"/>
                      </a:lnTo>
                      <a:lnTo>
                        <a:pt x="1203" y="79"/>
                      </a:lnTo>
                      <a:lnTo>
                        <a:pt x="1170" y="73"/>
                      </a:lnTo>
                      <a:lnTo>
                        <a:pt x="1136" y="66"/>
                      </a:lnTo>
                      <a:lnTo>
                        <a:pt x="1102" y="60"/>
                      </a:lnTo>
                      <a:lnTo>
                        <a:pt x="1066" y="55"/>
                      </a:lnTo>
                      <a:lnTo>
                        <a:pt x="1029" y="51"/>
                      </a:lnTo>
                      <a:lnTo>
                        <a:pt x="992" y="48"/>
                      </a:lnTo>
                      <a:lnTo>
                        <a:pt x="953" y="45"/>
                      </a:lnTo>
                      <a:lnTo>
                        <a:pt x="915" y="43"/>
                      </a:lnTo>
                      <a:lnTo>
                        <a:pt x="875" y="42"/>
                      </a:lnTo>
                      <a:lnTo>
                        <a:pt x="873" y="41"/>
                      </a:lnTo>
                      <a:lnTo>
                        <a:pt x="869" y="39"/>
                      </a:lnTo>
                      <a:lnTo>
                        <a:pt x="860" y="38"/>
                      </a:lnTo>
                      <a:lnTo>
                        <a:pt x="847" y="37"/>
                      </a:lnTo>
                      <a:lnTo>
                        <a:pt x="840" y="37"/>
                      </a:lnTo>
                      <a:lnTo>
                        <a:pt x="834" y="37"/>
                      </a:lnTo>
                      <a:lnTo>
                        <a:pt x="829" y="36"/>
                      </a:lnTo>
                      <a:lnTo>
                        <a:pt x="823" y="36"/>
                      </a:lnTo>
                      <a:lnTo>
                        <a:pt x="816" y="36"/>
                      </a:lnTo>
                      <a:lnTo>
                        <a:pt x="810" y="37"/>
                      </a:lnTo>
                      <a:lnTo>
                        <a:pt x="802" y="38"/>
                      </a:lnTo>
                      <a:lnTo>
                        <a:pt x="794" y="40"/>
                      </a:lnTo>
                      <a:lnTo>
                        <a:pt x="790" y="41"/>
                      </a:lnTo>
                      <a:lnTo>
                        <a:pt x="783" y="43"/>
                      </a:lnTo>
                      <a:lnTo>
                        <a:pt x="772" y="45"/>
                      </a:lnTo>
                      <a:lnTo>
                        <a:pt x="760" y="49"/>
                      </a:lnTo>
                      <a:lnTo>
                        <a:pt x="745" y="53"/>
                      </a:lnTo>
                      <a:lnTo>
                        <a:pt x="726" y="58"/>
                      </a:lnTo>
                      <a:lnTo>
                        <a:pt x="707" y="63"/>
                      </a:lnTo>
                      <a:lnTo>
                        <a:pt x="684" y="69"/>
                      </a:lnTo>
                      <a:lnTo>
                        <a:pt x="661" y="76"/>
                      </a:lnTo>
                      <a:lnTo>
                        <a:pt x="634" y="83"/>
                      </a:lnTo>
                      <a:lnTo>
                        <a:pt x="607" y="90"/>
                      </a:lnTo>
                      <a:lnTo>
                        <a:pt x="579" y="98"/>
                      </a:lnTo>
                      <a:lnTo>
                        <a:pt x="549" y="105"/>
                      </a:lnTo>
                      <a:lnTo>
                        <a:pt x="519" y="114"/>
                      </a:lnTo>
                      <a:lnTo>
                        <a:pt x="487" y="122"/>
                      </a:lnTo>
                      <a:lnTo>
                        <a:pt x="455" y="130"/>
                      </a:lnTo>
                      <a:lnTo>
                        <a:pt x="424" y="138"/>
                      </a:lnTo>
                      <a:lnTo>
                        <a:pt x="391" y="146"/>
                      </a:lnTo>
                      <a:lnTo>
                        <a:pt x="359" y="155"/>
                      </a:lnTo>
                      <a:lnTo>
                        <a:pt x="327" y="163"/>
                      </a:lnTo>
                      <a:lnTo>
                        <a:pt x="295" y="171"/>
                      </a:lnTo>
                      <a:lnTo>
                        <a:pt x="264" y="178"/>
                      </a:lnTo>
                      <a:lnTo>
                        <a:pt x="234" y="185"/>
                      </a:lnTo>
                      <a:lnTo>
                        <a:pt x="204" y="193"/>
                      </a:lnTo>
                      <a:lnTo>
                        <a:pt x="175" y="199"/>
                      </a:lnTo>
                      <a:lnTo>
                        <a:pt x="149" y="205"/>
                      </a:lnTo>
                      <a:lnTo>
                        <a:pt x="123" y="210"/>
                      </a:lnTo>
                      <a:lnTo>
                        <a:pt x="100" y="214"/>
                      </a:lnTo>
                      <a:lnTo>
                        <a:pt x="78" y="218"/>
                      </a:lnTo>
                      <a:lnTo>
                        <a:pt x="59" y="221"/>
                      </a:lnTo>
                      <a:lnTo>
                        <a:pt x="41" y="224"/>
                      </a:lnTo>
                      <a:lnTo>
                        <a:pt x="26" y="225"/>
                      </a:lnTo>
                      <a:close/>
                    </a:path>
                  </a:pathLst>
                </a:custGeom>
                <a:solidFill>
                  <a:srgbClr val="51C93D"/>
                </a:solidFill>
                <a:ln w="9525">
                  <a:solidFill>
                    <a:schemeClr val="tx1"/>
                  </a:solidFill>
                  <a:round/>
                  <a:headEnd/>
                  <a:tailEnd/>
                </a:ln>
              </p:spPr>
              <p:txBody>
                <a:bodyPr/>
                <a:lstStyle/>
                <a:p>
                  <a:endParaRPr lang="it-IT"/>
                </a:p>
              </p:txBody>
            </p:sp>
            <p:sp>
              <p:nvSpPr>
                <p:cNvPr id="6542" name="Freeform 615"/>
                <p:cNvSpPr>
                  <a:spLocks/>
                </p:cNvSpPr>
                <p:nvPr/>
              </p:nvSpPr>
              <p:spPr bwMode="auto">
                <a:xfrm>
                  <a:off x="3154" y="2722"/>
                  <a:ext cx="215" cy="66"/>
                </a:xfrm>
                <a:custGeom>
                  <a:avLst/>
                  <a:gdLst>
                    <a:gd name="T0" fmla="*/ 0 w 646"/>
                    <a:gd name="T1" fmla="*/ 63 h 196"/>
                    <a:gd name="T2" fmla="*/ 2 w 646"/>
                    <a:gd name="T3" fmla="*/ 63 h 196"/>
                    <a:gd name="T4" fmla="*/ 8 w 646"/>
                    <a:gd name="T5" fmla="*/ 61 h 196"/>
                    <a:gd name="T6" fmla="*/ 18 w 646"/>
                    <a:gd name="T7" fmla="*/ 59 h 196"/>
                    <a:gd name="T8" fmla="*/ 30 w 646"/>
                    <a:gd name="T9" fmla="*/ 56 h 196"/>
                    <a:gd name="T10" fmla="*/ 44 w 646"/>
                    <a:gd name="T11" fmla="*/ 52 h 196"/>
                    <a:gd name="T12" fmla="*/ 61 w 646"/>
                    <a:gd name="T13" fmla="*/ 47 h 196"/>
                    <a:gd name="T14" fmla="*/ 79 w 646"/>
                    <a:gd name="T15" fmla="*/ 42 h 196"/>
                    <a:gd name="T16" fmla="*/ 98 w 646"/>
                    <a:gd name="T17" fmla="*/ 38 h 196"/>
                    <a:gd name="T18" fmla="*/ 116 w 646"/>
                    <a:gd name="T19" fmla="*/ 33 h 196"/>
                    <a:gd name="T20" fmla="*/ 135 w 646"/>
                    <a:gd name="T21" fmla="*/ 27 h 196"/>
                    <a:gd name="T22" fmla="*/ 153 w 646"/>
                    <a:gd name="T23" fmla="*/ 22 h 196"/>
                    <a:gd name="T24" fmla="*/ 170 w 646"/>
                    <a:gd name="T25" fmla="*/ 17 h 196"/>
                    <a:gd name="T26" fmla="*/ 185 w 646"/>
                    <a:gd name="T27" fmla="*/ 12 h 196"/>
                    <a:gd name="T28" fmla="*/ 197 w 646"/>
                    <a:gd name="T29" fmla="*/ 7 h 196"/>
                    <a:gd name="T30" fmla="*/ 207 w 646"/>
                    <a:gd name="T31" fmla="*/ 3 h 196"/>
                    <a:gd name="T32" fmla="*/ 213 w 646"/>
                    <a:gd name="T33" fmla="*/ 0 h 196"/>
                    <a:gd name="T34" fmla="*/ 215 w 646"/>
                    <a:gd name="T35" fmla="*/ 3 h 196"/>
                    <a:gd name="T36" fmla="*/ 214 w 646"/>
                    <a:gd name="T37" fmla="*/ 3 h 196"/>
                    <a:gd name="T38" fmla="*/ 211 w 646"/>
                    <a:gd name="T39" fmla="*/ 5 h 196"/>
                    <a:gd name="T40" fmla="*/ 207 w 646"/>
                    <a:gd name="T41" fmla="*/ 7 h 196"/>
                    <a:gd name="T42" fmla="*/ 200 w 646"/>
                    <a:gd name="T43" fmla="*/ 9 h 196"/>
                    <a:gd name="T44" fmla="*/ 192 w 646"/>
                    <a:gd name="T45" fmla="*/ 12 h 196"/>
                    <a:gd name="T46" fmla="*/ 183 w 646"/>
                    <a:gd name="T47" fmla="*/ 16 h 196"/>
                    <a:gd name="T48" fmla="*/ 171 w 646"/>
                    <a:gd name="T49" fmla="*/ 21 h 196"/>
                    <a:gd name="T50" fmla="*/ 158 w 646"/>
                    <a:gd name="T51" fmla="*/ 25 h 196"/>
                    <a:gd name="T52" fmla="*/ 144 w 646"/>
                    <a:gd name="T53" fmla="*/ 30 h 196"/>
                    <a:gd name="T54" fmla="*/ 128 w 646"/>
                    <a:gd name="T55" fmla="*/ 35 h 196"/>
                    <a:gd name="T56" fmla="*/ 110 w 646"/>
                    <a:gd name="T57" fmla="*/ 40 h 196"/>
                    <a:gd name="T58" fmla="*/ 92 w 646"/>
                    <a:gd name="T59" fmla="*/ 45 h 196"/>
                    <a:gd name="T60" fmla="*/ 72 w 646"/>
                    <a:gd name="T61" fmla="*/ 51 h 196"/>
                    <a:gd name="T62" fmla="*/ 50 w 646"/>
                    <a:gd name="T63" fmla="*/ 56 h 196"/>
                    <a:gd name="T64" fmla="*/ 28 w 646"/>
                    <a:gd name="T65" fmla="*/ 61 h 196"/>
                    <a:gd name="T66" fmla="*/ 4 w 646"/>
                    <a:gd name="T67" fmla="*/ 66 h 196"/>
                    <a:gd name="T68" fmla="*/ 0 w 646"/>
                    <a:gd name="T69" fmla="*/ 63 h 1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6">
                      <a:moveTo>
                        <a:pt x="0" y="188"/>
                      </a:moveTo>
                      <a:lnTo>
                        <a:pt x="6" y="186"/>
                      </a:lnTo>
                      <a:lnTo>
                        <a:pt x="25" y="182"/>
                      </a:lnTo>
                      <a:lnTo>
                        <a:pt x="53" y="175"/>
                      </a:lnTo>
                      <a:lnTo>
                        <a:pt x="90" y="165"/>
                      </a:lnTo>
                      <a:lnTo>
                        <a:pt x="133" y="154"/>
                      </a:lnTo>
                      <a:lnTo>
                        <a:pt x="184" y="141"/>
                      </a:lnTo>
                      <a:lnTo>
                        <a:pt x="237" y="126"/>
                      </a:lnTo>
                      <a:lnTo>
                        <a:pt x="293" y="112"/>
                      </a:lnTo>
                      <a:lnTo>
                        <a:pt x="350" y="97"/>
                      </a:lnTo>
                      <a:lnTo>
                        <a:pt x="406" y="80"/>
                      </a:lnTo>
                      <a:lnTo>
                        <a:pt x="459" y="65"/>
                      </a:lnTo>
                      <a:lnTo>
                        <a:pt x="510" y="49"/>
                      </a:lnTo>
                      <a:lnTo>
                        <a:pt x="555" y="35"/>
                      </a:lnTo>
                      <a:lnTo>
                        <a:pt x="592" y="22"/>
                      </a:lnTo>
                      <a:lnTo>
                        <a:pt x="621" y="10"/>
                      </a:lnTo>
                      <a:lnTo>
                        <a:pt x="641" y="0"/>
                      </a:lnTo>
                      <a:lnTo>
                        <a:pt x="646" y="8"/>
                      </a:lnTo>
                      <a:lnTo>
                        <a:pt x="643" y="9"/>
                      </a:lnTo>
                      <a:lnTo>
                        <a:pt x="635" y="14"/>
                      </a:lnTo>
                      <a:lnTo>
                        <a:pt x="621" y="20"/>
                      </a:lnTo>
                      <a:lnTo>
                        <a:pt x="602" y="27"/>
                      </a:lnTo>
                      <a:lnTo>
                        <a:pt x="577" y="37"/>
                      </a:lnTo>
                      <a:lnTo>
                        <a:pt x="549" y="47"/>
                      </a:lnTo>
                      <a:lnTo>
                        <a:pt x="514" y="61"/>
                      </a:lnTo>
                      <a:lnTo>
                        <a:pt x="475" y="74"/>
                      </a:lnTo>
                      <a:lnTo>
                        <a:pt x="432" y="88"/>
                      </a:lnTo>
                      <a:lnTo>
                        <a:pt x="384" y="104"/>
                      </a:lnTo>
                      <a:lnTo>
                        <a:pt x="331" y="119"/>
                      </a:lnTo>
                      <a:lnTo>
                        <a:pt x="275" y="135"/>
                      </a:lnTo>
                      <a:lnTo>
                        <a:pt x="215" y="151"/>
                      </a:lnTo>
                      <a:lnTo>
                        <a:pt x="151" y="166"/>
                      </a:lnTo>
                      <a:lnTo>
                        <a:pt x="83" y="182"/>
                      </a:lnTo>
                      <a:lnTo>
                        <a:pt x="11" y="196"/>
                      </a:lnTo>
                      <a:lnTo>
                        <a:pt x="0" y="188"/>
                      </a:lnTo>
                      <a:close/>
                    </a:path>
                  </a:pathLst>
                </a:custGeom>
                <a:solidFill>
                  <a:srgbClr val="774C2D"/>
                </a:solidFill>
                <a:ln w="9525">
                  <a:solidFill>
                    <a:schemeClr val="tx1"/>
                  </a:solidFill>
                  <a:round/>
                  <a:headEnd/>
                  <a:tailEnd/>
                </a:ln>
              </p:spPr>
              <p:txBody>
                <a:bodyPr/>
                <a:lstStyle/>
                <a:p>
                  <a:endParaRPr lang="it-IT"/>
                </a:p>
              </p:txBody>
            </p:sp>
            <p:sp>
              <p:nvSpPr>
                <p:cNvPr id="6543" name="Freeform 616"/>
                <p:cNvSpPr>
                  <a:spLocks/>
                </p:cNvSpPr>
                <p:nvPr/>
              </p:nvSpPr>
              <p:spPr bwMode="auto">
                <a:xfrm>
                  <a:off x="3148" y="2683"/>
                  <a:ext cx="216" cy="66"/>
                </a:xfrm>
                <a:custGeom>
                  <a:avLst/>
                  <a:gdLst>
                    <a:gd name="T0" fmla="*/ 0 w 646"/>
                    <a:gd name="T1" fmla="*/ 63 h 198"/>
                    <a:gd name="T2" fmla="*/ 2 w 646"/>
                    <a:gd name="T3" fmla="*/ 62 h 198"/>
                    <a:gd name="T4" fmla="*/ 8 w 646"/>
                    <a:gd name="T5" fmla="*/ 61 h 198"/>
                    <a:gd name="T6" fmla="*/ 18 w 646"/>
                    <a:gd name="T7" fmla="*/ 59 h 198"/>
                    <a:gd name="T8" fmla="*/ 30 w 646"/>
                    <a:gd name="T9" fmla="*/ 55 h 198"/>
                    <a:gd name="T10" fmla="*/ 44 w 646"/>
                    <a:gd name="T11" fmla="*/ 52 h 198"/>
                    <a:gd name="T12" fmla="*/ 61 w 646"/>
                    <a:gd name="T13" fmla="*/ 47 h 198"/>
                    <a:gd name="T14" fmla="*/ 79 w 646"/>
                    <a:gd name="T15" fmla="*/ 42 h 198"/>
                    <a:gd name="T16" fmla="*/ 98 w 646"/>
                    <a:gd name="T17" fmla="*/ 38 h 198"/>
                    <a:gd name="T18" fmla="*/ 117 w 646"/>
                    <a:gd name="T19" fmla="*/ 32 h 198"/>
                    <a:gd name="T20" fmla="*/ 136 w 646"/>
                    <a:gd name="T21" fmla="*/ 27 h 198"/>
                    <a:gd name="T22" fmla="*/ 153 w 646"/>
                    <a:gd name="T23" fmla="*/ 22 h 198"/>
                    <a:gd name="T24" fmla="*/ 170 w 646"/>
                    <a:gd name="T25" fmla="*/ 17 h 198"/>
                    <a:gd name="T26" fmla="*/ 185 w 646"/>
                    <a:gd name="T27" fmla="*/ 12 h 198"/>
                    <a:gd name="T28" fmla="*/ 198 w 646"/>
                    <a:gd name="T29" fmla="*/ 7 h 198"/>
                    <a:gd name="T30" fmla="*/ 208 w 646"/>
                    <a:gd name="T31" fmla="*/ 3 h 198"/>
                    <a:gd name="T32" fmla="*/ 214 w 646"/>
                    <a:gd name="T33" fmla="*/ 0 h 198"/>
                    <a:gd name="T34" fmla="*/ 216 w 646"/>
                    <a:gd name="T35" fmla="*/ 3 h 198"/>
                    <a:gd name="T36" fmla="*/ 215 w 646"/>
                    <a:gd name="T37" fmla="*/ 3 h 198"/>
                    <a:gd name="T38" fmla="*/ 212 w 646"/>
                    <a:gd name="T39" fmla="*/ 5 h 198"/>
                    <a:gd name="T40" fmla="*/ 208 w 646"/>
                    <a:gd name="T41" fmla="*/ 7 h 198"/>
                    <a:gd name="T42" fmla="*/ 201 w 646"/>
                    <a:gd name="T43" fmla="*/ 9 h 198"/>
                    <a:gd name="T44" fmla="*/ 193 w 646"/>
                    <a:gd name="T45" fmla="*/ 13 h 198"/>
                    <a:gd name="T46" fmla="*/ 183 w 646"/>
                    <a:gd name="T47" fmla="*/ 16 h 198"/>
                    <a:gd name="T48" fmla="*/ 172 w 646"/>
                    <a:gd name="T49" fmla="*/ 21 h 198"/>
                    <a:gd name="T50" fmla="*/ 158 w 646"/>
                    <a:gd name="T51" fmla="*/ 25 h 198"/>
                    <a:gd name="T52" fmla="*/ 144 w 646"/>
                    <a:gd name="T53" fmla="*/ 30 h 198"/>
                    <a:gd name="T54" fmla="*/ 128 w 646"/>
                    <a:gd name="T55" fmla="*/ 35 h 198"/>
                    <a:gd name="T56" fmla="*/ 111 w 646"/>
                    <a:gd name="T57" fmla="*/ 40 h 198"/>
                    <a:gd name="T58" fmla="*/ 92 w 646"/>
                    <a:gd name="T59" fmla="*/ 46 h 198"/>
                    <a:gd name="T60" fmla="*/ 72 w 646"/>
                    <a:gd name="T61" fmla="*/ 51 h 198"/>
                    <a:gd name="T62" fmla="*/ 50 w 646"/>
                    <a:gd name="T63" fmla="*/ 56 h 198"/>
                    <a:gd name="T64" fmla="*/ 28 w 646"/>
                    <a:gd name="T65" fmla="*/ 61 h 198"/>
                    <a:gd name="T66" fmla="*/ 4 w 646"/>
                    <a:gd name="T67" fmla="*/ 66 h 198"/>
                    <a:gd name="T68" fmla="*/ 0 w 646"/>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8">
                      <a:moveTo>
                        <a:pt x="0" y="189"/>
                      </a:moveTo>
                      <a:lnTo>
                        <a:pt x="6" y="187"/>
                      </a:lnTo>
                      <a:lnTo>
                        <a:pt x="24" y="183"/>
                      </a:lnTo>
                      <a:lnTo>
                        <a:pt x="53" y="176"/>
                      </a:lnTo>
                      <a:lnTo>
                        <a:pt x="90" y="166"/>
                      </a:lnTo>
                      <a:lnTo>
                        <a:pt x="133" y="155"/>
                      </a:lnTo>
                      <a:lnTo>
                        <a:pt x="183" y="142"/>
                      </a:lnTo>
                      <a:lnTo>
                        <a:pt x="236" y="127"/>
                      </a:lnTo>
                      <a:lnTo>
                        <a:pt x="293" y="113"/>
                      </a:lnTo>
                      <a:lnTo>
                        <a:pt x="349" y="97"/>
                      </a:lnTo>
                      <a:lnTo>
                        <a:pt x="406" y="81"/>
                      </a:lnTo>
                      <a:lnTo>
                        <a:pt x="459" y="66"/>
                      </a:lnTo>
                      <a:lnTo>
                        <a:pt x="509" y="50"/>
                      </a:lnTo>
                      <a:lnTo>
                        <a:pt x="554" y="35"/>
                      </a:lnTo>
                      <a:lnTo>
                        <a:pt x="591" y="22"/>
                      </a:lnTo>
                      <a:lnTo>
                        <a:pt x="621" y="10"/>
                      </a:lnTo>
                      <a:lnTo>
                        <a:pt x="641" y="0"/>
                      </a:lnTo>
                      <a:lnTo>
                        <a:pt x="646" y="9"/>
                      </a:lnTo>
                      <a:lnTo>
                        <a:pt x="643" y="10"/>
                      </a:lnTo>
                      <a:lnTo>
                        <a:pt x="634" y="15"/>
                      </a:lnTo>
                      <a:lnTo>
                        <a:pt x="621" y="21"/>
                      </a:lnTo>
                      <a:lnTo>
                        <a:pt x="602" y="28"/>
                      </a:lnTo>
                      <a:lnTo>
                        <a:pt x="577" y="38"/>
                      </a:lnTo>
                      <a:lnTo>
                        <a:pt x="548" y="48"/>
                      </a:lnTo>
                      <a:lnTo>
                        <a:pt x="513" y="62"/>
                      </a:lnTo>
                      <a:lnTo>
                        <a:pt x="474" y="75"/>
                      </a:lnTo>
                      <a:lnTo>
                        <a:pt x="431" y="89"/>
                      </a:lnTo>
                      <a:lnTo>
                        <a:pt x="383" y="105"/>
                      </a:lnTo>
                      <a:lnTo>
                        <a:pt x="331" y="120"/>
                      </a:lnTo>
                      <a:lnTo>
                        <a:pt x="274" y="137"/>
                      </a:lnTo>
                      <a:lnTo>
                        <a:pt x="215" y="152"/>
                      </a:lnTo>
                      <a:lnTo>
                        <a:pt x="150" y="168"/>
                      </a:lnTo>
                      <a:lnTo>
                        <a:pt x="83" y="184"/>
                      </a:lnTo>
                      <a:lnTo>
                        <a:pt x="11" y="198"/>
                      </a:lnTo>
                      <a:lnTo>
                        <a:pt x="0" y="189"/>
                      </a:lnTo>
                      <a:close/>
                    </a:path>
                  </a:pathLst>
                </a:custGeom>
                <a:solidFill>
                  <a:srgbClr val="000000"/>
                </a:solidFill>
                <a:ln w="9525">
                  <a:solidFill>
                    <a:schemeClr val="tx1"/>
                  </a:solidFill>
                  <a:round/>
                  <a:headEnd/>
                  <a:tailEnd/>
                </a:ln>
              </p:spPr>
              <p:txBody>
                <a:bodyPr/>
                <a:lstStyle/>
                <a:p>
                  <a:endParaRPr lang="it-IT"/>
                </a:p>
              </p:txBody>
            </p:sp>
            <p:sp>
              <p:nvSpPr>
                <p:cNvPr id="6544" name="Freeform 617"/>
                <p:cNvSpPr>
                  <a:spLocks/>
                </p:cNvSpPr>
                <p:nvPr/>
              </p:nvSpPr>
              <p:spPr bwMode="auto">
                <a:xfrm>
                  <a:off x="3156" y="2724"/>
                  <a:ext cx="215" cy="65"/>
                </a:xfrm>
                <a:custGeom>
                  <a:avLst/>
                  <a:gdLst>
                    <a:gd name="T0" fmla="*/ 0 w 646"/>
                    <a:gd name="T1" fmla="*/ 62 h 197"/>
                    <a:gd name="T2" fmla="*/ 2 w 646"/>
                    <a:gd name="T3" fmla="*/ 61 h 197"/>
                    <a:gd name="T4" fmla="*/ 8 w 646"/>
                    <a:gd name="T5" fmla="*/ 60 h 197"/>
                    <a:gd name="T6" fmla="*/ 18 w 646"/>
                    <a:gd name="T7" fmla="*/ 58 h 197"/>
                    <a:gd name="T8" fmla="*/ 30 w 646"/>
                    <a:gd name="T9" fmla="*/ 55 h 197"/>
                    <a:gd name="T10" fmla="*/ 44 w 646"/>
                    <a:gd name="T11" fmla="*/ 51 h 197"/>
                    <a:gd name="T12" fmla="*/ 61 w 646"/>
                    <a:gd name="T13" fmla="*/ 47 h 197"/>
                    <a:gd name="T14" fmla="*/ 79 w 646"/>
                    <a:gd name="T15" fmla="*/ 42 h 197"/>
                    <a:gd name="T16" fmla="*/ 98 w 646"/>
                    <a:gd name="T17" fmla="*/ 37 h 197"/>
                    <a:gd name="T18" fmla="*/ 116 w 646"/>
                    <a:gd name="T19" fmla="*/ 32 h 197"/>
                    <a:gd name="T20" fmla="*/ 135 w 646"/>
                    <a:gd name="T21" fmla="*/ 27 h 197"/>
                    <a:gd name="T22" fmla="*/ 153 w 646"/>
                    <a:gd name="T23" fmla="*/ 21 h 197"/>
                    <a:gd name="T24" fmla="*/ 170 w 646"/>
                    <a:gd name="T25" fmla="*/ 16 h 197"/>
                    <a:gd name="T26" fmla="*/ 185 w 646"/>
                    <a:gd name="T27" fmla="*/ 12 h 197"/>
                    <a:gd name="T28" fmla="*/ 197 w 646"/>
                    <a:gd name="T29" fmla="*/ 7 h 197"/>
                    <a:gd name="T30" fmla="*/ 207 w 646"/>
                    <a:gd name="T31" fmla="*/ 4 h 197"/>
                    <a:gd name="T32" fmla="*/ 213 w 646"/>
                    <a:gd name="T33" fmla="*/ 0 h 197"/>
                    <a:gd name="T34" fmla="*/ 215 w 646"/>
                    <a:gd name="T35" fmla="*/ 3 h 197"/>
                    <a:gd name="T36" fmla="*/ 214 w 646"/>
                    <a:gd name="T37" fmla="*/ 3 h 197"/>
                    <a:gd name="T38" fmla="*/ 211 w 646"/>
                    <a:gd name="T39" fmla="*/ 5 h 197"/>
                    <a:gd name="T40" fmla="*/ 207 w 646"/>
                    <a:gd name="T41" fmla="*/ 7 h 197"/>
                    <a:gd name="T42" fmla="*/ 200 w 646"/>
                    <a:gd name="T43" fmla="*/ 9 h 197"/>
                    <a:gd name="T44" fmla="*/ 192 w 646"/>
                    <a:gd name="T45" fmla="*/ 12 h 197"/>
                    <a:gd name="T46" fmla="*/ 183 w 646"/>
                    <a:gd name="T47" fmla="*/ 16 h 197"/>
                    <a:gd name="T48" fmla="*/ 171 w 646"/>
                    <a:gd name="T49" fmla="*/ 20 h 197"/>
                    <a:gd name="T50" fmla="*/ 158 w 646"/>
                    <a:gd name="T51" fmla="*/ 24 h 197"/>
                    <a:gd name="T52" fmla="*/ 144 w 646"/>
                    <a:gd name="T53" fmla="*/ 29 h 197"/>
                    <a:gd name="T54" fmla="*/ 128 w 646"/>
                    <a:gd name="T55" fmla="*/ 34 h 197"/>
                    <a:gd name="T56" fmla="*/ 110 w 646"/>
                    <a:gd name="T57" fmla="*/ 40 h 197"/>
                    <a:gd name="T58" fmla="*/ 92 w 646"/>
                    <a:gd name="T59" fmla="*/ 45 h 197"/>
                    <a:gd name="T60" fmla="*/ 72 w 646"/>
                    <a:gd name="T61" fmla="*/ 50 h 197"/>
                    <a:gd name="T62" fmla="*/ 50 w 646"/>
                    <a:gd name="T63" fmla="*/ 55 h 197"/>
                    <a:gd name="T64" fmla="*/ 28 w 646"/>
                    <a:gd name="T65" fmla="*/ 60 h 197"/>
                    <a:gd name="T66" fmla="*/ 4 w 646"/>
                    <a:gd name="T67" fmla="*/ 65 h 197"/>
                    <a:gd name="T68" fmla="*/ 0 w 646"/>
                    <a:gd name="T69" fmla="*/ 62 h 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7">
                      <a:moveTo>
                        <a:pt x="0" y="188"/>
                      </a:moveTo>
                      <a:lnTo>
                        <a:pt x="6" y="186"/>
                      </a:lnTo>
                      <a:lnTo>
                        <a:pt x="25" y="182"/>
                      </a:lnTo>
                      <a:lnTo>
                        <a:pt x="53" y="175"/>
                      </a:lnTo>
                      <a:lnTo>
                        <a:pt x="90" y="166"/>
                      </a:lnTo>
                      <a:lnTo>
                        <a:pt x="133" y="154"/>
                      </a:lnTo>
                      <a:lnTo>
                        <a:pt x="184" y="141"/>
                      </a:lnTo>
                      <a:lnTo>
                        <a:pt x="237" y="128"/>
                      </a:lnTo>
                      <a:lnTo>
                        <a:pt x="293" y="112"/>
                      </a:lnTo>
                      <a:lnTo>
                        <a:pt x="350" y="97"/>
                      </a:lnTo>
                      <a:lnTo>
                        <a:pt x="406" y="81"/>
                      </a:lnTo>
                      <a:lnTo>
                        <a:pt x="460" y="65"/>
                      </a:lnTo>
                      <a:lnTo>
                        <a:pt x="510" y="50"/>
                      </a:lnTo>
                      <a:lnTo>
                        <a:pt x="555" y="35"/>
                      </a:lnTo>
                      <a:lnTo>
                        <a:pt x="592" y="22"/>
                      </a:lnTo>
                      <a:lnTo>
                        <a:pt x="622" y="11"/>
                      </a:lnTo>
                      <a:lnTo>
                        <a:pt x="641" y="0"/>
                      </a:lnTo>
                      <a:lnTo>
                        <a:pt x="646" y="9"/>
                      </a:lnTo>
                      <a:lnTo>
                        <a:pt x="643" y="10"/>
                      </a:lnTo>
                      <a:lnTo>
                        <a:pt x="635" y="14"/>
                      </a:lnTo>
                      <a:lnTo>
                        <a:pt x="622" y="20"/>
                      </a:lnTo>
                      <a:lnTo>
                        <a:pt x="602" y="27"/>
                      </a:lnTo>
                      <a:lnTo>
                        <a:pt x="578" y="37"/>
                      </a:lnTo>
                      <a:lnTo>
                        <a:pt x="549" y="49"/>
                      </a:lnTo>
                      <a:lnTo>
                        <a:pt x="514" y="61"/>
                      </a:lnTo>
                      <a:lnTo>
                        <a:pt x="475" y="74"/>
                      </a:lnTo>
                      <a:lnTo>
                        <a:pt x="432" y="89"/>
                      </a:lnTo>
                      <a:lnTo>
                        <a:pt x="384" y="104"/>
                      </a:lnTo>
                      <a:lnTo>
                        <a:pt x="331" y="120"/>
                      </a:lnTo>
                      <a:lnTo>
                        <a:pt x="275" y="136"/>
                      </a:lnTo>
                      <a:lnTo>
                        <a:pt x="215" y="152"/>
                      </a:lnTo>
                      <a:lnTo>
                        <a:pt x="151" y="168"/>
                      </a:lnTo>
                      <a:lnTo>
                        <a:pt x="83" y="183"/>
                      </a:lnTo>
                      <a:lnTo>
                        <a:pt x="11" y="197"/>
                      </a:lnTo>
                      <a:lnTo>
                        <a:pt x="0" y="188"/>
                      </a:lnTo>
                      <a:close/>
                    </a:path>
                  </a:pathLst>
                </a:custGeom>
                <a:solidFill>
                  <a:srgbClr val="000000"/>
                </a:solidFill>
                <a:ln w="9525">
                  <a:solidFill>
                    <a:schemeClr val="tx1"/>
                  </a:solidFill>
                  <a:round/>
                  <a:headEnd/>
                  <a:tailEnd/>
                </a:ln>
              </p:spPr>
              <p:txBody>
                <a:bodyPr/>
                <a:lstStyle/>
                <a:p>
                  <a:endParaRPr lang="it-IT"/>
                </a:p>
              </p:txBody>
            </p:sp>
            <p:sp>
              <p:nvSpPr>
                <p:cNvPr id="6545" name="Freeform 618"/>
                <p:cNvSpPr>
                  <a:spLocks/>
                </p:cNvSpPr>
                <p:nvPr/>
              </p:nvSpPr>
              <p:spPr bwMode="auto">
                <a:xfrm>
                  <a:off x="3156" y="2760"/>
                  <a:ext cx="214" cy="71"/>
                </a:xfrm>
                <a:custGeom>
                  <a:avLst/>
                  <a:gdLst>
                    <a:gd name="T0" fmla="*/ 0 w 642"/>
                    <a:gd name="T1" fmla="*/ 68 h 213"/>
                    <a:gd name="T2" fmla="*/ 2 w 642"/>
                    <a:gd name="T3" fmla="*/ 67 h 213"/>
                    <a:gd name="T4" fmla="*/ 8 w 642"/>
                    <a:gd name="T5" fmla="*/ 66 h 213"/>
                    <a:gd name="T6" fmla="*/ 17 w 642"/>
                    <a:gd name="T7" fmla="*/ 63 h 213"/>
                    <a:gd name="T8" fmla="*/ 30 w 642"/>
                    <a:gd name="T9" fmla="*/ 60 h 213"/>
                    <a:gd name="T10" fmla="*/ 44 w 642"/>
                    <a:gd name="T11" fmla="*/ 56 h 213"/>
                    <a:gd name="T12" fmla="*/ 61 w 642"/>
                    <a:gd name="T13" fmla="*/ 51 h 213"/>
                    <a:gd name="T14" fmla="*/ 79 w 642"/>
                    <a:gd name="T15" fmla="*/ 46 h 213"/>
                    <a:gd name="T16" fmla="*/ 97 w 642"/>
                    <a:gd name="T17" fmla="*/ 40 h 213"/>
                    <a:gd name="T18" fmla="*/ 116 w 642"/>
                    <a:gd name="T19" fmla="*/ 35 h 213"/>
                    <a:gd name="T20" fmla="*/ 134 w 642"/>
                    <a:gd name="T21" fmla="*/ 29 h 213"/>
                    <a:gd name="T22" fmla="*/ 153 w 642"/>
                    <a:gd name="T23" fmla="*/ 23 h 213"/>
                    <a:gd name="T24" fmla="*/ 169 w 642"/>
                    <a:gd name="T25" fmla="*/ 17 h 213"/>
                    <a:gd name="T26" fmla="*/ 184 w 642"/>
                    <a:gd name="T27" fmla="*/ 12 h 213"/>
                    <a:gd name="T28" fmla="*/ 196 w 642"/>
                    <a:gd name="T29" fmla="*/ 8 h 213"/>
                    <a:gd name="T30" fmla="*/ 206 w 642"/>
                    <a:gd name="T31" fmla="*/ 3 h 213"/>
                    <a:gd name="T32" fmla="*/ 212 w 642"/>
                    <a:gd name="T33" fmla="*/ 0 h 213"/>
                    <a:gd name="T34" fmla="*/ 214 w 642"/>
                    <a:gd name="T35" fmla="*/ 3 h 213"/>
                    <a:gd name="T36" fmla="*/ 213 w 642"/>
                    <a:gd name="T37" fmla="*/ 3 h 213"/>
                    <a:gd name="T38" fmla="*/ 210 w 642"/>
                    <a:gd name="T39" fmla="*/ 4 h 213"/>
                    <a:gd name="T40" fmla="*/ 206 w 642"/>
                    <a:gd name="T41" fmla="*/ 7 h 213"/>
                    <a:gd name="T42" fmla="*/ 199 w 642"/>
                    <a:gd name="T43" fmla="*/ 9 h 213"/>
                    <a:gd name="T44" fmla="*/ 191 w 642"/>
                    <a:gd name="T45" fmla="*/ 13 h 213"/>
                    <a:gd name="T46" fmla="*/ 182 w 642"/>
                    <a:gd name="T47" fmla="*/ 17 h 213"/>
                    <a:gd name="T48" fmla="*/ 171 w 642"/>
                    <a:gd name="T49" fmla="*/ 21 h 213"/>
                    <a:gd name="T50" fmla="*/ 158 w 642"/>
                    <a:gd name="T51" fmla="*/ 26 h 213"/>
                    <a:gd name="T52" fmla="*/ 143 w 642"/>
                    <a:gd name="T53" fmla="*/ 31 h 213"/>
                    <a:gd name="T54" fmla="*/ 128 w 642"/>
                    <a:gd name="T55" fmla="*/ 37 h 213"/>
                    <a:gd name="T56" fmla="*/ 110 w 642"/>
                    <a:gd name="T57" fmla="*/ 42 h 213"/>
                    <a:gd name="T58" fmla="*/ 91 w 642"/>
                    <a:gd name="T59" fmla="*/ 48 h 213"/>
                    <a:gd name="T60" fmla="*/ 71 w 642"/>
                    <a:gd name="T61" fmla="*/ 54 h 213"/>
                    <a:gd name="T62" fmla="*/ 50 w 642"/>
                    <a:gd name="T63" fmla="*/ 60 h 213"/>
                    <a:gd name="T64" fmla="*/ 28 w 642"/>
                    <a:gd name="T65" fmla="*/ 65 h 213"/>
                    <a:gd name="T66" fmla="*/ 4 w 642"/>
                    <a:gd name="T67" fmla="*/ 71 h 213"/>
                    <a:gd name="T68" fmla="*/ 0 w 642"/>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2" h="213">
                      <a:moveTo>
                        <a:pt x="0" y="204"/>
                      </a:moveTo>
                      <a:lnTo>
                        <a:pt x="6" y="202"/>
                      </a:lnTo>
                      <a:lnTo>
                        <a:pt x="25" y="197"/>
                      </a:lnTo>
                      <a:lnTo>
                        <a:pt x="52" y="190"/>
                      </a:lnTo>
                      <a:lnTo>
                        <a:pt x="89" y="180"/>
                      </a:lnTo>
                      <a:lnTo>
                        <a:pt x="133" y="167"/>
                      </a:lnTo>
                      <a:lnTo>
                        <a:pt x="183" y="153"/>
                      </a:lnTo>
                      <a:lnTo>
                        <a:pt x="236" y="138"/>
                      </a:lnTo>
                      <a:lnTo>
                        <a:pt x="291" y="120"/>
                      </a:lnTo>
                      <a:lnTo>
                        <a:pt x="348" y="104"/>
                      </a:lnTo>
                      <a:lnTo>
                        <a:pt x="403" y="86"/>
                      </a:lnTo>
                      <a:lnTo>
                        <a:pt x="458" y="69"/>
                      </a:lnTo>
                      <a:lnTo>
                        <a:pt x="507" y="52"/>
                      </a:lnTo>
                      <a:lnTo>
                        <a:pt x="551" y="37"/>
                      </a:lnTo>
                      <a:lnTo>
                        <a:pt x="589" y="23"/>
                      </a:lnTo>
                      <a:lnTo>
                        <a:pt x="618" y="10"/>
                      </a:lnTo>
                      <a:lnTo>
                        <a:pt x="637" y="0"/>
                      </a:lnTo>
                      <a:lnTo>
                        <a:pt x="642" y="8"/>
                      </a:lnTo>
                      <a:lnTo>
                        <a:pt x="639" y="9"/>
                      </a:lnTo>
                      <a:lnTo>
                        <a:pt x="631" y="13"/>
                      </a:lnTo>
                      <a:lnTo>
                        <a:pt x="618" y="20"/>
                      </a:lnTo>
                      <a:lnTo>
                        <a:pt x="598" y="28"/>
                      </a:lnTo>
                      <a:lnTo>
                        <a:pt x="574" y="38"/>
                      </a:lnTo>
                      <a:lnTo>
                        <a:pt x="546" y="50"/>
                      </a:lnTo>
                      <a:lnTo>
                        <a:pt x="512" y="64"/>
                      </a:lnTo>
                      <a:lnTo>
                        <a:pt x="473" y="78"/>
                      </a:lnTo>
                      <a:lnTo>
                        <a:pt x="430" y="93"/>
                      </a:lnTo>
                      <a:lnTo>
                        <a:pt x="383" y="110"/>
                      </a:lnTo>
                      <a:lnTo>
                        <a:pt x="330" y="127"/>
                      </a:lnTo>
                      <a:lnTo>
                        <a:pt x="274" y="144"/>
                      </a:lnTo>
                      <a:lnTo>
                        <a:pt x="214" y="161"/>
                      </a:lnTo>
                      <a:lnTo>
                        <a:pt x="151" y="179"/>
                      </a:lnTo>
                      <a:lnTo>
                        <a:pt x="83" y="196"/>
                      </a:lnTo>
                      <a:lnTo>
                        <a:pt x="11" y="213"/>
                      </a:lnTo>
                      <a:lnTo>
                        <a:pt x="0" y="204"/>
                      </a:lnTo>
                      <a:close/>
                    </a:path>
                  </a:pathLst>
                </a:custGeom>
                <a:solidFill>
                  <a:srgbClr val="774C2D"/>
                </a:solidFill>
                <a:ln w="9525">
                  <a:solidFill>
                    <a:schemeClr val="tx1"/>
                  </a:solidFill>
                  <a:round/>
                  <a:headEnd/>
                  <a:tailEnd/>
                </a:ln>
              </p:spPr>
              <p:txBody>
                <a:bodyPr/>
                <a:lstStyle/>
                <a:p>
                  <a:endParaRPr lang="it-IT"/>
                </a:p>
              </p:txBody>
            </p:sp>
            <p:sp>
              <p:nvSpPr>
                <p:cNvPr id="6546" name="Freeform 619"/>
                <p:cNvSpPr>
                  <a:spLocks/>
                </p:cNvSpPr>
                <p:nvPr/>
              </p:nvSpPr>
              <p:spPr bwMode="auto">
                <a:xfrm>
                  <a:off x="3158" y="2761"/>
                  <a:ext cx="214" cy="71"/>
                </a:xfrm>
                <a:custGeom>
                  <a:avLst/>
                  <a:gdLst>
                    <a:gd name="T0" fmla="*/ 0 w 641"/>
                    <a:gd name="T1" fmla="*/ 68 h 213"/>
                    <a:gd name="T2" fmla="*/ 2 w 641"/>
                    <a:gd name="T3" fmla="*/ 67 h 213"/>
                    <a:gd name="T4" fmla="*/ 8 w 641"/>
                    <a:gd name="T5" fmla="*/ 66 h 213"/>
                    <a:gd name="T6" fmla="*/ 18 w 641"/>
                    <a:gd name="T7" fmla="*/ 63 h 213"/>
                    <a:gd name="T8" fmla="*/ 30 w 641"/>
                    <a:gd name="T9" fmla="*/ 60 h 213"/>
                    <a:gd name="T10" fmla="*/ 45 w 641"/>
                    <a:gd name="T11" fmla="*/ 56 h 213"/>
                    <a:gd name="T12" fmla="*/ 61 w 641"/>
                    <a:gd name="T13" fmla="*/ 51 h 213"/>
                    <a:gd name="T14" fmla="*/ 79 w 641"/>
                    <a:gd name="T15" fmla="*/ 46 h 213"/>
                    <a:gd name="T16" fmla="*/ 97 w 641"/>
                    <a:gd name="T17" fmla="*/ 40 h 213"/>
                    <a:gd name="T18" fmla="*/ 116 w 641"/>
                    <a:gd name="T19" fmla="*/ 35 h 213"/>
                    <a:gd name="T20" fmla="*/ 135 w 641"/>
                    <a:gd name="T21" fmla="*/ 29 h 213"/>
                    <a:gd name="T22" fmla="*/ 153 w 641"/>
                    <a:gd name="T23" fmla="*/ 23 h 213"/>
                    <a:gd name="T24" fmla="*/ 169 w 641"/>
                    <a:gd name="T25" fmla="*/ 18 h 213"/>
                    <a:gd name="T26" fmla="*/ 184 w 641"/>
                    <a:gd name="T27" fmla="*/ 13 h 213"/>
                    <a:gd name="T28" fmla="*/ 196 w 641"/>
                    <a:gd name="T29" fmla="*/ 8 h 213"/>
                    <a:gd name="T30" fmla="*/ 206 w 641"/>
                    <a:gd name="T31" fmla="*/ 3 h 213"/>
                    <a:gd name="T32" fmla="*/ 212 w 641"/>
                    <a:gd name="T33" fmla="*/ 0 h 213"/>
                    <a:gd name="T34" fmla="*/ 214 w 641"/>
                    <a:gd name="T35" fmla="*/ 3 h 213"/>
                    <a:gd name="T36" fmla="*/ 213 w 641"/>
                    <a:gd name="T37" fmla="*/ 3 h 213"/>
                    <a:gd name="T38" fmla="*/ 210 w 641"/>
                    <a:gd name="T39" fmla="*/ 5 h 213"/>
                    <a:gd name="T40" fmla="*/ 206 w 641"/>
                    <a:gd name="T41" fmla="*/ 7 h 213"/>
                    <a:gd name="T42" fmla="*/ 199 w 641"/>
                    <a:gd name="T43" fmla="*/ 9 h 213"/>
                    <a:gd name="T44" fmla="*/ 192 w 641"/>
                    <a:gd name="T45" fmla="*/ 13 h 213"/>
                    <a:gd name="T46" fmla="*/ 182 w 641"/>
                    <a:gd name="T47" fmla="*/ 17 h 213"/>
                    <a:gd name="T48" fmla="*/ 171 w 641"/>
                    <a:gd name="T49" fmla="*/ 21 h 213"/>
                    <a:gd name="T50" fmla="*/ 158 w 641"/>
                    <a:gd name="T51" fmla="*/ 26 h 213"/>
                    <a:gd name="T52" fmla="*/ 143 w 641"/>
                    <a:gd name="T53" fmla="*/ 31 h 213"/>
                    <a:gd name="T54" fmla="*/ 128 w 641"/>
                    <a:gd name="T55" fmla="*/ 37 h 213"/>
                    <a:gd name="T56" fmla="*/ 110 w 641"/>
                    <a:gd name="T57" fmla="*/ 42 h 213"/>
                    <a:gd name="T58" fmla="*/ 91 w 641"/>
                    <a:gd name="T59" fmla="*/ 48 h 213"/>
                    <a:gd name="T60" fmla="*/ 71 w 641"/>
                    <a:gd name="T61" fmla="*/ 54 h 213"/>
                    <a:gd name="T62" fmla="*/ 50 w 641"/>
                    <a:gd name="T63" fmla="*/ 60 h 213"/>
                    <a:gd name="T64" fmla="*/ 27 w 641"/>
                    <a:gd name="T65" fmla="*/ 65 h 213"/>
                    <a:gd name="T66" fmla="*/ 4 w 641"/>
                    <a:gd name="T67" fmla="*/ 71 h 213"/>
                    <a:gd name="T68" fmla="*/ 0 w 641"/>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1" h="213">
                      <a:moveTo>
                        <a:pt x="0" y="204"/>
                      </a:moveTo>
                      <a:lnTo>
                        <a:pt x="6" y="202"/>
                      </a:lnTo>
                      <a:lnTo>
                        <a:pt x="25" y="197"/>
                      </a:lnTo>
                      <a:lnTo>
                        <a:pt x="53" y="190"/>
                      </a:lnTo>
                      <a:lnTo>
                        <a:pt x="90" y="180"/>
                      </a:lnTo>
                      <a:lnTo>
                        <a:pt x="134" y="167"/>
                      </a:lnTo>
                      <a:lnTo>
                        <a:pt x="183" y="153"/>
                      </a:lnTo>
                      <a:lnTo>
                        <a:pt x="236" y="138"/>
                      </a:lnTo>
                      <a:lnTo>
                        <a:pt x="292" y="121"/>
                      </a:lnTo>
                      <a:lnTo>
                        <a:pt x="348" y="104"/>
                      </a:lnTo>
                      <a:lnTo>
                        <a:pt x="403" y="86"/>
                      </a:lnTo>
                      <a:lnTo>
                        <a:pt x="457" y="70"/>
                      </a:lnTo>
                      <a:lnTo>
                        <a:pt x="507" y="54"/>
                      </a:lnTo>
                      <a:lnTo>
                        <a:pt x="551" y="38"/>
                      </a:lnTo>
                      <a:lnTo>
                        <a:pt x="588" y="24"/>
                      </a:lnTo>
                      <a:lnTo>
                        <a:pt x="618" y="10"/>
                      </a:lnTo>
                      <a:lnTo>
                        <a:pt x="636" y="0"/>
                      </a:lnTo>
                      <a:lnTo>
                        <a:pt x="641" y="8"/>
                      </a:lnTo>
                      <a:lnTo>
                        <a:pt x="638" y="9"/>
                      </a:lnTo>
                      <a:lnTo>
                        <a:pt x="630" y="14"/>
                      </a:lnTo>
                      <a:lnTo>
                        <a:pt x="617" y="20"/>
                      </a:lnTo>
                      <a:lnTo>
                        <a:pt x="597" y="28"/>
                      </a:lnTo>
                      <a:lnTo>
                        <a:pt x="574" y="38"/>
                      </a:lnTo>
                      <a:lnTo>
                        <a:pt x="545" y="50"/>
                      </a:lnTo>
                      <a:lnTo>
                        <a:pt x="511" y="64"/>
                      </a:lnTo>
                      <a:lnTo>
                        <a:pt x="472" y="78"/>
                      </a:lnTo>
                      <a:lnTo>
                        <a:pt x="429" y="94"/>
                      </a:lnTo>
                      <a:lnTo>
                        <a:pt x="382" y="110"/>
                      </a:lnTo>
                      <a:lnTo>
                        <a:pt x="330" y="127"/>
                      </a:lnTo>
                      <a:lnTo>
                        <a:pt x="273" y="144"/>
                      </a:lnTo>
                      <a:lnTo>
                        <a:pt x="214" y="161"/>
                      </a:lnTo>
                      <a:lnTo>
                        <a:pt x="150" y="179"/>
                      </a:lnTo>
                      <a:lnTo>
                        <a:pt x="82" y="196"/>
                      </a:lnTo>
                      <a:lnTo>
                        <a:pt x="11" y="213"/>
                      </a:lnTo>
                      <a:lnTo>
                        <a:pt x="0" y="204"/>
                      </a:lnTo>
                      <a:close/>
                    </a:path>
                  </a:pathLst>
                </a:custGeom>
                <a:solidFill>
                  <a:srgbClr val="000000"/>
                </a:solidFill>
                <a:ln w="9525">
                  <a:solidFill>
                    <a:schemeClr val="tx1"/>
                  </a:solidFill>
                  <a:round/>
                  <a:headEnd/>
                  <a:tailEnd/>
                </a:ln>
              </p:spPr>
              <p:txBody>
                <a:bodyPr/>
                <a:lstStyle/>
                <a:p>
                  <a:endParaRPr lang="it-IT"/>
                </a:p>
              </p:txBody>
            </p:sp>
            <p:sp>
              <p:nvSpPr>
                <p:cNvPr id="6547" name="Freeform 620"/>
                <p:cNvSpPr>
                  <a:spLocks/>
                </p:cNvSpPr>
                <p:nvPr/>
              </p:nvSpPr>
              <p:spPr bwMode="auto">
                <a:xfrm>
                  <a:off x="3165" y="2795"/>
                  <a:ext cx="211" cy="79"/>
                </a:xfrm>
                <a:custGeom>
                  <a:avLst/>
                  <a:gdLst>
                    <a:gd name="T0" fmla="*/ 0 w 633"/>
                    <a:gd name="T1" fmla="*/ 76 h 235"/>
                    <a:gd name="T2" fmla="*/ 2 w 633"/>
                    <a:gd name="T3" fmla="*/ 76 h 235"/>
                    <a:gd name="T4" fmla="*/ 8 w 633"/>
                    <a:gd name="T5" fmla="*/ 74 h 235"/>
                    <a:gd name="T6" fmla="*/ 17 w 633"/>
                    <a:gd name="T7" fmla="*/ 71 h 235"/>
                    <a:gd name="T8" fmla="*/ 29 w 633"/>
                    <a:gd name="T9" fmla="*/ 67 h 235"/>
                    <a:gd name="T10" fmla="*/ 44 w 633"/>
                    <a:gd name="T11" fmla="*/ 62 h 235"/>
                    <a:gd name="T12" fmla="*/ 60 w 633"/>
                    <a:gd name="T13" fmla="*/ 57 h 235"/>
                    <a:gd name="T14" fmla="*/ 78 w 633"/>
                    <a:gd name="T15" fmla="*/ 51 h 235"/>
                    <a:gd name="T16" fmla="*/ 96 w 633"/>
                    <a:gd name="T17" fmla="*/ 45 h 235"/>
                    <a:gd name="T18" fmla="*/ 114 w 633"/>
                    <a:gd name="T19" fmla="*/ 38 h 235"/>
                    <a:gd name="T20" fmla="*/ 133 w 633"/>
                    <a:gd name="T21" fmla="*/ 32 h 235"/>
                    <a:gd name="T22" fmla="*/ 150 w 633"/>
                    <a:gd name="T23" fmla="*/ 26 h 235"/>
                    <a:gd name="T24" fmla="*/ 167 w 633"/>
                    <a:gd name="T25" fmla="*/ 19 h 235"/>
                    <a:gd name="T26" fmla="*/ 181 w 633"/>
                    <a:gd name="T27" fmla="*/ 13 h 235"/>
                    <a:gd name="T28" fmla="*/ 194 w 633"/>
                    <a:gd name="T29" fmla="*/ 8 h 235"/>
                    <a:gd name="T30" fmla="*/ 203 w 633"/>
                    <a:gd name="T31" fmla="*/ 4 h 235"/>
                    <a:gd name="T32" fmla="*/ 210 w 633"/>
                    <a:gd name="T33" fmla="*/ 0 h 235"/>
                    <a:gd name="T34" fmla="*/ 211 w 633"/>
                    <a:gd name="T35" fmla="*/ 3 h 235"/>
                    <a:gd name="T36" fmla="*/ 210 w 633"/>
                    <a:gd name="T37" fmla="*/ 3 h 235"/>
                    <a:gd name="T38" fmla="*/ 207 w 633"/>
                    <a:gd name="T39" fmla="*/ 4 h 235"/>
                    <a:gd name="T40" fmla="*/ 203 w 633"/>
                    <a:gd name="T41" fmla="*/ 7 h 235"/>
                    <a:gd name="T42" fmla="*/ 197 w 633"/>
                    <a:gd name="T43" fmla="*/ 10 h 235"/>
                    <a:gd name="T44" fmla="*/ 189 w 633"/>
                    <a:gd name="T45" fmla="*/ 14 h 235"/>
                    <a:gd name="T46" fmla="*/ 179 w 633"/>
                    <a:gd name="T47" fmla="*/ 18 h 235"/>
                    <a:gd name="T48" fmla="*/ 168 w 633"/>
                    <a:gd name="T49" fmla="*/ 23 h 235"/>
                    <a:gd name="T50" fmla="*/ 155 w 633"/>
                    <a:gd name="T51" fmla="*/ 28 h 235"/>
                    <a:gd name="T52" fmla="*/ 141 w 633"/>
                    <a:gd name="T53" fmla="*/ 34 h 235"/>
                    <a:gd name="T54" fmla="*/ 126 w 633"/>
                    <a:gd name="T55" fmla="*/ 40 h 235"/>
                    <a:gd name="T56" fmla="*/ 109 w 633"/>
                    <a:gd name="T57" fmla="*/ 46 h 235"/>
                    <a:gd name="T58" fmla="*/ 90 w 633"/>
                    <a:gd name="T59" fmla="*/ 53 h 235"/>
                    <a:gd name="T60" fmla="*/ 71 w 633"/>
                    <a:gd name="T61" fmla="*/ 59 h 235"/>
                    <a:gd name="T62" fmla="*/ 50 w 633"/>
                    <a:gd name="T63" fmla="*/ 66 h 235"/>
                    <a:gd name="T64" fmla="*/ 27 w 633"/>
                    <a:gd name="T65" fmla="*/ 72 h 235"/>
                    <a:gd name="T66" fmla="*/ 4 w 633"/>
                    <a:gd name="T67" fmla="*/ 79 h 235"/>
                    <a:gd name="T68" fmla="*/ 0 w 633"/>
                    <a:gd name="T69" fmla="*/ 76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3" h="235">
                      <a:moveTo>
                        <a:pt x="0" y="227"/>
                      </a:moveTo>
                      <a:lnTo>
                        <a:pt x="6" y="225"/>
                      </a:lnTo>
                      <a:lnTo>
                        <a:pt x="24" y="219"/>
                      </a:lnTo>
                      <a:lnTo>
                        <a:pt x="52" y="210"/>
                      </a:lnTo>
                      <a:lnTo>
                        <a:pt x="88" y="199"/>
                      </a:lnTo>
                      <a:lnTo>
                        <a:pt x="131" y="185"/>
                      </a:lnTo>
                      <a:lnTo>
                        <a:pt x="180" y="169"/>
                      </a:lnTo>
                      <a:lnTo>
                        <a:pt x="233" y="152"/>
                      </a:lnTo>
                      <a:lnTo>
                        <a:pt x="288" y="133"/>
                      </a:lnTo>
                      <a:lnTo>
                        <a:pt x="343" y="114"/>
                      </a:lnTo>
                      <a:lnTo>
                        <a:pt x="399" y="94"/>
                      </a:lnTo>
                      <a:lnTo>
                        <a:pt x="451" y="76"/>
                      </a:lnTo>
                      <a:lnTo>
                        <a:pt x="500" y="57"/>
                      </a:lnTo>
                      <a:lnTo>
                        <a:pt x="544" y="40"/>
                      </a:lnTo>
                      <a:lnTo>
                        <a:pt x="581" y="24"/>
                      </a:lnTo>
                      <a:lnTo>
                        <a:pt x="610" y="11"/>
                      </a:lnTo>
                      <a:lnTo>
                        <a:pt x="629" y="0"/>
                      </a:lnTo>
                      <a:lnTo>
                        <a:pt x="633" y="8"/>
                      </a:lnTo>
                      <a:lnTo>
                        <a:pt x="630" y="9"/>
                      </a:lnTo>
                      <a:lnTo>
                        <a:pt x="621" y="13"/>
                      </a:lnTo>
                      <a:lnTo>
                        <a:pt x="608" y="20"/>
                      </a:lnTo>
                      <a:lnTo>
                        <a:pt x="590" y="30"/>
                      </a:lnTo>
                      <a:lnTo>
                        <a:pt x="566" y="41"/>
                      </a:lnTo>
                      <a:lnTo>
                        <a:pt x="537" y="53"/>
                      </a:lnTo>
                      <a:lnTo>
                        <a:pt x="504" y="68"/>
                      </a:lnTo>
                      <a:lnTo>
                        <a:pt x="466" y="84"/>
                      </a:lnTo>
                      <a:lnTo>
                        <a:pt x="424" y="100"/>
                      </a:lnTo>
                      <a:lnTo>
                        <a:pt x="377" y="119"/>
                      </a:lnTo>
                      <a:lnTo>
                        <a:pt x="326" y="137"/>
                      </a:lnTo>
                      <a:lnTo>
                        <a:pt x="271" y="157"/>
                      </a:lnTo>
                      <a:lnTo>
                        <a:pt x="212" y="176"/>
                      </a:lnTo>
                      <a:lnTo>
                        <a:pt x="149" y="196"/>
                      </a:lnTo>
                      <a:lnTo>
                        <a:pt x="82" y="215"/>
                      </a:lnTo>
                      <a:lnTo>
                        <a:pt x="11" y="235"/>
                      </a:lnTo>
                      <a:lnTo>
                        <a:pt x="0" y="227"/>
                      </a:lnTo>
                      <a:close/>
                    </a:path>
                  </a:pathLst>
                </a:custGeom>
                <a:solidFill>
                  <a:srgbClr val="774C2D"/>
                </a:solidFill>
                <a:ln w="9525">
                  <a:solidFill>
                    <a:schemeClr val="tx1"/>
                  </a:solidFill>
                  <a:round/>
                  <a:headEnd/>
                  <a:tailEnd/>
                </a:ln>
              </p:spPr>
              <p:txBody>
                <a:bodyPr/>
                <a:lstStyle/>
                <a:p>
                  <a:endParaRPr lang="it-IT"/>
                </a:p>
              </p:txBody>
            </p:sp>
            <p:sp>
              <p:nvSpPr>
                <p:cNvPr id="6548" name="Freeform 621"/>
                <p:cNvSpPr>
                  <a:spLocks/>
                </p:cNvSpPr>
                <p:nvPr/>
              </p:nvSpPr>
              <p:spPr bwMode="auto">
                <a:xfrm>
                  <a:off x="3166" y="2796"/>
                  <a:ext cx="211" cy="80"/>
                </a:xfrm>
                <a:custGeom>
                  <a:avLst/>
                  <a:gdLst>
                    <a:gd name="T0" fmla="*/ 0 w 634"/>
                    <a:gd name="T1" fmla="*/ 77 h 239"/>
                    <a:gd name="T2" fmla="*/ 2 w 634"/>
                    <a:gd name="T3" fmla="*/ 77 h 239"/>
                    <a:gd name="T4" fmla="*/ 8 w 634"/>
                    <a:gd name="T5" fmla="*/ 75 h 239"/>
                    <a:gd name="T6" fmla="*/ 17 w 634"/>
                    <a:gd name="T7" fmla="*/ 72 h 239"/>
                    <a:gd name="T8" fmla="*/ 29 w 634"/>
                    <a:gd name="T9" fmla="*/ 68 h 239"/>
                    <a:gd name="T10" fmla="*/ 44 w 634"/>
                    <a:gd name="T11" fmla="*/ 63 h 239"/>
                    <a:gd name="T12" fmla="*/ 60 w 634"/>
                    <a:gd name="T13" fmla="*/ 57 h 239"/>
                    <a:gd name="T14" fmla="*/ 78 w 634"/>
                    <a:gd name="T15" fmla="*/ 52 h 239"/>
                    <a:gd name="T16" fmla="*/ 96 w 634"/>
                    <a:gd name="T17" fmla="*/ 45 h 239"/>
                    <a:gd name="T18" fmla="*/ 114 w 634"/>
                    <a:gd name="T19" fmla="*/ 39 h 239"/>
                    <a:gd name="T20" fmla="*/ 132 w 634"/>
                    <a:gd name="T21" fmla="*/ 32 h 239"/>
                    <a:gd name="T22" fmla="*/ 150 w 634"/>
                    <a:gd name="T23" fmla="*/ 26 h 239"/>
                    <a:gd name="T24" fmla="*/ 166 w 634"/>
                    <a:gd name="T25" fmla="*/ 19 h 239"/>
                    <a:gd name="T26" fmla="*/ 181 w 634"/>
                    <a:gd name="T27" fmla="*/ 14 h 239"/>
                    <a:gd name="T28" fmla="*/ 193 w 634"/>
                    <a:gd name="T29" fmla="*/ 8 h 239"/>
                    <a:gd name="T30" fmla="*/ 203 w 634"/>
                    <a:gd name="T31" fmla="*/ 4 h 239"/>
                    <a:gd name="T32" fmla="*/ 209 w 634"/>
                    <a:gd name="T33" fmla="*/ 0 h 239"/>
                    <a:gd name="T34" fmla="*/ 211 w 634"/>
                    <a:gd name="T35" fmla="*/ 3 h 239"/>
                    <a:gd name="T36" fmla="*/ 210 w 634"/>
                    <a:gd name="T37" fmla="*/ 3 h 239"/>
                    <a:gd name="T38" fmla="*/ 207 w 634"/>
                    <a:gd name="T39" fmla="*/ 5 h 239"/>
                    <a:gd name="T40" fmla="*/ 203 w 634"/>
                    <a:gd name="T41" fmla="*/ 7 h 239"/>
                    <a:gd name="T42" fmla="*/ 197 w 634"/>
                    <a:gd name="T43" fmla="*/ 10 h 239"/>
                    <a:gd name="T44" fmla="*/ 189 w 634"/>
                    <a:gd name="T45" fmla="*/ 14 h 239"/>
                    <a:gd name="T46" fmla="*/ 179 w 634"/>
                    <a:gd name="T47" fmla="*/ 18 h 239"/>
                    <a:gd name="T48" fmla="*/ 168 w 634"/>
                    <a:gd name="T49" fmla="*/ 23 h 239"/>
                    <a:gd name="T50" fmla="*/ 156 w 634"/>
                    <a:gd name="T51" fmla="*/ 28 h 239"/>
                    <a:gd name="T52" fmla="*/ 141 w 634"/>
                    <a:gd name="T53" fmla="*/ 34 h 239"/>
                    <a:gd name="T54" fmla="*/ 126 w 634"/>
                    <a:gd name="T55" fmla="*/ 40 h 239"/>
                    <a:gd name="T56" fmla="*/ 109 w 634"/>
                    <a:gd name="T57" fmla="*/ 47 h 239"/>
                    <a:gd name="T58" fmla="*/ 91 w 634"/>
                    <a:gd name="T59" fmla="*/ 53 h 239"/>
                    <a:gd name="T60" fmla="*/ 71 w 634"/>
                    <a:gd name="T61" fmla="*/ 60 h 239"/>
                    <a:gd name="T62" fmla="*/ 50 w 634"/>
                    <a:gd name="T63" fmla="*/ 67 h 239"/>
                    <a:gd name="T64" fmla="*/ 28 w 634"/>
                    <a:gd name="T65" fmla="*/ 74 h 239"/>
                    <a:gd name="T66" fmla="*/ 4 w 634"/>
                    <a:gd name="T67" fmla="*/ 80 h 239"/>
                    <a:gd name="T68" fmla="*/ 0 w 634"/>
                    <a:gd name="T69" fmla="*/ 77 h 2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239">
                      <a:moveTo>
                        <a:pt x="0" y="231"/>
                      </a:moveTo>
                      <a:lnTo>
                        <a:pt x="6" y="229"/>
                      </a:lnTo>
                      <a:lnTo>
                        <a:pt x="24" y="223"/>
                      </a:lnTo>
                      <a:lnTo>
                        <a:pt x="52" y="214"/>
                      </a:lnTo>
                      <a:lnTo>
                        <a:pt x="88" y="202"/>
                      </a:lnTo>
                      <a:lnTo>
                        <a:pt x="131" y="188"/>
                      </a:lnTo>
                      <a:lnTo>
                        <a:pt x="180" y="171"/>
                      </a:lnTo>
                      <a:lnTo>
                        <a:pt x="233" y="154"/>
                      </a:lnTo>
                      <a:lnTo>
                        <a:pt x="288" y="135"/>
                      </a:lnTo>
                      <a:lnTo>
                        <a:pt x="343" y="116"/>
                      </a:lnTo>
                      <a:lnTo>
                        <a:pt x="398" y="96"/>
                      </a:lnTo>
                      <a:lnTo>
                        <a:pt x="451" y="77"/>
                      </a:lnTo>
                      <a:lnTo>
                        <a:pt x="500" y="58"/>
                      </a:lnTo>
                      <a:lnTo>
                        <a:pt x="543" y="41"/>
                      </a:lnTo>
                      <a:lnTo>
                        <a:pt x="580" y="25"/>
                      </a:lnTo>
                      <a:lnTo>
                        <a:pt x="609" y="11"/>
                      </a:lnTo>
                      <a:lnTo>
                        <a:pt x="628" y="0"/>
                      </a:lnTo>
                      <a:lnTo>
                        <a:pt x="634" y="8"/>
                      </a:lnTo>
                      <a:lnTo>
                        <a:pt x="631" y="9"/>
                      </a:lnTo>
                      <a:lnTo>
                        <a:pt x="622" y="14"/>
                      </a:lnTo>
                      <a:lnTo>
                        <a:pt x="609" y="20"/>
                      </a:lnTo>
                      <a:lnTo>
                        <a:pt x="591" y="30"/>
                      </a:lnTo>
                      <a:lnTo>
                        <a:pt x="567" y="41"/>
                      </a:lnTo>
                      <a:lnTo>
                        <a:pt x="538" y="54"/>
                      </a:lnTo>
                      <a:lnTo>
                        <a:pt x="505" y="69"/>
                      </a:lnTo>
                      <a:lnTo>
                        <a:pt x="468" y="85"/>
                      </a:lnTo>
                      <a:lnTo>
                        <a:pt x="425" y="103"/>
                      </a:lnTo>
                      <a:lnTo>
                        <a:pt x="378" y="120"/>
                      </a:lnTo>
                      <a:lnTo>
                        <a:pt x="327" y="139"/>
                      </a:lnTo>
                      <a:lnTo>
                        <a:pt x="272" y="159"/>
                      </a:lnTo>
                      <a:lnTo>
                        <a:pt x="213" y="180"/>
                      </a:lnTo>
                      <a:lnTo>
                        <a:pt x="150" y="199"/>
                      </a:lnTo>
                      <a:lnTo>
                        <a:pt x="83" y="220"/>
                      </a:lnTo>
                      <a:lnTo>
                        <a:pt x="12" y="239"/>
                      </a:lnTo>
                      <a:lnTo>
                        <a:pt x="0" y="231"/>
                      </a:lnTo>
                      <a:close/>
                    </a:path>
                  </a:pathLst>
                </a:custGeom>
                <a:solidFill>
                  <a:srgbClr val="000000"/>
                </a:solidFill>
                <a:ln w="9525">
                  <a:solidFill>
                    <a:schemeClr val="tx1"/>
                  </a:solidFill>
                  <a:round/>
                  <a:headEnd/>
                  <a:tailEnd/>
                </a:ln>
              </p:spPr>
              <p:txBody>
                <a:bodyPr/>
                <a:lstStyle/>
                <a:p>
                  <a:endParaRPr lang="it-IT"/>
                </a:p>
              </p:txBody>
            </p:sp>
            <p:sp>
              <p:nvSpPr>
                <p:cNvPr id="6549" name="Freeform 622"/>
                <p:cNvSpPr>
                  <a:spLocks/>
                </p:cNvSpPr>
                <p:nvPr/>
              </p:nvSpPr>
              <p:spPr bwMode="auto">
                <a:xfrm>
                  <a:off x="3408" y="2758"/>
                  <a:ext cx="255" cy="199"/>
                </a:xfrm>
                <a:custGeom>
                  <a:avLst/>
                  <a:gdLst>
                    <a:gd name="T0" fmla="*/ 2 w 763"/>
                    <a:gd name="T1" fmla="*/ 14 h 597"/>
                    <a:gd name="T2" fmla="*/ 2 w 763"/>
                    <a:gd name="T3" fmla="*/ 51 h 597"/>
                    <a:gd name="T4" fmla="*/ 7 w 763"/>
                    <a:gd name="T5" fmla="*/ 86 h 597"/>
                    <a:gd name="T6" fmla="*/ 7 w 763"/>
                    <a:gd name="T7" fmla="*/ 101 h 597"/>
                    <a:gd name="T8" fmla="*/ 7 w 763"/>
                    <a:gd name="T9" fmla="*/ 105 h 597"/>
                    <a:gd name="T10" fmla="*/ 9 w 763"/>
                    <a:gd name="T11" fmla="*/ 114 h 597"/>
                    <a:gd name="T12" fmla="*/ 19 w 763"/>
                    <a:gd name="T13" fmla="*/ 122 h 597"/>
                    <a:gd name="T14" fmla="*/ 24 w 763"/>
                    <a:gd name="T15" fmla="*/ 123 h 597"/>
                    <a:gd name="T16" fmla="*/ 36 w 763"/>
                    <a:gd name="T17" fmla="*/ 128 h 597"/>
                    <a:gd name="T18" fmla="*/ 52 w 763"/>
                    <a:gd name="T19" fmla="*/ 133 h 597"/>
                    <a:gd name="T20" fmla="*/ 70 w 763"/>
                    <a:gd name="T21" fmla="*/ 139 h 597"/>
                    <a:gd name="T22" fmla="*/ 85 w 763"/>
                    <a:gd name="T23" fmla="*/ 143 h 597"/>
                    <a:gd name="T24" fmla="*/ 100 w 763"/>
                    <a:gd name="T25" fmla="*/ 148 h 597"/>
                    <a:gd name="T26" fmla="*/ 121 w 763"/>
                    <a:gd name="T27" fmla="*/ 156 h 597"/>
                    <a:gd name="T28" fmla="*/ 146 w 763"/>
                    <a:gd name="T29" fmla="*/ 166 h 597"/>
                    <a:gd name="T30" fmla="*/ 169 w 763"/>
                    <a:gd name="T31" fmla="*/ 175 h 597"/>
                    <a:gd name="T32" fmla="*/ 185 w 763"/>
                    <a:gd name="T33" fmla="*/ 183 h 597"/>
                    <a:gd name="T34" fmla="*/ 195 w 763"/>
                    <a:gd name="T35" fmla="*/ 187 h 597"/>
                    <a:gd name="T36" fmla="*/ 216 w 763"/>
                    <a:gd name="T37" fmla="*/ 195 h 597"/>
                    <a:gd name="T38" fmla="*/ 235 w 763"/>
                    <a:gd name="T39" fmla="*/ 199 h 597"/>
                    <a:gd name="T40" fmla="*/ 240 w 763"/>
                    <a:gd name="T41" fmla="*/ 193 h 597"/>
                    <a:gd name="T42" fmla="*/ 244 w 763"/>
                    <a:gd name="T43" fmla="*/ 171 h 597"/>
                    <a:gd name="T44" fmla="*/ 244 w 763"/>
                    <a:gd name="T45" fmla="*/ 140 h 597"/>
                    <a:gd name="T46" fmla="*/ 246 w 763"/>
                    <a:gd name="T47" fmla="*/ 112 h 597"/>
                    <a:gd name="T48" fmla="*/ 252 w 763"/>
                    <a:gd name="T49" fmla="*/ 93 h 597"/>
                    <a:gd name="T50" fmla="*/ 255 w 763"/>
                    <a:gd name="T51" fmla="*/ 66 h 597"/>
                    <a:gd name="T52" fmla="*/ 251 w 763"/>
                    <a:gd name="T53" fmla="*/ 75 h 597"/>
                    <a:gd name="T54" fmla="*/ 243 w 763"/>
                    <a:gd name="T55" fmla="*/ 91 h 597"/>
                    <a:gd name="T56" fmla="*/ 237 w 763"/>
                    <a:gd name="T57" fmla="*/ 108 h 597"/>
                    <a:gd name="T58" fmla="*/ 236 w 763"/>
                    <a:gd name="T59" fmla="*/ 142 h 597"/>
                    <a:gd name="T60" fmla="*/ 235 w 763"/>
                    <a:gd name="T61" fmla="*/ 155 h 597"/>
                    <a:gd name="T62" fmla="*/ 234 w 763"/>
                    <a:gd name="T63" fmla="*/ 158 h 597"/>
                    <a:gd name="T64" fmla="*/ 227 w 763"/>
                    <a:gd name="T65" fmla="*/ 163 h 597"/>
                    <a:gd name="T66" fmla="*/ 210 w 763"/>
                    <a:gd name="T67" fmla="*/ 164 h 597"/>
                    <a:gd name="T68" fmla="*/ 192 w 763"/>
                    <a:gd name="T69" fmla="*/ 158 h 597"/>
                    <a:gd name="T70" fmla="*/ 178 w 763"/>
                    <a:gd name="T71" fmla="*/ 153 h 597"/>
                    <a:gd name="T72" fmla="*/ 164 w 763"/>
                    <a:gd name="T73" fmla="*/ 149 h 597"/>
                    <a:gd name="T74" fmla="*/ 154 w 763"/>
                    <a:gd name="T75" fmla="*/ 146 h 597"/>
                    <a:gd name="T76" fmla="*/ 143 w 763"/>
                    <a:gd name="T77" fmla="*/ 142 h 597"/>
                    <a:gd name="T78" fmla="*/ 131 w 763"/>
                    <a:gd name="T79" fmla="*/ 137 h 597"/>
                    <a:gd name="T80" fmla="*/ 120 w 763"/>
                    <a:gd name="T81" fmla="*/ 131 h 597"/>
                    <a:gd name="T82" fmla="*/ 110 w 763"/>
                    <a:gd name="T83" fmla="*/ 126 h 597"/>
                    <a:gd name="T84" fmla="*/ 92 w 763"/>
                    <a:gd name="T85" fmla="*/ 115 h 597"/>
                    <a:gd name="T86" fmla="*/ 76 w 763"/>
                    <a:gd name="T87" fmla="*/ 107 h 597"/>
                    <a:gd name="T88" fmla="*/ 62 w 763"/>
                    <a:gd name="T89" fmla="*/ 104 h 597"/>
                    <a:gd name="T90" fmla="*/ 44 w 763"/>
                    <a:gd name="T91" fmla="*/ 98 h 597"/>
                    <a:gd name="T92" fmla="*/ 28 w 763"/>
                    <a:gd name="T93" fmla="*/ 90 h 597"/>
                    <a:gd name="T94" fmla="*/ 23 w 763"/>
                    <a:gd name="T95" fmla="*/ 80 h 597"/>
                    <a:gd name="T96" fmla="*/ 16 w 763"/>
                    <a:gd name="T97" fmla="*/ 57 h 597"/>
                    <a:gd name="T98" fmla="*/ 13 w 763"/>
                    <a:gd name="T99" fmla="*/ 44 h 597"/>
                    <a:gd name="T100" fmla="*/ 6 w 763"/>
                    <a:gd name="T101" fmla="*/ 13 h 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3" h="597">
                      <a:moveTo>
                        <a:pt x="12" y="0"/>
                      </a:moveTo>
                      <a:lnTo>
                        <a:pt x="10" y="12"/>
                      </a:lnTo>
                      <a:lnTo>
                        <a:pt x="5" y="41"/>
                      </a:lnTo>
                      <a:lnTo>
                        <a:pt x="0" y="79"/>
                      </a:lnTo>
                      <a:lnTo>
                        <a:pt x="0" y="114"/>
                      </a:lnTo>
                      <a:lnTo>
                        <a:pt x="5" y="152"/>
                      </a:lnTo>
                      <a:lnTo>
                        <a:pt x="12" y="197"/>
                      </a:lnTo>
                      <a:lnTo>
                        <a:pt x="18" y="236"/>
                      </a:lnTo>
                      <a:lnTo>
                        <a:pt x="22" y="258"/>
                      </a:lnTo>
                      <a:lnTo>
                        <a:pt x="22" y="271"/>
                      </a:lnTo>
                      <a:lnTo>
                        <a:pt x="22" y="288"/>
                      </a:lnTo>
                      <a:lnTo>
                        <a:pt x="22" y="303"/>
                      </a:lnTo>
                      <a:lnTo>
                        <a:pt x="22" y="309"/>
                      </a:lnTo>
                      <a:lnTo>
                        <a:pt x="22" y="311"/>
                      </a:lnTo>
                      <a:lnTo>
                        <a:pt x="22" y="316"/>
                      </a:lnTo>
                      <a:lnTo>
                        <a:pt x="22" y="324"/>
                      </a:lnTo>
                      <a:lnTo>
                        <a:pt x="24" y="332"/>
                      </a:lnTo>
                      <a:lnTo>
                        <a:pt x="28" y="343"/>
                      </a:lnTo>
                      <a:lnTo>
                        <a:pt x="34" y="352"/>
                      </a:lnTo>
                      <a:lnTo>
                        <a:pt x="44" y="360"/>
                      </a:lnTo>
                      <a:lnTo>
                        <a:pt x="57" y="366"/>
                      </a:lnTo>
                      <a:lnTo>
                        <a:pt x="59" y="367"/>
                      </a:lnTo>
                      <a:lnTo>
                        <a:pt x="64" y="368"/>
                      </a:lnTo>
                      <a:lnTo>
                        <a:pt x="72" y="370"/>
                      </a:lnTo>
                      <a:lnTo>
                        <a:pt x="81" y="375"/>
                      </a:lnTo>
                      <a:lnTo>
                        <a:pt x="93" y="378"/>
                      </a:lnTo>
                      <a:lnTo>
                        <a:pt x="108" y="383"/>
                      </a:lnTo>
                      <a:lnTo>
                        <a:pt x="122" y="388"/>
                      </a:lnTo>
                      <a:lnTo>
                        <a:pt x="138" y="393"/>
                      </a:lnTo>
                      <a:lnTo>
                        <a:pt x="156" y="398"/>
                      </a:lnTo>
                      <a:lnTo>
                        <a:pt x="173" y="404"/>
                      </a:lnTo>
                      <a:lnTo>
                        <a:pt x="191" y="409"/>
                      </a:lnTo>
                      <a:lnTo>
                        <a:pt x="208" y="416"/>
                      </a:lnTo>
                      <a:lnTo>
                        <a:pt x="225" y="421"/>
                      </a:lnTo>
                      <a:lnTo>
                        <a:pt x="240" y="426"/>
                      </a:lnTo>
                      <a:lnTo>
                        <a:pt x="254" y="430"/>
                      </a:lnTo>
                      <a:lnTo>
                        <a:pt x="268" y="434"/>
                      </a:lnTo>
                      <a:lnTo>
                        <a:pt x="281" y="438"/>
                      </a:lnTo>
                      <a:lnTo>
                        <a:pt x="298" y="444"/>
                      </a:lnTo>
                      <a:lnTo>
                        <a:pt x="318" y="452"/>
                      </a:lnTo>
                      <a:lnTo>
                        <a:pt x="339" y="460"/>
                      </a:lnTo>
                      <a:lnTo>
                        <a:pt x="363" y="468"/>
                      </a:lnTo>
                      <a:lnTo>
                        <a:pt x="387" y="478"/>
                      </a:lnTo>
                      <a:lnTo>
                        <a:pt x="411" y="487"/>
                      </a:lnTo>
                      <a:lnTo>
                        <a:pt x="437" y="498"/>
                      </a:lnTo>
                      <a:lnTo>
                        <a:pt x="461" y="507"/>
                      </a:lnTo>
                      <a:lnTo>
                        <a:pt x="484" y="517"/>
                      </a:lnTo>
                      <a:lnTo>
                        <a:pt x="506" y="525"/>
                      </a:lnTo>
                      <a:lnTo>
                        <a:pt x="525" y="535"/>
                      </a:lnTo>
                      <a:lnTo>
                        <a:pt x="542" y="542"/>
                      </a:lnTo>
                      <a:lnTo>
                        <a:pt x="555" y="548"/>
                      </a:lnTo>
                      <a:lnTo>
                        <a:pt x="565" y="553"/>
                      </a:lnTo>
                      <a:lnTo>
                        <a:pt x="571" y="556"/>
                      </a:lnTo>
                      <a:lnTo>
                        <a:pt x="583" y="562"/>
                      </a:lnTo>
                      <a:lnTo>
                        <a:pt x="600" y="570"/>
                      </a:lnTo>
                      <a:lnTo>
                        <a:pt x="622" y="578"/>
                      </a:lnTo>
                      <a:lnTo>
                        <a:pt x="645" y="586"/>
                      </a:lnTo>
                      <a:lnTo>
                        <a:pt x="669" y="592"/>
                      </a:lnTo>
                      <a:lnTo>
                        <a:pt x="688" y="597"/>
                      </a:lnTo>
                      <a:lnTo>
                        <a:pt x="704" y="597"/>
                      </a:lnTo>
                      <a:lnTo>
                        <a:pt x="712" y="594"/>
                      </a:lnTo>
                      <a:lnTo>
                        <a:pt x="713" y="590"/>
                      </a:lnTo>
                      <a:lnTo>
                        <a:pt x="717" y="580"/>
                      </a:lnTo>
                      <a:lnTo>
                        <a:pt x="721" y="562"/>
                      </a:lnTo>
                      <a:lnTo>
                        <a:pt x="726" y="540"/>
                      </a:lnTo>
                      <a:lnTo>
                        <a:pt x="731" y="514"/>
                      </a:lnTo>
                      <a:lnTo>
                        <a:pt x="734" y="484"/>
                      </a:lnTo>
                      <a:lnTo>
                        <a:pt x="734" y="454"/>
                      </a:lnTo>
                      <a:lnTo>
                        <a:pt x="731" y="421"/>
                      </a:lnTo>
                      <a:lnTo>
                        <a:pt x="729" y="389"/>
                      </a:lnTo>
                      <a:lnTo>
                        <a:pt x="730" y="360"/>
                      </a:lnTo>
                      <a:lnTo>
                        <a:pt x="735" y="335"/>
                      </a:lnTo>
                      <a:lnTo>
                        <a:pt x="742" y="312"/>
                      </a:lnTo>
                      <a:lnTo>
                        <a:pt x="748" y="293"/>
                      </a:lnTo>
                      <a:lnTo>
                        <a:pt x="754" y="279"/>
                      </a:lnTo>
                      <a:lnTo>
                        <a:pt x="758" y="271"/>
                      </a:lnTo>
                      <a:lnTo>
                        <a:pt x="760" y="268"/>
                      </a:lnTo>
                      <a:lnTo>
                        <a:pt x="763" y="197"/>
                      </a:lnTo>
                      <a:lnTo>
                        <a:pt x="762" y="200"/>
                      </a:lnTo>
                      <a:lnTo>
                        <a:pt x="758" y="210"/>
                      </a:lnTo>
                      <a:lnTo>
                        <a:pt x="752" y="224"/>
                      </a:lnTo>
                      <a:lnTo>
                        <a:pt x="745" y="240"/>
                      </a:lnTo>
                      <a:lnTo>
                        <a:pt x="736" y="258"/>
                      </a:lnTo>
                      <a:lnTo>
                        <a:pt x="728" y="274"/>
                      </a:lnTo>
                      <a:lnTo>
                        <a:pt x="721" y="288"/>
                      </a:lnTo>
                      <a:lnTo>
                        <a:pt x="716" y="300"/>
                      </a:lnTo>
                      <a:lnTo>
                        <a:pt x="709" y="325"/>
                      </a:lnTo>
                      <a:lnTo>
                        <a:pt x="705" y="362"/>
                      </a:lnTo>
                      <a:lnTo>
                        <a:pt x="704" y="399"/>
                      </a:lnTo>
                      <a:lnTo>
                        <a:pt x="706" y="425"/>
                      </a:lnTo>
                      <a:lnTo>
                        <a:pt x="707" y="440"/>
                      </a:lnTo>
                      <a:lnTo>
                        <a:pt x="706" y="454"/>
                      </a:lnTo>
                      <a:lnTo>
                        <a:pt x="704" y="464"/>
                      </a:lnTo>
                      <a:lnTo>
                        <a:pt x="703" y="467"/>
                      </a:lnTo>
                      <a:lnTo>
                        <a:pt x="702" y="469"/>
                      </a:lnTo>
                      <a:lnTo>
                        <a:pt x="699" y="473"/>
                      </a:lnTo>
                      <a:lnTo>
                        <a:pt x="695" y="478"/>
                      </a:lnTo>
                      <a:lnTo>
                        <a:pt x="688" y="484"/>
                      </a:lnTo>
                      <a:lnTo>
                        <a:pt x="679" y="490"/>
                      </a:lnTo>
                      <a:lnTo>
                        <a:pt x="666" y="494"/>
                      </a:lnTo>
                      <a:lnTo>
                        <a:pt x="649" y="495"/>
                      </a:lnTo>
                      <a:lnTo>
                        <a:pt x="629" y="493"/>
                      </a:lnTo>
                      <a:lnTo>
                        <a:pt x="608" y="487"/>
                      </a:lnTo>
                      <a:lnTo>
                        <a:pt x="590" y="481"/>
                      </a:lnTo>
                      <a:lnTo>
                        <a:pt x="574" y="475"/>
                      </a:lnTo>
                      <a:lnTo>
                        <a:pt x="561" y="469"/>
                      </a:lnTo>
                      <a:lnTo>
                        <a:pt x="547" y="463"/>
                      </a:lnTo>
                      <a:lnTo>
                        <a:pt x="533" y="458"/>
                      </a:lnTo>
                      <a:lnTo>
                        <a:pt x="518" y="453"/>
                      </a:lnTo>
                      <a:lnTo>
                        <a:pt x="502" y="450"/>
                      </a:lnTo>
                      <a:lnTo>
                        <a:pt x="492" y="448"/>
                      </a:lnTo>
                      <a:lnTo>
                        <a:pt x="482" y="445"/>
                      </a:lnTo>
                      <a:lnTo>
                        <a:pt x="472" y="443"/>
                      </a:lnTo>
                      <a:lnTo>
                        <a:pt x="461" y="439"/>
                      </a:lnTo>
                      <a:lnTo>
                        <a:pt x="449" y="436"/>
                      </a:lnTo>
                      <a:lnTo>
                        <a:pt x="438" y="431"/>
                      </a:lnTo>
                      <a:lnTo>
                        <a:pt x="427" y="427"/>
                      </a:lnTo>
                      <a:lnTo>
                        <a:pt x="415" y="422"/>
                      </a:lnTo>
                      <a:lnTo>
                        <a:pt x="403" y="417"/>
                      </a:lnTo>
                      <a:lnTo>
                        <a:pt x="392" y="411"/>
                      </a:lnTo>
                      <a:lnTo>
                        <a:pt x="381" y="405"/>
                      </a:lnTo>
                      <a:lnTo>
                        <a:pt x="369" y="399"/>
                      </a:lnTo>
                      <a:lnTo>
                        <a:pt x="359" y="393"/>
                      </a:lnTo>
                      <a:lnTo>
                        <a:pt x="348" y="388"/>
                      </a:lnTo>
                      <a:lnTo>
                        <a:pt x="338" y="382"/>
                      </a:lnTo>
                      <a:lnTo>
                        <a:pt x="329" y="377"/>
                      </a:lnTo>
                      <a:lnTo>
                        <a:pt x="311" y="366"/>
                      </a:lnTo>
                      <a:lnTo>
                        <a:pt x="293" y="355"/>
                      </a:lnTo>
                      <a:lnTo>
                        <a:pt x="276" y="346"/>
                      </a:lnTo>
                      <a:lnTo>
                        <a:pt x="259" y="337"/>
                      </a:lnTo>
                      <a:lnTo>
                        <a:pt x="243" y="328"/>
                      </a:lnTo>
                      <a:lnTo>
                        <a:pt x="228" y="322"/>
                      </a:lnTo>
                      <a:lnTo>
                        <a:pt x="213" y="318"/>
                      </a:lnTo>
                      <a:lnTo>
                        <a:pt x="201" y="315"/>
                      </a:lnTo>
                      <a:lnTo>
                        <a:pt x="187" y="313"/>
                      </a:lnTo>
                      <a:lnTo>
                        <a:pt x="169" y="308"/>
                      </a:lnTo>
                      <a:lnTo>
                        <a:pt x="151" y="301"/>
                      </a:lnTo>
                      <a:lnTo>
                        <a:pt x="131" y="293"/>
                      </a:lnTo>
                      <a:lnTo>
                        <a:pt x="113" y="285"/>
                      </a:lnTo>
                      <a:lnTo>
                        <a:pt x="96" y="277"/>
                      </a:lnTo>
                      <a:lnTo>
                        <a:pt x="85" y="270"/>
                      </a:lnTo>
                      <a:lnTo>
                        <a:pt x="79" y="265"/>
                      </a:lnTo>
                      <a:lnTo>
                        <a:pt x="76" y="256"/>
                      </a:lnTo>
                      <a:lnTo>
                        <a:pt x="70" y="239"/>
                      </a:lnTo>
                      <a:lnTo>
                        <a:pt x="64" y="218"/>
                      </a:lnTo>
                      <a:lnTo>
                        <a:pt x="56" y="194"/>
                      </a:lnTo>
                      <a:lnTo>
                        <a:pt x="49" y="171"/>
                      </a:lnTo>
                      <a:lnTo>
                        <a:pt x="43" y="152"/>
                      </a:lnTo>
                      <a:lnTo>
                        <a:pt x="39" y="139"/>
                      </a:lnTo>
                      <a:lnTo>
                        <a:pt x="38" y="133"/>
                      </a:lnTo>
                      <a:lnTo>
                        <a:pt x="35" y="118"/>
                      </a:lnTo>
                      <a:lnTo>
                        <a:pt x="27" y="82"/>
                      </a:lnTo>
                      <a:lnTo>
                        <a:pt x="17" y="39"/>
                      </a:lnTo>
                      <a:lnTo>
                        <a:pt x="12" y="0"/>
                      </a:lnTo>
                      <a:close/>
                    </a:path>
                  </a:pathLst>
                </a:custGeom>
                <a:solidFill>
                  <a:srgbClr val="280000"/>
                </a:solidFill>
                <a:ln w="9525">
                  <a:solidFill>
                    <a:schemeClr val="tx1"/>
                  </a:solidFill>
                  <a:round/>
                  <a:headEnd/>
                  <a:tailEnd/>
                </a:ln>
              </p:spPr>
              <p:txBody>
                <a:bodyPr/>
                <a:lstStyle/>
                <a:p>
                  <a:endParaRPr lang="it-IT"/>
                </a:p>
              </p:txBody>
            </p:sp>
            <p:sp>
              <p:nvSpPr>
                <p:cNvPr id="6550" name="Freeform 623"/>
                <p:cNvSpPr>
                  <a:spLocks/>
                </p:cNvSpPr>
                <p:nvPr/>
              </p:nvSpPr>
              <p:spPr bwMode="auto">
                <a:xfrm>
                  <a:off x="3514" y="2776"/>
                  <a:ext cx="26" cy="35"/>
                </a:xfrm>
                <a:custGeom>
                  <a:avLst/>
                  <a:gdLst>
                    <a:gd name="T0" fmla="*/ 10 w 80"/>
                    <a:gd name="T1" fmla="*/ 0 h 105"/>
                    <a:gd name="T2" fmla="*/ 10 w 80"/>
                    <a:gd name="T3" fmla="*/ 0 h 105"/>
                    <a:gd name="T4" fmla="*/ 9 w 80"/>
                    <a:gd name="T5" fmla="*/ 0 h 105"/>
                    <a:gd name="T6" fmla="*/ 9 w 80"/>
                    <a:gd name="T7" fmla="*/ 0 h 105"/>
                    <a:gd name="T8" fmla="*/ 8 w 80"/>
                    <a:gd name="T9" fmla="*/ 0 h 105"/>
                    <a:gd name="T10" fmla="*/ 11 w 80"/>
                    <a:gd name="T11" fmla="*/ 3 h 105"/>
                    <a:gd name="T12" fmla="*/ 12 w 80"/>
                    <a:gd name="T13" fmla="*/ 6 h 105"/>
                    <a:gd name="T14" fmla="*/ 14 w 80"/>
                    <a:gd name="T15" fmla="*/ 10 h 105"/>
                    <a:gd name="T16" fmla="*/ 14 w 80"/>
                    <a:gd name="T17" fmla="*/ 13 h 105"/>
                    <a:gd name="T18" fmla="*/ 14 w 80"/>
                    <a:gd name="T19" fmla="*/ 17 h 105"/>
                    <a:gd name="T20" fmla="*/ 13 w 80"/>
                    <a:gd name="T21" fmla="*/ 20 h 105"/>
                    <a:gd name="T22" fmla="*/ 12 w 80"/>
                    <a:gd name="T23" fmla="*/ 23 h 105"/>
                    <a:gd name="T24" fmla="*/ 10 w 80"/>
                    <a:gd name="T25" fmla="*/ 25 h 105"/>
                    <a:gd name="T26" fmla="*/ 8 w 80"/>
                    <a:gd name="T27" fmla="*/ 27 h 105"/>
                    <a:gd name="T28" fmla="*/ 6 w 80"/>
                    <a:gd name="T29" fmla="*/ 29 h 105"/>
                    <a:gd name="T30" fmla="*/ 3 w 80"/>
                    <a:gd name="T31" fmla="*/ 30 h 105"/>
                    <a:gd name="T32" fmla="*/ 0 w 80"/>
                    <a:gd name="T33" fmla="*/ 31 h 105"/>
                    <a:gd name="T34" fmla="*/ 1 w 80"/>
                    <a:gd name="T35" fmla="*/ 32 h 105"/>
                    <a:gd name="T36" fmla="*/ 2 w 80"/>
                    <a:gd name="T37" fmla="*/ 33 h 105"/>
                    <a:gd name="T38" fmla="*/ 4 w 80"/>
                    <a:gd name="T39" fmla="*/ 33 h 105"/>
                    <a:gd name="T40" fmla="*/ 5 w 80"/>
                    <a:gd name="T41" fmla="*/ 34 h 105"/>
                    <a:gd name="T42" fmla="*/ 6 w 80"/>
                    <a:gd name="T43" fmla="*/ 34 h 105"/>
                    <a:gd name="T44" fmla="*/ 7 w 80"/>
                    <a:gd name="T45" fmla="*/ 35 h 105"/>
                    <a:gd name="T46" fmla="*/ 9 w 80"/>
                    <a:gd name="T47" fmla="*/ 35 h 105"/>
                    <a:gd name="T48" fmla="*/ 10 w 80"/>
                    <a:gd name="T49" fmla="*/ 35 h 105"/>
                    <a:gd name="T50" fmla="*/ 13 w 80"/>
                    <a:gd name="T51" fmla="*/ 35 h 105"/>
                    <a:gd name="T52" fmla="*/ 16 w 80"/>
                    <a:gd name="T53" fmla="*/ 34 h 105"/>
                    <a:gd name="T54" fmla="*/ 19 w 80"/>
                    <a:gd name="T55" fmla="*/ 32 h 105"/>
                    <a:gd name="T56" fmla="*/ 21 w 80"/>
                    <a:gd name="T57" fmla="*/ 30 h 105"/>
                    <a:gd name="T58" fmla="*/ 23 w 80"/>
                    <a:gd name="T59" fmla="*/ 27 h 105"/>
                    <a:gd name="T60" fmla="*/ 25 w 80"/>
                    <a:gd name="T61" fmla="*/ 24 h 105"/>
                    <a:gd name="T62" fmla="*/ 26 w 80"/>
                    <a:gd name="T63" fmla="*/ 21 h 105"/>
                    <a:gd name="T64" fmla="*/ 26 w 80"/>
                    <a:gd name="T65" fmla="*/ 18 h 105"/>
                    <a:gd name="T66" fmla="*/ 26 w 80"/>
                    <a:gd name="T67" fmla="*/ 14 h 105"/>
                    <a:gd name="T68" fmla="*/ 25 w 80"/>
                    <a:gd name="T69" fmla="*/ 11 h 105"/>
                    <a:gd name="T70" fmla="*/ 23 w 80"/>
                    <a:gd name="T71" fmla="*/ 8 h 105"/>
                    <a:gd name="T72" fmla="*/ 21 w 80"/>
                    <a:gd name="T73" fmla="*/ 5 h 105"/>
                    <a:gd name="T74" fmla="*/ 19 w 80"/>
                    <a:gd name="T75" fmla="*/ 3 h 105"/>
                    <a:gd name="T76" fmla="*/ 16 w 80"/>
                    <a:gd name="T77" fmla="*/ 1 h 105"/>
                    <a:gd name="T78" fmla="*/ 13 w 80"/>
                    <a:gd name="T79" fmla="*/ 0 h 105"/>
                    <a:gd name="T80" fmla="*/ 10 w 80"/>
                    <a:gd name="T81" fmla="*/ 0 h 1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0" h="105">
                      <a:moveTo>
                        <a:pt x="32" y="0"/>
                      </a:moveTo>
                      <a:lnTo>
                        <a:pt x="31" y="0"/>
                      </a:lnTo>
                      <a:lnTo>
                        <a:pt x="29" y="0"/>
                      </a:lnTo>
                      <a:lnTo>
                        <a:pt x="28" y="1"/>
                      </a:lnTo>
                      <a:lnTo>
                        <a:pt x="26" y="1"/>
                      </a:lnTo>
                      <a:lnTo>
                        <a:pt x="33" y="9"/>
                      </a:lnTo>
                      <a:lnTo>
                        <a:pt x="38" y="18"/>
                      </a:lnTo>
                      <a:lnTo>
                        <a:pt x="42" y="29"/>
                      </a:lnTo>
                      <a:lnTo>
                        <a:pt x="43" y="40"/>
                      </a:lnTo>
                      <a:lnTo>
                        <a:pt x="42" y="51"/>
                      </a:lnTo>
                      <a:lnTo>
                        <a:pt x="40" y="60"/>
                      </a:lnTo>
                      <a:lnTo>
                        <a:pt x="36" y="68"/>
                      </a:lnTo>
                      <a:lnTo>
                        <a:pt x="31" y="75"/>
                      </a:lnTo>
                      <a:lnTo>
                        <a:pt x="25" y="81"/>
                      </a:lnTo>
                      <a:lnTo>
                        <a:pt x="17" y="87"/>
                      </a:lnTo>
                      <a:lnTo>
                        <a:pt x="9" y="91"/>
                      </a:lnTo>
                      <a:lnTo>
                        <a:pt x="0" y="93"/>
                      </a:lnTo>
                      <a:lnTo>
                        <a:pt x="3" y="96"/>
                      </a:lnTo>
                      <a:lnTo>
                        <a:pt x="7" y="98"/>
                      </a:lnTo>
                      <a:lnTo>
                        <a:pt x="11" y="100"/>
                      </a:lnTo>
                      <a:lnTo>
                        <a:pt x="14" y="102"/>
                      </a:lnTo>
                      <a:lnTo>
                        <a:pt x="18" y="103"/>
                      </a:lnTo>
                      <a:lnTo>
                        <a:pt x="22" y="104"/>
                      </a:lnTo>
                      <a:lnTo>
                        <a:pt x="28" y="105"/>
                      </a:lnTo>
                      <a:lnTo>
                        <a:pt x="32" y="105"/>
                      </a:lnTo>
                      <a:lnTo>
                        <a:pt x="41" y="104"/>
                      </a:lnTo>
                      <a:lnTo>
                        <a:pt x="50" y="101"/>
                      </a:lnTo>
                      <a:lnTo>
                        <a:pt x="58" y="96"/>
                      </a:lnTo>
                      <a:lnTo>
                        <a:pt x="66" y="90"/>
                      </a:lnTo>
                      <a:lnTo>
                        <a:pt x="72" y="81"/>
                      </a:lnTo>
                      <a:lnTo>
                        <a:pt x="76" y="73"/>
                      </a:lnTo>
                      <a:lnTo>
                        <a:pt x="79" y="63"/>
                      </a:lnTo>
                      <a:lnTo>
                        <a:pt x="80" y="53"/>
                      </a:lnTo>
                      <a:lnTo>
                        <a:pt x="79" y="41"/>
                      </a:lnTo>
                      <a:lnTo>
                        <a:pt x="76" y="32"/>
                      </a:lnTo>
                      <a:lnTo>
                        <a:pt x="72" y="23"/>
                      </a:lnTo>
                      <a:lnTo>
                        <a:pt x="66" y="16"/>
                      </a:lnTo>
                      <a:lnTo>
                        <a:pt x="58" y="9"/>
                      </a:lnTo>
                      <a:lnTo>
                        <a:pt x="50" y="4"/>
                      </a:lnTo>
                      <a:lnTo>
                        <a:pt x="41" y="1"/>
                      </a:lnTo>
                      <a:lnTo>
                        <a:pt x="32" y="0"/>
                      </a:lnTo>
                      <a:close/>
                    </a:path>
                  </a:pathLst>
                </a:custGeom>
                <a:solidFill>
                  <a:srgbClr val="280000"/>
                </a:solidFill>
                <a:ln w="9525">
                  <a:solidFill>
                    <a:schemeClr val="tx1"/>
                  </a:solidFill>
                  <a:round/>
                  <a:headEnd/>
                  <a:tailEnd/>
                </a:ln>
              </p:spPr>
              <p:txBody>
                <a:bodyPr/>
                <a:lstStyle/>
                <a:p>
                  <a:endParaRPr lang="it-IT"/>
                </a:p>
              </p:txBody>
            </p:sp>
            <p:sp>
              <p:nvSpPr>
                <p:cNvPr id="6551" name="Freeform 624"/>
                <p:cNvSpPr>
                  <a:spLocks/>
                </p:cNvSpPr>
                <p:nvPr/>
              </p:nvSpPr>
              <p:spPr bwMode="auto">
                <a:xfrm>
                  <a:off x="3508" y="2776"/>
                  <a:ext cx="20" cy="31"/>
                </a:xfrm>
                <a:custGeom>
                  <a:avLst/>
                  <a:gdLst>
                    <a:gd name="T0" fmla="*/ 20 w 60"/>
                    <a:gd name="T1" fmla="*/ 13 h 92"/>
                    <a:gd name="T2" fmla="*/ 20 w 60"/>
                    <a:gd name="T3" fmla="*/ 9 h 92"/>
                    <a:gd name="T4" fmla="*/ 18 w 60"/>
                    <a:gd name="T5" fmla="*/ 6 h 92"/>
                    <a:gd name="T6" fmla="*/ 17 w 60"/>
                    <a:gd name="T7" fmla="*/ 3 h 92"/>
                    <a:gd name="T8" fmla="*/ 14 w 60"/>
                    <a:gd name="T9" fmla="*/ 0 h 92"/>
                    <a:gd name="T10" fmla="*/ 11 w 60"/>
                    <a:gd name="T11" fmla="*/ 1 h 92"/>
                    <a:gd name="T12" fmla="*/ 9 w 60"/>
                    <a:gd name="T13" fmla="*/ 2 h 92"/>
                    <a:gd name="T14" fmla="*/ 6 w 60"/>
                    <a:gd name="T15" fmla="*/ 4 h 92"/>
                    <a:gd name="T16" fmla="*/ 4 w 60"/>
                    <a:gd name="T17" fmla="*/ 6 h 92"/>
                    <a:gd name="T18" fmla="*/ 3 w 60"/>
                    <a:gd name="T19" fmla="*/ 8 h 92"/>
                    <a:gd name="T20" fmla="*/ 1 w 60"/>
                    <a:gd name="T21" fmla="*/ 11 h 92"/>
                    <a:gd name="T22" fmla="*/ 1 w 60"/>
                    <a:gd name="T23" fmla="*/ 14 h 92"/>
                    <a:gd name="T24" fmla="*/ 0 w 60"/>
                    <a:gd name="T25" fmla="*/ 18 h 92"/>
                    <a:gd name="T26" fmla="*/ 1 w 60"/>
                    <a:gd name="T27" fmla="*/ 21 h 92"/>
                    <a:gd name="T28" fmla="*/ 2 w 60"/>
                    <a:gd name="T29" fmla="*/ 25 h 92"/>
                    <a:gd name="T30" fmla="*/ 3 w 60"/>
                    <a:gd name="T31" fmla="*/ 28 h 92"/>
                    <a:gd name="T32" fmla="*/ 6 w 60"/>
                    <a:gd name="T33" fmla="*/ 31 h 92"/>
                    <a:gd name="T34" fmla="*/ 9 w 60"/>
                    <a:gd name="T35" fmla="*/ 30 h 92"/>
                    <a:gd name="T36" fmla="*/ 11 w 60"/>
                    <a:gd name="T37" fmla="*/ 29 h 92"/>
                    <a:gd name="T38" fmla="*/ 14 w 60"/>
                    <a:gd name="T39" fmla="*/ 27 h 92"/>
                    <a:gd name="T40" fmla="*/ 16 w 60"/>
                    <a:gd name="T41" fmla="*/ 25 h 92"/>
                    <a:gd name="T42" fmla="*/ 18 w 60"/>
                    <a:gd name="T43" fmla="*/ 23 h 92"/>
                    <a:gd name="T44" fmla="*/ 19 w 60"/>
                    <a:gd name="T45" fmla="*/ 20 h 92"/>
                    <a:gd name="T46" fmla="*/ 20 w 60"/>
                    <a:gd name="T47" fmla="*/ 17 h 92"/>
                    <a:gd name="T48" fmla="*/ 20 w 60"/>
                    <a:gd name="T49" fmla="*/ 13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2">
                      <a:moveTo>
                        <a:pt x="60" y="39"/>
                      </a:moveTo>
                      <a:lnTo>
                        <a:pt x="59" y="28"/>
                      </a:lnTo>
                      <a:lnTo>
                        <a:pt x="55" y="17"/>
                      </a:lnTo>
                      <a:lnTo>
                        <a:pt x="50" y="8"/>
                      </a:lnTo>
                      <a:lnTo>
                        <a:pt x="43" y="0"/>
                      </a:lnTo>
                      <a:lnTo>
                        <a:pt x="34" y="2"/>
                      </a:lnTo>
                      <a:lnTo>
                        <a:pt x="26" y="5"/>
                      </a:lnTo>
                      <a:lnTo>
                        <a:pt x="19" y="11"/>
                      </a:lnTo>
                      <a:lnTo>
                        <a:pt x="13" y="17"/>
                      </a:lnTo>
                      <a:lnTo>
                        <a:pt x="8" y="24"/>
                      </a:lnTo>
                      <a:lnTo>
                        <a:pt x="4" y="32"/>
                      </a:lnTo>
                      <a:lnTo>
                        <a:pt x="2" y="41"/>
                      </a:lnTo>
                      <a:lnTo>
                        <a:pt x="0" y="52"/>
                      </a:lnTo>
                      <a:lnTo>
                        <a:pt x="2" y="63"/>
                      </a:lnTo>
                      <a:lnTo>
                        <a:pt x="5" y="74"/>
                      </a:lnTo>
                      <a:lnTo>
                        <a:pt x="10" y="83"/>
                      </a:lnTo>
                      <a:lnTo>
                        <a:pt x="17" y="92"/>
                      </a:lnTo>
                      <a:lnTo>
                        <a:pt x="26" y="90"/>
                      </a:lnTo>
                      <a:lnTo>
                        <a:pt x="34" y="86"/>
                      </a:lnTo>
                      <a:lnTo>
                        <a:pt x="42" y="80"/>
                      </a:lnTo>
                      <a:lnTo>
                        <a:pt x="48" y="74"/>
                      </a:lnTo>
                      <a:lnTo>
                        <a:pt x="53" y="67"/>
                      </a:lnTo>
                      <a:lnTo>
                        <a:pt x="57" y="59"/>
                      </a:lnTo>
                      <a:lnTo>
                        <a:pt x="59" y="50"/>
                      </a:lnTo>
                      <a:lnTo>
                        <a:pt x="60" y="39"/>
                      </a:lnTo>
                      <a:close/>
                    </a:path>
                  </a:pathLst>
                </a:custGeom>
                <a:solidFill>
                  <a:srgbClr val="280000"/>
                </a:solidFill>
                <a:ln w="9525">
                  <a:solidFill>
                    <a:schemeClr val="tx1"/>
                  </a:solidFill>
                  <a:round/>
                  <a:headEnd/>
                  <a:tailEnd/>
                </a:ln>
              </p:spPr>
              <p:txBody>
                <a:bodyPr/>
                <a:lstStyle/>
                <a:p>
                  <a:endParaRPr lang="it-IT"/>
                </a:p>
              </p:txBody>
            </p:sp>
            <p:sp>
              <p:nvSpPr>
                <p:cNvPr id="6552" name="Freeform 625"/>
                <p:cNvSpPr>
                  <a:spLocks/>
                </p:cNvSpPr>
                <p:nvPr/>
              </p:nvSpPr>
              <p:spPr bwMode="auto">
                <a:xfrm>
                  <a:off x="3510" y="2772"/>
                  <a:ext cx="26" cy="35"/>
                </a:xfrm>
                <a:custGeom>
                  <a:avLst/>
                  <a:gdLst>
                    <a:gd name="T0" fmla="*/ 10 w 79"/>
                    <a:gd name="T1" fmla="*/ 0 h 104"/>
                    <a:gd name="T2" fmla="*/ 10 w 79"/>
                    <a:gd name="T3" fmla="*/ 0 h 104"/>
                    <a:gd name="T4" fmla="*/ 9 w 79"/>
                    <a:gd name="T5" fmla="*/ 0 h 104"/>
                    <a:gd name="T6" fmla="*/ 9 w 79"/>
                    <a:gd name="T7" fmla="*/ 0 h 104"/>
                    <a:gd name="T8" fmla="*/ 8 w 79"/>
                    <a:gd name="T9" fmla="*/ 0 h 104"/>
                    <a:gd name="T10" fmla="*/ 10 w 79"/>
                    <a:gd name="T11" fmla="*/ 3 h 104"/>
                    <a:gd name="T12" fmla="*/ 13 w 79"/>
                    <a:gd name="T13" fmla="*/ 6 h 104"/>
                    <a:gd name="T14" fmla="*/ 13 w 79"/>
                    <a:gd name="T15" fmla="*/ 9 h 104"/>
                    <a:gd name="T16" fmla="*/ 14 w 79"/>
                    <a:gd name="T17" fmla="*/ 13 h 104"/>
                    <a:gd name="T18" fmla="*/ 13 w 79"/>
                    <a:gd name="T19" fmla="*/ 16 h 104"/>
                    <a:gd name="T20" fmla="*/ 13 w 79"/>
                    <a:gd name="T21" fmla="*/ 20 h 104"/>
                    <a:gd name="T22" fmla="*/ 11 w 79"/>
                    <a:gd name="T23" fmla="*/ 23 h 104"/>
                    <a:gd name="T24" fmla="*/ 10 w 79"/>
                    <a:gd name="T25" fmla="*/ 25 h 104"/>
                    <a:gd name="T26" fmla="*/ 8 w 79"/>
                    <a:gd name="T27" fmla="*/ 27 h 104"/>
                    <a:gd name="T28" fmla="*/ 5 w 79"/>
                    <a:gd name="T29" fmla="*/ 29 h 104"/>
                    <a:gd name="T30" fmla="*/ 3 w 79"/>
                    <a:gd name="T31" fmla="*/ 30 h 104"/>
                    <a:gd name="T32" fmla="*/ 0 w 79"/>
                    <a:gd name="T33" fmla="*/ 31 h 104"/>
                    <a:gd name="T34" fmla="*/ 1 w 79"/>
                    <a:gd name="T35" fmla="*/ 32 h 104"/>
                    <a:gd name="T36" fmla="*/ 2 w 79"/>
                    <a:gd name="T37" fmla="*/ 33 h 104"/>
                    <a:gd name="T38" fmla="*/ 3 w 79"/>
                    <a:gd name="T39" fmla="*/ 33 h 104"/>
                    <a:gd name="T40" fmla="*/ 5 w 79"/>
                    <a:gd name="T41" fmla="*/ 34 h 104"/>
                    <a:gd name="T42" fmla="*/ 6 w 79"/>
                    <a:gd name="T43" fmla="*/ 34 h 104"/>
                    <a:gd name="T44" fmla="*/ 7 w 79"/>
                    <a:gd name="T45" fmla="*/ 35 h 104"/>
                    <a:gd name="T46" fmla="*/ 9 w 79"/>
                    <a:gd name="T47" fmla="*/ 35 h 104"/>
                    <a:gd name="T48" fmla="*/ 10 w 79"/>
                    <a:gd name="T49" fmla="*/ 35 h 104"/>
                    <a:gd name="T50" fmla="*/ 13 w 79"/>
                    <a:gd name="T51" fmla="*/ 35 h 104"/>
                    <a:gd name="T52" fmla="*/ 16 w 79"/>
                    <a:gd name="T53" fmla="*/ 34 h 104"/>
                    <a:gd name="T54" fmla="*/ 19 w 79"/>
                    <a:gd name="T55" fmla="*/ 32 h 104"/>
                    <a:gd name="T56" fmla="*/ 21 w 79"/>
                    <a:gd name="T57" fmla="*/ 30 h 104"/>
                    <a:gd name="T58" fmla="*/ 23 w 79"/>
                    <a:gd name="T59" fmla="*/ 27 h 104"/>
                    <a:gd name="T60" fmla="*/ 24 w 79"/>
                    <a:gd name="T61" fmla="*/ 24 h 104"/>
                    <a:gd name="T62" fmla="*/ 26 w 79"/>
                    <a:gd name="T63" fmla="*/ 21 h 104"/>
                    <a:gd name="T64" fmla="*/ 26 w 79"/>
                    <a:gd name="T65" fmla="*/ 17 h 104"/>
                    <a:gd name="T66" fmla="*/ 26 w 79"/>
                    <a:gd name="T67" fmla="*/ 14 h 104"/>
                    <a:gd name="T68" fmla="*/ 24 w 79"/>
                    <a:gd name="T69" fmla="*/ 11 h 104"/>
                    <a:gd name="T70" fmla="*/ 23 w 79"/>
                    <a:gd name="T71" fmla="*/ 8 h 104"/>
                    <a:gd name="T72" fmla="*/ 21 w 79"/>
                    <a:gd name="T73" fmla="*/ 5 h 104"/>
                    <a:gd name="T74" fmla="*/ 19 w 79"/>
                    <a:gd name="T75" fmla="*/ 3 h 104"/>
                    <a:gd name="T76" fmla="*/ 16 w 79"/>
                    <a:gd name="T77" fmla="*/ 1 h 104"/>
                    <a:gd name="T78" fmla="*/ 13 w 79"/>
                    <a:gd name="T79" fmla="*/ 0 h 104"/>
                    <a:gd name="T80" fmla="*/ 10 w 79"/>
                    <a:gd name="T81" fmla="*/ 0 h 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04">
                      <a:moveTo>
                        <a:pt x="30" y="0"/>
                      </a:moveTo>
                      <a:lnTo>
                        <a:pt x="29" y="0"/>
                      </a:lnTo>
                      <a:lnTo>
                        <a:pt x="27" y="0"/>
                      </a:lnTo>
                      <a:lnTo>
                        <a:pt x="26" y="0"/>
                      </a:lnTo>
                      <a:lnTo>
                        <a:pt x="24" y="0"/>
                      </a:lnTo>
                      <a:lnTo>
                        <a:pt x="31" y="8"/>
                      </a:lnTo>
                      <a:lnTo>
                        <a:pt x="38" y="17"/>
                      </a:lnTo>
                      <a:lnTo>
                        <a:pt x="41" y="28"/>
                      </a:lnTo>
                      <a:lnTo>
                        <a:pt x="42" y="39"/>
                      </a:lnTo>
                      <a:lnTo>
                        <a:pt x="41" y="49"/>
                      </a:lnTo>
                      <a:lnTo>
                        <a:pt x="39" y="59"/>
                      </a:lnTo>
                      <a:lnTo>
                        <a:pt x="34" y="67"/>
                      </a:lnTo>
                      <a:lnTo>
                        <a:pt x="29" y="74"/>
                      </a:lnTo>
                      <a:lnTo>
                        <a:pt x="23" y="80"/>
                      </a:lnTo>
                      <a:lnTo>
                        <a:pt x="16" y="85"/>
                      </a:lnTo>
                      <a:lnTo>
                        <a:pt x="8" y="89"/>
                      </a:lnTo>
                      <a:lnTo>
                        <a:pt x="0" y="91"/>
                      </a:lnTo>
                      <a:lnTo>
                        <a:pt x="3" y="94"/>
                      </a:lnTo>
                      <a:lnTo>
                        <a:pt x="6" y="97"/>
                      </a:lnTo>
                      <a:lnTo>
                        <a:pt x="10" y="99"/>
                      </a:lnTo>
                      <a:lnTo>
                        <a:pt x="14" y="101"/>
                      </a:lnTo>
                      <a:lnTo>
                        <a:pt x="17" y="102"/>
                      </a:lnTo>
                      <a:lnTo>
                        <a:pt x="21" y="103"/>
                      </a:lnTo>
                      <a:lnTo>
                        <a:pt x="26" y="104"/>
                      </a:lnTo>
                      <a:lnTo>
                        <a:pt x="30" y="104"/>
                      </a:lnTo>
                      <a:lnTo>
                        <a:pt x="40" y="103"/>
                      </a:lnTo>
                      <a:lnTo>
                        <a:pt x="49" y="100"/>
                      </a:lnTo>
                      <a:lnTo>
                        <a:pt x="57" y="94"/>
                      </a:lnTo>
                      <a:lnTo>
                        <a:pt x="64" y="88"/>
                      </a:lnTo>
                      <a:lnTo>
                        <a:pt x="70" y="80"/>
                      </a:lnTo>
                      <a:lnTo>
                        <a:pt x="74" y="72"/>
                      </a:lnTo>
                      <a:lnTo>
                        <a:pt x="78" y="62"/>
                      </a:lnTo>
                      <a:lnTo>
                        <a:pt x="79" y="51"/>
                      </a:lnTo>
                      <a:lnTo>
                        <a:pt x="78" y="41"/>
                      </a:lnTo>
                      <a:lnTo>
                        <a:pt x="74" y="32"/>
                      </a:lnTo>
                      <a:lnTo>
                        <a:pt x="70" y="23"/>
                      </a:lnTo>
                      <a:lnTo>
                        <a:pt x="64" y="15"/>
                      </a:lnTo>
                      <a:lnTo>
                        <a:pt x="57" y="9"/>
                      </a:lnTo>
                      <a:lnTo>
                        <a:pt x="49" y="4"/>
                      </a:lnTo>
                      <a:lnTo>
                        <a:pt x="40" y="1"/>
                      </a:lnTo>
                      <a:lnTo>
                        <a:pt x="30" y="0"/>
                      </a:lnTo>
                      <a:close/>
                    </a:path>
                  </a:pathLst>
                </a:custGeom>
                <a:solidFill>
                  <a:srgbClr val="7F99B2"/>
                </a:solidFill>
                <a:ln w="9525">
                  <a:solidFill>
                    <a:schemeClr val="tx1"/>
                  </a:solidFill>
                  <a:round/>
                  <a:headEnd/>
                  <a:tailEnd/>
                </a:ln>
              </p:spPr>
              <p:txBody>
                <a:bodyPr/>
                <a:lstStyle/>
                <a:p>
                  <a:endParaRPr lang="it-IT"/>
                </a:p>
              </p:txBody>
            </p:sp>
            <p:sp>
              <p:nvSpPr>
                <p:cNvPr id="6553" name="Freeform 626"/>
                <p:cNvSpPr>
                  <a:spLocks/>
                </p:cNvSpPr>
                <p:nvPr/>
              </p:nvSpPr>
              <p:spPr bwMode="auto">
                <a:xfrm>
                  <a:off x="3504" y="2772"/>
                  <a:ext cx="20" cy="30"/>
                </a:xfrm>
                <a:custGeom>
                  <a:avLst/>
                  <a:gdLst>
                    <a:gd name="T0" fmla="*/ 20 w 60"/>
                    <a:gd name="T1" fmla="*/ 13 h 91"/>
                    <a:gd name="T2" fmla="*/ 20 w 60"/>
                    <a:gd name="T3" fmla="*/ 9 h 91"/>
                    <a:gd name="T4" fmla="*/ 19 w 60"/>
                    <a:gd name="T5" fmla="*/ 6 h 91"/>
                    <a:gd name="T6" fmla="*/ 16 w 60"/>
                    <a:gd name="T7" fmla="*/ 3 h 91"/>
                    <a:gd name="T8" fmla="*/ 14 w 60"/>
                    <a:gd name="T9" fmla="*/ 0 h 91"/>
                    <a:gd name="T10" fmla="*/ 11 w 60"/>
                    <a:gd name="T11" fmla="*/ 1 h 91"/>
                    <a:gd name="T12" fmla="*/ 9 w 60"/>
                    <a:gd name="T13" fmla="*/ 2 h 91"/>
                    <a:gd name="T14" fmla="*/ 6 w 60"/>
                    <a:gd name="T15" fmla="*/ 3 h 91"/>
                    <a:gd name="T16" fmla="*/ 4 w 60"/>
                    <a:gd name="T17" fmla="*/ 5 h 91"/>
                    <a:gd name="T18" fmla="*/ 2 w 60"/>
                    <a:gd name="T19" fmla="*/ 8 h 91"/>
                    <a:gd name="T20" fmla="*/ 1 w 60"/>
                    <a:gd name="T21" fmla="*/ 11 h 91"/>
                    <a:gd name="T22" fmla="*/ 0 w 60"/>
                    <a:gd name="T23" fmla="*/ 14 h 91"/>
                    <a:gd name="T24" fmla="*/ 0 w 60"/>
                    <a:gd name="T25" fmla="*/ 17 h 91"/>
                    <a:gd name="T26" fmla="*/ 0 w 60"/>
                    <a:gd name="T27" fmla="*/ 21 h 91"/>
                    <a:gd name="T28" fmla="*/ 2 w 60"/>
                    <a:gd name="T29" fmla="*/ 24 h 91"/>
                    <a:gd name="T30" fmla="*/ 3 w 60"/>
                    <a:gd name="T31" fmla="*/ 27 h 91"/>
                    <a:gd name="T32" fmla="*/ 6 w 60"/>
                    <a:gd name="T33" fmla="*/ 30 h 91"/>
                    <a:gd name="T34" fmla="*/ 9 w 60"/>
                    <a:gd name="T35" fmla="*/ 29 h 91"/>
                    <a:gd name="T36" fmla="*/ 11 w 60"/>
                    <a:gd name="T37" fmla="*/ 28 h 91"/>
                    <a:gd name="T38" fmla="*/ 14 w 60"/>
                    <a:gd name="T39" fmla="*/ 26 h 91"/>
                    <a:gd name="T40" fmla="*/ 16 w 60"/>
                    <a:gd name="T41" fmla="*/ 24 h 91"/>
                    <a:gd name="T42" fmla="*/ 17 w 60"/>
                    <a:gd name="T43" fmla="*/ 22 h 91"/>
                    <a:gd name="T44" fmla="*/ 19 w 60"/>
                    <a:gd name="T45" fmla="*/ 19 h 91"/>
                    <a:gd name="T46" fmla="*/ 20 w 60"/>
                    <a:gd name="T47" fmla="*/ 16 h 91"/>
                    <a:gd name="T48" fmla="*/ 20 w 60"/>
                    <a:gd name="T49" fmla="*/ 13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1">
                      <a:moveTo>
                        <a:pt x="60" y="39"/>
                      </a:moveTo>
                      <a:lnTo>
                        <a:pt x="59" y="28"/>
                      </a:lnTo>
                      <a:lnTo>
                        <a:pt x="56" y="17"/>
                      </a:lnTo>
                      <a:lnTo>
                        <a:pt x="49" y="8"/>
                      </a:lnTo>
                      <a:lnTo>
                        <a:pt x="42" y="0"/>
                      </a:lnTo>
                      <a:lnTo>
                        <a:pt x="34" y="2"/>
                      </a:lnTo>
                      <a:lnTo>
                        <a:pt x="26" y="5"/>
                      </a:lnTo>
                      <a:lnTo>
                        <a:pt x="19" y="10"/>
                      </a:lnTo>
                      <a:lnTo>
                        <a:pt x="12" y="16"/>
                      </a:lnTo>
                      <a:lnTo>
                        <a:pt x="7" y="25"/>
                      </a:lnTo>
                      <a:lnTo>
                        <a:pt x="3" y="33"/>
                      </a:lnTo>
                      <a:lnTo>
                        <a:pt x="1" y="42"/>
                      </a:lnTo>
                      <a:lnTo>
                        <a:pt x="0" y="51"/>
                      </a:lnTo>
                      <a:lnTo>
                        <a:pt x="1" y="63"/>
                      </a:lnTo>
                      <a:lnTo>
                        <a:pt x="5" y="74"/>
                      </a:lnTo>
                      <a:lnTo>
                        <a:pt x="10" y="83"/>
                      </a:lnTo>
                      <a:lnTo>
                        <a:pt x="18" y="91"/>
                      </a:lnTo>
                      <a:lnTo>
                        <a:pt x="26" y="89"/>
                      </a:lnTo>
                      <a:lnTo>
                        <a:pt x="34" y="85"/>
                      </a:lnTo>
                      <a:lnTo>
                        <a:pt x="41" y="80"/>
                      </a:lnTo>
                      <a:lnTo>
                        <a:pt x="47" y="74"/>
                      </a:lnTo>
                      <a:lnTo>
                        <a:pt x="52" y="67"/>
                      </a:lnTo>
                      <a:lnTo>
                        <a:pt x="57" y="59"/>
                      </a:lnTo>
                      <a:lnTo>
                        <a:pt x="59" y="49"/>
                      </a:lnTo>
                      <a:lnTo>
                        <a:pt x="60" y="39"/>
                      </a:lnTo>
                      <a:close/>
                    </a:path>
                  </a:pathLst>
                </a:custGeom>
                <a:solidFill>
                  <a:srgbClr val="9EAFC4"/>
                </a:solidFill>
                <a:ln w="9525">
                  <a:solidFill>
                    <a:schemeClr val="tx1"/>
                  </a:solidFill>
                  <a:round/>
                  <a:headEnd/>
                  <a:tailEnd/>
                </a:ln>
              </p:spPr>
              <p:txBody>
                <a:bodyPr/>
                <a:lstStyle/>
                <a:p>
                  <a:endParaRPr lang="it-IT"/>
                </a:p>
              </p:txBody>
            </p:sp>
            <p:sp>
              <p:nvSpPr>
                <p:cNvPr id="6554" name="Freeform 627"/>
                <p:cNvSpPr>
                  <a:spLocks/>
                </p:cNvSpPr>
                <p:nvPr/>
              </p:nvSpPr>
              <p:spPr bwMode="auto">
                <a:xfrm>
                  <a:off x="3431" y="2788"/>
                  <a:ext cx="215" cy="90"/>
                </a:xfrm>
                <a:custGeom>
                  <a:avLst/>
                  <a:gdLst>
                    <a:gd name="T0" fmla="*/ 1 w 645"/>
                    <a:gd name="T1" fmla="*/ 4 h 270"/>
                    <a:gd name="T2" fmla="*/ 6 w 645"/>
                    <a:gd name="T3" fmla="*/ 23 h 270"/>
                    <a:gd name="T4" fmla="*/ 11 w 645"/>
                    <a:gd name="T5" fmla="*/ 35 h 270"/>
                    <a:gd name="T6" fmla="*/ 13 w 645"/>
                    <a:gd name="T7" fmla="*/ 42 h 270"/>
                    <a:gd name="T8" fmla="*/ 16 w 645"/>
                    <a:gd name="T9" fmla="*/ 48 h 270"/>
                    <a:gd name="T10" fmla="*/ 26 w 645"/>
                    <a:gd name="T11" fmla="*/ 53 h 270"/>
                    <a:gd name="T12" fmla="*/ 39 w 645"/>
                    <a:gd name="T13" fmla="*/ 56 h 270"/>
                    <a:gd name="T14" fmla="*/ 48 w 645"/>
                    <a:gd name="T15" fmla="*/ 58 h 270"/>
                    <a:gd name="T16" fmla="*/ 57 w 645"/>
                    <a:gd name="T17" fmla="*/ 60 h 270"/>
                    <a:gd name="T18" fmla="*/ 66 w 645"/>
                    <a:gd name="T19" fmla="*/ 62 h 270"/>
                    <a:gd name="T20" fmla="*/ 73 w 645"/>
                    <a:gd name="T21" fmla="*/ 64 h 270"/>
                    <a:gd name="T22" fmla="*/ 80 w 645"/>
                    <a:gd name="T23" fmla="*/ 66 h 270"/>
                    <a:gd name="T24" fmla="*/ 86 w 645"/>
                    <a:gd name="T25" fmla="*/ 68 h 270"/>
                    <a:gd name="T26" fmla="*/ 90 w 645"/>
                    <a:gd name="T27" fmla="*/ 70 h 270"/>
                    <a:gd name="T28" fmla="*/ 93 w 645"/>
                    <a:gd name="T29" fmla="*/ 72 h 270"/>
                    <a:gd name="T30" fmla="*/ 98 w 645"/>
                    <a:gd name="T31" fmla="*/ 74 h 270"/>
                    <a:gd name="T32" fmla="*/ 104 w 645"/>
                    <a:gd name="T33" fmla="*/ 76 h 270"/>
                    <a:gd name="T34" fmla="*/ 111 w 645"/>
                    <a:gd name="T35" fmla="*/ 78 h 270"/>
                    <a:gd name="T36" fmla="*/ 120 w 645"/>
                    <a:gd name="T37" fmla="*/ 79 h 270"/>
                    <a:gd name="T38" fmla="*/ 128 w 645"/>
                    <a:gd name="T39" fmla="*/ 80 h 270"/>
                    <a:gd name="T40" fmla="*/ 138 w 645"/>
                    <a:gd name="T41" fmla="*/ 82 h 270"/>
                    <a:gd name="T42" fmla="*/ 147 w 645"/>
                    <a:gd name="T43" fmla="*/ 84 h 270"/>
                    <a:gd name="T44" fmla="*/ 159 w 645"/>
                    <a:gd name="T45" fmla="*/ 86 h 270"/>
                    <a:gd name="T46" fmla="*/ 170 w 645"/>
                    <a:gd name="T47" fmla="*/ 89 h 270"/>
                    <a:gd name="T48" fmla="*/ 179 w 645"/>
                    <a:gd name="T49" fmla="*/ 90 h 270"/>
                    <a:gd name="T50" fmla="*/ 186 w 645"/>
                    <a:gd name="T51" fmla="*/ 87 h 270"/>
                    <a:gd name="T52" fmla="*/ 194 w 645"/>
                    <a:gd name="T53" fmla="*/ 78 h 270"/>
                    <a:gd name="T54" fmla="*/ 204 w 645"/>
                    <a:gd name="T55" fmla="*/ 67 h 270"/>
                    <a:gd name="T56" fmla="*/ 212 w 645"/>
                    <a:gd name="T57" fmla="*/ 58 h 270"/>
                    <a:gd name="T58" fmla="*/ 215 w 645"/>
                    <a:gd name="T59" fmla="*/ 51 h 270"/>
                    <a:gd name="T60" fmla="*/ 209 w 645"/>
                    <a:gd name="T61" fmla="*/ 50 h 270"/>
                    <a:gd name="T62" fmla="*/ 199 w 645"/>
                    <a:gd name="T63" fmla="*/ 49 h 270"/>
                    <a:gd name="T64" fmla="*/ 187 w 645"/>
                    <a:gd name="T65" fmla="*/ 48 h 270"/>
                    <a:gd name="T66" fmla="*/ 173 w 645"/>
                    <a:gd name="T67" fmla="*/ 49 h 270"/>
                    <a:gd name="T68" fmla="*/ 162 w 645"/>
                    <a:gd name="T69" fmla="*/ 51 h 270"/>
                    <a:gd name="T70" fmla="*/ 154 w 645"/>
                    <a:gd name="T71" fmla="*/ 51 h 270"/>
                    <a:gd name="T72" fmla="*/ 144 w 645"/>
                    <a:gd name="T73" fmla="*/ 52 h 270"/>
                    <a:gd name="T74" fmla="*/ 134 w 645"/>
                    <a:gd name="T75" fmla="*/ 53 h 270"/>
                    <a:gd name="T76" fmla="*/ 125 w 645"/>
                    <a:gd name="T77" fmla="*/ 53 h 270"/>
                    <a:gd name="T78" fmla="*/ 116 w 645"/>
                    <a:gd name="T79" fmla="*/ 54 h 270"/>
                    <a:gd name="T80" fmla="*/ 108 w 645"/>
                    <a:gd name="T81" fmla="*/ 54 h 270"/>
                    <a:gd name="T82" fmla="*/ 102 w 645"/>
                    <a:gd name="T83" fmla="*/ 54 h 270"/>
                    <a:gd name="T84" fmla="*/ 96 w 645"/>
                    <a:gd name="T85" fmla="*/ 54 h 270"/>
                    <a:gd name="T86" fmla="*/ 82 w 645"/>
                    <a:gd name="T87" fmla="*/ 51 h 270"/>
                    <a:gd name="T88" fmla="*/ 66 w 645"/>
                    <a:gd name="T89" fmla="*/ 48 h 270"/>
                    <a:gd name="T90" fmla="*/ 51 w 645"/>
                    <a:gd name="T91" fmla="*/ 43 h 270"/>
                    <a:gd name="T92" fmla="*/ 41 w 645"/>
                    <a:gd name="T93" fmla="*/ 37 h 270"/>
                    <a:gd name="T94" fmla="*/ 31 w 645"/>
                    <a:gd name="T95" fmla="*/ 28 h 270"/>
                    <a:gd name="T96" fmla="*/ 22 w 645"/>
                    <a:gd name="T97" fmla="*/ 19 h 270"/>
                    <a:gd name="T98" fmla="*/ 17 w 645"/>
                    <a:gd name="T99" fmla="*/ 13 h 270"/>
                    <a:gd name="T100" fmla="*/ 15 w 645"/>
                    <a:gd name="T101" fmla="*/ 11 h 270"/>
                    <a:gd name="T102" fmla="*/ 12 w 645"/>
                    <a:gd name="T103" fmla="*/ 7 h 270"/>
                    <a:gd name="T104" fmla="*/ 6 w 645"/>
                    <a:gd name="T105" fmla="*/ 2 h 270"/>
                    <a:gd name="T106" fmla="*/ 2 w 645"/>
                    <a:gd name="T107" fmla="*/ 0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5" h="270">
                      <a:moveTo>
                        <a:pt x="0" y="2"/>
                      </a:moveTo>
                      <a:lnTo>
                        <a:pt x="3" y="13"/>
                      </a:lnTo>
                      <a:lnTo>
                        <a:pt x="10" y="38"/>
                      </a:lnTo>
                      <a:lnTo>
                        <a:pt x="19" y="69"/>
                      </a:lnTo>
                      <a:lnTo>
                        <a:pt x="28" y="96"/>
                      </a:lnTo>
                      <a:lnTo>
                        <a:pt x="32" y="106"/>
                      </a:lnTo>
                      <a:lnTo>
                        <a:pt x="35" y="116"/>
                      </a:lnTo>
                      <a:lnTo>
                        <a:pt x="38" y="126"/>
                      </a:lnTo>
                      <a:lnTo>
                        <a:pt x="42" y="136"/>
                      </a:lnTo>
                      <a:lnTo>
                        <a:pt x="49" y="144"/>
                      </a:lnTo>
                      <a:lnTo>
                        <a:pt x="60" y="152"/>
                      </a:lnTo>
                      <a:lnTo>
                        <a:pt x="78" y="159"/>
                      </a:lnTo>
                      <a:lnTo>
                        <a:pt x="102" y="165"/>
                      </a:lnTo>
                      <a:lnTo>
                        <a:pt x="117" y="169"/>
                      </a:lnTo>
                      <a:lnTo>
                        <a:pt x="131" y="172"/>
                      </a:lnTo>
                      <a:lnTo>
                        <a:pt x="144" y="175"/>
                      </a:lnTo>
                      <a:lnTo>
                        <a:pt x="159" y="177"/>
                      </a:lnTo>
                      <a:lnTo>
                        <a:pt x="172" y="180"/>
                      </a:lnTo>
                      <a:lnTo>
                        <a:pt x="184" y="183"/>
                      </a:lnTo>
                      <a:lnTo>
                        <a:pt x="197" y="186"/>
                      </a:lnTo>
                      <a:lnTo>
                        <a:pt x="209" y="188"/>
                      </a:lnTo>
                      <a:lnTo>
                        <a:pt x="220" y="191"/>
                      </a:lnTo>
                      <a:lnTo>
                        <a:pt x="230" y="194"/>
                      </a:lnTo>
                      <a:lnTo>
                        <a:pt x="240" y="197"/>
                      </a:lnTo>
                      <a:lnTo>
                        <a:pt x="249" y="200"/>
                      </a:lnTo>
                      <a:lnTo>
                        <a:pt x="257" y="203"/>
                      </a:lnTo>
                      <a:lnTo>
                        <a:pt x="264" y="207"/>
                      </a:lnTo>
                      <a:lnTo>
                        <a:pt x="269" y="211"/>
                      </a:lnTo>
                      <a:lnTo>
                        <a:pt x="275" y="214"/>
                      </a:lnTo>
                      <a:lnTo>
                        <a:pt x="280" y="217"/>
                      </a:lnTo>
                      <a:lnTo>
                        <a:pt x="286" y="221"/>
                      </a:lnTo>
                      <a:lnTo>
                        <a:pt x="293" y="223"/>
                      </a:lnTo>
                      <a:lnTo>
                        <a:pt x="302" y="226"/>
                      </a:lnTo>
                      <a:lnTo>
                        <a:pt x="311" y="229"/>
                      </a:lnTo>
                      <a:lnTo>
                        <a:pt x="323" y="231"/>
                      </a:lnTo>
                      <a:lnTo>
                        <a:pt x="334" y="233"/>
                      </a:lnTo>
                      <a:lnTo>
                        <a:pt x="346" y="235"/>
                      </a:lnTo>
                      <a:lnTo>
                        <a:pt x="359" y="237"/>
                      </a:lnTo>
                      <a:lnTo>
                        <a:pt x="372" y="239"/>
                      </a:lnTo>
                      <a:lnTo>
                        <a:pt x="385" y="241"/>
                      </a:lnTo>
                      <a:lnTo>
                        <a:pt x="400" y="243"/>
                      </a:lnTo>
                      <a:lnTo>
                        <a:pt x="413" y="246"/>
                      </a:lnTo>
                      <a:lnTo>
                        <a:pt x="427" y="248"/>
                      </a:lnTo>
                      <a:lnTo>
                        <a:pt x="441" y="251"/>
                      </a:lnTo>
                      <a:lnTo>
                        <a:pt x="454" y="253"/>
                      </a:lnTo>
                      <a:lnTo>
                        <a:pt x="478" y="258"/>
                      </a:lnTo>
                      <a:lnTo>
                        <a:pt x="496" y="263"/>
                      </a:lnTo>
                      <a:lnTo>
                        <a:pt x="511" y="267"/>
                      </a:lnTo>
                      <a:lnTo>
                        <a:pt x="525" y="270"/>
                      </a:lnTo>
                      <a:lnTo>
                        <a:pt x="536" y="270"/>
                      </a:lnTo>
                      <a:lnTo>
                        <a:pt x="546" y="267"/>
                      </a:lnTo>
                      <a:lnTo>
                        <a:pt x="557" y="261"/>
                      </a:lnTo>
                      <a:lnTo>
                        <a:pt x="569" y="249"/>
                      </a:lnTo>
                      <a:lnTo>
                        <a:pt x="583" y="233"/>
                      </a:lnTo>
                      <a:lnTo>
                        <a:pt x="598" y="218"/>
                      </a:lnTo>
                      <a:lnTo>
                        <a:pt x="613" y="201"/>
                      </a:lnTo>
                      <a:lnTo>
                        <a:pt x="626" y="186"/>
                      </a:lnTo>
                      <a:lnTo>
                        <a:pt x="637" y="173"/>
                      </a:lnTo>
                      <a:lnTo>
                        <a:pt x="644" y="161"/>
                      </a:lnTo>
                      <a:lnTo>
                        <a:pt x="645" y="153"/>
                      </a:lnTo>
                      <a:lnTo>
                        <a:pt x="639" y="150"/>
                      </a:lnTo>
                      <a:lnTo>
                        <a:pt x="627" y="149"/>
                      </a:lnTo>
                      <a:lnTo>
                        <a:pt x="614" y="147"/>
                      </a:lnTo>
                      <a:lnTo>
                        <a:pt x="598" y="146"/>
                      </a:lnTo>
                      <a:lnTo>
                        <a:pt x="580" y="145"/>
                      </a:lnTo>
                      <a:lnTo>
                        <a:pt x="561" y="145"/>
                      </a:lnTo>
                      <a:lnTo>
                        <a:pt x="541" y="145"/>
                      </a:lnTo>
                      <a:lnTo>
                        <a:pt x="520" y="147"/>
                      </a:lnTo>
                      <a:lnTo>
                        <a:pt x="498" y="150"/>
                      </a:lnTo>
                      <a:lnTo>
                        <a:pt x="487" y="152"/>
                      </a:lnTo>
                      <a:lnTo>
                        <a:pt x="475" y="153"/>
                      </a:lnTo>
                      <a:lnTo>
                        <a:pt x="461" y="154"/>
                      </a:lnTo>
                      <a:lnTo>
                        <a:pt x="447" y="156"/>
                      </a:lnTo>
                      <a:lnTo>
                        <a:pt x="432" y="157"/>
                      </a:lnTo>
                      <a:lnTo>
                        <a:pt x="418" y="158"/>
                      </a:lnTo>
                      <a:lnTo>
                        <a:pt x="403" y="159"/>
                      </a:lnTo>
                      <a:lnTo>
                        <a:pt x="388" y="159"/>
                      </a:lnTo>
                      <a:lnTo>
                        <a:pt x="374" y="160"/>
                      </a:lnTo>
                      <a:lnTo>
                        <a:pt x="361" y="161"/>
                      </a:lnTo>
                      <a:lnTo>
                        <a:pt x="347" y="161"/>
                      </a:lnTo>
                      <a:lnTo>
                        <a:pt x="335" y="161"/>
                      </a:lnTo>
                      <a:lnTo>
                        <a:pt x="324" y="162"/>
                      </a:lnTo>
                      <a:lnTo>
                        <a:pt x="315" y="162"/>
                      </a:lnTo>
                      <a:lnTo>
                        <a:pt x="306" y="162"/>
                      </a:lnTo>
                      <a:lnTo>
                        <a:pt x="300" y="162"/>
                      </a:lnTo>
                      <a:lnTo>
                        <a:pt x="287" y="161"/>
                      </a:lnTo>
                      <a:lnTo>
                        <a:pt x="267" y="158"/>
                      </a:lnTo>
                      <a:lnTo>
                        <a:pt x="245" y="154"/>
                      </a:lnTo>
                      <a:lnTo>
                        <a:pt x="221" y="149"/>
                      </a:lnTo>
                      <a:lnTo>
                        <a:pt x="197" y="143"/>
                      </a:lnTo>
                      <a:lnTo>
                        <a:pt x="173" y="136"/>
                      </a:lnTo>
                      <a:lnTo>
                        <a:pt x="152" y="129"/>
                      </a:lnTo>
                      <a:lnTo>
                        <a:pt x="137" y="121"/>
                      </a:lnTo>
                      <a:lnTo>
                        <a:pt x="124" y="112"/>
                      </a:lnTo>
                      <a:lnTo>
                        <a:pt x="108" y="100"/>
                      </a:lnTo>
                      <a:lnTo>
                        <a:pt x="94" y="85"/>
                      </a:lnTo>
                      <a:lnTo>
                        <a:pt x="80" y="71"/>
                      </a:lnTo>
                      <a:lnTo>
                        <a:pt x="67" y="58"/>
                      </a:lnTo>
                      <a:lnTo>
                        <a:pt x="57" y="45"/>
                      </a:lnTo>
                      <a:lnTo>
                        <a:pt x="50" y="38"/>
                      </a:lnTo>
                      <a:lnTo>
                        <a:pt x="48" y="35"/>
                      </a:lnTo>
                      <a:lnTo>
                        <a:pt x="46" y="33"/>
                      </a:lnTo>
                      <a:lnTo>
                        <a:pt x="42" y="28"/>
                      </a:lnTo>
                      <a:lnTo>
                        <a:pt x="36" y="22"/>
                      </a:lnTo>
                      <a:lnTo>
                        <a:pt x="27" y="14"/>
                      </a:lnTo>
                      <a:lnTo>
                        <a:pt x="19" y="7"/>
                      </a:lnTo>
                      <a:lnTo>
                        <a:pt x="11" y="2"/>
                      </a:lnTo>
                      <a:lnTo>
                        <a:pt x="5" y="0"/>
                      </a:lnTo>
                      <a:lnTo>
                        <a:pt x="0" y="2"/>
                      </a:lnTo>
                      <a:close/>
                    </a:path>
                  </a:pathLst>
                </a:custGeom>
                <a:solidFill>
                  <a:srgbClr val="6D3D1C"/>
                </a:solidFill>
                <a:ln w="9525">
                  <a:solidFill>
                    <a:schemeClr val="tx1"/>
                  </a:solidFill>
                  <a:round/>
                  <a:headEnd/>
                  <a:tailEnd/>
                </a:ln>
              </p:spPr>
              <p:txBody>
                <a:bodyPr/>
                <a:lstStyle/>
                <a:p>
                  <a:endParaRPr lang="it-IT"/>
                </a:p>
              </p:txBody>
            </p:sp>
            <p:sp>
              <p:nvSpPr>
                <p:cNvPr id="6555" name="Freeform 628"/>
                <p:cNvSpPr>
                  <a:spLocks/>
                </p:cNvSpPr>
                <p:nvPr/>
              </p:nvSpPr>
              <p:spPr bwMode="auto">
                <a:xfrm>
                  <a:off x="3408" y="2666"/>
                  <a:ext cx="272" cy="74"/>
                </a:xfrm>
                <a:custGeom>
                  <a:avLst/>
                  <a:gdLst>
                    <a:gd name="T0" fmla="*/ 5 w 816"/>
                    <a:gd name="T1" fmla="*/ 5 h 221"/>
                    <a:gd name="T2" fmla="*/ 8 w 816"/>
                    <a:gd name="T3" fmla="*/ 2 h 221"/>
                    <a:gd name="T4" fmla="*/ 11 w 816"/>
                    <a:gd name="T5" fmla="*/ 1 h 221"/>
                    <a:gd name="T6" fmla="*/ 17 w 816"/>
                    <a:gd name="T7" fmla="*/ 0 h 221"/>
                    <a:gd name="T8" fmla="*/ 24 w 816"/>
                    <a:gd name="T9" fmla="*/ 0 h 221"/>
                    <a:gd name="T10" fmla="*/ 34 w 816"/>
                    <a:gd name="T11" fmla="*/ 1 h 221"/>
                    <a:gd name="T12" fmla="*/ 50 w 816"/>
                    <a:gd name="T13" fmla="*/ 3 h 221"/>
                    <a:gd name="T14" fmla="*/ 68 w 816"/>
                    <a:gd name="T15" fmla="*/ 6 h 221"/>
                    <a:gd name="T16" fmla="*/ 90 w 816"/>
                    <a:gd name="T17" fmla="*/ 10 h 221"/>
                    <a:gd name="T18" fmla="*/ 112 w 816"/>
                    <a:gd name="T19" fmla="*/ 14 h 221"/>
                    <a:gd name="T20" fmla="*/ 134 w 816"/>
                    <a:gd name="T21" fmla="*/ 19 h 221"/>
                    <a:gd name="T22" fmla="*/ 155 w 816"/>
                    <a:gd name="T23" fmla="*/ 26 h 221"/>
                    <a:gd name="T24" fmla="*/ 165 w 816"/>
                    <a:gd name="T25" fmla="*/ 30 h 221"/>
                    <a:gd name="T26" fmla="*/ 173 w 816"/>
                    <a:gd name="T27" fmla="*/ 32 h 221"/>
                    <a:gd name="T28" fmla="*/ 187 w 816"/>
                    <a:gd name="T29" fmla="*/ 37 h 221"/>
                    <a:gd name="T30" fmla="*/ 204 w 816"/>
                    <a:gd name="T31" fmla="*/ 42 h 221"/>
                    <a:gd name="T32" fmla="*/ 223 w 816"/>
                    <a:gd name="T33" fmla="*/ 48 h 221"/>
                    <a:gd name="T34" fmla="*/ 242 w 816"/>
                    <a:gd name="T35" fmla="*/ 53 h 221"/>
                    <a:gd name="T36" fmla="*/ 258 w 816"/>
                    <a:gd name="T37" fmla="*/ 59 h 221"/>
                    <a:gd name="T38" fmla="*/ 269 w 816"/>
                    <a:gd name="T39" fmla="*/ 63 h 221"/>
                    <a:gd name="T40" fmla="*/ 272 w 816"/>
                    <a:gd name="T41" fmla="*/ 66 h 221"/>
                    <a:gd name="T42" fmla="*/ 270 w 816"/>
                    <a:gd name="T43" fmla="*/ 70 h 221"/>
                    <a:gd name="T44" fmla="*/ 269 w 816"/>
                    <a:gd name="T45" fmla="*/ 74 h 221"/>
                    <a:gd name="T46" fmla="*/ 266 w 816"/>
                    <a:gd name="T47" fmla="*/ 74 h 221"/>
                    <a:gd name="T48" fmla="*/ 260 w 816"/>
                    <a:gd name="T49" fmla="*/ 73 h 221"/>
                    <a:gd name="T50" fmla="*/ 252 w 816"/>
                    <a:gd name="T51" fmla="*/ 71 h 221"/>
                    <a:gd name="T52" fmla="*/ 243 w 816"/>
                    <a:gd name="T53" fmla="*/ 69 h 221"/>
                    <a:gd name="T54" fmla="*/ 233 w 816"/>
                    <a:gd name="T55" fmla="*/ 67 h 221"/>
                    <a:gd name="T56" fmla="*/ 222 w 816"/>
                    <a:gd name="T57" fmla="*/ 65 h 221"/>
                    <a:gd name="T58" fmla="*/ 211 w 816"/>
                    <a:gd name="T59" fmla="*/ 63 h 221"/>
                    <a:gd name="T60" fmla="*/ 201 w 816"/>
                    <a:gd name="T61" fmla="*/ 61 h 221"/>
                    <a:gd name="T62" fmla="*/ 190 w 816"/>
                    <a:gd name="T63" fmla="*/ 58 h 221"/>
                    <a:gd name="T64" fmla="*/ 178 w 816"/>
                    <a:gd name="T65" fmla="*/ 56 h 221"/>
                    <a:gd name="T66" fmla="*/ 168 w 816"/>
                    <a:gd name="T67" fmla="*/ 54 h 221"/>
                    <a:gd name="T68" fmla="*/ 158 w 816"/>
                    <a:gd name="T69" fmla="*/ 51 h 221"/>
                    <a:gd name="T70" fmla="*/ 149 w 816"/>
                    <a:gd name="T71" fmla="*/ 50 h 221"/>
                    <a:gd name="T72" fmla="*/ 142 w 816"/>
                    <a:gd name="T73" fmla="*/ 48 h 221"/>
                    <a:gd name="T74" fmla="*/ 137 w 816"/>
                    <a:gd name="T75" fmla="*/ 47 h 221"/>
                    <a:gd name="T76" fmla="*/ 134 w 816"/>
                    <a:gd name="T77" fmla="*/ 46 h 221"/>
                    <a:gd name="T78" fmla="*/ 123 w 816"/>
                    <a:gd name="T79" fmla="*/ 43 h 221"/>
                    <a:gd name="T80" fmla="*/ 106 w 816"/>
                    <a:gd name="T81" fmla="*/ 39 h 221"/>
                    <a:gd name="T82" fmla="*/ 85 w 816"/>
                    <a:gd name="T83" fmla="*/ 34 h 221"/>
                    <a:gd name="T84" fmla="*/ 63 w 816"/>
                    <a:gd name="T85" fmla="*/ 28 h 221"/>
                    <a:gd name="T86" fmla="*/ 42 w 816"/>
                    <a:gd name="T87" fmla="*/ 24 h 221"/>
                    <a:gd name="T88" fmla="*/ 25 w 816"/>
                    <a:gd name="T89" fmla="*/ 20 h 221"/>
                    <a:gd name="T90" fmla="*/ 13 w 816"/>
                    <a:gd name="T91" fmla="*/ 18 h 221"/>
                    <a:gd name="T92" fmla="*/ 6 w 816"/>
                    <a:gd name="T93" fmla="*/ 17 h 221"/>
                    <a:gd name="T94" fmla="*/ 2 w 816"/>
                    <a:gd name="T95" fmla="*/ 16 h 221"/>
                    <a:gd name="T96" fmla="*/ 0 w 816"/>
                    <a:gd name="T97" fmla="*/ 14 h 221"/>
                    <a:gd name="T98" fmla="*/ 1 w 816"/>
                    <a:gd name="T99" fmla="*/ 1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16" h="221">
                      <a:moveTo>
                        <a:pt x="10" y="20"/>
                      </a:moveTo>
                      <a:lnTo>
                        <a:pt x="15" y="15"/>
                      </a:lnTo>
                      <a:lnTo>
                        <a:pt x="19" y="10"/>
                      </a:lnTo>
                      <a:lnTo>
                        <a:pt x="24" y="6"/>
                      </a:lnTo>
                      <a:lnTo>
                        <a:pt x="29" y="4"/>
                      </a:lnTo>
                      <a:lnTo>
                        <a:pt x="34" y="2"/>
                      </a:lnTo>
                      <a:lnTo>
                        <a:pt x="41" y="0"/>
                      </a:lnTo>
                      <a:lnTo>
                        <a:pt x="50" y="0"/>
                      </a:lnTo>
                      <a:lnTo>
                        <a:pt x="62" y="0"/>
                      </a:lnTo>
                      <a:lnTo>
                        <a:pt x="71" y="1"/>
                      </a:lnTo>
                      <a:lnTo>
                        <a:pt x="84" y="2"/>
                      </a:lnTo>
                      <a:lnTo>
                        <a:pt x="103" y="4"/>
                      </a:lnTo>
                      <a:lnTo>
                        <a:pt x="124" y="6"/>
                      </a:lnTo>
                      <a:lnTo>
                        <a:pt x="149" y="9"/>
                      </a:lnTo>
                      <a:lnTo>
                        <a:pt x="175" y="13"/>
                      </a:lnTo>
                      <a:lnTo>
                        <a:pt x="205" y="17"/>
                      </a:lnTo>
                      <a:lnTo>
                        <a:pt x="237" y="22"/>
                      </a:lnTo>
                      <a:lnTo>
                        <a:pt x="270" y="29"/>
                      </a:lnTo>
                      <a:lnTo>
                        <a:pt x="303" y="35"/>
                      </a:lnTo>
                      <a:lnTo>
                        <a:pt x="336" y="42"/>
                      </a:lnTo>
                      <a:lnTo>
                        <a:pt x="370" y="50"/>
                      </a:lnTo>
                      <a:lnTo>
                        <a:pt x="402" y="58"/>
                      </a:lnTo>
                      <a:lnTo>
                        <a:pt x="434" y="69"/>
                      </a:lnTo>
                      <a:lnTo>
                        <a:pt x="464" y="79"/>
                      </a:lnTo>
                      <a:lnTo>
                        <a:pt x="491" y="90"/>
                      </a:lnTo>
                      <a:lnTo>
                        <a:pt x="494" y="91"/>
                      </a:lnTo>
                      <a:lnTo>
                        <a:pt x="504" y="93"/>
                      </a:lnTo>
                      <a:lnTo>
                        <a:pt x="518" y="97"/>
                      </a:lnTo>
                      <a:lnTo>
                        <a:pt x="537" y="104"/>
                      </a:lnTo>
                      <a:lnTo>
                        <a:pt x="560" y="110"/>
                      </a:lnTo>
                      <a:lnTo>
                        <a:pt x="585" y="117"/>
                      </a:lnTo>
                      <a:lnTo>
                        <a:pt x="612" y="125"/>
                      </a:lnTo>
                      <a:lnTo>
                        <a:pt x="641" y="133"/>
                      </a:lnTo>
                      <a:lnTo>
                        <a:pt x="670" y="142"/>
                      </a:lnTo>
                      <a:lnTo>
                        <a:pt x="698" y="151"/>
                      </a:lnTo>
                      <a:lnTo>
                        <a:pt x="725" y="159"/>
                      </a:lnTo>
                      <a:lnTo>
                        <a:pt x="751" y="168"/>
                      </a:lnTo>
                      <a:lnTo>
                        <a:pt x="773" y="175"/>
                      </a:lnTo>
                      <a:lnTo>
                        <a:pt x="793" y="183"/>
                      </a:lnTo>
                      <a:lnTo>
                        <a:pt x="807" y="189"/>
                      </a:lnTo>
                      <a:lnTo>
                        <a:pt x="816" y="194"/>
                      </a:lnTo>
                      <a:lnTo>
                        <a:pt x="815" y="196"/>
                      </a:lnTo>
                      <a:lnTo>
                        <a:pt x="814" y="203"/>
                      </a:lnTo>
                      <a:lnTo>
                        <a:pt x="811" y="210"/>
                      </a:lnTo>
                      <a:lnTo>
                        <a:pt x="809" y="219"/>
                      </a:lnTo>
                      <a:lnTo>
                        <a:pt x="807" y="220"/>
                      </a:lnTo>
                      <a:lnTo>
                        <a:pt x="803" y="221"/>
                      </a:lnTo>
                      <a:lnTo>
                        <a:pt x="797" y="221"/>
                      </a:lnTo>
                      <a:lnTo>
                        <a:pt x="790" y="220"/>
                      </a:lnTo>
                      <a:lnTo>
                        <a:pt x="779" y="219"/>
                      </a:lnTo>
                      <a:lnTo>
                        <a:pt x="768" y="216"/>
                      </a:lnTo>
                      <a:lnTo>
                        <a:pt x="757" y="213"/>
                      </a:lnTo>
                      <a:lnTo>
                        <a:pt x="744" y="210"/>
                      </a:lnTo>
                      <a:lnTo>
                        <a:pt x="729" y="207"/>
                      </a:lnTo>
                      <a:lnTo>
                        <a:pt x="714" y="204"/>
                      </a:lnTo>
                      <a:lnTo>
                        <a:pt x="698" y="201"/>
                      </a:lnTo>
                      <a:lnTo>
                        <a:pt x="682" y="197"/>
                      </a:lnTo>
                      <a:lnTo>
                        <a:pt x="667" y="194"/>
                      </a:lnTo>
                      <a:lnTo>
                        <a:pt x="650" y="190"/>
                      </a:lnTo>
                      <a:lnTo>
                        <a:pt x="634" y="187"/>
                      </a:lnTo>
                      <a:lnTo>
                        <a:pt x="618" y="184"/>
                      </a:lnTo>
                      <a:lnTo>
                        <a:pt x="603" y="181"/>
                      </a:lnTo>
                      <a:lnTo>
                        <a:pt x="587" y="177"/>
                      </a:lnTo>
                      <a:lnTo>
                        <a:pt x="569" y="173"/>
                      </a:lnTo>
                      <a:lnTo>
                        <a:pt x="553" y="170"/>
                      </a:lnTo>
                      <a:lnTo>
                        <a:pt x="535" y="167"/>
                      </a:lnTo>
                      <a:lnTo>
                        <a:pt x="519" y="163"/>
                      </a:lnTo>
                      <a:lnTo>
                        <a:pt x="503" y="160"/>
                      </a:lnTo>
                      <a:lnTo>
                        <a:pt x="487" y="156"/>
                      </a:lnTo>
                      <a:lnTo>
                        <a:pt x="473" y="153"/>
                      </a:lnTo>
                      <a:lnTo>
                        <a:pt x="458" y="150"/>
                      </a:lnTo>
                      <a:lnTo>
                        <a:pt x="446" y="148"/>
                      </a:lnTo>
                      <a:lnTo>
                        <a:pt x="435" y="145"/>
                      </a:lnTo>
                      <a:lnTo>
                        <a:pt x="426" y="143"/>
                      </a:lnTo>
                      <a:lnTo>
                        <a:pt x="417" y="140"/>
                      </a:lnTo>
                      <a:lnTo>
                        <a:pt x="411" y="139"/>
                      </a:lnTo>
                      <a:lnTo>
                        <a:pt x="407" y="138"/>
                      </a:lnTo>
                      <a:lnTo>
                        <a:pt x="401" y="137"/>
                      </a:lnTo>
                      <a:lnTo>
                        <a:pt x="388" y="133"/>
                      </a:lnTo>
                      <a:lnTo>
                        <a:pt x="368" y="129"/>
                      </a:lnTo>
                      <a:lnTo>
                        <a:pt x="346" y="123"/>
                      </a:lnTo>
                      <a:lnTo>
                        <a:pt x="318" y="117"/>
                      </a:lnTo>
                      <a:lnTo>
                        <a:pt x="288" y="110"/>
                      </a:lnTo>
                      <a:lnTo>
                        <a:pt x="256" y="101"/>
                      </a:lnTo>
                      <a:lnTo>
                        <a:pt x="224" y="93"/>
                      </a:lnTo>
                      <a:lnTo>
                        <a:pt x="190" y="85"/>
                      </a:lnTo>
                      <a:lnTo>
                        <a:pt x="158" y="78"/>
                      </a:lnTo>
                      <a:lnTo>
                        <a:pt x="127" y="71"/>
                      </a:lnTo>
                      <a:lnTo>
                        <a:pt x="98" y="65"/>
                      </a:lnTo>
                      <a:lnTo>
                        <a:pt x="74" y="59"/>
                      </a:lnTo>
                      <a:lnTo>
                        <a:pt x="53" y="55"/>
                      </a:lnTo>
                      <a:lnTo>
                        <a:pt x="39" y="53"/>
                      </a:lnTo>
                      <a:lnTo>
                        <a:pt x="30" y="52"/>
                      </a:lnTo>
                      <a:lnTo>
                        <a:pt x="19" y="52"/>
                      </a:lnTo>
                      <a:lnTo>
                        <a:pt x="11" y="51"/>
                      </a:lnTo>
                      <a:lnTo>
                        <a:pt x="5" y="49"/>
                      </a:lnTo>
                      <a:lnTo>
                        <a:pt x="2" y="45"/>
                      </a:lnTo>
                      <a:lnTo>
                        <a:pt x="0" y="41"/>
                      </a:lnTo>
                      <a:lnTo>
                        <a:pt x="1" y="35"/>
                      </a:lnTo>
                      <a:lnTo>
                        <a:pt x="4" y="29"/>
                      </a:lnTo>
                      <a:lnTo>
                        <a:pt x="10" y="20"/>
                      </a:lnTo>
                      <a:close/>
                    </a:path>
                  </a:pathLst>
                </a:custGeom>
                <a:solidFill>
                  <a:srgbClr val="6D3D1C"/>
                </a:solidFill>
                <a:ln w="9525">
                  <a:solidFill>
                    <a:schemeClr val="tx1"/>
                  </a:solidFill>
                  <a:round/>
                  <a:headEnd/>
                  <a:tailEnd/>
                </a:ln>
              </p:spPr>
              <p:txBody>
                <a:bodyPr/>
                <a:lstStyle/>
                <a:p>
                  <a:endParaRPr lang="it-IT"/>
                </a:p>
              </p:txBody>
            </p:sp>
            <p:sp>
              <p:nvSpPr>
                <p:cNvPr id="6556" name="Freeform 629"/>
                <p:cNvSpPr>
                  <a:spLocks/>
                </p:cNvSpPr>
                <p:nvPr/>
              </p:nvSpPr>
              <p:spPr bwMode="auto">
                <a:xfrm>
                  <a:off x="3125" y="2641"/>
                  <a:ext cx="587" cy="83"/>
                </a:xfrm>
                <a:custGeom>
                  <a:avLst/>
                  <a:gdLst>
                    <a:gd name="T0" fmla="*/ 9 w 1760"/>
                    <a:gd name="T1" fmla="*/ 65 h 247"/>
                    <a:gd name="T2" fmla="*/ 37 w 1760"/>
                    <a:gd name="T3" fmla="*/ 56 h 247"/>
                    <a:gd name="T4" fmla="*/ 58 w 1760"/>
                    <a:gd name="T5" fmla="*/ 53 h 247"/>
                    <a:gd name="T6" fmla="*/ 75 w 1760"/>
                    <a:gd name="T7" fmla="*/ 49 h 247"/>
                    <a:gd name="T8" fmla="*/ 92 w 1760"/>
                    <a:gd name="T9" fmla="*/ 45 h 247"/>
                    <a:gd name="T10" fmla="*/ 108 w 1760"/>
                    <a:gd name="T11" fmla="*/ 42 h 247"/>
                    <a:gd name="T12" fmla="*/ 127 w 1760"/>
                    <a:gd name="T13" fmla="*/ 38 h 247"/>
                    <a:gd name="T14" fmla="*/ 163 w 1760"/>
                    <a:gd name="T15" fmla="*/ 28 h 247"/>
                    <a:gd name="T16" fmla="*/ 200 w 1760"/>
                    <a:gd name="T17" fmla="*/ 17 h 247"/>
                    <a:gd name="T18" fmla="*/ 221 w 1760"/>
                    <a:gd name="T19" fmla="*/ 10 h 247"/>
                    <a:gd name="T20" fmla="*/ 234 w 1760"/>
                    <a:gd name="T21" fmla="*/ 6 h 247"/>
                    <a:gd name="T22" fmla="*/ 263 w 1760"/>
                    <a:gd name="T23" fmla="*/ 0 h 247"/>
                    <a:gd name="T24" fmla="*/ 273 w 1760"/>
                    <a:gd name="T25" fmla="*/ 0 h 247"/>
                    <a:gd name="T26" fmla="*/ 282 w 1760"/>
                    <a:gd name="T27" fmla="*/ 2 h 247"/>
                    <a:gd name="T28" fmla="*/ 292 w 1760"/>
                    <a:gd name="T29" fmla="*/ 3 h 247"/>
                    <a:gd name="T30" fmla="*/ 299 w 1760"/>
                    <a:gd name="T31" fmla="*/ 3 h 247"/>
                    <a:gd name="T32" fmla="*/ 302 w 1760"/>
                    <a:gd name="T33" fmla="*/ 3 h 247"/>
                    <a:gd name="T34" fmla="*/ 317 w 1760"/>
                    <a:gd name="T35" fmla="*/ 5 h 247"/>
                    <a:gd name="T36" fmla="*/ 341 w 1760"/>
                    <a:gd name="T37" fmla="*/ 9 h 247"/>
                    <a:gd name="T38" fmla="*/ 371 w 1760"/>
                    <a:gd name="T39" fmla="*/ 14 h 247"/>
                    <a:gd name="T40" fmla="*/ 406 w 1760"/>
                    <a:gd name="T41" fmla="*/ 23 h 247"/>
                    <a:gd name="T42" fmla="*/ 444 w 1760"/>
                    <a:gd name="T43" fmla="*/ 32 h 247"/>
                    <a:gd name="T44" fmla="*/ 482 w 1760"/>
                    <a:gd name="T45" fmla="*/ 44 h 247"/>
                    <a:gd name="T46" fmla="*/ 517 w 1760"/>
                    <a:gd name="T47" fmla="*/ 58 h 247"/>
                    <a:gd name="T48" fmla="*/ 537 w 1760"/>
                    <a:gd name="T49" fmla="*/ 67 h 247"/>
                    <a:gd name="T50" fmla="*/ 563 w 1760"/>
                    <a:gd name="T51" fmla="*/ 75 h 247"/>
                    <a:gd name="T52" fmla="*/ 573 w 1760"/>
                    <a:gd name="T53" fmla="*/ 77 h 247"/>
                    <a:gd name="T54" fmla="*/ 577 w 1760"/>
                    <a:gd name="T55" fmla="*/ 78 h 247"/>
                    <a:gd name="T56" fmla="*/ 567 w 1760"/>
                    <a:gd name="T57" fmla="*/ 72 h 247"/>
                    <a:gd name="T58" fmla="*/ 544 w 1760"/>
                    <a:gd name="T59" fmla="*/ 60 h 247"/>
                    <a:gd name="T60" fmla="*/ 553 w 1760"/>
                    <a:gd name="T61" fmla="*/ 62 h 247"/>
                    <a:gd name="T62" fmla="*/ 582 w 1760"/>
                    <a:gd name="T63" fmla="*/ 75 h 247"/>
                    <a:gd name="T64" fmla="*/ 585 w 1760"/>
                    <a:gd name="T65" fmla="*/ 83 h 247"/>
                    <a:gd name="T66" fmla="*/ 573 w 1760"/>
                    <a:gd name="T67" fmla="*/ 82 h 247"/>
                    <a:gd name="T68" fmla="*/ 553 w 1760"/>
                    <a:gd name="T69" fmla="*/ 78 h 247"/>
                    <a:gd name="T70" fmla="*/ 532 w 1760"/>
                    <a:gd name="T71" fmla="*/ 71 h 247"/>
                    <a:gd name="T72" fmla="*/ 516 w 1760"/>
                    <a:gd name="T73" fmla="*/ 63 h 247"/>
                    <a:gd name="T74" fmla="*/ 499 w 1760"/>
                    <a:gd name="T75" fmla="*/ 56 h 247"/>
                    <a:gd name="T76" fmla="*/ 475 w 1760"/>
                    <a:gd name="T77" fmla="*/ 48 h 247"/>
                    <a:gd name="T78" fmla="*/ 447 w 1760"/>
                    <a:gd name="T79" fmla="*/ 39 h 247"/>
                    <a:gd name="T80" fmla="*/ 415 w 1760"/>
                    <a:gd name="T81" fmla="*/ 30 h 247"/>
                    <a:gd name="T82" fmla="*/ 381 w 1760"/>
                    <a:gd name="T83" fmla="*/ 22 h 247"/>
                    <a:gd name="T84" fmla="*/ 347 w 1760"/>
                    <a:gd name="T85" fmla="*/ 15 h 247"/>
                    <a:gd name="T86" fmla="*/ 314 w 1760"/>
                    <a:gd name="T87" fmla="*/ 10 h 247"/>
                    <a:gd name="T88" fmla="*/ 296 w 1760"/>
                    <a:gd name="T89" fmla="*/ 8 h 247"/>
                    <a:gd name="T90" fmla="*/ 280 w 1760"/>
                    <a:gd name="T91" fmla="*/ 8 h 247"/>
                    <a:gd name="T92" fmla="*/ 270 w 1760"/>
                    <a:gd name="T93" fmla="*/ 5 h 247"/>
                    <a:gd name="T94" fmla="*/ 262 w 1760"/>
                    <a:gd name="T95" fmla="*/ 5 h 247"/>
                    <a:gd name="T96" fmla="*/ 256 w 1760"/>
                    <a:gd name="T97" fmla="*/ 7 h 247"/>
                    <a:gd name="T98" fmla="*/ 227 w 1760"/>
                    <a:gd name="T99" fmla="*/ 16 h 247"/>
                    <a:gd name="T100" fmla="*/ 182 w 1760"/>
                    <a:gd name="T101" fmla="*/ 29 h 247"/>
                    <a:gd name="T102" fmla="*/ 133 w 1760"/>
                    <a:gd name="T103" fmla="*/ 41 h 247"/>
                    <a:gd name="T104" fmla="*/ 107 w 1760"/>
                    <a:gd name="T105" fmla="*/ 46 h 247"/>
                    <a:gd name="T106" fmla="*/ 79 w 1760"/>
                    <a:gd name="T107" fmla="*/ 52 h 247"/>
                    <a:gd name="T108" fmla="*/ 40 w 1760"/>
                    <a:gd name="T109" fmla="*/ 60 h 247"/>
                    <a:gd name="T110" fmla="*/ 8 w 1760"/>
                    <a:gd name="T111" fmla="*/ 67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60" h="247">
                      <a:moveTo>
                        <a:pt x="0" y="206"/>
                      </a:moveTo>
                      <a:lnTo>
                        <a:pt x="3" y="204"/>
                      </a:lnTo>
                      <a:lnTo>
                        <a:pt x="12" y="200"/>
                      </a:lnTo>
                      <a:lnTo>
                        <a:pt x="26" y="194"/>
                      </a:lnTo>
                      <a:lnTo>
                        <a:pt x="44" y="187"/>
                      </a:lnTo>
                      <a:lnTo>
                        <a:pt x="65" y="179"/>
                      </a:lnTo>
                      <a:lnTo>
                        <a:pt x="88" y="171"/>
                      </a:lnTo>
                      <a:lnTo>
                        <a:pt x="112" y="166"/>
                      </a:lnTo>
                      <a:lnTo>
                        <a:pt x="136" y="162"/>
                      </a:lnTo>
                      <a:lnTo>
                        <a:pt x="149" y="161"/>
                      </a:lnTo>
                      <a:lnTo>
                        <a:pt x="161" y="159"/>
                      </a:lnTo>
                      <a:lnTo>
                        <a:pt x="173" y="157"/>
                      </a:lnTo>
                      <a:lnTo>
                        <a:pt x="185" y="154"/>
                      </a:lnTo>
                      <a:lnTo>
                        <a:pt x="199" y="152"/>
                      </a:lnTo>
                      <a:lnTo>
                        <a:pt x="211" y="149"/>
                      </a:lnTo>
                      <a:lnTo>
                        <a:pt x="224" y="146"/>
                      </a:lnTo>
                      <a:lnTo>
                        <a:pt x="238" y="143"/>
                      </a:lnTo>
                      <a:lnTo>
                        <a:pt x="250" y="140"/>
                      </a:lnTo>
                      <a:lnTo>
                        <a:pt x="262" y="136"/>
                      </a:lnTo>
                      <a:lnTo>
                        <a:pt x="276" y="133"/>
                      </a:lnTo>
                      <a:lnTo>
                        <a:pt x="288" y="131"/>
                      </a:lnTo>
                      <a:lnTo>
                        <a:pt x="300" y="128"/>
                      </a:lnTo>
                      <a:lnTo>
                        <a:pt x="313" y="126"/>
                      </a:lnTo>
                      <a:lnTo>
                        <a:pt x="324" y="124"/>
                      </a:lnTo>
                      <a:lnTo>
                        <a:pt x="335" y="123"/>
                      </a:lnTo>
                      <a:lnTo>
                        <a:pt x="346" y="121"/>
                      </a:lnTo>
                      <a:lnTo>
                        <a:pt x="362" y="118"/>
                      </a:lnTo>
                      <a:lnTo>
                        <a:pt x="381" y="113"/>
                      </a:lnTo>
                      <a:lnTo>
                        <a:pt x="405" y="107"/>
                      </a:lnTo>
                      <a:lnTo>
                        <a:pt x="432" y="100"/>
                      </a:lnTo>
                      <a:lnTo>
                        <a:pt x="459" y="91"/>
                      </a:lnTo>
                      <a:lnTo>
                        <a:pt x="488" y="83"/>
                      </a:lnTo>
                      <a:lnTo>
                        <a:pt x="518" y="75"/>
                      </a:lnTo>
                      <a:lnTo>
                        <a:pt x="546" y="67"/>
                      </a:lnTo>
                      <a:lnTo>
                        <a:pt x="574" y="58"/>
                      </a:lnTo>
                      <a:lnTo>
                        <a:pt x="599" y="50"/>
                      </a:lnTo>
                      <a:lnTo>
                        <a:pt x="621" y="44"/>
                      </a:lnTo>
                      <a:lnTo>
                        <a:pt x="641" y="38"/>
                      </a:lnTo>
                      <a:lnTo>
                        <a:pt x="655" y="34"/>
                      </a:lnTo>
                      <a:lnTo>
                        <a:pt x="664" y="31"/>
                      </a:lnTo>
                      <a:lnTo>
                        <a:pt x="667" y="30"/>
                      </a:lnTo>
                      <a:lnTo>
                        <a:pt x="673" y="29"/>
                      </a:lnTo>
                      <a:lnTo>
                        <a:pt x="685" y="25"/>
                      </a:lnTo>
                      <a:lnTo>
                        <a:pt x="703" y="19"/>
                      </a:lnTo>
                      <a:lnTo>
                        <a:pt x="726" y="14"/>
                      </a:lnTo>
                      <a:lnTo>
                        <a:pt x="749" y="9"/>
                      </a:lnTo>
                      <a:lnTo>
                        <a:pt x="770" y="4"/>
                      </a:lnTo>
                      <a:lnTo>
                        <a:pt x="789" y="1"/>
                      </a:lnTo>
                      <a:lnTo>
                        <a:pt x="801" y="1"/>
                      </a:lnTo>
                      <a:lnTo>
                        <a:pt x="803" y="1"/>
                      </a:lnTo>
                      <a:lnTo>
                        <a:pt x="809" y="0"/>
                      </a:lnTo>
                      <a:lnTo>
                        <a:pt x="818" y="1"/>
                      </a:lnTo>
                      <a:lnTo>
                        <a:pt x="830" y="4"/>
                      </a:lnTo>
                      <a:lnTo>
                        <a:pt x="834" y="5"/>
                      </a:lnTo>
                      <a:lnTo>
                        <a:pt x="840" y="6"/>
                      </a:lnTo>
                      <a:lnTo>
                        <a:pt x="845" y="7"/>
                      </a:lnTo>
                      <a:lnTo>
                        <a:pt x="852" y="8"/>
                      </a:lnTo>
                      <a:lnTo>
                        <a:pt x="860" y="8"/>
                      </a:lnTo>
                      <a:lnTo>
                        <a:pt x="867" y="8"/>
                      </a:lnTo>
                      <a:lnTo>
                        <a:pt x="875" y="8"/>
                      </a:lnTo>
                      <a:lnTo>
                        <a:pt x="882" y="8"/>
                      </a:lnTo>
                      <a:lnTo>
                        <a:pt x="888" y="8"/>
                      </a:lnTo>
                      <a:lnTo>
                        <a:pt x="892" y="8"/>
                      </a:lnTo>
                      <a:lnTo>
                        <a:pt x="895" y="8"/>
                      </a:lnTo>
                      <a:lnTo>
                        <a:pt x="896" y="8"/>
                      </a:lnTo>
                      <a:lnTo>
                        <a:pt x="897" y="8"/>
                      </a:lnTo>
                      <a:lnTo>
                        <a:pt x="901" y="9"/>
                      </a:lnTo>
                      <a:lnTo>
                        <a:pt x="906" y="9"/>
                      </a:lnTo>
                      <a:lnTo>
                        <a:pt x="915" y="10"/>
                      </a:lnTo>
                      <a:lnTo>
                        <a:pt x="925" y="12"/>
                      </a:lnTo>
                      <a:lnTo>
                        <a:pt x="936" y="13"/>
                      </a:lnTo>
                      <a:lnTo>
                        <a:pt x="951" y="15"/>
                      </a:lnTo>
                      <a:lnTo>
                        <a:pt x="966" y="17"/>
                      </a:lnTo>
                      <a:lnTo>
                        <a:pt x="982" y="20"/>
                      </a:lnTo>
                      <a:lnTo>
                        <a:pt x="1002" y="24"/>
                      </a:lnTo>
                      <a:lnTo>
                        <a:pt x="1021" y="27"/>
                      </a:lnTo>
                      <a:lnTo>
                        <a:pt x="1043" y="31"/>
                      </a:lnTo>
                      <a:lnTo>
                        <a:pt x="1065" y="34"/>
                      </a:lnTo>
                      <a:lnTo>
                        <a:pt x="1088" y="39"/>
                      </a:lnTo>
                      <a:lnTo>
                        <a:pt x="1113" y="43"/>
                      </a:lnTo>
                      <a:lnTo>
                        <a:pt x="1138" y="48"/>
                      </a:lnTo>
                      <a:lnTo>
                        <a:pt x="1164" y="54"/>
                      </a:lnTo>
                      <a:lnTo>
                        <a:pt x="1191" y="59"/>
                      </a:lnTo>
                      <a:lnTo>
                        <a:pt x="1218" y="67"/>
                      </a:lnTo>
                      <a:lnTo>
                        <a:pt x="1246" y="73"/>
                      </a:lnTo>
                      <a:lnTo>
                        <a:pt x="1274" y="80"/>
                      </a:lnTo>
                      <a:lnTo>
                        <a:pt x="1302" y="87"/>
                      </a:lnTo>
                      <a:lnTo>
                        <a:pt x="1331" y="95"/>
                      </a:lnTo>
                      <a:lnTo>
                        <a:pt x="1359" y="104"/>
                      </a:lnTo>
                      <a:lnTo>
                        <a:pt x="1387" y="113"/>
                      </a:lnTo>
                      <a:lnTo>
                        <a:pt x="1415" y="122"/>
                      </a:lnTo>
                      <a:lnTo>
                        <a:pt x="1444" y="131"/>
                      </a:lnTo>
                      <a:lnTo>
                        <a:pt x="1471" y="142"/>
                      </a:lnTo>
                      <a:lnTo>
                        <a:pt x="1497" y="152"/>
                      </a:lnTo>
                      <a:lnTo>
                        <a:pt x="1524" y="163"/>
                      </a:lnTo>
                      <a:lnTo>
                        <a:pt x="1549" y="174"/>
                      </a:lnTo>
                      <a:lnTo>
                        <a:pt x="1574" y="187"/>
                      </a:lnTo>
                      <a:lnTo>
                        <a:pt x="1578" y="189"/>
                      </a:lnTo>
                      <a:lnTo>
                        <a:pt x="1591" y="193"/>
                      </a:lnTo>
                      <a:lnTo>
                        <a:pt x="1609" y="199"/>
                      </a:lnTo>
                      <a:lnTo>
                        <a:pt x="1629" y="206"/>
                      </a:lnTo>
                      <a:lnTo>
                        <a:pt x="1651" y="213"/>
                      </a:lnTo>
                      <a:lnTo>
                        <a:pt x="1672" y="220"/>
                      </a:lnTo>
                      <a:lnTo>
                        <a:pt x="1688" y="224"/>
                      </a:lnTo>
                      <a:lnTo>
                        <a:pt x="1699" y="226"/>
                      </a:lnTo>
                      <a:lnTo>
                        <a:pt x="1706" y="226"/>
                      </a:lnTo>
                      <a:lnTo>
                        <a:pt x="1712" y="227"/>
                      </a:lnTo>
                      <a:lnTo>
                        <a:pt x="1718" y="228"/>
                      </a:lnTo>
                      <a:lnTo>
                        <a:pt x="1722" y="229"/>
                      </a:lnTo>
                      <a:lnTo>
                        <a:pt x="1726" y="230"/>
                      </a:lnTo>
                      <a:lnTo>
                        <a:pt x="1729" y="231"/>
                      </a:lnTo>
                      <a:lnTo>
                        <a:pt x="1730" y="232"/>
                      </a:lnTo>
                      <a:lnTo>
                        <a:pt x="1731" y="232"/>
                      </a:lnTo>
                      <a:lnTo>
                        <a:pt x="1727" y="230"/>
                      </a:lnTo>
                      <a:lnTo>
                        <a:pt x="1717" y="224"/>
                      </a:lnTo>
                      <a:lnTo>
                        <a:pt x="1701" y="214"/>
                      </a:lnTo>
                      <a:lnTo>
                        <a:pt x="1683" y="204"/>
                      </a:lnTo>
                      <a:lnTo>
                        <a:pt x="1664" y="194"/>
                      </a:lnTo>
                      <a:lnTo>
                        <a:pt x="1646" y="185"/>
                      </a:lnTo>
                      <a:lnTo>
                        <a:pt x="1631" y="178"/>
                      </a:lnTo>
                      <a:lnTo>
                        <a:pt x="1619" y="174"/>
                      </a:lnTo>
                      <a:lnTo>
                        <a:pt x="1624" y="175"/>
                      </a:lnTo>
                      <a:lnTo>
                        <a:pt x="1639" y="179"/>
                      </a:lnTo>
                      <a:lnTo>
                        <a:pt x="1658" y="185"/>
                      </a:lnTo>
                      <a:lnTo>
                        <a:pt x="1682" y="192"/>
                      </a:lnTo>
                      <a:lnTo>
                        <a:pt x="1706" y="200"/>
                      </a:lnTo>
                      <a:lnTo>
                        <a:pt x="1728" y="210"/>
                      </a:lnTo>
                      <a:lnTo>
                        <a:pt x="1746" y="223"/>
                      </a:lnTo>
                      <a:lnTo>
                        <a:pt x="1757" y="235"/>
                      </a:lnTo>
                      <a:lnTo>
                        <a:pt x="1760" y="247"/>
                      </a:lnTo>
                      <a:lnTo>
                        <a:pt x="1759" y="247"/>
                      </a:lnTo>
                      <a:lnTo>
                        <a:pt x="1755" y="247"/>
                      </a:lnTo>
                      <a:lnTo>
                        <a:pt x="1748" y="246"/>
                      </a:lnTo>
                      <a:lnTo>
                        <a:pt x="1739" y="245"/>
                      </a:lnTo>
                      <a:lnTo>
                        <a:pt x="1729" y="244"/>
                      </a:lnTo>
                      <a:lnTo>
                        <a:pt x="1718" y="243"/>
                      </a:lnTo>
                      <a:lnTo>
                        <a:pt x="1704" y="241"/>
                      </a:lnTo>
                      <a:lnTo>
                        <a:pt x="1690" y="238"/>
                      </a:lnTo>
                      <a:lnTo>
                        <a:pt x="1675" y="236"/>
                      </a:lnTo>
                      <a:lnTo>
                        <a:pt x="1658" y="232"/>
                      </a:lnTo>
                      <a:lnTo>
                        <a:pt x="1643" y="228"/>
                      </a:lnTo>
                      <a:lnTo>
                        <a:pt x="1626" y="223"/>
                      </a:lnTo>
                      <a:lnTo>
                        <a:pt x="1610" y="218"/>
                      </a:lnTo>
                      <a:lnTo>
                        <a:pt x="1595" y="211"/>
                      </a:lnTo>
                      <a:lnTo>
                        <a:pt x="1579" y="204"/>
                      </a:lnTo>
                      <a:lnTo>
                        <a:pt x="1565" y="196"/>
                      </a:lnTo>
                      <a:lnTo>
                        <a:pt x="1557" y="192"/>
                      </a:lnTo>
                      <a:lnTo>
                        <a:pt x="1547" y="187"/>
                      </a:lnTo>
                      <a:lnTo>
                        <a:pt x="1537" y="183"/>
                      </a:lnTo>
                      <a:lnTo>
                        <a:pt x="1525" y="176"/>
                      </a:lnTo>
                      <a:lnTo>
                        <a:pt x="1511" y="171"/>
                      </a:lnTo>
                      <a:lnTo>
                        <a:pt x="1496" y="166"/>
                      </a:lnTo>
                      <a:lnTo>
                        <a:pt x="1480" y="160"/>
                      </a:lnTo>
                      <a:lnTo>
                        <a:pt x="1462" y="154"/>
                      </a:lnTo>
                      <a:lnTo>
                        <a:pt x="1444" y="148"/>
                      </a:lnTo>
                      <a:lnTo>
                        <a:pt x="1424" y="142"/>
                      </a:lnTo>
                      <a:lnTo>
                        <a:pt x="1405" y="135"/>
                      </a:lnTo>
                      <a:lnTo>
                        <a:pt x="1383" y="129"/>
                      </a:lnTo>
                      <a:lnTo>
                        <a:pt x="1362" y="122"/>
                      </a:lnTo>
                      <a:lnTo>
                        <a:pt x="1339" y="116"/>
                      </a:lnTo>
                      <a:lnTo>
                        <a:pt x="1316" y="110"/>
                      </a:lnTo>
                      <a:lnTo>
                        <a:pt x="1292" y="103"/>
                      </a:lnTo>
                      <a:lnTo>
                        <a:pt x="1267" y="96"/>
                      </a:lnTo>
                      <a:lnTo>
                        <a:pt x="1243" y="90"/>
                      </a:lnTo>
                      <a:lnTo>
                        <a:pt x="1217" y="84"/>
                      </a:lnTo>
                      <a:lnTo>
                        <a:pt x="1193" y="78"/>
                      </a:lnTo>
                      <a:lnTo>
                        <a:pt x="1167" y="72"/>
                      </a:lnTo>
                      <a:lnTo>
                        <a:pt x="1141" y="66"/>
                      </a:lnTo>
                      <a:lnTo>
                        <a:pt x="1116" y="61"/>
                      </a:lnTo>
                      <a:lnTo>
                        <a:pt x="1090" y="55"/>
                      </a:lnTo>
                      <a:lnTo>
                        <a:pt x="1064" y="50"/>
                      </a:lnTo>
                      <a:lnTo>
                        <a:pt x="1040" y="45"/>
                      </a:lnTo>
                      <a:lnTo>
                        <a:pt x="1014" y="41"/>
                      </a:lnTo>
                      <a:lnTo>
                        <a:pt x="990" y="37"/>
                      </a:lnTo>
                      <a:lnTo>
                        <a:pt x="966" y="33"/>
                      </a:lnTo>
                      <a:lnTo>
                        <a:pt x="942" y="30"/>
                      </a:lnTo>
                      <a:lnTo>
                        <a:pt x="919" y="27"/>
                      </a:lnTo>
                      <a:lnTo>
                        <a:pt x="896" y="24"/>
                      </a:lnTo>
                      <a:lnTo>
                        <a:pt x="894" y="24"/>
                      </a:lnTo>
                      <a:lnTo>
                        <a:pt x="887" y="25"/>
                      </a:lnTo>
                      <a:lnTo>
                        <a:pt x="877" y="25"/>
                      </a:lnTo>
                      <a:lnTo>
                        <a:pt x="865" y="26"/>
                      </a:lnTo>
                      <a:lnTo>
                        <a:pt x="853" y="26"/>
                      </a:lnTo>
                      <a:lnTo>
                        <a:pt x="841" y="25"/>
                      </a:lnTo>
                      <a:lnTo>
                        <a:pt x="831" y="24"/>
                      </a:lnTo>
                      <a:lnTo>
                        <a:pt x="823" y="20"/>
                      </a:lnTo>
                      <a:lnTo>
                        <a:pt x="817" y="17"/>
                      </a:lnTo>
                      <a:lnTo>
                        <a:pt x="810" y="16"/>
                      </a:lnTo>
                      <a:lnTo>
                        <a:pt x="803" y="15"/>
                      </a:lnTo>
                      <a:lnTo>
                        <a:pt x="797" y="15"/>
                      </a:lnTo>
                      <a:lnTo>
                        <a:pt x="791" y="16"/>
                      </a:lnTo>
                      <a:lnTo>
                        <a:pt x="785" y="16"/>
                      </a:lnTo>
                      <a:lnTo>
                        <a:pt x="782" y="17"/>
                      </a:lnTo>
                      <a:lnTo>
                        <a:pt x="781" y="17"/>
                      </a:lnTo>
                      <a:lnTo>
                        <a:pt x="778" y="18"/>
                      </a:lnTo>
                      <a:lnTo>
                        <a:pt x="769" y="22"/>
                      </a:lnTo>
                      <a:lnTo>
                        <a:pt x="754" y="26"/>
                      </a:lnTo>
                      <a:lnTo>
                        <a:pt x="734" y="32"/>
                      </a:lnTo>
                      <a:lnTo>
                        <a:pt x="710" y="40"/>
                      </a:lnTo>
                      <a:lnTo>
                        <a:pt x="682" y="48"/>
                      </a:lnTo>
                      <a:lnTo>
                        <a:pt x="650" y="57"/>
                      </a:lnTo>
                      <a:lnTo>
                        <a:pt x="617" y="67"/>
                      </a:lnTo>
                      <a:lnTo>
                        <a:pt x="581" y="77"/>
                      </a:lnTo>
                      <a:lnTo>
                        <a:pt x="545" y="87"/>
                      </a:lnTo>
                      <a:lnTo>
                        <a:pt x="509" y="96"/>
                      </a:lnTo>
                      <a:lnTo>
                        <a:pt x="472" y="106"/>
                      </a:lnTo>
                      <a:lnTo>
                        <a:pt x="435" y="115"/>
                      </a:lnTo>
                      <a:lnTo>
                        <a:pt x="400" y="123"/>
                      </a:lnTo>
                      <a:lnTo>
                        <a:pt x="366" y="130"/>
                      </a:lnTo>
                      <a:lnTo>
                        <a:pt x="335" y="135"/>
                      </a:lnTo>
                      <a:lnTo>
                        <a:pt x="332" y="136"/>
                      </a:lnTo>
                      <a:lnTo>
                        <a:pt x="322" y="137"/>
                      </a:lnTo>
                      <a:lnTo>
                        <a:pt x="306" y="141"/>
                      </a:lnTo>
                      <a:lnTo>
                        <a:pt x="287" y="145"/>
                      </a:lnTo>
                      <a:lnTo>
                        <a:pt x="263" y="149"/>
                      </a:lnTo>
                      <a:lnTo>
                        <a:pt x="238" y="154"/>
                      </a:lnTo>
                      <a:lnTo>
                        <a:pt x="209" y="160"/>
                      </a:lnTo>
                      <a:lnTo>
                        <a:pt x="179" y="166"/>
                      </a:lnTo>
                      <a:lnTo>
                        <a:pt x="150" y="172"/>
                      </a:lnTo>
                      <a:lnTo>
                        <a:pt x="120" y="178"/>
                      </a:lnTo>
                      <a:lnTo>
                        <a:pt x="92" y="184"/>
                      </a:lnTo>
                      <a:lnTo>
                        <a:pt x="65" y="190"/>
                      </a:lnTo>
                      <a:lnTo>
                        <a:pt x="43" y="195"/>
                      </a:lnTo>
                      <a:lnTo>
                        <a:pt x="23" y="199"/>
                      </a:lnTo>
                      <a:lnTo>
                        <a:pt x="9" y="203"/>
                      </a:lnTo>
                      <a:lnTo>
                        <a:pt x="0" y="206"/>
                      </a:lnTo>
                      <a:close/>
                    </a:path>
                  </a:pathLst>
                </a:custGeom>
                <a:solidFill>
                  <a:srgbClr val="96755B"/>
                </a:solidFill>
                <a:ln w="9525">
                  <a:solidFill>
                    <a:schemeClr val="tx1"/>
                  </a:solidFill>
                  <a:round/>
                  <a:headEnd/>
                  <a:tailEnd/>
                </a:ln>
              </p:spPr>
              <p:txBody>
                <a:bodyPr/>
                <a:lstStyle/>
                <a:p>
                  <a:endParaRPr lang="it-IT"/>
                </a:p>
              </p:txBody>
            </p:sp>
            <p:sp>
              <p:nvSpPr>
                <p:cNvPr id="6557" name="Freeform 630"/>
                <p:cNvSpPr>
                  <a:spLocks/>
                </p:cNvSpPr>
                <p:nvPr/>
              </p:nvSpPr>
              <p:spPr bwMode="auto">
                <a:xfrm>
                  <a:off x="3120" y="2633"/>
                  <a:ext cx="557" cy="73"/>
                </a:xfrm>
                <a:custGeom>
                  <a:avLst/>
                  <a:gdLst>
                    <a:gd name="T0" fmla="*/ 1 w 1671"/>
                    <a:gd name="T1" fmla="*/ 69 h 219"/>
                    <a:gd name="T2" fmla="*/ 6 w 1671"/>
                    <a:gd name="T3" fmla="*/ 67 h 219"/>
                    <a:gd name="T4" fmla="*/ 19 w 1671"/>
                    <a:gd name="T5" fmla="*/ 66 h 219"/>
                    <a:gd name="T6" fmla="*/ 28 w 1671"/>
                    <a:gd name="T7" fmla="*/ 65 h 219"/>
                    <a:gd name="T8" fmla="*/ 46 w 1671"/>
                    <a:gd name="T9" fmla="*/ 61 h 219"/>
                    <a:gd name="T10" fmla="*/ 70 w 1671"/>
                    <a:gd name="T11" fmla="*/ 56 h 219"/>
                    <a:gd name="T12" fmla="*/ 98 w 1671"/>
                    <a:gd name="T13" fmla="*/ 49 h 219"/>
                    <a:gd name="T14" fmla="*/ 129 w 1671"/>
                    <a:gd name="T15" fmla="*/ 41 h 219"/>
                    <a:gd name="T16" fmla="*/ 161 w 1671"/>
                    <a:gd name="T17" fmla="*/ 34 h 219"/>
                    <a:gd name="T18" fmla="*/ 192 w 1671"/>
                    <a:gd name="T19" fmla="*/ 26 h 219"/>
                    <a:gd name="T20" fmla="*/ 219 w 1671"/>
                    <a:gd name="T21" fmla="*/ 19 h 219"/>
                    <a:gd name="T22" fmla="*/ 241 w 1671"/>
                    <a:gd name="T23" fmla="*/ 12 h 219"/>
                    <a:gd name="T24" fmla="*/ 256 w 1671"/>
                    <a:gd name="T25" fmla="*/ 8 h 219"/>
                    <a:gd name="T26" fmla="*/ 261 w 1671"/>
                    <a:gd name="T27" fmla="*/ 5 h 219"/>
                    <a:gd name="T28" fmla="*/ 270 w 1671"/>
                    <a:gd name="T29" fmla="*/ 5 h 219"/>
                    <a:gd name="T30" fmla="*/ 285 w 1671"/>
                    <a:gd name="T31" fmla="*/ 6 h 219"/>
                    <a:gd name="T32" fmla="*/ 292 w 1671"/>
                    <a:gd name="T33" fmla="*/ 7 h 219"/>
                    <a:gd name="T34" fmla="*/ 300 w 1671"/>
                    <a:gd name="T35" fmla="*/ 8 h 219"/>
                    <a:gd name="T36" fmla="*/ 313 w 1671"/>
                    <a:gd name="T37" fmla="*/ 9 h 219"/>
                    <a:gd name="T38" fmla="*/ 331 w 1671"/>
                    <a:gd name="T39" fmla="*/ 11 h 219"/>
                    <a:gd name="T40" fmla="*/ 354 w 1671"/>
                    <a:gd name="T41" fmla="*/ 13 h 219"/>
                    <a:gd name="T42" fmla="*/ 380 w 1671"/>
                    <a:gd name="T43" fmla="*/ 18 h 219"/>
                    <a:gd name="T44" fmla="*/ 408 w 1671"/>
                    <a:gd name="T45" fmla="*/ 23 h 219"/>
                    <a:gd name="T46" fmla="*/ 439 w 1671"/>
                    <a:gd name="T47" fmla="*/ 31 h 219"/>
                    <a:gd name="T48" fmla="*/ 471 w 1671"/>
                    <a:gd name="T49" fmla="*/ 40 h 219"/>
                    <a:gd name="T50" fmla="*/ 503 w 1671"/>
                    <a:gd name="T51" fmla="*/ 52 h 219"/>
                    <a:gd name="T52" fmla="*/ 534 w 1671"/>
                    <a:gd name="T53" fmla="*/ 66 h 219"/>
                    <a:gd name="T54" fmla="*/ 533 w 1671"/>
                    <a:gd name="T55" fmla="*/ 61 h 219"/>
                    <a:gd name="T56" fmla="*/ 531 w 1671"/>
                    <a:gd name="T57" fmla="*/ 60 h 219"/>
                    <a:gd name="T58" fmla="*/ 523 w 1671"/>
                    <a:gd name="T59" fmla="*/ 56 h 219"/>
                    <a:gd name="T60" fmla="*/ 510 w 1671"/>
                    <a:gd name="T61" fmla="*/ 51 h 219"/>
                    <a:gd name="T62" fmla="*/ 492 w 1671"/>
                    <a:gd name="T63" fmla="*/ 44 h 219"/>
                    <a:gd name="T64" fmla="*/ 470 w 1671"/>
                    <a:gd name="T65" fmla="*/ 36 h 219"/>
                    <a:gd name="T66" fmla="*/ 445 w 1671"/>
                    <a:gd name="T67" fmla="*/ 28 h 219"/>
                    <a:gd name="T68" fmla="*/ 417 w 1671"/>
                    <a:gd name="T69" fmla="*/ 21 h 219"/>
                    <a:gd name="T70" fmla="*/ 385 w 1671"/>
                    <a:gd name="T71" fmla="*/ 13 h 219"/>
                    <a:gd name="T72" fmla="*/ 351 w 1671"/>
                    <a:gd name="T73" fmla="*/ 8 h 219"/>
                    <a:gd name="T74" fmla="*/ 315 w 1671"/>
                    <a:gd name="T75" fmla="*/ 4 h 219"/>
                    <a:gd name="T76" fmla="*/ 290 w 1671"/>
                    <a:gd name="T77" fmla="*/ 2 h 219"/>
                    <a:gd name="T78" fmla="*/ 280 w 1671"/>
                    <a:gd name="T79" fmla="*/ 0 h 219"/>
                    <a:gd name="T80" fmla="*/ 263 w 1671"/>
                    <a:gd name="T81" fmla="*/ 0 h 219"/>
                    <a:gd name="T82" fmla="*/ 252 w 1671"/>
                    <a:gd name="T83" fmla="*/ 2 h 219"/>
                    <a:gd name="T84" fmla="*/ 241 w 1671"/>
                    <a:gd name="T85" fmla="*/ 5 h 219"/>
                    <a:gd name="T86" fmla="*/ 224 w 1671"/>
                    <a:gd name="T87" fmla="*/ 10 h 219"/>
                    <a:gd name="T88" fmla="*/ 203 w 1671"/>
                    <a:gd name="T89" fmla="*/ 16 h 219"/>
                    <a:gd name="T90" fmla="*/ 178 w 1671"/>
                    <a:gd name="T91" fmla="*/ 23 h 219"/>
                    <a:gd name="T92" fmla="*/ 152 w 1671"/>
                    <a:gd name="T93" fmla="*/ 30 h 219"/>
                    <a:gd name="T94" fmla="*/ 124 w 1671"/>
                    <a:gd name="T95" fmla="*/ 37 h 219"/>
                    <a:gd name="T96" fmla="*/ 96 w 1671"/>
                    <a:gd name="T97" fmla="*/ 44 h 219"/>
                    <a:gd name="T98" fmla="*/ 69 w 1671"/>
                    <a:gd name="T99" fmla="*/ 51 h 219"/>
                    <a:gd name="T100" fmla="*/ 44 w 1671"/>
                    <a:gd name="T101" fmla="*/ 56 h 219"/>
                    <a:gd name="T102" fmla="*/ 21 w 1671"/>
                    <a:gd name="T103" fmla="*/ 60 h 219"/>
                    <a:gd name="T104" fmla="*/ 3 w 1671"/>
                    <a:gd name="T105" fmla="*/ 64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1" h="219">
                      <a:moveTo>
                        <a:pt x="0" y="207"/>
                      </a:moveTo>
                      <a:lnTo>
                        <a:pt x="1" y="207"/>
                      </a:lnTo>
                      <a:lnTo>
                        <a:pt x="2" y="206"/>
                      </a:lnTo>
                      <a:lnTo>
                        <a:pt x="7" y="205"/>
                      </a:lnTo>
                      <a:lnTo>
                        <a:pt x="12" y="204"/>
                      </a:lnTo>
                      <a:lnTo>
                        <a:pt x="19" y="202"/>
                      </a:lnTo>
                      <a:lnTo>
                        <a:pt x="29" y="201"/>
                      </a:lnTo>
                      <a:lnTo>
                        <a:pt x="41" y="199"/>
                      </a:lnTo>
                      <a:lnTo>
                        <a:pt x="57" y="198"/>
                      </a:lnTo>
                      <a:lnTo>
                        <a:pt x="63" y="197"/>
                      </a:lnTo>
                      <a:lnTo>
                        <a:pt x="72" y="196"/>
                      </a:lnTo>
                      <a:lnTo>
                        <a:pt x="83" y="194"/>
                      </a:lnTo>
                      <a:lnTo>
                        <a:pt x="99" y="191"/>
                      </a:lnTo>
                      <a:lnTo>
                        <a:pt x="116" y="187"/>
                      </a:lnTo>
                      <a:lnTo>
                        <a:pt x="137" y="183"/>
                      </a:lnTo>
                      <a:lnTo>
                        <a:pt x="158" y="178"/>
                      </a:lnTo>
                      <a:lnTo>
                        <a:pt x="183" y="173"/>
                      </a:lnTo>
                      <a:lnTo>
                        <a:pt x="209" y="167"/>
                      </a:lnTo>
                      <a:lnTo>
                        <a:pt x="235" y="160"/>
                      </a:lnTo>
                      <a:lnTo>
                        <a:pt x="264" y="154"/>
                      </a:lnTo>
                      <a:lnTo>
                        <a:pt x="294" y="147"/>
                      </a:lnTo>
                      <a:lnTo>
                        <a:pt x="324" y="140"/>
                      </a:lnTo>
                      <a:lnTo>
                        <a:pt x="356" y="132"/>
                      </a:lnTo>
                      <a:lnTo>
                        <a:pt x="387" y="124"/>
                      </a:lnTo>
                      <a:lnTo>
                        <a:pt x="420" y="116"/>
                      </a:lnTo>
                      <a:lnTo>
                        <a:pt x="452" y="109"/>
                      </a:lnTo>
                      <a:lnTo>
                        <a:pt x="482" y="101"/>
                      </a:lnTo>
                      <a:lnTo>
                        <a:pt x="514" y="93"/>
                      </a:lnTo>
                      <a:lnTo>
                        <a:pt x="545" y="85"/>
                      </a:lnTo>
                      <a:lnTo>
                        <a:pt x="575" y="77"/>
                      </a:lnTo>
                      <a:lnTo>
                        <a:pt x="603" y="70"/>
                      </a:lnTo>
                      <a:lnTo>
                        <a:pt x="630" y="63"/>
                      </a:lnTo>
                      <a:lnTo>
                        <a:pt x="656" y="56"/>
                      </a:lnTo>
                      <a:lnTo>
                        <a:pt x="680" y="50"/>
                      </a:lnTo>
                      <a:lnTo>
                        <a:pt x="702" y="43"/>
                      </a:lnTo>
                      <a:lnTo>
                        <a:pt x="722" y="37"/>
                      </a:lnTo>
                      <a:lnTo>
                        <a:pt x="740" y="32"/>
                      </a:lnTo>
                      <a:lnTo>
                        <a:pt x="755" y="27"/>
                      </a:lnTo>
                      <a:lnTo>
                        <a:pt x="767" y="23"/>
                      </a:lnTo>
                      <a:lnTo>
                        <a:pt x="776" y="19"/>
                      </a:lnTo>
                      <a:lnTo>
                        <a:pt x="782" y="16"/>
                      </a:lnTo>
                      <a:lnTo>
                        <a:pt x="784" y="16"/>
                      </a:lnTo>
                      <a:lnTo>
                        <a:pt x="789" y="15"/>
                      </a:lnTo>
                      <a:lnTo>
                        <a:pt x="797" y="14"/>
                      </a:lnTo>
                      <a:lnTo>
                        <a:pt x="809" y="14"/>
                      </a:lnTo>
                      <a:lnTo>
                        <a:pt x="822" y="14"/>
                      </a:lnTo>
                      <a:lnTo>
                        <a:pt x="837" y="16"/>
                      </a:lnTo>
                      <a:lnTo>
                        <a:pt x="854" y="18"/>
                      </a:lnTo>
                      <a:lnTo>
                        <a:pt x="872" y="22"/>
                      </a:lnTo>
                      <a:lnTo>
                        <a:pt x="873" y="22"/>
                      </a:lnTo>
                      <a:lnTo>
                        <a:pt x="876" y="22"/>
                      </a:lnTo>
                      <a:lnTo>
                        <a:pt x="882" y="22"/>
                      </a:lnTo>
                      <a:lnTo>
                        <a:pt x="890" y="23"/>
                      </a:lnTo>
                      <a:lnTo>
                        <a:pt x="900" y="23"/>
                      </a:lnTo>
                      <a:lnTo>
                        <a:pt x="911" y="24"/>
                      </a:lnTo>
                      <a:lnTo>
                        <a:pt x="924" y="25"/>
                      </a:lnTo>
                      <a:lnTo>
                        <a:pt x="939" y="26"/>
                      </a:lnTo>
                      <a:lnTo>
                        <a:pt x="956" y="28"/>
                      </a:lnTo>
                      <a:lnTo>
                        <a:pt x="975" y="30"/>
                      </a:lnTo>
                      <a:lnTo>
                        <a:pt x="994" y="32"/>
                      </a:lnTo>
                      <a:lnTo>
                        <a:pt x="1015" y="34"/>
                      </a:lnTo>
                      <a:lnTo>
                        <a:pt x="1037" y="37"/>
                      </a:lnTo>
                      <a:lnTo>
                        <a:pt x="1061" y="40"/>
                      </a:lnTo>
                      <a:lnTo>
                        <a:pt x="1087" y="44"/>
                      </a:lnTo>
                      <a:lnTo>
                        <a:pt x="1112" y="49"/>
                      </a:lnTo>
                      <a:lnTo>
                        <a:pt x="1139" y="53"/>
                      </a:lnTo>
                      <a:lnTo>
                        <a:pt x="1167" y="58"/>
                      </a:lnTo>
                      <a:lnTo>
                        <a:pt x="1195" y="64"/>
                      </a:lnTo>
                      <a:lnTo>
                        <a:pt x="1225" y="70"/>
                      </a:lnTo>
                      <a:lnTo>
                        <a:pt x="1255" y="77"/>
                      </a:lnTo>
                      <a:lnTo>
                        <a:pt x="1285" y="84"/>
                      </a:lnTo>
                      <a:lnTo>
                        <a:pt x="1316" y="93"/>
                      </a:lnTo>
                      <a:lnTo>
                        <a:pt x="1348" y="101"/>
                      </a:lnTo>
                      <a:lnTo>
                        <a:pt x="1380" y="110"/>
                      </a:lnTo>
                      <a:lnTo>
                        <a:pt x="1412" y="120"/>
                      </a:lnTo>
                      <a:lnTo>
                        <a:pt x="1443" y="132"/>
                      </a:lnTo>
                      <a:lnTo>
                        <a:pt x="1475" y="143"/>
                      </a:lnTo>
                      <a:lnTo>
                        <a:pt x="1508" y="155"/>
                      </a:lnTo>
                      <a:lnTo>
                        <a:pt x="1540" y="169"/>
                      </a:lnTo>
                      <a:lnTo>
                        <a:pt x="1572" y="183"/>
                      </a:lnTo>
                      <a:lnTo>
                        <a:pt x="1603" y="197"/>
                      </a:lnTo>
                      <a:lnTo>
                        <a:pt x="1671" y="219"/>
                      </a:lnTo>
                      <a:lnTo>
                        <a:pt x="1611" y="181"/>
                      </a:lnTo>
                      <a:lnTo>
                        <a:pt x="1600" y="184"/>
                      </a:lnTo>
                      <a:lnTo>
                        <a:pt x="1599" y="184"/>
                      </a:lnTo>
                      <a:lnTo>
                        <a:pt x="1596" y="182"/>
                      </a:lnTo>
                      <a:lnTo>
                        <a:pt x="1592" y="180"/>
                      </a:lnTo>
                      <a:lnTo>
                        <a:pt x="1586" y="177"/>
                      </a:lnTo>
                      <a:lnTo>
                        <a:pt x="1578" y="174"/>
                      </a:lnTo>
                      <a:lnTo>
                        <a:pt x="1568" y="169"/>
                      </a:lnTo>
                      <a:lnTo>
                        <a:pt x="1556" y="165"/>
                      </a:lnTo>
                      <a:lnTo>
                        <a:pt x="1543" y="158"/>
                      </a:lnTo>
                      <a:lnTo>
                        <a:pt x="1529" y="152"/>
                      </a:lnTo>
                      <a:lnTo>
                        <a:pt x="1512" y="146"/>
                      </a:lnTo>
                      <a:lnTo>
                        <a:pt x="1495" y="139"/>
                      </a:lnTo>
                      <a:lnTo>
                        <a:pt x="1475" y="132"/>
                      </a:lnTo>
                      <a:lnTo>
                        <a:pt x="1456" y="124"/>
                      </a:lnTo>
                      <a:lnTo>
                        <a:pt x="1434" y="117"/>
                      </a:lnTo>
                      <a:lnTo>
                        <a:pt x="1411" y="109"/>
                      </a:lnTo>
                      <a:lnTo>
                        <a:pt x="1387" y="101"/>
                      </a:lnTo>
                      <a:lnTo>
                        <a:pt x="1361" y="94"/>
                      </a:lnTo>
                      <a:lnTo>
                        <a:pt x="1335" y="85"/>
                      </a:lnTo>
                      <a:lnTo>
                        <a:pt x="1307" y="77"/>
                      </a:lnTo>
                      <a:lnTo>
                        <a:pt x="1278" y="70"/>
                      </a:lnTo>
                      <a:lnTo>
                        <a:pt x="1250" y="62"/>
                      </a:lnTo>
                      <a:lnTo>
                        <a:pt x="1219" y="55"/>
                      </a:lnTo>
                      <a:lnTo>
                        <a:pt x="1187" y="48"/>
                      </a:lnTo>
                      <a:lnTo>
                        <a:pt x="1155" y="40"/>
                      </a:lnTo>
                      <a:lnTo>
                        <a:pt x="1122" y="34"/>
                      </a:lnTo>
                      <a:lnTo>
                        <a:pt x="1089" y="28"/>
                      </a:lnTo>
                      <a:lnTo>
                        <a:pt x="1054" y="23"/>
                      </a:lnTo>
                      <a:lnTo>
                        <a:pt x="1019" y="18"/>
                      </a:lnTo>
                      <a:lnTo>
                        <a:pt x="983" y="14"/>
                      </a:lnTo>
                      <a:lnTo>
                        <a:pt x="946" y="11"/>
                      </a:lnTo>
                      <a:lnTo>
                        <a:pt x="909" y="7"/>
                      </a:lnTo>
                      <a:lnTo>
                        <a:pt x="872" y="5"/>
                      </a:lnTo>
                      <a:lnTo>
                        <a:pt x="870" y="5"/>
                      </a:lnTo>
                      <a:lnTo>
                        <a:pt x="863" y="4"/>
                      </a:lnTo>
                      <a:lnTo>
                        <a:pt x="853" y="2"/>
                      </a:lnTo>
                      <a:lnTo>
                        <a:pt x="839" y="1"/>
                      </a:lnTo>
                      <a:lnTo>
                        <a:pt x="824" y="0"/>
                      </a:lnTo>
                      <a:lnTo>
                        <a:pt x="807" y="0"/>
                      </a:lnTo>
                      <a:lnTo>
                        <a:pt x="789" y="1"/>
                      </a:lnTo>
                      <a:lnTo>
                        <a:pt x="771" y="3"/>
                      </a:lnTo>
                      <a:lnTo>
                        <a:pt x="766" y="4"/>
                      </a:lnTo>
                      <a:lnTo>
                        <a:pt x="757" y="6"/>
                      </a:lnTo>
                      <a:lnTo>
                        <a:pt x="748" y="10"/>
                      </a:lnTo>
                      <a:lnTo>
                        <a:pt x="736" y="13"/>
                      </a:lnTo>
                      <a:lnTo>
                        <a:pt x="722" y="16"/>
                      </a:lnTo>
                      <a:lnTo>
                        <a:pt x="707" y="20"/>
                      </a:lnTo>
                      <a:lnTo>
                        <a:pt x="690" y="25"/>
                      </a:lnTo>
                      <a:lnTo>
                        <a:pt x="671" y="30"/>
                      </a:lnTo>
                      <a:lnTo>
                        <a:pt x="652" y="35"/>
                      </a:lnTo>
                      <a:lnTo>
                        <a:pt x="630" y="41"/>
                      </a:lnTo>
                      <a:lnTo>
                        <a:pt x="608" y="48"/>
                      </a:lnTo>
                      <a:lnTo>
                        <a:pt x="584" y="55"/>
                      </a:lnTo>
                      <a:lnTo>
                        <a:pt x="560" y="61"/>
                      </a:lnTo>
                      <a:lnTo>
                        <a:pt x="535" y="68"/>
                      </a:lnTo>
                      <a:lnTo>
                        <a:pt x="508" y="75"/>
                      </a:lnTo>
                      <a:lnTo>
                        <a:pt x="482" y="82"/>
                      </a:lnTo>
                      <a:lnTo>
                        <a:pt x="455" y="90"/>
                      </a:lnTo>
                      <a:lnTo>
                        <a:pt x="427" y="97"/>
                      </a:lnTo>
                      <a:lnTo>
                        <a:pt x="399" y="105"/>
                      </a:lnTo>
                      <a:lnTo>
                        <a:pt x="372" y="112"/>
                      </a:lnTo>
                      <a:lnTo>
                        <a:pt x="343" y="119"/>
                      </a:lnTo>
                      <a:lnTo>
                        <a:pt x="315" y="127"/>
                      </a:lnTo>
                      <a:lnTo>
                        <a:pt x="288" y="133"/>
                      </a:lnTo>
                      <a:lnTo>
                        <a:pt x="260" y="140"/>
                      </a:lnTo>
                      <a:lnTo>
                        <a:pt x="233" y="146"/>
                      </a:lnTo>
                      <a:lnTo>
                        <a:pt x="207" y="152"/>
                      </a:lnTo>
                      <a:lnTo>
                        <a:pt x="181" y="158"/>
                      </a:lnTo>
                      <a:lnTo>
                        <a:pt x="155" y="163"/>
                      </a:lnTo>
                      <a:lnTo>
                        <a:pt x="131" y="169"/>
                      </a:lnTo>
                      <a:lnTo>
                        <a:pt x="107" y="174"/>
                      </a:lnTo>
                      <a:lnTo>
                        <a:pt x="86" y="178"/>
                      </a:lnTo>
                      <a:lnTo>
                        <a:pt x="64" y="181"/>
                      </a:lnTo>
                      <a:lnTo>
                        <a:pt x="14" y="192"/>
                      </a:lnTo>
                      <a:lnTo>
                        <a:pt x="12" y="192"/>
                      </a:lnTo>
                      <a:lnTo>
                        <a:pt x="8" y="193"/>
                      </a:lnTo>
                      <a:lnTo>
                        <a:pt x="3" y="197"/>
                      </a:lnTo>
                      <a:lnTo>
                        <a:pt x="0" y="207"/>
                      </a:lnTo>
                      <a:close/>
                    </a:path>
                  </a:pathLst>
                </a:custGeom>
                <a:noFill/>
                <a:ln w="9525">
                  <a:solidFill>
                    <a:schemeClr val="tx1"/>
                  </a:solidFill>
                  <a:round/>
                  <a:headEnd/>
                  <a:tailEnd/>
                </a:ln>
                <a:extLst>
                  <a:ext uri="{909E8E84-426E-40dd-AFC4-6F175D3DCCD1}">
                    <a14:hiddenFill xmlns:a14="http://schemas.microsoft.com/office/drawing/2010/main" xmlns="">
                      <a:solidFill>
                        <a:srgbClr val="000000"/>
                      </a:solidFill>
                    </a14:hiddenFill>
                  </a:ext>
                </a:extLst>
              </p:spPr>
              <p:txBody>
                <a:bodyPr/>
                <a:lstStyle/>
                <a:p>
                  <a:endParaRPr lang="it-IT"/>
                </a:p>
              </p:txBody>
            </p:sp>
            <p:sp>
              <p:nvSpPr>
                <p:cNvPr id="6558" name="Freeform 631"/>
                <p:cNvSpPr>
                  <a:spLocks/>
                </p:cNvSpPr>
                <p:nvPr/>
              </p:nvSpPr>
              <p:spPr bwMode="auto">
                <a:xfrm>
                  <a:off x="3412" y="2659"/>
                  <a:ext cx="260" cy="63"/>
                </a:xfrm>
                <a:custGeom>
                  <a:avLst/>
                  <a:gdLst>
                    <a:gd name="T0" fmla="*/ 1 w 782"/>
                    <a:gd name="T1" fmla="*/ 4 h 189"/>
                    <a:gd name="T2" fmla="*/ 10 w 782"/>
                    <a:gd name="T3" fmla="*/ 5 h 189"/>
                    <a:gd name="T4" fmla="*/ 24 w 782"/>
                    <a:gd name="T5" fmla="*/ 6 h 189"/>
                    <a:gd name="T6" fmla="*/ 43 w 782"/>
                    <a:gd name="T7" fmla="*/ 9 h 189"/>
                    <a:gd name="T8" fmla="*/ 63 w 782"/>
                    <a:gd name="T9" fmla="*/ 11 h 189"/>
                    <a:gd name="T10" fmla="*/ 83 w 782"/>
                    <a:gd name="T11" fmla="*/ 14 h 189"/>
                    <a:gd name="T12" fmla="*/ 100 w 782"/>
                    <a:gd name="T13" fmla="*/ 17 h 189"/>
                    <a:gd name="T14" fmla="*/ 112 w 782"/>
                    <a:gd name="T15" fmla="*/ 20 h 189"/>
                    <a:gd name="T16" fmla="*/ 121 w 782"/>
                    <a:gd name="T17" fmla="*/ 23 h 189"/>
                    <a:gd name="T18" fmla="*/ 134 w 782"/>
                    <a:gd name="T19" fmla="*/ 28 h 189"/>
                    <a:gd name="T20" fmla="*/ 147 w 782"/>
                    <a:gd name="T21" fmla="*/ 32 h 189"/>
                    <a:gd name="T22" fmla="*/ 159 w 782"/>
                    <a:gd name="T23" fmla="*/ 35 h 189"/>
                    <a:gd name="T24" fmla="*/ 166 w 782"/>
                    <a:gd name="T25" fmla="*/ 37 h 189"/>
                    <a:gd name="T26" fmla="*/ 177 w 782"/>
                    <a:gd name="T27" fmla="*/ 39 h 189"/>
                    <a:gd name="T28" fmla="*/ 191 w 782"/>
                    <a:gd name="T29" fmla="*/ 43 h 189"/>
                    <a:gd name="T30" fmla="*/ 207 w 782"/>
                    <a:gd name="T31" fmla="*/ 48 h 189"/>
                    <a:gd name="T32" fmla="*/ 224 w 782"/>
                    <a:gd name="T33" fmla="*/ 53 h 189"/>
                    <a:gd name="T34" fmla="*/ 240 w 782"/>
                    <a:gd name="T35" fmla="*/ 57 h 189"/>
                    <a:gd name="T36" fmla="*/ 252 w 782"/>
                    <a:gd name="T37" fmla="*/ 61 h 189"/>
                    <a:gd name="T38" fmla="*/ 259 w 782"/>
                    <a:gd name="T39" fmla="*/ 63 h 189"/>
                    <a:gd name="T40" fmla="*/ 259 w 782"/>
                    <a:gd name="T41" fmla="*/ 63 h 189"/>
                    <a:gd name="T42" fmla="*/ 252 w 782"/>
                    <a:gd name="T43" fmla="*/ 60 h 189"/>
                    <a:gd name="T44" fmla="*/ 240 w 782"/>
                    <a:gd name="T45" fmla="*/ 56 h 189"/>
                    <a:gd name="T46" fmla="*/ 224 w 782"/>
                    <a:gd name="T47" fmla="*/ 51 h 189"/>
                    <a:gd name="T48" fmla="*/ 208 w 782"/>
                    <a:gd name="T49" fmla="*/ 45 h 189"/>
                    <a:gd name="T50" fmla="*/ 192 w 782"/>
                    <a:gd name="T51" fmla="*/ 39 h 189"/>
                    <a:gd name="T52" fmla="*/ 178 w 782"/>
                    <a:gd name="T53" fmla="*/ 35 h 189"/>
                    <a:gd name="T54" fmla="*/ 167 w 782"/>
                    <a:gd name="T55" fmla="*/ 32 h 189"/>
                    <a:gd name="T56" fmla="*/ 162 w 782"/>
                    <a:gd name="T57" fmla="*/ 30 h 189"/>
                    <a:gd name="T58" fmla="*/ 155 w 782"/>
                    <a:gd name="T59" fmla="*/ 28 h 189"/>
                    <a:gd name="T60" fmla="*/ 147 w 782"/>
                    <a:gd name="T61" fmla="*/ 25 h 189"/>
                    <a:gd name="T62" fmla="*/ 138 w 782"/>
                    <a:gd name="T63" fmla="*/ 22 h 189"/>
                    <a:gd name="T64" fmla="*/ 128 w 782"/>
                    <a:gd name="T65" fmla="*/ 18 h 189"/>
                    <a:gd name="T66" fmla="*/ 119 w 782"/>
                    <a:gd name="T67" fmla="*/ 15 h 189"/>
                    <a:gd name="T68" fmla="*/ 112 w 782"/>
                    <a:gd name="T69" fmla="*/ 12 h 189"/>
                    <a:gd name="T70" fmla="*/ 107 w 782"/>
                    <a:gd name="T71" fmla="*/ 11 h 189"/>
                    <a:gd name="T72" fmla="*/ 103 w 782"/>
                    <a:gd name="T73" fmla="*/ 10 h 189"/>
                    <a:gd name="T74" fmla="*/ 95 w 782"/>
                    <a:gd name="T75" fmla="*/ 9 h 189"/>
                    <a:gd name="T76" fmla="*/ 82 w 782"/>
                    <a:gd name="T77" fmla="*/ 7 h 189"/>
                    <a:gd name="T78" fmla="*/ 67 w 782"/>
                    <a:gd name="T79" fmla="*/ 4 h 189"/>
                    <a:gd name="T80" fmla="*/ 51 w 782"/>
                    <a:gd name="T81" fmla="*/ 2 h 189"/>
                    <a:gd name="T82" fmla="*/ 34 w 782"/>
                    <a:gd name="T83" fmla="*/ 0 h 189"/>
                    <a:gd name="T84" fmla="*/ 18 w 782"/>
                    <a:gd name="T85" fmla="*/ 0 h 189"/>
                    <a:gd name="T86" fmla="*/ 5 w 782"/>
                    <a:gd name="T87" fmla="*/ 2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2" h="189">
                      <a:moveTo>
                        <a:pt x="0" y="11"/>
                      </a:moveTo>
                      <a:lnTo>
                        <a:pt x="3" y="11"/>
                      </a:lnTo>
                      <a:lnTo>
                        <a:pt x="14" y="12"/>
                      </a:lnTo>
                      <a:lnTo>
                        <a:pt x="29" y="14"/>
                      </a:lnTo>
                      <a:lnTo>
                        <a:pt x="48" y="16"/>
                      </a:lnTo>
                      <a:lnTo>
                        <a:pt x="73" y="19"/>
                      </a:lnTo>
                      <a:lnTo>
                        <a:pt x="100" y="22"/>
                      </a:lnTo>
                      <a:lnTo>
                        <a:pt x="128" y="26"/>
                      </a:lnTo>
                      <a:lnTo>
                        <a:pt x="159" y="29"/>
                      </a:lnTo>
                      <a:lnTo>
                        <a:pt x="190" y="33"/>
                      </a:lnTo>
                      <a:lnTo>
                        <a:pt x="220" y="38"/>
                      </a:lnTo>
                      <a:lnTo>
                        <a:pt x="249" y="42"/>
                      </a:lnTo>
                      <a:lnTo>
                        <a:pt x="277" y="47"/>
                      </a:lnTo>
                      <a:lnTo>
                        <a:pt x="301" y="51"/>
                      </a:lnTo>
                      <a:lnTo>
                        <a:pt x="322" y="55"/>
                      </a:lnTo>
                      <a:lnTo>
                        <a:pt x="338" y="59"/>
                      </a:lnTo>
                      <a:lnTo>
                        <a:pt x="349" y="63"/>
                      </a:lnTo>
                      <a:lnTo>
                        <a:pt x="365" y="70"/>
                      </a:lnTo>
                      <a:lnTo>
                        <a:pt x="384" y="76"/>
                      </a:lnTo>
                      <a:lnTo>
                        <a:pt x="403" y="83"/>
                      </a:lnTo>
                      <a:lnTo>
                        <a:pt x="424" y="90"/>
                      </a:lnTo>
                      <a:lnTo>
                        <a:pt x="442" y="96"/>
                      </a:lnTo>
                      <a:lnTo>
                        <a:pt x="461" y="101"/>
                      </a:lnTo>
                      <a:lnTo>
                        <a:pt x="477" y="105"/>
                      </a:lnTo>
                      <a:lnTo>
                        <a:pt x="492" y="108"/>
                      </a:lnTo>
                      <a:lnTo>
                        <a:pt x="500" y="110"/>
                      </a:lnTo>
                      <a:lnTo>
                        <a:pt x="513" y="113"/>
                      </a:lnTo>
                      <a:lnTo>
                        <a:pt x="531" y="118"/>
                      </a:lnTo>
                      <a:lnTo>
                        <a:pt x="551" y="123"/>
                      </a:lnTo>
                      <a:lnTo>
                        <a:pt x="574" y="130"/>
                      </a:lnTo>
                      <a:lnTo>
                        <a:pt x="598" y="137"/>
                      </a:lnTo>
                      <a:lnTo>
                        <a:pt x="623" y="144"/>
                      </a:lnTo>
                      <a:lnTo>
                        <a:pt x="649" y="151"/>
                      </a:lnTo>
                      <a:lnTo>
                        <a:pt x="674" y="158"/>
                      </a:lnTo>
                      <a:lnTo>
                        <a:pt x="699" y="166"/>
                      </a:lnTo>
                      <a:lnTo>
                        <a:pt x="721" y="172"/>
                      </a:lnTo>
                      <a:lnTo>
                        <a:pt x="741" y="177"/>
                      </a:lnTo>
                      <a:lnTo>
                        <a:pt x="758" y="182"/>
                      </a:lnTo>
                      <a:lnTo>
                        <a:pt x="770" y="186"/>
                      </a:lnTo>
                      <a:lnTo>
                        <a:pt x="779" y="188"/>
                      </a:lnTo>
                      <a:lnTo>
                        <a:pt x="782" y="189"/>
                      </a:lnTo>
                      <a:lnTo>
                        <a:pt x="779" y="188"/>
                      </a:lnTo>
                      <a:lnTo>
                        <a:pt x="770" y="185"/>
                      </a:lnTo>
                      <a:lnTo>
                        <a:pt x="758" y="181"/>
                      </a:lnTo>
                      <a:lnTo>
                        <a:pt x="742" y="175"/>
                      </a:lnTo>
                      <a:lnTo>
                        <a:pt x="722" y="169"/>
                      </a:lnTo>
                      <a:lnTo>
                        <a:pt x="700" y="160"/>
                      </a:lnTo>
                      <a:lnTo>
                        <a:pt x="675" y="152"/>
                      </a:lnTo>
                      <a:lnTo>
                        <a:pt x="651" y="144"/>
                      </a:lnTo>
                      <a:lnTo>
                        <a:pt x="625" y="135"/>
                      </a:lnTo>
                      <a:lnTo>
                        <a:pt x="600" y="127"/>
                      </a:lnTo>
                      <a:lnTo>
                        <a:pt x="576" y="118"/>
                      </a:lnTo>
                      <a:lnTo>
                        <a:pt x="553" y="111"/>
                      </a:lnTo>
                      <a:lnTo>
                        <a:pt x="534" y="104"/>
                      </a:lnTo>
                      <a:lnTo>
                        <a:pt x="516" y="99"/>
                      </a:lnTo>
                      <a:lnTo>
                        <a:pt x="503" y="95"/>
                      </a:lnTo>
                      <a:lnTo>
                        <a:pt x="495" y="93"/>
                      </a:lnTo>
                      <a:lnTo>
                        <a:pt x="487" y="91"/>
                      </a:lnTo>
                      <a:lnTo>
                        <a:pt x="478" y="89"/>
                      </a:lnTo>
                      <a:lnTo>
                        <a:pt x="467" y="84"/>
                      </a:lnTo>
                      <a:lnTo>
                        <a:pt x="455" y="80"/>
                      </a:lnTo>
                      <a:lnTo>
                        <a:pt x="442" y="76"/>
                      </a:lnTo>
                      <a:lnTo>
                        <a:pt x="428" y="71"/>
                      </a:lnTo>
                      <a:lnTo>
                        <a:pt x="414" y="66"/>
                      </a:lnTo>
                      <a:lnTo>
                        <a:pt x="399" y="60"/>
                      </a:lnTo>
                      <a:lnTo>
                        <a:pt x="386" y="55"/>
                      </a:lnTo>
                      <a:lnTo>
                        <a:pt x="372" y="50"/>
                      </a:lnTo>
                      <a:lnTo>
                        <a:pt x="359" y="44"/>
                      </a:lnTo>
                      <a:lnTo>
                        <a:pt x="347" y="40"/>
                      </a:lnTo>
                      <a:lnTo>
                        <a:pt x="337" y="37"/>
                      </a:lnTo>
                      <a:lnTo>
                        <a:pt x="327" y="34"/>
                      </a:lnTo>
                      <a:lnTo>
                        <a:pt x="321" y="33"/>
                      </a:lnTo>
                      <a:lnTo>
                        <a:pt x="316" y="32"/>
                      </a:lnTo>
                      <a:lnTo>
                        <a:pt x="310" y="31"/>
                      </a:lnTo>
                      <a:lnTo>
                        <a:pt x="300" y="30"/>
                      </a:lnTo>
                      <a:lnTo>
                        <a:pt x="286" y="27"/>
                      </a:lnTo>
                      <a:lnTo>
                        <a:pt x="269" y="24"/>
                      </a:lnTo>
                      <a:lnTo>
                        <a:pt x="248" y="20"/>
                      </a:lnTo>
                      <a:lnTo>
                        <a:pt x="227" y="17"/>
                      </a:lnTo>
                      <a:lnTo>
                        <a:pt x="203" y="13"/>
                      </a:lnTo>
                      <a:lnTo>
                        <a:pt x="178" y="9"/>
                      </a:lnTo>
                      <a:lnTo>
                        <a:pt x="152" y="5"/>
                      </a:lnTo>
                      <a:lnTo>
                        <a:pt x="126" y="3"/>
                      </a:lnTo>
                      <a:lnTo>
                        <a:pt x="101" y="1"/>
                      </a:lnTo>
                      <a:lnTo>
                        <a:pt x="77" y="0"/>
                      </a:lnTo>
                      <a:lnTo>
                        <a:pt x="55" y="0"/>
                      </a:lnTo>
                      <a:lnTo>
                        <a:pt x="33" y="2"/>
                      </a:lnTo>
                      <a:lnTo>
                        <a:pt x="16" y="5"/>
                      </a:lnTo>
                      <a:lnTo>
                        <a:pt x="0" y="11"/>
                      </a:lnTo>
                      <a:close/>
                    </a:path>
                  </a:pathLst>
                </a:custGeom>
                <a:noFill/>
                <a:ln w="9525">
                  <a:solidFill>
                    <a:srgbClr val="000066"/>
                  </a:solidFill>
                  <a:round/>
                  <a:headEnd/>
                  <a:tailEnd/>
                </a:ln>
                <a:extLst>
                  <a:ext uri="{909E8E84-426E-40dd-AFC4-6F175D3DCCD1}">
                    <a14:hiddenFill xmlns:a14="http://schemas.microsoft.com/office/drawing/2010/main" xmlns="">
                      <a:solidFill>
                        <a:srgbClr val="280000"/>
                      </a:solidFill>
                    </a14:hiddenFill>
                  </a:ext>
                </a:extLst>
              </p:spPr>
              <p:txBody>
                <a:bodyPr/>
                <a:lstStyle/>
                <a:p>
                  <a:endParaRPr lang="it-IT"/>
                </a:p>
              </p:txBody>
            </p:sp>
            <p:sp>
              <p:nvSpPr>
                <p:cNvPr id="6559" name="Freeform 632"/>
                <p:cNvSpPr>
                  <a:spLocks/>
                </p:cNvSpPr>
                <p:nvPr/>
              </p:nvSpPr>
              <p:spPr bwMode="auto">
                <a:xfrm>
                  <a:off x="3168" y="2916"/>
                  <a:ext cx="89" cy="34"/>
                </a:xfrm>
                <a:custGeom>
                  <a:avLst/>
                  <a:gdLst>
                    <a:gd name="T0" fmla="*/ 1 w 268"/>
                    <a:gd name="T1" fmla="*/ 9 h 103"/>
                    <a:gd name="T2" fmla="*/ 1 w 268"/>
                    <a:gd name="T3" fmla="*/ 10 h 103"/>
                    <a:gd name="T4" fmla="*/ 1 w 268"/>
                    <a:gd name="T5" fmla="*/ 12 h 103"/>
                    <a:gd name="T6" fmla="*/ 2 w 268"/>
                    <a:gd name="T7" fmla="*/ 15 h 103"/>
                    <a:gd name="T8" fmla="*/ 3 w 268"/>
                    <a:gd name="T9" fmla="*/ 19 h 103"/>
                    <a:gd name="T10" fmla="*/ 5 w 268"/>
                    <a:gd name="T11" fmla="*/ 23 h 103"/>
                    <a:gd name="T12" fmla="*/ 8 w 268"/>
                    <a:gd name="T13" fmla="*/ 26 h 103"/>
                    <a:gd name="T14" fmla="*/ 11 w 268"/>
                    <a:gd name="T15" fmla="*/ 30 h 103"/>
                    <a:gd name="T16" fmla="*/ 15 w 268"/>
                    <a:gd name="T17" fmla="*/ 32 h 103"/>
                    <a:gd name="T18" fmla="*/ 19 w 268"/>
                    <a:gd name="T19" fmla="*/ 34 h 103"/>
                    <a:gd name="T20" fmla="*/ 24 w 268"/>
                    <a:gd name="T21" fmla="*/ 34 h 103"/>
                    <a:gd name="T22" fmla="*/ 27 w 268"/>
                    <a:gd name="T23" fmla="*/ 34 h 103"/>
                    <a:gd name="T24" fmla="*/ 31 w 268"/>
                    <a:gd name="T25" fmla="*/ 33 h 103"/>
                    <a:gd name="T26" fmla="*/ 34 w 268"/>
                    <a:gd name="T27" fmla="*/ 33 h 103"/>
                    <a:gd name="T28" fmla="*/ 36 w 268"/>
                    <a:gd name="T29" fmla="*/ 32 h 103"/>
                    <a:gd name="T30" fmla="*/ 38 w 268"/>
                    <a:gd name="T31" fmla="*/ 31 h 103"/>
                    <a:gd name="T32" fmla="*/ 39 w 268"/>
                    <a:gd name="T33" fmla="*/ 30 h 103"/>
                    <a:gd name="T34" fmla="*/ 42 w 268"/>
                    <a:gd name="T35" fmla="*/ 29 h 103"/>
                    <a:gd name="T36" fmla="*/ 46 w 268"/>
                    <a:gd name="T37" fmla="*/ 27 h 103"/>
                    <a:gd name="T38" fmla="*/ 53 w 268"/>
                    <a:gd name="T39" fmla="*/ 24 h 103"/>
                    <a:gd name="T40" fmla="*/ 61 w 268"/>
                    <a:gd name="T41" fmla="*/ 20 h 103"/>
                    <a:gd name="T42" fmla="*/ 68 w 268"/>
                    <a:gd name="T43" fmla="*/ 17 h 103"/>
                    <a:gd name="T44" fmla="*/ 74 w 268"/>
                    <a:gd name="T45" fmla="*/ 14 h 103"/>
                    <a:gd name="T46" fmla="*/ 78 w 268"/>
                    <a:gd name="T47" fmla="*/ 12 h 103"/>
                    <a:gd name="T48" fmla="*/ 80 w 268"/>
                    <a:gd name="T49" fmla="*/ 11 h 103"/>
                    <a:gd name="T50" fmla="*/ 89 w 268"/>
                    <a:gd name="T51" fmla="*/ 6 h 103"/>
                    <a:gd name="T52" fmla="*/ 88 w 268"/>
                    <a:gd name="T53" fmla="*/ 6 h 103"/>
                    <a:gd name="T54" fmla="*/ 86 w 268"/>
                    <a:gd name="T55" fmla="*/ 7 h 103"/>
                    <a:gd name="T56" fmla="*/ 83 w 268"/>
                    <a:gd name="T57" fmla="*/ 7 h 103"/>
                    <a:gd name="T58" fmla="*/ 79 w 268"/>
                    <a:gd name="T59" fmla="*/ 8 h 103"/>
                    <a:gd name="T60" fmla="*/ 75 w 268"/>
                    <a:gd name="T61" fmla="*/ 8 h 103"/>
                    <a:gd name="T62" fmla="*/ 71 w 268"/>
                    <a:gd name="T63" fmla="*/ 9 h 103"/>
                    <a:gd name="T64" fmla="*/ 67 w 268"/>
                    <a:gd name="T65" fmla="*/ 9 h 103"/>
                    <a:gd name="T66" fmla="*/ 63 w 268"/>
                    <a:gd name="T67" fmla="*/ 9 h 103"/>
                    <a:gd name="T68" fmla="*/ 60 w 268"/>
                    <a:gd name="T69" fmla="*/ 9 h 103"/>
                    <a:gd name="T70" fmla="*/ 57 w 268"/>
                    <a:gd name="T71" fmla="*/ 9 h 103"/>
                    <a:gd name="T72" fmla="*/ 54 w 268"/>
                    <a:gd name="T73" fmla="*/ 10 h 103"/>
                    <a:gd name="T74" fmla="*/ 51 w 268"/>
                    <a:gd name="T75" fmla="*/ 10 h 103"/>
                    <a:gd name="T76" fmla="*/ 47 w 268"/>
                    <a:gd name="T77" fmla="*/ 10 h 103"/>
                    <a:gd name="T78" fmla="*/ 44 w 268"/>
                    <a:gd name="T79" fmla="*/ 10 h 103"/>
                    <a:gd name="T80" fmla="*/ 42 w 268"/>
                    <a:gd name="T81" fmla="*/ 11 h 103"/>
                    <a:gd name="T82" fmla="*/ 39 w 268"/>
                    <a:gd name="T83" fmla="*/ 11 h 103"/>
                    <a:gd name="T84" fmla="*/ 37 w 268"/>
                    <a:gd name="T85" fmla="*/ 11 h 103"/>
                    <a:gd name="T86" fmla="*/ 35 w 268"/>
                    <a:gd name="T87" fmla="*/ 12 h 103"/>
                    <a:gd name="T88" fmla="*/ 32 w 268"/>
                    <a:gd name="T89" fmla="*/ 12 h 103"/>
                    <a:gd name="T90" fmla="*/ 29 w 268"/>
                    <a:gd name="T91" fmla="*/ 12 h 103"/>
                    <a:gd name="T92" fmla="*/ 26 w 268"/>
                    <a:gd name="T93" fmla="*/ 12 h 103"/>
                    <a:gd name="T94" fmla="*/ 23 w 268"/>
                    <a:gd name="T95" fmla="*/ 12 h 103"/>
                    <a:gd name="T96" fmla="*/ 21 w 268"/>
                    <a:gd name="T97" fmla="*/ 11 h 103"/>
                    <a:gd name="T98" fmla="*/ 18 w 268"/>
                    <a:gd name="T99" fmla="*/ 10 h 103"/>
                    <a:gd name="T100" fmla="*/ 16 w 268"/>
                    <a:gd name="T101" fmla="*/ 9 h 103"/>
                    <a:gd name="T102" fmla="*/ 13 w 268"/>
                    <a:gd name="T103" fmla="*/ 8 h 103"/>
                    <a:gd name="T104" fmla="*/ 10 w 268"/>
                    <a:gd name="T105" fmla="*/ 6 h 103"/>
                    <a:gd name="T106" fmla="*/ 7 w 268"/>
                    <a:gd name="T107" fmla="*/ 4 h 103"/>
                    <a:gd name="T108" fmla="*/ 4 w 268"/>
                    <a:gd name="T109" fmla="*/ 2 h 103"/>
                    <a:gd name="T110" fmla="*/ 2 w 268"/>
                    <a:gd name="T111" fmla="*/ 1 h 103"/>
                    <a:gd name="T112" fmla="*/ 1 w 268"/>
                    <a:gd name="T113" fmla="*/ 0 h 103"/>
                    <a:gd name="T114" fmla="*/ 0 w 268"/>
                    <a:gd name="T115" fmla="*/ 0 h 103"/>
                    <a:gd name="T116" fmla="*/ 1 w 268"/>
                    <a:gd name="T117" fmla="*/ 9 h 1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8" h="103">
                      <a:moveTo>
                        <a:pt x="3" y="28"/>
                      </a:moveTo>
                      <a:lnTo>
                        <a:pt x="3" y="30"/>
                      </a:lnTo>
                      <a:lnTo>
                        <a:pt x="4" y="37"/>
                      </a:lnTo>
                      <a:lnTo>
                        <a:pt x="7" y="46"/>
                      </a:lnTo>
                      <a:lnTo>
                        <a:pt x="10" y="57"/>
                      </a:lnTo>
                      <a:lnTo>
                        <a:pt x="16" y="69"/>
                      </a:lnTo>
                      <a:lnTo>
                        <a:pt x="24" y="80"/>
                      </a:lnTo>
                      <a:lnTo>
                        <a:pt x="33" y="90"/>
                      </a:lnTo>
                      <a:lnTo>
                        <a:pt x="45" y="98"/>
                      </a:lnTo>
                      <a:lnTo>
                        <a:pt x="58" y="102"/>
                      </a:lnTo>
                      <a:lnTo>
                        <a:pt x="71" y="103"/>
                      </a:lnTo>
                      <a:lnTo>
                        <a:pt x="82" y="103"/>
                      </a:lnTo>
                      <a:lnTo>
                        <a:pt x="92" y="101"/>
                      </a:lnTo>
                      <a:lnTo>
                        <a:pt x="102" y="99"/>
                      </a:lnTo>
                      <a:lnTo>
                        <a:pt x="109" y="96"/>
                      </a:lnTo>
                      <a:lnTo>
                        <a:pt x="114" y="94"/>
                      </a:lnTo>
                      <a:lnTo>
                        <a:pt x="118" y="91"/>
                      </a:lnTo>
                      <a:lnTo>
                        <a:pt x="126" y="88"/>
                      </a:lnTo>
                      <a:lnTo>
                        <a:pt x="140" y="81"/>
                      </a:lnTo>
                      <a:lnTo>
                        <a:pt x="161" y="72"/>
                      </a:lnTo>
                      <a:lnTo>
                        <a:pt x="183" y="61"/>
                      </a:lnTo>
                      <a:lnTo>
                        <a:pt x="204" y="50"/>
                      </a:lnTo>
                      <a:lnTo>
                        <a:pt x="223" y="41"/>
                      </a:lnTo>
                      <a:lnTo>
                        <a:pt x="235" y="35"/>
                      </a:lnTo>
                      <a:lnTo>
                        <a:pt x="240" y="33"/>
                      </a:lnTo>
                      <a:lnTo>
                        <a:pt x="268" y="19"/>
                      </a:lnTo>
                      <a:lnTo>
                        <a:pt x="266" y="19"/>
                      </a:lnTo>
                      <a:lnTo>
                        <a:pt x="259" y="20"/>
                      </a:lnTo>
                      <a:lnTo>
                        <a:pt x="250" y="22"/>
                      </a:lnTo>
                      <a:lnTo>
                        <a:pt x="239" y="23"/>
                      </a:lnTo>
                      <a:lnTo>
                        <a:pt x="226" y="25"/>
                      </a:lnTo>
                      <a:lnTo>
                        <a:pt x="213" y="27"/>
                      </a:lnTo>
                      <a:lnTo>
                        <a:pt x="201" y="28"/>
                      </a:lnTo>
                      <a:lnTo>
                        <a:pt x="191" y="28"/>
                      </a:lnTo>
                      <a:lnTo>
                        <a:pt x="182" y="28"/>
                      </a:lnTo>
                      <a:lnTo>
                        <a:pt x="172" y="28"/>
                      </a:lnTo>
                      <a:lnTo>
                        <a:pt x="162" y="29"/>
                      </a:lnTo>
                      <a:lnTo>
                        <a:pt x="153" y="30"/>
                      </a:lnTo>
                      <a:lnTo>
                        <a:pt x="143" y="31"/>
                      </a:lnTo>
                      <a:lnTo>
                        <a:pt x="133" y="31"/>
                      </a:lnTo>
                      <a:lnTo>
                        <a:pt x="125" y="32"/>
                      </a:lnTo>
                      <a:lnTo>
                        <a:pt x="118" y="33"/>
                      </a:lnTo>
                      <a:lnTo>
                        <a:pt x="111" y="34"/>
                      </a:lnTo>
                      <a:lnTo>
                        <a:pt x="104" y="35"/>
                      </a:lnTo>
                      <a:lnTo>
                        <a:pt x="95" y="36"/>
                      </a:lnTo>
                      <a:lnTo>
                        <a:pt x="86" y="36"/>
                      </a:lnTo>
                      <a:lnTo>
                        <a:pt x="78" y="36"/>
                      </a:lnTo>
                      <a:lnTo>
                        <a:pt x="70" y="35"/>
                      </a:lnTo>
                      <a:lnTo>
                        <a:pt x="62" y="34"/>
                      </a:lnTo>
                      <a:lnTo>
                        <a:pt x="54" y="31"/>
                      </a:lnTo>
                      <a:lnTo>
                        <a:pt x="47" y="27"/>
                      </a:lnTo>
                      <a:lnTo>
                        <a:pt x="38" y="23"/>
                      </a:lnTo>
                      <a:lnTo>
                        <a:pt x="29" y="18"/>
                      </a:lnTo>
                      <a:lnTo>
                        <a:pt x="21" y="12"/>
                      </a:lnTo>
                      <a:lnTo>
                        <a:pt x="12" y="7"/>
                      </a:lnTo>
                      <a:lnTo>
                        <a:pt x="6" y="3"/>
                      </a:lnTo>
                      <a:lnTo>
                        <a:pt x="2" y="1"/>
                      </a:lnTo>
                      <a:lnTo>
                        <a:pt x="0" y="0"/>
                      </a:lnTo>
                      <a:lnTo>
                        <a:pt x="3" y="28"/>
                      </a:lnTo>
                      <a:close/>
                    </a:path>
                  </a:pathLst>
                </a:custGeom>
                <a:solidFill>
                  <a:srgbClr val="5B2600"/>
                </a:solidFill>
                <a:ln w="9525">
                  <a:solidFill>
                    <a:schemeClr val="tx1"/>
                  </a:solidFill>
                  <a:round/>
                  <a:headEnd/>
                  <a:tailEnd/>
                </a:ln>
              </p:spPr>
              <p:txBody>
                <a:bodyPr/>
                <a:lstStyle/>
                <a:p>
                  <a:endParaRPr lang="it-IT"/>
                </a:p>
              </p:txBody>
            </p:sp>
            <p:sp>
              <p:nvSpPr>
                <p:cNvPr id="6560" name="Freeform 633"/>
                <p:cNvSpPr>
                  <a:spLocks/>
                </p:cNvSpPr>
                <p:nvPr/>
              </p:nvSpPr>
              <p:spPr bwMode="auto">
                <a:xfrm>
                  <a:off x="3096" y="2717"/>
                  <a:ext cx="39" cy="242"/>
                </a:xfrm>
                <a:custGeom>
                  <a:avLst/>
                  <a:gdLst>
                    <a:gd name="T0" fmla="*/ 0 w 118"/>
                    <a:gd name="T1" fmla="*/ 4 h 726"/>
                    <a:gd name="T2" fmla="*/ 0 w 118"/>
                    <a:gd name="T3" fmla="*/ 8 h 726"/>
                    <a:gd name="T4" fmla="*/ 0 w 118"/>
                    <a:gd name="T5" fmla="*/ 18 h 726"/>
                    <a:gd name="T6" fmla="*/ 1 w 118"/>
                    <a:gd name="T7" fmla="*/ 33 h 726"/>
                    <a:gd name="T8" fmla="*/ 3 w 118"/>
                    <a:gd name="T9" fmla="*/ 53 h 726"/>
                    <a:gd name="T10" fmla="*/ 6 w 118"/>
                    <a:gd name="T11" fmla="*/ 77 h 726"/>
                    <a:gd name="T12" fmla="*/ 10 w 118"/>
                    <a:gd name="T13" fmla="*/ 102 h 726"/>
                    <a:gd name="T14" fmla="*/ 16 w 118"/>
                    <a:gd name="T15" fmla="*/ 130 h 726"/>
                    <a:gd name="T16" fmla="*/ 23 w 118"/>
                    <a:gd name="T17" fmla="*/ 158 h 726"/>
                    <a:gd name="T18" fmla="*/ 23 w 118"/>
                    <a:gd name="T19" fmla="*/ 161 h 726"/>
                    <a:gd name="T20" fmla="*/ 26 w 118"/>
                    <a:gd name="T21" fmla="*/ 170 h 726"/>
                    <a:gd name="T22" fmla="*/ 28 w 118"/>
                    <a:gd name="T23" fmla="*/ 183 h 726"/>
                    <a:gd name="T24" fmla="*/ 31 w 118"/>
                    <a:gd name="T25" fmla="*/ 197 h 726"/>
                    <a:gd name="T26" fmla="*/ 34 w 118"/>
                    <a:gd name="T27" fmla="*/ 212 h 726"/>
                    <a:gd name="T28" fmla="*/ 37 w 118"/>
                    <a:gd name="T29" fmla="*/ 226 h 726"/>
                    <a:gd name="T30" fmla="*/ 39 w 118"/>
                    <a:gd name="T31" fmla="*/ 236 h 726"/>
                    <a:gd name="T32" fmla="*/ 39 w 118"/>
                    <a:gd name="T33" fmla="*/ 242 h 726"/>
                    <a:gd name="T34" fmla="*/ 39 w 118"/>
                    <a:gd name="T35" fmla="*/ 235 h 726"/>
                    <a:gd name="T36" fmla="*/ 38 w 118"/>
                    <a:gd name="T37" fmla="*/ 218 h 726"/>
                    <a:gd name="T38" fmla="*/ 36 w 118"/>
                    <a:gd name="T39" fmla="*/ 198 h 726"/>
                    <a:gd name="T40" fmla="*/ 34 w 118"/>
                    <a:gd name="T41" fmla="*/ 181 h 726"/>
                    <a:gd name="T42" fmla="*/ 32 w 118"/>
                    <a:gd name="T43" fmla="*/ 173 h 726"/>
                    <a:gd name="T44" fmla="*/ 29 w 118"/>
                    <a:gd name="T45" fmla="*/ 162 h 726"/>
                    <a:gd name="T46" fmla="*/ 26 w 118"/>
                    <a:gd name="T47" fmla="*/ 148 h 726"/>
                    <a:gd name="T48" fmla="*/ 23 w 118"/>
                    <a:gd name="T49" fmla="*/ 134 h 726"/>
                    <a:gd name="T50" fmla="*/ 20 w 118"/>
                    <a:gd name="T51" fmla="*/ 121 h 726"/>
                    <a:gd name="T52" fmla="*/ 18 w 118"/>
                    <a:gd name="T53" fmla="*/ 110 h 726"/>
                    <a:gd name="T54" fmla="*/ 17 w 118"/>
                    <a:gd name="T55" fmla="*/ 102 h 726"/>
                    <a:gd name="T56" fmla="*/ 16 w 118"/>
                    <a:gd name="T57" fmla="*/ 99 h 726"/>
                    <a:gd name="T58" fmla="*/ 4 w 118"/>
                    <a:gd name="T59" fmla="*/ 3 h 726"/>
                    <a:gd name="T60" fmla="*/ 4 w 118"/>
                    <a:gd name="T61" fmla="*/ 2 h 726"/>
                    <a:gd name="T62" fmla="*/ 2 w 118"/>
                    <a:gd name="T63" fmla="*/ 0 h 726"/>
                    <a:gd name="T64" fmla="*/ 1 w 118"/>
                    <a:gd name="T65" fmla="*/ 0 h 726"/>
                    <a:gd name="T66" fmla="*/ 0 w 118"/>
                    <a:gd name="T67" fmla="*/ 4 h 7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8" h="726">
                      <a:moveTo>
                        <a:pt x="0" y="13"/>
                      </a:moveTo>
                      <a:lnTo>
                        <a:pt x="0" y="23"/>
                      </a:lnTo>
                      <a:lnTo>
                        <a:pt x="1" y="53"/>
                      </a:lnTo>
                      <a:lnTo>
                        <a:pt x="4" y="99"/>
                      </a:lnTo>
                      <a:lnTo>
                        <a:pt x="9" y="159"/>
                      </a:lnTo>
                      <a:lnTo>
                        <a:pt x="17" y="230"/>
                      </a:lnTo>
                      <a:lnTo>
                        <a:pt x="29" y="307"/>
                      </a:lnTo>
                      <a:lnTo>
                        <a:pt x="47" y="390"/>
                      </a:lnTo>
                      <a:lnTo>
                        <a:pt x="69" y="474"/>
                      </a:lnTo>
                      <a:lnTo>
                        <a:pt x="71" y="484"/>
                      </a:lnTo>
                      <a:lnTo>
                        <a:pt x="78" y="510"/>
                      </a:lnTo>
                      <a:lnTo>
                        <a:pt x="86" y="548"/>
                      </a:lnTo>
                      <a:lnTo>
                        <a:pt x="95" y="592"/>
                      </a:lnTo>
                      <a:lnTo>
                        <a:pt x="103" y="637"/>
                      </a:lnTo>
                      <a:lnTo>
                        <a:pt x="111" y="678"/>
                      </a:lnTo>
                      <a:lnTo>
                        <a:pt x="117" y="709"/>
                      </a:lnTo>
                      <a:lnTo>
                        <a:pt x="118" y="726"/>
                      </a:lnTo>
                      <a:lnTo>
                        <a:pt x="117" y="705"/>
                      </a:lnTo>
                      <a:lnTo>
                        <a:pt x="114" y="654"/>
                      </a:lnTo>
                      <a:lnTo>
                        <a:pt x="109" y="593"/>
                      </a:lnTo>
                      <a:lnTo>
                        <a:pt x="102" y="544"/>
                      </a:lnTo>
                      <a:lnTo>
                        <a:pt x="96" y="519"/>
                      </a:lnTo>
                      <a:lnTo>
                        <a:pt x="89" y="485"/>
                      </a:lnTo>
                      <a:lnTo>
                        <a:pt x="80" y="445"/>
                      </a:lnTo>
                      <a:lnTo>
                        <a:pt x="70" y="403"/>
                      </a:lnTo>
                      <a:lnTo>
                        <a:pt x="62" y="363"/>
                      </a:lnTo>
                      <a:lnTo>
                        <a:pt x="55" y="330"/>
                      </a:lnTo>
                      <a:lnTo>
                        <a:pt x="50" y="307"/>
                      </a:lnTo>
                      <a:lnTo>
                        <a:pt x="48" y="298"/>
                      </a:lnTo>
                      <a:lnTo>
                        <a:pt x="12" y="10"/>
                      </a:lnTo>
                      <a:lnTo>
                        <a:pt x="11" y="6"/>
                      </a:lnTo>
                      <a:lnTo>
                        <a:pt x="7" y="0"/>
                      </a:lnTo>
                      <a:lnTo>
                        <a:pt x="3" y="0"/>
                      </a:lnTo>
                      <a:lnTo>
                        <a:pt x="0" y="13"/>
                      </a:lnTo>
                      <a:close/>
                    </a:path>
                  </a:pathLst>
                </a:custGeom>
                <a:solidFill>
                  <a:srgbClr val="96755B"/>
                </a:solidFill>
                <a:ln w="9525">
                  <a:solidFill>
                    <a:schemeClr val="tx1"/>
                  </a:solidFill>
                  <a:round/>
                  <a:headEnd/>
                  <a:tailEnd/>
                </a:ln>
              </p:spPr>
              <p:txBody>
                <a:bodyPr/>
                <a:lstStyle/>
                <a:p>
                  <a:endParaRPr lang="it-IT"/>
                </a:p>
              </p:txBody>
            </p:sp>
            <p:sp>
              <p:nvSpPr>
                <p:cNvPr id="6561" name="Freeform 634"/>
                <p:cNvSpPr>
                  <a:spLocks/>
                </p:cNvSpPr>
                <p:nvPr/>
              </p:nvSpPr>
              <p:spPr bwMode="auto">
                <a:xfrm>
                  <a:off x="3419" y="2670"/>
                  <a:ext cx="251" cy="63"/>
                </a:xfrm>
                <a:custGeom>
                  <a:avLst/>
                  <a:gdLst>
                    <a:gd name="T0" fmla="*/ 1 w 752"/>
                    <a:gd name="T1" fmla="*/ 0 h 190"/>
                    <a:gd name="T2" fmla="*/ 0 w 752"/>
                    <a:gd name="T3" fmla="*/ 3 h 190"/>
                    <a:gd name="T4" fmla="*/ 2 w 752"/>
                    <a:gd name="T5" fmla="*/ 6 h 190"/>
                    <a:gd name="T6" fmla="*/ 11 w 752"/>
                    <a:gd name="T7" fmla="*/ 7 h 190"/>
                    <a:gd name="T8" fmla="*/ 23 w 752"/>
                    <a:gd name="T9" fmla="*/ 9 h 190"/>
                    <a:gd name="T10" fmla="*/ 34 w 752"/>
                    <a:gd name="T11" fmla="*/ 11 h 190"/>
                    <a:gd name="T12" fmla="*/ 41 w 752"/>
                    <a:gd name="T13" fmla="*/ 12 h 190"/>
                    <a:gd name="T14" fmla="*/ 49 w 752"/>
                    <a:gd name="T15" fmla="*/ 13 h 190"/>
                    <a:gd name="T16" fmla="*/ 62 w 752"/>
                    <a:gd name="T17" fmla="*/ 16 h 190"/>
                    <a:gd name="T18" fmla="*/ 77 w 752"/>
                    <a:gd name="T19" fmla="*/ 20 h 190"/>
                    <a:gd name="T20" fmla="*/ 93 w 752"/>
                    <a:gd name="T21" fmla="*/ 24 h 190"/>
                    <a:gd name="T22" fmla="*/ 108 w 752"/>
                    <a:gd name="T23" fmla="*/ 28 h 190"/>
                    <a:gd name="T24" fmla="*/ 123 w 752"/>
                    <a:gd name="T25" fmla="*/ 31 h 190"/>
                    <a:gd name="T26" fmla="*/ 134 w 752"/>
                    <a:gd name="T27" fmla="*/ 34 h 190"/>
                    <a:gd name="T28" fmla="*/ 142 w 752"/>
                    <a:gd name="T29" fmla="*/ 36 h 190"/>
                    <a:gd name="T30" fmla="*/ 152 w 752"/>
                    <a:gd name="T31" fmla="*/ 39 h 190"/>
                    <a:gd name="T32" fmla="*/ 165 w 752"/>
                    <a:gd name="T33" fmla="*/ 42 h 190"/>
                    <a:gd name="T34" fmla="*/ 179 w 752"/>
                    <a:gd name="T35" fmla="*/ 46 h 190"/>
                    <a:gd name="T36" fmla="*/ 193 w 752"/>
                    <a:gd name="T37" fmla="*/ 50 h 190"/>
                    <a:gd name="T38" fmla="*/ 206 w 752"/>
                    <a:gd name="T39" fmla="*/ 53 h 190"/>
                    <a:gd name="T40" fmla="*/ 216 w 752"/>
                    <a:gd name="T41" fmla="*/ 55 h 190"/>
                    <a:gd name="T42" fmla="*/ 223 w 752"/>
                    <a:gd name="T43" fmla="*/ 57 h 190"/>
                    <a:gd name="T44" fmla="*/ 227 w 752"/>
                    <a:gd name="T45" fmla="*/ 58 h 190"/>
                    <a:gd name="T46" fmla="*/ 234 w 752"/>
                    <a:gd name="T47" fmla="*/ 60 h 190"/>
                    <a:gd name="T48" fmla="*/ 243 w 752"/>
                    <a:gd name="T49" fmla="*/ 62 h 190"/>
                    <a:gd name="T50" fmla="*/ 249 w 752"/>
                    <a:gd name="T51" fmla="*/ 63 h 190"/>
                    <a:gd name="T52" fmla="*/ 251 w 752"/>
                    <a:gd name="T53" fmla="*/ 61 h 190"/>
                    <a:gd name="T54" fmla="*/ 248 w 752"/>
                    <a:gd name="T55" fmla="*/ 59 h 190"/>
                    <a:gd name="T56" fmla="*/ 244 w 752"/>
                    <a:gd name="T57" fmla="*/ 57 h 190"/>
                    <a:gd name="T58" fmla="*/ 241 w 752"/>
                    <a:gd name="T59" fmla="*/ 56 h 190"/>
                    <a:gd name="T60" fmla="*/ 240 w 752"/>
                    <a:gd name="T61" fmla="*/ 55 h 190"/>
                    <a:gd name="T62" fmla="*/ 234 w 752"/>
                    <a:gd name="T63" fmla="*/ 54 h 190"/>
                    <a:gd name="T64" fmla="*/ 226 w 752"/>
                    <a:gd name="T65" fmla="*/ 52 h 190"/>
                    <a:gd name="T66" fmla="*/ 217 w 752"/>
                    <a:gd name="T67" fmla="*/ 50 h 190"/>
                    <a:gd name="T68" fmla="*/ 212 w 752"/>
                    <a:gd name="T69" fmla="*/ 49 h 190"/>
                    <a:gd name="T70" fmla="*/ 204 w 752"/>
                    <a:gd name="T71" fmla="*/ 48 h 190"/>
                    <a:gd name="T72" fmla="*/ 192 w 752"/>
                    <a:gd name="T73" fmla="*/ 45 h 190"/>
                    <a:gd name="T74" fmla="*/ 179 w 752"/>
                    <a:gd name="T75" fmla="*/ 42 h 190"/>
                    <a:gd name="T76" fmla="*/ 165 w 752"/>
                    <a:gd name="T77" fmla="*/ 38 h 190"/>
                    <a:gd name="T78" fmla="*/ 151 w 752"/>
                    <a:gd name="T79" fmla="*/ 34 h 190"/>
                    <a:gd name="T80" fmla="*/ 140 w 752"/>
                    <a:gd name="T81" fmla="*/ 31 h 190"/>
                    <a:gd name="T82" fmla="*/ 132 w 752"/>
                    <a:gd name="T83" fmla="*/ 29 h 190"/>
                    <a:gd name="T84" fmla="*/ 128 w 752"/>
                    <a:gd name="T85" fmla="*/ 28 h 190"/>
                    <a:gd name="T86" fmla="*/ 117 w 752"/>
                    <a:gd name="T87" fmla="*/ 25 h 190"/>
                    <a:gd name="T88" fmla="*/ 101 w 752"/>
                    <a:gd name="T89" fmla="*/ 21 h 190"/>
                    <a:gd name="T90" fmla="*/ 82 w 752"/>
                    <a:gd name="T91" fmla="*/ 16 h 190"/>
                    <a:gd name="T92" fmla="*/ 61 w 752"/>
                    <a:gd name="T93" fmla="*/ 11 h 190"/>
                    <a:gd name="T94" fmla="*/ 40 w 752"/>
                    <a:gd name="T95" fmla="*/ 6 h 190"/>
                    <a:gd name="T96" fmla="*/ 21 w 752"/>
                    <a:gd name="T97" fmla="*/ 2 h 190"/>
                    <a:gd name="T98" fmla="*/ 7 w 752"/>
                    <a:gd name="T99" fmla="*/ 0 h 19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52" h="190">
                      <a:moveTo>
                        <a:pt x="4" y="0"/>
                      </a:moveTo>
                      <a:lnTo>
                        <a:pt x="3" y="1"/>
                      </a:lnTo>
                      <a:lnTo>
                        <a:pt x="1" y="5"/>
                      </a:lnTo>
                      <a:lnTo>
                        <a:pt x="0" y="10"/>
                      </a:lnTo>
                      <a:lnTo>
                        <a:pt x="3" y="16"/>
                      </a:lnTo>
                      <a:lnTo>
                        <a:pt x="7" y="17"/>
                      </a:lnTo>
                      <a:lnTo>
                        <a:pt x="16" y="19"/>
                      </a:lnTo>
                      <a:lnTo>
                        <a:pt x="32" y="22"/>
                      </a:lnTo>
                      <a:lnTo>
                        <a:pt x="49" y="25"/>
                      </a:lnTo>
                      <a:lnTo>
                        <a:pt x="68" y="28"/>
                      </a:lnTo>
                      <a:lnTo>
                        <a:pt x="86" y="31"/>
                      </a:lnTo>
                      <a:lnTo>
                        <a:pt x="102" y="33"/>
                      </a:lnTo>
                      <a:lnTo>
                        <a:pt x="115" y="34"/>
                      </a:lnTo>
                      <a:lnTo>
                        <a:pt x="122" y="35"/>
                      </a:lnTo>
                      <a:lnTo>
                        <a:pt x="133" y="37"/>
                      </a:lnTo>
                      <a:lnTo>
                        <a:pt x="148" y="40"/>
                      </a:lnTo>
                      <a:lnTo>
                        <a:pt x="165" y="43"/>
                      </a:lnTo>
                      <a:lnTo>
                        <a:pt x="185" y="48"/>
                      </a:lnTo>
                      <a:lnTo>
                        <a:pt x="207" y="54"/>
                      </a:lnTo>
                      <a:lnTo>
                        <a:pt x="230" y="59"/>
                      </a:lnTo>
                      <a:lnTo>
                        <a:pt x="254" y="65"/>
                      </a:lnTo>
                      <a:lnTo>
                        <a:pt x="278" y="71"/>
                      </a:lnTo>
                      <a:lnTo>
                        <a:pt x="302" y="77"/>
                      </a:lnTo>
                      <a:lnTo>
                        <a:pt x="325" y="83"/>
                      </a:lnTo>
                      <a:lnTo>
                        <a:pt x="348" y="88"/>
                      </a:lnTo>
                      <a:lnTo>
                        <a:pt x="368" y="94"/>
                      </a:lnTo>
                      <a:lnTo>
                        <a:pt x="385" y="99"/>
                      </a:lnTo>
                      <a:lnTo>
                        <a:pt x="401" y="103"/>
                      </a:lnTo>
                      <a:lnTo>
                        <a:pt x="413" y="106"/>
                      </a:lnTo>
                      <a:lnTo>
                        <a:pt x="424" y="109"/>
                      </a:lnTo>
                      <a:lnTo>
                        <a:pt x="439" y="113"/>
                      </a:lnTo>
                      <a:lnTo>
                        <a:pt x="456" y="117"/>
                      </a:lnTo>
                      <a:lnTo>
                        <a:pt x="475" y="122"/>
                      </a:lnTo>
                      <a:lnTo>
                        <a:pt x="494" y="127"/>
                      </a:lnTo>
                      <a:lnTo>
                        <a:pt x="515" y="134"/>
                      </a:lnTo>
                      <a:lnTo>
                        <a:pt x="536" y="139"/>
                      </a:lnTo>
                      <a:lnTo>
                        <a:pt x="558" y="145"/>
                      </a:lnTo>
                      <a:lnTo>
                        <a:pt x="578" y="150"/>
                      </a:lnTo>
                      <a:lnTo>
                        <a:pt x="598" y="155"/>
                      </a:lnTo>
                      <a:lnTo>
                        <a:pt x="616" y="160"/>
                      </a:lnTo>
                      <a:lnTo>
                        <a:pt x="634" y="164"/>
                      </a:lnTo>
                      <a:lnTo>
                        <a:pt x="648" y="167"/>
                      </a:lnTo>
                      <a:lnTo>
                        <a:pt x="659" y="171"/>
                      </a:lnTo>
                      <a:lnTo>
                        <a:pt x="667" y="172"/>
                      </a:lnTo>
                      <a:lnTo>
                        <a:pt x="673" y="173"/>
                      </a:lnTo>
                      <a:lnTo>
                        <a:pt x="680" y="174"/>
                      </a:lnTo>
                      <a:lnTo>
                        <a:pt x="690" y="177"/>
                      </a:lnTo>
                      <a:lnTo>
                        <a:pt x="702" y="181"/>
                      </a:lnTo>
                      <a:lnTo>
                        <a:pt x="715" y="184"/>
                      </a:lnTo>
                      <a:lnTo>
                        <a:pt x="727" y="187"/>
                      </a:lnTo>
                      <a:lnTo>
                        <a:pt x="738" y="190"/>
                      </a:lnTo>
                      <a:lnTo>
                        <a:pt x="746" y="190"/>
                      </a:lnTo>
                      <a:lnTo>
                        <a:pt x="751" y="188"/>
                      </a:lnTo>
                      <a:lnTo>
                        <a:pt x="752" y="185"/>
                      </a:lnTo>
                      <a:lnTo>
                        <a:pt x="749" y="181"/>
                      </a:lnTo>
                      <a:lnTo>
                        <a:pt x="744" y="178"/>
                      </a:lnTo>
                      <a:lnTo>
                        <a:pt x="738" y="175"/>
                      </a:lnTo>
                      <a:lnTo>
                        <a:pt x="732" y="173"/>
                      </a:lnTo>
                      <a:lnTo>
                        <a:pt x="727" y="171"/>
                      </a:lnTo>
                      <a:lnTo>
                        <a:pt x="723" y="168"/>
                      </a:lnTo>
                      <a:lnTo>
                        <a:pt x="721" y="168"/>
                      </a:lnTo>
                      <a:lnTo>
                        <a:pt x="719" y="167"/>
                      </a:lnTo>
                      <a:lnTo>
                        <a:pt x="712" y="165"/>
                      </a:lnTo>
                      <a:lnTo>
                        <a:pt x="701" y="163"/>
                      </a:lnTo>
                      <a:lnTo>
                        <a:pt x="690" y="159"/>
                      </a:lnTo>
                      <a:lnTo>
                        <a:pt x="677" y="156"/>
                      </a:lnTo>
                      <a:lnTo>
                        <a:pt x="662" y="153"/>
                      </a:lnTo>
                      <a:lnTo>
                        <a:pt x="650" y="151"/>
                      </a:lnTo>
                      <a:lnTo>
                        <a:pt x="640" y="150"/>
                      </a:lnTo>
                      <a:lnTo>
                        <a:pt x="634" y="149"/>
                      </a:lnTo>
                      <a:lnTo>
                        <a:pt x="623" y="148"/>
                      </a:lnTo>
                      <a:lnTo>
                        <a:pt x="610" y="145"/>
                      </a:lnTo>
                      <a:lnTo>
                        <a:pt x="594" y="141"/>
                      </a:lnTo>
                      <a:lnTo>
                        <a:pt x="576" y="137"/>
                      </a:lnTo>
                      <a:lnTo>
                        <a:pt x="557" y="132"/>
                      </a:lnTo>
                      <a:lnTo>
                        <a:pt x="536" y="126"/>
                      </a:lnTo>
                      <a:lnTo>
                        <a:pt x="515" y="121"/>
                      </a:lnTo>
                      <a:lnTo>
                        <a:pt x="493" y="115"/>
                      </a:lnTo>
                      <a:lnTo>
                        <a:pt x="473" y="110"/>
                      </a:lnTo>
                      <a:lnTo>
                        <a:pt x="453" y="104"/>
                      </a:lnTo>
                      <a:lnTo>
                        <a:pt x="436" y="100"/>
                      </a:lnTo>
                      <a:lnTo>
                        <a:pt x="419" y="95"/>
                      </a:lnTo>
                      <a:lnTo>
                        <a:pt x="406" y="91"/>
                      </a:lnTo>
                      <a:lnTo>
                        <a:pt x="396" y="88"/>
                      </a:lnTo>
                      <a:lnTo>
                        <a:pt x="390" y="86"/>
                      </a:lnTo>
                      <a:lnTo>
                        <a:pt x="382" y="84"/>
                      </a:lnTo>
                      <a:lnTo>
                        <a:pt x="369" y="81"/>
                      </a:lnTo>
                      <a:lnTo>
                        <a:pt x="352" y="76"/>
                      </a:lnTo>
                      <a:lnTo>
                        <a:pt x="330" y="70"/>
                      </a:lnTo>
                      <a:lnTo>
                        <a:pt x="304" y="64"/>
                      </a:lnTo>
                      <a:lnTo>
                        <a:pt x="277" y="57"/>
                      </a:lnTo>
                      <a:lnTo>
                        <a:pt x="246" y="48"/>
                      </a:lnTo>
                      <a:lnTo>
                        <a:pt x="215" y="41"/>
                      </a:lnTo>
                      <a:lnTo>
                        <a:pt x="183" y="33"/>
                      </a:lnTo>
                      <a:lnTo>
                        <a:pt x="152" y="26"/>
                      </a:lnTo>
                      <a:lnTo>
                        <a:pt x="121" y="19"/>
                      </a:lnTo>
                      <a:lnTo>
                        <a:pt x="91" y="12"/>
                      </a:lnTo>
                      <a:lnTo>
                        <a:pt x="64" y="7"/>
                      </a:lnTo>
                      <a:lnTo>
                        <a:pt x="41" y="3"/>
                      </a:lnTo>
                      <a:lnTo>
                        <a:pt x="20" y="1"/>
                      </a:lnTo>
                      <a:lnTo>
                        <a:pt x="4" y="0"/>
                      </a:lnTo>
                      <a:close/>
                    </a:path>
                  </a:pathLst>
                </a:custGeom>
                <a:solidFill>
                  <a:srgbClr val="96755B"/>
                </a:solidFill>
                <a:ln w="9525">
                  <a:solidFill>
                    <a:schemeClr val="tx1"/>
                  </a:solidFill>
                  <a:round/>
                  <a:headEnd/>
                  <a:tailEnd/>
                </a:ln>
              </p:spPr>
              <p:txBody>
                <a:bodyPr/>
                <a:lstStyle/>
                <a:p>
                  <a:endParaRPr lang="it-IT"/>
                </a:p>
              </p:txBody>
            </p:sp>
            <p:sp>
              <p:nvSpPr>
                <p:cNvPr id="6562" name="Freeform 635"/>
                <p:cNvSpPr>
                  <a:spLocks/>
                </p:cNvSpPr>
                <p:nvPr/>
              </p:nvSpPr>
              <p:spPr bwMode="auto">
                <a:xfrm>
                  <a:off x="3424" y="2737"/>
                  <a:ext cx="260" cy="86"/>
                </a:xfrm>
                <a:custGeom>
                  <a:avLst/>
                  <a:gdLst>
                    <a:gd name="T0" fmla="*/ 2 w 779"/>
                    <a:gd name="T1" fmla="*/ 1 h 257"/>
                    <a:gd name="T2" fmla="*/ 12 w 779"/>
                    <a:gd name="T3" fmla="*/ 11 h 257"/>
                    <a:gd name="T4" fmla="*/ 28 w 779"/>
                    <a:gd name="T5" fmla="*/ 26 h 257"/>
                    <a:gd name="T6" fmla="*/ 43 w 779"/>
                    <a:gd name="T7" fmla="*/ 43 h 257"/>
                    <a:gd name="T8" fmla="*/ 50 w 779"/>
                    <a:gd name="T9" fmla="*/ 54 h 257"/>
                    <a:gd name="T10" fmla="*/ 56 w 779"/>
                    <a:gd name="T11" fmla="*/ 61 h 257"/>
                    <a:gd name="T12" fmla="*/ 65 w 779"/>
                    <a:gd name="T13" fmla="*/ 68 h 257"/>
                    <a:gd name="T14" fmla="*/ 75 w 779"/>
                    <a:gd name="T15" fmla="*/ 74 h 257"/>
                    <a:gd name="T16" fmla="*/ 86 w 779"/>
                    <a:gd name="T17" fmla="*/ 78 h 257"/>
                    <a:gd name="T18" fmla="*/ 99 w 779"/>
                    <a:gd name="T19" fmla="*/ 81 h 257"/>
                    <a:gd name="T20" fmla="*/ 112 w 779"/>
                    <a:gd name="T21" fmla="*/ 81 h 257"/>
                    <a:gd name="T22" fmla="*/ 125 w 779"/>
                    <a:gd name="T23" fmla="*/ 78 h 257"/>
                    <a:gd name="T24" fmla="*/ 133 w 779"/>
                    <a:gd name="T25" fmla="*/ 76 h 257"/>
                    <a:gd name="T26" fmla="*/ 137 w 779"/>
                    <a:gd name="T27" fmla="*/ 73 h 257"/>
                    <a:gd name="T28" fmla="*/ 146 w 779"/>
                    <a:gd name="T29" fmla="*/ 68 h 257"/>
                    <a:gd name="T30" fmla="*/ 157 w 779"/>
                    <a:gd name="T31" fmla="*/ 62 h 257"/>
                    <a:gd name="T32" fmla="*/ 170 w 779"/>
                    <a:gd name="T33" fmla="*/ 56 h 257"/>
                    <a:gd name="T34" fmla="*/ 183 w 779"/>
                    <a:gd name="T35" fmla="*/ 50 h 257"/>
                    <a:gd name="T36" fmla="*/ 195 w 779"/>
                    <a:gd name="T37" fmla="*/ 45 h 257"/>
                    <a:gd name="T38" fmla="*/ 205 w 779"/>
                    <a:gd name="T39" fmla="*/ 41 h 257"/>
                    <a:gd name="T40" fmla="*/ 210 w 779"/>
                    <a:gd name="T41" fmla="*/ 40 h 257"/>
                    <a:gd name="T42" fmla="*/ 222 w 779"/>
                    <a:gd name="T43" fmla="*/ 36 h 257"/>
                    <a:gd name="T44" fmla="*/ 239 w 779"/>
                    <a:gd name="T45" fmla="*/ 28 h 257"/>
                    <a:gd name="T46" fmla="*/ 254 w 779"/>
                    <a:gd name="T47" fmla="*/ 16 h 257"/>
                    <a:gd name="T48" fmla="*/ 259 w 779"/>
                    <a:gd name="T49" fmla="*/ 10 h 257"/>
                    <a:gd name="T50" fmla="*/ 252 w 779"/>
                    <a:gd name="T51" fmla="*/ 18 h 257"/>
                    <a:gd name="T52" fmla="*/ 239 w 779"/>
                    <a:gd name="T53" fmla="*/ 29 h 257"/>
                    <a:gd name="T54" fmla="*/ 220 w 779"/>
                    <a:gd name="T55" fmla="*/ 40 h 257"/>
                    <a:gd name="T56" fmla="*/ 207 w 779"/>
                    <a:gd name="T57" fmla="*/ 46 h 257"/>
                    <a:gd name="T58" fmla="*/ 204 w 779"/>
                    <a:gd name="T59" fmla="*/ 47 h 257"/>
                    <a:gd name="T60" fmla="*/ 199 w 779"/>
                    <a:gd name="T61" fmla="*/ 48 h 257"/>
                    <a:gd name="T62" fmla="*/ 192 w 779"/>
                    <a:gd name="T63" fmla="*/ 51 h 257"/>
                    <a:gd name="T64" fmla="*/ 182 w 779"/>
                    <a:gd name="T65" fmla="*/ 56 h 257"/>
                    <a:gd name="T66" fmla="*/ 170 w 779"/>
                    <a:gd name="T67" fmla="*/ 61 h 257"/>
                    <a:gd name="T68" fmla="*/ 157 w 779"/>
                    <a:gd name="T69" fmla="*/ 68 h 257"/>
                    <a:gd name="T70" fmla="*/ 142 w 779"/>
                    <a:gd name="T71" fmla="*/ 76 h 257"/>
                    <a:gd name="T72" fmla="*/ 133 w 779"/>
                    <a:gd name="T73" fmla="*/ 81 h 257"/>
                    <a:gd name="T74" fmla="*/ 129 w 779"/>
                    <a:gd name="T75" fmla="*/ 82 h 257"/>
                    <a:gd name="T76" fmla="*/ 121 w 779"/>
                    <a:gd name="T77" fmla="*/ 84 h 257"/>
                    <a:gd name="T78" fmla="*/ 110 w 779"/>
                    <a:gd name="T79" fmla="*/ 86 h 257"/>
                    <a:gd name="T80" fmla="*/ 98 w 779"/>
                    <a:gd name="T81" fmla="*/ 86 h 257"/>
                    <a:gd name="T82" fmla="*/ 83 w 779"/>
                    <a:gd name="T83" fmla="*/ 82 h 257"/>
                    <a:gd name="T84" fmla="*/ 68 w 779"/>
                    <a:gd name="T85" fmla="*/ 75 h 257"/>
                    <a:gd name="T86" fmla="*/ 52 w 779"/>
                    <a:gd name="T87" fmla="*/ 62 h 257"/>
                    <a:gd name="T88" fmla="*/ 45 w 779"/>
                    <a:gd name="T89" fmla="*/ 53 h 257"/>
                    <a:gd name="T90" fmla="*/ 40 w 779"/>
                    <a:gd name="T91" fmla="*/ 47 h 257"/>
                    <a:gd name="T92" fmla="*/ 30 w 779"/>
                    <a:gd name="T93" fmla="*/ 33 h 257"/>
                    <a:gd name="T94" fmla="*/ 12 w 779"/>
                    <a:gd name="T95" fmla="*/ 13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79" h="257">
                      <a:moveTo>
                        <a:pt x="0" y="0"/>
                      </a:moveTo>
                      <a:lnTo>
                        <a:pt x="5" y="4"/>
                      </a:lnTo>
                      <a:lnTo>
                        <a:pt x="19" y="17"/>
                      </a:lnTo>
                      <a:lnTo>
                        <a:pt x="37" y="34"/>
                      </a:lnTo>
                      <a:lnTo>
                        <a:pt x="61" y="56"/>
                      </a:lnTo>
                      <a:lnTo>
                        <a:pt x="85" y="79"/>
                      </a:lnTo>
                      <a:lnTo>
                        <a:pt x="108" y="105"/>
                      </a:lnTo>
                      <a:lnTo>
                        <a:pt x="128" y="129"/>
                      </a:lnTo>
                      <a:lnTo>
                        <a:pt x="144" y="151"/>
                      </a:lnTo>
                      <a:lnTo>
                        <a:pt x="150" y="161"/>
                      </a:lnTo>
                      <a:lnTo>
                        <a:pt x="159" y="172"/>
                      </a:lnTo>
                      <a:lnTo>
                        <a:pt x="169" y="183"/>
                      </a:lnTo>
                      <a:lnTo>
                        <a:pt x="181" y="193"/>
                      </a:lnTo>
                      <a:lnTo>
                        <a:pt x="194" y="203"/>
                      </a:lnTo>
                      <a:lnTo>
                        <a:pt x="208" y="212"/>
                      </a:lnTo>
                      <a:lnTo>
                        <a:pt x="224" y="220"/>
                      </a:lnTo>
                      <a:lnTo>
                        <a:pt x="241" y="227"/>
                      </a:lnTo>
                      <a:lnTo>
                        <a:pt x="259" y="234"/>
                      </a:lnTo>
                      <a:lnTo>
                        <a:pt x="277" y="238"/>
                      </a:lnTo>
                      <a:lnTo>
                        <a:pt x="296" y="242"/>
                      </a:lnTo>
                      <a:lnTo>
                        <a:pt x="315" y="244"/>
                      </a:lnTo>
                      <a:lnTo>
                        <a:pt x="336" y="243"/>
                      </a:lnTo>
                      <a:lnTo>
                        <a:pt x="355" y="239"/>
                      </a:lnTo>
                      <a:lnTo>
                        <a:pt x="376" y="234"/>
                      </a:lnTo>
                      <a:lnTo>
                        <a:pt x="395" y="227"/>
                      </a:lnTo>
                      <a:lnTo>
                        <a:pt x="397" y="226"/>
                      </a:lnTo>
                      <a:lnTo>
                        <a:pt x="402" y="223"/>
                      </a:lnTo>
                      <a:lnTo>
                        <a:pt x="411" y="218"/>
                      </a:lnTo>
                      <a:lnTo>
                        <a:pt x="424" y="212"/>
                      </a:lnTo>
                      <a:lnTo>
                        <a:pt x="437" y="204"/>
                      </a:lnTo>
                      <a:lnTo>
                        <a:pt x="454" y="195"/>
                      </a:lnTo>
                      <a:lnTo>
                        <a:pt x="471" y="186"/>
                      </a:lnTo>
                      <a:lnTo>
                        <a:pt x="489" y="177"/>
                      </a:lnTo>
                      <a:lnTo>
                        <a:pt x="509" y="167"/>
                      </a:lnTo>
                      <a:lnTo>
                        <a:pt x="528" y="157"/>
                      </a:lnTo>
                      <a:lnTo>
                        <a:pt x="548" y="149"/>
                      </a:lnTo>
                      <a:lnTo>
                        <a:pt x="566" y="141"/>
                      </a:lnTo>
                      <a:lnTo>
                        <a:pt x="583" y="134"/>
                      </a:lnTo>
                      <a:lnTo>
                        <a:pt x="599" y="128"/>
                      </a:lnTo>
                      <a:lnTo>
                        <a:pt x="613" y="124"/>
                      </a:lnTo>
                      <a:lnTo>
                        <a:pt x="624" y="121"/>
                      </a:lnTo>
                      <a:lnTo>
                        <a:pt x="629" y="119"/>
                      </a:lnTo>
                      <a:lnTo>
                        <a:pt x="643" y="115"/>
                      </a:lnTo>
                      <a:lnTo>
                        <a:pt x="664" y="107"/>
                      </a:lnTo>
                      <a:lnTo>
                        <a:pt x="688" y="97"/>
                      </a:lnTo>
                      <a:lnTo>
                        <a:pt x="715" y="83"/>
                      </a:lnTo>
                      <a:lnTo>
                        <a:pt x="740" y="67"/>
                      </a:lnTo>
                      <a:lnTo>
                        <a:pt x="762" y="49"/>
                      </a:lnTo>
                      <a:lnTo>
                        <a:pt x="779" y="27"/>
                      </a:lnTo>
                      <a:lnTo>
                        <a:pt x="777" y="30"/>
                      </a:lnTo>
                      <a:lnTo>
                        <a:pt x="768" y="39"/>
                      </a:lnTo>
                      <a:lnTo>
                        <a:pt x="756" y="53"/>
                      </a:lnTo>
                      <a:lnTo>
                        <a:pt x="740" y="69"/>
                      </a:lnTo>
                      <a:lnTo>
                        <a:pt x="717" y="87"/>
                      </a:lnTo>
                      <a:lnTo>
                        <a:pt x="690" y="105"/>
                      </a:lnTo>
                      <a:lnTo>
                        <a:pt x="658" y="121"/>
                      </a:lnTo>
                      <a:lnTo>
                        <a:pt x="621" y="136"/>
                      </a:lnTo>
                      <a:lnTo>
                        <a:pt x="620" y="136"/>
                      </a:lnTo>
                      <a:lnTo>
                        <a:pt x="617" y="137"/>
                      </a:lnTo>
                      <a:lnTo>
                        <a:pt x="611" y="139"/>
                      </a:lnTo>
                      <a:lnTo>
                        <a:pt x="605" y="141"/>
                      </a:lnTo>
                      <a:lnTo>
                        <a:pt x="596" y="144"/>
                      </a:lnTo>
                      <a:lnTo>
                        <a:pt x="586" y="148"/>
                      </a:lnTo>
                      <a:lnTo>
                        <a:pt x="574" y="153"/>
                      </a:lnTo>
                      <a:lnTo>
                        <a:pt x="560" y="158"/>
                      </a:lnTo>
                      <a:lnTo>
                        <a:pt x="545" y="166"/>
                      </a:lnTo>
                      <a:lnTo>
                        <a:pt x="528" y="173"/>
                      </a:lnTo>
                      <a:lnTo>
                        <a:pt x="510" y="181"/>
                      </a:lnTo>
                      <a:lnTo>
                        <a:pt x="490" y="191"/>
                      </a:lnTo>
                      <a:lnTo>
                        <a:pt x="470" y="202"/>
                      </a:lnTo>
                      <a:lnTo>
                        <a:pt x="448" y="213"/>
                      </a:lnTo>
                      <a:lnTo>
                        <a:pt x="425" y="226"/>
                      </a:lnTo>
                      <a:lnTo>
                        <a:pt x="401" y="239"/>
                      </a:lnTo>
                      <a:lnTo>
                        <a:pt x="399" y="241"/>
                      </a:lnTo>
                      <a:lnTo>
                        <a:pt x="395" y="243"/>
                      </a:lnTo>
                      <a:lnTo>
                        <a:pt x="387" y="246"/>
                      </a:lnTo>
                      <a:lnTo>
                        <a:pt x="377" y="249"/>
                      </a:lnTo>
                      <a:lnTo>
                        <a:pt x="363" y="252"/>
                      </a:lnTo>
                      <a:lnTo>
                        <a:pt x="348" y="255"/>
                      </a:lnTo>
                      <a:lnTo>
                        <a:pt x="330" y="256"/>
                      </a:lnTo>
                      <a:lnTo>
                        <a:pt x="312" y="257"/>
                      </a:lnTo>
                      <a:lnTo>
                        <a:pt x="293" y="256"/>
                      </a:lnTo>
                      <a:lnTo>
                        <a:pt x="271" y="252"/>
                      </a:lnTo>
                      <a:lnTo>
                        <a:pt x="248" y="246"/>
                      </a:lnTo>
                      <a:lnTo>
                        <a:pt x="226" y="236"/>
                      </a:lnTo>
                      <a:lnTo>
                        <a:pt x="203" y="224"/>
                      </a:lnTo>
                      <a:lnTo>
                        <a:pt x="180" y="208"/>
                      </a:lnTo>
                      <a:lnTo>
                        <a:pt x="157" y="186"/>
                      </a:lnTo>
                      <a:lnTo>
                        <a:pt x="135" y="160"/>
                      </a:lnTo>
                      <a:lnTo>
                        <a:pt x="134" y="158"/>
                      </a:lnTo>
                      <a:lnTo>
                        <a:pt x="129" y="151"/>
                      </a:lnTo>
                      <a:lnTo>
                        <a:pt x="121" y="139"/>
                      </a:lnTo>
                      <a:lnTo>
                        <a:pt x="109" y="121"/>
                      </a:lnTo>
                      <a:lnTo>
                        <a:pt x="90" y="99"/>
                      </a:lnTo>
                      <a:lnTo>
                        <a:pt x="68" y="71"/>
                      </a:lnTo>
                      <a:lnTo>
                        <a:pt x="37" y="38"/>
                      </a:lnTo>
                      <a:lnTo>
                        <a:pt x="0" y="0"/>
                      </a:lnTo>
                      <a:close/>
                    </a:path>
                  </a:pathLst>
                </a:custGeom>
                <a:noFill/>
                <a:ln w="9525">
                  <a:solidFill>
                    <a:schemeClr val="tx1"/>
                  </a:solidFill>
                  <a:round/>
                  <a:headEnd/>
                  <a:tailEnd/>
                </a:ln>
                <a:extLst>
                  <a:ext uri="{909E8E84-426E-40dd-AFC4-6F175D3DCCD1}">
                    <a14:hiddenFill xmlns:a14="http://schemas.microsoft.com/office/drawing/2010/main" xmlns="">
                      <a:solidFill>
                        <a:srgbClr val="000000"/>
                      </a:solidFill>
                    </a14:hiddenFill>
                  </a:ext>
                </a:extLst>
              </p:spPr>
              <p:txBody>
                <a:bodyPr/>
                <a:lstStyle/>
                <a:p>
                  <a:endParaRPr lang="it-IT"/>
                </a:p>
              </p:txBody>
            </p:sp>
            <p:sp>
              <p:nvSpPr>
                <p:cNvPr id="6563" name="Freeform 636"/>
                <p:cNvSpPr>
                  <a:spLocks/>
                </p:cNvSpPr>
                <p:nvPr/>
              </p:nvSpPr>
              <p:spPr bwMode="auto">
                <a:xfrm>
                  <a:off x="3521" y="2780"/>
                  <a:ext cx="12" cy="25"/>
                </a:xfrm>
                <a:custGeom>
                  <a:avLst/>
                  <a:gdLst>
                    <a:gd name="T0" fmla="*/ 0 w 38"/>
                    <a:gd name="T1" fmla="*/ 25 h 73"/>
                    <a:gd name="T2" fmla="*/ 1 w 38"/>
                    <a:gd name="T3" fmla="*/ 25 h 73"/>
                    <a:gd name="T4" fmla="*/ 3 w 38"/>
                    <a:gd name="T5" fmla="*/ 23 h 73"/>
                    <a:gd name="T6" fmla="*/ 4 w 38"/>
                    <a:gd name="T7" fmla="*/ 22 h 73"/>
                    <a:gd name="T8" fmla="*/ 7 w 38"/>
                    <a:gd name="T9" fmla="*/ 19 h 73"/>
                    <a:gd name="T10" fmla="*/ 9 w 38"/>
                    <a:gd name="T11" fmla="*/ 16 h 73"/>
                    <a:gd name="T12" fmla="*/ 10 w 38"/>
                    <a:gd name="T13" fmla="*/ 12 h 73"/>
                    <a:gd name="T14" fmla="*/ 10 w 38"/>
                    <a:gd name="T15" fmla="*/ 6 h 73"/>
                    <a:gd name="T16" fmla="*/ 9 w 38"/>
                    <a:gd name="T17" fmla="*/ 0 h 73"/>
                    <a:gd name="T18" fmla="*/ 10 w 38"/>
                    <a:gd name="T19" fmla="*/ 1 h 73"/>
                    <a:gd name="T20" fmla="*/ 11 w 38"/>
                    <a:gd name="T21" fmla="*/ 3 h 73"/>
                    <a:gd name="T22" fmla="*/ 11 w 38"/>
                    <a:gd name="T23" fmla="*/ 7 h 73"/>
                    <a:gd name="T24" fmla="*/ 12 w 38"/>
                    <a:gd name="T25" fmla="*/ 12 h 73"/>
                    <a:gd name="T26" fmla="*/ 11 w 38"/>
                    <a:gd name="T27" fmla="*/ 16 h 73"/>
                    <a:gd name="T28" fmla="*/ 9 w 38"/>
                    <a:gd name="T29" fmla="*/ 20 h 73"/>
                    <a:gd name="T30" fmla="*/ 6 w 38"/>
                    <a:gd name="T31" fmla="*/ 23 h 73"/>
                    <a:gd name="T32" fmla="*/ 0 w 38"/>
                    <a:gd name="T33" fmla="*/ 25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3">
                      <a:moveTo>
                        <a:pt x="0" y="73"/>
                      </a:moveTo>
                      <a:lnTo>
                        <a:pt x="2" y="72"/>
                      </a:lnTo>
                      <a:lnTo>
                        <a:pt x="8" y="68"/>
                      </a:lnTo>
                      <a:lnTo>
                        <a:pt x="14" y="64"/>
                      </a:lnTo>
                      <a:lnTo>
                        <a:pt x="21" y="56"/>
                      </a:lnTo>
                      <a:lnTo>
                        <a:pt x="27" y="47"/>
                      </a:lnTo>
                      <a:lnTo>
                        <a:pt x="32" y="34"/>
                      </a:lnTo>
                      <a:lnTo>
                        <a:pt x="33" y="18"/>
                      </a:lnTo>
                      <a:lnTo>
                        <a:pt x="30" y="0"/>
                      </a:lnTo>
                      <a:lnTo>
                        <a:pt x="31" y="3"/>
                      </a:lnTo>
                      <a:lnTo>
                        <a:pt x="34" y="10"/>
                      </a:lnTo>
                      <a:lnTo>
                        <a:pt x="36" y="21"/>
                      </a:lnTo>
                      <a:lnTo>
                        <a:pt x="38" y="34"/>
                      </a:lnTo>
                      <a:lnTo>
                        <a:pt x="36" y="47"/>
                      </a:lnTo>
                      <a:lnTo>
                        <a:pt x="30" y="58"/>
                      </a:lnTo>
                      <a:lnTo>
                        <a:pt x="19" y="67"/>
                      </a:lnTo>
                      <a:lnTo>
                        <a:pt x="0" y="73"/>
                      </a:lnTo>
                      <a:close/>
                    </a:path>
                  </a:pathLst>
                </a:custGeom>
                <a:solidFill>
                  <a:srgbClr val="354F68"/>
                </a:solidFill>
                <a:ln w="9525">
                  <a:solidFill>
                    <a:schemeClr val="tx1"/>
                  </a:solidFill>
                  <a:round/>
                  <a:headEnd/>
                  <a:tailEnd/>
                </a:ln>
              </p:spPr>
              <p:txBody>
                <a:bodyPr/>
                <a:lstStyle/>
                <a:p>
                  <a:endParaRPr lang="it-IT"/>
                </a:p>
              </p:txBody>
            </p:sp>
            <p:sp>
              <p:nvSpPr>
                <p:cNvPr id="6564" name="Freeform 637"/>
                <p:cNvSpPr>
                  <a:spLocks/>
                </p:cNvSpPr>
                <p:nvPr/>
              </p:nvSpPr>
              <p:spPr bwMode="auto">
                <a:xfrm>
                  <a:off x="3511" y="2779"/>
                  <a:ext cx="9" cy="9"/>
                </a:xfrm>
                <a:custGeom>
                  <a:avLst/>
                  <a:gdLst>
                    <a:gd name="T0" fmla="*/ 9 w 27"/>
                    <a:gd name="T1" fmla="*/ 4 h 29"/>
                    <a:gd name="T2" fmla="*/ 9 w 27"/>
                    <a:gd name="T3" fmla="*/ 6 h 29"/>
                    <a:gd name="T4" fmla="*/ 8 w 27"/>
                    <a:gd name="T5" fmla="*/ 7 h 29"/>
                    <a:gd name="T6" fmla="*/ 6 w 27"/>
                    <a:gd name="T7" fmla="*/ 9 h 29"/>
                    <a:gd name="T8" fmla="*/ 5 w 27"/>
                    <a:gd name="T9" fmla="*/ 9 h 29"/>
                    <a:gd name="T10" fmla="*/ 3 w 27"/>
                    <a:gd name="T11" fmla="*/ 9 h 29"/>
                    <a:gd name="T12" fmla="*/ 1 w 27"/>
                    <a:gd name="T13" fmla="*/ 7 h 29"/>
                    <a:gd name="T14" fmla="*/ 0 w 27"/>
                    <a:gd name="T15" fmla="*/ 6 h 29"/>
                    <a:gd name="T16" fmla="*/ 0 w 27"/>
                    <a:gd name="T17" fmla="*/ 4 h 29"/>
                    <a:gd name="T18" fmla="*/ 0 w 27"/>
                    <a:gd name="T19" fmla="*/ 2 h 29"/>
                    <a:gd name="T20" fmla="*/ 1 w 27"/>
                    <a:gd name="T21" fmla="*/ 1 h 29"/>
                    <a:gd name="T22" fmla="*/ 3 w 27"/>
                    <a:gd name="T23" fmla="*/ 0 h 29"/>
                    <a:gd name="T24" fmla="*/ 5 w 27"/>
                    <a:gd name="T25" fmla="*/ 0 h 29"/>
                    <a:gd name="T26" fmla="*/ 6 w 27"/>
                    <a:gd name="T27" fmla="*/ 0 h 29"/>
                    <a:gd name="T28" fmla="*/ 8 w 27"/>
                    <a:gd name="T29" fmla="*/ 1 h 29"/>
                    <a:gd name="T30" fmla="*/ 9 w 27"/>
                    <a:gd name="T31" fmla="*/ 2 h 29"/>
                    <a:gd name="T32" fmla="*/ 9 w 27"/>
                    <a:gd name="T33" fmla="*/ 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7" y="14"/>
                      </a:moveTo>
                      <a:lnTo>
                        <a:pt x="26" y="20"/>
                      </a:lnTo>
                      <a:lnTo>
                        <a:pt x="23" y="24"/>
                      </a:lnTo>
                      <a:lnTo>
                        <a:pt x="19" y="28"/>
                      </a:lnTo>
                      <a:lnTo>
                        <a:pt x="14" y="29"/>
                      </a:lnTo>
                      <a:lnTo>
                        <a:pt x="8" y="28"/>
                      </a:lnTo>
                      <a:lnTo>
                        <a:pt x="4" y="24"/>
                      </a:lnTo>
                      <a:lnTo>
                        <a:pt x="1" y="20"/>
                      </a:lnTo>
                      <a:lnTo>
                        <a:pt x="0" y="14"/>
                      </a:lnTo>
                      <a:lnTo>
                        <a:pt x="1" y="8"/>
                      </a:lnTo>
                      <a:lnTo>
                        <a:pt x="4" y="4"/>
                      </a:lnTo>
                      <a:lnTo>
                        <a:pt x="8" y="1"/>
                      </a:lnTo>
                      <a:lnTo>
                        <a:pt x="14" y="0"/>
                      </a:lnTo>
                      <a:lnTo>
                        <a:pt x="19" y="1"/>
                      </a:lnTo>
                      <a:lnTo>
                        <a:pt x="23" y="4"/>
                      </a:lnTo>
                      <a:lnTo>
                        <a:pt x="26" y="8"/>
                      </a:lnTo>
                      <a:lnTo>
                        <a:pt x="27" y="14"/>
                      </a:lnTo>
                      <a:close/>
                    </a:path>
                  </a:pathLst>
                </a:custGeom>
                <a:solidFill>
                  <a:srgbClr val="D1DBE2"/>
                </a:solidFill>
                <a:ln w="9525">
                  <a:solidFill>
                    <a:schemeClr val="tx1"/>
                  </a:solidFill>
                  <a:round/>
                  <a:headEnd/>
                  <a:tailEnd/>
                </a:ln>
              </p:spPr>
              <p:txBody>
                <a:bodyPr/>
                <a:lstStyle/>
                <a:p>
                  <a:endParaRPr lang="it-IT"/>
                </a:p>
              </p:txBody>
            </p:sp>
            <p:sp>
              <p:nvSpPr>
                <p:cNvPr id="6565" name="Freeform 638"/>
                <p:cNvSpPr>
                  <a:spLocks/>
                </p:cNvSpPr>
                <p:nvPr/>
              </p:nvSpPr>
              <p:spPr bwMode="auto">
                <a:xfrm>
                  <a:off x="3354" y="2657"/>
                  <a:ext cx="31" cy="224"/>
                </a:xfrm>
                <a:custGeom>
                  <a:avLst/>
                  <a:gdLst>
                    <a:gd name="T0" fmla="*/ 20 w 94"/>
                    <a:gd name="T1" fmla="*/ 1 h 672"/>
                    <a:gd name="T2" fmla="*/ 18 w 94"/>
                    <a:gd name="T3" fmla="*/ 0 h 672"/>
                    <a:gd name="T4" fmla="*/ 15 w 94"/>
                    <a:gd name="T5" fmla="*/ 0 h 672"/>
                    <a:gd name="T6" fmla="*/ 12 w 94"/>
                    <a:gd name="T7" fmla="*/ 2 h 672"/>
                    <a:gd name="T8" fmla="*/ 9 w 94"/>
                    <a:gd name="T9" fmla="*/ 9 h 672"/>
                    <a:gd name="T10" fmla="*/ 10 w 94"/>
                    <a:gd name="T11" fmla="*/ 17 h 672"/>
                    <a:gd name="T12" fmla="*/ 12 w 94"/>
                    <a:gd name="T13" fmla="*/ 22 h 672"/>
                    <a:gd name="T14" fmla="*/ 16 w 94"/>
                    <a:gd name="T15" fmla="*/ 39 h 672"/>
                    <a:gd name="T16" fmla="*/ 17 w 94"/>
                    <a:gd name="T17" fmla="*/ 48 h 672"/>
                    <a:gd name="T18" fmla="*/ 17 w 94"/>
                    <a:gd name="T19" fmla="*/ 58 h 672"/>
                    <a:gd name="T20" fmla="*/ 18 w 94"/>
                    <a:gd name="T21" fmla="*/ 66 h 672"/>
                    <a:gd name="T22" fmla="*/ 20 w 94"/>
                    <a:gd name="T23" fmla="*/ 77 h 672"/>
                    <a:gd name="T24" fmla="*/ 18 w 94"/>
                    <a:gd name="T25" fmla="*/ 89 h 672"/>
                    <a:gd name="T26" fmla="*/ 20 w 94"/>
                    <a:gd name="T27" fmla="*/ 100 h 672"/>
                    <a:gd name="T28" fmla="*/ 20 w 94"/>
                    <a:gd name="T29" fmla="*/ 103 h 672"/>
                    <a:gd name="T30" fmla="*/ 20 w 94"/>
                    <a:gd name="T31" fmla="*/ 111 h 672"/>
                    <a:gd name="T32" fmla="*/ 20 w 94"/>
                    <a:gd name="T33" fmla="*/ 122 h 672"/>
                    <a:gd name="T34" fmla="*/ 22 w 94"/>
                    <a:gd name="T35" fmla="*/ 132 h 672"/>
                    <a:gd name="T36" fmla="*/ 24 w 94"/>
                    <a:gd name="T37" fmla="*/ 136 h 672"/>
                    <a:gd name="T38" fmla="*/ 26 w 94"/>
                    <a:gd name="T39" fmla="*/ 145 h 672"/>
                    <a:gd name="T40" fmla="*/ 23 w 94"/>
                    <a:gd name="T41" fmla="*/ 155 h 672"/>
                    <a:gd name="T42" fmla="*/ 21 w 94"/>
                    <a:gd name="T43" fmla="*/ 177 h 672"/>
                    <a:gd name="T44" fmla="*/ 21 w 94"/>
                    <a:gd name="T45" fmla="*/ 187 h 672"/>
                    <a:gd name="T46" fmla="*/ 18 w 94"/>
                    <a:gd name="T47" fmla="*/ 196 h 672"/>
                    <a:gd name="T48" fmla="*/ 14 w 94"/>
                    <a:gd name="T49" fmla="*/ 206 h 672"/>
                    <a:gd name="T50" fmla="*/ 10 w 94"/>
                    <a:gd name="T51" fmla="*/ 213 h 672"/>
                    <a:gd name="T52" fmla="*/ 7 w 94"/>
                    <a:gd name="T53" fmla="*/ 216 h 672"/>
                    <a:gd name="T54" fmla="*/ 3 w 94"/>
                    <a:gd name="T55" fmla="*/ 218 h 672"/>
                    <a:gd name="T56" fmla="*/ 1 w 94"/>
                    <a:gd name="T57" fmla="*/ 220 h 672"/>
                    <a:gd name="T58" fmla="*/ 0 w 94"/>
                    <a:gd name="T59" fmla="*/ 223 h 672"/>
                    <a:gd name="T60" fmla="*/ 4 w 94"/>
                    <a:gd name="T61" fmla="*/ 224 h 672"/>
                    <a:gd name="T62" fmla="*/ 11 w 94"/>
                    <a:gd name="T63" fmla="*/ 222 h 672"/>
                    <a:gd name="T64" fmla="*/ 19 w 94"/>
                    <a:gd name="T65" fmla="*/ 218 h 672"/>
                    <a:gd name="T66" fmla="*/ 24 w 94"/>
                    <a:gd name="T67" fmla="*/ 215 h 672"/>
                    <a:gd name="T68" fmla="*/ 26 w 94"/>
                    <a:gd name="T69" fmla="*/ 214 h 672"/>
                    <a:gd name="T70" fmla="*/ 28 w 94"/>
                    <a:gd name="T71" fmla="*/ 207 h 672"/>
                    <a:gd name="T72" fmla="*/ 29 w 94"/>
                    <a:gd name="T73" fmla="*/ 190 h 672"/>
                    <a:gd name="T74" fmla="*/ 31 w 94"/>
                    <a:gd name="T75" fmla="*/ 138 h 672"/>
                    <a:gd name="T76" fmla="*/ 30 w 94"/>
                    <a:gd name="T77" fmla="*/ 110 h 672"/>
                    <a:gd name="T78" fmla="*/ 27 w 94"/>
                    <a:gd name="T79" fmla="*/ 59 h 672"/>
                    <a:gd name="T80" fmla="*/ 26 w 94"/>
                    <a:gd name="T81" fmla="*/ 42 h 672"/>
                    <a:gd name="T82" fmla="*/ 25 w 94"/>
                    <a:gd name="T83" fmla="*/ 12 h 6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672">
                      <a:moveTo>
                        <a:pt x="64" y="3"/>
                      </a:moveTo>
                      <a:lnTo>
                        <a:pt x="62" y="3"/>
                      </a:lnTo>
                      <a:lnTo>
                        <a:pt x="59" y="2"/>
                      </a:lnTo>
                      <a:lnTo>
                        <a:pt x="56" y="1"/>
                      </a:lnTo>
                      <a:lnTo>
                        <a:pt x="51" y="0"/>
                      </a:lnTo>
                      <a:lnTo>
                        <a:pt x="46" y="0"/>
                      </a:lnTo>
                      <a:lnTo>
                        <a:pt x="41" y="2"/>
                      </a:lnTo>
                      <a:lnTo>
                        <a:pt x="36" y="6"/>
                      </a:lnTo>
                      <a:lnTo>
                        <a:pt x="32" y="12"/>
                      </a:lnTo>
                      <a:lnTo>
                        <a:pt x="28" y="28"/>
                      </a:lnTo>
                      <a:lnTo>
                        <a:pt x="29" y="42"/>
                      </a:lnTo>
                      <a:lnTo>
                        <a:pt x="31" y="51"/>
                      </a:lnTo>
                      <a:lnTo>
                        <a:pt x="32" y="56"/>
                      </a:lnTo>
                      <a:lnTo>
                        <a:pt x="35" y="66"/>
                      </a:lnTo>
                      <a:lnTo>
                        <a:pt x="42" y="90"/>
                      </a:lnTo>
                      <a:lnTo>
                        <a:pt x="49" y="116"/>
                      </a:lnTo>
                      <a:lnTo>
                        <a:pt x="52" y="132"/>
                      </a:lnTo>
                      <a:lnTo>
                        <a:pt x="52" y="143"/>
                      </a:lnTo>
                      <a:lnTo>
                        <a:pt x="51" y="158"/>
                      </a:lnTo>
                      <a:lnTo>
                        <a:pt x="51" y="175"/>
                      </a:lnTo>
                      <a:lnTo>
                        <a:pt x="52" y="186"/>
                      </a:lnTo>
                      <a:lnTo>
                        <a:pt x="55" y="197"/>
                      </a:lnTo>
                      <a:lnTo>
                        <a:pt x="58" y="214"/>
                      </a:lnTo>
                      <a:lnTo>
                        <a:pt x="60" y="232"/>
                      </a:lnTo>
                      <a:lnTo>
                        <a:pt x="58" y="250"/>
                      </a:lnTo>
                      <a:lnTo>
                        <a:pt x="56" y="267"/>
                      </a:lnTo>
                      <a:lnTo>
                        <a:pt x="57" y="285"/>
                      </a:lnTo>
                      <a:lnTo>
                        <a:pt x="60" y="300"/>
                      </a:lnTo>
                      <a:lnTo>
                        <a:pt x="61" y="305"/>
                      </a:lnTo>
                      <a:lnTo>
                        <a:pt x="61" y="309"/>
                      </a:lnTo>
                      <a:lnTo>
                        <a:pt x="62" y="319"/>
                      </a:lnTo>
                      <a:lnTo>
                        <a:pt x="62" y="334"/>
                      </a:lnTo>
                      <a:lnTo>
                        <a:pt x="61" y="350"/>
                      </a:lnTo>
                      <a:lnTo>
                        <a:pt x="61" y="367"/>
                      </a:lnTo>
                      <a:lnTo>
                        <a:pt x="65" y="383"/>
                      </a:lnTo>
                      <a:lnTo>
                        <a:pt x="68" y="396"/>
                      </a:lnTo>
                      <a:lnTo>
                        <a:pt x="70" y="401"/>
                      </a:lnTo>
                      <a:lnTo>
                        <a:pt x="72" y="407"/>
                      </a:lnTo>
                      <a:lnTo>
                        <a:pt x="75" y="419"/>
                      </a:lnTo>
                      <a:lnTo>
                        <a:pt x="78" y="434"/>
                      </a:lnTo>
                      <a:lnTo>
                        <a:pt x="76" y="447"/>
                      </a:lnTo>
                      <a:lnTo>
                        <a:pt x="71" y="466"/>
                      </a:lnTo>
                      <a:lnTo>
                        <a:pt x="67" y="498"/>
                      </a:lnTo>
                      <a:lnTo>
                        <a:pt x="64" y="531"/>
                      </a:lnTo>
                      <a:lnTo>
                        <a:pt x="64" y="553"/>
                      </a:lnTo>
                      <a:lnTo>
                        <a:pt x="64" y="562"/>
                      </a:lnTo>
                      <a:lnTo>
                        <a:pt x="60" y="574"/>
                      </a:lnTo>
                      <a:lnTo>
                        <a:pt x="55" y="588"/>
                      </a:lnTo>
                      <a:lnTo>
                        <a:pt x="49" y="604"/>
                      </a:lnTo>
                      <a:lnTo>
                        <a:pt x="42" y="618"/>
                      </a:lnTo>
                      <a:lnTo>
                        <a:pt x="36" y="630"/>
                      </a:lnTo>
                      <a:lnTo>
                        <a:pt x="30" y="640"/>
                      </a:lnTo>
                      <a:lnTo>
                        <a:pt x="26" y="645"/>
                      </a:lnTo>
                      <a:lnTo>
                        <a:pt x="21" y="647"/>
                      </a:lnTo>
                      <a:lnTo>
                        <a:pt x="16" y="650"/>
                      </a:lnTo>
                      <a:lnTo>
                        <a:pt x="10" y="654"/>
                      </a:lnTo>
                      <a:lnTo>
                        <a:pt x="6" y="658"/>
                      </a:lnTo>
                      <a:lnTo>
                        <a:pt x="2" y="661"/>
                      </a:lnTo>
                      <a:lnTo>
                        <a:pt x="0" y="665"/>
                      </a:lnTo>
                      <a:lnTo>
                        <a:pt x="0" y="668"/>
                      </a:lnTo>
                      <a:lnTo>
                        <a:pt x="4" y="671"/>
                      </a:lnTo>
                      <a:lnTo>
                        <a:pt x="11" y="672"/>
                      </a:lnTo>
                      <a:lnTo>
                        <a:pt x="21" y="669"/>
                      </a:lnTo>
                      <a:lnTo>
                        <a:pt x="34" y="665"/>
                      </a:lnTo>
                      <a:lnTo>
                        <a:pt x="46" y="660"/>
                      </a:lnTo>
                      <a:lnTo>
                        <a:pt x="57" y="655"/>
                      </a:lnTo>
                      <a:lnTo>
                        <a:pt x="67" y="650"/>
                      </a:lnTo>
                      <a:lnTo>
                        <a:pt x="74" y="646"/>
                      </a:lnTo>
                      <a:lnTo>
                        <a:pt x="76" y="645"/>
                      </a:lnTo>
                      <a:lnTo>
                        <a:pt x="78" y="642"/>
                      </a:lnTo>
                      <a:lnTo>
                        <a:pt x="82" y="632"/>
                      </a:lnTo>
                      <a:lnTo>
                        <a:pt x="86" y="621"/>
                      </a:lnTo>
                      <a:lnTo>
                        <a:pt x="88" y="611"/>
                      </a:lnTo>
                      <a:lnTo>
                        <a:pt x="89" y="570"/>
                      </a:lnTo>
                      <a:lnTo>
                        <a:pt x="91" y="492"/>
                      </a:lnTo>
                      <a:lnTo>
                        <a:pt x="93" y="413"/>
                      </a:lnTo>
                      <a:lnTo>
                        <a:pt x="94" y="371"/>
                      </a:lnTo>
                      <a:lnTo>
                        <a:pt x="92" y="330"/>
                      </a:lnTo>
                      <a:lnTo>
                        <a:pt x="87" y="252"/>
                      </a:lnTo>
                      <a:lnTo>
                        <a:pt x="81" y="178"/>
                      </a:lnTo>
                      <a:lnTo>
                        <a:pt x="79" y="144"/>
                      </a:lnTo>
                      <a:lnTo>
                        <a:pt x="80" y="125"/>
                      </a:lnTo>
                      <a:lnTo>
                        <a:pt x="81" y="84"/>
                      </a:lnTo>
                      <a:lnTo>
                        <a:pt x="76" y="37"/>
                      </a:lnTo>
                      <a:lnTo>
                        <a:pt x="64" y="3"/>
                      </a:lnTo>
                      <a:close/>
                    </a:path>
                  </a:pathLst>
                </a:custGeom>
                <a:solidFill>
                  <a:srgbClr val="0C0000"/>
                </a:solidFill>
                <a:ln w="9525">
                  <a:solidFill>
                    <a:schemeClr val="tx1"/>
                  </a:solidFill>
                  <a:round/>
                  <a:headEnd/>
                  <a:tailEnd/>
                </a:ln>
              </p:spPr>
              <p:txBody>
                <a:bodyPr/>
                <a:lstStyle/>
                <a:p>
                  <a:endParaRPr lang="it-IT"/>
                </a:p>
              </p:txBody>
            </p:sp>
            <p:sp>
              <p:nvSpPr>
                <p:cNvPr id="6566" name="Freeform 639"/>
                <p:cNvSpPr>
                  <a:spLocks/>
                </p:cNvSpPr>
                <p:nvPr/>
              </p:nvSpPr>
              <p:spPr bwMode="auto">
                <a:xfrm>
                  <a:off x="3384" y="2667"/>
                  <a:ext cx="20" cy="201"/>
                </a:xfrm>
                <a:custGeom>
                  <a:avLst/>
                  <a:gdLst>
                    <a:gd name="T0" fmla="*/ 15 w 61"/>
                    <a:gd name="T1" fmla="*/ 201 h 604"/>
                    <a:gd name="T2" fmla="*/ 13 w 61"/>
                    <a:gd name="T3" fmla="*/ 186 h 604"/>
                    <a:gd name="T4" fmla="*/ 10 w 61"/>
                    <a:gd name="T5" fmla="*/ 151 h 604"/>
                    <a:gd name="T6" fmla="*/ 8 w 61"/>
                    <a:gd name="T7" fmla="*/ 113 h 604"/>
                    <a:gd name="T8" fmla="*/ 6 w 61"/>
                    <a:gd name="T9" fmla="*/ 89 h 604"/>
                    <a:gd name="T10" fmla="*/ 5 w 61"/>
                    <a:gd name="T11" fmla="*/ 68 h 604"/>
                    <a:gd name="T12" fmla="*/ 3 w 61"/>
                    <a:gd name="T13" fmla="*/ 38 h 604"/>
                    <a:gd name="T14" fmla="*/ 1 w 61"/>
                    <a:gd name="T15" fmla="*/ 12 h 604"/>
                    <a:gd name="T16" fmla="*/ 0 w 61"/>
                    <a:gd name="T17" fmla="*/ 0 h 604"/>
                    <a:gd name="T18" fmla="*/ 1 w 61"/>
                    <a:gd name="T19" fmla="*/ 10 h 604"/>
                    <a:gd name="T20" fmla="*/ 5 w 61"/>
                    <a:gd name="T21" fmla="*/ 35 h 604"/>
                    <a:gd name="T22" fmla="*/ 8 w 61"/>
                    <a:gd name="T23" fmla="*/ 65 h 604"/>
                    <a:gd name="T24" fmla="*/ 9 w 61"/>
                    <a:gd name="T25" fmla="*/ 90 h 604"/>
                    <a:gd name="T26" fmla="*/ 10 w 61"/>
                    <a:gd name="T27" fmla="*/ 97 h 604"/>
                    <a:gd name="T28" fmla="*/ 10 w 61"/>
                    <a:gd name="T29" fmla="*/ 113 h 604"/>
                    <a:gd name="T30" fmla="*/ 12 w 61"/>
                    <a:gd name="T31" fmla="*/ 130 h 604"/>
                    <a:gd name="T32" fmla="*/ 14 w 61"/>
                    <a:gd name="T33" fmla="*/ 139 h 604"/>
                    <a:gd name="T34" fmla="*/ 15 w 61"/>
                    <a:gd name="T35" fmla="*/ 151 h 604"/>
                    <a:gd name="T36" fmla="*/ 18 w 61"/>
                    <a:gd name="T37" fmla="*/ 172 h 604"/>
                    <a:gd name="T38" fmla="*/ 19 w 61"/>
                    <a:gd name="T39" fmla="*/ 192 h 604"/>
                    <a:gd name="T40" fmla="*/ 20 w 61"/>
                    <a:gd name="T41" fmla="*/ 201 h 604"/>
                    <a:gd name="T42" fmla="*/ 15 w 61"/>
                    <a:gd name="T43" fmla="*/ 201 h 6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604">
                      <a:moveTo>
                        <a:pt x="45" y="604"/>
                      </a:moveTo>
                      <a:lnTo>
                        <a:pt x="41" y="558"/>
                      </a:lnTo>
                      <a:lnTo>
                        <a:pt x="32" y="455"/>
                      </a:lnTo>
                      <a:lnTo>
                        <a:pt x="23" y="341"/>
                      </a:lnTo>
                      <a:lnTo>
                        <a:pt x="19" y="268"/>
                      </a:lnTo>
                      <a:lnTo>
                        <a:pt x="16" y="205"/>
                      </a:lnTo>
                      <a:lnTo>
                        <a:pt x="9" y="115"/>
                      </a:lnTo>
                      <a:lnTo>
                        <a:pt x="3" y="35"/>
                      </a:lnTo>
                      <a:lnTo>
                        <a:pt x="0" y="0"/>
                      </a:lnTo>
                      <a:lnTo>
                        <a:pt x="4" y="31"/>
                      </a:lnTo>
                      <a:lnTo>
                        <a:pt x="15" y="105"/>
                      </a:lnTo>
                      <a:lnTo>
                        <a:pt x="24" y="194"/>
                      </a:lnTo>
                      <a:lnTo>
                        <a:pt x="27" y="271"/>
                      </a:lnTo>
                      <a:lnTo>
                        <a:pt x="29" y="292"/>
                      </a:lnTo>
                      <a:lnTo>
                        <a:pt x="32" y="340"/>
                      </a:lnTo>
                      <a:lnTo>
                        <a:pt x="37" y="390"/>
                      </a:lnTo>
                      <a:lnTo>
                        <a:pt x="42" y="419"/>
                      </a:lnTo>
                      <a:lnTo>
                        <a:pt x="47" y="453"/>
                      </a:lnTo>
                      <a:lnTo>
                        <a:pt x="54" y="516"/>
                      </a:lnTo>
                      <a:lnTo>
                        <a:pt x="59" y="577"/>
                      </a:lnTo>
                      <a:lnTo>
                        <a:pt x="61" y="604"/>
                      </a:lnTo>
                      <a:lnTo>
                        <a:pt x="45" y="604"/>
                      </a:lnTo>
                      <a:close/>
                    </a:path>
                  </a:pathLst>
                </a:custGeom>
                <a:noFill/>
                <a:ln w="9525">
                  <a:solidFill>
                    <a:srgbClr val="000066"/>
                  </a:solidFill>
                  <a:round/>
                  <a:headEnd/>
                  <a:tailEnd/>
                </a:ln>
                <a:extLst>
                  <a:ext uri="{909E8E84-426E-40dd-AFC4-6F175D3DCCD1}">
                    <a14:hiddenFill xmlns:a14="http://schemas.microsoft.com/office/drawing/2010/main" xmlns="">
                      <a:solidFill>
                        <a:srgbClr val="000000"/>
                      </a:solidFill>
                    </a14:hiddenFill>
                  </a:ext>
                </a:extLst>
              </p:spPr>
              <p:txBody>
                <a:bodyPr/>
                <a:lstStyle/>
                <a:p>
                  <a:endParaRPr lang="it-IT"/>
                </a:p>
              </p:txBody>
            </p:sp>
            <p:sp>
              <p:nvSpPr>
                <p:cNvPr id="6567" name="Freeform 640"/>
                <p:cNvSpPr>
                  <a:spLocks/>
                </p:cNvSpPr>
                <p:nvPr/>
              </p:nvSpPr>
              <p:spPr bwMode="auto">
                <a:xfrm>
                  <a:off x="3396" y="2669"/>
                  <a:ext cx="13" cy="202"/>
                </a:xfrm>
                <a:custGeom>
                  <a:avLst/>
                  <a:gdLst>
                    <a:gd name="T0" fmla="*/ 8 w 38"/>
                    <a:gd name="T1" fmla="*/ 202 h 606"/>
                    <a:gd name="T2" fmla="*/ 7 w 38"/>
                    <a:gd name="T3" fmla="*/ 186 h 606"/>
                    <a:gd name="T4" fmla="*/ 5 w 38"/>
                    <a:gd name="T5" fmla="*/ 152 h 606"/>
                    <a:gd name="T6" fmla="*/ 3 w 38"/>
                    <a:gd name="T7" fmla="*/ 114 h 606"/>
                    <a:gd name="T8" fmla="*/ 3 w 38"/>
                    <a:gd name="T9" fmla="*/ 89 h 606"/>
                    <a:gd name="T10" fmla="*/ 2 w 38"/>
                    <a:gd name="T11" fmla="*/ 68 h 606"/>
                    <a:gd name="T12" fmla="*/ 1 w 38"/>
                    <a:gd name="T13" fmla="*/ 39 h 606"/>
                    <a:gd name="T14" fmla="*/ 0 w 38"/>
                    <a:gd name="T15" fmla="*/ 12 h 606"/>
                    <a:gd name="T16" fmla="*/ 0 w 38"/>
                    <a:gd name="T17" fmla="*/ 0 h 606"/>
                    <a:gd name="T18" fmla="*/ 1 w 38"/>
                    <a:gd name="T19" fmla="*/ 10 h 606"/>
                    <a:gd name="T20" fmla="*/ 3 w 38"/>
                    <a:gd name="T21" fmla="*/ 35 h 606"/>
                    <a:gd name="T22" fmla="*/ 6 w 38"/>
                    <a:gd name="T23" fmla="*/ 65 h 606"/>
                    <a:gd name="T24" fmla="*/ 6 w 38"/>
                    <a:gd name="T25" fmla="*/ 91 h 606"/>
                    <a:gd name="T26" fmla="*/ 6 w 38"/>
                    <a:gd name="T27" fmla="*/ 98 h 606"/>
                    <a:gd name="T28" fmla="*/ 7 w 38"/>
                    <a:gd name="T29" fmla="*/ 114 h 606"/>
                    <a:gd name="T30" fmla="*/ 8 w 38"/>
                    <a:gd name="T31" fmla="*/ 130 h 606"/>
                    <a:gd name="T32" fmla="*/ 9 w 38"/>
                    <a:gd name="T33" fmla="*/ 140 h 606"/>
                    <a:gd name="T34" fmla="*/ 11 w 38"/>
                    <a:gd name="T35" fmla="*/ 151 h 606"/>
                    <a:gd name="T36" fmla="*/ 12 w 38"/>
                    <a:gd name="T37" fmla="*/ 172 h 606"/>
                    <a:gd name="T38" fmla="*/ 13 w 38"/>
                    <a:gd name="T39" fmla="*/ 193 h 606"/>
                    <a:gd name="T40" fmla="*/ 13 w 38"/>
                    <a:gd name="T41" fmla="*/ 202 h 606"/>
                    <a:gd name="T42" fmla="*/ 8 w 38"/>
                    <a:gd name="T43" fmla="*/ 202 h 6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606">
                      <a:moveTo>
                        <a:pt x="23" y="606"/>
                      </a:moveTo>
                      <a:lnTo>
                        <a:pt x="21" y="559"/>
                      </a:lnTo>
                      <a:lnTo>
                        <a:pt x="14" y="455"/>
                      </a:lnTo>
                      <a:lnTo>
                        <a:pt x="9" y="342"/>
                      </a:lnTo>
                      <a:lnTo>
                        <a:pt x="8" y="268"/>
                      </a:lnTo>
                      <a:lnTo>
                        <a:pt x="7" y="205"/>
                      </a:lnTo>
                      <a:lnTo>
                        <a:pt x="4" y="116"/>
                      </a:lnTo>
                      <a:lnTo>
                        <a:pt x="1" y="35"/>
                      </a:lnTo>
                      <a:lnTo>
                        <a:pt x="0" y="0"/>
                      </a:lnTo>
                      <a:lnTo>
                        <a:pt x="3" y="31"/>
                      </a:lnTo>
                      <a:lnTo>
                        <a:pt x="10" y="105"/>
                      </a:lnTo>
                      <a:lnTo>
                        <a:pt x="17" y="195"/>
                      </a:lnTo>
                      <a:lnTo>
                        <a:pt x="17" y="272"/>
                      </a:lnTo>
                      <a:lnTo>
                        <a:pt x="18" y="294"/>
                      </a:lnTo>
                      <a:lnTo>
                        <a:pt x="20" y="341"/>
                      </a:lnTo>
                      <a:lnTo>
                        <a:pt x="23" y="391"/>
                      </a:lnTo>
                      <a:lnTo>
                        <a:pt x="27" y="420"/>
                      </a:lnTo>
                      <a:lnTo>
                        <a:pt x="31" y="454"/>
                      </a:lnTo>
                      <a:lnTo>
                        <a:pt x="34" y="517"/>
                      </a:lnTo>
                      <a:lnTo>
                        <a:pt x="37" y="578"/>
                      </a:lnTo>
                      <a:lnTo>
                        <a:pt x="38" y="606"/>
                      </a:lnTo>
                      <a:lnTo>
                        <a:pt x="23" y="606"/>
                      </a:lnTo>
                      <a:close/>
                    </a:path>
                  </a:pathLst>
                </a:custGeom>
                <a:solidFill>
                  <a:srgbClr val="000000"/>
                </a:solidFill>
                <a:ln w="9525">
                  <a:solidFill>
                    <a:schemeClr val="tx1"/>
                  </a:solidFill>
                  <a:round/>
                  <a:headEnd/>
                  <a:tailEnd/>
                </a:ln>
              </p:spPr>
              <p:txBody>
                <a:bodyPr/>
                <a:lstStyle/>
                <a:p>
                  <a:endParaRPr lang="it-IT"/>
                </a:p>
              </p:txBody>
            </p:sp>
            <p:sp>
              <p:nvSpPr>
                <p:cNvPr id="6568" name="Freeform 641"/>
                <p:cNvSpPr>
                  <a:spLocks/>
                </p:cNvSpPr>
                <p:nvPr/>
              </p:nvSpPr>
              <p:spPr bwMode="auto">
                <a:xfrm>
                  <a:off x="3439" y="2813"/>
                  <a:ext cx="192" cy="56"/>
                </a:xfrm>
                <a:custGeom>
                  <a:avLst/>
                  <a:gdLst>
                    <a:gd name="T0" fmla="*/ 7 w 576"/>
                    <a:gd name="T1" fmla="*/ 0 h 169"/>
                    <a:gd name="T2" fmla="*/ 4 w 576"/>
                    <a:gd name="T3" fmla="*/ 0 h 169"/>
                    <a:gd name="T4" fmla="*/ 1 w 576"/>
                    <a:gd name="T5" fmla="*/ 1 h 169"/>
                    <a:gd name="T6" fmla="*/ 0 w 576"/>
                    <a:gd name="T7" fmla="*/ 5 h 169"/>
                    <a:gd name="T8" fmla="*/ 2 w 576"/>
                    <a:gd name="T9" fmla="*/ 11 h 169"/>
                    <a:gd name="T10" fmla="*/ 4 w 576"/>
                    <a:gd name="T11" fmla="*/ 17 h 169"/>
                    <a:gd name="T12" fmla="*/ 8 w 576"/>
                    <a:gd name="T13" fmla="*/ 20 h 169"/>
                    <a:gd name="T14" fmla="*/ 12 w 576"/>
                    <a:gd name="T15" fmla="*/ 21 h 169"/>
                    <a:gd name="T16" fmla="*/ 15 w 576"/>
                    <a:gd name="T17" fmla="*/ 23 h 169"/>
                    <a:gd name="T18" fmla="*/ 17 w 576"/>
                    <a:gd name="T19" fmla="*/ 24 h 169"/>
                    <a:gd name="T20" fmla="*/ 47 w 576"/>
                    <a:gd name="T21" fmla="*/ 30 h 169"/>
                    <a:gd name="T22" fmla="*/ 86 w 576"/>
                    <a:gd name="T23" fmla="*/ 40 h 169"/>
                    <a:gd name="T24" fmla="*/ 98 w 576"/>
                    <a:gd name="T25" fmla="*/ 43 h 169"/>
                    <a:gd name="T26" fmla="*/ 115 w 576"/>
                    <a:gd name="T27" fmla="*/ 48 h 169"/>
                    <a:gd name="T28" fmla="*/ 130 w 576"/>
                    <a:gd name="T29" fmla="*/ 51 h 169"/>
                    <a:gd name="T30" fmla="*/ 138 w 576"/>
                    <a:gd name="T31" fmla="*/ 51 h 169"/>
                    <a:gd name="T32" fmla="*/ 146 w 576"/>
                    <a:gd name="T33" fmla="*/ 53 h 169"/>
                    <a:gd name="T34" fmla="*/ 156 w 576"/>
                    <a:gd name="T35" fmla="*/ 55 h 169"/>
                    <a:gd name="T36" fmla="*/ 165 w 576"/>
                    <a:gd name="T37" fmla="*/ 56 h 169"/>
                    <a:gd name="T38" fmla="*/ 172 w 576"/>
                    <a:gd name="T39" fmla="*/ 54 h 169"/>
                    <a:gd name="T40" fmla="*/ 180 w 576"/>
                    <a:gd name="T41" fmla="*/ 49 h 169"/>
                    <a:gd name="T42" fmla="*/ 187 w 576"/>
                    <a:gd name="T43" fmla="*/ 44 h 169"/>
                    <a:gd name="T44" fmla="*/ 192 w 576"/>
                    <a:gd name="T45" fmla="*/ 39 h 169"/>
                    <a:gd name="T46" fmla="*/ 191 w 576"/>
                    <a:gd name="T47" fmla="*/ 37 h 169"/>
                    <a:gd name="T48" fmla="*/ 190 w 576"/>
                    <a:gd name="T49" fmla="*/ 35 h 169"/>
                    <a:gd name="T50" fmla="*/ 187 w 576"/>
                    <a:gd name="T51" fmla="*/ 35 h 169"/>
                    <a:gd name="T52" fmla="*/ 183 w 576"/>
                    <a:gd name="T53" fmla="*/ 35 h 169"/>
                    <a:gd name="T54" fmla="*/ 179 w 576"/>
                    <a:gd name="T55" fmla="*/ 35 h 169"/>
                    <a:gd name="T56" fmla="*/ 171 w 576"/>
                    <a:gd name="T57" fmla="*/ 36 h 169"/>
                    <a:gd name="T58" fmla="*/ 163 w 576"/>
                    <a:gd name="T59" fmla="*/ 37 h 169"/>
                    <a:gd name="T60" fmla="*/ 155 w 576"/>
                    <a:gd name="T61" fmla="*/ 38 h 169"/>
                    <a:gd name="T62" fmla="*/ 149 w 576"/>
                    <a:gd name="T63" fmla="*/ 39 h 169"/>
                    <a:gd name="T64" fmla="*/ 135 w 576"/>
                    <a:gd name="T65" fmla="*/ 39 h 169"/>
                    <a:gd name="T66" fmla="*/ 118 w 576"/>
                    <a:gd name="T67" fmla="*/ 38 h 169"/>
                    <a:gd name="T68" fmla="*/ 105 w 576"/>
                    <a:gd name="T69" fmla="*/ 38 h 169"/>
                    <a:gd name="T70" fmla="*/ 99 w 576"/>
                    <a:gd name="T71" fmla="*/ 37 h 169"/>
                    <a:gd name="T72" fmla="*/ 87 w 576"/>
                    <a:gd name="T73" fmla="*/ 34 h 169"/>
                    <a:gd name="T74" fmla="*/ 73 w 576"/>
                    <a:gd name="T75" fmla="*/ 31 h 169"/>
                    <a:gd name="T76" fmla="*/ 63 w 576"/>
                    <a:gd name="T77" fmla="*/ 29 h 169"/>
                    <a:gd name="T78" fmla="*/ 61 w 576"/>
                    <a:gd name="T79" fmla="*/ 28 h 169"/>
                    <a:gd name="T80" fmla="*/ 55 w 576"/>
                    <a:gd name="T81" fmla="*/ 27 h 169"/>
                    <a:gd name="T82" fmla="*/ 46 w 576"/>
                    <a:gd name="T83" fmla="*/ 24 h 169"/>
                    <a:gd name="T84" fmla="*/ 38 w 576"/>
                    <a:gd name="T85" fmla="*/ 21 h 169"/>
                    <a:gd name="T86" fmla="*/ 32 w 576"/>
                    <a:gd name="T87" fmla="*/ 17 h 169"/>
                    <a:gd name="T88" fmla="*/ 26 w 576"/>
                    <a:gd name="T89" fmla="*/ 12 h 169"/>
                    <a:gd name="T90" fmla="*/ 19 w 576"/>
                    <a:gd name="T91" fmla="*/ 7 h 169"/>
                    <a:gd name="T92" fmla="*/ 12 w 576"/>
                    <a:gd name="T93" fmla="*/ 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6" h="169">
                      <a:moveTo>
                        <a:pt x="26" y="2"/>
                      </a:moveTo>
                      <a:lnTo>
                        <a:pt x="22" y="1"/>
                      </a:lnTo>
                      <a:lnTo>
                        <a:pt x="17" y="0"/>
                      </a:lnTo>
                      <a:lnTo>
                        <a:pt x="13" y="0"/>
                      </a:lnTo>
                      <a:lnTo>
                        <a:pt x="8" y="1"/>
                      </a:lnTo>
                      <a:lnTo>
                        <a:pt x="3" y="4"/>
                      </a:lnTo>
                      <a:lnTo>
                        <a:pt x="1" y="8"/>
                      </a:lnTo>
                      <a:lnTo>
                        <a:pt x="0" y="14"/>
                      </a:lnTo>
                      <a:lnTo>
                        <a:pt x="2" y="20"/>
                      </a:lnTo>
                      <a:lnTo>
                        <a:pt x="6" y="32"/>
                      </a:lnTo>
                      <a:lnTo>
                        <a:pt x="10" y="42"/>
                      </a:lnTo>
                      <a:lnTo>
                        <a:pt x="13" y="50"/>
                      </a:lnTo>
                      <a:lnTo>
                        <a:pt x="19" y="57"/>
                      </a:lnTo>
                      <a:lnTo>
                        <a:pt x="24" y="59"/>
                      </a:lnTo>
                      <a:lnTo>
                        <a:pt x="29" y="62"/>
                      </a:lnTo>
                      <a:lnTo>
                        <a:pt x="35" y="64"/>
                      </a:lnTo>
                      <a:lnTo>
                        <a:pt x="40" y="67"/>
                      </a:lnTo>
                      <a:lnTo>
                        <a:pt x="45" y="69"/>
                      </a:lnTo>
                      <a:lnTo>
                        <a:pt x="50" y="70"/>
                      </a:lnTo>
                      <a:lnTo>
                        <a:pt x="52" y="72"/>
                      </a:lnTo>
                      <a:lnTo>
                        <a:pt x="53" y="72"/>
                      </a:lnTo>
                      <a:lnTo>
                        <a:pt x="141" y="91"/>
                      </a:lnTo>
                      <a:lnTo>
                        <a:pt x="254" y="120"/>
                      </a:lnTo>
                      <a:lnTo>
                        <a:pt x="259" y="121"/>
                      </a:lnTo>
                      <a:lnTo>
                        <a:pt x="273" y="125"/>
                      </a:lnTo>
                      <a:lnTo>
                        <a:pt x="295" y="131"/>
                      </a:lnTo>
                      <a:lnTo>
                        <a:pt x="319" y="137"/>
                      </a:lnTo>
                      <a:lnTo>
                        <a:pt x="345" y="144"/>
                      </a:lnTo>
                      <a:lnTo>
                        <a:pt x="369" y="149"/>
                      </a:lnTo>
                      <a:lnTo>
                        <a:pt x="389" y="153"/>
                      </a:lnTo>
                      <a:lnTo>
                        <a:pt x="402" y="154"/>
                      </a:lnTo>
                      <a:lnTo>
                        <a:pt x="413" y="155"/>
                      </a:lnTo>
                      <a:lnTo>
                        <a:pt x="425" y="157"/>
                      </a:lnTo>
                      <a:lnTo>
                        <a:pt x="438" y="160"/>
                      </a:lnTo>
                      <a:lnTo>
                        <a:pt x="453" y="163"/>
                      </a:lnTo>
                      <a:lnTo>
                        <a:pt x="468" y="166"/>
                      </a:lnTo>
                      <a:lnTo>
                        <a:pt x="481" y="169"/>
                      </a:lnTo>
                      <a:lnTo>
                        <a:pt x="495" y="169"/>
                      </a:lnTo>
                      <a:lnTo>
                        <a:pt x="506" y="166"/>
                      </a:lnTo>
                      <a:lnTo>
                        <a:pt x="517" y="162"/>
                      </a:lnTo>
                      <a:lnTo>
                        <a:pt x="529" y="155"/>
                      </a:lnTo>
                      <a:lnTo>
                        <a:pt x="541" y="148"/>
                      </a:lnTo>
                      <a:lnTo>
                        <a:pt x="552" y="140"/>
                      </a:lnTo>
                      <a:lnTo>
                        <a:pt x="562" y="133"/>
                      </a:lnTo>
                      <a:lnTo>
                        <a:pt x="570" y="124"/>
                      </a:lnTo>
                      <a:lnTo>
                        <a:pt x="575" y="118"/>
                      </a:lnTo>
                      <a:lnTo>
                        <a:pt x="576" y="114"/>
                      </a:lnTo>
                      <a:lnTo>
                        <a:pt x="574" y="111"/>
                      </a:lnTo>
                      <a:lnTo>
                        <a:pt x="572" y="109"/>
                      </a:lnTo>
                      <a:lnTo>
                        <a:pt x="569" y="107"/>
                      </a:lnTo>
                      <a:lnTo>
                        <a:pt x="565" y="106"/>
                      </a:lnTo>
                      <a:lnTo>
                        <a:pt x="560" y="105"/>
                      </a:lnTo>
                      <a:lnTo>
                        <a:pt x="556" y="105"/>
                      </a:lnTo>
                      <a:lnTo>
                        <a:pt x="550" y="105"/>
                      </a:lnTo>
                      <a:lnTo>
                        <a:pt x="545" y="105"/>
                      </a:lnTo>
                      <a:lnTo>
                        <a:pt x="538" y="106"/>
                      </a:lnTo>
                      <a:lnTo>
                        <a:pt x="526" y="107"/>
                      </a:lnTo>
                      <a:lnTo>
                        <a:pt x="514" y="109"/>
                      </a:lnTo>
                      <a:lnTo>
                        <a:pt x="501" y="111"/>
                      </a:lnTo>
                      <a:lnTo>
                        <a:pt x="488" y="113"/>
                      </a:lnTo>
                      <a:lnTo>
                        <a:pt x="475" y="115"/>
                      </a:lnTo>
                      <a:lnTo>
                        <a:pt x="464" y="116"/>
                      </a:lnTo>
                      <a:lnTo>
                        <a:pt x="457" y="117"/>
                      </a:lnTo>
                      <a:lnTo>
                        <a:pt x="446" y="117"/>
                      </a:lnTo>
                      <a:lnTo>
                        <a:pt x="429" y="117"/>
                      </a:lnTo>
                      <a:lnTo>
                        <a:pt x="406" y="117"/>
                      </a:lnTo>
                      <a:lnTo>
                        <a:pt x="381" y="117"/>
                      </a:lnTo>
                      <a:lnTo>
                        <a:pt x="355" y="116"/>
                      </a:lnTo>
                      <a:lnTo>
                        <a:pt x="333" y="116"/>
                      </a:lnTo>
                      <a:lnTo>
                        <a:pt x="315" y="115"/>
                      </a:lnTo>
                      <a:lnTo>
                        <a:pt x="305" y="114"/>
                      </a:lnTo>
                      <a:lnTo>
                        <a:pt x="296" y="112"/>
                      </a:lnTo>
                      <a:lnTo>
                        <a:pt x="280" y="109"/>
                      </a:lnTo>
                      <a:lnTo>
                        <a:pt x="261" y="104"/>
                      </a:lnTo>
                      <a:lnTo>
                        <a:pt x="239" y="100"/>
                      </a:lnTo>
                      <a:lnTo>
                        <a:pt x="220" y="95"/>
                      </a:lnTo>
                      <a:lnTo>
                        <a:pt x="202" y="92"/>
                      </a:lnTo>
                      <a:lnTo>
                        <a:pt x="190" y="88"/>
                      </a:lnTo>
                      <a:lnTo>
                        <a:pt x="186" y="87"/>
                      </a:lnTo>
                      <a:lnTo>
                        <a:pt x="183" y="86"/>
                      </a:lnTo>
                      <a:lnTo>
                        <a:pt x="176" y="84"/>
                      </a:lnTo>
                      <a:lnTo>
                        <a:pt x="164" y="81"/>
                      </a:lnTo>
                      <a:lnTo>
                        <a:pt x="152" y="78"/>
                      </a:lnTo>
                      <a:lnTo>
                        <a:pt x="138" y="73"/>
                      </a:lnTo>
                      <a:lnTo>
                        <a:pt x="125" y="68"/>
                      </a:lnTo>
                      <a:lnTo>
                        <a:pt x="113" y="63"/>
                      </a:lnTo>
                      <a:lnTo>
                        <a:pt x="105" y="57"/>
                      </a:lnTo>
                      <a:lnTo>
                        <a:pt x="97" y="50"/>
                      </a:lnTo>
                      <a:lnTo>
                        <a:pt x="89" y="43"/>
                      </a:lnTo>
                      <a:lnTo>
                        <a:pt x="78" y="36"/>
                      </a:lnTo>
                      <a:lnTo>
                        <a:pt x="67" y="28"/>
                      </a:lnTo>
                      <a:lnTo>
                        <a:pt x="57" y="21"/>
                      </a:lnTo>
                      <a:lnTo>
                        <a:pt x="45" y="14"/>
                      </a:lnTo>
                      <a:lnTo>
                        <a:pt x="35" y="7"/>
                      </a:lnTo>
                      <a:lnTo>
                        <a:pt x="26" y="2"/>
                      </a:lnTo>
                      <a:close/>
                    </a:path>
                  </a:pathLst>
                </a:custGeom>
                <a:solidFill>
                  <a:srgbClr val="96755B"/>
                </a:solidFill>
                <a:ln w="9525">
                  <a:solidFill>
                    <a:schemeClr val="tx1"/>
                  </a:solidFill>
                  <a:round/>
                  <a:headEnd/>
                  <a:tailEnd/>
                </a:ln>
              </p:spPr>
              <p:txBody>
                <a:bodyPr/>
                <a:lstStyle/>
                <a:p>
                  <a:endParaRPr lang="it-IT"/>
                </a:p>
              </p:txBody>
            </p:sp>
            <p:sp>
              <p:nvSpPr>
                <p:cNvPr id="6569" name="Freeform 642"/>
                <p:cNvSpPr>
                  <a:spLocks/>
                </p:cNvSpPr>
                <p:nvPr/>
              </p:nvSpPr>
              <p:spPr bwMode="auto">
                <a:xfrm>
                  <a:off x="3657" y="2833"/>
                  <a:ext cx="21" cy="139"/>
                </a:xfrm>
                <a:custGeom>
                  <a:avLst/>
                  <a:gdLst>
                    <a:gd name="T0" fmla="*/ 0 w 65"/>
                    <a:gd name="T1" fmla="*/ 139 h 416"/>
                    <a:gd name="T2" fmla="*/ 1 w 65"/>
                    <a:gd name="T3" fmla="*/ 139 h 416"/>
                    <a:gd name="T4" fmla="*/ 2 w 65"/>
                    <a:gd name="T5" fmla="*/ 138 h 416"/>
                    <a:gd name="T6" fmla="*/ 4 w 65"/>
                    <a:gd name="T7" fmla="*/ 137 h 416"/>
                    <a:gd name="T8" fmla="*/ 5 w 65"/>
                    <a:gd name="T9" fmla="*/ 135 h 416"/>
                    <a:gd name="T10" fmla="*/ 6 w 65"/>
                    <a:gd name="T11" fmla="*/ 129 h 416"/>
                    <a:gd name="T12" fmla="*/ 8 w 65"/>
                    <a:gd name="T13" fmla="*/ 120 h 416"/>
                    <a:gd name="T14" fmla="*/ 10 w 65"/>
                    <a:gd name="T15" fmla="*/ 110 h 416"/>
                    <a:gd name="T16" fmla="*/ 10 w 65"/>
                    <a:gd name="T17" fmla="*/ 103 h 416"/>
                    <a:gd name="T18" fmla="*/ 10 w 65"/>
                    <a:gd name="T19" fmla="*/ 96 h 416"/>
                    <a:gd name="T20" fmla="*/ 9 w 65"/>
                    <a:gd name="T21" fmla="*/ 89 h 416"/>
                    <a:gd name="T22" fmla="*/ 7 w 65"/>
                    <a:gd name="T23" fmla="*/ 82 h 416"/>
                    <a:gd name="T24" fmla="*/ 7 w 65"/>
                    <a:gd name="T25" fmla="*/ 79 h 416"/>
                    <a:gd name="T26" fmla="*/ 7 w 65"/>
                    <a:gd name="T27" fmla="*/ 77 h 416"/>
                    <a:gd name="T28" fmla="*/ 8 w 65"/>
                    <a:gd name="T29" fmla="*/ 69 h 416"/>
                    <a:gd name="T30" fmla="*/ 9 w 65"/>
                    <a:gd name="T31" fmla="*/ 58 h 416"/>
                    <a:gd name="T32" fmla="*/ 11 w 65"/>
                    <a:gd name="T33" fmla="*/ 45 h 416"/>
                    <a:gd name="T34" fmla="*/ 13 w 65"/>
                    <a:gd name="T35" fmla="*/ 32 h 416"/>
                    <a:gd name="T36" fmla="*/ 15 w 65"/>
                    <a:gd name="T37" fmla="*/ 19 h 416"/>
                    <a:gd name="T38" fmla="*/ 17 w 65"/>
                    <a:gd name="T39" fmla="*/ 8 h 416"/>
                    <a:gd name="T40" fmla="*/ 20 w 65"/>
                    <a:gd name="T41" fmla="*/ 0 h 416"/>
                    <a:gd name="T42" fmla="*/ 20 w 65"/>
                    <a:gd name="T43" fmla="*/ 11 h 416"/>
                    <a:gd name="T44" fmla="*/ 18 w 65"/>
                    <a:gd name="T45" fmla="*/ 37 h 416"/>
                    <a:gd name="T46" fmla="*/ 18 w 65"/>
                    <a:gd name="T47" fmla="*/ 64 h 416"/>
                    <a:gd name="T48" fmla="*/ 19 w 65"/>
                    <a:gd name="T49" fmla="*/ 81 h 416"/>
                    <a:gd name="T50" fmla="*/ 21 w 65"/>
                    <a:gd name="T51" fmla="*/ 89 h 416"/>
                    <a:gd name="T52" fmla="*/ 20 w 65"/>
                    <a:gd name="T53" fmla="*/ 97 h 416"/>
                    <a:gd name="T54" fmla="*/ 19 w 65"/>
                    <a:gd name="T55" fmla="*/ 104 h 416"/>
                    <a:gd name="T56" fmla="*/ 18 w 65"/>
                    <a:gd name="T57" fmla="*/ 111 h 416"/>
                    <a:gd name="T58" fmla="*/ 18 w 65"/>
                    <a:gd name="T59" fmla="*/ 117 h 416"/>
                    <a:gd name="T60" fmla="*/ 16 w 65"/>
                    <a:gd name="T61" fmla="*/ 124 h 416"/>
                    <a:gd name="T62" fmla="*/ 14 w 65"/>
                    <a:gd name="T63" fmla="*/ 129 h 416"/>
                    <a:gd name="T64" fmla="*/ 14 w 65"/>
                    <a:gd name="T65" fmla="*/ 131 h 416"/>
                    <a:gd name="T66" fmla="*/ 11 w 65"/>
                    <a:gd name="T67" fmla="*/ 135 h 416"/>
                    <a:gd name="T68" fmla="*/ 0 w 65"/>
                    <a:gd name="T69" fmla="*/ 139 h 4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416">
                      <a:moveTo>
                        <a:pt x="0" y="416"/>
                      </a:moveTo>
                      <a:lnTo>
                        <a:pt x="2" y="416"/>
                      </a:lnTo>
                      <a:lnTo>
                        <a:pt x="6" y="414"/>
                      </a:lnTo>
                      <a:lnTo>
                        <a:pt x="11" y="411"/>
                      </a:lnTo>
                      <a:lnTo>
                        <a:pt x="15" y="404"/>
                      </a:lnTo>
                      <a:lnTo>
                        <a:pt x="19" y="387"/>
                      </a:lnTo>
                      <a:lnTo>
                        <a:pt x="24" y="358"/>
                      </a:lnTo>
                      <a:lnTo>
                        <a:pt x="30" y="328"/>
                      </a:lnTo>
                      <a:lnTo>
                        <a:pt x="32" y="307"/>
                      </a:lnTo>
                      <a:lnTo>
                        <a:pt x="30" y="288"/>
                      </a:lnTo>
                      <a:lnTo>
                        <a:pt x="27" y="265"/>
                      </a:lnTo>
                      <a:lnTo>
                        <a:pt x="23" y="245"/>
                      </a:lnTo>
                      <a:lnTo>
                        <a:pt x="21" y="237"/>
                      </a:lnTo>
                      <a:lnTo>
                        <a:pt x="22" y="229"/>
                      </a:lnTo>
                      <a:lnTo>
                        <a:pt x="24" y="207"/>
                      </a:lnTo>
                      <a:lnTo>
                        <a:pt x="28" y="174"/>
                      </a:lnTo>
                      <a:lnTo>
                        <a:pt x="33" y="136"/>
                      </a:lnTo>
                      <a:lnTo>
                        <a:pt x="39" y="96"/>
                      </a:lnTo>
                      <a:lnTo>
                        <a:pt x="46" y="57"/>
                      </a:lnTo>
                      <a:lnTo>
                        <a:pt x="54" y="23"/>
                      </a:lnTo>
                      <a:lnTo>
                        <a:pt x="63" y="0"/>
                      </a:lnTo>
                      <a:lnTo>
                        <a:pt x="61" y="34"/>
                      </a:lnTo>
                      <a:lnTo>
                        <a:pt x="57" y="110"/>
                      </a:lnTo>
                      <a:lnTo>
                        <a:pt x="55" y="192"/>
                      </a:lnTo>
                      <a:lnTo>
                        <a:pt x="60" y="243"/>
                      </a:lnTo>
                      <a:lnTo>
                        <a:pt x="65" y="267"/>
                      </a:lnTo>
                      <a:lnTo>
                        <a:pt x="63" y="289"/>
                      </a:lnTo>
                      <a:lnTo>
                        <a:pt x="59" y="312"/>
                      </a:lnTo>
                      <a:lnTo>
                        <a:pt x="57" y="331"/>
                      </a:lnTo>
                      <a:lnTo>
                        <a:pt x="55" y="351"/>
                      </a:lnTo>
                      <a:lnTo>
                        <a:pt x="50" y="370"/>
                      </a:lnTo>
                      <a:lnTo>
                        <a:pt x="44" y="386"/>
                      </a:lnTo>
                      <a:lnTo>
                        <a:pt x="42" y="392"/>
                      </a:lnTo>
                      <a:lnTo>
                        <a:pt x="35" y="404"/>
                      </a:lnTo>
                      <a:lnTo>
                        <a:pt x="0" y="416"/>
                      </a:lnTo>
                      <a:close/>
                    </a:path>
                  </a:pathLst>
                </a:custGeom>
                <a:solidFill>
                  <a:srgbClr val="000000"/>
                </a:solidFill>
                <a:ln w="9525">
                  <a:solidFill>
                    <a:schemeClr val="tx1"/>
                  </a:solidFill>
                  <a:round/>
                  <a:headEnd/>
                  <a:tailEnd/>
                </a:ln>
              </p:spPr>
              <p:txBody>
                <a:bodyPr/>
                <a:lstStyle/>
                <a:p>
                  <a:endParaRPr lang="it-IT"/>
                </a:p>
              </p:txBody>
            </p:sp>
            <p:sp>
              <p:nvSpPr>
                <p:cNvPr id="6570" name="Freeform 643"/>
                <p:cNvSpPr>
                  <a:spLocks/>
                </p:cNvSpPr>
                <p:nvPr/>
              </p:nvSpPr>
              <p:spPr bwMode="auto">
                <a:xfrm>
                  <a:off x="3678" y="2723"/>
                  <a:ext cx="14" cy="75"/>
                </a:xfrm>
                <a:custGeom>
                  <a:avLst/>
                  <a:gdLst>
                    <a:gd name="T0" fmla="*/ 2 w 42"/>
                    <a:gd name="T1" fmla="*/ 7 h 227"/>
                    <a:gd name="T2" fmla="*/ 3 w 42"/>
                    <a:gd name="T3" fmla="*/ 9 h 227"/>
                    <a:gd name="T4" fmla="*/ 6 w 42"/>
                    <a:gd name="T5" fmla="*/ 14 h 227"/>
                    <a:gd name="T6" fmla="*/ 9 w 42"/>
                    <a:gd name="T7" fmla="*/ 21 h 227"/>
                    <a:gd name="T8" fmla="*/ 8 w 42"/>
                    <a:gd name="T9" fmla="*/ 29 h 227"/>
                    <a:gd name="T10" fmla="*/ 6 w 42"/>
                    <a:gd name="T11" fmla="*/ 41 h 227"/>
                    <a:gd name="T12" fmla="*/ 4 w 42"/>
                    <a:gd name="T13" fmla="*/ 56 h 227"/>
                    <a:gd name="T14" fmla="*/ 3 w 42"/>
                    <a:gd name="T15" fmla="*/ 69 h 227"/>
                    <a:gd name="T16" fmla="*/ 2 w 42"/>
                    <a:gd name="T17" fmla="*/ 75 h 227"/>
                    <a:gd name="T18" fmla="*/ 3 w 42"/>
                    <a:gd name="T19" fmla="*/ 73 h 227"/>
                    <a:gd name="T20" fmla="*/ 4 w 42"/>
                    <a:gd name="T21" fmla="*/ 69 h 227"/>
                    <a:gd name="T22" fmla="*/ 6 w 42"/>
                    <a:gd name="T23" fmla="*/ 62 h 227"/>
                    <a:gd name="T24" fmla="*/ 8 w 42"/>
                    <a:gd name="T25" fmla="*/ 54 h 227"/>
                    <a:gd name="T26" fmla="*/ 10 w 42"/>
                    <a:gd name="T27" fmla="*/ 46 h 227"/>
                    <a:gd name="T28" fmla="*/ 12 w 42"/>
                    <a:gd name="T29" fmla="*/ 38 h 227"/>
                    <a:gd name="T30" fmla="*/ 13 w 42"/>
                    <a:gd name="T31" fmla="*/ 31 h 227"/>
                    <a:gd name="T32" fmla="*/ 14 w 42"/>
                    <a:gd name="T33" fmla="*/ 26 h 227"/>
                    <a:gd name="T34" fmla="*/ 14 w 42"/>
                    <a:gd name="T35" fmla="*/ 19 h 227"/>
                    <a:gd name="T36" fmla="*/ 12 w 42"/>
                    <a:gd name="T37" fmla="*/ 13 h 227"/>
                    <a:gd name="T38" fmla="*/ 11 w 42"/>
                    <a:gd name="T39" fmla="*/ 8 h 227"/>
                    <a:gd name="T40" fmla="*/ 10 w 42"/>
                    <a:gd name="T41" fmla="*/ 5 h 227"/>
                    <a:gd name="T42" fmla="*/ 8 w 42"/>
                    <a:gd name="T43" fmla="*/ 3 h 227"/>
                    <a:gd name="T44" fmla="*/ 5 w 42"/>
                    <a:gd name="T45" fmla="*/ 1 h 227"/>
                    <a:gd name="T46" fmla="*/ 1 w 42"/>
                    <a:gd name="T47" fmla="*/ 0 h 227"/>
                    <a:gd name="T48" fmla="*/ 0 w 42"/>
                    <a:gd name="T49" fmla="*/ 0 h 227"/>
                    <a:gd name="T50" fmla="*/ 2 w 42"/>
                    <a:gd name="T51" fmla="*/ 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 h="227">
                      <a:moveTo>
                        <a:pt x="6" y="22"/>
                      </a:moveTo>
                      <a:lnTo>
                        <a:pt x="10" y="28"/>
                      </a:lnTo>
                      <a:lnTo>
                        <a:pt x="19" y="42"/>
                      </a:lnTo>
                      <a:lnTo>
                        <a:pt x="26" y="64"/>
                      </a:lnTo>
                      <a:lnTo>
                        <a:pt x="25" y="89"/>
                      </a:lnTo>
                      <a:lnTo>
                        <a:pt x="18" y="124"/>
                      </a:lnTo>
                      <a:lnTo>
                        <a:pt x="12" y="170"/>
                      </a:lnTo>
                      <a:lnTo>
                        <a:pt x="8" y="210"/>
                      </a:lnTo>
                      <a:lnTo>
                        <a:pt x="6" y="227"/>
                      </a:lnTo>
                      <a:lnTo>
                        <a:pt x="8" y="222"/>
                      </a:lnTo>
                      <a:lnTo>
                        <a:pt x="11" y="208"/>
                      </a:lnTo>
                      <a:lnTo>
                        <a:pt x="18" y="188"/>
                      </a:lnTo>
                      <a:lnTo>
                        <a:pt x="25" y="163"/>
                      </a:lnTo>
                      <a:lnTo>
                        <a:pt x="31" y="138"/>
                      </a:lnTo>
                      <a:lnTo>
                        <a:pt x="37" y="114"/>
                      </a:lnTo>
                      <a:lnTo>
                        <a:pt x="40" y="94"/>
                      </a:lnTo>
                      <a:lnTo>
                        <a:pt x="42" y="79"/>
                      </a:lnTo>
                      <a:lnTo>
                        <a:pt x="41" y="59"/>
                      </a:lnTo>
                      <a:lnTo>
                        <a:pt x="37" y="39"/>
                      </a:lnTo>
                      <a:lnTo>
                        <a:pt x="33" y="24"/>
                      </a:lnTo>
                      <a:lnTo>
                        <a:pt x="29" y="15"/>
                      </a:lnTo>
                      <a:lnTo>
                        <a:pt x="23" y="8"/>
                      </a:lnTo>
                      <a:lnTo>
                        <a:pt x="14" y="4"/>
                      </a:lnTo>
                      <a:lnTo>
                        <a:pt x="4" y="1"/>
                      </a:lnTo>
                      <a:lnTo>
                        <a:pt x="0" y="0"/>
                      </a:lnTo>
                      <a:lnTo>
                        <a:pt x="6" y="22"/>
                      </a:lnTo>
                      <a:close/>
                    </a:path>
                  </a:pathLst>
                </a:custGeom>
                <a:solidFill>
                  <a:srgbClr val="000000"/>
                </a:solidFill>
                <a:ln w="9525">
                  <a:solidFill>
                    <a:schemeClr val="tx1"/>
                  </a:solidFill>
                  <a:round/>
                  <a:headEnd/>
                  <a:tailEnd/>
                </a:ln>
              </p:spPr>
              <p:txBody>
                <a:bodyPr/>
                <a:lstStyle/>
                <a:p>
                  <a:endParaRPr lang="it-IT"/>
                </a:p>
              </p:txBody>
            </p:sp>
            <p:sp>
              <p:nvSpPr>
                <p:cNvPr id="6571" name="Freeform 644"/>
                <p:cNvSpPr>
                  <a:spLocks/>
                </p:cNvSpPr>
                <p:nvPr/>
              </p:nvSpPr>
              <p:spPr bwMode="auto">
                <a:xfrm>
                  <a:off x="3685" y="2731"/>
                  <a:ext cx="30" cy="234"/>
                </a:xfrm>
                <a:custGeom>
                  <a:avLst/>
                  <a:gdLst>
                    <a:gd name="T0" fmla="*/ 29 w 91"/>
                    <a:gd name="T1" fmla="*/ 0 h 703"/>
                    <a:gd name="T2" fmla="*/ 29 w 91"/>
                    <a:gd name="T3" fmla="*/ 0 h 703"/>
                    <a:gd name="T4" fmla="*/ 28 w 91"/>
                    <a:gd name="T5" fmla="*/ 1 h 703"/>
                    <a:gd name="T6" fmla="*/ 27 w 91"/>
                    <a:gd name="T7" fmla="*/ 1 h 703"/>
                    <a:gd name="T8" fmla="*/ 25 w 91"/>
                    <a:gd name="T9" fmla="*/ 1 h 703"/>
                    <a:gd name="T10" fmla="*/ 23 w 91"/>
                    <a:gd name="T11" fmla="*/ 2 h 703"/>
                    <a:gd name="T12" fmla="*/ 21 w 91"/>
                    <a:gd name="T13" fmla="*/ 2 h 703"/>
                    <a:gd name="T14" fmla="*/ 19 w 91"/>
                    <a:gd name="T15" fmla="*/ 1 h 703"/>
                    <a:gd name="T16" fmla="*/ 18 w 91"/>
                    <a:gd name="T17" fmla="*/ 0 h 703"/>
                    <a:gd name="T18" fmla="*/ 17 w 91"/>
                    <a:gd name="T19" fmla="*/ 9 h 703"/>
                    <a:gd name="T20" fmla="*/ 16 w 91"/>
                    <a:gd name="T21" fmla="*/ 32 h 703"/>
                    <a:gd name="T22" fmla="*/ 14 w 91"/>
                    <a:gd name="T23" fmla="*/ 66 h 703"/>
                    <a:gd name="T24" fmla="*/ 12 w 91"/>
                    <a:gd name="T25" fmla="*/ 105 h 703"/>
                    <a:gd name="T26" fmla="*/ 9 w 91"/>
                    <a:gd name="T27" fmla="*/ 145 h 703"/>
                    <a:gd name="T28" fmla="*/ 6 w 91"/>
                    <a:gd name="T29" fmla="*/ 183 h 703"/>
                    <a:gd name="T30" fmla="*/ 3 w 91"/>
                    <a:gd name="T31" fmla="*/ 213 h 703"/>
                    <a:gd name="T32" fmla="*/ 0 w 91"/>
                    <a:gd name="T33" fmla="*/ 231 h 703"/>
                    <a:gd name="T34" fmla="*/ 0 w 91"/>
                    <a:gd name="T35" fmla="*/ 232 h 703"/>
                    <a:gd name="T36" fmla="*/ 1 w 91"/>
                    <a:gd name="T37" fmla="*/ 233 h 703"/>
                    <a:gd name="T38" fmla="*/ 3 w 91"/>
                    <a:gd name="T39" fmla="*/ 234 h 703"/>
                    <a:gd name="T40" fmla="*/ 5 w 91"/>
                    <a:gd name="T41" fmla="*/ 233 h 703"/>
                    <a:gd name="T42" fmla="*/ 6 w 91"/>
                    <a:gd name="T43" fmla="*/ 227 h 703"/>
                    <a:gd name="T44" fmla="*/ 9 w 91"/>
                    <a:gd name="T45" fmla="*/ 210 h 703"/>
                    <a:gd name="T46" fmla="*/ 14 w 91"/>
                    <a:gd name="T47" fmla="*/ 184 h 703"/>
                    <a:gd name="T48" fmla="*/ 19 w 91"/>
                    <a:gd name="T49" fmla="*/ 152 h 703"/>
                    <a:gd name="T50" fmla="*/ 24 w 91"/>
                    <a:gd name="T51" fmla="*/ 115 h 703"/>
                    <a:gd name="T52" fmla="*/ 28 w 91"/>
                    <a:gd name="T53" fmla="*/ 76 h 703"/>
                    <a:gd name="T54" fmla="*/ 30 w 91"/>
                    <a:gd name="T55" fmla="*/ 37 h 703"/>
                    <a:gd name="T56" fmla="*/ 29 w 91"/>
                    <a:gd name="T57" fmla="*/ 0 h 7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1" h="703">
                      <a:moveTo>
                        <a:pt x="88" y="0"/>
                      </a:moveTo>
                      <a:lnTo>
                        <a:pt x="87" y="0"/>
                      </a:lnTo>
                      <a:lnTo>
                        <a:pt x="85" y="2"/>
                      </a:lnTo>
                      <a:lnTo>
                        <a:pt x="81" y="3"/>
                      </a:lnTo>
                      <a:lnTo>
                        <a:pt x="76" y="4"/>
                      </a:lnTo>
                      <a:lnTo>
                        <a:pt x="70" y="5"/>
                      </a:lnTo>
                      <a:lnTo>
                        <a:pt x="64" y="5"/>
                      </a:lnTo>
                      <a:lnTo>
                        <a:pt x="59" y="3"/>
                      </a:lnTo>
                      <a:lnTo>
                        <a:pt x="54" y="0"/>
                      </a:lnTo>
                      <a:lnTo>
                        <a:pt x="53" y="27"/>
                      </a:lnTo>
                      <a:lnTo>
                        <a:pt x="49" y="96"/>
                      </a:lnTo>
                      <a:lnTo>
                        <a:pt x="43" y="197"/>
                      </a:lnTo>
                      <a:lnTo>
                        <a:pt x="36" y="315"/>
                      </a:lnTo>
                      <a:lnTo>
                        <a:pt x="27" y="437"/>
                      </a:lnTo>
                      <a:lnTo>
                        <a:pt x="18" y="550"/>
                      </a:lnTo>
                      <a:lnTo>
                        <a:pt x="9" y="640"/>
                      </a:lnTo>
                      <a:lnTo>
                        <a:pt x="0" y="695"/>
                      </a:lnTo>
                      <a:lnTo>
                        <a:pt x="1" y="697"/>
                      </a:lnTo>
                      <a:lnTo>
                        <a:pt x="4" y="700"/>
                      </a:lnTo>
                      <a:lnTo>
                        <a:pt x="8" y="703"/>
                      </a:lnTo>
                      <a:lnTo>
                        <a:pt x="14" y="701"/>
                      </a:lnTo>
                      <a:lnTo>
                        <a:pt x="18" y="682"/>
                      </a:lnTo>
                      <a:lnTo>
                        <a:pt x="28" y="631"/>
                      </a:lnTo>
                      <a:lnTo>
                        <a:pt x="43" y="553"/>
                      </a:lnTo>
                      <a:lnTo>
                        <a:pt x="59" y="456"/>
                      </a:lnTo>
                      <a:lnTo>
                        <a:pt x="74" y="346"/>
                      </a:lnTo>
                      <a:lnTo>
                        <a:pt x="85" y="228"/>
                      </a:lnTo>
                      <a:lnTo>
                        <a:pt x="91" y="111"/>
                      </a:lnTo>
                      <a:lnTo>
                        <a:pt x="88" y="0"/>
                      </a:lnTo>
                      <a:close/>
                    </a:path>
                  </a:pathLst>
                </a:custGeom>
                <a:solidFill>
                  <a:srgbClr val="280000"/>
                </a:solidFill>
                <a:ln w="9525">
                  <a:noFill/>
                  <a:round/>
                  <a:headEnd/>
                  <a:tailEnd/>
                </a:ln>
              </p:spPr>
              <p:txBody>
                <a:bodyPr/>
                <a:lstStyle/>
                <a:p>
                  <a:endParaRPr lang="it-IT"/>
                </a:p>
              </p:txBody>
            </p:sp>
            <p:sp>
              <p:nvSpPr>
                <p:cNvPr id="6572" name="Freeform 645"/>
                <p:cNvSpPr>
                  <a:spLocks/>
                </p:cNvSpPr>
                <p:nvPr/>
              </p:nvSpPr>
              <p:spPr bwMode="auto">
                <a:xfrm>
                  <a:off x="3122" y="2629"/>
                  <a:ext cx="247" cy="64"/>
                </a:xfrm>
                <a:custGeom>
                  <a:avLst/>
                  <a:gdLst>
                    <a:gd name="T0" fmla="*/ 1 w 740"/>
                    <a:gd name="T1" fmla="*/ 28 h 192"/>
                    <a:gd name="T2" fmla="*/ 4 w 740"/>
                    <a:gd name="T3" fmla="*/ 54 h 192"/>
                    <a:gd name="T4" fmla="*/ 10 w 740"/>
                    <a:gd name="T5" fmla="*/ 63 h 192"/>
                    <a:gd name="T6" fmla="*/ 6 w 740"/>
                    <a:gd name="T7" fmla="*/ 26 h 192"/>
                    <a:gd name="T8" fmla="*/ 9 w 740"/>
                    <a:gd name="T9" fmla="*/ 26 h 192"/>
                    <a:gd name="T10" fmla="*/ 15 w 740"/>
                    <a:gd name="T11" fmla="*/ 26 h 192"/>
                    <a:gd name="T12" fmla="*/ 23 w 740"/>
                    <a:gd name="T13" fmla="*/ 25 h 192"/>
                    <a:gd name="T14" fmla="*/ 34 w 740"/>
                    <a:gd name="T15" fmla="*/ 24 h 192"/>
                    <a:gd name="T16" fmla="*/ 47 w 740"/>
                    <a:gd name="T17" fmla="*/ 23 h 192"/>
                    <a:gd name="T18" fmla="*/ 62 w 740"/>
                    <a:gd name="T19" fmla="*/ 21 h 192"/>
                    <a:gd name="T20" fmla="*/ 78 w 740"/>
                    <a:gd name="T21" fmla="*/ 20 h 192"/>
                    <a:gd name="T22" fmla="*/ 96 w 740"/>
                    <a:gd name="T23" fmla="*/ 18 h 192"/>
                    <a:gd name="T24" fmla="*/ 114 w 740"/>
                    <a:gd name="T25" fmla="*/ 16 h 192"/>
                    <a:gd name="T26" fmla="*/ 135 w 740"/>
                    <a:gd name="T27" fmla="*/ 14 h 192"/>
                    <a:gd name="T28" fmla="*/ 155 w 740"/>
                    <a:gd name="T29" fmla="*/ 11 h 192"/>
                    <a:gd name="T30" fmla="*/ 175 w 740"/>
                    <a:gd name="T31" fmla="*/ 9 h 192"/>
                    <a:gd name="T32" fmla="*/ 196 w 740"/>
                    <a:gd name="T33" fmla="*/ 7 h 192"/>
                    <a:gd name="T34" fmla="*/ 217 w 740"/>
                    <a:gd name="T35" fmla="*/ 4 h 192"/>
                    <a:gd name="T36" fmla="*/ 237 w 740"/>
                    <a:gd name="T37" fmla="*/ 1 h 192"/>
                    <a:gd name="T38" fmla="*/ 246 w 740"/>
                    <a:gd name="T39" fmla="*/ 0 h 192"/>
                    <a:gd name="T40" fmla="*/ 241 w 740"/>
                    <a:gd name="T41" fmla="*/ 0 h 192"/>
                    <a:gd name="T42" fmla="*/ 232 w 740"/>
                    <a:gd name="T43" fmla="*/ 1 h 192"/>
                    <a:gd name="T44" fmla="*/ 219 w 740"/>
                    <a:gd name="T45" fmla="*/ 2 h 192"/>
                    <a:gd name="T46" fmla="*/ 203 w 740"/>
                    <a:gd name="T47" fmla="*/ 4 h 192"/>
                    <a:gd name="T48" fmla="*/ 184 w 740"/>
                    <a:gd name="T49" fmla="*/ 5 h 192"/>
                    <a:gd name="T50" fmla="*/ 163 w 740"/>
                    <a:gd name="T51" fmla="*/ 7 h 192"/>
                    <a:gd name="T52" fmla="*/ 141 w 740"/>
                    <a:gd name="T53" fmla="*/ 9 h 192"/>
                    <a:gd name="T54" fmla="*/ 119 w 740"/>
                    <a:gd name="T55" fmla="*/ 11 h 192"/>
                    <a:gd name="T56" fmla="*/ 97 w 740"/>
                    <a:gd name="T57" fmla="*/ 13 h 192"/>
                    <a:gd name="T58" fmla="*/ 75 w 740"/>
                    <a:gd name="T59" fmla="*/ 15 h 192"/>
                    <a:gd name="T60" fmla="*/ 55 w 740"/>
                    <a:gd name="T61" fmla="*/ 17 h 192"/>
                    <a:gd name="T62" fmla="*/ 37 w 740"/>
                    <a:gd name="T63" fmla="*/ 18 h 192"/>
                    <a:gd name="T64" fmla="*/ 22 w 740"/>
                    <a:gd name="T65" fmla="*/ 20 h 192"/>
                    <a:gd name="T66" fmla="*/ 10 w 740"/>
                    <a:gd name="T67" fmla="*/ 21 h 192"/>
                    <a:gd name="T68" fmla="*/ 2 w 740"/>
                    <a:gd name="T69" fmla="*/ 22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0" h="192">
                      <a:moveTo>
                        <a:pt x="0" y="68"/>
                      </a:moveTo>
                      <a:lnTo>
                        <a:pt x="2" y="83"/>
                      </a:lnTo>
                      <a:lnTo>
                        <a:pt x="7" y="120"/>
                      </a:lnTo>
                      <a:lnTo>
                        <a:pt x="12" y="161"/>
                      </a:lnTo>
                      <a:lnTo>
                        <a:pt x="14" y="192"/>
                      </a:lnTo>
                      <a:lnTo>
                        <a:pt x="29" y="189"/>
                      </a:lnTo>
                      <a:lnTo>
                        <a:pt x="17" y="79"/>
                      </a:lnTo>
                      <a:lnTo>
                        <a:pt x="18" y="79"/>
                      </a:lnTo>
                      <a:lnTo>
                        <a:pt x="22" y="79"/>
                      </a:lnTo>
                      <a:lnTo>
                        <a:pt x="27" y="78"/>
                      </a:lnTo>
                      <a:lnTo>
                        <a:pt x="35" y="77"/>
                      </a:lnTo>
                      <a:lnTo>
                        <a:pt x="45" y="77"/>
                      </a:lnTo>
                      <a:lnTo>
                        <a:pt x="57" y="75"/>
                      </a:lnTo>
                      <a:lnTo>
                        <a:pt x="70" y="74"/>
                      </a:lnTo>
                      <a:lnTo>
                        <a:pt x="86" y="73"/>
                      </a:lnTo>
                      <a:lnTo>
                        <a:pt x="102" y="71"/>
                      </a:lnTo>
                      <a:lnTo>
                        <a:pt x="121" y="70"/>
                      </a:lnTo>
                      <a:lnTo>
                        <a:pt x="141" y="68"/>
                      </a:lnTo>
                      <a:lnTo>
                        <a:pt x="163" y="66"/>
                      </a:lnTo>
                      <a:lnTo>
                        <a:pt x="185" y="64"/>
                      </a:lnTo>
                      <a:lnTo>
                        <a:pt x="209" y="61"/>
                      </a:lnTo>
                      <a:lnTo>
                        <a:pt x="234" y="59"/>
                      </a:lnTo>
                      <a:lnTo>
                        <a:pt x="260" y="55"/>
                      </a:lnTo>
                      <a:lnTo>
                        <a:pt x="287" y="53"/>
                      </a:lnTo>
                      <a:lnTo>
                        <a:pt x="314" y="50"/>
                      </a:lnTo>
                      <a:lnTo>
                        <a:pt x="343" y="47"/>
                      </a:lnTo>
                      <a:lnTo>
                        <a:pt x="373" y="44"/>
                      </a:lnTo>
                      <a:lnTo>
                        <a:pt x="403" y="41"/>
                      </a:lnTo>
                      <a:lnTo>
                        <a:pt x="432" y="37"/>
                      </a:lnTo>
                      <a:lnTo>
                        <a:pt x="463" y="34"/>
                      </a:lnTo>
                      <a:lnTo>
                        <a:pt x="494" y="31"/>
                      </a:lnTo>
                      <a:lnTo>
                        <a:pt x="525" y="27"/>
                      </a:lnTo>
                      <a:lnTo>
                        <a:pt x="556" y="24"/>
                      </a:lnTo>
                      <a:lnTo>
                        <a:pt x="587" y="20"/>
                      </a:lnTo>
                      <a:lnTo>
                        <a:pt x="618" y="15"/>
                      </a:lnTo>
                      <a:lnTo>
                        <a:pt x="649" y="12"/>
                      </a:lnTo>
                      <a:lnTo>
                        <a:pt x="680" y="8"/>
                      </a:lnTo>
                      <a:lnTo>
                        <a:pt x="710" y="4"/>
                      </a:lnTo>
                      <a:lnTo>
                        <a:pt x="740" y="0"/>
                      </a:lnTo>
                      <a:lnTo>
                        <a:pt x="738" y="0"/>
                      </a:lnTo>
                      <a:lnTo>
                        <a:pt x="732" y="1"/>
                      </a:lnTo>
                      <a:lnTo>
                        <a:pt x="723" y="1"/>
                      </a:lnTo>
                      <a:lnTo>
                        <a:pt x="710" y="2"/>
                      </a:lnTo>
                      <a:lnTo>
                        <a:pt x="695" y="4"/>
                      </a:lnTo>
                      <a:lnTo>
                        <a:pt x="676" y="5"/>
                      </a:lnTo>
                      <a:lnTo>
                        <a:pt x="655" y="7"/>
                      </a:lnTo>
                      <a:lnTo>
                        <a:pt x="632" y="9"/>
                      </a:lnTo>
                      <a:lnTo>
                        <a:pt x="607" y="11"/>
                      </a:lnTo>
                      <a:lnTo>
                        <a:pt x="579" y="13"/>
                      </a:lnTo>
                      <a:lnTo>
                        <a:pt x="550" y="16"/>
                      </a:lnTo>
                      <a:lnTo>
                        <a:pt x="521" y="20"/>
                      </a:lnTo>
                      <a:lnTo>
                        <a:pt x="489" y="22"/>
                      </a:lnTo>
                      <a:lnTo>
                        <a:pt x="456" y="25"/>
                      </a:lnTo>
                      <a:lnTo>
                        <a:pt x="423" y="28"/>
                      </a:lnTo>
                      <a:lnTo>
                        <a:pt x="390" y="31"/>
                      </a:lnTo>
                      <a:lnTo>
                        <a:pt x="356" y="34"/>
                      </a:lnTo>
                      <a:lnTo>
                        <a:pt x="324" y="36"/>
                      </a:lnTo>
                      <a:lnTo>
                        <a:pt x="290" y="39"/>
                      </a:lnTo>
                      <a:lnTo>
                        <a:pt x="258" y="42"/>
                      </a:lnTo>
                      <a:lnTo>
                        <a:pt x="226" y="45"/>
                      </a:lnTo>
                      <a:lnTo>
                        <a:pt x="195" y="48"/>
                      </a:lnTo>
                      <a:lnTo>
                        <a:pt x="166" y="50"/>
                      </a:lnTo>
                      <a:lnTo>
                        <a:pt x="138" y="53"/>
                      </a:lnTo>
                      <a:lnTo>
                        <a:pt x="112" y="55"/>
                      </a:lnTo>
                      <a:lnTo>
                        <a:pt x="88" y="59"/>
                      </a:lnTo>
                      <a:lnTo>
                        <a:pt x="66" y="61"/>
                      </a:lnTo>
                      <a:lnTo>
                        <a:pt x="47" y="63"/>
                      </a:lnTo>
                      <a:lnTo>
                        <a:pt x="30" y="64"/>
                      </a:lnTo>
                      <a:lnTo>
                        <a:pt x="17" y="66"/>
                      </a:lnTo>
                      <a:lnTo>
                        <a:pt x="7" y="67"/>
                      </a:lnTo>
                      <a:lnTo>
                        <a:pt x="0" y="68"/>
                      </a:lnTo>
                      <a:close/>
                    </a:path>
                  </a:pathLst>
                </a:custGeom>
                <a:solidFill>
                  <a:srgbClr val="87D877"/>
                </a:solidFill>
                <a:ln w="9525">
                  <a:solidFill>
                    <a:schemeClr val="tx1"/>
                  </a:solidFill>
                  <a:round/>
                  <a:headEnd/>
                  <a:tailEnd/>
                </a:ln>
              </p:spPr>
              <p:txBody>
                <a:bodyPr/>
                <a:lstStyle/>
                <a:p>
                  <a:endParaRPr lang="it-IT"/>
                </a:p>
              </p:txBody>
            </p:sp>
            <p:sp>
              <p:nvSpPr>
                <p:cNvPr id="6573" name="Freeform 646"/>
                <p:cNvSpPr>
                  <a:spLocks/>
                </p:cNvSpPr>
                <p:nvPr/>
              </p:nvSpPr>
              <p:spPr bwMode="auto">
                <a:xfrm>
                  <a:off x="3452" y="2631"/>
                  <a:ext cx="178" cy="44"/>
                </a:xfrm>
                <a:custGeom>
                  <a:avLst/>
                  <a:gdLst>
                    <a:gd name="T0" fmla="*/ 0 w 536"/>
                    <a:gd name="T1" fmla="*/ 0 h 132"/>
                    <a:gd name="T2" fmla="*/ 1 w 536"/>
                    <a:gd name="T3" fmla="*/ 0 h 132"/>
                    <a:gd name="T4" fmla="*/ 4 w 536"/>
                    <a:gd name="T5" fmla="*/ 0 h 132"/>
                    <a:gd name="T6" fmla="*/ 9 w 536"/>
                    <a:gd name="T7" fmla="*/ 1 h 132"/>
                    <a:gd name="T8" fmla="*/ 15 w 536"/>
                    <a:gd name="T9" fmla="*/ 1 h 132"/>
                    <a:gd name="T10" fmla="*/ 23 w 536"/>
                    <a:gd name="T11" fmla="*/ 2 h 132"/>
                    <a:gd name="T12" fmla="*/ 33 w 536"/>
                    <a:gd name="T13" fmla="*/ 3 h 132"/>
                    <a:gd name="T14" fmla="*/ 44 w 536"/>
                    <a:gd name="T15" fmla="*/ 5 h 132"/>
                    <a:gd name="T16" fmla="*/ 55 w 536"/>
                    <a:gd name="T17" fmla="*/ 7 h 132"/>
                    <a:gd name="T18" fmla="*/ 68 w 536"/>
                    <a:gd name="T19" fmla="*/ 10 h 132"/>
                    <a:gd name="T20" fmla="*/ 82 w 536"/>
                    <a:gd name="T21" fmla="*/ 13 h 132"/>
                    <a:gd name="T22" fmla="*/ 97 w 536"/>
                    <a:gd name="T23" fmla="*/ 16 h 132"/>
                    <a:gd name="T24" fmla="*/ 113 w 536"/>
                    <a:gd name="T25" fmla="*/ 20 h 132"/>
                    <a:gd name="T26" fmla="*/ 129 w 536"/>
                    <a:gd name="T27" fmla="*/ 25 h 132"/>
                    <a:gd name="T28" fmla="*/ 145 w 536"/>
                    <a:gd name="T29" fmla="*/ 31 h 132"/>
                    <a:gd name="T30" fmla="*/ 161 w 536"/>
                    <a:gd name="T31" fmla="*/ 37 h 132"/>
                    <a:gd name="T32" fmla="*/ 178 w 536"/>
                    <a:gd name="T33" fmla="*/ 44 h 132"/>
                    <a:gd name="T34" fmla="*/ 177 w 536"/>
                    <a:gd name="T35" fmla="*/ 44 h 132"/>
                    <a:gd name="T36" fmla="*/ 175 w 536"/>
                    <a:gd name="T37" fmla="*/ 42 h 132"/>
                    <a:gd name="T38" fmla="*/ 171 w 536"/>
                    <a:gd name="T39" fmla="*/ 40 h 132"/>
                    <a:gd name="T40" fmla="*/ 166 w 536"/>
                    <a:gd name="T41" fmla="*/ 37 h 132"/>
                    <a:gd name="T42" fmla="*/ 159 w 536"/>
                    <a:gd name="T43" fmla="*/ 34 h 132"/>
                    <a:gd name="T44" fmla="*/ 151 w 536"/>
                    <a:gd name="T45" fmla="*/ 30 h 132"/>
                    <a:gd name="T46" fmla="*/ 141 w 536"/>
                    <a:gd name="T47" fmla="*/ 26 h 132"/>
                    <a:gd name="T48" fmla="*/ 130 w 536"/>
                    <a:gd name="T49" fmla="*/ 22 h 132"/>
                    <a:gd name="T50" fmla="*/ 118 w 536"/>
                    <a:gd name="T51" fmla="*/ 18 h 132"/>
                    <a:gd name="T52" fmla="*/ 105 w 536"/>
                    <a:gd name="T53" fmla="*/ 13 h 132"/>
                    <a:gd name="T54" fmla="*/ 90 w 536"/>
                    <a:gd name="T55" fmla="*/ 10 h 132"/>
                    <a:gd name="T56" fmla="*/ 74 w 536"/>
                    <a:gd name="T57" fmla="*/ 7 h 132"/>
                    <a:gd name="T58" fmla="*/ 57 w 536"/>
                    <a:gd name="T59" fmla="*/ 4 h 132"/>
                    <a:gd name="T60" fmla="*/ 39 w 536"/>
                    <a:gd name="T61" fmla="*/ 2 h 132"/>
                    <a:gd name="T62" fmla="*/ 20 w 536"/>
                    <a:gd name="T63" fmla="*/ 0 h 132"/>
                    <a:gd name="T64" fmla="*/ 0 w 536"/>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6" h="132">
                      <a:moveTo>
                        <a:pt x="0" y="0"/>
                      </a:moveTo>
                      <a:lnTo>
                        <a:pt x="3" y="0"/>
                      </a:lnTo>
                      <a:lnTo>
                        <a:pt x="13" y="1"/>
                      </a:lnTo>
                      <a:lnTo>
                        <a:pt x="27" y="2"/>
                      </a:lnTo>
                      <a:lnTo>
                        <a:pt x="46" y="4"/>
                      </a:lnTo>
                      <a:lnTo>
                        <a:pt x="70" y="6"/>
                      </a:lnTo>
                      <a:lnTo>
                        <a:pt x="99" y="10"/>
                      </a:lnTo>
                      <a:lnTo>
                        <a:pt x="132" y="16"/>
                      </a:lnTo>
                      <a:lnTo>
                        <a:pt x="167" y="21"/>
                      </a:lnTo>
                      <a:lnTo>
                        <a:pt x="206" y="29"/>
                      </a:lnTo>
                      <a:lnTo>
                        <a:pt x="248" y="38"/>
                      </a:lnTo>
                      <a:lnTo>
                        <a:pt x="293" y="48"/>
                      </a:lnTo>
                      <a:lnTo>
                        <a:pt x="339" y="61"/>
                      </a:lnTo>
                      <a:lnTo>
                        <a:pt x="387" y="75"/>
                      </a:lnTo>
                      <a:lnTo>
                        <a:pt x="436" y="92"/>
                      </a:lnTo>
                      <a:lnTo>
                        <a:pt x="485" y="110"/>
                      </a:lnTo>
                      <a:lnTo>
                        <a:pt x="536" y="132"/>
                      </a:lnTo>
                      <a:lnTo>
                        <a:pt x="534" y="131"/>
                      </a:lnTo>
                      <a:lnTo>
                        <a:pt x="526" y="125"/>
                      </a:lnTo>
                      <a:lnTo>
                        <a:pt x="515" y="119"/>
                      </a:lnTo>
                      <a:lnTo>
                        <a:pt x="499" y="111"/>
                      </a:lnTo>
                      <a:lnTo>
                        <a:pt x="478" y="101"/>
                      </a:lnTo>
                      <a:lnTo>
                        <a:pt x="454" y="89"/>
                      </a:lnTo>
                      <a:lnTo>
                        <a:pt x="425" y="77"/>
                      </a:lnTo>
                      <a:lnTo>
                        <a:pt x="392" y="65"/>
                      </a:lnTo>
                      <a:lnTo>
                        <a:pt x="355" y="53"/>
                      </a:lnTo>
                      <a:lnTo>
                        <a:pt x="315" y="40"/>
                      </a:lnTo>
                      <a:lnTo>
                        <a:pt x="271" y="29"/>
                      </a:lnTo>
                      <a:lnTo>
                        <a:pt x="224" y="20"/>
                      </a:lnTo>
                      <a:lnTo>
                        <a:pt x="173" y="11"/>
                      </a:lnTo>
                      <a:lnTo>
                        <a:pt x="118" y="5"/>
                      </a:lnTo>
                      <a:lnTo>
                        <a:pt x="61" y="1"/>
                      </a:lnTo>
                      <a:lnTo>
                        <a:pt x="0" y="0"/>
                      </a:lnTo>
                      <a:close/>
                    </a:path>
                  </a:pathLst>
                </a:custGeom>
                <a:solidFill>
                  <a:srgbClr val="87D877"/>
                </a:solidFill>
                <a:ln w="9525">
                  <a:solidFill>
                    <a:schemeClr val="tx1"/>
                  </a:solidFill>
                  <a:round/>
                  <a:headEnd/>
                  <a:tailEnd/>
                </a:ln>
              </p:spPr>
              <p:txBody>
                <a:bodyPr/>
                <a:lstStyle/>
                <a:p>
                  <a:endParaRPr lang="it-IT"/>
                </a:p>
              </p:txBody>
            </p:sp>
            <p:sp>
              <p:nvSpPr>
                <p:cNvPr id="6574" name="Freeform 647"/>
                <p:cNvSpPr>
                  <a:spLocks/>
                </p:cNvSpPr>
                <p:nvPr/>
              </p:nvSpPr>
              <p:spPr bwMode="auto">
                <a:xfrm>
                  <a:off x="3138" y="2651"/>
                  <a:ext cx="110" cy="34"/>
                </a:xfrm>
                <a:custGeom>
                  <a:avLst/>
                  <a:gdLst>
                    <a:gd name="T0" fmla="*/ 0 w 328"/>
                    <a:gd name="T1" fmla="*/ 10 h 102"/>
                    <a:gd name="T2" fmla="*/ 2 w 328"/>
                    <a:gd name="T3" fmla="*/ 34 h 102"/>
                    <a:gd name="T4" fmla="*/ 3 w 328"/>
                    <a:gd name="T5" fmla="*/ 33 h 102"/>
                    <a:gd name="T6" fmla="*/ 7 w 328"/>
                    <a:gd name="T7" fmla="*/ 32 h 102"/>
                    <a:gd name="T8" fmla="*/ 13 w 328"/>
                    <a:gd name="T9" fmla="*/ 29 h 102"/>
                    <a:gd name="T10" fmla="*/ 21 w 328"/>
                    <a:gd name="T11" fmla="*/ 26 h 102"/>
                    <a:gd name="T12" fmla="*/ 29 w 328"/>
                    <a:gd name="T13" fmla="*/ 22 h 102"/>
                    <a:gd name="T14" fmla="*/ 38 w 328"/>
                    <a:gd name="T15" fmla="*/ 19 h 102"/>
                    <a:gd name="T16" fmla="*/ 45 w 328"/>
                    <a:gd name="T17" fmla="*/ 16 h 102"/>
                    <a:gd name="T18" fmla="*/ 52 w 328"/>
                    <a:gd name="T19" fmla="*/ 13 h 102"/>
                    <a:gd name="T20" fmla="*/ 58 w 328"/>
                    <a:gd name="T21" fmla="*/ 11 h 102"/>
                    <a:gd name="T22" fmla="*/ 66 w 328"/>
                    <a:gd name="T23" fmla="*/ 9 h 102"/>
                    <a:gd name="T24" fmla="*/ 72 w 328"/>
                    <a:gd name="T25" fmla="*/ 8 h 102"/>
                    <a:gd name="T26" fmla="*/ 79 w 328"/>
                    <a:gd name="T27" fmla="*/ 7 h 102"/>
                    <a:gd name="T28" fmla="*/ 85 w 328"/>
                    <a:gd name="T29" fmla="*/ 6 h 102"/>
                    <a:gd name="T30" fmla="*/ 90 w 328"/>
                    <a:gd name="T31" fmla="*/ 6 h 102"/>
                    <a:gd name="T32" fmla="*/ 94 w 328"/>
                    <a:gd name="T33" fmla="*/ 6 h 102"/>
                    <a:gd name="T34" fmla="*/ 95 w 328"/>
                    <a:gd name="T35" fmla="*/ 6 h 102"/>
                    <a:gd name="T36" fmla="*/ 110 w 328"/>
                    <a:gd name="T37" fmla="*/ 0 h 102"/>
                    <a:gd name="T38" fmla="*/ 0 w 328"/>
                    <a:gd name="T39" fmla="*/ 1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8" h="102">
                      <a:moveTo>
                        <a:pt x="0" y="29"/>
                      </a:moveTo>
                      <a:lnTo>
                        <a:pt x="6" y="102"/>
                      </a:lnTo>
                      <a:lnTo>
                        <a:pt x="10" y="100"/>
                      </a:lnTo>
                      <a:lnTo>
                        <a:pt x="22" y="95"/>
                      </a:lnTo>
                      <a:lnTo>
                        <a:pt x="40" y="87"/>
                      </a:lnTo>
                      <a:lnTo>
                        <a:pt x="62" y="78"/>
                      </a:lnTo>
                      <a:lnTo>
                        <a:pt x="86" y="67"/>
                      </a:lnTo>
                      <a:lnTo>
                        <a:pt x="112" y="56"/>
                      </a:lnTo>
                      <a:lnTo>
                        <a:pt x="134" y="47"/>
                      </a:lnTo>
                      <a:lnTo>
                        <a:pt x="155" y="39"/>
                      </a:lnTo>
                      <a:lnTo>
                        <a:pt x="174" y="33"/>
                      </a:lnTo>
                      <a:lnTo>
                        <a:pt x="196" y="27"/>
                      </a:lnTo>
                      <a:lnTo>
                        <a:pt x="216" y="23"/>
                      </a:lnTo>
                      <a:lnTo>
                        <a:pt x="237" y="21"/>
                      </a:lnTo>
                      <a:lnTo>
                        <a:pt x="254" y="19"/>
                      </a:lnTo>
                      <a:lnTo>
                        <a:pt x="268" y="18"/>
                      </a:lnTo>
                      <a:lnTo>
                        <a:pt x="279" y="17"/>
                      </a:lnTo>
                      <a:lnTo>
                        <a:pt x="282" y="17"/>
                      </a:lnTo>
                      <a:lnTo>
                        <a:pt x="328" y="0"/>
                      </a:lnTo>
                      <a:lnTo>
                        <a:pt x="0" y="29"/>
                      </a:lnTo>
                      <a:close/>
                    </a:path>
                  </a:pathLst>
                </a:custGeom>
                <a:solidFill>
                  <a:srgbClr val="2BA316"/>
                </a:solidFill>
                <a:ln w="9525">
                  <a:solidFill>
                    <a:schemeClr val="tx1"/>
                  </a:solidFill>
                  <a:round/>
                  <a:headEnd/>
                  <a:tailEnd/>
                </a:ln>
              </p:spPr>
              <p:txBody>
                <a:bodyPr/>
                <a:lstStyle/>
                <a:p>
                  <a:endParaRPr lang="it-IT"/>
                </a:p>
              </p:txBody>
            </p:sp>
            <p:sp>
              <p:nvSpPr>
                <p:cNvPr id="6575" name="Freeform 648"/>
                <p:cNvSpPr>
                  <a:spLocks/>
                </p:cNvSpPr>
                <p:nvPr/>
              </p:nvSpPr>
              <p:spPr bwMode="auto">
                <a:xfrm>
                  <a:off x="3175" y="2872"/>
                  <a:ext cx="204" cy="92"/>
                </a:xfrm>
                <a:custGeom>
                  <a:avLst/>
                  <a:gdLst>
                    <a:gd name="T0" fmla="*/ 1 w 612"/>
                    <a:gd name="T1" fmla="*/ 90 h 278"/>
                    <a:gd name="T2" fmla="*/ 7 w 612"/>
                    <a:gd name="T3" fmla="*/ 90 h 278"/>
                    <a:gd name="T4" fmla="*/ 15 w 612"/>
                    <a:gd name="T5" fmla="*/ 92 h 278"/>
                    <a:gd name="T6" fmla="*/ 24 w 612"/>
                    <a:gd name="T7" fmla="*/ 92 h 278"/>
                    <a:gd name="T8" fmla="*/ 31 w 612"/>
                    <a:gd name="T9" fmla="*/ 90 h 278"/>
                    <a:gd name="T10" fmla="*/ 43 w 612"/>
                    <a:gd name="T11" fmla="*/ 85 h 278"/>
                    <a:gd name="T12" fmla="*/ 58 w 612"/>
                    <a:gd name="T13" fmla="*/ 80 h 278"/>
                    <a:gd name="T14" fmla="*/ 69 w 612"/>
                    <a:gd name="T15" fmla="*/ 76 h 278"/>
                    <a:gd name="T16" fmla="*/ 74 w 612"/>
                    <a:gd name="T17" fmla="*/ 73 h 278"/>
                    <a:gd name="T18" fmla="*/ 85 w 612"/>
                    <a:gd name="T19" fmla="*/ 67 h 278"/>
                    <a:gd name="T20" fmla="*/ 98 w 612"/>
                    <a:gd name="T21" fmla="*/ 58 h 278"/>
                    <a:gd name="T22" fmla="*/ 111 w 612"/>
                    <a:gd name="T23" fmla="*/ 51 h 278"/>
                    <a:gd name="T24" fmla="*/ 121 w 612"/>
                    <a:gd name="T25" fmla="*/ 47 h 278"/>
                    <a:gd name="T26" fmla="*/ 134 w 612"/>
                    <a:gd name="T27" fmla="*/ 40 h 278"/>
                    <a:gd name="T28" fmla="*/ 147 w 612"/>
                    <a:gd name="T29" fmla="*/ 32 h 278"/>
                    <a:gd name="T30" fmla="*/ 155 w 612"/>
                    <a:gd name="T31" fmla="*/ 27 h 278"/>
                    <a:gd name="T32" fmla="*/ 183 w 612"/>
                    <a:gd name="T33" fmla="*/ 15 h 278"/>
                    <a:gd name="T34" fmla="*/ 204 w 612"/>
                    <a:gd name="T35" fmla="*/ 0 h 278"/>
                    <a:gd name="T36" fmla="*/ 202 w 612"/>
                    <a:gd name="T37" fmla="*/ 0 h 278"/>
                    <a:gd name="T38" fmla="*/ 197 w 612"/>
                    <a:gd name="T39" fmla="*/ 1 h 278"/>
                    <a:gd name="T40" fmla="*/ 192 w 612"/>
                    <a:gd name="T41" fmla="*/ 3 h 278"/>
                    <a:gd name="T42" fmla="*/ 187 w 612"/>
                    <a:gd name="T43" fmla="*/ 5 h 278"/>
                    <a:gd name="T44" fmla="*/ 182 w 612"/>
                    <a:gd name="T45" fmla="*/ 8 h 278"/>
                    <a:gd name="T46" fmla="*/ 173 w 612"/>
                    <a:gd name="T47" fmla="*/ 13 h 278"/>
                    <a:gd name="T48" fmla="*/ 164 w 612"/>
                    <a:gd name="T49" fmla="*/ 17 h 278"/>
                    <a:gd name="T50" fmla="*/ 158 w 612"/>
                    <a:gd name="T51" fmla="*/ 20 h 278"/>
                    <a:gd name="T52" fmla="*/ 152 w 612"/>
                    <a:gd name="T53" fmla="*/ 23 h 278"/>
                    <a:gd name="T54" fmla="*/ 138 w 612"/>
                    <a:gd name="T55" fmla="*/ 31 h 278"/>
                    <a:gd name="T56" fmla="*/ 118 w 612"/>
                    <a:gd name="T57" fmla="*/ 41 h 278"/>
                    <a:gd name="T58" fmla="*/ 95 w 612"/>
                    <a:gd name="T59" fmla="*/ 54 h 278"/>
                    <a:gd name="T60" fmla="*/ 69 w 612"/>
                    <a:gd name="T61" fmla="*/ 66 h 278"/>
                    <a:gd name="T62" fmla="*/ 44 w 612"/>
                    <a:gd name="T63" fmla="*/ 77 h 278"/>
                    <a:gd name="T64" fmla="*/ 20 w 612"/>
                    <a:gd name="T65" fmla="*/ 85 h 278"/>
                    <a:gd name="T66" fmla="*/ 0 w 612"/>
                    <a:gd name="T67" fmla="*/ 89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2" h="278">
                      <a:moveTo>
                        <a:pt x="0" y="270"/>
                      </a:moveTo>
                      <a:lnTo>
                        <a:pt x="3" y="271"/>
                      </a:lnTo>
                      <a:lnTo>
                        <a:pt x="10" y="272"/>
                      </a:lnTo>
                      <a:lnTo>
                        <a:pt x="20" y="273"/>
                      </a:lnTo>
                      <a:lnTo>
                        <a:pt x="32" y="275"/>
                      </a:lnTo>
                      <a:lnTo>
                        <a:pt x="46" y="277"/>
                      </a:lnTo>
                      <a:lnTo>
                        <a:pt x="60" y="278"/>
                      </a:lnTo>
                      <a:lnTo>
                        <a:pt x="72" y="277"/>
                      </a:lnTo>
                      <a:lnTo>
                        <a:pt x="82" y="276"/>
                      </a:lnTo>
                      <a:lnTo>
                        <a:pt x="93" y="272"/>
                      </a:lnTo>
                      <a:lnTo>
                        <a:pt x="109" y="266"/>
                      </a:lnTo>
                      <a:lnTo>
                        <a:pt x="130" y="258"/>
                      </a:lnTo>
                      <a:lnTo>
                        <a:pt x="151" y="250"/>
                      </a:lnTo>
                      <a:lnTo>
                        <a:pt x="173" y="242"/>
                      </a:lnTo>
                      <a:lnTo>
                        <a:pt x="191" y="234"/>
                      </a:lnTo>
                      <a:lnTo>
                        <a:pt x="207" y="229"/>
                      </a:lnTo>
                      <a:lnTo>
                        <a:pt x="215" y="224"/>
                      </a:lnTo>
                      <a:lnTo>
                        <a:pt x="223" y="220"/>
                      </a:lnTo>
                      <a:lnTo>
                        <a:pt x="236" y="212"/>
                      </a:lnTo>
                      <a:lnTo>
                        <a:pt x="254" y="201"/>
                      </a:lnTo>
                      <a:lnTo>
                        <a:pt x="274" y="189"/>
                      </a:lnTo>
                      <a:lnTo>
                        <a:pt x="295" y="176"/>
                      </a:lnTo>
                      <a:lnTo>
                        <a:pt x="315" y="165"/>
                      </a:lnTo>
                      <a:lnTo>
                        <a:pt x="334" y="155"/>
                      </a:lnTo>
                      <a:lnTo>
                        <a:pt x="348" y="149"/>
                      </a:lnTo>
                      <a:lnTo>
                        <a:pt x="364" y="142"/>
                      </a:lnTo>
                      <a:lnTo>
                        <a:pt x="382" y="132"/>
                      </a:lnTo>
                      <a:lnTo>
                        <a:pt x="402" y="121"/>
                      </a:lnTo>
                      <a:lnTo>
                        <a:pt x="422" y="109"/>
                      </a:lnTo>
                      <a:lnTo>
                        <a:pt x="441" y="97"/>
                      </a:lnTo>
                      <a:lnTo>
                        <a:pt x="456" y="88"/>
                      </a:lnTo>
                      <a:lnTo>
                        <a:pt x="466" y="81"/>
                      </a:lnTo>
                      <a:lnTo>
                        <a:pt x="470" y="79"/>
                      </a:lnTo>
                      <a:lnTo>
                        <a:pt x="549" y="45"/>
                      </a:lnTo>
                      <a:lnTo>
                        <a:pt x="574" y="20"/>
                      </a:lnTo>
                      <a:lnTo>
                        <a:pt x="612" y="0"/>
                      </a:lnTo>
                      <a:lnTo>
                        <a:pt x="610" y="0"/>
                      </a:lnTo>
                      <a:lnTo>
                        <a:pt x="606" y="1"/>
                      </a:lnTo>
                      <a:lnTo>
                        <a:pt x="600" y="2"/>
                      </a:lnTo>
                      <a:lnTo>
                        <a:pt x="591" y="4"/>
                      </a:lnTo>
                      <a:lnTo>
                        <a:pt x="583" y="6"/>
                      </a:lnTo>
                      <a:lnTo>
                        <a:pt x="575" y="8"/>
                      </a:lnTo>
                      <a:lnTo>
                        <a:pt x="568" y="11"/>
                      </a:lnTo>
                      <a:lnTo>
                        <a:pt x="562" y="14"/>
                      </a:lnTo>
                      <a:lnTo>
                        <a:pt x="554" y="18"/>
                      </a:lnTo>
                      <a:lnTo>
                        <a:pt x="545" y="24"/>
                      </a:lnTo>
                      <a:lnTo>
                        <a:pt x="532" y="32"/>
                      </a:lnTo>
                      <a:lnTo>
                        <a:pt x="518" y="39"/>
                      </a:lnTo>
                      <a:lnTo>
                        <a:pt x="505" y="45"/>
                      </a:lnTo>
                      <a:lnTo>
                        <a:pt x="492" y="52"/>
                      </a:lnTo>
                      <a:lnTo>
                        <a:pt x="482" y="57"/>
                      </a:lnTo>
                      <a:lnTo>
                        <a:pt x="473" y="60"/>
                      </a:lnTo>
                      <a:lnTo>
                        <a:pt x="467" y="63"/>
                      </a:lnTo>
                      <a:lnTo>
                        <a:pt x="455" y="71"/>
                      </a:lnTo>
                      <a:lnTo>
                        <a:pt x="436" y="81"/>
                      </a:lnTo>
                      <a:lnTo>
                        <a:pt x="413" y="93"/>
                      </a:lnTo>
                      <a:lnTo>
                        <a:pt x="385" y="109"/>
                      </a:lnTo>
                      <a:lnTo>
                        <a:pt x="354" y="125"/>
                      </a:lnTo>
                      <a:lnTo>
                        <a:pt x="321" y="143"/>
                      </a:lnTo>
                      <a:lnTo>
                        <a:pt x="285" y="162"/>
                      </a:lnTo>
                      <a:lnTo>
                        <a:pt x="247" y="180"/>
                      </a:lnTo>
                      <a:lnTo>
                        <a:pt x="208" y="198"/>
                      </a:lnTo>
                      <a:lnTo>
                        <a:pt x="170" y="215"/>
                      </a:lnTo>
                      <a:lnTo>
                        <a:pt x="132" y="232"/>
                      </a:lnTo>
                      <a:lnTo>
                        <a:pt x="95" y="245"/>
                      </a:lnTo>
                      <a:lnTo>
                        <a:pt x="60" y="256"/>
                      </a:lnTo>
                      <a:lnTo>
                        <a:pt x="28" y="265"/>
                      </a:lnTo>
                      <a:lnTo>
                        <a:pt x="0" y="270"/>
                      </a:lnTo>
                      <a:close/>
                    </a:path>
                  </a:pathLst>
                </a:custGeom>
                <a:solidFill>
                  <a:srgbClr val="000000"/>
                </a:solidFill>
                <a:ln w="9525">
                  <a:solidFill>
                    <a:schemeClr val="tx1"/>
                  </a:solidFill>
                  <a:round/>
                  <a:headEnd/>
                  <a:tailEnd/>
                </a:ln>
              </p:spPr>
              <p:txBody>
                <a:bodyPr/>
                <a:lstStyle/>
                <a:p>
                  <a:endParaRPr lang="it-IT"/>
                </a:p>
              </p:txBody>
            </p:sp>
          </p:grpSp>
          <p:grpSp>
            <p:nvGrpSpPr>
              <p:cNvPr id="6505" name="Group 681"/>
              <p:cNvGrpSpPr>
                <a:grpSpLocks/>
              </p:cNvGrpSpPr>
              <p:nvPr/>
            </p:nvGrpSpPr>
            <p:grpSpPr bwMode="auto">
              <a:xfrm>
                <a:off x="3061" y="1842"/>
                <a:ext cx="749" cy="545"/>
                <a:chOff x="3061" y="1842"/>
                <a:chExt cx="749" cy="545"/>
              </a:xfrm>
            </p:grpSpPr>
            <p:sp>
              <p:nvSpPr>
                <p:cNvPr id="6506" name="AutoShape 650"/>
                <p:cNvSpPr>
                  <a:spLocks noChangeAspect="1" noChangeArrowheads="1" noTextEdit="1"/>
                </p:cNvSpPr>
                <p:nvPr/>
              </p:nvSpPr>
              <p:spPr bwMode="auto">
                <a:xfrm>
                  <a:off x="3061" y="1842"/>
                  <a:ext cx="749" cy="545"/>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507" name="Freeform 653"/>
                <p:cNvSpPr>
                  <a:spLocks/>
                </p:cNvSpPr>
                <p:nvPr/>
              </p:nvSpPr>
              <p:spPr bwMode="auto">
                <a:xfrm>
                  <a:off x="3094" y="1881"/>
                  <a:ext cx="653" cy="277"/>
                </a:xfrm>
                <a:custGeom>
                  <a:avLst/>
                  <a:gdLst>
                    <a:gd name="T0" fmla="*/ 17 w 1959"/>
                    <a:gd name="T1" fmla="*/ 196 h 830"/>
                    <a:gd name="T2" fmla="*/ 18 w 1959"/>
                    <a:gd name="T3" fmla="*/ 186 h 830"/>
                    <a:gd name="T4" fmla="*/ 19 w 1959"/>
                    <a:gd name="T5" fmla="*/ 177 h 830"/>
                    <a:gd name="T6" fmla="*/ 23 w 1959"/>
                    <a:gd name="T7" fmla="*/ 167 h 830"/>
                    <a:gd name="T8" fmla="*/ 28 w 1959"/>
                    <a:gd name="T9" fmla="*/ 155 h 830"/>
                    <a:gd name="T10" fmla="*/ 36 w 1959"/>
                    <a:gd name="T11" fmla="*/ 142 h 830"/>
                    <a:gd name="T12" fmla="*/ 47 w 1959"/>
                    <a:gd name="T13" fmla="*/ 129 h 830"/>
                    <a:gd name="T14" fmla="*/ 61 w 1959"/>
                    <a:gd name="T15" fmla="*/ 116 h 830"/>
                    <a:gd name="T16" fmla="*/ 80 w 1959"/>
                    <a:gd name="T17" fmla="*/ 104 h 830"/>
                    <a:gd name="T18" fmla="*/ 102 w 1959"/>
                    <a:gd name="T19" fmla="*/ 92 h 830"/>
                    <a:gd name="T20" fmla="*/ 130 w 1959"/>
                    <a:gd name="T21" fmla="*/ 83 h 830"/>
                    <a:gd name="T22" fmla="*/ 162 w 1959"/>
                    <a:gd name="T23" fmla="*/ 75 h 830"/>
                    <a:gd name="T24" fmla="*/ 197 w 1959"/>
                    <a:gd name="T25" fmla="*/ 69 h 830"/>
                    <a:gd name="T26" fmla="*/ 232 w 1959"/>
                    <a:gd name="T27" fmla="*/ 66 h 830"/>
                    <a:gd name="T28" fmla="*/ 267 w 1959"/>
                    <a:gd name="T29" fmla="*/ 67 h 830"/>
                    <a:gd name="T30" fmla="*/ 301 w 1959"/>
                    <a:gd name="T31" fmla="*/ 69 h 830"/>
                    <a:gd name="T32" fmla="*/ 333 w 1959"/>
                    <a:gd name="T33" fmla="*/ 72 h 830"/>
                    <a:gd name="T34" fmla="*/ 364 w 1959"/>
                    <a:gd name="T35" fmla="*/ 77 h 830"/>
                    <a:gd name="T36" fmla="*/ 392 w 1959"/>
                    <a:gd name="T37" fmla="*/ 83 h 830"/>
                    <a:gd name="T38" fmla="*/ 416 w 1959"/>
                    <a:gd name="T39" fmla="*/ 88 h 830"/>
                    <a:gd name="T40" fmla="*/ 437 w 1959"/>
                    <a:gd name="T41" fmla="*/ 93 h 830"/>
                    <a:gd name="T42" fmla="*/ 454 w 1959"/>
                    <a:gd name="T43" fmla="*/ 98 h 830"/>
                    <a:gd name="T44" fmla="*/ 466 w 1959"/>
                    <a:gd name="T45" fmla="*/ 102 h 830"/>
                    <a:gd name="T46" fmla="*/ 473 w 1959"/>
                    <a:gd name="T47" fmla="*/ 104 h 830"/>
                    <a:gd name="T48" fmla="*/ 611 w 1959"/>
                    <a:gd name="T49" fmla="*/ 277 h 830"/>
                    <a:gd name="T50" fmla="*/ 619 w 1959"/>
                    <a:gd name="T51" fmla="*/ 272 h 830"/>
                    <a:gd name="T52" fmla="*/ 628 w 1959"/>
                    <a:gd name="T53" fmla="*/ 266 h 830"/>
                    <a:gd name="T54" fmla="*/ 637 w 1959"/>
                    <a:gd name="T55" fmla="*/ 258 h 830"/>
                    <a:gd name="T56" fmla="*/ 645 w 1959"/>
                    <a:gd name="T57" fmla="*/ 247 h 830"/>
                    <a:gd name="T58" fmla="*/ 650 w 1959"/>
                    <a:gd name="T59" fmla="*/ 235 h 830"/>
                    <a:gd name="T60" fmla="*/ 651 w 1959"/>
                    <a:gd name="T61" fmla="*/ 225 h 830"/>
                    <a:gd name="T62" fmla="*/ 652 w 1959"/>
                    <a:gd name="T63" fmla="*/ 217 h 830"/>
                    <a:gd name="T64" fmla="*/ 652 w 1959"/>
                    <a:gd name="T65" fmla="*/ 207 h 830"/>
                    <a:gd name="T66" fmla="*/ 652 w 1959"/>
                    <a:gd name="T67" fmla="*/ 198 h 830"/>
                    <a:gd name="T68" fmla="*/ 652 w 1959"/>
                    <a:gd name="T69" fmla="*/ 187 h 830"/>
                    <a:gd name="T70" fmla="*/ 652 w 1959"/>
                    <a:gd name="T71" fmla="*/ 177 h 830"/>
                    <a:gd name="T72" fmla="*/ 652 w 1959"/>
                    <a:gd name="T73" fmla="*/ 167 h 830"/>
                    <a:gd name="T74" fmla="*/ 651 w 1959"/>
                    <a:gd name="T75" fmla="*/ 158 h 830"/>
                    <a:gd name="T76" fmla="*/ 651 w 1959"/>
                    <a:gd name="T77" fmla="*/ 150 h 830"/>
                    <a:gd name="T78" fmla="*/ 651 w 1959"/>
                    <a:gd name="T79" fmla="*/ 143 h 830"/>
                    <a:gd name="T80" fmla="*/ 651 w 1959"/>
                    <a:gd name="T81" fmla="*/ 133 h 830"/>
                    <a:gd name="T82" fmla="*/ 23 w 1959"/>
                    <a:gd name="T83" fmla="*/ 80 h 830"/>
                    <a:gd name="T84" fmla="*/ 21 w 1959"/>
                    <a:gd name="T85" fmla="*/ 85 h 830"/>
                    <a:gd name="T86" fmla="*/ 19 w 1959"/>
                    <a:gd name="T87" fmla="*/ 94 h 830"/>
                    <a:gd name="T88" fmla="*/ 17 w 1959"/>
                    <a:gd name="T89" fmla="*/ 102 h 830"/>
                    <a:gd name="T90" fmla="*/ 14 w 1959"/>
                    <a:gd name="T91" fmla="*/ 111 h 830"/>
                    <a:gd name="T92" fmla="*/ 12 w 1959"/>
                    <a:gd name="T93" fmla="*/ 122 h 830"/>
                    <a:gd name="T94" fmla="*/ 9 w 1959"/>
                    <a:gd name="T95" fmla="*/ 132 h 830"/>
                    <a:gd name="T96" fmla="*/ 6 w 1959"/>
                    <a:gd name="T97" fmla="*/ 143 h 830"/>
                    <a:gd name="T98" fmla="*/ 4 w 1959"/>
                    <a:gd name="T99" fmla="*/ 153 h 830"/>
                    <a:gd name="T100" fmla="*/ 2 w 1959"/>
                    <a:gd name="T101" fmla="*/ 161 h 830"/>
                    <a:gd name="T102" fmla="*/ 1 w 1959"/>
                    <a:gd name="T103" fmla="*/ 168 h 830"/>
                    <a:gd name="T104" fmla="*/ 0 w 1959"/>
                    <a:gd name="T105" fmla="*/ 175 h 830"/>
                    <a:gd name="T106" fmla="*/ 6 w 1959"/>
                    <a:gd name="T107" fmla="*/ 185 h 830"/>
                    <a:gd name="T108" fmla="*/ 13 w 1959"/>
                    <a:gd name="T109" fmla="*/ 194 h 830"/>
                    <a:gd name="T110" fmla="*/ 17 w 1959"/>
                    <a:gd name="T111" fmla="*/ 200 h 8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959" h="830">
                      <a:moveTo>
                        <a:pt x="51" y="599"/>
                      </a:moveTo>
                      <a:lnTo>
                        <a:pt x="50" y="596"/>
                      </a:lnTo>
                      <a:lnTo>
                        <a:pt x="50" y="595"/>
                      </a:lnTo>
                      <a:lnTo>
                        <a:pt x="50" y="590"/>
                      </a:lnTo>
                      <a:lnTo>
                        <a:pt x="50" y="586"/>
                      </a:lnTo>
                      <a:lnTo>
                        <a:pt x="50" y="579"/>
                      </a:lnTo>
                      <a:lnTo>
                        <a:pt x="50" y="571"/>
                      </a:lnTo>
                      <a:lnTo>
                        <a:pt x="50" y="567"/>
                      </a:lnTo>
                      <a:lnTo>
                        <a:pt x="51" y="561"/>
                      </a:lnTo>
                      <a:lnTo>
                        <a:pt x="53" y="557"/>
                      </a:lnTo>
                      <a:lnTo>
                        <a:pt x="54" y="553"/>
                      </a:lnTo>
                      <a:lnTo>
                        <a:pt x="54" y="547"/>
                      </a:lnTo>
                      <a:lnTo>
                        <a:pt x="56" y="542"/>
                      </a:lnTo>
                      <a:lnTo>
                        <a:pt x="56" y="536"/>
                      </a:lnTo>
                      <a:lnTo>
                        <a:pt x="58" y="531"/>
                      </a:lnTo>
                      <a:lnTo>
                        <a:pt x="60" y="524"/>
                      </a:lnTo>
                      <a:lnTo>
                        <a:pt x="61" y="518"/>
                      </a:lnTo>
                      <a:lnTo>
                        <a:pt x="64" y="511"/>
                      </a:lnTo>
                      <a:lnTo>
                        <a:pt x="67" y="506"/>
                      </a:lnTo>
                      <a:lnTo>
                        <a:pt x="68" y="499"/>
                      </a:lnTo>
                      <a:lnTo>
                        <a:pt x="71" y="492"/>
                      </a:lnTo>
                      <a:lnTo>
                        <a:pt x="74" y="485"/>
                      </a:lnTo>
                      <a:lnTo>
                        <a:pt x="78" y="479"/>
                      </a:lnTo>
                      <a:lnTo>
                        <a:pt x="81" y="471"/>
                      </a:lnTo>
                      <a:lnTo>
                        <a:pt x="85" y="464"/>
                      </a:lnTo>
                      <a:lnTo>
                        <a:pt x="89" y="455"/>
                      </a:lnTo>
                      <a:lnTo>
                        <a:pt x="95" y="448"/>
                      </a:lnTo>
                      <a:lnTo>
                        <a:pt x="97" y="440"/>
                      </a:lnTo>
                      <a:lnTo>
                        <a:pt x="103" y="433"/>
                      </a:lnTo>
                      <a:lnTo>
                        <a:pt x="107" y="425"/>
                      </a:lnTo>
                      <a:lnTo>
                        <a:pt x="114" y="418"/>
                      </a:lnTo>
                      <a:lnTo>
                        <a:pt x="120" y="409"/>
                      </a:lnTo>
                      <a:lnTo>
                        <a:pt x="127" y="402"/>
                      </a:lnTo>
                      <a:lnTo>
                        <a:pt x="133" y="394"/>
                      </a:lnTo>
                      <a:lnTo>
                        <a:pt x="140" y="387"/>
                      </a:lnTo>
                      <a:lnTo>
                        <a:pt x="147" y="379"/>
                      </a:lnTo>
                      <a:lnTo>
                        <a:pt x="156" y="370"/>
                      </a:lnTo>
                      <a:lnTo>
                        <a:pt x="164" y="363"/>
                      </a:lnTo>
                      <a:lnTo>
                        <a:pt x="174" y="355"/>
                      </a:lnTo>
                      <a:lnTo>
                        <a:pt x="184" y="348"/>
                      </a:lnTo>
                      <a:lnTo>
                        <a:pt x="193" y="340"/>
                      </a:lnTo>
                      <a:lnTo>
                        <a:pt x="204" y="333"/>
                      </a:lnTo>
                      <a:lnTo>
                        <a:pt x="216" y="326"/>
                      </a:lnTo>
                      <a:lnTo>
                        <a:pt x="227" y="319"/>
                      </a:lnTo>
                      <a:lnTo>
                        <a:pt x="239" y="312"/>
                      </a:lnTo>
                      <a:lnTo>
                        <a:pt x="250" y="305"/>
                      </a:lnTo>
                      <a:lnTo>
                        <a:pt x="264" y="298"/>
                      </a:lnTo>
                      <a:lnTo>
                        <a:pt x="277" y="291"/>
                      </a:lnTo>
                      <a:lnTo>
                        <a:pt x="292" y="284"/>
                      </a:lnTo>
                      <a:lnTo>
                        <a:pt x="306" y="277"/>
                      </a:lnTo>
                      <a:lnTo>
                        <a:pt x="321" y="272"/>
                      </a:lnTo>
                      <a:lnTo>
                        <a:pt x="337" y="265"/>
                      </a:lnTo>
                      <a:lnTo>
                        <a:pt x="355" y="258"/>
                      </a:lnTo>
                      <a:lnTo>
                        <a:pt x="370" y="252"/>
                      </a:lnTo>
                      <a:lnTo>
                        <a:pt x="390" y="248"/>
                      </a:lnTo>
                      <a:lnTo>
                        <a:pt x="406" y="242"/>
                      </a:lnTo>
                      <a:lnTo>
                        <a:pt x="426" y="237"/>
                      </a:lnTo>
                      <a:lnTo>
                        <a:pt x="447" y="233"/>
                      </a:lnTo>
                      <a:lnTo>
                        <a:pt x="468" y="228"/>
                      </a:lnTo>
                      <a:lnTo>
                        <a:pt x="487" y="224"/>
                      </a:lnTo>
                      <a:lnTo>
                        <a:pt x="508" y="219"/>
                      </a:lnTo>
                      <a:lnTo>
                        <a:pt x="529" y="214"/>
                      </a:lnTo>
                      <a:lnTo>
                        <a:pt x="550" y="212"/>
                      </a:lnTo>
                      <a:lnTo>
                        <a:pt x="571" y="209"/>
                      </a:lnTo>
                      <a:lnTo>
                        <a:pt x="592" y="206"/>
                      </a:lnTo>
                      <a:lnTo>
                        <a:pt x="612" y="205"/>
                      </a:lnTo>
                      <a:lnTo>
                        <a:pt x="635" y="203"/>
                      </a:lnTo>
                      <a:lnTo>
                        <a:pt x="656" y="201"/>
                      </a:lnTo>
                      <a:lnTo>
                        <a:pt x="676" y="201"/>
                      </a:lnTo>
                      <a:lnTo>
                        <a:pt x="697" y="199"/>
                      </a:lnTo>
                      <a:lnTo>
                        <a:pt x="718" y="199"/>
                      </a:lnTo>
                      <a:lnTo>
                        <a:pt x="739" y="199"/>
                      </a:lnTo>
                      <a:lnTo>
                        <a:pt x="760" y="199"/>
                      </a:lnTo>
                      <a:lnTo>
                        <a:pt x="781" y="199"/>
                      </a:lnTo>
                      <a:lnTo>
                        <a:pt x="802" y="201"/>
                      </a:lnTo>
                      <a:lnTo>
                        <a:pt x="821" y="201"/>
                      </a:lnTo>
                      <a:lnTo>
                        <a:pt x="842" y="202"/>
                      </a:lnTo>
                      <a:lnTo>
                        <a:pt x="862" y="203"/>
                      </a:lnTo>
                      <a:lnTo>
                        <a:pt x="882" y="205"/>
                      </a:lnTo>
                      <a:lnTo>
                        <a:pt x="902" y="206"/>
                      </a:lnTo>
                      <a:lnTo>
                        <a:pt x="921" y="207"/>
                      </a:lnTo>
                      <a:lnTo>
                        <a:pt x="942" y="210"/>
                      </a:lnTo>
                      <a:lnTo>
                        <a:pt x="962" y="213"/>
                      </a:lnTo>
                      <a:lnTo>
                        <a:pt x="981" y="214"/>
                      </a:lnTo>
                      <a:lnTo>
                        <a:pt x="999" y="217"/>
                      </a:lnTo>
                      <a:lnTo>
                        <a:pt x="1019" y="220"/>
                      </a:lnTo>
                      <a:lnTo>
                        <a:pt x="1038" y="223"/>
                      </a:lnTo>
                      <a:lnTo>
                        <a:pt x="1055" y="226"/>
                      </a:lnTo>
                      <a:lnTo>
                        <a:pt x="1075" y="228"/>
                      </a:lnTo>
                      <a:lnTo>
                        <a:pt x="1091" y="231"/>
                      </a:lnTo>
                      <a:lnTo>
                        <a:pt x="1109" y="235"/>
                      </a:lnTo>
                      <a:lnTo>
                        <a:pt x="1126" y="238"/>
                      </a:lnTo>
                      <a:lnTo>
                        <a:pt x="1143" y="241"/>
                      </a:lnTo>
                      <a:lnTo>
                        <a:pt x="1160" y="244"/>
                      </a:lnTo>
                      <a:lnTo>
                        <a:pt x="1175" y="248"/>
                      </a:lnTo>
                      <a:lnTo>
                        <a:pt x="1190" y="249"/>
                      </a:lnTo>
                      <a:lnTo>
                        <a:pt x="1205" y="253"/>
                      </a:lnTo>
                      <a:lnTo>
                        <a:pt x="1219" y="256"/>
                      </a:lnTo>
                      <a:lnTo>
                        <a:pt x="1235" y="260"/>
                      </a:lnTo>
                      <a:lnTo>
                        <a:pt x="1249" y="263"/>
                      </a:lnTo>
                      <a:lnTo>
                        <a:pt x="1263" y="267"/>
                      </a:lnTo>
                      <a:lnTo>
                        <a:pt x="1275" y="270"/>
                      </a:lnTo>
                      <a:lnTo>
                        <a:pt x="1288" y="274"/>
                      </a:lnTo>
                      <a:lnTo>
                        <a:pt x="1299" y="277"/>
                      </a:lnTo>
                      <a:lnTo>
                        <a:pt x="1311" y="280"/>
                      </a:lnTo>
                      <a:lnTo>
                        <a:pt x="1322" y="283"/>
                      </a:lnTo>
                      <a:lnTo>
                        <a:pt x="1334" y="287"/>
                      </a:lnTo>
                      <a:lnTo>
                        <a:pt x="1343" y="290"/>
                      </a:lnTo>
                      <a:lnTo>
                        <a:pt x="1353" y="292"/>
                      </a:lnTo>
                      <a:lnTo>
                        <a:pt x="1361" y="295"/>
                      </a:lnTo>
                      <a:lnTo>
                        <a:pt x="1371" y="298"/>
                      </a:lnTo>
                      <a:lnTo>
                        <a:pt x="1378" y="299"/>
                      </a:lnTo>
                      <a:lnTo>
                        <a:pt x="1385" y="302"/>
                      </a:lnTo>
                      <a:lnTo>
                        <a:pt x="1392" y="304"/>
                      </a:lnTo>
                      <a:lnTo>
                        <a:pt x="1399" y="306"/>
                      </a:lnTo>
                      <a:lnTo>
                        <a:pt x="1403" y="308"/>
                      </a:lnTo>
                      <a:lnTo>
                        <a:pt x="1407" y="309"/>
                      </a:lnTo>
                      <a:lnTo>
                        <a:pt x="1412" y="311"/>
                      </a:lnTo>
                      <a:lnTo>
                        <a:pt x="1416" y="312"/>
                      </a:lnTo>
                      <a:lnTo>
                        <a:pt x="1420" y="313"/>
                      </a:lnTo>
                      <a:lnTo>
                        <a:pt x="1421" y="315"/>
                      </a:lnTo>
                      <a:lnTo>
                        <a:pt x="1762" y="507"/>
                      </a:lnTo>
                      <a:lnTo>
                        <a:pt x="1860" y="694"/>
                      </a:lnTo>
                      <a:lnTo>
                        <a:pt x="1832" y="830"/>
                      </a:lnTo>
                      <a:lnTo>
                        <a:pt x="1833" y="829"/>
                      </a:lnTo>
                      <a:lnTo>
                        <a:pt x="1836" y="827"/>
                      </a:lnTo>
                      <a:lnTo>
                        <a:pt x="1842" y="823"/>
                      </a:lnTo>
                      <a:lnTo>
                        <a:pt x="1849" y="820"/>
                      </a:lnTo>
                      <a:lnTo>
                        <a:pt x="1853" y="816"/>
                      </a:lnTo>
                      <a:lnTo>
                        <a:pt x="1857" y="815"/>
                      </a:lnTo>
                      <a:lnTo>
                        <a:pt x="1863" y="812"/>
                      </a:lnTo>
                      <a:lnTo>
                        <a:pt x="1868" y="808"/>
                      </a:lnTo>
                      <a:lnTo>
                        <a:pt x="1872" y="805"/>
                      </a:lnTo>
                      <a:lnTo>
                        <a:pt x="1878" y="801"/>
                      </a:lnTo>
                      <a:lnTo>
                        <a:pt x="1883" y="797"/>
                      </a:lnTo>
                      <a:lnTo>
                        <a:pt x="1889" y="792"/>
                      </a:lnTo>
                      <a:lnTo>
                        <a:pt x="1893" y="787"/>
                      </a:lnTo>
                      <a:lnTo>
                        <a:pt x="1900" y="783"/>
                      </a:lnTo>
                      <a:lnTo>
                        <a:pt x="1904" y="777"/>
                      </a:lnTo>
                      <a:lnTo>
                        <a:pt x="1911" y="772"/>
                      </a:lnTo>
                      <a:lnTo>
                        <a:pt x="1916" y="766"/>
                      </a:lnTo>
                      <a:lnTo>
                        <a:pt x="1921" y="760"/>
                      </a:lnTo>
                      <a:lnTo>
                        <a:pt x="1925" y="755"/>
                      </a:lnTo>
                      <a:lnTo>
                        <a:pt x="1931" y="748"/>
                      </a:lnTo>
                      <a:lnTo>
                        <a:pt x="1935" y="741"/>
                      </a:lnTo>
                      <a:lnTo>
                        <a:pt x="1939" y="734"/>
                      </a:lnTo>
                      <a:lnTo>
                        <a:pt x="1942" y="727"/>
                      </a:lnTo>
                      <a:lnTo>
                        <a:pt x="1946" y="720"/>
                      </a:lnTo>
                      <a:lnTo>
                        <a:pt x="1948" y="712"/>
                      </a:lnTo>
                      <a:lnTo>
                        <a:pt x="1950" y="703"/>
                      </a:lnTo>
                      <a:lnTo>
                        <a:pt x="1953" y="695"/>
                      </a:lnTo>
                      <a:lnTo>
                        <a:pt x="1954" y="688"/>
                      </a:lnTo>
                      <a:lnTo>
                        <a:pt x="1954" y="682"/>
                      </a:lnTo>
                      <a:lnTo>
                        <a:pt x="1954" y="678"/>
                      </a:lnTo>
                      <a:lnTo>
                        <a:pt x="1954" y="674"/>
                      </a:lnTo>
                      <a:lnTo>
                        <a:pt x="1956" y="670"/>
                      </a:lnTo>
                      <a:lnTo>
                        <a:pt x="1956" y="664"/>
                      </a:lnTo>
                      <a:lnTo>
                        <a:pt x="1956" y="659"/>
                      </a:lnTo>
                      <a:lnTo>
                        <a:pt x="1956" y="653"/>
                      </a:lnTo>
                      <a:lnTo>
                        <a:pt x="1957" y="649"/>
                      </a:lnTo>
                      <a:lnTo>
                        <a:pt x="1957" y="642"/>
                      </a:lnTo>
                      <a:lnTo>
                        <a:pt x="1957" y="636"/>
                      </a:lnTo>
                      <a:lnTo>
                        <a:pt x="1957" y="631"/>
                      </a:lnTo>
                      <a:lnTo>
                        <a:pt x="1957" y="625"/>
                      </a:lnTo>
                      <a:lnTo>
                        <a:pt x="1957" y="620"/>
                      </a:lnTo>
                      <a:lnTo>
                        <a:pt x="1957" y="614"/>
                      </a:lnTo>
                      <a:lnTo>
                        <a:pt x="1957" y="609"/>
                      </a:lnTo>
                      <a:lnTo>
                        <a:pt x="1959" y="603"/>
                      </a:lnTo>
                      <a:lnTo>
                        <a:pt x="1957" y="596"/>
                      </a:lnTo>
                      <a:lnTo>
                        <a:pt x="1957" y="592"/>
                      </a:lnTo>
                      <a:lnTo>
                        <a:pt x="1957" y="585"/>
                      </a:lnTo>
                      <a:lnTo>
                        <a:pt x="1957" y="579"/>
                      </a:lnTo>
                      <a:lnTo>
                        <a:pt x="1957" y="572"/>
                      </a:lnTo>
                      <a:lnTo>
                        <a:pt x="1957" y="567"/>
                      </a:lnTo>
                      <a:lnTo>
                        <a:pt x="1957" y="560"/>
                      </a:lnTo>
                      <a:lnTo>
                        <a:pt x="1957" y="554"/>
                      </a:lnTo>
                      <a:lnTo>
                        <a:pt x="1957" y="547"/>
                      </a:lnTo>
                      <a:lnTo>
                        <a:pt x="1957" y="543"/>
                      </a:lnTo>
                      <a:lnTo>
                        <a:pt x="1957" y="536"/>
                      </a:lnTo>
                      <a:lnTo>
                        <a:pt x="1957" y="531"/>
                      </a:lnTo>
                      <a:lnTo>
                        <a:pt x="1957" y="524"/>
                      </a:lnTo>
                      <a:lnTo>
                        <a:pt x="1957" y="518"/>
                      </a:lnTo>
                      <a:lnTo>
                        <a:pt x="1957" y="512"/>
                      </a:lnTo>
                      <a:lnTo>
                        <a:pt x="1957" y="508"/>
                      </a:lnTo>
                      <a:lnTo>
                        <a:pt x="1956" y="501"/>
                      </a:lnTo>
                      <a:lnTo>
                        <a:pt x="1956" y="496"/>
                      </a:lnTo>
                      <a:lnTo>
                        <a:pt x="1956" y="490"/>
                      </a:lnTo>
                      <a:lnTo>
                        <a:pt x="1956" y="485"/>
                      </a:lnTo>
                      <a:lnTo>
                        <a:pt x="1954" y="479"/>
                      </a:lnTo>
                      <a:lnTo>
                        <a:pt x="1954" y="473"/>
                      </a:lnTo>
                      <a:lnTo>
                        <a:pt x="1954" y="468"/>
                      </a:lnTo>
                      <a:lnTo>
                        <a:pt x="1954" y="464"/>
                      </a:lnTo>
                      <a:lnTo>
                        <a:pt x="1954" y="458"/>
                      </a:lnTo>
                      <a:lnTo>
                        <a:pt x="1954" y="454"/>
                      </a:lnTo>
                      <a:lnTo>
                        <a:pt x="1953" y="448"/>
                      </a:lnTo>
                      <a:lnTo>
                        <a:pt x="1953" y="446"/>
                      </a:lnTo>
                      <a:lnTo>
                        <a:pt x="1953" y="440"/>
                      </a:lnTo>
                      <a:lnTo>
                        <a:pt x="1953" y="436"/>
                      </a:lnTo>
                      <a:lnTo>
                        <a:pt x="1953" y="432"/>
                      </a:lnTo>
                      <a:lnTo>
                        <a:pt x="1953" y="429"/>
                      </a:lnTo>
                      <a:lnTo>
                        <a:pt x="1953" y="422"/>
                      </a:lnTo>
                      <a:lnTo>
                        <a:pt x="1953" y="415"/>
                      </a:lnTo>
                      <a:lnTo>
                        <a:pt x="1952" y="409"/>
                      </a:lnTo>
                      <a:lnTo>
                        <a:pt x="1952" y="405"/>
                      </a:lnTo>
                      <a:lnTo>
                        <a:pt x="1952" y="398"/>
                      </a:lnTo>
                      <a:lnTo>
                        <a:pt x="1952" y="397"/>
                      </a:lnTo>
                      <a:lnTo>
                        <a:pt x="1556" y="102"/>
                      </a:lnTo>
                      <a:lnTo>
                        <a:pt x="1063" y="0"/>
                      </a:lnTo>
                      <a:lnTo>
                        <a:pt x="381" y="15"/>
                      </a:lnTo>
                      <a:lnTo>
                        <a:pt x="68" y="240"/>
                      </a:lnTo>
                      <a:lnTo>
                        <a:pt x="67" y="240"/>
                      </a:lnTo>
                      <a:lnTo>
                        <a:pt x="67" y="242"/>
                      </a:lnTo>
                      <a:lnTo>
                        <a:pt x="65" y="245"/>
                      </a:lnTo>
                      <a:lnTo>
                        <a:pt x="64" y="251"/>
                      </a:lnTo>
                      <a:lnTo>
                        <a:pt x="62" y="256"/>
                      </a:lnTo>
                      <a:lnTo>
                        <a:pt x="61" y="263"/>
                      </a:lnTo>
                      <a:lnTo>
                        <a:pt x="60" y="267"/>
                      </a:lnTo>
                      <a:lnTo>
                        <a:pt x="58" y="272"/>
                      </a:lnTo>
                      <a:lnTo>
                        <a:pt x="58" y="276"/>
                      </a:lnTo>
                      <a:lnTo>
                        <a:pt x="57" y="281"/>
                      </a:lnTo>
                      <a:lnTo>
                        <a:pt x="56" y="285"/>
                      </a:lnTo>
                      <a:lnTo>
                        <a:pt x="54" y="290"/>
                      </a:lnTo>
                      <a:lnTo>
                        <a:pt x="53" y="295"/>
                      </a:lnTo>
                      <a:lnTo>
                        <a:pt x="51" y="299"/>
                      </a:lnTo>
                      <a:lnTo>
                        <a:pt x="50" y="305"/>
                      </a:lnTo>
                      <a:lnTo>
                        <a:pt x="49" y="311"/>
                      </a:lnTo>
                      <a:lnTo>
                        <a:pt x="47" y="316"/>
                      </a:lnTo>
                      <a:lnTo>
                        <a:pt x="46" y="323"/>
                      </a:lnTo>
                      <a:lnTo>
                        <a:pt x="43" y="329"/>
                      </a:lnTo>
                      <a:lnTo>
                        <a:pt x="42" y="334"/>
                      </a:lnTo>
                      <a:lnTo>
                        <a:pt x="40" y="340"/>
                      </a:lnTo>
                      <a:lnTo>
                        <a:pt x="40" y="347"/>
                      </a:lnTo>
                      <a:lnTo>
                        <a:pt x="37" y="354"/>
                      </a:lnTo>
                      <a:lnTo>
                        <a:pt x="36" y="359"/>
                      </a:lnTo>
                      <a:lnTo>
                        <a:pt x="35" y="366"/>
                      </a:lnTo>
                      <a:lnTo>
                        <a:pt x="33" y="373"/>
                      </a:lnTo>
                      <a:lnTo>
                        <a:pt x="32" y="379"/>
                      </a:lnTo>
                      <a:lnTo>
                        <a:pt x="29" y="384"/>
                      </a:lnTo>
                      <a:lnTo>
                        <a:pt x="28" y="391"/>
                      </a:lnTo>
                      <a:lnTo>
                        <a:pt x="26" y="397"/>
                      </a:lnTo>
                      <a:lnTo>
                        <a:pt x="25" y="404"/>
                      </a:lnTo>
                      <a:lnTo>
                        <a:pt x="24" y="409"/>
                      </a:lnTo>
                      <a:lnTo>
                        <a:pt x="21" y="416"/>
                      </a:lnTo>
                      <a:lnTo>
                        <a:pt x="21" y="423"/>
                      </a:lnTo>
                      <a:lnTo>
                        <a:pt x="18" y="429"/>
                      </a:lnTo>
                      <a:lnTo>
                        <a:pt x="18" y="434"/>
                      </a:lnTo>
                      <a:lnTo>
                        <a:pt x="17" y="440"/>
                      </a:lnTo>
                      <a:lnTo>
                        <a:pt x="15" y="446"/>
                      </a:lnTo>
                      <a:lnTo>
                        <a:pt x="14" y="451"/>
                      </a:lnTo>
                      <a:lnTo>
                        <a:pt x="12" y="457"/>
                      </a:lnTo>
                      <a:lnTo>
                        <a:pt x="11" y="462"/>
                      </a:lnTo>
                      <a:lnTo>
                        <a:pt x="11" y="468"/>
                      </a:lnTo>
                      <a:lnTo>
                        <a:pt x="10" y="473"/>
                      </a:lnTo>
                      <a:lnTo>
                        <a:pt x="8" y="478"/>
                      </a:lnTo>
                      <a:lnTo>
                        <a:pt x="7" y="482"/>
                      </a:lnTo>
                      <a:lnTo>
                        <a:pt x="5" y="487"/>
                      </a:lnTo>
                      <a:lnTo>
                        <a:pt x="4" y="490"/>
                      </a:lnTo>
                      <a:lnTo>
                        <a:pt x="4" y="496"/>
                      </a:lnTo>
                      <a:lnTo>
                        <a:pt x="3" y="500"/>
                      </a:lnTo>
                      <a:lnTo>
                        <a:pt x="3" y="503"/>
                      </a:lnTo>
                      <a:lnTo>
                        <a:pt x="1" y="510"/>
                      </a:lnTo>
                      <a:lnTo>
                        <a:pt x="0" y="515"/>
                      </a:lnTo>
                      <a:lnTo>
                        <a:pt x="0" y="518"/>
                      </a:lnTo>
                      <a:lnTo>
                        <a:pt x="0" y="522"/>
                      </a:lnTo>
                      <a:lnTo>
                        <a:pt x="0" y="525"/>
                      </a:lnTo>
                      <a:lnTo>
                        <a:pt x="3" y="531"/>
                      </a:lnTo>
                      <a:lnTo>
                        <a:pt x="4" y="535"/>
                      </a:lnTo>
                      <a:lnTo>
                        <a:pt x="8" y="540"/>
                      </a:lnTo>
                      <a:lnTo>
                        <a:pt x="11" y="546"/>
                      </a:lnTo>
                      <a:lnTo>
                        <a:pt x="17" y="553"/>
                      </a:lnTo>
                      <a:lnTo>
                        <a:pt x="21" y="560"/>
                      </a:lnTo>
                      <a:lnTo>
                        <a:pt x="26" y="567"/>
                      </a:lnTo>
                      <a:lnTo>
                        <a:pt x="29" y="572"/>
                      </a:lnTo>
                      <a:lnTo>
                        <a:pt x="35" y="578"/>
                      </a:lnTo>
                      <a:lnTo>
                        <a:pt x="39" y="582"/>
                      </a:lnTo>
                      <a:lnTo>
                        <a:pt x="43" y="588"/>
                      </a:lnTo>
                      <a:lnTo>
                        <a:pt x="46" y="592"/>
                      </a:lnTo>
                      <a:lnTo>
                        <a:pt x="49" y="595"/>
                      </a:lnTo>
                      <a:lnTo>
                        <a:pt x="50" y="596"/>
                      </a:lnTo>
                      <a:lnTo>
                        <a:pt x="51" y="599"/>
                      </a:lnTo>
                      <a:close/>
                    </a:path>
                  </a:pathLst>
                </a:custGeom>
                <a:solidFill>
                  <a:srgbClr val="CC804D"/>
                </a:solidFill>
                <a:ln w="9525">
                  <a:solidFill>
                    <a:schemeClr val="tx1"/>
                  </a:solidFill>
                  <a:round/>
                  <a:headEnd/>
                  <a:tailEnd/>
                </a:ln>
              </p:spPr>
              <p:txBody>
                <a:bodyPr/>
                <a:lstStyle/>
                <a:p>
                  <a:endParaRPr lang="it-IT"/>
                </a:p>
              </p:txBody>
            </p:sp>
            <p:sp>
              <p:nvSpPr>
                <p:cNvPr id="6508" name="Freeform 654"/>
                <p:cNvSpPr>
                  <a:spLocks/>
                </p:cNvSpPr>
                <p:nvPr/>
              </p:nvSpPr>
              <p:spPr bwMode="auto">
                <a:xfrm>
                  <a:off x="3067" y="2088"/>
                  <a:ext cx="292" cy="196"/>
                </a:xfrm>
                <a:custGeom>
                  <a:avLst/>
                  <a:gdLst>
                    <a:gd name="T0" fmla="*/ 42 w 876"/>
                    <a:gd name="T1" fmla="*/ 57 h 589"/>
                    <a:gd name="T2" fmla="*/ 253 w 876"/>
                    <a:gd name="T3" fmla="*/ 130 h 589"/>
                    <a:gd name="T4" fmla="*/ 291 w 876"/>
                    <a:gd name="T5" fmla="*/ 110 h 589"/>
                    <a:gd name="T6" fmla="*/ 291 w 876"/>
                    <a:gd name="T7" fmla="*/ 114 h 589"/>
                    <a:gd name="T8" fmla="*/ 289 w 876"/>
                    <a:gd name="T9" fmla="*/ 118 h 589"/>
                    <a:gd name="T10" fmla="*/ 288 w 876"/>
                    <a:gd name="T11" fmla="*/ 123 h 589"/>
                    <a:gd name="T12" fmla="*/ 286 w 876"/>
                    <a:gd name="T13" fmla="*/ 128 h 589"/>
                    <a:gd name="T14" fmla="*/ 286 w 876"/>
                    <a:gd name="T15" fmla="*/ 131 h 589"/>
                    <a:gd name="T16" fmla="*/ 285 w 876"/>
                    <a:gd name="T17" fmla="*/ 134 h 589"/>
                    <a:gd name="T18" fmla="*/ 284 w 876"/>
                    <a:gd name="T19" fmla="*/ 137 h 589"/>
                    <a:gd name="T20" fmla="*/ 283 w 876"/>
                    <a:gd name="T21" fmla="*/ 140 h 589"/>
                    <a:gd name="T22" fmla="*/ 283 w 876"/>
                    <a:gd name="T23" fmla="*/ 144 h 589"/>
                    <a:gd name="T24" fmla="*/ 281 w 876"/>
                    <a:gd name="T25" fmla="*/ 147 h 589"/>
                    <a:gd name="T26" fmla="*/ 280 w 876"/>
                    <a:gd name="T27" fmla="*/ 151 h 589"/>
                    <a:gd name="T28" fmla="*/ 279 w 876"/>
                    <a:gd name="T29" fmla="*/ 154 h 589"/>
                    <a:gd name="T30" fmla="*/ 278 w 876"/>
                    <a:gd name="T31" fmla="*/ 157 h 589"/>
                    <a:gd name="T32" fmla="*/ 278 w 876"/>
                    <a:gd name="T33" fmla="*/ 160 h 589"/>
                    <a:gd name="T34" fmla="*/ 277 w 876"/>
                    <a:gd name="T35" fmla="*/ 163 h 589"/>
                    <a:gd name="T36" fmla="*/ 276 w 876"/>
                    <a:gd name="T37" fmla="*/ 167 h 589"/>
                    <a:gd name="T38" fmla="*/ 275 w 876"/>
                    <a:gd name="T39" fmla="*/ 171 h 589"/>
                    <a:gd name="T40" fmla="*/ 273 w 876"/>
                    <a:gd name="T41" fmla="*/ 175 h 589"/>
                    <a:gd name="T42" fmla="*/ 272 w 876"/>
                    <a:gd name="T43" fmla="*/ 178 h 589"/>
                    <a:gd name="T44" fmla="*/ 272 w 876"/>
                    <a:gd name="T45" fmla="*/ 178 h 589"/>
                    <a:gd name="T46" fmla="*/ 270 w 876"/>
                    <a:gd name="T47" fmla="*/ 178 h 589"/>
                    <a:gd name="T48" fmla="*/ 266 w 876"/>
                    <a:gd name="T49" fmla="*/ 180 h 589"/>
                    <a:gd name="T50" fmla="*/ 262 w 876"/>
                    <a:gd name="T51" fmla="*/ 184 h 589"/>
                    <a:gd name="T52" fmla="*/ 257 w 876"/>
                    <a:gd name="T53" fmla="*/ 187 h 589"/>
                    <a:gd name="T54" fmla="*/ 252 w 876"/>
                    <a:gd name="T55" fmla="*/ 191 h 589"/>
                    <a:gd name="T56" fmla="*/ 249 w 876"/>
                    <a:gd name="T57" fmla="*/ 194 h 589"/>
                    <a:gd name="T58" fmla="*/ 246 w 876"/>
                    <a:gd name="T59" fmla="*/ 196 h 589"/>
                    <a:gd name="T60" fmla="*/ 167 w 876"/>
                    <a:gd name="T61" fmla="*/ 189 h 589"/>
                    <a:gd name="T62" fmla="*/ 31 w 876"/>
                    <a:gd name="T63" fmla="*/ 115 h 589"/>
                    <a:gd name="T64" fmla="*/ 6 w 876"/>
                    <a:gd name="T65" fmla="*/ 0 h 5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6" h="589">
                      <a:moveTo>
                        <a:pt x="17" y="0"/>
                      </a:moveTo>
                      <a:lnTo>
                        <a:pt x="127" y="171"/>
                      </a:lnTo>
                      <a:lnTo>
                        <a:pt x="518" y="357"/>
                      </a:lnTo>
                      <a:lnTo>
                        <a:pt x="759" y="391"/>
                      </a:lnTo>
                      <a:lnTo>
                        <a:pt x="876" y="330"/>
                      </a:lnTo>
                      <a:lnTo>
                        <a:pt x="874" y="332"/>
                      </a:lnTo>
                      <a:lnTo>
                        <a:pt x="873" y="339"/>
                      </a:lnTo>
                      <a:lnTo>
                        <a:pt x="872" y="343"/>
                      </a:lnTo>
                      <a:lnTo>
                        <a:pt x="870" y="350"/>
                      </a:lnTo>
                      <a:lnTo>
                        <a:pt x="867" y="355"/>
                      </a:lnTo>
                      <a:lnTo>
                        <a:pt x="866" y="364"/>
                      </a:lnTo>
                      <a:lnTo>
                        <a:pt x="863" y="371"/>
                      </a:lnTo>
                      <a:lnTo>
                        <a:pt x="860" y="379"/>
                      </a:lnTo>
                      <a:lnTo>
                        <a:pt x="859" y="384"/>
                      </a:lnTo>
                      <a:lnTo>
                        <a:pt x="859" y="389"/>
                      </a:lnTo>
                      <a:lnTo>
                        <a:pt x="858" y="393"/>
                      </a:lnTo>
                      <a:lnTo>
                        <a:pt x="856" y="398"/>
                      </a:lnTo>
                      <a:lnTo>
                        <a:pt x="855" y="403"/>
                      </a:lnTo>
                      <a:lnTo>
                        <a:pt x="854" y="407"/>
                      </a:lnTo>
                      <a:lnTo>
                        <a:pt x="852" y="412"/>
                      </a:lnTo>
                      <a:lnTo>
                        <a:pt x="851" y="418"/>
                      </a:lnTo>
                      <a:lnTo>
                        <a:pt x="849" y="422"/>
                      </a:lnTo>
                      <a:lnTo>
                        <a:pt x="849" y="428"/>
                      </a:lnTo>
                      <a:lnTo>
                        <a:pt x="848" y="433"/>
                      </a:lnTo>
                      <a:lnTo>
                        <a:pt x="847" y="439"/>
                      </a:lnTo>
                      <a:lnTo>
                        <a:pt x="844" y="443"/>
                      </a:lnTo>
                      <a:lnTo>
                        <a:pt x="844" y="447"/>
                      </a:lnTo>
                      <a:lnTo>
                        <a:pt x="841" y="453"/>
                      </a:lnTo>
                      <a:lnTo>
                        <a:pt x="841" y="457"/>
                      </a:lnTo>
                      <a:lnTo>
                        <a:pt x="838" y="462"/>
                      </a:lnTo>
                      <a:lnTo>
                        <a:pt x="837" y="467"/>
                      </a:lnTo>
                      <a:lnTo>
                        <a:pt x="835" y="471"/>
                      </a:lnTo>
                      <a:lnTo>
                        <a:pt x="835" y="476"/>
                      </a:lnTo>
                      <a:lnTo>
                        <a:pt x="834" y="481"/>
                      </a:lnTo>
                      <a:lnTo>
                        <a:pt x="833" y="485"/>
                      </a:lnTo>
                      <a:lnTo>
                        <a:pt x="831" y="489"/>
                      </a:lnTo>
                      <a:lnTo>
                        <a:pt x="830" y="495"/>
                      </a:lnTo>
                      <a:lnTo>
                        <a:pt x="828" y="501"/>
                      </a:lnTo>
                      <a:lnTo>
                        <a:pt x="827" y="510"/>
                      </a:lnTo>
                      <a:lnTo>
                        <a:pt x="824" y="515"/>
                      </a:lnTo>
                      <a:lnTo>
                        <a:pt x="821" y="521"/>
                      </a:lnTo>
                      <a:lnTo>
                        <a:pt x="820" y="525"/>
                      </a:lnTo>
                      <a:lnTo>
                        <a:pt x="820" y="531"/>
                      </a:lnTo>
                      <a:lnTo>
                        <a:pt x="817" y="535"/>
                      </a:lnTo>
                      <a:lnTo>
                        <a:pt x="816" y="534"/>
                      </a:lnTo>
                      <a:lnTo>
                        <a:pt x="815" y="534"/>
                      </a:lnTo>
                      <a:lnTo>
                        <a:pt x="809" y="535"/>
                      </a:lnTo>
                      <a:lnTo>
                        <a:pt x="805" y="538"/>
                      </a:lnTo>
                      <a:lnTo>
                        <a:pt x="799" y="540"/>
                      </a:lnTo>
                      <a:lnTo>
                        <a:pt x="792" y="546"/>
                      </a:lnTo>
                      <a:lnTo>
                        <a:pt x="785" y="552"/>
                      </a:lnTo>
                      <a:lnTo>
                        <a:pt x="778" y="557"/>
                      </a:lnTo>
                      <a:lnTo>
                        <a:pt x="771" y="563"/>
                      </a:lnTo>
                      <a:lnTo>
                        <a:pt x="764" y="568"/>
                      </a:lnTo>
                      <a:lnTo>
                        <a:pt x="757" y="574"/>
                      </a:lnTo>
                      <a:lnTo>
                        <a:pt x="752" y="579"/>
                      </a:lnTo>
                      <a:lnTo>
                        <a:pt x="746" y="582"/>
                      </a:lnTo>
                      <a:lnTo>
                        <a:pt x="744" y="586"/>
                      </a:lnTo>
                      <a:lnTo>
                        <a:pt x="739" y="588"/>
                      </a:lnTo>
                      <a:lnTo>
                        <a:pt x="739" y="589"/>
                      </a:lnTo>
                      <a:lnTo>
                        <a:pt x="501" y="567"/>
                      </a:lnTo>
                      <a:lnTo>
                        <a:pt x="291" y="482"/>
                      </a:lnTo>
                      <a:lnTo>
                        <a:pt x="93" y="346"/>
                      </a:lnTo>
                      <a:lnTo>
                        <a:pt x="0" y="227"/>
                      </a:lnTo>
                      <a:lnTo>
                        <a:pt x="17" y="0"/>
                      </a:lnTo>
                      <a:close/>
                    </a:path>
                  </a:pathLst>
                </a:custGeom>
                <a:solidFill>
                  <a:srgbClr val="CC804D"/>
                </a:solidFill>
                <a:ln w="9525">
                  <a:solidFill>
                    <a:schemeClr val="tx1"/>
                  </a:solidFill>
                  <a:round/>
                  <a:headEnd/>
                  <a:tailEnd/>
                </a:ln>
              </p:spPr>
              <p:txBody>
                <a:bodyPr/>
                <a:lstStyle/>
                <a:p>
                  <a:endParaRPr lang="it-IT"/>
                </a:p>
              </p:txBody>
            </p:sp>
            <p:sp>
              <p:nvSpPr>
                <p:cNvPr id="6509" name="Freeform 655"/>
                <p:cNvSpPr>
                  <a:spLocks/>
                </p:cNvSpPr>
                <p:nvPr/>
              </p:nvSpPr>
              <p:spPr bwMode="auto">
                <a:xfrm>
                  <a:off x="3326" y="2061"/>
                  <a:ext cx="419" cy="212"/>
                </a:xfrm>
                <a:custGeom>
                  <a:avLst/>
                  <a:gdLst>
                    <a:gd name="T0" fmla="*/ 93 w 1257"/>
                    <a:gd name="T1" fmla="*/ 1 h 637"/>
                    <a:gd name="T2" fmla="*/ 97 w 1257"/>
                    <a:gd name="T3" fmla="*/ 7 h 637"/>
                    <a:gd name="T4" fmla="*/ 101 w 1257"/>
                    <a:gd name="T5" fmla="*/ 12 h 637"/>
                    <a:gd name="T6" fmla="*/ 105 w 1257"/>
                    <a:gd name="T7" fmla="*/ 18 h 637"/>
                    <a:gd name="T8" fmla="*/ 110 w 1257"/>
                    <a:gd name="T9" fmla="*/ 25 h 637"/>
                    <a:gd name="T10" fmla="*/ 117 w 1257"/>
                    <a:gd name="T11" fmla="*/ 32 h 637"/>
                    <a:gd name="T12" fmla="*/ 124 w 1257"/>
                    <a:gd name="T13" fmla="*/ 41 h 637"/>
                    <a:gd name="T14" fmla="*/ 132 w 1257"/>
                    <a:gd name="T15" fmla="*/ 49 h 637"/>
                    <a:gd name="T16" fmla="*/ 140 w 1257"/>
                    <a:gd name="T17" fmla="*/ 58 h 637"/>
                    <a:gd name="T18" fmla="*/ 149 w 1257"/>
                    <a:gd name="T19" fmla="*/ 67 h 637"/>
                    <a:gd name="T20" fmla="*/ 159 w 1257"/>
                    <a:gd name="T21" fmla="*/ 77 h 637"/>
                    <a:gd name="T22" fmla="*/ 169 w 1257"/>
                    <a:gd name="T23" fmla="*/ 86 h 637"/>
                    <a:gd name="T24" fmla="*/ 180 w 1257"/>
                    <a:gd name="T25" fmla="*/ 94 h 637"/>
                    <a:gd name="T26" fmla="*/ 192 w 1257"/>
                    <a:gd name="T27" fmla="*/ 103 h 637"/>
                    <a:gd name="T28" fmla="*/ 204 w 1257"/>
                    <a:gd name="T29" fmla="*/ 110 h 637"/>
                    <a:gd name="T30" fmla="*/ 216 w 1257"/>
                    <a:gd name="T31" fmla="*/ 116 h 637"/>
                    <a:gd name="T32" fmla="*/ 228 w 1257"/>
                    <a:gd name="T33" fmla="*/ 122 h 637"/>
                    <a:gd name="T34" fmla="*/ 240 w 1257"/>
                    <a:gd name="T35" fmla="*/ 127 h 637"/>
                    <a:gd name="T36" fmla="*/ 252 w 1257"/>
                    <a:gd name="T37" fmla="*/ 131 h 637"/>
                    <a:gd name="T38" fmla="*/ 263 w 1257"/>
                    <a:gd name="T39" fmla="*/ 133 h 637"/>
                    <a:gd name="T40" fmla="*/ 273 w 1257"/>
                    <a:gd name="T41" fmla="*/ 136 h 637"/>
                    <a:gd name="T42" fmla="*/ 283 w 1257"/>
                    <a:gd name="T43" fmla="*/ 138 h 637"/>
                    <a:gd name="T44" fmla="*/ 292 w 1257"/>
                    <a:gd name="T45" fmla="*/ 139 h 637"/>
                    <a:gd name="T46" fmla="*/ 301 w 1257"/>
                    <a:gd name="T47" fmla="*/ 140 h 637"/>
                    <a:gd name="T48" fmla="*/ 308 w 1257"/>
                    <a:gd name="T49" fmla="*/ 140 h 637"/>
                    <a:gd name="T50" fmla="*/ 315 w 1257"/>
                    <a:gd name="T51" fmla="*/ 140 h 637"/>
                    <a:gd name="T52" fmla="*/ 321 w 1257"/>
                    <a:gd name="T53" fmla="*/ 140 h 637"/>
                    <a:gd name="T54" fmla="*/ 328 w 1257"/>
                    <a:gd name="T55" fmla="*/ 140 h 637"/>
                    <a:gd name="T56" fmla="*/ 359 w 1257"/>
                    <a:gd name="T57" fmla="*/ 194 h 637"/>
                    <a:gd name="T58" fmla="*/ 354 w 1257"/>
                    <a:gd name="T59" fmla="*/ 197 h 637"/>
                    <a:gd name="T60" fmla="*/ 347 w 1257"/>
                    <a:gd name="T61" fmla="*/ 200 h 637"/>
                    <a:gd name="T62" fmla="*/ 338 w 1257"/>
                    <a:gd name="T63" fmla="*/ 204 h 637"/>
                    <a:gd name="T64" fmla="*/ 332 w 1257"/>
                    <a:gd name="T65" fmla="*/ 205 h 637"/>
                    <a:gd name="T66" fmla="*/ 325 w 1257"/>
                    <a:gd name="T67" fmla="*/ 207 h 637"/>
                    <a:gd name="T68" fmla="*/ 317 w 1257"/>
                    <a:gd name="T69" fmla="*/ 208 h 637"/>
                    <a:gd name="T70" fmla="*/ 308 w 1257"/>
                    <a:gd name="T71" fmla="*/ 210 h 637"/>
                    <a:gd name="T72" fmla="*/ 299 w 1257"/>
                    <a:gd name="T73" fmla="*/ 211 h 637"/>
                    <a:gd name="T74" fmla="*/ 288 w 1257"/>
                    <a:gd name="T75" fmla="*/ 211 h 637"/>
                    <a:gd name="T76" fmla="*/ 276 w 1257"/>
                    <a:gd name="T77" fmla="*/ 212 h 637"/>
                    <a:gd name="T78" fmla="*/ 263 w 1257"/>
                    <a:gd name="T79" fmla="*/ 212 h 637"/>
                    <a:gd name="T80" fmla="*/ 250 w 1257"/>
                    <a:gd name="T81" fmla="*/ 211 h 637"/>
                    <a:gd name="T82" fmla="*/ 237 w 1257"/>
                    <a:gd name="T83" fmla="*/ 210 h 637"/>
                    <a:gd name="T84" fmla="*/ 224 w 1257"/>
                    <a:gd name="T85" fmla="*/ 207 h 637"/>
                    <a:gd name="T86" fmla="*/ 211 w 1257"/>
                    <a:gd name="T87" fmla="*/ 205 h 637"/>
                    <a:gd name="T88" fmla="*/ 199 w 1257"/>
                    <a:gd name="T89" fmla="*/ 201 h 637"/>
                    <a:gd name="T90" fmla="*/ 188 w 1257"/>
                    <a:gd name="T91" fmla="*/ 197 h 637"/>
                    <a:gd name="T92" fmla="*/ 178 w 1257"/>
                    <a:gd name="T93" fmla="*/ 193 h 637"/>
                    <a:gd name="T94" fmla="*/ 168 w 1257"/>
                    <a:gd name="T95" fmla="*/ 190 h 637"/>
                    <a:gd name="T96" fmla="*/ 159 w 1257"/>
                    <a:gd name="T97" fmla="*/ 185 h 637"/>
                    <a:gd name="T98" fmla="*/ 151 w 1257"/>
                    <a:gd name="T99" fmla="*/ 181 h 637"/>
                    <a:gd name="T100" fmla="*/ 144 w 1257"/>
                    <a:gd name="T101" fmla="*/ 178 h 637"/>
                    <a:gd name="T102" fmla="*/ 138 w 1257"/>
                    <a:gd name="T103" fmla="*/ 175 h 637"/>
                    <a:gd name="T104" fmla="*/ 129 w 1257"/>
                    <a:gd name="T105" fmla="*/ 170 h 637"/>
                    <a:gd name="T106" fmla="*/ 43 w 1257"/>
                    <a:gd name="T107" fmla="*/ 93 h 6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7" h="637">
                      <a:moveTo>
                        <a:pt x="129" y="279"/>
                      </a:moveTo>
                      <a:lnTo>
                        <a:pt x="0" y="39"/>
                      </a:lnTo>
                      <a:lnTo>
                        <a:pt x="277" y="0"/>
                      </a:lnTo>
                      <a:lnTo>
                        <a:pt x="278" y="3"/>
                      </a:lnTo>
                      <a:lnTo>
                        <a:pt x="281" y="5"/>
                      </a:lnTo>
                      <a:lnTo>
                        <a:pt x="284" y="10"/>
                      </a:lnTo>
                      <a:lnTo>
                        <a:pt x="286" y="14"/>
                      </a:lnTo>
                      <a:lnTo>
                        <a:pt x="291" y="20"/>
                      </a:lnTo>
                      <a:lnTo>
                        <a:pt x="293" y="24"/>
                      </a:lnTo>
                      <a:lnTo>
                        <a:pt x="295" y="27"/>
                      </a:lnTo>
                      <a:lnTo>
                        <a:pt x="297" y="31"/>
                      </a:lnTo>
                      <a:lnTo>
                        <a:pt x="302" y="35"/>
                      </a:lnTo>
                      <a:lnTo>
                        <a:pt x="304" y="39"/>
                      </a:lnTo>
                      <a:lnTo>
                        <a:pt x="307" y="44"/>
                      </a:lnTo>
                      <a:lnTo>
                        <a:pt x="310" y="48"/>
                      </a:lnTo>
                      <a:lnTo>
                        <a:pt x="316" y="53"/>
                      </a:lnTo>
                      <a:lnTo>
                        <a:pt x="318" y="59"/>
                      </a:lnTo>
                      <a:lnTo>
                        <a:pt x="323" y="63"/>
                      </a:lnTo>
                      <a:lnTo>
                        <a:pt x="327" y="69"/>
                      </a:lnTo>
                      <a:lnTo>
                        <a:pt x="331" y="74"/>
                      </a:lnTo>
                      <a:lnTo>
                        <a:pt x="335" y="78"/>
                      </a:lnTo>
                      <a:lnTo>
                        <a:pt x="339" y="85"/>
                      </a:lnTo>
                      <a:lnTo>
                        <a:pt x="345" y="91"/>
                      </a:lnTo>
                      <a:lnTo>
                        <a:pt x="350" y="96"/>
                      </a:lnTo>
                      <a:lnTo>
                        <a:pt x="355" y="103"/>
                      </a:lnTo>
                      <a:lnTo>
                        <a:pt x="360" y="109"/>
                      </a:lnTo>
                      <a:lnTo>
                        <a:pt x="366" y="116"/>
                      </a:lnTo>
                      <a:lnTo>
                        <a:pt x="371" y="123"/>
                      </a:lnTo>
                      <a:lnTo>
                        <a:pt x="375" y="128"/>
                      </a:lnTo>
                      <a:lnTo>
                        <a:pt x="382" y="134"/>
                      </a:lnTo>
                      <a:lnTo>
                        <a:pt x="388" y="141"/>
                      </a:lnTo>
                      <a:lnTo>
                        <a:pt x="395" y="148"/>
                      </a:lnTo>
                      <a:lnTo>
                        <a:pt x="399" y="154"/>
                      </a:lnTo>
                      <a:lnTo>
                        <a:pt x="406" y="161"/>
                      </a:lnTo>
                      <a:lnTo>
                        <a:pt x="413" y="167"/>
                      </a:lnTo>
                      <a:lnTo>
                        <a:pt x="420" y="174"/>
                      </a:lnTo>
                      <a:lnTo>
                        <a:pt x="426" y="181"/>
                      </a:lnTo>
                      <a:lnTo>
                        <a:pt x="433" y="188"/>
                      </a:lnTo>
                      <a:lnTo>
                        <a:pt x="439" y="195"/>
                      </a:lnTo>
                      <a:lnTo>
                        <a:pt x="446" y="202"/>
                      </a:lnTo>
                      <a:lnTo>
                        <a:pt x="453" y="209"/>
                      </a:lnTo>
                      <a:lnTo>
                        <a:pt x="462" y="216"/>
                      </a:lnTo>
                      <a:lnTo>
                        <a:pt x="469" y="223"/>
                      </a:lnTo>
                      <a:lnTo>
                        <a:pt x="477" y="230"/>
                      </a:lnTo>
                      <a:lnTo>
                        <a:pt x="484" y="237"/>
                      </a:lnTo>
                      <a:lnTo>
                        <a:pt x="491" y="244"/>
                      </a:lnTo>
                      <a:lnTo>
                        <a:pt x="499" y="250"/>
                      </a:lnTo>
                      <a:lnTo>
                        <a:pt x="508" y="257"/>
                      </a:lnTo>
                      <a:lnTo>
                        <a:pt x="516" y="262"/>
                      </a:lnTo>
                      <a:lnTo>
                        <a:pt x="524" y="269"/>
                      </a:lnTo>
                      <a:lnTo>
                        <a:pt x="531" y="276"/>
                      </a:lnTo>
                      <a:lnTo>
                        <a:pt x="541" y="283"/>
                      </a:lnTo>
                      <a:lnTo>
                        <a:pt x="549" y="289"/>
                      </a:lnTo>
                      <a:lnTo>
                        <a:pt x="558" y="296"/>
                      </a:lnTo>
                      <a:lnTo>
                        <a:pt x="566" y="301"/>
                      </a:lnTo>
                      <a:lnTo>
                        <a:pt x="576" y="308"/>
                      </a:lnTo>
                      <a:lnTo>
                        <a:pt x="584" y="314"/>
                      </a:lnTo>
                      <a:lnTo>
                        <a:pt x="594" y="319"/>
                      </a:lnTo>
                      <a:lnTo>
                        <a:pt x="604" y="325"/>
                      </a:lnTo>
                      <a:lnTo>
                        <a:pt x="612" y="330"/>
                      </a:lnTo>
                      <a:lnTo>
                        <a:pt x="622" y="336"/>
                      </a:lnTo>
                      <a:lnTo>
                        <a:pt x="630" y="340"/>
                      </a:lnTo>
                      <a:lnTo>
                        <a:pt x="640" y="344"/>
                      </a:lnTo>
                      <a:lnTo>
                        <a:pt x="648" y="350"/>
                      </a:lnTo>
                      <a:lnTo>
                        <a:pt x="658" y="354"/>
                      </a:lnTo>
                      <a:lnTo>
                        <a:pt x="666" y="358"/>
                      </a:lnTo>
                      <a:lnTo>
                        <a:pt x="676" y="362"/>
                      </a:lnTo>
                      <a:lnTo>
                        <a:pt x="685" y="367"/>
                      </a:lnTo>
                      <a:lnTo>
                        <a:pt x="694" y="371"/>
                      </a:lnTo>
                      <a:lnTo>
                        <a:pt x="703" y="374"/>
                      </a:lnTo>
                      <a:lnTo>
                        <a:pt x="711" y="378"/>
                      </a:lnTo>
                      <a:lnTo>
                        <a:pt x="721" y="381"/>
                      </a:lnTo>
                      <a:lnTo>
                        <a:pt x="729" y="383"/>
                      </a:lnTo>
                      <a:lnTo>
                        <a:pt x="737" y="386"/>
                      </a:lnTo>
                      <a:lnTo>
                        <a:pt x="746" y="389"/>
                      </a:lnTo>
                      <a:lnTo>
                        <a:pt x="756" y="393"/>
                      </a:lnTo>
                      <a:lnTo>
                        <a:pt x="762" y="394"/>
                      </a:lnTo>
                      <a:lnTo>
                        <a:pt x="772" y="397"/>
                      </a:lnTo>
                      <a:lnTo>
                        <a:pt x="779" y="400"/>
                      </a:lnTo>
                      <a:lnTo>
                        <a:pt x="788" y="401"/>
                      </a:lnTo>
                      <a:lnTo>
                        <a:pt x="796" y="403"/>
                      </a:lnTo>
                      <a:lnTo>
                        <a:pt x="803" y="406"/>
                      </a:lnTo>
                      <a:lnTo>
                        <a:pt x="811" y="407"/>
                      </a:lnTo>
                      <a:lnTo>
                        <a:pt x="820" y="408"/>
                      </a:lnTo>
                      <a:lnTo>
                        <a:pt x="827" y="410"/>
                      </a:lnTo>
                      <a:lnTo>
                        <a:pt x="833" y="411"/>
                      </a:lnTo>
                      <a:lnTo>
                        <a:pt x="842" y="413"/>
                      </a:lnTo>
                      <a:lnTo>
                        <a:pt x="849" y="414"/>
                      </a:lnTo>
                      <a:lnTo>
                        <a:pt x="856" y="414"/>
                      </a:lnTo>
                      <a:lnTo>
                        <a:pt x="863" y="415"/>
                      </a:lnTo>
                      <a:lnTo>
                        <a:pt x="870" y="417"/>
                      </a:lnTo>
                      <a:lnTo>
                        <a:pt x="877" y="418"/>
                      </a:lnTo>
                      <a:lnTo>
                        <a:pt x="882" y="418"/>
                      </a:lnTo>
                      <a:lnTo>
                        <a:pt x="889" y="418"/>
                      </a:lnTo>
                      <a:lnTo>
                        <a:pt x="895" y="418"/>
                      </a:lnTo>
                      <a:lnTo>
                        <a:pt x="902" y="420"/>
                      </a:lnTo>
                      <a:lnTo>
                        <a:pt x="907" y="420"/>
                      </a:lnTo>
                      <a:lnTo>
                        <a:pt x="913" y="421"/>
                      </a:lnTo>
                      <a:lnTo>
                        <a:pt x="918" y="421"/>
                      </a:lnTo>
                      <a:lnTo>
                        <a:pt x="924" y="421"/>
                      </a:lnTo>
                      <a:lnTo>
                        <a:pt x="930" y="421"/>
                      </a:lnTo>
                      <a:lnTo>
                        <a:pt x="934" y="421"/>
                      </a:lnTo>
                      <a:lnTo>
                        <a:pt x="939" y="421"/>
                      </a:lnTo>
                      <a:lnTo>
                        <a:pt x="945" y="421"/>
                      </a:lnTo>
                      <a:lnTo>
                        <a:pt x="948" y="421"/>
                      </a:lnTo>
                      <a:lnTo>
                        <a:pt x="953" y="421"/>
                      </a:lnTo>
                      <a:lnTo>
                        <a:pt x="956" y="421"/>
                      </a:lnTo>
                      <a:lnTo>
                        <a:pt x="962" y="422"/>
                      </a:lnTo>
                      <a:lnTo>
                        <a:pt x="967" y="421"/>
                      </a:lnTo>
                      <a:lnTo>
                        <a:pt x="974" y="421"/>
                      </a:lnTo>
                      <a:lnTo>
                        <a:pt x="980" y="421"/>
                      </a:lnTo>
                      <a:lnTo>
                        <a:pt x="985" y="421"/>
                      </a:lnTo>
                      <a:lnTo>
                        <a:pt x="991" y="421"/>
                      </a:lnTo>
                      <a:lnTo>
                        <a:pt x="994" y="421"/>
                      </a:lnTo>
                      <a:lnTo>
                        <a:pt x="1257" y="329"/>
                      </a:lnTo>
                      <a:lnTo>
                        <a:pt x="1077" y="584"/>
                      </a:lnTo>
                      <a:lnTo>
                        <a:pt x="1076" y="584"/>
                      </a:lnTo>
                      <a:lnTo>
                        <a:pt x="1073" y="585"/>
                      </a:lnTo>
                      <a:lnTo>
                        <a:pt x="1069" y="587"/>
                      </a:lnTo>
                      <a:lnTo>
                        <a:pt x="1062" y="592"/>
                      </a:lnTo>
                      <a:lnTo>
                        <a:pt x="1058" y="594"/>
                      </a:lnTo>
                      <a:lnTo>
                        <a:pt x="1053" y="596"/>
                      </a:lnTo>
                      <a:lnTo>
                        <a:pt x="1048" y="598"/>
                      </a:lnTo>
                      <a:lnTo>
                        <a:pt x="1042" y="601"/>
                      </a:lnTo>
                      <a:lnTo>
                        <a:pt x="1035" y="603"/>
                      </a:lnTo>
                      <a:lnTo>
                        <a:pt x="1028" y="606"/>
                      </a:lnTo>
                      <a:lnTo>
                        <a:pt x="1021" y="609"/>
                      </a:lnTo>
                      <a:lnTo>
                        <a:pt x="1014" y="612"/>
                      </a:lnTo>
                      <a:lnTo>
                        <a:pt x="1010" y="613"/>
                      </a:lnTo>
                      <a:lnTo>
                        <a:pt x="1005" y="615"/>
                      </a:lnTo>
                      <a:lnTo>
                        <a:pt x="1001" y="615"/>
                      </a:lnTo>
                      <a:lnTo>
                        <a:pt x="996" y="616"/>
                      </a:lnTo>
                      <a:lnTo>
                        <a:pt x="991" y="617"/>
                      </a:lnTo>
                      <a:lnTo>
                        <a:pt x="985" y="619"/>
                      </a:lnTo>
                      <a:lnTo>
                        <a:pt x="980" y="620"/>
                      </a:lnTo>
                      <a:lnTo>
                        <a:pt x="975" y="621"/>
                      </a:lnTo>
                      <a:lnTo>
                        <a:pt x="969" y="623"/>
                      </a:lnTo>
                      <a:lnTo>
                        <a:pt x="963" y="623"/>
                      </a:lnTo>
                      <a:lnTo>
                        <a:pt x="956" y="624"/>
                      </a:lnTo>
                      <a:lnTo>
                        <a:pt x="952" y="626"/>
                      </a:lnTo>
                      <a:lnTo>
                        <a:pt x="945" y="627"/>
                      </a:lnTo>
                      <a:lnTo>
                        <a:pt x="939" y="628"/>
                      </a:lnTo>
                      <a:lnTo>
                        <a:pt x="932" y="628"/>
                      </a:lnTo>
                      <a:lnTo>
                        <a:pt x="925" y="630"/>
                      </a:lnTo>
                      <a:lnTo>
                        <a:pt x="918" y="630"/>
                      </a:lnTo>
                      <a:lnTo>
                        <a:pt x="911" y="633"/>
                      </a:lnTo>
                      <a:lnTo>
                        <a:pt x="903" y="633"/>
                      </a:lnTo>
                      <a:lnTo>
                        <a:pt x="896" y="634"/>
                      </a:lnTo>
                      <a:lnTo>
                        <a:pt x="888" y="634"/>
                      </a:lnTo>
                      <a:lnTo>
                        <a:pt x="879" y="634"/>
                      </a:lnTo>
                      <a:lnTo>
                        <a:pt x="871" y="635"/>
                      </a:lnTo>
                      <a:lnTo>
                        <a:pt x="864" y="635"/>
                      </a:lnTo>
                      <a:lnTo>
                        <a:pt x="854" y="635"/>
                      </a:lnTo>
                      <a:lnTo>
                        <a:pt x="846" y="635"/>
                      </a:lnTo>
                      <a:lnTo>
                        <a:pt x="838" y="635"/>
                      </a:lnTo>
                      <a:lnTo>
                        <a:pt x="828" y="637"/>
                      </a:lnTo>
                      <a:lnTo>
                        <a:pt x="818" y="637"/>
                      </a:lnTo>
                      <a:lnTo>
                        <a:pt x="810" y="637"/>
                      </a:lnTo>
                      <a:lnTo>
                        <a:pt x="799" y="637"/>
                      </a:lnTo>
                      <a:lnTo>
                        <a:pt x="790" y="637"/>
                      </a:lnTo>
                      <a:lnTo>
                        <a:pt x="779" y="637"/>
                      </a:lnTo>
                      <a:lnTo>
                        <a:pt x="769" y="635"/>
                      </a:lnTo>
                      <a:lnTo>
                        <a:pt x="760" y="635"/>
                      </a:lnTo>
                      <a:lnTo>
                        <a:pt x="749" y="634"/>
                      </a:lnTo>
                      <a:lnTo>
                        <a:pt x="739" y="633"/>
                      </a:lnTo>
                      <a:lnTo>
                        <a:pt x="729" y="633"/>
                      </a:lnTo>
                      <a:lnTo>
                        <a:pt x="719" y="630"/>
                      </a:lnTo>
                      <a:lnTo>
                        <a:pt x="710" y="630"/>
                      </a:lnTo>
                      <a:lnTo>
                        <a:pt x="700" y="627"/>
                      </a:lnTo>
                      <a:lnTo>
                        <a:pt x="690" y="626"/>
                      </a:lnTo>
                      <a:lnTo>
                        <a:pt x="680" y="624"/>
                      </a:lnTo>
                      <a:lnTo>
                        <a:pt x="671" y="623"/>
                      </a:lnTo>
                      <a:lnTo>
                        <a:pt x="661" y="620"/>
                      </a:lnTo>
                      <a:lnTo>
                        <a:pt x="652" y="619"/>
                      </a:lnTo>
                      <a:lnTo>
                        <a:pt x="643" y="616"/>
                      </a:lnTo>
                      <a:lnTo>
                        <a:pt x="634" y="615"/>
                      </a:lnTo>
                      <a:lnTo>
                        <a:pt x="625" y="612"/>
                      </a:lnTo>
                      <a:lnTo>
                        <a:pt x="616" y="609"/>
                      </a:lnTo>
                      <a:lnTo>
                        <a:pt x="607" y="606"/>
                      </a:lnTo>
                      <a:lnTo>
                        <a:pt x="598" y="603"/>
                      </a:lnTo>
                      <a:lnTo>
                        <a:pt x="588" y="601"/>
                      </a:lnTo>
                      <a:lnTo>
                        <a:pt x="581" y="598"/>
                      </a:lnTo>
                      <a:lnTo>
                        <a:pt x="573" y="595"/>
                      </a:lnTo>
                      <a:lnTo>
                        <a:pt x="565" y="592"/>
                      </a:lnTo>
                      <a:lnTo>
                        <a:pt x="556" y="589"/>
                      </a:lnTo>
                      <a:lnTo>
                        <a:pt x="548" y="587"/>
                      </a:lnTo>
                      <a:lnTo>
                        <a:pt x="540" y="584"/>
                      </a:lnTo>
                      <a:lnTo>
                        <a:pt x="533" y="581"/>
                      </a:lnTo>
                      <a:lnTo>
                        <a:pt x="524" y="578"/>
                      </a:lnTo>
                      <a:lnTo>
                        <a:pt x="517" y="576"/>
                      </a:lnTo>
                      <a:lnTo>
                        <a:pt x="510" y="571"/>
                      </a:lnTo>
                      <a:lnTo>
                        <a:pt x="504" y="570"/>
                      </a:lnTo>
                      <a:lnTo>
                        <a:pt x="497" y="566"/>
                      </a:lnTo>
                      <a:lnTo>
                        <a:pt x="490" y="563"/>
                      </a:lnTo>
                      <a:lnTo>
                        <a:pt x="483" y="559"/>
                      </a:lnTo>
                      <a:lnTo>
                        <a:pt x="476" y="557"/>
                      </a:lnTo>
                      <a:lnTo>
                        <a:pt x="469" y="555"/>
                      </a:lnTo>
                      <a:lnTo>
                        <a:pt x="465" y="550"/>
                      </a:lnTo>
                      <a:lnTo>
                        <a:pt x="458" y="548"/>
                      </a:lnTo>
                      <a:lnTo>
                        <a:pt x="452" y="545"/>
                      </a:lnTo>
                      <a:lnTo>
                        <a:pt x="446" y="542"/>
                      </a:lnTo>
                      <a:lnTo>
                        <a:pt x="441" y="541"/>
                      </a:lnTo>
                      <a:lnTo>
                        <a:pt x="435" y="537"/>
                      </a:lnTo>
                      <a:lnTo>
                        <a:pt x="431" y="535"/>
                      </a:lnTo>
                      <a:lnTo>
                        <a:pt x="426" y="532"/>
                      </a:lnTo>
                      <a:lnTo>
                        <a:pt x="420" y="530"/>
                      </a:lnTo>
                      <a:lnTo>
                        <a:pt x="417" y="528"/>
                      </a:lnTo>
                      <a:lnTo>
                        <a:pt x="413" y="527"/>
                      </a:lnTo>
                      <a:lnTo>
                        <a:pt x="405" y="521"/>
                      </a:lnTo>
                      <a:lnTo>
                        <a:pt x="398" y="518"/>
                      </a:lnTo>
                      <a:lnTo>
                        <a:pt x="392" y="514"/>
                      </a:lnTo>
                      <a:lnTo>
                        <a:pt x="388" y="511"/>
                      </a:lnTo>
                      <a:lnTo>
                        <a:pt x="384" y="509"/>
                      </a:lnTo>
                      <a:lnTo>
                        <a:pt x="381" y="507"/>
                      </a:lnTo>
                      <a:lnTo>
                        <a:pt x="380" y="507"/>
                      </a:lnTo>
                      <a:lnTo>
                        <a:pt x="129" y="279"/>
                      </a:lnTo>
                      <a:close/>
                    </a:path>
                  </a:pathLst>
                </a:custGeom>
                <a:solidFill>
                  <a:srgbClr val="CC804D"/>
                </a:solidFill>
                <a:ln w="9525">
                  <a:solidFill>
                    <a:schemeClr val="tx1"/>
                  </a:solidFill>
                  <a:round/>
                  <a:headEnd/>
                  <a:tailEnd/>
                </a:ln>
              </p:spPr>
              <p:txBody>
                <a:bodyPr/>
                <a:lstStyle/>
                <a:p>
                  <a:endParaRPr lang="it-IT"/>
                </a:p>
              </p:txBody>
            </p:sp>
            <p:sp>
              <p:nvSpPr>
                <p:cNvPr id="6510" name="Freeform 656"/>
                <p:cNvSpPr>
                  <a:spLocks/>
                </p:cNvSpPr>
                <p:nvPr/>
              </p:nvSpPr>
              <p:spPr bwMode="auto">
                <a:xfrm>
                  <a:off x="3073" y="1865"/>
                  <a:ext cx="706" cy="351"/>
                </a:xfrm>
                <a:custGeom>
                  <a:avLst/>
                  <a:gdLst>
                    <a:gd name="T0" fmla="*/ 52 w 2119"/>
                    <a:gd name="T1" fmla="*/ 288 h 1053"/>
                    <a:gd name="T2" fmla="*/ 32 w 2119"/>
                    <a:gd name="T3" fmla="*/ 270 h 1053"/>
                    <a:gd name="T4" fmla="*/ 14 w 2119"/>
                    <a:gd name="T5" fmla="*/ 244 h 1053"/>
                    <a:gd name="T6" fmla="*/ 2 w 2119"/>
                    <a:gd name="T7" fmla="*/ 207 h 1053"/>
                    <a:gd name="T8" fmla="*/ 1 w 2119"/>
                    <a:gd name="T9" fmla="*/ 159 h 1053"/>
                    <a:gd name="T10" fmla="*/ 17 w 2119"/>
                    <a:gd name="T11" fmla="*/ 111 h 1053"/>
                    <a:gd name="T12" fmla="*/ 46 w 2119"/>
                    <a:gd name="T13" fmla="*/ 72 h 1053"/>
                    <a:gd name="T14" fmla="*/ 83 w 2119"/>
                    <a:gd name="T15" fmla="*/ 40 h 1053"/>
                    <a:gd name="T16" fmla="*/ 126 w 2119"/>
                    <a:gd name="T17" fmla="*/ 19 h 1053"/>
                    <a:gd name="T18" fmla="*/ 169 w 2119"/>
                    <a:gd name="T19" fmla="*/ 6 h 1053"/>
                    <a:gd name="T20" fmla="*/ 217 w 2119"/>
                    <a:gd name="T21" fmla="*/ 1 h 1053"/>
                    <a:gd name="T22" fmla="*/ 276 w 2119"/>
                    <a:gd name="T23" fmla="*/ 0 h 1053"/>
                    <a:gd name="T24" fmla="*/ 336 w 2119"/>
                    <a:gd name="T25" fmla="*/ 2 h 1053"/>
                    <a:gd name="T26" fmla="*/ 386 w 2119"/>
                    <a:gd name="T27" fmla="*/ 5 h 1053"/>
                    <a:gd name="T28" fmla="*/ 417 w 2119"/>
                    <a:gd name="T29" fmla="*/ 8 h 1053"/>
                    <a:gd name="T30" fmla="*/ 430 w 2119"/>
                    <a:gd name="T31" fmla="*/ 10 h 1053"/>
                    <a:gd name="T32" fmla="*/ 461 w 2119"/>
                    <a:gd name="T33" fmla="*/ 20 h 1053"/>
                    <a:gd name="T34" fmla="*/ 506 w 2119"/>
                    <a:gd name="T35" fmla="*/ 35 h 1053"/>
                    <a:gd name="T36" fmla="*/ 556 w 2119"/>
                    <a:gd name="T37" fmla="*/ 56 h 1053"/>
                    <a:gd name="T38" fmla="*/ 605 w 2119"/>
                    <a:gd name="T39" fmla="*/ 81 h 1053"/>
                    <a:gd name="T40" fmla="*/ 644 w 2119"/>
                    <a:gd name="T41" fmla="*/ 111 h 1053"/>
                    <a:gd name="T42" fmla="*/ 672 w 2119"/>
                    <a:gd name="T43" fmla="*/ 141 h 1053"/>
                    <a:gd name="T44" fmla="*/ 689 w 2119"/>
                    <a:gd name="T45" fmla="*/ 169 h 1053"/>
                    <a:gd name="T46" fmla="*/ 700 w 2119"/>
                    <a:gd name="T47" fmla="*/ 191 h 1053"/>
                    <a:gd name="T48" fmla="*/ 706 w 2119"/>
                    <a:gd name="T49" fmla="*/ 210 h 1053"/>
                    <a:gd name="T50" fmla="*/ 702 w 2119"/>
                    <a:gd name="T51" fmla="*/ 229 h 1053"/>
                    <a:gd name="T52" fmla="*/ 698 w 2119"/>
                    <a:gd name="T53" fmla="*/ 248 h 1053"/>
                    <a:gd name="T54" fmla="*/ 694 w 2119"/>
                    <a:gd name="T55" fmla="*/ 266 h 1053"/>
                    <a:gd name="T56" fmla="*/ 687 w 2119"/>
                    <a:gd name="T57" fmla="*/ 287 h 1053"/>
                    <a:gd name="T58" fmla="*/ 661 w 2119"/>
                    <a:gd name="T59" fmla="*/ 307 h 1053"/>
                    <a:gd name="T60" fmla="*/ 636 w 2119"/>
                    <a:gd name="T61" fmla="*/ 324 h 1053"/>
                    <a:gd name="T62" fmla="*/ 365 w 2119"/>
                    <a:gd name="T63" fmla="*/ 170 h 1053"/>
                    <a:gd name="T64" fmla="*/ 384 w 2119"/>
                    <a:gd name="T65" fmla="*/ 194 h 1053"/>
                    <a:gd name="T66" fmla="*/ 417 w 2119"/>
                    <a:gd name="T67" fmla="*/ 229 h 1053"/>
                    <a:gd name="T68" fmla="*/ 462 w 2119"/>
                    <a:gd name="T69" fmla="*/ 266 h 1053"/>
                    <a:gd name="T70" fmla="*/ 515 w 2119"/>
                    <a:gd name="T71" fmla="*/ 293 h 1053"/>
                    <a:gd name="T72" fmla="*/ 573 w 2119"/>
                    <a:gd name="T73" fmla="*/ 300 h 1053"/>
                    <a:gd name="T74" fmla="*/ 618 w 2119"/>
                    <a:gd name="T75" fmla="*/ 292 h 1053"/>
                    <a:gd name="T76" fmla="*/ 646 w 2119"/>
                    <a:gd name="T77" fmla="*/ 280 h 1053"/>
                    <a:gd name="T78" fmla="*/ 661 w 2119"/>
                    <a:gd name="T79" fmla="*/ 262 h 1053"/>
                    <a:gd name="T80" fmla="*/ 668 w 2119"/>
                    <a:gd name="T81" fmla="*/ 242 h 1053"/>
                    <a:gd name="T82" fmla="*/ 671 w 2119"/>
                    <a:gd name="T83" fmla="*/ 221 h 1053"/>
                    <a:gd name="T84" fmla="*/ 668 w 2119"/>
                    <a:gd name="T85" fmla="*/ 197 h 1053"/>
                    <a:gd name="T86" fmla="*/ 660 w 2119"/>
                    <a:gd name="T87" fmla="*/ 175 h 1053"/>
                    <a:gd name="T88" fmla="*/ 648 w 2119"/>
                    <a:gd name="T89" fmla="*/ 155 h 1053"/>
                    <a:gd name="T90" fmla="*/ 631 w 2119"/>
                    <a:gd name="T91" fmla="*/ 132 h 1053"/>
                    <a:gd name="T92" fmla="*/ 611 w 2119"/>
                    <a:gd name="T93" fmla="*/ 119 h 1053"/>
                    <a:gd name="T94" fmla="*/ 573 w 2119"/>
                    <a:gd name="T95" fmla="*/ 98 h 1053"/>
                    <a:gd name="T96" fmla="*/ 519 w 2119"/>
                    <a:gd name="T97" fmla="*/ 72 h 1053"/>
                    <a:gd name="T98" fmla="*/ 455 w 2119"/>
                    <a:gd name="T99" fmla="*/ 49 h 1053"/>
                    <a:gd name="T100" fmla="*/ 387 w 2119"/>
                    <a:gd name="T101" fmla="*/ 34 h 1053"/>
                    <a:gd name="T102" fmla="*/ 322 w 2119"/>
                    <a:gd name="T103" fmla="*/ 30 h 1053"/>
                    <a:gd name="T104" fmla="*/ 264 w 2119"/>
                    <a:gd name="T105" fmla="*/ 30 h 1053"/>
                    <a:gd name="T106" fmla="*/ 213 w 2119"/>
                    <a:gd name="T107" fmla="*/ 35 h 1053"/>
                    <a:gd name="T108" fmla="*/ 168 w 2119"/>
                    <a:gd name="T109" fmla="*/ 43 h 1053"/>
                    <a:gd name="T110" fmla="*/ 128 w 2119"/>
                    <a:gd name="T111" fmla="*/ 56 h 1053"/>
                    <a:gd name="T112" fmla="*/ 93 w 2119"/>
                    <a:gd name="T113" fmla="*/ 73 h 1053"/>
                    <a:gd name="T114" fmla="*/ 68 w 2119"/>
                    <a:gd name="T115" fmla="*/ 96 h 1053"/>
                    <a:gd name="T116" fmla="*/ 51 w 2119"/>
                    <a:gd name="T117" fmla="*/ 120 h 1053"/>
                    <a:gd name="T118" fmla="*/ 40 w 2119"/>
                    <a:gd name="T119" fmla="*/ 142 h 1053"/>
                    <a:gd name="T120" fmla="*/ 34 w 2119"/>
                    <a:gd name="T121" fmla="*/ 162 h 10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19" h="1053">
                      <a:moveTo>
                        <a:pt x="868" y="995"/>
                      </a:moveTo>
                      <a:lnTo>
                        <a:pt x="770" y="1053"/>
                      </a:lnTo>
                      <a:lnTo>
                        <a:pt x="496" y="1034"/>
                      </a:lnTo>
                      <a:lnTo>
                        <a:pt x="188" y="886"/>
                      </a:lnTo>
                      <a:lnTo>
                        <a:pt x="187" y="886"/>
                      </a:lnTo>
                      <a:lnTo>
                        <a:pt x="185" y="885"/>
                      </a:lnTo>
                      <a:lnTo>
                        <a:pt x="183" y="883"/>
                      </a:lnTo>
                      <a:lnTo>
                        <a:pt x="178" y="882"/>
                      </a:lnTo>
                      <a:lnTo>
                        <a:pt x="173" y="878"/>
                      </a:lnTo>
                      <a:lnTo>
                        <a:pt x="167" y="875"/>
                      </a:lnTo>
                      <a:lnTo>
                        <a:pt x="162" y="869"/>
                      </a:lnTo>
                      <a:lnTo>
                        <a:pt x="155" y="865"/>
                      </a:lnTo>
                      <a:lnTo>
                        <a:pt x="146" y="860"/>
                      </a:lnTo>
                      <a:lnTo>
                        <a:pt x="139" y="854"/>
                      </a:lnTo>
                      <a:lnTo>
                        <a:pt x="134" y="850"/>
                      </a:lnTo>
                      <a:lnTo>
                        <a:pt x="131" y="846"/>
                      </a:lnTo>
                      <a:lnTo>
                        <a:pt x="125" y="841"/>
                      </a:lnTo>
                      <a:lnTo>
                        <a:pt x="123" y="839"/>
                      </a:lnTo>
                      <a:lnTo>
                        <a:pt x="117" y="834"/>
                      </a:lnTo>
                      <a:lnTo>
                        <a:pt x="113" y="829"/>
                      </a:lnTo>
                      <a:lnTo>
                        <a:pt x="109" y="825"/>
                      </a:lnTo>
                      <a:lnTo>
                        <a:pt x="103" y="821"/>
                      </a:lnTo>
                      <a:lnTo>
                        <a:pt x="99" y="815"/>
                      </a:lnTo>
                      <a:lnTo>
                        <a:pt x="95" y="809"/>
                      </a:lnTo>
                      <a:lnTo>
                        <a:pt x="89" y="805"/>
                      </a:lnTo>
                      <a:lnTo>
                        <a:pt x="85" y="800"/>
                      </a:lnTo>
                      <a:lnTo>
                        <a:pt x="81" y="794"/>
                      </a:lnTo>
                      <a:lnTo>
                        <a:pt x="77" y="787"/>
                      </a:lnTo>
                      <a:lnTo>
                        <a:pt x="73" y="780"/>
                      </a:lnTo>
                      <a:lnTo>
                        <a:pt x="67" y="775"/>
                      </a:lnTo>
                      <a:lnTo>
                        <a:pt x="63" y="768"/>
                      </a:lnTo>
                      <a:lnTo>
                        <a:pt x="59" y="761"/>
                      </a:lnTo>
                      <a:lnTo>
                        <a:pt x="53" y="754"/>
                      </a:lnTo>
                      <a:lnTo>
                        <a:pt x="49" y="747"/>
                      </a:lnTo>
                      <a:lnTo>
                        <a:pt x="45" y="738"/>
                      </a:lnTo>
                      <a:lnTo>
                        <a:pt x="41" y="731"/>
                      </a:lnTo>
                      <a:lnTo>
                        <a:pt x="38" y="723"/>
                      </a:lnTo>
                      <a:lnTo>
                        <a:pt x="34" y="715"/>
                      </a:lnTo>
                      <a:lnTo>
                        <a:pt x="29" y="706"/>
                      </a:lnTo>
                      <a:lnTo>
                        <a:pt x="27" y="698"/>
                      </a:lnTo>
                      <a:lnTo>
                        <a:pt x="24" y="690"/>
                      </a:lnTo>
                      <a:lnTo>
                        <a:pt x="21" y="681"/>
                      </a:lnTo>
                      <a:lnTo>
                        <a:pt x="17" y="672"/>
                      </a:lnTo>
                      <a:lnTo>
                        <a:pt x="14" y="662"/>
                      </a:lnTo>
                      <a:lnTo>
                        <a:pt x="11" y="652"/>
                      </a:lnTo>
                      <a:lnTo>
                        <a:pt x="10" y="642"/>
                      </a:lnTo>
                      <a:lnTo>
                        <a:pt x="7" y="631"/>
                      </a:lnTo>
                      <a:lnTo>
                        <a:pt x="6" y="621"/>
                      </a:lnTo>
                      <a:lnTo>
                        <a:pt x="4" y="610"/>
                      </a:lnTo>
                      <a:lnTo>
                        <a:pt x="3" y="599"/>
                      </a:lnTo>
                      <a:lnTo>
                        <a:pt x="2" y="588"/>
                      </a:lnTo>
                      <a:lnTo>
                        <a:pt x="0" y="575"/>
                      </a:lnTo>
                      <a:lnTo>
                        <a:pt x="0" y="564"/>
                      </a:lnTo>
                      <a:lnTo>
                        <a:pt x="0" y="553"/>
                      </a:lnTo>
                      <a:lnTo>
                        <a:pt x="0" y="541"/>
                      </a:lnTo>
                      <a:lnTo>
                        <a:pt x="0" y="528"/>
                      </a:lnTo>
                      <a:lnTo>
                        <a:pt x="2" y="516"/>
                      </a:lnTo>
                      <a:lnTo>
                        <a:pt x="3" y="503"/>
                      </a:lnTo>
                      <a:lnTo>
                        <a:pt x="3" y="489"/>
                      </a:lnTo>
                      <a:lnTo>
                        <a:pt x="4" y="477"/>
                      </a:lnTo>
                      <a:lnTo>
                        <a:pt x="6" y="464"/>
                      </a:lnTo>
                      <a:lnTo>
                        <a:pt x="9" y="451"/>
                      </a:lnTo>
                      <a:lnTo>
                        <a:pt x="11" y="439"/>
                      </a:lnTo>
                      <a:lnTo>
                        <a:pt x="16" y="426"/>
                      </a:lnTo>
                      <a:lnTo>
                        <a:pt x="18" y="414"/>
                      </a:lnTo>
                      <a:lnTo>
                        <a:pt x="22" y="403"/>
                      </a:lnTo>
                      <a:lnTo>
                        <a:pt x="25" y="390"/>
                      </a:lnTo>
                      <a:lnTo>
                        <a:pt x="31" y="378"/>
                      </a:lnTo>
                      <a:lnTo>
                        <a:pt x="35" y="367"/>
                      </a:lnTo>
                      <a:lnTo>
                        <a:pt x="41" y="355"/>
                      </a:lnTo>
                      <a:lnTo>
                        <a:pt x="45" y="344"/>
                      </a:lnTo>
                      <a:lnTo>
                        <a:pt x="52" y="333"/>
                      </a:lnTo>
                      <a:lnTo>
                        <a:pt x="56" y="323"/>
                      </a:lnTo>
                      <a:lnTo>
                        <a:pt x="63" y="312"/>
                      </a:lnTo>
                      <a:lnTo>
                        <a:pt x="68" y="302"/>
                      </a:lnTo>
                      <a:lnTo>
                        <a:pt x="75" y="291"/>
                      </a:lnTo>
                      <a:lnTo>
                        <a:pt x="82" y="282"/>
                      </a:lnTo>
                      <a:lnTo>
                        <a:pt x="89" y="272"/>
                      </a:lnTo>
                      <a:lnTo>
                        <a:pt x="96" y="262"/>
                      </a:lnTo>
                      <a:lnTo>
                        <a:pt x="105" y="252"/>
                      </a:lnTo>
                      <a:lnTo>
                        <a:pt x="112" y="243"/>
                      </a:lnTo>
                      <a:lnTo>
                        <a:pt x="121" y="234"/>
                      </a:lnTo>
                      <a:lnTo>
                        <a:pt x="128" y="224"/>
                      </a:lnTo>
                      <a:lnTo>
                        <a:pt x="137" y="215"/>
                      </a:lnTo>
                      <a:lnTo>
                        <a:pt x="145" y="206"/>
                      </a:lnTo>
                      <a:lnTo>
                        <a:pt x="155" y="198"/>
                      </a:lnTo>
                      <a:lnTo>
                        <a:pt x="163" y="190"/>
                      </a:lnTo>
                      <a:lnTo>
                        <a:pt x="173" y="181"/>
                      </a:lnTo>
                      <a:lnTo>
                        <a:pt x="181" y="174"/>
                      </a:lnTo>
                      <a:lnTo>
                        <a:pt x="191" y="167"/>
                      </a:lnTo>
                      <a:lnTo>
                        <a:pt x="201" y="158"/>
                      </a:lnTo>
                      <a:lnTo>
                        <a:pt x="210" y="151"/>
                      </a:lnTo>
                      <a:lnTo>
                        <a:pt x="219" y="144"/>
                      </a:lnTo>
                      <a:lnTo>
                        <a:pt x="230" y="137"/>
                      </a:lnTo>
                      <a:lnTo>
                        <a:pt x="240" y="128"/>
                      </a:lnTo>
                      <a:lnTo>
                        <a:pt x="249" y="121"/>
                      </a:lnTo>
                      <a:lnTo>
                        <a:pt x="261" y="116"/>
                      </a:lnTo>
                      <a:lnTo>
                        <a:pt x="272" y="109"/>
                      </a:lnTo>
                      <a:lnTo>
                        <a:pt x="281" y="102"/>
                      </a:lnTo>
                      <a:lnTo>
                        <a:pt x="291" y="96"/>
                      </a:lnTo>
                      <a:lnTo>
                        <a:pt x="302" y="91"/>
                      </a:lnTo>
                      <a:lnTo>
                        <a:pt x="312" y="85"/>
                      </a:lnTo>
                      <a:lnTo>
                        <a:pt x="323" y="80"/>
                      </a:lnTo>
                      <a:lnTo>
                        <a:pt x="334" y="75"/>
                      </a:lnTo>
                      <a:lnTo>
                        <a:pt x="345" y="70"/>
                      </a:lnTo>
                      <a:lnTo>
                        <a:pt x="357" y="66"/>
                      </a:lnTo>
                      <a:lnTo>
                        <a:pt x="368" y="60"/>
                      </a:lnTo>
                      <a:lnTo>
                        <a:pt x="377" y="56"/>
                      </a:lnTo>
                      <a:lnTo>
                        <a:pt x="389" y="50"/>
                      </a:lnTo>
                      <a:lnTo>
                        <a:pt x="400" y="48"/>
                      </a:lnTo>
                      <a:lnTo>
                        <a:pt x="411" y="42"/>
                      </a:lnTo>
                      <a:lnTo>
                        <a:pt x="422" y="39"/>
                      </a:lnTo>
                      <a:lnTo>
                        <a:pt x="433" y="35"/>
                      </a:lnTo>
                      <a:lnTo>
                        <a:pt x="444" y="34"/>
                      </a:lnTo>
                      <a:lnTo>
                        <a:pt x="454" y="29"/>
                      </a:lnTo>
                      <a:lnTo>
                        <a:pt x="465" y="27"/>
                      </a:lnTo>
                      <a:lnTo>
                        <a:pt x="476" y="24"/>
                      </a:lnTo>
                      <a:lnTo>
                        <a:pt x="487" y="21"/>
                      </a:lnTo>
                      <a:lnTo>
                        <a:pt x="497" y="20"/>
                      </a:lnTo>
                      <a:lnTo>
                        <a:pt x="508" y="17"/>
                      </a:lnTo>
                      <a:lnTo>
                        <a:pt x="519" y="16"/>
                      </a:lnTo>
                      <a:lnTo>
                        <a:pt x="531" y="14"/>
                      </a:lnTo>
                      <a:lnTo>
                        <a:pt x="540" y="13"/>
                      </a:lnTo>
                      <a:lnTo>
                        <a:pt x="552" y="11"/>
                      </a:lnTo>
                      <a:lnTo>
                        <a:pt x="563" y="9"/>
                      </a:lnTo>
                      <a:lnTo>
                        <a:pt x="574" y="7"/>
                      </a:lnTo>
                      <a:lnTo>
                        <a:pt x="586" y="6"/>
                      </a:lnTo>
                      <a:lnTo>
                        <a:pt x="599" y="6"/>
                      </a:lnTo>
                      <a:lnTo>
                        <a:pt x="611" y="4"/>
                      </a:lnTo>
                      <a:lnTo>
                        <a:pt x="625" y="4"/>
                      </a:lnTo>
                      <a:lnTo>
                        <a:pt x="638" y="3"/>
                      </a:lnTo>
                      <a:lnTo>
                        <a:pt x="652" y="2"/>
                      </a:lnTo>
                      <a:lnTo>
                        <a:pt x="666" y="2"/>
                      </a:lnTo>
                      <a:lnTo>
                        <a:pt x="680" y="2"/>
                      </a:lnTo>
                      <a:lnTo>
                        <a:pt x="694" y="0"/>
                      </a:lnTo>
                      <a:lnTo>
                        <a:pt x="709" y="0"/>
                      </a:lnTo>
                      <a:lnTo>
                        <a:pt x="723" y="0"/>
                      </a:lnTo>
                      <a:lnTo>
                        <a:pt x="738" y="0"/>
                      </a:lnTo>
                      <a:lnTo>
                        <a:pt x="752" y="0"/>
                      </a:lnTo>
                      <a:lnTo>
                        <a:pt x="767" y="0"/>
                      </a:lnTo>
                      <a:lnTo>
                        <a:pt x="783" y="0"/>
                      </a:lnTo>
                      <a:lnTo>
                        <a:pt x="798" y="0"/>
                      </a:lnTo>
                      <a:lnTo>
                        <a:pt x="812" y="0"/>
                      </a:lnTo>
                      <a:lnTo>
                        <a:pt x="829" y="0"/>
                      </a:lnTo>
                      <a:lnTo>
                        <a:pt x="842" y="0"/>
                      </a:lnTo>
                      <a:lnTo>
                        <a:pt x="859" y="2"/>
                      </a:lnTo>
                      <a:lnTo>
                        <a:pt x="874" y="2"/>
                      </a:lnTo>
                      <a:lnTo>
                        <a:pt x="890" y="2"/>
                      </a:lnTo>
                      <a:lnTo>
                        <a:pt x="905" y="2"/>
                      </a:lnTo>
                      <a:lnTo>
                        <a:pt x="920" y="3"/>
                      </a:lnTo>
                      <a:lnTo>
                        <a:pt x="934" y="3"/>
                      </a:lnTo>
                      <a:lnTo>
                        <a:pt x="951" y="4"/>
                      </a:lnTo>
                      <a:lnTo>
                        <a:pt x="965" y="4"/>
                      </a:lnTo>
                      <a:lnTo>
                        <a:pt x="980" y="6"/>
                      </a:lnTo>
                      <a:lnTo>
                        <a:pt x="994" y="6"/>
                      </a:lnTo>
                      <a:lnTo>
                        <a:pt x="1008" y="7"/>
                      </a:lnTo>
                      <a:lnTo>
                        <a:pt x="1022" y="7"/>
                      </a:lnTo>
                      <a:lnTo>
                        <a:pt x="1036" y="9"/>
                      </a:lnTo>
                      <a:lnTo>
                        <a:pt x="1050" y="9"/>
                      </a:lnTo>
                      <a:lnTo>
                        <a:pt x="1064" y="10"/>
                      </a:lnTo>
                      <a:lnTo>
                        <a:pt x="1076" y="11"/>
                      </a:lnTo>
                      <a:lnTo>
                        <a:pt x="1090" y="13"/>
                      </a:lnTo>
                      <a:lnTo>
                        <a:pt x="1103" y="13"/>
                      </a:lnTo>
                      <a:lnTo>
                        <a:pt x="1114" y="13"/>
                      </a:lnTo>
                      <a:lnTo>
                        <a:pt x="1126" y="14"/>
                      </a:lnTo>
                      <a:lnTo>
                        <a:pt x="1138" y="14"/>
                      </a:lnTo>
                      <a:lnTo>
                        <a:pt x="1149" y="16"/>
                      </a:lnTo>
                      <a:lnTo>
                        <a:pt x="1160" y="16"/>
                      </a:lnTo>
                      <a:lnTo>
                        <a:pt x="1170" y="17"/>
                      </a:lnTo>
                      <a:lnTo>
                        <a:pt x="1181" y="18"/>
                      </a:lnTo>
                      <a:lnTo>
                        <a:pt x="1189" y="18"/>
                      </a:lnTo>
                      <a:lnTo>
                        <a:pt x="1199" y="20"/>
                      </a:lnTo>
                      <a:lnTo>
                        <a:pt x="1206" y="20"/>
                      </a:lnTo>
                      <a:lnTo>
                        <a:pt x="1216" y="21"/>
                      </a:lnTo>
                      <a:lnTo>
                        <a:pt x="1223" y="21"/>
                      </a:lnTo>
                      <a:lnTo>
                        <a:pt x="1230" y="21"/>
                      </a:lnTo>
                      <a:lnTo>
                        <a:pt x="1235" y="23"/>
                      </a:lnTo>
                      <a:lnTo>
                        <a:pt x="1242" y="23"/>
                      </a:lnTo>
                      <a:lnTo>
                        <a:pt x="1246" y="23"/>
                      </a:lnTo>
                      <a:lnTo>
                        <a:pt x="1252" y="24"/>
                      </a:lnTo>
                      <a:lnTo>
                        <a:pt x="1255" y="24"/>
                      </a:lnTo>
                      <a:lnTo>
                        <a:pt x="1259" y="24"/>
                      </a:lnTo>
                      <a:lnTo>
                        <a:pt x="1263" y="24"/>
                      </a:lnTo>
                      <a:lnTo>
                        <a:pt x="1266" y="25"/>
                      </a:lnTo>
                      <a:lnTo>
                        <a:pt x="1268" y="27"/>
                      </a:lnTo>
                      <a:lnTo>
                        <a:pt x="1271" y="27"/>
                      </a:lnTo>
                      <a:lnTo>
                        <a:pt x="1274" y="27"/>
                      </a:lnTo>
                      <a:lnTo>
                        <a:pt x="1278" y="28"/>
                      </a:lnTo>
                      <a:lnTo>
                        <a:pt x="1282" y="29"/>
                      </a:lnTo>
                      <a:lnTo>
                        <a:pt x="1287" y="29"/>
                      </a:lnTo>
                      <a:lnTo>
                        <a:pt x="1292" y="31"/>
                      </a:lnTo>
                      <a:lnTo>
                        <a:pt x="1296" y="32"/>
                      </a:lnTo>
                      <a:lnTo>
                        <a:pt x="1303" y="35"/>
                      </a:lnTo>
                      <a:lnTo>
                        <a:pt x="1309" y="36"/>
                      </a:lnTo>
                      <a:lnTo>
                        <a:pt x="1316" y="38"/>
                      </a:lnTo>
                      <a:lnTo>
                        <a:pt x="1323" y="41"/>
                      </a:lnTo>
                      <a:lnTo>
                        <a:pt x="1331" y="43"/>
                      </a:lnTo>
                      <a:lnTo>
                        <a:pt x="1338" y="45"/>
                      </a:lnTo>
                      <a:lnTo>
                        <a:pt x="1346" y="48"/>
                      </a:lnTo>
                      <a:lnTo>
                        <a:pt x="1356" y="50"/>
                      </a:lnTo>
                      <a:lnTo>
                        <a:pt x="1366" y="53"/>
                      </a:lnTo>
                      <a:lnTo>
                        <a:pt x="1374" y="56"/>
                      </a:lnTo>
                      <a:lnTo>
                        <a:pt x="1384" y="59"/>
                      </a:lnTo>
                      <a:lnTo>
                        <a:pt x="1394" y="62"/>
                      </a:lnTo>
                      <a:lnTo>
                        <a:pt x="1405" y="66"/>
                      </a:lnTo>
                      <a:lnTo>
                        <a:pt x="1415" y="68"/>
                      </a:lnTo>
                      <a:lnTo>
                        <a:pt x="1426" y="71"/>
                      </a:lnTo>
                      <a:lnTo>
                        <a:pt x="1436" y="75"/>
                      </a:lnTo>
                      <a:lnTo>
                        <a:pt x="1448" y="80"/>
                      </a:lnTo>
                      <a:lnTo>
                        <a:pt x="1459" y="84"/>
                      </a:lnTo>
                      <a:lnTo>
                        <a:pt x="1470" y="87"/>
                      </a:lnTo>
                      <a:lnTo>
                        <a:pt x="1483" y="92"/>
                      </a:lnTo>
                      <a:lnTo>
                        <a:pt x="1495" y="96"/>
                      </a:lnTo>
                      <a:lnTo>
                        <a:pt x="1507" y="101"/>
                      </a:lnTo>
                      <a:lnTo>
                        <a:pt x="1518" y="105"/>
                      </a:lnTo>
                      <a:lnTo>
                        <a:pt x="1530" y="109"/>
                      </a:lnTo>
                      <a:lnTo>
                        <a:pt x="1543" y="113"/>
                      </a:lnTo>
                      <a:lnTo>
                        <a:pt x="1555" y="119"/>
                      </a:lnTo>
                      <a:lnTo>
                        <a:pt x="1568" y="123"/>
                      </a:lnTo>
                      <a:lnTo>
                        <a:pt x="1580" y="128"/>
                      </a:lnTo>
                      <a:lnTo>
                        <a:pt x="1593" y="134"/>
                      </a:lnTo>
                      <a:lnTo>
                        <a:pt x="1605" y="138"/>
                      </a:lnTo>
                      <a:lnTo>
                        <a:pt x="1619" y="144"/>
                      </a:lnTo>
                      <a:lnTo>
                        <a:pt x="1632" y="149"/>
                      </a:lnTo>
                      <a:lnTo>
                        <a:pt x="1644" y="155"/>
                      </a:lnTo>
                      <a:lnTo>
                        <a:pt x="1657" y="160"/>
                      </a:lnTo>
                      <a:lnTo>
                        <a:pt x="1669" y="167"/>
                      </a:lnTo>
                      <a:lnTo>
                        <a:pt x="1683" y="172"/>
                      </a:lnTo>
                      <a:lnTo>
                        <a:pt x="1696" y="179"/>
                      </a:lnTo>
                      <a:lnTo>
                        <a:pt x="1707" y="184"/>
                      </a:lnTo>
                      <a:lnTo>
                        <a:pt x="1721" y="191"/>
                      </a:lnTo>
                      <a:lnTo>
                        <a:pt x="1732" y="197"/>
                      </a:lnTo>
                      <a:lnTo>
                        <a:pt x="1746" y="204"/>
                      </a:lnTo>
                      <a:lnTo>
                        <a:pt x="1757" y="209"/>
                      </a:lnTo>
                      <a:lnTo>
                        <a:pt x="1770" y="215"/>
                      </a:lnTo>
                      <a:lnTo>
                        <a:pt x="1781" y="222"/>
                      </a:lnTo>
                      <a:lnTo>
                        <a:pt x="1793" y="229"/>
                      </a:lnTo>
                      <a:lnTo>
                        <a:pt x="1804" y="236"/>
                      </a:lnTo>
                      <a:lnTo>
                        <a:pt x="1816" y="243"/>
                      </a:lnTo>
                      <a:lnTo>
                        <a:pt x="1827" y="250"/>
                      </a:lnTo>
                      <a:lnTo>
                        <a:pt x="1838" y="256"/>
                      </a:lnTo>
                      <a:lnTo>
                        <a:pt x="1848" y="263"/>
                      </a:lnTo>
                      <a:lnTo>
                        <a:pt x="1859" y="272"/>
                      </a:lnTo>
                      <a:lnTo>
                        <a:pt x="1869" y="280"/>
                      </a:lnTo>
                      <a:lnTo>
                        <a:pt x="1880" y="287"/>
                      </a:lnTo>
                      <a:lnTo>
                        <a:pt x="1888" y="294"/>
                      </a:lnTo>
                      <a:lnTo>
                        <a:pt x="1898" y="301"/>
                      </a:lnTo>
                      <a:lnTo>
                        <a:pt x="1906" y="309"/>
                      </a:lnTo>
                      <a:lnTo>
                        <a:pt x="1916" y="316"/>
                      </a:lnTo>
                      <a:lnTo>
                        <a:pt x="1924" y="323"/>
                      </a:lnTo>
                      <a:lnTo>
                        <a:pt x="1933" y="332"/>
                      </a:lnTo>
                      <a:lnTo>
                        <a:pt x="1941" y="339"/>
                      </a:lnTo>
                      <a:lnTo>
                        <a:pt x="1949" y="347"/>
                      </a:lnTo>
                      <a:lnTo>
                        <a:pt x="1956" y="354"/>
                      </a:lnTo>
                      <a:lnTo>
                        <a:pt x="1963" y="361"/>
                      </a:lnTo>
                      <a:lnTo>
                        <a:pt x="1970" y="369"/>
                      </a:lnTo>
                      <a:lnTo>
                        <a:pt x="1979" y="376"/>
                      </a:lnTo>
                      <a:lnTo>
                        <a:pt x="1984" y="383"/>
                      </a:lnTo>
                      <a:lnTo>
                        <a:pt x="1991" y="392"/>
                      </a:lnTo>
                      <a:lnTo>
                        <a:pt x="1998" y="400"/>
                      </a:lnTo>
                      <a:lnTo>
                        <a:pt x="2005" y="408"/>
                      </a:lnTo>
                      <a:lnTo>
                        <a:pt x="2011" y="415"/>
                      </a:lnTo>
                      <a:lnTo>
                        <a:pt x="2016" y="422"/>
                      </a:lnTo>
                      <a:lnTo>
                        <a:pt x="2020" y="429"/>
                      </a:lnTo>
                      <a:lnTo>
                        <a:pt x="2027" y="436"/>
                      </a:lnTo>
                      <a:lnTo>
                        <a:pt x="2031" y="443"/>
                      </a:lnTo>
                      <a:lnTo>
                        <a:pt x="2036" y="451"/>
                      </a:lnTo>
                      <a:lnTo>
                        <a:pt x="2041" y="458"/>
                      </a:lnTo>
                      <a:lnTo>
                        <a:pt x="2047" y="465"/>
                      </a:lnTo>
                      <a:lnTo>
                        <a:pt x="2050" y="472"/>
                      </a:lnTo>
                      <a:lnTo>
                        <a:pt x="2055" y="479"/>
                      </a:lnTo>
                      <a:lnTo>
                        <a:pt x="2058" y="486"/>
                      </a:lnTo>
                      <a:lnTo>
                        <a:pt x="2062" y="493"/>
                      </a:lnTo>
                      <a:lnTo>
                        <a:pt x="2065" y="499"/>
                      </a:lnTo>
                      <a:lnTo>
                        <a:pt x="2069" y="506"/>
                      </a:lnTo>
                      <a:lnTo>
                        <a:pt x="2073" y="513"/>
                      </a:lnTo>
                      <a:lnTo>
                        <a:pt x="2077" y="520"/>
                      </a:lnTo>
                      <a:lnTo>
                        <a:pt x="2079" y="525"/>
                      </a:lnTo>
                      <a:lnTo>
                        <a:pt x="2083" y="531"/>
                      </a:lnTo>
                      <a:lnTo>
                        <a:pt x="2084" y="536"/>
                      </a:lnTo>
                      <a:lnTo>
                        <a:pt x="2088" y="543"/>
                      </a:lnTo>
                      <a:lnTo>
                        <a:pt x="2090" y="549"/>
                      </a:lnTo>
                      <a:lnTo>
                        <a:pt x="2093" y="553"/>
                      </a:lnTo>
                      <a:lnTo>
                        <a:pt x="2095" y="559"/>
                      </a:lnTo>
                      <a:lnTo>
                        <a:pt x="2097" y="566"/>
                      </a:lnTo>
                      <a:lnTo>
                        <a:pt x="2098" y="570"/>
                      </a:lnTo>
                      <a:lnTo>
                        <a:pt x="2100" y="574"/>
                      </a:lnTo>
                      <a:lnTo>
                        <a:pt x="2101" y="580"/>
                      </a:lnTo>
                      <a:lnTo>
                        <a:pt x="2104" y="585"/>
                      </a:lnTo>
                      <a:lnTo>
                        <a:pt x="2105" y="588"/>
                      </a:lnTo>
                      <a:lnTo>
                        <a:pt x="2107" y="594"/>
                      </a:lnTo>
                      <a:lnTo>
                        <a:pt x="2108" y="596"/>
                      </a:lnTo>
                      <a:lnTo>
                        <a:pt x="2111" y="602"/>
                      </a:lnTo>
                      <a:lnTo>
                        <a:pt x="2112" y="607"/>
                      </a:lnTo>
                      <a:lnTo>
                        <a:pt x="2114" y="614"/>
                      </a:lnTo>
                      <a:lnTo>
                        <a:pt x="2115" y="620"/>
                      </a:lnTo>
                      <a:lnTo>
                        <a:pt x="2116" y="624"/>
                      </a:lnTo>
                      <a:lnTo>
                        <a:pt x="2118" y="628"/>
                      </a:lnTo>
                      <a:lnTo>
                        <a:pt x="2118" y="631"/>
                      </a:lnTo>
                      <a:lnTo>
                        <a:pt x="2118" y="634"/>
                      </a:lnTo>
                      <a:lnTo>
                        <a:pt x="2119" y="634"/>
                      </a:lnTo>
                      <a:lnTo>
                        <a:pt x="2118" y="635"/>
                      </a:lnTo>
                      <a:lnTo>
                        <a:pt x="2116" y="642"/>
                      </a:lnTo>
                      <a:lnTo>
                        <a:pt x="2115" y="645"/>
                      </a:lnTo>
                      <a:lnTo>
                        <a:pt x="2114" y="651"/>
                      </a:lnTo>
                      <a:lnTo>
                        <a:pt x="2112" y="658"/>
                      </a:lnTo>
                      <a:lnTo>
                        <a:pt x="2112" y="665"/>
                      </a:lnTo>
                      <a:lnTo>
                        <a:pt x="2109" y="672"/>
                      </a:lnTo>
                      <a:lnTo>
                        <a:pt x="2108" y="678"/>
                      </a:lnTo>
                      <a:lnTo>
                        <a:pt x="2107" y="683"/>
                      </a:lnTo>
                      <a:lnTo>
                        <a:pt x="2107" y="687"/>
                      </a:lnTo>
                      <a:lnTo>
                        <a:pt x="2105" y="692"/>
                      </a:lnTo>
                      <a:lnTo>
                        <a:pt x="2105" y="697"/>
                      </a:lnTo>
                      <a:lnTo>
                        <a:pt x="2104" y="701"/>
                      </a:lnTo>
                      <a:lnTo>
                        <a:pt x="2102" y="705"/>
                      </a:lnTo>
                      <a:lnTo>
                        <a:pt x="2101" y="709"/>
                      </a:lnTo>
                      <a:lnTo>
                        <a:pt x="2101" y="715"/>
                      </a:lnTo>
                      <a:lnTo>
                        <a:pt x="2100" y="719"/>
                      </a:lnTo>
                      <a:lnTo>
                        <a:pt x="2098" y="724"/>
                      </a:lnTo>
                      <a:lnTo>
                        <a:pt x="2097" y="729"/>
                      </a:lnTo>
                      <a:lnTo>
                        <a:pt x="2097" y="734"/>
                      </a:lnTo>
                      <a:lnTo>
                        <a:pt x="2095" y="738"/>
                      </a:lnTo>
                      <a:lnTo>
                        <a:pt x="2095" y="744"/>
                      </a:lnTo>
                      <a:lnTo>
                        <a:pt x="2093" y="748"/>
                      </a:lnTo>
                      <a:lnTo>
                        <a:pt x="2093" y="754"/>
                      </a:lnTo>
                      <a:lnTo>
                        <a:pt x="2091" y="758"/>
                      </a:lnTo>
                      <a:lnTo>
                        <a:pt x="2090" y="762"/>
                      </a:lnTo>
                      <a:lnTo>
                        <a:pt x="2088" y="768"/>
                      </a:lnTo>
                      <a:lnTo>
                        <a:pt x="2088" y="772"/>
                      </a:lnTo>
                      <a:lnTo>
                        <a:pt x="2087" y="776"/>
                      </a:lnTo>
                      <a:lnTo>
                        <a:pt x="2086" y="780"/>
                      </a:lnTo>
                      <a:lnTo>
                        <a:pt x="2084" y="786"/>
                      </a:lnTo>
                      <a:lnTo>
                        <a:pt x="2084" y="790"/>
                      </a:lnTo>
                      <a:lnTo>
                        <a:pt x="2083" y="794"/>
                      </a:lnTo>
                      <a:lnTo>
                        <a:pt x="2083" y="798"/>
                      </a:lnTo>
                      <a:lnTo>
                        <a:pt x="2082" y="804"/>
                      </a:lnTo>
                      <a:lnTo>
                        <a:pt x="2082" y="808"/>
                      </a:lnTo>
                      <a:lnTo>
                        <a:pt x="2079" y="815"/>
                      </a:lnTo>
                      <a:lnTo>
                        <a:pt x="2077" y="822"/>
                      </a:lnTo>
                      <a:lnTo>
                        <a:pt x="2076" y="829"/>
                      </a:lnTo>
                      <a:lnTo>
                        <a:pt x="2076" y="834"/>
                      </a:lnTo>
                      <a:lnTo>
                        <a:pt x="2075" y="840"/>
                      </a:lnTo>
                      <a:lnTo>
                        <a:pt x="2073" y="844"/>
                      </a:lnTo>
                      <a:lnTo>
                        <a:pt x="2072" y="848"/>
                      </a:lnTo>
                      <a:lnTo>
                        <a:pt x="2072" y="851"/>
                      </a:lnTo>
                      <a:lnTo>
                        <a:pt x="2069" y="855"/>
                      </a:lnTo>
                      <a:lnTo>
                        <a:pt x="2063" y="861"/>
                      </a:lnTo>
                      <a:lnTo>
                        <a:pt x="2058" y="864"/>
                      </a:lnTo>
                      <a:lnTo>
                        <a:pt x="2054" y="869"/>
                      </a:lnTo>
                      <a:lnTo>
                        <a:pt x="2048" y="873"/>
                      </a:lnTo>
                      <a:lnTo>
                        <a:pt x="2043" y="878"/>
                      </a:lnTo>
                      <a:lnTo>
                        <a:pt x="2036" y="883"/>
                      </a:lnTo>
                      <a:lnTo>
                        <a:pt x="2029" y="887"/>
                      </a:lnTo>
                      <a:lnTo>
                        <a:pt x="2022" y="893"/>
                      </a:lnTo>
                      <a:lnTo>
                        <a:pt x="2015" y="899"/>
                      </a:lnTo>
                      <a:lnTo>
                        <a:pt x="2006" y="903"/>
                      </a:lnTo>
                      <a:lnTo>
                        <a:pt x="1999" y="910"/>
                      </a:lnTo>
                      <a:lnTo>
                        <a:pt x="1991" y="914"/>
                      </a:lnTo>
                      <a:lnTo>
                        <a:pt x="1984" y="921"/>
                      </a:lnTo>
                      <a:lnTo>
                        <a:pt x="1976" y="925"/>
                      </a:lnTo>
                      <a:lnTo>
                        <a:pt x="1967" y="931"/>
                      </a:lnTo>
                      <a:lnTo>
                        <a:pt x="1959" y="935"/>
                      </a:lnTo>
                      <a:lnTo>
                        <a:pt x="1952" y="940"/>
                      </a:lnTo>
                      <a:lnTo>
                        <a:pt x="1944" y="944"/>
                      </a:lnTo>
                      <a:lnTo>
                        <a:pt x="1938" y="949"/>
                      </a:lnTo>
                      <a:lnTo>
                        <a:pt x="1931" y="954"/>
                      </a:lnTo>
                      <a:lnTo>
                        <a:pt x="1926" y="958"/>
                      </a:lnTo>
                      <a:lnTo>
                        <a:pt x="1920" y="961"/>
                      </a:lnTo>
                      <a:lnTo>
                        <a:pt x="1914" y="965"/>
                      </a:lnTo>
                      <a:lnTo>
                        <a:pt x="1910" y="968"/>
                      </a:lnTo>
                      <a:lnTo>
                        <a:pt x="1908" y="971"/>
                      </a:lnTo>
                      <a:lnTo>
                        <a:pt x="1902" y="975"/>
                      </a:lnTo>
                      <a:lnTo>
                        <a:pt x="1901" y="977"/>
                      </a:lnTo>
                      <a:lnTo>
                        <a:pt x="1710" y="1017"/>
                      </a:lnTo>
                      <a:lnTo>
                        <a:pt x="1431" y="950"/>
                      </a:lnTo>
                      <a:lnTo>
                        <a:pt x="1248" y="834"/>
                      </a:lnTo>
                      <a:lnTo>
                        <a:pt x="1104" y="676"/>
                      </a:lnTo>
                      <a:lnTo>
                        <a:pt x="1032" y="582"/>
                      </a:lnTo>
                      <a:lnTo>
                        <a:pt x="759" y="624"/>
                      </a:lnTo>
                      <a:lnTo>
                        <a:pt x="798" y="525"/>
                      </a:lnTo>
                      <a:lnTo>
                        <a:pt x="1093" y="504"/>
                      </a:lnTo>
                      <a:lnTo>
                        <a:pt x="1093" y="506"/>
                      </a:lnTo>
                      <a:lnTo>
                        <a:pt x="1096" y="509"/>
                      </a:lnTo>
                      <a:lnTo>
                        <a:pt x="1099" y="514"/>
                      </a:lnTo>
                      <a:lnTo>
                        <a:pt x="1106" y="522"/>
                      </a:lnTo>
                      <a:lnTo>
                        <a:pt x="1108" y="525"/>
                      </a:lnTo>
                      <a:lnTo>
                        <a:pt x="1111" y="531"/>
                      </a:lnTo>
                      <a:lnTo>
                        <a:pt x="1117" y="536"/>
                      </a:lnTo>
                      <a:lnTo>
                        <a:pt x="1121" y="542"/>
                      </a:lnTo>
                      <a:lnTo>
                        <a:pt x="1125" y="548"/>
                      </a:lnTo>
                      <a:lnTo>
                        <a:pt x="1131" y="553"/>
                      </a:lnTo>
                      <a:lnTo>
                        <a:pt x="1135" y="560"/>
                      </a:lnTo>
                      <a:lnTo>
                        <a:pt x="1142" y="568"/>
                      </a:lnTo>
                      <a:lnTo>
                        <a:pt x="1147" y="575"/>
                      </a:lnTo>
                      <a:lnTo>
                        <a:pt x="1153" y="582"/>
                      </a:lnTo>
                      <a:lnTo>
                        <a:pt x="1160" y="589"/>
                      </a:lnTo>
                      <a:lnTo>
                        <a:pt x="1167" y="599"/>
                      </a:lnTo>
                      <a:lnTo>
                        <a:pt x="1174" y="606"/>
                      </a:lnTo>
                      <a:lnTo>
                        <a:pt x="1182" y="614"/>
                      </a:lnTo>
                      <a:lnTo>
                        <a:pt x="1189" y="624"/>
                      </a:lnTo>
                      <a:lnTo>
                        <a:pt x="1199" y="634"/>
                      </a:lnTo>
                      <a:lnTo>
                        <a:pt x="1206" y="642"/>
                      </a:lnTo>
                      <a:lnTo>
                        <a:pt x="1216" y="651"/>
                      </a:lnTo>
                      <a:lnTo>
                        <a:pt x="1225" y="659"/>
                      </a:lnTo>
                      <a:lnTo>
                        <a:pt x="1234" y="669"/>
                      </a:lnTo>
                      <a:lnTo>
                        <a:pt x="1243" y="678"/>
                      </a:lnTo>
                      <a:lnTo>
                        <a:pt x="1253" y="688"/>
                      </a:lnTo>
                      <a:lnTo>
                        <a:pt x="1263" y="698"/>
                      </a:lnTo>
                      <a:lnTo>
                        <a:pt x="1274" y="708"/>
                      </a:lnTo>
                      <a:lnTo>
                        <a:pt x="1284" y="716"/>
                      </a:lnTo>
                      <a:lnTo>
                        <a:pt x="1295" y="726"/>
                      </a:lnTo>
                      <a:lnTo>
                        <a:pt x="1306" y="736"/>
                      </a:lnTo>
                      <a:lnTo>
                        <a:pt x="1317" y="744"/>
                      </a:lnTo>
                      <a:lnTo>
                        <a:pt x="1328" y="754"/>
                      </a:lnTo>
                      <a:lnTo>
                        <a:pt x="1339" y="762"/>
                      </a:lnTo>
                      <a:lnTo>
                        <a:pt x="1352" y="772"/>
                      </a:lnTo>
                      <a:lnTo>
                        <a:pt x="1363" y="780"/>
                      </a:lnTo>
                      <a:lnTo>
                        <a:pt x="1376" y="788"/>
                      </a:lnTo>
                      <a:lnTo>
                        <a:pt x="1388" y="797"/>
                      </a:lnTo>
                      <a:lnTo>
                        <a:pt x="1399" y="805"/>
                      </a:lnTo>
                      <a:lnTo>
                        <a:pt x="1413" y="814"/>
                      </a:lnTo>
                      <a:lnTo>
                        <a:pt x="1426" y="822"/>
                      </a:lnTo>
                      <a:lnTo>
                        <a:pt x="1438" y="829"/>
                      </a:lnTo>
                      <a:lnTo>
                        <a:pt x="1452" y="836"/>
                      </a:lnTo>
                      <a:lnTo>
                        <a:pt x="1465" y="844"/>
                      </a:lnTo>
                      <a:lnTo>
                        <a:pt x="1479" y="850"/>
                      </a:lnTo>
                      <a:lnTo>
                        <a:pt x="1491" y="857"/>
                      </a:lnTo>
                      <a:lnTo>
                        <a:pt x="1505" y="862"/>
                      </a:lnTo>
                      <a:lnTo>
                        <a:pt x="1519" y="869"/>
                      </a:lnTo>
                      <a:lnTo>
                        <a:pt x="1533" y="873"/>
                      </a:lnTo>
                      <a:lnTo>
                        <a:pt x="1547" y="878"/>
                      </a:lnTo>
                      <a:lnTo>
                        <a:pt x="1561" y="883"/>
                      </a:lnTo>
                      <a:lnTo>
                        <a:pt x="1575" y="887"/>
                      </a:lnTo>
                      <a:lnTo>
                        <a:pt x="1589" y="890"/>
                      </a:lnTo>
                      <a:lnTo>
                        <a:pt x="1603" y="893"/>
                      </a:lnTo>
                      <a:lnTo>
                        <a:pt x="1618" y="896"/>
                      </a:lnTo>
                      <a:lnTo>
                        <a:pt x="1632" y="899"/>
                      </a:lnTo>
                      <a:lnTo>
                        <a:pt x="1647" y="899"/>
                      </a:lnTo>
                      <a:lnTo>
                        <a:pt x="1661" y="900"/>
                      </a:lnTo>
                      <a:lnTo>
                        <a:pt x="1676" y="900"/>
                      </a:lnTo>
                      <a:lnTo>
                        <a:pt x="1692" y="901"/>
                      </a:lnTo>
                      <a:lnTo>
                        <a:pt x="1706" y="900"/>
                      </a:lnTo>
                      <a:lnTo>
                        <a:pt x="1720" y="899"/>
                      </a:lnTo>
                      <a:lnTo>
                        <a:pt x="1732" y="897"/>
                      </a:lnTo>
                      <a:lnTo>
                        <a:pt x="1746" y="897"/>
                      </a:lnTo>
                      <a:lnTo>
                        <a:pt x="1757" y="896"/>
                      </a:lnTo>
                      <a:lnTo>
                        <a:pt x="1770" y="893"/>
                      </a:lnTo>
                      <a:lnTo>
                        <a:pt x="1782" y="892"/>
                      </a:lnTo>
                      <a:lnTo>
                        <a:pt x="1793" y="890"/>
                      </a:lnTo>
                      <a:lnTo>
                        <a:pt x="1804" y="889"/>
                      </a:lnTo>
                      <a:lnTo>
                        <a:pt x="1814" y="886"/>
                      </a:lnTo>
                      <a:lnTo>
                        <a:pt x="1825" y="883"/>
                      </a:lnTo>
                      <a:lnTo>
                        <a:pt x="1835" y="882"/>
                      </a:lnTo>
                      <a:lnTo>
                        <a:pt x="1845" y="879"/>
                      </a:lnTo>
                      <a:lnTo>
                        <a:pt x="1855" y="876"/>
                      </a:lnTo>
                      <a:lnTo>
                        <a:pt x="1863" y="875"/>
                      </a:lnTo>
                      <a:lnTo>
                        <a:pt x="1873" y="872"/>
                      </a:lnTo>
                      <a:lnTo>
                        <a:pt x="1881" y="868"/>
                      </a:lnTo>
                      <a:lnTo>
                        <a:pt x="1888" y="865"/>
                      </a:lnTo>
                      <a:lnTo>
                        <a:pt x="1895" y="862"/>
                      </a:lnTo>
                      <a:lnTo>
                        <a:pt x="1903" y="860"/>
                      </a:lnTo>
                      <a:lnTo>
                        <a:pt x="1909" y="855"/>
                      </a:lnTo>
                      <a:lnTo>
                        <a:pt x="1916" y="853"/>
                      </a:lnTo>
                      <a:lnTo>
                        <a:pt x="1921" y="850"/>
                      </a:lnTo>
                      <a:lnTo>
                        <a:pt x="1928" y="847"/>
                      </a:lnTo>
                      <a:lnTo>
                        <a:pt x="1934" y="843"/>
                      </a:lnTo>
                      <a:lnTo>
                        <a:pt x="1940" y="839"/>
                      </a:lnTo>
                      <a:lnTo>
                        <a:pt x="1944" y="834"/>
                      </a:lnTo>
                      <a:lnTo>
                        <a:pt x="1949" y="832"/>
                      </a:lnTo>
                      <a:lnTo>
                        <a:pt x="1953" y="827"/>
                      </a:lnTo>
                      <a:lnTo>
                        <a:pt x="1958" y="823"/>
                      </a:lnTo>
                      <a:lnTo>
                        <a:pt x="1963" y="819"/>
                      </a:lnTo>
                      <a:lnTo>
                        <a:pt x="1967" y="815"/>
                      </a:lnTo>
                      <a:lnTo>
                        <a:pt x="1970" y="811"/>
                      </a:lnTo>
                      <a:lnTo>
                        <a:pt x="1974" y="807"/>
                      </a:lnTo>
                      <a:lnTo>
                        <a:pt x="1977" y="801"/>
                      </a:lnTo>
                      <a:lnTo>
                        <a:pt x="1981" y="797"/>
                      </a:lnTo>
                      <a:lnTo>
                        <a:pt x="1983" y="793"/>
                      </a:lnTo>
                      <a:lnTo>
                        <a:pt x="1985" y="787"/>
                      </a:lnTo>
                      <a:lnTo>
                        <a:pt x="1988" y="783"/>
                      </a:lnTo>
                      <a:lnTo>
                        <a:pt x="1991" y="779"/>
                      </a:lnTo>
                      <a:lnTo>
                        <a:pt x="1992" y="773"/>
                      </a:lnTo>
                      <a:lnTo>
                        <a:pt x="1995" y="769"/>
                      </a:lnTo>
                      <a:lnTo>
                        <a:pt x="1997" y="763"/>
                      </a:lnTo>
                      <a:lnTo>
                        <a:pt x="1998" y="758"/>
                      </a:lnTo>
                      <a:lnTo>
                        <a:pt x="1999" y="754"/>
                      </a:lnTo>
                      <a:lnTo>
                        <a:pt x="2002" y="748"/>
                      </a:lnTo>
                      <a:lnTo>
                        <a:pt x="2004" y="743"/>
                      </a:lnTo>
                      <a:lnTo>
                        <a:pt x="2005" y="738"/>
                      </a:lnTo>
                      <a:lnTo>
                        <a:pt x="2005" y="731"/>
                      </a:lnTo>
                      <a:lnTo>
                        <a:pt x="2006" y="727"/>
                      </a:lnTo>
                      <a:lnTo>
                        <a:pt x="2006" y="722"/>
                      </a:lnTo>
                      <a:lnTo>
                        <a:pt x="2009" y="716"/>
                      </a:lnTo>
                      <a:lnTo>
                        <a:pt x="2009" y="711"/>
                      </a:lnTo>
                      <a:lnTo>
                        <a:pt x="2011" y="706"/>
                      </a:lnTo>
                      <a:lnTo>
                        <a:pt x="2011" y="699"/>
                      </a:lnTo>
                      <a:lnTo>
                        <a:pt x="2012" y="695"/>
                      </a:lnTo>
                      <a:lnTo>
                        <a:pt x="2012" y="688"/>
                      </a:lnTo>
                      <a:lnTo>
                        <a:pt x="2012" y="684"/>
                      </a:lnTo>
                      <a:lnTo>
                        <a:pt x="2012" y="678"/>
                      </a:lnTo>
                      <a:lnTo>
                        <a:pt x="2013" y="673"/>
                      </a:lnTo>
                      <a:lnTo>
                        <a:pt x="2013" y="666"/>
                      </a:lnTo>
                      <a:lnTo>
                        <a:pt x="2013" y="662"/>
                      </a:lnTo>
                      <a:lnTo>
                        <a:pt x="2013" y="656"/>
                      </a:lnTo>
                      <a:lnTo>
                        <a:pt x="2015" y="651"/>
                      </a:lnTo>
                      <a:lnTo>
                        <a:pt x="2013" y="645"/>
                      </a:lnTo>
                      <a:lnTo>
                        <a:pt x="2013" y="638"/>
                      </a:lnTo>
                      <a:lnTo>
                        <a:pt x="2013" y="633"/>
                      </a:lnTo>
                      <a:lnTo>
                        <a:pt x="2013" y="627"/>
                      </a:lnTo>
                      <a:lnTo>
                        <a:pt x="2012" y="621"/>
                      </a:lnTo>
                      <a:lnTo>
                        <a:pt x="2012" y="616"/>
                      </a:lnTo>
                      <a:lnTo>
                        <a:pt x="2011" y="609"/>
                      </a:lnTo>
                      <a:lnTo>
                        <a:pt x="2011" y="603"/>
                      </a:lnTo>
                      <a:lnTo>
                        <a:pt x="2009" y="598"/>
                      </a:lnTo>
                      <a:lnTo>
                        <a:pt x="2006" y="592"/>
                      </a:lnTo>
                      <a:lnTo>
                        <a:pt x="2005" y="587"/>
                      </a:lnTo>
                      <a:lnTo>
                        <a:pt x="2004" y="581"/>
                      </a:lnTo>
                      <a:lnTo>
                        <a:pt x="2002" y="574"/>
                      </a:lnTo>
                      <a:lnTo>
                        <a:pt x="1999" y="570"/>
                      </a:lnTo>
                      <a:lnTo>
                        <a:pt x="1998" y="563"/>
                      </a:lnTo>
                      <a:lnTo>
                        <a:pt x="1997" y="559"/>
                      </a:lnTo>
                      <a:lnTo>
                        <a:pt x="1994" y="552"/>
                      </a:lnTo>
                      <a:lnTo>
                        <a:pt x="1991" y="546"/>
                      </a:lnTo>
                      <a:lnTo>
                        <a:pt x="1990" y="541"/>
                      </a:lnTo>
                      <a:lnTo>
                        <a:pt x="1987" y="535"/>
                      </a:lnTo>
                      <a:lnTo>
                        <a:pt x="1984" y="529"/>
                      </a:lnTo>
                      <a:lnTo>
                        <a:pt x="1981" y="524"/>
                      </a:lnTo>
                      <a:lnTo>
                        <a:pt x="1979" y="518"/>
                      </a:lnTo>
                      <a:lnTo>
                        <a:pt x="1977" y="514"/>
                      </a:lnTo>
                      <a:lnTo>
                        <a:pt x="1974" y="509"/>
                      </a:lnTo>
                      <a:lnTo>
                        <a:pt x="1970" y="503"/>
                      </a:lnTo>
                      <a:lnTo>
                        <a:pt x="1967" y="497"/>
                      </a:lnTo>
                      <a:lnTo>
                        <a:pt x="1965" y="493"/>
                      </a:lnTo>
                      <a:lnTo>
                        <a:pt x="1962" y="489"/>
                      </a:lnTo>
                      <a:lnTo>
                        <a:pt x="1959" y="485"/>
                      </a:lnTo>
                      <a:lnTo>
                        <a:pt x="1956" y="479"/>
                      </a:lnTo>
                      <a:lnTo>
                        <a:pt x="1953" y="475"/>
                      </a:lnTo>
                      <a:lnTo>
                        <a:pt x="1949" y="471"/>
                      </a:lnTo>
                      <a:lnTo>
                        <a:pt x="1946" y="465"/>
                      </a:lnTo>
                      <a:lnTo>
                        <a:pt x="1944" y="461"/>
                      </a:lnTo>
                      <a:lnTo>
                        <a:pt x="1941" y="456"/>
                      </a:lnTo>
                      <a:lnTo>
                        <a:pt x="1935" y="447"/>
                      </a:lnTo>
                      <a:lnTo>
                        <a:pt x="1930" y="440"/>
                      </a:lnTo>
                      <a:lnTo>
                        <a:pt x="1924" y="433"/>
                      </a:lnTo>
                      <a:lnTo>
                        <a:pt x="1919" y="426"/>
                      </a:lnTo>
                      <a:lnTo>
                        <a:pt x="1913" y="419"/>
                      </a:lnTo>
                      <a:lnTo>
                        <a:pt x="1910" y="415"/>
                      </a:lnTo>
                      <a:lnTo>
                        <a:pt x="1905" y="408"/>
                      </a:lnTo>
                      <a:lnTo>
                        <a:pt x="1901" y="404"/>
                      </a:lnTo>
                      <a:lnTo>
                        <a:pt x="1898" y="400"/>
                      </a:lnTo>
                      <a:lnTo>
                        <a:pt x="1895" y="397"/>
                      </a:lnTo>
                      <a:lnTo>
                        <a:pt x="1891" y="392"/>
                      </a:lnTo>
                      <a:lnTo>
                        <a:pt x="1889" y="392"/>
                      </a:lnTo>
                      <a:lnTo>
                        <a:pt x="1888" y="390"/>
                      </a:lnTo>
                      <a:lnTo>
                        <a:pt x="1884" y="387"/>
                      </a:lnTo>
                      <a:lnTo>
                        <a:pt x="1878" y="383"/>
                      </a:lnTo>
                      <a:lnTo>
                        <a:pt x="1871" y="380"/>
                      </a:lnTo>
                      <a:lnTo>
                        <a:pt x="1866" y="376"/>
                      </a:lnTo>
                      <a:lnTo>
                        <a:pt x="1862" y="373"/>
                      </a:lnTo>
                      <a:lnTo>
                        <a:pt x="1855" y="369"/>
                      </a:lnTo>
                      <a:lnTo>
                        <a:pt x="1849" y="367"/>
                      </a:lnTo>
                      <a:lnTo>
                        <a:pt x="1842" y="362"/>
                      </a:lnTo>
                      <a:lnTo>
                        <a:pt x="1835" y="358"/>
                      </a:lnTo>
                      <a:lnTo>
                        <a:pt x="1828" y="354"/>
                      </a:lnTo>
                      <a:lnTo>
                        <a:pt x="1821" y="350"/>
                      </a:lnTo>
                      <a:lnTo>
                        <a:pt x="1811" y="344"/>
                      </a:lnTo>
                      <a:lnTo>
                        <a:pt x="1803" y="339"/>
                      </a:lnTo>
                      <a:lnTo>
                        <a:pt x="1793" y="333"/>
                      </a:lnTo>
                      <a:lnTo>
                        <a:pt x="1785" y="329"/>
                      </a:lnTo>
                      <a:lnTo>
                        <a:pt x="1774" y="323"/>
                      </a:lnTo>
                      <a:lnTo>
                        <a:pt x="1764" y="318"/>
                      </a:lnTo>
                      <a:lnTo>
                        <a:pt x="1753" y="312"/>
                      </a:lnTo>
                      <a:lnTo>
                        <a:pt x="1743" y="307"/>
                      </a:lnTo>
                      <a:lnTo>
                        <a:pt x="1731" y="300"/>
                      </a:lnTo>
                      <a:lnTo>
                        <a:pt x="1720" y="293"/>
                      </a:lnTo>
                      <a:lnTo>
                        <a:pt x="1707" y="287"/>
                      </a:lnTo>
                      <a:lnTo>
                        <a:pt x="1696" y="282"/>
                      </a:lnTo>
                      <a:lnTo>
                        <a:pt x="1682" y="275"/>
                      </a:lnTo>
                      <a:lnTo>
                        <a:pt x="1669" y="269"/>
                      </a:lnTo>
                      <a:lnTo>
                        <a:pt x="1657" y="262"/>
                      </a:lnTo>
                      <a:lnTo>
                        <a:pt x="1643" y="256"/>
                      </a:lnTo>
                      <a:lnTo>
                        <a:pt x="1629" y="250"/>
                      </a:lnTo>
                      <a:lnTo>
                        <a:pt x="1615" y="243"/>
                      </a:lnTo>
                      <a:lnTo>
                        <a:pt x="1600" y="236"/>
                      </a:lnTo>
                      <a:lnTo>
                        <a:pt x="1586" y="229"/>
                      </a:lnTo>
                      <a:lnTo>
                        <a:pt x="1571" y="222"/>
                      </a:lnTo>
                      <a:lnTo>
                        <a:pt x="1557" y="216"/>
                      </a:lnTo>
                      <a:lnTo>
                        <a:pt x="1541" y="211"/>
                      </a:lnTo>
                      <a:lnTo>
                        <a:pt x="1526" y="205"/>
                      </a:lnTo>
                      <a:lnTo>
                        <a:pt x="1511" y="198"/>
                      </a:lnTo>
                      <a:lnTo>
                        <a:pt x="1495" y="191"/>
                      </a:lnTo>
                      <a:lnTo>
                        <a:pt x="1479" y="185"/>
                      </a:lnTo>
                      <a:lnTo>
                        <a:pt x="1463" y="180"/>
                      </a:lnTo>
                      <a:lnTo>
                        <a:pt x="1447" y="173"/>
                      </a:lnTo>
                      <a:lnTo>
                        <a:pt x="1431" y="167"/>
                      </a:lnTo>
                      <a:lnTo>
                        <a:pt x="1415" y="162"/>
                      </a:lnTo>
                      <a:lnTo>
                        <a:pt x="1398" y="158"/>
                      </a:lnTo>
                      <a:lnTo>
                        <a:pt x="1381" y="151"/>
                      </a:lnTo>
                      <a:lnTo>
                        <a:pt x="1365" y="146"/>
                      </a:lnTo>
                      <a:lnTo>
                        <a:pt x="1348" y="141"/>
                      </a:lnTo>
                      <a:lnTo>
                        <a:pt x="1331" y="137"/>
                      </a:lnTo>
                      <a:lnTo>
                        <a:pt x="1313" y="133"/>
                      </a:lnTo>
                      <a:lnTo>
                        <a:pt x="1298" y="127"/>
                      </a:lnTo>
                      <a:lnTo>
                        <a:pt x="1280" y="124"/>
                      </a:lnTo>
                      <a:lnTo>
                        <a:pt x="1263" y="120"/>
                      </a:lnTo>
                      <a:lnTo>
                        <a:pt x="1246" y="116"/>
                      </a:lnTo>
                      <a:lnTo>
                        <a:pt x="1230" y="113"/>
                      </a:lnTo>
                      <a:lnTo>
                        <a:pt x="1211" y="109"/>
                      </a:lnTo>
                      <a:lnTo>
                        <a:pt x="1196" y="107"/>
                      </a:lnTo>
                      <a:lnTo>
                        <a:pt x="1178" y="105"/>
                      </a:lnTo>
                      <a:lnTo>
                        <a:pt x="1161" y="102"/>
                      </a:lnTo>
                      <a:lnTo>
                        <a:pt x="1145" y="101"/>
                      </a:lnTo>
                      <a:lnTo>
                        <a:pt x="1128" y="101"/>
                      </a:lnTo>
                      <a:lnTo>
                        <a:pt x="1111" y="98"/>
                      </a:lnTo>
                      <a:lnTo>
                        <a:pt x="1094" y="98"/>
                      </a:lnTo>
                      <a:lnTo>
                        <a:pt x="1078" y="95"/>
                      </a:lnTo>
                      <a:lnTo>
                        <a:pt x="1061" y="95"/>
                      </a:lnTo>
                      <a:lnTo>
                        <a:pt x="1046" y="94"/>
                      </a:lnTo>
                      <a:lnTo>
                        <a:pt x="1029" y="92"/>
                      </a:lnTo>
                      <a:lnTo>
                        <a:pt x="1012" y="91"/>
                      </a:lnTo>
                      <a:lnTo>
                        <a:pt x="997" y="91"/>
                      </a:lnTo>
                      <a:lnTo>
                        <a:pt x="982" y="91"/>
                      </a:lnTo>
                      <a:lnTo>
                        <a:pt x="966" y="89"/>
                      </a:lnTo>
                      <a:lnTo>
                        <a:pt x="951" y="89"/>
                      </a:lnTo>
                      <a:lnTo>
                        <a:pt x="936" y="89"/>
                      </a:lnTo>
                      <a:lnTo>
                        <a:pt x="920" y="89"/>
                      </a:lnTo>
                      <a:lnTo>
                        <a:pt x="905" y="89"/>
                      </a:lnTo>
                      <a:lnTo>
                        <a:pt x="891" y="89"/>
                      </a:lnTo>
                      <a:lnTo>
                        <a:pt x="877" y="89"/>
                      </a:lnTo>
                      <a:lnTo>
                        <a:pt x="862" y="89"/>
                      </a:lnTo>
                      <a:lnTo>
                        <a:pt x="848" y="89"/>
                      </a:lnTo>
                      <a:lnTo>
                        <a:pt x="834" y="89"/>
                      </a:lnTo>
                      <a:lnTo>
                        <a:pt x="820" y="89"/>
                      </a:lnTo>
                      <a:lnTo>
                        <a:pt x="806" y="89"/>
                      </a:lnTo>
                      <a:lnTo>
                        <a:pt x="792" y="91"/>
                      </a:lnTo>
                      <a:lnTo>
                        <a:pt x="778" y="91"/>
                      </a:lnTo>
                      <a:lnTo>
                        <a:pt x="766" y="92"/>
                      </a:lnTo>
                      <a:lnTo>
                        <a:pt x="752" y="92"/>
                      </a:lnTo>
                      <a:lnTo>
                        <a:pt x="738" y="94"/>
                      </a:lnTo>
                      <a:lnTo>
                        <a:pt x="726" y="94"/>
                      </a:lnTo>
                      <a:lnTo>
                        <a:pt x="713" y="95"/>
                      </a:lnTo>
                      <a:lnTo>
                        <a:pt x="699" y="96"/>
                      </a:lnTo>
                      <a:lnTo>
                        <a:pt x="688" y="98"/>
                      </a:lnTo>
                      <a:lnTo>
                        <a:pt x="675" y="99"/>
                      </a:lnTo>
                      <a:lnTo>
                        <a:pt x="663" y="102"/>
                      </a:lnTo>
                      <a:lnTo>
                        <a:pt x="650" y="102"/>
                      </a:lnTo>
                      <a:lnTo>
                        <a:pt x="638" y="105"/>
                      </a:lnTo>
                      <a:lnTo>
                        <a:pt x="627" y="106"/>
                      </a:lnTo>
                      <a:lnTo>
                        <a:pt x="616" y="107"/>
                      </a:lnTo>
                      <a:lnTo>
                        <a:pt x="603" y="109"/>
                      </a:lnTo>
                      <a:lnTo>
                        <a:pt x="590" y="112"/>
                      </a:lnTo>
                      <a:lnTo>
                        <a:pt x="579" y="113"/>
                      </a:lnTo>
                      <a:lnTo>
                        <a:pt x="568" y="116"/>
                      </a:lnTo>
                      <a:lnTo>
                        <a:pt x="557" y="117"/>
                      </a:lnTo>
                      <a:lnTo>
                        <a:pt x="546" y="120"/>
                      </a:lnTo>
                      <a:lnTo>
                        <a:pt x="535" y="121"/>
                      </a:lnTo>
                      <a:lnTo>
                        <a:pt x="524" y="124"/>
                      </a:lnTo>
                      <a:lnTo>
                        <a:pt x="513" y="127"/>
                      </a:lnTo>
                      <a:lnTo>
                        <a:pt x="503" y="130"/>
                      </a:lnTo>
                      <a:lnTo>
                        <a:pt x="492" y="133"/>
                      </a:lnTo>
                      <a:lnTo>
                        <a:pt x="482" y="135"/>
                      </a:lnTo>
                      <a:lnTo>
                        <a:pt x="472" y="138"/>
                      </a:lnTo>
                      <a:lnTo>
                        <a:pt x="461" y="141"/>
                      </a:lnTo>
                      <a:lnTo>
                        <a:pt x="451" y="144"/>
                      </a:lnTo>
                      <a:lnTo>
                        <a:pt x="442" y="146"/>
                      </a:lnTo>
                      <a:lnTo>
                        <a:pt x="430" y="149"/>
                      </a:lnTo>
                      <a:lnTo>
                        <a:pt x="421" y="153"/>
                      </a:lnTo>
                      <a:lnTo>
                        <a:pt x="412" y="156"/>
                      </a:lnTo>
                      <a:lnTo>
                        <a:pt x="403" y="160"/>
                      </a:lnTo>
                      <a:lnTo>
                        <a:pt x="393" y="163"/>
                      </a:lnTo>
                      <a:lnTo>
                        <a:pt x="383" y="167"/>
                      </a:lnTo>
                      <a:lnTo>
                        <a:pt x="375" y="170"/>
                      </a:lnTo>
                      <a:lnTo>
                        <a:pt x="365" y="174"/>
                      </a:lnTo>
                      <a:lnTo>
                        <a:pt x="355" y="179"/>
                      </a:lnTo>
                      <a:lnTo>
                        <a:pt x="347" y="183"/>
                      </a:lnTo>
                      <a:lnTo>
                        <a:pt x="339" y="187"/>
                      </a:lnTo>
                      <a:lnTo>
                        <a:pt x="330" y="191"/>
                      </a:lnTo>
                      <a:lnTo>
                        <a:pt x="320" y="195"/>
                      </a:lnTo>
                      <a:lnTo>
                        <a:pt x="312" y="199"/>
                      </a:lnTo>
                      <a:lnTo>
                        <a:pt x="304" y="204"/>
                      </a:lnTo>
                      <a:lnTo>
                        <a:pt x="297" y="209"/>
                      </a:lnTo>
                      <a:lnTo>
                        <a:pt x="288" y="213"/>
                      </a:lnTo>
                      <a:lnTo>
                        <a:pt x="280" y="219"/>
                      </a:lnTo>
                      <a:lnTo>
                        <a:pt x="273" y="224"/>
                      </a:lnTo>
                      <a:lnTo>
                        <a:pt x="266" y="229"/>
                      </a:lnTo>
                      <a:lnTo>
                        <a:pt x="259" y="234"/>
                      </a:lnTo>
                      <a:lnTo>
                        <a:pt x="252" y="240"/>
                      </a:lnTo>
                      <a:lnTo>
                        <a:pt x="245" y="245"/>
                      </a:lnTo>
                      <a:lnTo>
                        <a:pt x="238" y="251"/>
                      </a:lnTo>
                      <a:lnTo>
                        <a:pt x="231" y="256"/>
                      </a:lnTo>
                      <a:lnTo>
                        <a:pt x="226" y="262"/>
                      </a:lnTo>
                      <a:lnTo>
                        <a:pt x="220" y="268"/>
                      </a:lnTo>
                      <a:lnTo>
                        <a:pt x="216" y="275"/>
                      </a:lnTo>
                      <a:lnTo>
                        <a:pt x="209" y="280"/>
                      </a:lnTo>
                      <a:lnTo>
                        <a:pt x="203" y="287"/>
                      </a:lnTo>
                      <a:lnTo>
                        <a:pt x="198" y="291"/>
                      </a:lnTo>
                      <a:lnTo>
                        <a:pt x="194" y="298"/>
                      </a:lnTo>
                      <a:lnTo>
                        <a:pt x="188" y="304"/>
                      </a:lnTo>
                      <a:lnTo>
                        <a:pt x="184" y="311"/>
                      </a:lnTo>
                      <a:lnTo>
                        <a:pt x="180" y="316"/>
                      </a:lnTo>
                      <a:lnTo>
                        <a:pt x="176" y="323"/>
                      </a:lnTo>
                      <a:lnTo>
                        <a:pt x="170" y="329"/>
                      </a:lnTo>
                      <a:lnTo>
                        <a:pt x="166" y="334"/>
                      </a:lnTo>
                      <a:lnTo>
                        <a:pt x="162" y="341"/>
                      </a:lnTo>
                      <a:lnTo>
                        <a:pt x="159" y="347"/>
                      </a:lnTo>
                      <a:lnTo>
                        <a:pt x="155" y="353"/>
                      </a:lnTo>
                      <a:lnTo>
                        <a:pt x="152" y="360"/>
                      </a:lnTo>
                      <a:lnTo>
                        <a:pt x="148" y="365"/>
                      </a:lnTo>
                      <a:lnTo>
                        <a:pt x="146" y="372"/>
                      </a:lnTo>
                      <a:lnTo>
                        <a:pt x="142" y="378"/>
                      </a:lnTo>
                      <a:lnTo>
                        <a:pt x="139" y="383"/>
                      </a:lnTo>
                      <a:lnTo>
                        <a:pt x="137" y="389"/>
                      </a:lnTo>
                      <a:lnTo>
                        <a:pt x="134" y="394"/>
                      </a:lnTo>
                      <a:lnTo>
                        <a:pt x="131" y="400"/>
                      </a:lnTo>
                      <a:lnTo>
                        <a:pt x="130" y="404"/>
                      </a:lnTo>
                      <a:lnTo>
                        <a:pt x="127" y="410"/>
                      </a:lnTo>
                      <a:lnTo>
                        <a:pt x="124" y="415"/>
                      </a:lnTo>
                      <a:lnTo>
                        <a:pt x="123" y="419"/>
                      </a:lnTo>
                      <a:lnTo>
                        <a:pt x="120" y="425"/>
                      </a:lnTo>
                      <a:lnTo>
                        <a:pt x="119" y="429"/>
                      </a:lnTo>
                      <a:lnTo>
                        <a:pt x="117" y="435"/>
                      </a:lnTo>
                      <a:lnTo>
                        <a:pt x="114" y="439"/>
                      </a:lnTo>
                      <a:lnTo>
                        <a:pt x="113" y="443"/>
                      </a:lnTo>
                      <a:lnTo>
                        <a:pt x="112" y="447"/>
                      </a:lnTo>
                      <a:lnTo>
                        <a:pt x="112" y="453"/>
                      </a:lnTo>
                      <a:lnTo>
                        <a:pt x="109" y="458"/>
                      </a:lnTo>
                      <a:lnTo>
                        <a:pt x="106" y="465"/>
                      </a:lnTo>
                      <a:lnTo>
                        <a:pt x="105" y="472"/>
                      </a:lnTo>
                      <a:lnTo>
                        <a:pt x="105" y="478"/>
                      </a:lnTo>
                      <a:lnTo>
                        <a:pt x="103" y="483"/>
                      </a:lnTo>
                      <a:lnTo>
                        <a:pt x="103" y="486"/>
                      </a:lnTo>
                      <a:lnTo>
                        <a:pt x="117" y="709"/>
                      </a:lnTo>
                      <a:lnTo>
                        <a:pt x="263" y="847"/>
                      </a:lnTo>
                      <a:lnTo>
                        <a:pt x="535" y="967"/>
                      </a:lnTo>
                      <a:lnTo>
                        <a:pt x="726" y="978"/>
                      </a:lnTo>
                      <a:lnTo>
                        <a:pt x="788" y="950"/>
                      </a:lnTo>
                      <a:lnTo>
                        <a:pt x="868" y="995"/>
                      </a:lnTo>
                      <a:close/>
                    </a:path>
                  </a:pathLst>
                </a:custGeom>
                <a:solidFill>
                  <a:srgbClr val="C2AD87"/>
                </a:solidFill>
                <a:ln w="9525">
                  <a:solidFill>
                    <a:schemeClr val="tx1"/>
                  </a:solidFill>
                  <a:round/>
                  <a:headEnd/>
                  <a:tailEnd/>
                </a:ln>
              </p:spPr>
              <p:txBody>
                <a:bodyPr/>
                <a:lstStyle/>
                <a:p>
                  <a:endParaRPr lang="it-IT"/>
                </a:p>
              </p:txBody>
            </p:sp>
            <p:sp>
              <p:nvSpPr>
                <p:cNvPr id="6511" name="Freeform 657"/>
                <p:cNvSpPr>
                  <a:spLocks/>
                </p:cNvSpPr>
                <p:nvPr/>
              </p:nvSpPr>
              <p:spPr bwMode="auto">
                <a:xfrm>
                  <a:off x="3262" y="2147"/>
                  <a:ext cx="188" cy="222"/>
                </a:xfrm>
                <a:custGeom>
                  <a:avLst/>
                  <a:gdLst>
                    <a:gd name="T0" fmla="*/ 7 w 564"/>
                    <a:gd name="T1" fmla="*/ 135 h 667"/>
                    <a:gd name="T2" fmla="*/ 6 w 564"/>
                    <a:gd name="T3" fmla="*/ 137 h 667"/>
                    <a:gd name="T4" fmla="*/ 5 w 564"/>
                    <a:gd name="T5" fmla="*/ 140 h 667"/>
                    <a:gd name="T6" fmla="*/ 4 w 564"/>
                    <a:gd name="T7" fmla="*/ 143 h 667"/>
                    <a:gd name="T8" fmla="*/ 3 w 564"/>
                    <a:gd name="T9" fmla="*/ 148 h 667"/>
                    <a:gd name="T10" fmla="*/ 1 w 564"/>
                    <a:gd name="T11" fmla="*/ 152 h 667"/>
                    <a:gd name="T12" fmla="*/ 0 w 564"/>
                    <a:gd name="T13" fmla="*/ 157 h 667"/>
                    <a:gd name="T14" fmla="*/ 0 w 564"/>
                    <a:gd name="T15" fmla="*/ 162 h 667"/>
                    <a:gd name="T16" fmla="*/ 0 w 564"/>
                    <a:gd name="T17" fmla="*/ 167 h 667"/>
                    <a:gd name="T18" fmla="*/ 0 w 564"/>
                    <a:gd name="T19" fmla="*/ 171 h 667"/>
                    <a:gd name="T20" fmla="*/ 0 w 564"/>
                    <a:gd name="T21" fmla="*/ 176 h 667"/>
                    <a:gd name="T22" fmla="*/ 2 w 564"/>
                    <a:gd name="T23" fmla="*/ 181 h 667"/>
                    <a:gd name="T24" fmla="*/ 4 w 564"/>
                    <a:gd name="T25" fmla="*/ 184 h 667"/>
                    <a:gd name="T26" fmla="*/ 7 w 564"/>
                    <a:gd name="T27" fmla="*/ 188 h 667"/>
                    <a:gd name="T28" fmla="*/ 11 w 564"/>
                    <a:gd name="T29" fmla="*/ 191 h 667"/>
                    <a:gd name="T30" fmla="*/ 14 w 564"/>
                    <a:gd name="T31" fmla="*/ 192 h 667"/>
                    <a:gd name="T32" fmla="*/ 17 w 564"/>
                    <a:gd name="T33" fmla="*/ 193 h 667"/>
                    <a:gd name="T34" fmla="*/ 19 w 564"/>
                    <a:gd name="T35" fmla="*/ 194 h 667"/>
                    <a:gd name="T36" fmla="*/ 23 w 564"/>
                    <a:gd name="T37" fmla="*/ 195 h 667"/>
                    <a:gd name="T38" fmla="*/ 26 w 564"/>
                    <a:gd name="T39" fmla="*/ 196 h 667"/>
                    <a:gd name="T40" fmla="*/ 29 w 564"/>
                    <a:gd name="T41" fmla="*/ 197 h 667"/>
                    <a:gd name="T42" fmla="*/ 33 w 564"/>
                    <a:gd name="T43" fmla="*/ 198 h 667"/>
                    <a:gd name="T44" fmla="*/ 37 w 564"/>
                    <a:gd name="T45" fmla="*/ 200 h 667"/>
                    <a:gd name="T46" fmla="*/ 41 w 564"/>
                    <a:gd name="T47" fmla="*/ 201 h 667"/>
                    <a:gd name="T48" fmla="*/ 45 w 564"/>
                    <a:gd name="T49" fmla="*/ 202 h 667"/>
                    <a:gd name="T50" fmla="*/ 49 w 564"/>
                    <a:gd name="T51" fmla="*/ 203 h 667"/>
                    <a:gd name="T52" fmla="*/ 53 w 564"/>
                    <a:gd name="T53" fmla="*/ 205 h 667"/>
                    <a:gd name="T54" fmla="*/ 57 w 564"/>
                    <a:gd name="T55" fmla="*/ 206 h 667"/>
                    <a:gd name="T56" fmla="*/ 62 w 564"/>
                    <a:gd name="T57" fmla="*/ 207 h 667"/>
                    <a:gd name="T58" fmla="*/ 65 w 564"/>
                    <a:gd name="T59" fmla="*/ 208 h 667"/>
                    <a:gd name="T60" fmla="*/ 70 w 564"/>
                    <a:gd name="T61" fmla="*/ 209 h 667"/>
                    <a:gd name="T62" fmla="*/ 74 w 564"/>
                    <a:gd name="T63" fmla="*/ 210 h 667"/>
                    <a:gd name="T64" fmla="*/ 77 w 564"/>
                    <a:gd name="T65" fmla="*/ 211 h 667"/>
                    <a:gd name="T66" fmla="*/ 82 w 564"/>
                    <a:gd name="T67" fmla="*/ 213 h 667"/>
                    <a:gd name="T68" fmla="*/ 85 w 564"/>
                    <a:gd name="T69" fmla="*/ 214 h 667"/>
                    <a:gd name="T70" fmla="*/ 89 w 564"/>
                    <a:gd name="T71" fmla="*/ 215 h 667"/>
                    <a:gd name="T72" fmla="*/ 92 w 564"/>
                    <a:gd name="T73" fmla="*/ 216 h 667"/>
                    <a:gd name="T74" fmla="*/ 96 w 564"/>
                    <a:gd name="T75" fmla="*/ 217 h 667"/>
                    <a:gd name="T76" fmla="*/ 99 w 564"/>
                    <a:gd name="T77" fmla="*/ 218 h 667"/>
                    <a:gd name="T78" fmla="*/ 102 w 564"/>
                    <a:gd name="T79" fmla="*/ 219 h 667"/>
                    <a:gd name="T80" fmla="*/ 107 w 564"/>
                    <a:gd name="T81" fmla="*/ 220 h 667"/>
                    <a:gd name="T82" fmla="*/ 110 w 564"/>
                    <a:gd name="T83" fmla="*/ 221 h 667"/>
                    <a:gd name="T84" fmla="*/ 112 w 564"/>
                    <a:gd name="T85" fmla="*/ 221 h 667"/>
                    <a:gd name="T86" fmla="*/ 147 w 564"/>
                    <a:gd name="T87" fmla="*/ 219 h 667"/>
                    <a:gd name="T88" fmla="*/ 188 w 564"/>
                    <a:gd name="T89" fmla="*/ 23 h 667"/>
                    <a:gd name="T90" fmla="*/ 51 w 564"/>
                    <a:gd name="T91" fmla="*/ 0 h 667"/>
                    <a:gd name="T92" fmla="*/ 83 w 564"/>
                    <a:gd name="T93" fmla="*/ 42 h 667"/>
                    <a:gd name="T94" fmla="*/ 146 w 564"/>
                    <a:gd name="T95" fmla="*/ 76 h 667"/>
                    <a:gd name="T96" fmla="*/ 60 w 564"/>
                    <a:gd name="T97" fmla="*/ 162 h 667"/>
                    <a:gd name="T98" fmla="*/ 14 w 564"/>
                    <a:gd name="T99" fmla="*/ 135 h 667"/>
                    <a:gd name="T100" fmla="*/ 7 w 564"/>
                    <a:gd name="T101" fmla="*/ 135 h 6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64" h="667">
                      <a:moveTo>
                        <a:pt x="22" y="405"/>
                      </a:moveTo>
                      <a:lnTo>
                        <a:pt x="21" y="405"/>
                      </a:lnTo>
                      <a:lnTo>
                        <a:pt x="19" y="410"/>
                      </a:lnTo>
                      <a:lnTo>
                        <a:pt x="18" y="412"/>
                      </a:lnTo>
                      <a:lnTo>
                        <a:pt x="17" y="417"/>
                      </a:lnTo>
                      <a:lnTo>
                        <a:pt x="15" y="422"/>
                      </a:lnTo>
                      <a:lnTo>
                        <a:pt x="14" y="427"/>
                      </a:lnTo>
                      <a:lnTo>
                        <a:pt x="12" y="431"/>
                      </a:lnTo>
                      <a:lnTo>
                        <a:pt x="10" y="437"/>
                      </a:lnTo>
                      <a:lnTo>
                        <a:pt x="8" y="444"/>
                      </a:lnTo>
                      <a:lnTo>
                        <a:pt x="7" y="451"/>
                      </a:lnTo>
                      <a:lnTo>
                        <a:pt x="4" y="456"/>
                      </a:lnTo>
                      <a:lnTo>
                        <a:pt x="3" y="463"/>
                      </a:lnTo>
                      <a:lnTo>
                        <a:pt x="1" y="472"/>
                      </a:lnTo>
                      <a:lnTo>
                        <a:pt x="1" y="479"/>
                      </a:lnTo>
                      <a:lnTo>
                        <a:pt x="0" y="486"/>
                      </a:lnTo>
                      <a:lnTo>
                        <a:pt x="0" y="493"/>
                      </a:lnTo>
                      <a:lnTo>
                        <a:pt x="0" y="501"/>
                      </a:lnTo>
                      <a:lnTo>
                        <a:pt x="0" y="509"/>
                      </a:lnTo>
                      <a:lnTo>
                        <a:pt x="0" y="515"/>
                      </a:lnTo>
                      <a:lnTo>
                        <a:pt x="0" y="522"/>
                      </a:lnTo>
                      <a:lnTo>
                        <a:pt x="1" y="529"/>
                      </a:lnTo>
                      <a:lnTo>
                        <a:pt x="4" y="537"/>
                      </a:lnTo>
                      <a:lnTo>
                        <a:pt x="5" y="543"/>
                      </a:lnTo>
                      <a:lnTo>
                        <a:pt x="8" y="548"/>
                      </a:lnTo>
                      <a:lnTo>
                        <a:pt x="12" y="554"/>
                      </a:lnTo>
                      <a:lnTo>
                        <a:pt x="17" y="561"/>
                      </a:lnTo>
                      <a:lnTo>
                        <a:pt x="21" y="564"/>
                      </a:lnTo>
                      <a:lnTo>
                        <a:pt x="26" y="569"/>
                      </a:lnTo>
                      <a:lnTo>
                        <a:pt x="32" y="573"/>
                      </a:lnTo>
                      <a:lnTo>
                        <a:pt x="39" y="576"/>
                      </a:lnTo>
                      <a:lnTo>
                        <a:pt x="43" y="578"/>
                      </a:lnTo>
                      <a:lnTo>
                        <a:pt x="46" y="579"/>
                      </a:lnTo>
                      <a:lnTo>
                        <a:pt x="50" y="580"/>
                      </a:lnTo>
                      <a:lnTo>
                        <a:pt x="56" y="582"/>
                      </a:lnTo>
                      <a:lnTo>
                        <a:pt x="58" y="583"/>
                      </a:lnTo>
                      <a:lnTo>
                        <a:pt x="64" y="585"/>
                      </a:lnTo>
                      <a:lnTo>
                        <a:pt x="68" y="586"/>
                      </a:lnTo>
                      <a:lnTo>
                        <a:pt x="74" y="589"/>
                      </a:lnTo>
                      <a:lnTo>
                        <a:pt x="78" y="589"/>
                      </a:lnTo>
                      <a:lnTo>
                        <a:pt x="82" y="590"/>
                      </a:lnTo>
                      <a:lnTo>
                        <a:pt x="88" y="591"/>
                      </a:lnTo>
                      <a:lnTo>
                        <a:pt x="94" y="594"/>
                      </a:lnTo>
                      <a:lnTo>
                        <a:pt x="99" y="596"/>
                      </a:lnTo>
                      <a:lnTo>
                        <a:pt x="106" y="597"/>
                      </a:lnTo>
                      <a:lnTo>
                        <a:pt x="110" y="600"/>
                      </a:lnTo>
                      <a:lnTo>
                        <a:pt x="117" y="603"/>
                      </a:lnTo>
                      <a:lnTo>
                        <a:pt x="122" y="604"/>
                      </a:lnTo>
                      <a:lnTo>
                        <a:pt x="129" y="605"/>
                      </a:lnTo>
                      <a:lnTo>
                        <a:pt x="135" y="607"/>
                      </a:lnTo>
                      <a:lnTo>
                        <a:pt x="140" y="610"/>
                      </a:lnTo>
                      <a:lnTo>
                        <a:pt x="146" y="611"/>
                      </a:lnTo>
                      <a:lnTo>
                        <a:pt x="153" y="612"/>
                      </a:lnTo>
                      <a:lnTo>
                        <a:pt x="159" y="615"/>
                      </a:lnTo>
                      <a:lnTo>
                        <a:pt x="165" y="617"/>
                      </a:lnTo>
                      <a:lnTo>
                        <a:pt x="172" y="618"/>
                      </a:lnTo>
                      <a:lnTo>
                        <a:pt x="178" y="619"/>
                      </a:lnTo>
                      <a:lnTo>
                        <a:pt x="185" y="622"/>
                      </a:lnTo>
                      <a:lnTo>
                        <a:pt x="191" y="624"/>
                      </a:lnTo>
                      <a:lnTo>
                        <a:pt x="196" y="625"/>
                      </a:lnTo>
                      <a:lnTo>
                        <a:pt x="203" y="628"/>
                      </a:lnTo>
                      <a:lnTo>
                        <a:pt x="209" y="629"/>
                      </a:lnTo>
                      <a:lnTo>
                        <a:pt x="216" y="632"/>
                      </a:lnTo>
                      <a:lnTo>
                        <a:pt x="221" y="632"/>
                      </a:lnTo>
                      <a:lnTo>
                        <a:pt x="228" y="635"/>
                      </a:lnTo>
                      <a:lnTo>
                        <a:pt x="232" y="635"/>
                      </a:lnTo>
                      <a:lnTo>
                        <a:pt x="239" y="637"/>
                      </a:lnTo>
                      <a:lnTo>
                        <a:pt x="245" y="639"/>
                      </a:lnTo>
                      <a:lnTo>
                        <a:pt x="250" y="640"/>
                      </a:lnTo>
                      <a:lnTo>
                        <a:pt x="256" y="642"/>
                      </a:lnTo>
                      <a:lnTo>
                        <a:pt x="263" y="644"/>
                      </a:lnTo>
                      <a:lnTo>
                        <a:pt x="267" y="646"/>
                      </a:lnTo>
                      <a:lnTo>
                        <a:pt x="273" y="647"/>
                      </a:lnTo>
                      <a:lnTo>
                        <a:pt x="277" y="649"/>
                      </a:lnTo>
                      <a:lnTo>
                        <a:pt x="282" y="650"/>
                      </a:lnTo>
                      <a:lnTo>
                        <a:pt x="287" y="651"/>
                      </a:lnTo>
                      <a:lnTo>
                        <a:pt x="292" y="653"/>
                      </a:lnTo>
                      <a:lnTo>
                        <a:pt x="296" y="654"/>
                      </a:lnTo>
                      <a:lnTo>
                        <a:pt x="301" y="656"/>
                      </a:lnTo>
                      <a:lnTo>
                        <a:pt x="307" y="657"/>
                      </a:lnTo>
                      <a:lnTo>
                        <a:pt x="316" y="660"/>
                      </a:lnTo>
                      <a:lnTo>
                        <a:pt x="321" y="661"/>
                      </a:lnTo>
                      <a:lnTo>
                        <a:pt x="327" y="663"/>
                      </a:lnTo>
                      <a:lnTo>
                        <a:pt x="331" y="664"/>
                      </a:lnTo>
                      <a:lnTo>
                        <a:pt x="335" y="665"/>
                      </a:lnTo>
                      <a:lnTo>
                        <a:pt x="337" y="665"/>
                      </a:lnTo>
                      <a:lnTo>
                        <a:pt x="338" y="667"/>
                      </a:lnTo>
                      <a:lnTo>
                        <a:pt x="440" y="657"/>
                      </a:lnTo>
                      <a:lnTo>
                        <a:pt x="558" y="224"/>
                      </a:lnTo>
                      <a:lnTo>
                        <a:pt x="564" y="68"/>
                      </a:lnTo>
                      <a:lnTo>
                        <a:pt x="280" y="0"/>
                      </a:lnTo>
                      <a:lnTo>
                        <a:pt x="154" y="1"/>
                      </a:lnTo>
                      <a:lnTo>
                        <a:pt x="120" y="143"/>
                      </a:lnTo>
                      <a:lnTo>
                        <a:pt x="250" y="125"/>
                      </a:lnTo>
                      <a:lnTo>
                        <a:pt x="390" y="164"/>
                      </a:lnTo>
                      <a:lnTo>
                        <a:pt x="438" y="228"/>
                      </a:lnTo>
                      <a:lnTo>
                        <a:pt x="344" y="522"/>
                      </a:lnTo>
                      <a:lnTo>
                        <a:pt x="179" y="488"/>
                      </a:lnTo>
                      <a:lnTo>
                        <a:pt x="132" y="410"/>
                      </a:lnTo>
                      <a:lnTo>
                        <a:pt x="42" y="405"/>
                      </a:lnTo>
                      <a:lnTo>
                        <a:pt x="22" y="405"/>
                      </a:lnTo>
                      <a:close/>
                    </a:path>
                  </a:pathLst>
                </a:custGeom>
                <a:solidFill>
                  <a:srgbClr val="96ABBA"/>
                </a:solidFill>
                <a:ln w="9525">
                  <a:solidFill>
                    <a:schemeClr val="tx1"/>
                  </a:solidFill>
                  <a:round/>
                  <a:headEnd/>
                  <a:tailEnd/>
                </a:ln>
              </p:spPr>
              <p:txBody>
                <a:bodyPr/>
                <a:lstStyle/>
                <a:p>
                  <a:endParaRPr lang="it-IT"/>
                </a:p>
              </p:txBody>
            </p:sp>
            <p:sp>
              <p:nvSpPr>
                <p:cNvPr id="6512" name="Freeform 658"/>
                <p:cNvSpPr>
                  <a:spLocks/>
                </p:cNvSpPr>
                <p:nvPr/>
              </p:nvSpPr>
              <p:spPr bwMode="auto">
                <a:xfrm>
                  <a:off x="3126" y="2127"/>
                  <a:ext cx="85" cy="139"/>
                </a:xfrm>
                <a:custGeom>
                  <a:avLst/>
                  <a:gdLst>
                    <a:gd name="T0" fmla="*/ 85 w 256"/>
                    <a:gd name="T1" fmla="*/ 26 h 417"/>
                    <a:gd name="T2" fmla="*/ 48 w 256"/>
                    <a:gd name="T3" fmla="*/ 42 h 417"/>
                    <a:gd name="T4" fmla="*/ 50 w 256"/>
                    <a:gd name="T5" fmla="*/ 139 h 417"/>
                    <a:gd name="T6" fmla="*/ 0 w 256"/>
                    <a:gd name="T7" fmla="*/ 114 h 417"/>
                    <a:gd name="T8" fmla="*/ 6 w 256"/>
                    <a:gd name="T9" fmla="*/ 16 h 417"/>
                    <a:gd name="T10" fmla="*/ 53 w 256"/>
                    <a:gd name="T11" fmla="*/ 0 h 417"/>
                    <a:gd name="T12" fmla="*/ 85 w 256"/>
                    <a:gd name="T13" fmla="*/ 26 h 417"/>
                    <a:gd name="T14" fmla="*/ 85 w 256"/>
                    <a:gd name="T15" fmla="*/ 26 h 4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6" h="417">
                      <a:moveTo>
                        <a:pt x="256" y="77"/>
                      </a:moveTo>
                      <a:lnTo>
                        <a:pt x="144" y="127"/>
                      </a:lnTo>
                      <a:lnTo>
                        <a:pt x="150" y="417"/>
                      </a:lnTo>
                      <a:lnTo>
                        <a:pt x="0" y="343"/>
                      </a:lnTo>
                      <a:lnTo>
                        <a:pt x="18" y="47"/>
                      </a:lnTo>
                      <a:lnTo>
                        <a:pt x="160" y="0"/>
                      </a:lnTo>
                      <a:lnTo>
                        <a:pt x="256" y="77"/>
                      </a:lnTo>
                      <a:close/>
                    </a:path>
                  </a:pathLst>
                </a:custGeom>
                <a:solidFill>
                  <a:srgbClr val="CC804D"/>
                </a:solidFill>
                <a:ln w="9525">
                  <a:solidFill>
                    <a:schemeClr val="tx1"/>
                  </a:solidFill>
                  <a:round/>
                  <a:headEnd/>
                  <a:tailEnd/>
                </a:ln>
              </p:spPr>
              <p:txBody>
                <a:bodyPr/>
                <a:lstStyle/>
                <a:p>
                  <a:endParaRPr lang="it-IT"/>
                </a:p>
              </p:txBody>
            </p:sp>
            <p:sp>
              <p:nvSpPr>
                <p:cNvPr id="6513" name="Freeform 659"/>
                <p:cNvSpPr>
                  <a:spLocks/>
                </p:cNvSpPr>
                <p:nvPr/>
              </p:nvSpPr>
              <p:spPr bwMode="auto">
                <a:xfrm>
                  <a:off x="3337" y="2235"/>
                  <a:ext cx="82" cy="50"/>
                </a:xfrm>
                <a:custGeom>
                  <a:avLst/>
                  <a:gdLst>
                    <a:gd name="T0" fmla="*/ 10 w 247"/>
                    <a:gd name="T1" fmla="*/ 0 h 150"/>
                    <a:gd name="T2" fmla="*/ 14 w 247"/>
                    <a:gd name="T3" fmla="*/ 1 h 150"/>
                    <a:gd name="T4" fmla="*/ 18 w 247"/>
                    <a:gd name="T5" fmla="*/ 2 h 150"/>
                    <a:gd name="T6" fmla="*/ 23 w 247"/>
                    <a:gd name="T7" fmla="*/ 4 h 150"/>
                    <a:gd name="T8" fmla="*/ 27 w 247"/>
                    <a:gd name="T9" fmla="*/ 5 h 150"/>
                    <a:gd name="T10" fmla="*/ 30 w 247"/>
                    <a:gd name="T11" fmla="*/ 5 h 150"/>
                    <a:gd name="T12" fmla="*/ 34 w 247"/>
                    <a:gd name="T13" fmla="*/ 6 h 150"/>
                    <a:gd name="T14" fmla="*/ 37 w 247"/>
                    <a:gd name="T15" fmla="*/ 7 h 150"/>
                    <a:gd name="T16" fmla="*/ 40 w 247"/>
                    <a:gd name="T17" fmla="*/ 8 h 150"/>
                    <a:gd name="T18" fmla="*/ 43 w 247"/>
                    <a:gd name="T19" fmla="*/ 9 h 150"/>
                    <a:gd name="T20" fmla="*/ 46 w 247"/>
                    <a:gd name="T21" fmla="*/ 10 h 150"/>
                    <a:gd name="T22" fmla="*/ 49 w 247"/>
                    <a:gd name="T23" fmla="*/ 11 h 150"/>
                    <a:gd name="T24" fmla="*/ 53 w 247"/>
                    <a:gd name="T25" fmla="*/ 12 h 150"/>
                    <a:gd name="T26" fmla="*/ 56 w 247"/>
                    <a:gd name="T27" fmla="*/ 13 h 150"/>
                    <a:gd name="T28" fmla="*/ 59 w 247"/>
                    <a:gd name="T29" fmla="*/ 15 h 150"/>
                    <a:gd name="T30" fmla="*/ 62 w 247"/>
                    <a:gd name="T31" fmla="*/ 16 h 150"/>
                    <a:gd name="T32" fmla="*/ 65 w 247"/>
                    <a:gd name="T33" fmla="*/ 17 h 150"/>
                    <a:gd name="T34" fmla="*/ 68 w 247"/>
                    <a:gd name="T35" fmla="*/ 18 h 150"/>
                    <a:gd name="T36" fmla="*/ 72 w 247"/>
                    <a:gd name="T37" fmla="*/ 20 h 150"/>
                    <a:gd name="T38" fmla="*/ 76 w 247"/>
                    <a:gd name="T39" fmla="*/ 22 h 150"/>
                    <a:gd name="T40" fmla="*/ 80 w 247"/>
                    <a:gd name="T41" fmla="*/ 24 h 150"/>
                    <a:gd name="T42" fmla="*/ 81 w 247"/>
                    <a:gd name="T43" fmla="*/ 26 h 150"/>
                    <a:gd name="T44" fmla="*/ 82 w 247"/>
                    <a:gd name="T45" fmla="*/ 29 h 150"/>
                    <a:gd name="T46" fmla="*/ 82 w 247"/>
                    <a:gd name="T47" fmla="*/ 33 h 150"/>
                    <a:gd name="T48" fmla="*/ 81 w 247"/>
                    <a:gd name="T49" fmla="*/ 37 h 150"/>
                    <a:gd name="T50" fmla="*/ 81 w 247"/>
                    <a:gd name="T51" fmla="*/ 41 h 150"/>
                    <a:gd name="T52" fmla="*/ 79 w 247"/>
                    <a:gd name="T53" fmla="*/ 44 h 150"/>
                    <a:gd name="T54" fmla="*/ 77 w 247"/>
                    <a:gd name="T55" fmla="*/ 47 h 150"/>
                    <a:gd name="T56" fmla="*/ 74 w 247"/>
                    <a:gd name="T57" fmla="*/ 50 h 150"/>
                    <a:gd name="T58" fmla="*/ 71 w 247"/>
                    <a:gd name="T59" fmla="*/ 50 h 150"/>
                    <a:gd name="T60" fmla="*/ 68 w 247"/>
                    <a:gd name="T61" fmla="*/ 49 h 150"/>
                    <a:gd name="T62" fmla="*/ 65 w 247"/>
                    <a:gd name="T63" fmla="*/ 47 h 150"/>
                    <a:gd name="T64" fmla="*/ 61 w 247"/>
                    <a:gd name="T65" fmla="*/ 46 h 150"/>
                    <a:gd name="T66" fmla="*/ 56 w 247"/>
                    <a:gd name="T67" fmla="*/ 44 h 150"/>
                    <a:gd name="T68" fmla="*/ 54 w 247"/>
                    <a:gd name="T69" fmla="*/ 44 h 150"/>
                    <a:gd name="T70" fmla="*/ 51 w 247"/>
                    <a:gd name="T71" fmla="*/ 43 h 150"/>
                    <a:gd name="T72" fmla="*/ 48 w 247"/>
                    <a:gd name="T73" fmla="*/ 42 h 150"/>
                    <a:gd name="T74" fmla="*/ 44 w 247"/>
                    <a:gd name="T75" fmla="*/ 40 h 150"/>
                    <a:gd name="T76" fmla="*/ 42 w 247"/>
                    <a:gd name="T77" fmla="*/ 39 h 150"/>
                    <a:gd name="T78" fmla="*/ 39 w 247"/>
                    <a:gd name="T79" fmla="*/ 38 h 150"/>
                    <a:gd name="T80" fmla="*/ 35 w 247"/>
                    <a:gd name="T81" fmla="*/ 37 h 150"/>
                    <a:gd name="T82" fmla="*/ 32 w 247"/>
                    <a:gd name="T83" fmla="*/ 37 h 150"/>
                    <a:gd name="T84" fmla="*/ 29 w 247"/>
                    <a:gd name="T85" fmla="*/ 35 h 150"/>
                    <a:gd name="T86" fmla="*/ 26 w 247"/>
                    <a:gd name="T87" fmla="*/ 34 h 150"/>
                    <a:gd name="T88" fmla="*/ 23 w 247"/>
                    <a:gd name="T89" fmla="*/ 33 h 150"/>
                    <a:gd name="T90" fmla="*/ 20 w 247"/>
                    <a:gd name="T91" fmla="*/ 32 h 150"/>
                    <a:gd name="T92" fmla="*/ 17 w 247"/>
                    <a:gd name="T93" fmla="*/ 31 h 150"/>
                    <a:gd name="T94" fmla="*/ 13 w 247"/>
                    <a:gd name="T95" fmla="*/ 30 h 150"/>
                    <a:gd name="T96" fmla="*/ 8 w 247"/>
                    <a:gd name="T97" fmla="*/ 28 h 150"/>
                    <a:gd name="T98" fmla="*/ 4 w 247"/>
                    <a:gd name="T99" fmla="*/ 27 h 150"/>
                    <a:gd name="T100" fmla="*/ 1 w 247"/>
                    <a:gd name="T101" fmla="*/ 25 h 150"/>
                    <a:gd name="T102" fmla="*/ 9 w 247"/>
                    <a:gd name="T103" fmla="*/ 0 h 1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47" h="150">
                      <a:moveTo>
                        <a:pt x="28" y="0"/>
                      </a:moveTo>
                      <a:lnTo>
                        <a:pt x="31" y="0"/>
                      </a:lnTo>
                      <a:lnTo>
                        <a:pt x="38" y="2"/>
                      </a:lnTo>
                      <a:lnTo>
                        <a:pt x="42" y="2"/>
                      </a:lnTo>
                      <a:lnTo>
                        <a:pt x="48" y="4"/>
                      </a:lnTo>
                      <a:lnTo>
                        <a:pt x="55" y="7"/>
                      </a:lnTo>
                      <a:lnTo>
                        <a:pt x="62" y="9"/>
                      </a:lnTo>
                      <a:lnTo>
                        <a:pt x="69" y="11"/>
                      </a:lnTo>
                      <a:lnTo>
                        <a:pt x="77" y="12"/>
                      </a:lnTo>
                      <a:lnTo>
                        <a:pt x="82" y="14"/>
                      </a:lnTo>
                      <a:lnTo>
                        <a:pt x="87" y="15"/>
                      </a:lnTo>
                      <a:lnTo>
                        <a:pt x="91" y="15"/>
                      </a:lnTo>
                      <a:lnTo>
                        <a:pt x="96" y="18"/>
                      </a:lnTo>
                      <a:lnTo>
                        <a:pt x="101" y="19"/>
                      </a:lnTo>
                      <a:lnTo>
                        <a:pt x="105" y="20"/>
                      </a:lnTo>
                      <a:lnTo>
                        <a:pt x="110" y="20"/>
                      </a:lnTo>
                      <a:lnTo>
                        <a:pt x="115" y="22"/>
                      </a:lnTo>
                      <a:lnTo>
                        <a:pt x="119" y="25"/>
                      </a:lnTo>
                      <a:lnTo>
                        <a:pt x="124" y="26"/>
                      </a:lnTo>
                      <a:lnTo>
                        <a:pt x="130" y="27"/>
                      </a:lnTo>
                      <a:lnTo>
                        <a:pt x="135" y="29"/>
                      </a:lnTo>
                      <a:lnTo>
                        <a:pt x="140" y="30"/>
                      </a:lnTo>
                      <a:lnTo>
                        <a:pt x="145" y="32"/>
                      </a:lnTo>
                      <a:lnTo>
                        <a:pt x="149" y="33"/>
                      </a:lnTo>
                      <a:lnTo>
                        <a:pt x="155" y="36"/>
                      </a:lnTo>
                      <a:lnTo>
                        <a:pt x="159" y="37"/>
                      </a:lnTo>
                      <a:lnTo>
                        <a:pt x="165" y="39"/>
                      </a:lnTo>
                      <a:lnTo>
                        <a:pt x="169" y="40"/>
                      </a:lnTo>
                      <a:lnTo>
                        <a:pt x="174" y="43"/>
                      </a:lnTo>
                      <a:lnTo>
                        <a:pt x="179" y="44"/>
                      </a:lnTo>
                      <a:lnTo>
                        <a:pt x="184" y="46"/>
                      </a:lnTo>
                      <a:lnTo>
                        <a:pt x="188" y="47"/>
                      </a:lnTo>
                      <a:lnTo>
                        <a:pt x="192" y="50"/>
                      </a:lnTo>
                      <a:lnTo>
                        <a:pt x="197" y="51"/>
                      </a:lnTo>
                      <a:lnTo>
                        <a:pt x="201" y="53"/>
                      </a:lnTo>
                      <a:lnTo>
                        <a:pt x="205" y="54"/>
                      </a:lnTo>
                      <a:lnTo>
                        <a:pt x="211" y="57"/>
                      </a:lnTo>
                      <a:lnTo>
                        <a:pt x="218" y="59"/>
                      </a:lnTo>
                      <a:lnTo>
                        <a:pt x="224" y="62"/>
                      </a:lnTo>
                      <a:lnTo>
                        <a:pt x="230" y="66"/>
                      </a:lnTo>
                      <a:lnTo>
                        <a:pt x="236" y="69"/>
                      </a:lnTo>
                      <a:lnTo>
                        <a:pt x="240" y="73"/>
                      </a:lnTo>
                      <a:lnTo>
                        <a:pt x="243" y="76"/>
                      </a:lnTo>
                      <a:lnTo>
                        <a:pt x="244" y="79"/>
                      </a:lnTo>
                      <a:lnTo>
                        <a:pt x="247" y="83"/>
                      </a:lnTo>
                      <a:lnTo>
                        <a:pt x="247" y="87"/>
                      </a:lnTo>
                      <a:lnTo>
                        <a:pt x="247" y="93"/>
                      </a:lnTo>
                      <a:lnTo>
                        <a:pt x="247" y="100"/>
                      </a:lnTo>
                      <a:lnTo>
                        <a:pt x="247" y="105"/>
                      </a:lnTo>
                      <a:lnTo>
                        <a:pt x="245" y="111"/>
                      </a:lnTo>
                      <a:lnTo>
                        <a:pt x="244" y="117"/>
                      </a:lnTo>
                      <a:lnTo>
                        <a:pt x="243" y="122"/>
                      </a:lnTo>
                      <a:lnTo>
                        <a:pt x="241" y="128"/>
                      </a:lnTo>
                      <a:lnTo>
                        <a:pt x="238" y="133"/>
                      </a:lnTo>
                      <a:lnTo>
                        <a:pt x="236" y="137"/>
                      </a:lnTo>
                      <a:lnTo>
                        <a:pt x="233" y="140"/>
                      </a:lnTo>
                      <a:lnTo>
                        <a:pt x="231" y="144"/>
                      </a:lnTo>
                      <a:lnTo>
                        <a:pt x="224" y="149"/>
                      </a:lnTo>
                      <a:lnTo>
                        <a:pt x="218" y="150"/>
                      </a:lnTo>
                      <a:lnTo>
                        <a:pt x="213" y="149"/>
                      </a:lnTo>
                      <a:lnTo>
                        <a:pt x="211" y="147"/>
                      </a:lnTo>
                      <a:lnTo>
                        <a:pt x="206" y="146"/>
                      </a:lnTo>
                      <a:lnTo>
                        <a:pt x="201" y="144"/>
                      </a:lnTo>
                      <a:lnTo>
                        <a:pt x="195" y="142"/>
                      </a:lnTo>
                      <a:lnTo>
                        <a:pt x="190" y="140"/>
                      </a:lnTo>
                      <a:lnTo>
                        <a:pt x="183" y="137"/>
                      </a:lnTo>
                      <a:lnTo>
                        <a:pt x="176" y="136"/>
                      </a:lnTo>
                      <a:lnTo>
                        <a:pt x="170" y="133"/>
                      </a:lnTo>
                      <a:lnTo>
                        <a:pt x="166" y="133"/>
                      </a:lnTo>
                      <a:lnTo>
                        <a:pt x="162" y="131"/>
                      </a:lnTo>
                      <a:lnTo>
                        <a:pt x="158" y="131"/>
                      </a:lnTo>
                      <a:lnTo>
                        <a:pt x="153" y="128"/>
                      </a:lnTo>
                      <a:lnTo>
                        <a:pt x="148" y="126"/>
                      </a:lnTo>
                      <a:lnTo>
                        <a:pt x="144" y="125"/>
                      </a:lnTo>
                      <a:lnTo>
                        <a:pt x="140" y="124"/>
                      </a:lnTo>
                      <a:lnTo>
                        <a:pt x="134" y="121"/>
                      </a:lnTo>
                      <a:lnTo>
                        <a:pt x="130" y="119"/>
                      </a:lnTo>
                      <a:lnTo>
                        <a:pt x="126" y="118"/>
                      </a:lnTo>
                      <a:lnTo>
                        <a:pt x="120" y="118"/>
                      </a:lnTo>
                      <a:lnTo>
                        <a:pt x="116" y="115"/>
                      </a:lnTo>
                      <a:lnTo>
                        <a:pt x="112" y="114"/>
                      </a:lnTo>
                      <a:lnTo>
                        <a:pt x="106" y="112"/>
                      </a:lnTo>
                      <a:lnTo>
                        <a:pt x="102" y="111"/>
                      </a:lnTo>
                      <a:lnTo>
                        <a:pt x="96" y="110"/>
                      </a:lnTo>
                      <a:lnTo>
                        <a:pt x="92" y="107"/>
                      </a:lnTo>
                      <a:lnTo>
                        <a:pt x="87" y="105"/>
                      </a:lnTo>
                      <a:lnTo>
                        <a:pt x="82" y="104"/>
                      </a:lnTo>
                      <a:lnTo>
                        <a:pt x="77" y="103"/>
                      </a:lnTo>
                      <a:lnTo>
                        <a:pt x="73" y="100"/>
                      </a:lnTo>
                      <a:lnTo>
                        <a:pt x="69" y="98"/>
                      </a:lnTo>
                      <a:lnTo>
                        <a:pt x="63" y="97"/>
                      </a:lnTo>
                      <a:lnTo>
                        <a:pt x="59" y="96"/>
                      </a:lnTo>
                      <a:lnTo>
                        <a:pt x="55" y="94"/>
                      </a:lnTo>
                      <a:lnTo>
                        <a:pt x="50" y="92"/>
                      </a:lnTo>
                      <a:lnTo>
                        <a:pt x="46" y="92"/>
                      </a:lnTo>
                      <a:lnTo>
                        <a:pt x="39" y="89"/>
                      </a:lnTo>
                      <a:lnTo>
                        <a:pt x="32" y="87"/>
                      </a:lnTo>
                      <a:lnTo>
                        <a:pt x="25" y="85"/>
                      </a:lnTo>
                      <a:lnTo>
                        <a:pt x="18" y="82"/>
                      </a:lnTo>
                      <a:lnTo>
                        <a:pt x="13" y="80"/>
                      </a:lnTo>
                      <a:lnTo>
                        <a:pt x="10" y="79"/>
                      </a:lnTo>
                      <a:lnTo>
                        <a:pt x="3" y="76"/>
                      </a:lnTo>
                      <a:lnTo>
                        <a:pt x="0" y="76"/>
                      </a:lnTo>
                      <a:lnTo>
                        <a:pt x="28" y="0"/>
                      </a:lnTo>
                      <a:close/>
                    </a:path>
                  </a:pathLst>
                </a:custGeom>
                <a:solidFill>
                  <a:srgbClr val="000000"/>
                </a:solidFill>
                <a:ln w="9525">
                  <a:solidFill>
                    <a:schemeClr val="tx1"/>
                  </a:solidFill>
                  <a:round/>
                  <a:headEnd/>
                  <a:tailEnd/>
                </a:ln>
              </p:spPr>
              <p:txBody>
                <a:bodyPr/>
                <a:lstStyle/>
                <a:p>
                  <a:endParaRPr lang="it-IT"/>
                </a:p>
              </p:txBody>
            </p:sp>
            <p:sp>
              <p:nvSpPr>
                <p:cNvPr id="6514" name="Freeform 660"/>
                <p:cNvSpPr>
                  <a:spLocks/>
                </p:cNvSpPr>
                <p:nvPr/>
              </p:nvSpPr>
              <p:spPr bwMode="auto">
                <a:xfrm>
                  <a:off x="3257" y="2129"/>
                  <a:ext cx="208" cy="249"/>
                </a:xfrm>
                <a:custGeom>
                  <a:avLst/>
                  <a:gdLst>
                    <a:gd name="T0" fmla="*/ 33 w 623"/>
                    <a:gd name="T1" fmla="*/ 49 h 745"/>
                    <a:gd name="T2" fmla="*/ 37 w 623"/>
                    <a:gd name="T3" fmla="*/ 32 h 745"/>
                    <a:gd name="T4" fmla="*/ 42 w 623"/>
                    <a:gd name="T5" fmla="*/ 13 h 745"/>
                    <a:gd name="T6" fmla="*/ 48 w 623"/>
                    <a:gd name="T7" fmla="*/ 1 h 745"/>
                    <a:gd name="T8" fmla="*/ 62 w 623"/>
                    <a:gd name="T9" fmla="*/ 0 h 745"/>
                    <a:gd name="T10" fmla="*/ 83 w 623"/>
                    <a:gd name="T11" fmla="*/ 2 h 745"/>
                    <a:gd name="T12" fmla="*/ 109 w 623"/>
                    <a:gd name="T13" fmla="*/ 7 h 745"/>
                    <a:gd name="T14" fmla="*/ 138 w 623"/>
                    <a:gd name="T15" fmla="*/ 13 h 745"/>
                    <a:gd name="T16" fmla="*/ 165 w 623"/>
                    <a:gd name="T17" fmla="*/ 21 h 745"/>
                    <a:gd name="T18" fmla="*/ 188 w 623"/>
                    <a:gd name="T19" fmla="*/ 31 h 745"/>
                    <a:gd name="T20" fmla="*/ 203 w 623"/>
                    <a:gd name="T21" fmla="*/ 40 h 745"/>
                    <a:gd name="T22" fmla="*/ 208 w 623"/>
                    <a:gd name="T23" fmla="*/ 55 h 745"/>
                    <a:gd name="T24" fmla="*/ 206 w 623"/>
                    <a:gd name="T25" fmla="*/ 76 h 745"/>
                    <a:gd name="T26" fmla="*/ 201 w 623"/>
                    <a:gd name="T27" fmla="*/ 103 h 745"/>
                    <a:gd name="T28" fmla="*/ 194 w 623"/>
                    <a:gd name="T29" fmla="*/ 134 h 745"/>
                    <a:gd name="T30" fmla="*/ 186 w 623"/>
                    <a:gd name="T31" fmla="*/ 166 h 745"/>
                    <a:gd name="T32" fmla="*/ 177 w 623"/>
                    <a:gd name="T33" fmla="*/ 195 h 745"/>
                    <a:gd name="T34" fmla="*/ 168 w 623"/>
                    <a:gd name="T35" fmla="*/ 220 h 745"/>
                    <a:gd name="T36" fmla="*/ 160 w 623"/>
                    <a:gd name="T37" fmla="*/ 237 h 745"/>
                    <a:gd name="T38" fmla="*/ 150 w 623"/>
                    <a:gd name="T39" fmla="*/ 247 h 745"/>
                    <a:gd name="T40" fmla="*/ 134 w 623"/>
                    <a:gd name="T41" fmla="*/ 249 h 745"/>
                    <a:gd name="T42" fmla="*/ 112 w 623"/>
                    <a:gd name="T43" fmla="*/ 247 h 745"/>
                    <a:gd name="T44" fmla="*/ 89 w 623"/>
                    <a:gd name="T45" fmla="*/ 243 h 745"/>
                    <a:gd name="T46" fmla="*/ 64 w 623"/>
                    <a:gd name="T47" fmla="*/ 236 h 745"/>
                    <a:gd name="T48" fmla="*/ 42 w 623"/>
                    <a:gd name="T49" fmla="*/ 229 h 745"/>
                    <a:gd name="T50" fmla="*/ 23 w 623"/>
                    <a:gd name="T51" fmla="*/ 221 h 745"/>
                    <a:gd name="T52" fmla="*/ 10 w 623"/>
                    <a:gd name="T53" fmla="*/ 214 h 745"/>
                    <a:gd name="T54" fmla="*/ 1 w 623"/>
                    <a:gd name="T55" fmla="*/ 201 h 745"/>
                    <a:gd name="T56" fmla="*/ 0 w 623"/>
                    <a:gd name="T57" fmla="*/ 184 h 745"/>
                    <a:gd name="T58" fmla="*/ 3 w 623"/>
                    <a:gd name="T59" fmla="*/ 166 h 745"/>
                    <a:gd name="T60" fmla="*/ 28 w 623"/>
                    <a:gd name="T61" fmla="*/ 154 h 745"/>
                    <a:gd name="T62" fmla="*/ 24 w 623"/>
                    <a:gd name="T63" fmla="*/ 165 h 745"/>
                    <a:gd name="T64" fmla="*/ 22 w 623"/>
                    <a:gd name="T65" fmla="*/ 179 h 745"/>
                    <a:gd name="T66" fmla="*/ 23 w 623"/>
                    <a:gd name="T67" fmla="*/ 191 h 745"/>
                    <a:gd name="T68" fmla="*/ 35 w 623"/>
                    <a:gd name="T69" fmla="*/ 201 h 745"/>
                    <a:gd name="T70" fmla="*/ 50 w 623"/>
                    <a:gd name="T71" fmla="*/ 207 h 745"/>
                    <a:gd name="T72" fmla="*/ 68 w 623"/>
                    <a:gd name="T73" fmla="*/ 214 h 745"/>
                    <a:gd name="T74" fmla="*/ 87 w 623"/>
                    <a:gd name="T75" fmla="*/ 220 h 745"/>
                    <a:gd name="T76" fmla="*/ 107 w 623"/>
                    <a:gd name="T77" fmla="*/ 225 h 745"/>
                    <a:gd name="T78" fmla="*/ 124 w 623"/>
                    <a:gd name="T79" fmla="*/ 228 h 745"/>
                    <a:gd name="T80" fmla="*/ 139 w 623"/>
                    <a:gd name="T81" fmla="*/ 228 h 745"/>
                    <a:gd name="T82" fmla="*/ 147 w 623"/>
                    <a:gd name="T83" fmla="*/ 216 h 745"/>
                    <a:gd name="T84" fmla="*/ 154 w 623"/>
                    <a:gd name="T85" fmla="*/ 198 h 745"/>
                    <a:gd name="T86" fmla="*/ 161 w 623"/>
                    <a:gd name="T87" fmla="*/ 174 h 745"/>
                    <a:gd name="T88" fmla="*/ 168 w 623"/>
                    <a:gd name="T89" fmla="*/ 149 h 745"/>
                    <a:gd name="T90" fmla="*/ 174 w 623"/>
                    <a:gd name="T91" fmla="*/ 122 h 745"/>
                    <a:gd name="T92" fmla="*/ 180 w 623"/>
                    <a:gd name="T93" fmla="*/ 98 h 745"/>
                    <a:gd name="T94" fmla="*/ 184 w 623"/>
                    <a:gd name="T95" fmla="*/ 78 h 745"/>
                    <a:gd name="T96" fmla="*/ 186 w 623"/>
                    <a:gd name="T97" fmla="*/ 65 h 745"/>
                    <a:gd name="T98" fmla="*/ 178 w 623"/>
                    <a:gd name="T99" fmla="*/ 51 h 745"/>
                    <a:gd name="T100" fmla="*/ 163 w 623"/>
                    <a:gd name="T101" fmla="*/ 43 h 745"/>
                    <a:gd name="T102" fmla="*/ 149 w 623"/>
                    <a:gd name="T103" fmla="*/ 38 h 745"/>
                    <a:gd name="T104" fmla="*/ 135 w 623"/>
                    <a:gd name="T105" fmla="*/ 34 h 745"/>
                    <a:gd name="T106" fmla="*/ 121 w 623"/>
                    <a:gd name="T107" fmla="*/ 31 h 745"/>
                    <a:gd name="T108" fmla="*/ 108 w 623"/>
                    <a:gd name="T109" fmla="*/ 28 h 745"/>
                    <a:gd name="T110" fmla="*/ 96 w 623"/>
                    <a:gd name="T111" fmla="*/ 26 h 745"/>
                    <a:gd name="T112" fmla="*/ 79 w 623"/>
                    <a:gd name="T113" fmla="*/ 23 h 745"/>
                    <a:gd name="T114" fmla="*/ 66 w 623"/>
                    <a:gd name="T115" fmla="*/ 24 h 745"/>
                    <a:gd name="T116" fmla="*/ 58 w 623"/>
                    <a:gd name="T117" fmla="*/ 34 h 745"/>
                    <a:gd name="T118" fmla="*/ 55 w 623"/>
                    <a:gd name="T119" fmla="*/ 54 h 7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23" h="745">
                      <a:moveTo>
                        <a:pt x="94" y="174"/>
                      </a:moveTo>
                      <a:lnTo>
                        <a:pt x="94" y="173"/>
                      </a:lnTo>
                      <a:lnTo>
                        <a:pt x="94" y="169"/>
                      </a:lnTo>
                      <a:lnTo>
                        <a:pt x="94" y="164"/>
                      </a:lnTo>
                      <a:lnTo>
                        <a:pt x="96" y="162"/>
                      </a:lnTo>
                      <a:lnTo>
                        <a:pt x="97" y="156"/>
                      </a:lnTo>
                      <a:lnTo>
                        <a:pt x="98" y="153"/>
                      </a:lnTo>
                      <a:lnTo>
                        <a:pt x="98" y="146"/>
                      </a:lnTo>
                      <a:lnTo>
                        <a:pt x="100" y="141"/>
                      </a:lnTo>
                      <a:lnTo>
                        <a:pt x="101" y="135"/>
                      </a:lnTo>
                      <a:lnTo>
                        <a:pt x="103" y="130"/>
                      </a:lnTo>
                      <a:lnTo>
                        <a:pt x="104" y="123"/>
                      </a:lnTo>
                      <a:lnTo>
                        <a:pt x="107" y="117"/>
                      </a:lnTo>
                      <a:lnTo>
                        <a:pt x="108" y="110"/>
                      </a:lnTo>
                      <a:lnTo>
                        <a:pt x="109" y="103"/>
                      </a:lnTo>
                      <a:lnTo>
                        <a:pt x="111" y="96"/>
                      </a:lnTo>
                      <a:lnTo>
                        <a:pt x="114" y="89"/>
                      </a:lnTo>
                      <a:lnTo>
                        <a:pt x="115" y="82"/>
                      </a:lnTo>
                      <a:lnTo>
                        <a:pt x="116" y="75"/>
                      </a:lnTo>
                      <a:lnTo>
                        <a:pt x="118" y="68"/>
                      </a:lnTo>
                      <a:lnTo>
                        <a:pt x="121" y="61"/>
                      </a:lnTo>
                      <a:lnTo>
                        <a:pt x="123" y="54"/>
                      </a:lnTo>
                      <a:lnTo>
                        <a:pt x="125" y="47"/>
                      </a:lnTo>
                      <a:lnTo>
                        <a:pt x="126" y="40"/>
                      </a:lnTo>
                      <a:lnTo>
                        <a:pt x="129" y="35"/>
                      </a:lnTo>
                      <a:lnTo>
                        <a:pt x="132" y="29"/>
                      </a:lnTo>
                      <a:lnTo>
                        <a:pt x="133" y="25"/>
                      </a:lnTo>
                      <a:lnTo>
                        <a:pt x="136" y="20"/>
                      </a:lnTo>
                      <a:lnTo>
                        <a:pt x="137" y="15"/>
                      </a:lnTo>
                      <a:lnTo>
                        <a:pt x="140" y="11"/>
                      </a:lnTo>
                      <a:lnTo>
                        <a:pt x="143" y="8"/>
                      </a:lnTo>
                      <a:lnTo>
                        <a:pt x="144" y="4"/>
                      </a:lnTo>
                      <a:lnTo>
                        <a:pt x="150" y="3"/>
                      </a:lnTo>
                      <a:lnTo>
                        <a:pt x="153" y="1"/>
                      </a:lnTo>
                      <a:lnTo>
                        <a:pt x="157" y="0"/>
                      </a:lnTo>
                      <a:lnTo>
                        <a:pt x="161" y="0"/>
                      </a:lnTo>
                      <a:lnTo>
                        <a:pt x="167" y="0"/>
                      </a:lnTo>
                      <a:lnTo>
                        <a:pt x="172" y="0"/>
                      </a:lnTo>
                      <a:lnTo>
                        <a:pt x="178" y="0"/>
                      </a:lnTo>
                      <a:lnTo>
                        <a:pt x="185" y="0"/>
                      </a:lnTo>
                      <a:lnTo>
                        <a:pt x="192" y="0"/>
                      </a:lnTo>
                      <a:lnTo>
                        <a:pt x="199" y="0"/>
                      </a:lnTo>
                      <a:lnTo>
                        <a:pt x="206" y="0"/>
                      </a:lnTo>
                      <a:lnTo>
                        <a:pt x="214" y="1"/>
                      </a:lnTo>
                      <a:lnTo>
                        <a:pt x="222" y="3"/>
                      </a:lnTo>
                      <a:lnTo>
                        <a:pt x="231" y="3"/>
                      </a:lnTo>
                      <a:lnTo>
                        <a:pt x="239" y="4"/>
                      </a:lnTo>
                      <a:lnTo>
                        <a:pt x="249" y="6"/>
                      </a:lnTo>
                      <a:lnTo>
                        <a:pt x="258" y="7"/>
                      </a:lnTo>
                      <a:lnTo>
                        <a:pt x="267" y="7"/>
                      </a:lnTo>
                      <a:lnTo>
                        <a:pt x="277" y="10"/>
                      </a:lnTo>
                      <a:lnTo>
                        <a:pt x="286" y="11"/>
                      </a:lnTo>
                      <a:lnTo>
                        <a:pt x="297" y="14"/>
                      </a:lnTo>
                      <a:lnTo>
                        <a:pt x="307" y="15"/>
                      </a:lnTo>
                      <a:lnTo>
                        <a:pt x="317" y="17"/>
                      </a:lnTo>
                      <a:lnTo>
                        <a:pt x="327" y="20"/>
                      </a:lnTo>
                      <a:lnTo>
                        <a:pt x="338" y="21"/>
                      </a:lnTo>
                      <a:lnTo>
                        <a:pt x="349" y="24"/>
                      </a:lnTo>
                      <a:lnTo>
                        <a:pt x="360" y="27"/>
                      </a:lnTo>
                      <a:lnTo>
                        <a:pt x="371" y="28"/>
                      </a:lnTo>
                      <a:lnTo>
                        <a:pt x="382" y="32"/>
                      </a:lnTo>
                      <a:lnTo>
                        <a:pt x="392" y="33"/>
                      </a:lnTo>
                      <a:lnTo>
                        <a:pt x="403" y="36"/>
                      </a:lnTo>
                      <a:lnTo>
                        <a:pt x="414" y="39"/>
                      </a:lnTo>
                      <a:lnTo>
                        <a:pt x="424" y="42"/>
                      </a:lnTo>
                      <a:lnTo>
                        <a:pt x="435" y="45"/>
                      </a:lnTo>
                      <a:lnTo>
                        <a:pt x="445" y="47"/>
                      </a:lnTo>
                      <a:lnTo>
                        <a:pt x="455" y="52"/>
                      </a:lnTo>
                      <a:lnTo>
                        <a:pt x="466" y="54"/>
                      </a:lnTo>
                      <a:lnTo>
                        <a:pt x="476" y="56"/>
                      </a:lnTo>
                      <a:lnTo>
                        <a:pt x="485" y="60"/>
                      </a:lnTo>
                      <a:lnTo>
                        <a:pt x="495" y="63"/>
                      </a:lnTo>
                      <a:lnTo>
                        <a:pt x="505" y="67"/>
                      </a:lnTo>
                      <a:lnTo>
                        <a:pt x="515" y="70"/>
                      </a:lnTo>
                      <a:lnTo>
                        <a:pt x="523" y="74"/>
                      </a:lnTo>
                      <a:lnTo>
                        <a:pt x="531" y="77"/>
                      </a:lnTo>
                      <a:lnTo>
                        <a:pt x="541" y="82"/>
                      </a:lnTo>
                      <a:lnTo>
                        <a:pt x="549" y="85"/>
                      </a:lnTo>
                      <a:lnTo>
                        <a:pt x="556" y="89"/>
                      </a:lnTo>
                      <a:lnTo>
                        <a:pt x="563" y="92"/>
                      </a:lnTo>
                      <a:lnTo>
                        <a:pt x="572" y="96"/>
                      </a:lnTo>
                      <a:lnTo>
                        <a:pt x="577" y="99"/>
                      </a:lnTo>
                      <a:lnTo>
                        <a:pt x="584" y="103"/>
                      </a:lnTo>
                      <a:lnTo>
                        <a:pt x="590" y="106"/>
                      </a:lnTo>
                      <a:lnTo>
                        <a:pt x="595" y="110"/>
                      </a:lnTo>
                      <a:lnTo>
                        <a:pt x="601" y="113"/>
                      </a:lnTo>
                      <a:lnTo>
                        <a:pt x="605" y="117"/>
                      </a:lnTo>
                      <a:lnTo>
                        <a:pt x="609" y="121"/>
                      </a:lnTo>
                      <a:lnTo>
                        <a:pt x="612" y="125"/>
                      </a:lnTo>
                      <a:lnTo>
                        <a:pt x="618" y="132"/>
                      </a:lnTo>
                      <a:lnTo>
                        <a:pt x="622" y="141"/>
                      </a:lnTo>
                      <a:lnTo>
                        <a:pt x="622" y="145"/>
                      </a:lnTo>
                      <a:lnTo>
                        <a:pt x="622" y="149"/>
                      </a:lnTo>
                      <a:lnTo>
                        <a:pt x="622" y="153"/>
                      </a:lnTo>
                      <a:lnTo>
                        <a:pt x="623" y="160"/>
                      </a:lnTo>
                      <a:lnTo>
                        <a:pt x="622" y="166"/>
                      </a:lnTo>
                      <a:lnTo>
                        <a:pt x="622" y="171"/>
                      </a:lnTo>
                      <a:lnTo>
                        <a:pt x="622" y="178"/>
                      </a:lnTo>
                      <a:lnTo>
                        <a:pt x="622" y="187"/>
                      </a:lnTo>
                      <a:lnTo>
                        <a:pt x="620" y="194"/>
                      </a:lnTo>
                      <a:lnTo>
                        <a:pt x="619" y="201"/>
                      </a:lnTo>
                      <a:lnTo>
                        <a:pt x="619" y="209"/>
                      </a:lnTo>
                      <a:lnTo>
                        <a:pt x="618" y="217"/>
                      </a:lnTo>
                      <a:lnTo>
                        <a:pt x="616" y="227"/>
                      </a:lnTo>
                      <a:lnTo>
                        <a:pt x="616" y="237"/>
                      </a:lnTo>
                      <a:lnTo>
                        <a:pt x="615" y="245"/>
                      </a:lnTo>
                      <a:lnTo>
                        <a:pt x="613" y="256"/>
                      </a:lnTo>
                      <a:lnTo>
                        <a:pt x="611" y="266"/>
                      </a:lnTo>
                      <a:lnTo>
                        <a:pt x="609" y="276"/>
                      </a:lnTo>
                      <a:lnTo>
                        <a:pt x="607" y="286"/>
                      </a:lnTo>
                      <a:lnTo>
                        <a:pt x="605" y="297"/>
                      </a:lnTo>
                      <a:lnTo>
                        <a:pt x="602" y="308"/>
                      </a:lnTo>
                      <a:lnTo>
                        <a:pt x="601" y="319"/>
                      </a:lnTo>
                      <a:lnTo>
                        <a:pt x="598" y="330"/>
                      </a:lnTo>
                      <a:lnTo>
                        <a:pt x="595" y="343"/>
                      </a:lnTo>
                      <a:lnTo>
                        <a:pt x="593" y="354"/>
                      </a:lnTo>
                      <a:lnTo>
                        <a:pt x="590" y="365"/>
                      </a:lnTo>
                      <a:lnTo>
                        <a:pt x="587" y="377"/>
                      </a:lnTo>
                      <a:lnTo>
                        <a:pt x="584" y="389"/>
                      </a:lnTo>
                      <a:lnTo>
                        <a:pt x="581" y="400"/>
                      </a:lnTo>
                      <a:lnTo>
                        <a:pt x="579" y="412"/>
                      </a:lnTo>
                      <a:lnTo>
                        <a:pt x="576" y="425"/>
                      </a:lnTo>
                      <a:lnTo>
                        <a:pt x="573" y="437"/>
                      </a:lnTo>
                      <a:lnTo>
                        <a:pt x="569" y="449"/>
                      </a:lnTo>
                      <a:lnTo>
                        <a:pt x="566" y="460"/>
                      </a:lnTo>
                      <a:lnTo>
                        <a:pt x="562" y="472"/>
                      </a:lnTo>
                      <a:lnTo>
                        <a:pt x="559" y="485"/>
                      </a:lnTo>
                      <a:lnTo>
                        <a:pt x="556" y="496"/>
                      </a:lnTo>
                      <a:lnTo>
                        <a:pt x="552" y="507"/>
                      </a:lnTo>
                      <a:lnTo>
                        <a:pt x="549" y="520"/>
                      </a:lnTo>
                      <a:lnTo>
                        <a:pt x="547" y="531"/>
                      </a:lnTo>
                      <a:lnTo>
                        <a:pt x="542" y="542"/>
                      </a:lnTo>
                      <a:lnTo>
                        <a:pt x="540" y="552"/>
                      </a:lnTo>
                      <a:lnTo>
                        <a:pt x="536" y="563"/>
                      </a:lnTo>
                      <a:lnTo>
                        <a:pt x="533" y="574"/>
                      </a:lnTo>
                      <a:lnTo>
                        <a:pt x="530" y="584"/>
                      </a:lnTo>
                      <a:lnTo>
                        <a:pt x="526" y="595"/>
                      </a:lnTo>
                      <a:lnTo>
                        <a:pt x="523" y="604"/>
                      </a:lnTo>
                      <a:lnTo>
                        <a:pt x="520" y="614"/>
                      </a:lnTo>
                      <a:lnTo>
                        <a:pt x="516" y="623"/>
                      </a:lnTo>
                      <a:lnTo>
                        <a:pt x="513" y="632"/>
                      </a:lnTo>
                      <a:lnTo>
                        <a:pt x="509" y="641"/>
                      </a:lnTo>
                      <a:lnTo>
                        <a:pt x="506" y="650"/>
                      </a:lnTo>
                      <a:lnTo>
                        <a:pt x="503" y="657"/>
                      </a:lnTo>
                      <a:lnTo>
                        <a:pt x="501" y="667"/>
                      </a:lnTo>
                      <a:lnTo>
                        <a:pt x="497" y="674"/>
                      </a:lnTo>
                      <a:lnTo>
                        <a:pt x="495" y="682"/>
                      </a:lnTo>
                      <a:lnTo>
                        <a:pt x="491" y="688"/>
                      </a:lnTo>
                      <a:lnTo>
                        <a:pt x="488" y="694"/>
                      </a:lnTo>
                      <a:lnTo>
                        <a:pt x="485" y="699"/>
                      </a:lnTo>
                      <a:lnTo>
                        <a:pt x="483" y="706"/>
                      </a:lnTo>
                      <a:lnTo>
                        <a:pt x="480" y="710"/>
                      </a:lnTo>
                      <a:lnTo>
                        <a:pt x="477" y="716"/>
                      </a:lnTo>
                      <a:lnTo>
                        <a:pt x="476" y="720"/>
                      </a:lnTo>
                      <a:lnTo>
                        <a:pt x="474" y="724"/>
                      </a:lnTo>
                      <a:lnTo>
                        <a:pt x="467" y="728"/>
                      </a:lnTo>
                      <a:lnTo>
                        <a:pt x="462" y="733"/>
                      </a:lnTo>
                      <a:lnTo>
                        <a:pt x="458" y="734"/>
                      </a:lnTo>
                      <a:lnTo>
                        <a:pt x="453" y="737"/>
                      </a:lnTo>
                      <a:lnTo>
                        <a:pt x="448" y="738"/>
                      </a:lnTo>
                      <a:lnTo>
                        <a:pt x="444" y="741"/>
                      </a:lnTo>
                      <a:lnTo>
                        <a:pt x="438" y="741"/>
                      </a:lnTo>
                      <a:lnTo>
                        <a:pt x="432" y="742"/>
                      </a:lnTo>
                      <a:lnTo>
                        <a:pt x="426" y="742"/>
                      </a:lnTo>
                      <a:lnTo>
                        <a:pt x="421" y="744"/>
                      </a:lnTo>
                      <a:lnTo>
                        <a:pt x="414" y="744"/>
                      </a:lnTo>
                      <a:lnTo>
                        <a:pt x="407" y="744"/>
                      </a:lnTo>
                      <a:lnTo>
                        <a:pt x="400" y="744"/>
                      </a:lnTo>
                      <a:lnTo>
                        <a:pt x="393" y="745"/>
                      </a:lnTo>
                      <a:lnTo>
                        <a:pt x="385" y="744"/>
                      </a:lnTo>
                      <a:lnTo>
                        <a:pt x="378" y="742"/>
                      </a:lnTo>
                      <a:lnTo>
                        <a:pt x="370" y="742"/>
                      </a:lnTo>
                      <a:lnTo>
                        <a:pt x="361" y="742"/>
                      </a:lnTo>
                      <a:lnTo>
                        <a:pt x="353" y="741"/>
                      </a:lnTo>
                      <a:lnTo>
                        <a:pt x="345" y="740"/>
                      </a:lnTo>
                      <a:lnTo>
                        <a:pt x="336" y="740"/>
                      </a:lnTo>
                      <a:lnTo>
                        <a:pt x="329" y="738"/>
                      </a:lnTo>
                      <a:lnTo>
                        <a:pt x="320" y="735"/>
                      </a:lnTo>
                      <a:lnTo>
                        <a:pt x="311" y="734"/>
                      </a:lnTo>
                      <a:lnTo>
                        <a:pt x="302" y="733"/>
                      </a:lnTo>
                      <a:lnTo>
                        <a:pt x="293" y="731"/>
                      </a:lnTo>
                      <a:lnTo>
                        <a:pt x="284" y="728"/>
                      </a:lnTo>
                      <a:lnTo>
                        <a:pt x="275" y="727"/>
                      </a:lnTo>
                      <a:lnTo>
                        <a:pt x="267" y="726"/>
                      </a:lnTo>
                      <a:lnTo>
                        <a:pt x="258" y="724"/>
                      </a:lnTo>
                      <a:lnTo>
                        <a:pt x="249" y="721"/>
                      </a:lnTo>
                      <a:lnTo>
                        <a:pt x="239" y="719"/>
                      </a:lnTo>
                      <a:lnTo>
                        <a:pt x="231" y="717"/>
                      </a:lnTo>
                      <a:lnTo>
                        <a:pt x="221" y="715"/>
                      </a:lnTo>
                      <a:lnTo>
                        <a:pt x="211" y="712"/>
                      </a:lnTo>
                      <a:lnTo>
                        <a:pt x="203" y="709"/>
                      </a:lnTo>
                      <a:lnTo>
                        <a:pt x="193" y="706"/>
                      </a:lnTo>
                      <a:lnTo>
                        <a:pt x="185" y="703"/>
                      </a:lnTo>
                      <a:lnTo>
                        <a:pt x="175" y="701"/>
                      </a:lnTo>
                      <a:lnTo>
                        <a:pt x="167" y="698"/>
                      </a:lnTo>
                      <a:lnTo>
                        <a:pt x="158" y="694"/>
                      </a:lnTo>
                      <a:lnTo>
                        <a:pt x="150" y="692"/>
                      </a:lnTo>
                      <a:lnTo>
                        <a:pt x="140" y="689"/>
                      </a:lnTo>
                      <a:lnTo>
                        <a:pt x="133" y="687"/>
                      </a:lnTo>
                      <a:lnTo>
                        <a:pt x="125" y="684"/>
                      </a:lnTo>
                      <a:lnTo>
                        <a:pt x="118" y="681"/>
                      </a:lnTo>
                      <a:lnTo>
                        <a:pt x="109" y="678"/>
                      </a:lnTo>
                      <a:lnTo>
                        <a:pt x="101" y="676"/>
                      </a:lnTo>
                      <a:lnTo>
                        <a:pt x="94" y="671"/>
                      </a:lnTo>
                      <a:lnTo>
                        <a:pt x="87" y="670"/>
                      </a:lnTo>
                      <a:lnTo>
                        <a:pt x="80" y="667"/>
                      </a:lnTo>
                      <a:lnTo>
                        <a:pt x="73" y="663"/>
                      </a:lnTo>
                      <a:lnTo>
                        <a:pt x="68" y="662"/>
                      </a:lnTo>
                      <a:lnTo>
                        <a:pt x="62" y="659"/>
                      </a:lnTo>
                      <a:lnTo>
                        <a:pt x="57" y="656"/>
                      </a:lnTo>
                      <a:lnTo>
                        <a:pt x="51" y="653"/>
                      </a:lnTo>
                      <a:lnTo>
                        <a:pt x="45" y="650"/>
                      </a:lnTo>
                      <a:lnTo>
                        <a:pt x="41" y="648"/>
                      </a:lnTo>
                      <a:lnTo>
                        <a:pt x="37" y="646"/>
                      </a:lnTo>
                      <a:lnTo>
                        <a:pt x="33" y="643"/>
                      </a:lnTo>
                      <a:lnTo>
                        <a:pt x="29" y="641"/>
                      </a:lnTo>
                      <a:lnTo>
                        <a:pt x="27" y="639"/>
                      </a:lnTo>
                      <a:lnTo>
                        <a:pt x="19" y="632"/>
                      </a:lnTo>
                      <a:lnTo>
                        <a:pt x="12" y="625"/>
                      </a:lnTo>
                      <a:lnTo>
                        <a:pt x="11" y="620"/>
                      </a:lnTo>
                      <a:lnTo>
                        <a:pt x="8" y="616"/>
                      </a:lnTo>
                      <a:lnTo>
                        <a:pt x="5" y="611"/>
                      </a:lnTo>
                      <a:lnTo>
                        <a:pt x="5" y="606"/>
                      </a:lnTo>
                      <a:lnTo>
                        <a:pt x="2" y="600"/>
                      </a:lnTo>
                      <a:lnTo>
                        <a:pt x="2" y="595"/>
                      </a:lnTo>
                      <a:lnTo>
                        <a:pt x="1" y="589"/>
                      </a:lnTo>
                      <a:lnTo>
                        <a:pt x="1" y="584"/>
                      </a:lnTo>
                      <a:lnTo>
                        <a:pt x="0" y="577"/>
                      </a:lnTo>
                      <a:lnTo>
                        <a:pt x="0" y="571"/>
                      </a:lnTo>
                      <a:lnTo>
                        <a:pt x="0" y="564"/>
                      </a:lnTo>
                      <a:lnTo>
                        <a:pt x="1" y="559"/>
                      </a:lnTo>
                      <a:lnTo>
                        <a:pt x="1" y="552"/>
                      </a:lnTo>
                      <a:lnTo>
                        <a:pt x="1" y="545"/>
                      </a:lnTo>
                      <a:lnTo>
                        <a:pt x="1" y="538"/>
                      </a:lnTo>
                      <a:lnTo>
                        <a:pt x="2" y="531"/>
                      </a:lnTo>
                      <a:lnTo>
                        <a:pt x="2" y="525"/>
                      </a:lnTo>
                      <a:lnTo>
                        <a:pt x="4" y="518"/>
                      </a:lnTo>
                      <a:lnTo>
                        <a:pt x="5" y="510"/>
                      </a:lnTo>
                      <a:lnTo>
                        <a:pt x="6" y="503"/>
                      </a:lnTo>
                      <a:lnTo>
                        <a:pt x="8" y="496"/>
                      </a:lnTo>
                      <a:lnTo>
                        <a:pt x="9" y="489"/>
                      </a:lnTo>
                      <a:lnTo>
                        <a:pt x="11" y="483"/>
                      </a:lnTo>
                      <a:lnTo>
                        <a:pt x="12" y="476"/>
                      </a:lnTo>
                      <a:lnTo>
                        <a:pt x="13" y="469"/>
                      </a:lnTo>
                      <a:lnTo>
                        <a:pt x="15" y="462"/>
                      </a:lnTo>
                      <a:lnTo>
                        <a:pt x="16" y="455"/>
                      </a:lnTo>
                      <a:lnTo>
                        <a:pt x="19" y="450"/>
                      </a:lnTo>
                      <a:lnTo>
                        <a:pt x="84" y="460"/>
                      </a:lnTo>
                      <a:lnTo>
                        <a:pt x="83" y="461"/>
                      </a:lnTo>
                      <a:lnTo>
                        <a:pt x="83" y="464"/>
                      </a:lnTo>
                      <a:lnTo>
                        <a:pt x="80" y="469"/>
                      </a:lnTo>
                      <a:lnTo>
                        <a:pt x="79" y="476"/>
                      </a:lnTo>
                      <a:lnTo>
                        <a:pt x="77" y="479"/>
                      </a:lnTo>
                      <a:lnTo>
                        <a:pt x="76" y="483"/>
                      </a:lnTo>
                      <a:lnTo>
                        <a:pt x="75" y="488"/>
                      </a:lnTo>
                      <a:lnTo>
                        <a:pt x="73" y="493"/>
                      </a:lnTo>
                      <a:lnTo>
                        <a:pt x="72" y="497"/>
                      </a:lnTo>
                      <a:lnTo>
                        <a:pt x="72" y="501"/>
                      </a:lnTo>
                      <a:lnTo>
                        <a:pt x="71" y="507"/>
                      </a:lnTo>
                      <a:lnTo>
                        <a:pt x="71" y="514"/>
                      </a:lnTo>
                      <a:lnTo>
                        <a:pt x="68" y="518"/>
                      </a:lnTo>
                      <a:lnTo>
                        <a:pt x="68" y="524"/>
                      </a:lnTo>
                      <a:lnTo>
                        <a:pt x="66" y="529"/>
                      </a:lnTo>
                      <a:lnTo>
                        <a:pt x="66" y="535"/>
                      </a:lnTo>
                      <a:lnTo>
                        <a:pt x="65" y="539"/>
                      </a:lnTo>
                      <a:lnTo>
                        <a:pt x="65" y="545"/>
                      </a:lnTo>
                      <a:lnTo>
                        <a:pt x="65" y="550"/>
                      </a:lnTo>
                      <a:lnTo>
                        <a:pt x="66" y="556"/>
                      </a:lnTo>
                      <a:lnTo>
                        <a:pt x="66" y="559"/>
                      </a:lnTo>
                      <a:lnTo>
                        <a:pt x="66" y="564"/>
                      </a:lnTo>
                      <a:lnTo>
                        <a:pt x="66" y="567"/>
                      </a:lnTo>
                      <a:lnTo>
                        <a:pt x="69" y="572"/>
                      </a:lnTo>
                      <a:lnTo>
                        <a:pt x="72" y="579"/>
                      </a:lnTo>
                      <a:lnTo>
                        <a:pt x="77" y="585"/>
                      </a:lnTo>
                      <a:lnTo>
                        <a:pt x="79" y="588"/>
                      </a:lnTo>
                      <a:lnTo>
                        <a:pt x="84" y="591"/>
                      </a:lnTo>
                      <a:lnTo>
                        <a:pt x="90" y="593"/>
                      </a:lnTo>
                      <a:lnTo>
                        <a:pt x="97" y="598"/>
                      </a:lnTo>
                      <a:lnTo>
                        <a:pt x="101" y="599"/>
                      </a:lnTo>
                      <a:lnTo>
                        <a:pt x="105" y="602"/>
                      </a:lnTo>
                      <a:lnTo>
                        <a:pt x="109" y="604"/>
                      </a:lnTo>
                      <a:lnTo>
                        <a:pt x="115" y="606"/>
                      </a:lnTo>
                      <a:lnTo>
                        <a:pt x="121" y="609"/>
                      </a:lnTo>
                      <a:lnTo>
                        <a:pt x="125" y="611"/>
                      </a:lnTo>
                      <a:lnTo>
                        <a:pt x="130" y="613"/>
                      </a:lnTo>
                      <a:lnTo>
                        <a:pt x="137" y="616"/>
                      </a:lnTo>
                      <a:lnTo>
                        <a:pt x="143" y="618"/>
                      </a:lnTo>
                      <a:lnTo>
                        <a:pt x="150" y="620"/>
                      </a:lnTo>
                      <a:lnTo>
                        <a:pt x="154" y="623"/>
                      </a:lnTo>
                      <a:lnTo>
                        <a:pt x="161" y="625"/>
                      </a:lnTo>
                      <a:lnTo>
                        <a:pt x="168" y="627"/>
                      </a:lnTo>
                      <a:lnTo>
                        <a:pt x="175" y="630"/>
                      </a:lnTo>
                      <a:lnTo>
                        <a:pt x="182" y="632"/>
                      </a:lnTo>
                      <a:lnTo>
                        <a:pt x="189" y="635"/>
                      </a:lnTo>
                      <a:lnTo>
                        <a:pt x="196" y="637"/>
                      </a:lnTo>
                      <a:lnTo>
                        <a:pt x="203" y="639"/>
                      </a:lnTo>
                      <a:lnTo>
                        <a:pt x="210" y="642"/>
                      </a:lnTo>
                      <a:lnTo>
                        <a:pt x="218" y="645"/>
                      </a:lnTo>
                      <a:lnTo>
                        <a:pt x="225" y="648"/>
                      </a:lnTo>
                      <a:lnTo>
                        <a:pt x="232" y="649"/>
                      </a:lnTo>
                      <a:lnTo>
                        <a:pt x="240" y="652"/>
                      </a:lnTo>
                      <a:lnTo>
                        <a:pt x="247" y="655"/>
                      </a:lnTo>
                      <a:lnTo>
                        <a:pt x="254" y="656"/>
                      </a:lnTo>
                      <a:lnTo>
                        <a:pt x="261" y="659"/>
                      </a:lnTo>
                      <a:lnTo>
                        <a:pt x="268" y="662"/>
                      </a:lnTo>
                      <a:lnTo>
                        <a:pt x="277" y="663"/>
                      </a:lnTo>
                      <a:lnTo>
                        <a:pt x="284" y="664"/>
                      </a:lnTo>
                      <a:lnTo>
                        <a:pt x="290" y="667"/>
                      </a:lnTo>
                      <a:lnTo>
                        <a:pt x="297" y="669"/>
                      </a:lnTo>
                      <a:lnTo>
                        <a:pt x="306" y="671"/>
                      </a:lnTo>
                      <a:lnTo>
                        <a:pt x="313" y="671"/>
                      </a:lnTo>
                      <a:lnTo>
                        <a:pt x="320" y="674"/>
                      </a:lnTo>
                      <a:lnTo>
                        <a:pt x="327" y="676"/>
                      </a:lnTo>
                      <a:lnTo>
                        <a:pt x="334" y="677"/>
                      </a:lnTo>
                      <a:lnTo>
                        <a:pt x="339" y="677"/>
                      </a:lnTo>
                      <a:lnTo>
                        <a:pt x="346" y="678"/>
                      </a:lnTo>
                      <a:lnTo>
                        <a:pt x="353" y="680"/>
                      </a:lnTo>
                      <a:lnTo>
                        <a:pt x="360" y="681"/>
                      </a:lnTo>
                      <a:lnTo>
                        <a:pt x="366" y="681"/>
                      </a:lnTo>
                      <a:lnTo>
                        <a:pt x="371" y="682"/>
                      </a:lnTo>
                      <a:lnTo>
                        <a:pt x="375" y="682"/>
                      </a:lnTo>
                      <a:lnTo>
                        <a:pt x="381" y="684"/>
                      </a:lnTo>
                      <a:lnTo>
                        <a:pt x="387" y="684"/>
                      </a:lnTo>
                      <a:lnTo>
                        <a:pt x="391" y="684"/>
                      </a:lnTo>
                      <a:lnTo>
                        <a:pt x="395" y="684"/>
                      </a:lnTo>
                      <a:lnTo>
                        <a:pt x="400" y="684"/>
                      </a:lnTo>
                      <a:lnTo>
                        <a:pt x="409" y="682"/>
                      </a:lnTo>
                      <a:lnTo>
                        <a:pt x="416" y="681"/>
                      </a:lnTo>
                      <a:lnTo>
                        <a:pt x="421" y="677"/>
                      </a:lnTo>
                      <a:lnTo>
                        <a:pt x="426" y="676"/>
                      </a:lnTo>
                      <a:lnTo>
                        <a:pt x="428" y="670"/>
                      </a:lnTo>
                      <a:lnTo>
                        <a:pt x="432" y="663"/>
                      </a:lnTo>
                      <a:lnTo>
                        <a:pt x="434" y="657"/>
                      </a:lnTo>
                      <a:lnTo>
                        <a:pt x="437" y="655"/>
                      </a:lnTo>
                      <a:lnTo>
                        <a:pt x="438" y="649"/>
                      </a:lnTo>
                      <a:lnTo>
                        <a:pt x="441" y="645"/>
                      </a:lnTo>
                      <a:lnTo>
                        <a:pt x="444" y="639"/>
                      </a:lnTo>
                      <a:lnTo>
                        <a:pt x="445" y="632"/>
                      </a:lnTo>
                      <a:lnTo>
                        <a:pt x="448" y="627"/>
                      </a:lnTo>
                      <a:lnTo>
                        <a:pt x="451" y="620"/>
                      </a:lnTo>
                      <a:lnTo>
                        <a:pt x="452" y="613"/>
                      </a:lnTo>
                      <a:lnTo>
                        <a:pt x="455" y="606"/>
                      </a:lnTo>
                      <a:lnTo>
                        <a:pt x="458" y="599"/>
                      </a:lnTo>
                      <a:lnTo>
                        <a:pt x="460" y="592"/>
                      </a:lnTo>
                      <a:lnTo>
                        <a:pt x="462" y="584"/>
                      </a:lnTo>
                      <a:lnTo>
                        <a:pt x="464" y="575"/>
                      </a:lnTo>
                      <a:lnTo>
                        <a:pt x="467" y="567"/>
                      </a:lnTo>
                      <a:lnTo>
                        <a:pt x="470" y="559"/>
                      </a:lnTo>
                      <a:lnTo>
                        <a:pt x="473" y="549"/>
                      </a:lnTo>
                      <a:lnTo>
                        <a:pt x="476" y="540"/>
                      </a:lnTo>
                      <a:lnTo>
                        <a:pt x="477" y="531"/>
                      </a:lnTo>
                      <a:lnTo>
                        <a:pt x="481" y="522"/>
                      </a:lnTo>
                      <a:lnTo>
                        <a:pt x="483" y="513"/>
                      </a:lnTo>
                      <a:lnTo>
                        <a:pt x="485" y="503"/>
                      </a:lnTo>
                      <a:lnTo>
                        <a:pt x="488" y="493"/>
                      </a:lnTo>
                      <a:lnTo>
                        <a:pt x="492" y="485"/>
                      </a:lnTo>
                      <a:lnTo>
                        <a:pt x="494" y="474"/>
                      </a:lnTo>
                      <a:lnTo>
                        <a:pt x="497" y="465"/>
                      </a:lnTo>
                      <a:lnTo>
                        <a:pt x="499" y="455"/>
                      </a:lnTo>
                      <a:lnTo>
                        <a:pt x="502" y="446"/>
                      </a:lnTo>
                      <a:lnTo>
                        <a:pt x="505" y="435"/>
                      </a:lnTo>
                      <a:lnTo>
                        <a:pt x="508" y="425"/>
                      </a:lnTo>
                      <a:lnTo>
                        <a:pt x="509" y="415"/>
                      </a:lnTo>
                      <a:lnTo>
                        <a:pt x="512" y="405"/>
                      </a:lnTo>
                      <a:lnTo>
                        <a:pt x="515" y="394"/>
                      </a:lnTo>
                      <a:lnTo>
                        <a:pt x="516" y="384"/>
                      </a:lnTo>
                      <a:lnTo>
                        <a:pt x="519" y="375"/>
                      </a:lnTo>
                      <a:lnTo>
                        <a:pt x="522" y="366"/>
                      </a:lnTo>
                      <a:lnTo>
                        <a:pt x="523" y="357"/>
                      </a:lnTo>
                      <a:lnTo>
                        <a:pt x="526" y="345"/>
                      </a:lnTo>
                      <a:lnTo>
                        <a:pt x="529" y="337"/>
                      </a:lnTo>
                      <a:lnTo>
                        <a:pt x="530" y="327"/>
                      </a:lnTo>
                      <a:lnTo>
                        <a:pt x="531" y="318"/>
                      </a:lnTo>
                      <a:lnTo>
                        <a:pt x="534" y="309"/>
                      </a:lnTo>
                      <a:lnTo>
                        <a:pt x="537" y="301"/>
                      </a:lnTo>
                      <a:lnTo>
                        <a:pt x="538" y="293"/>
                      </a:lnTo>
                      <a:lnTo>
                        <a:pt x="540" y="283"/>
                      </a:lnTo>
                      <a:lnTo>
                        <a:pt x="542" y="276"/>
                      </a:lnTo>
                      <a:lnTo>
                        <a:pt x="544" y="267"/>
                      </a:lnTo>
                      <a:lnTo>
                        <a:pt x="545" y="260"/>
                      </a:lnTo>
                      <a:lnTo>
                        <a:pt x="547" y="252"/>
                      </a:lnTo>
                      <a:lnTo>
                        <a:pt x="548" y="245"/>
                      </a:lnTo>
                      <a:lnTo>
                        <a:pt x="549" y="238"/>
                      </a:lnTo>
                      <a:lnTo>
                        <a:pt x="551" y="233"/>
                      </a:lnTo>
                      <a:lnTo>
                        <a:pt x="552" y="226"/>
                      </a:lnTo>
                      <a:lnTo>
                        <a:pt x="552" y="220"/>
                      </a:lnTo>
                      <a:lnTo>
                        <a:pt x="554" y="213"/>
                      </a:lnTo>
                      <a:lnTo>
                        <a:pt x="555" y="209"/>
                      </a:lnTo>
                      <a:lnTo>
                        <a:pt x="555" y="203"/>
                      </a:lnTo>
                      <a:lnTo>
                        <a:pt x="556" y="201"/>
                      </a:lnTo>
                      <a:lnTo>
                        <a:pt x="556" y="195"/>
                      </a:lnTo>
                      <a:lnTo>
                        <a:pt x="558" y="194"/>
                      </a:lnTo>
                      <a:lnTo>
                        <a:pt x="558" y="187"/>
                      </a:lnTo>
                      <a:lnTo>
                        <a:pt x="556" y="181"/>
                      </a:lnTo>
                      <a:lnTo>
                        <a:pt x="554" y="176"/>
                      </a:lnTo>
                      <a:lnTo>
                        <a:pt x="552" y="171"/>
                      </a:lnTo>
                      <a:lnTo>
                        <a:pt x="547" y="166"/>
                      </a:lnTo>
                      <a:lnTo>
                        <a:pt x="544" y="162"/>
                      </a:lnTo>
                      <a:lnTo>
                        <a:pt x="538" y="156"/>
                      </a:lnTo>
                      <a:lnTo>
                        <a:pt x="533" y="153"/>
                      </a:lnTo>
                      <a:lnTo>
                        <a:pt x="526" y="148"/>
                      </a:lnTo>
                      <a:lnTo>
                        <a:pt x="519" y="144"/>
                      </a:lnTo>
                      <a:lnTo>
                        <a:pt x="512" y="139"/>
                      </a:lnTo>
                      <a:lnTo>
                        <a:pt x="503" y="135"/>
                      </a:lnTo>
                      <a:lnTo>
                        <a:pt x="499" y="134"/>
                      </a:lnTo>
                      <a:lnTo>
                        <a:pt x="495" y="131"/>
                      </a:lnTo>
                      <a:lnTo>
                        <a:pt x="490" y="130"/>
                      </a:lnTo>
                      <a:lnTo>
                        <a:pt x="487" y="128"/>
                      </a:lnTo>
                      <a:lnTo>
                        <a:pt x="481" y="125"/>
                      </a:lnTo>
                      <a:lnTo>
                        <a:pt x="477" y="124"/>
                      </a:lnTo>
                      <a:lnTo>
                        <a:pt x="473" y="123"/>
                      </a:lnTo>
                      <a:lnTo>
                        <a:pt x="467" y="121"/>
                      </a:lnTo>
                      <a:lnTo>
                        <a:pt x="462" y="118"/>
                      </a:lnTo>
                      <a:lnTo>
                        <a:pt x="458" y="117"/>
                      </a:lnTo>
                      <a:lnTo>
                        <a:pt x="452" y="116"/>
                      </a:lnTo>
                      <a:lnTo>
                        <a:pt x="446" y="114"/>
                      </a:lnTo>
                      <a:lnTo>
                        <a:pt x="441" y="111"/>
                      </a:lnTo>
                      <a:lnTo>
                        <a:pt x="437" y="110"/>
                      </a:lnTo>
                      <a:lnTo>
                        <a:pt x="431" y="109"/>
                      </a:lnTo>
                      <a:lnTo>
                        <a:pt x="426" y="109"/>
                      </a:lnTo>
                      <a:lnTo>
                        <a:pt x="421" y="106"/>
                      </a:lnTo>
                      <a:lnTo>
                        <a:pt x="416" y="105"/>
                      </a:lnTo>
                      <a:lnTo>
                        <a:pt x="410" y="103"/>
                      </a:lnTo>
                      <a:lnTo>
                        <a:pt x="405" y="102"/>
                      </a:lnTo>
                      <a:lnTo>
                        <a:pt x="400" y="100"/>
                      </a:lnTo>
                      <a:lnTo>
                        <a:pt x="395" y="99"/>
                      </a:lnTo>
                      <a:lnTo>
                        <a:pt x="389" y="98"/>
                      </a:lnTo>
                      <a:lnTo>
                        <a:pt x="385" y="98"/>
                      </a:lnTo>
                      <a:lnTo>
                        <a:pt x="378" y="95"/>
                      </a:lnTo>
                      <a:lnTo>
                        <a:pt x="373" y="95"/>
                      </a:lnTo>
                      <a:lnTo>
                        <a:pt x="367" y="92"/>
                      </a:lnTo>
                      <a:lnTo>
                        <a:pt x="363" y="92"/>
                      </a:lnTo>
                      <a:lnTo>
                        <a:pt x="357" y="91"/>
                      </a:lnTo>
                      <a:lnTo>
                        <a:pt x="352" y="89"/>
                      </a:lnTo>
                      <a:lnTo>
                        <a:pt x="348" y="88"/>
                      </a:lnTo>
                      <a:lnTo>
                        <a:pt x="343" y="88"/>
                      </a:lnTo>
                      <a:lnTo>
                        <a:pt x="338" y="86"/>
                      </a:lnTo>
                      <a:lnTo>
                        <a:pt x="332" y="85"/>
                      </a:lnTo>
                      <a:lnTo>
                        <a:pt x="327" y="84"/>
                      </a:lnTo>
                      <a:lnTo>
                        <a:pt x="322" y="84"/>
                      </a:lnTo>
                      <a:lnTo>
                        <a:pt x="318" y="82"/>
                      </a:lnTo>
                      <a:lnTo>
                        <a:pt x="314" y="82"/>
                      </a:lnTo>
                      <a:lnTo>
                        <a:pt x="310" y="81"/>
                      </a:lnTo>
                      <a:lnTo>
                        <a:pt x="306" y="81"/>
                      </a:lnTo>
                      <a:lnTo>
                        <a:pt x="302" y="79"/>
                      </a:lnTo>
                      <a:lnTo>
                        <a:pt x="296" y="78"/>
                      </a:lnTo>
                      <a:lnTo>
                        <a:pt x="293" y="78"/>
                      </a:lnTo>
                      <a:lnTo>
                        <a:pt x="289" y="77"/>
                      </a:lnTo>
                      <a:lnTo>
                        <a:pt x="281" y="75"/>
                      </a:lnTo>
                      <a:lnTo>
                        <a:pt x="274" y="75"/>
                      </a:lnTo>
                      <a:lnTo>
                        <a:pt x="267" y="74"/>
                      </a:lnTo>
                      <a:lnTo>
                        <a:pt x="260" y="72"/>
                      </a:lnTo>
                      <a:lnTo>
                        <a:pt x="253" y="71"/>
                      </a:lnTo>
                      <a:lnTo>
                        <a:pt x="247" y="71"/>
                      </a:lnTo>
                      <a:lnTo>
                        <a:pt x="240" y="71"/>
                      </a:lnTo>
                      <a:lnTo>
                        <a:pt x="236" y="70"/>
                      </a:lnTo>
                      <a:lnTo>
                        <a:pt x="231" y="70"/>
                      </a:lnTo>
                      <a:lnTo>
                        <a:pt x="226" y="70"/>
                      </a:lnTo>
                      <a:lnTo>
                        <a:pt x="222" y="70"/>
                      </a:lnTo>
                      <a:lnTo>
                        <a:pt x="218" y="70"/>
                      </a:lnTo>
                      <a:lnTo>
                        <a:pt x="214" y="70"/>
                      </a:lnTo>
                      <a:lnTo>
                        <a:pt x="211" y="71"/>
                      </a:lnTo>
                      <a:lnTo>
                        <a:pt x="203" y="71"/>
                      </a:lnTo>
                      <a:lnTo>
                        <a:pt x="199" y="71"/>
                      </a:lnTo>
                      <a:lnTo>
                        <a:pt x="193" y="72"/>
                      </a:lnTo>
                      <a:lnTo>
                        <a:pt x="189" y="75"/>
                      </a:lnTo>
                      <a:lnTo>
                        <a:pt x="185" y="78"/>
                      </a:lnTo>
                      <a:lnTo>
                        <a:pt x="180" y="85"/>
                      </a:lnTo>
                      <a:lnTo>
                        <a:pt x="179" y="88"/>
                      </a:lnTo>
                      <a:lnTo>
                        <a:pt x="178" y="92"/>
                      </a:lnTo>
                      <a:lnTo>
                        <a:pt x="176" y="96"/>
                      </a:lnTo>
                      <a:lnTo>
                        <a:pt x="175" y="103"/>
                      </a:lnTo>
                      <a:lnTo>
                        <a:pt x="174" y="110"/>
                      </a:lnTo>
                      <a:lnTo>
                        <a:pt x="172" y="118"/>
                      </a:lnTo>
                      <a:lnTo>
                        <a:pt x="169" y="125"/>
                      </a:lnTo>
                      <a:lnTo>
                        <a:pt x="169" y="134"/>
                      </a:lnTo>
                      <a:lnTo>
                        <a:pt x="167" y="141"/>
                      </a:lnTo>
                      <a:lnTo>
                        <a:pt x="167" y="149"/>
                      </a:lnTo>
                      <a:lnTo>
                        <a:pt x="165" y="155"/>
                      </a:lnTo>
                      <a:lnTo>
                        <a:pt x="164" y="162"/>
                      </a:lnTo>
                      <a:lnTo>
                        <a:pt x="162" y="166"/>
                      </a:lnTo>
                      <a:lnTo>
                        <a:pt x="162" y="171"/>
                      </a:lnTo>
                      <a:lnTo>
                        <a:pt x="162" y="173"/>
                      </a:lnTo>
                      <a:lnTo>
                        <a:pt x="162" y="174"/>
                      </a:lnTo>
                      <a:lnTo>
                        <a:pt x="94" y="174"/>
                      </a:lnTo>
                      <a:close/>
                    </a:path>
                  </a:pathLst>
                </a:custGeom>
                <a:solidFill>
                  <a:srgbClr val="000000"/>
                </a:solidFill>
                <a:ln w="9525">
                  <a:solidFill>
                    <a:schemeClr val="tx1"/>
                  </a:solidFill>
                  <a:round/>
                  <a:headEnd/>
                  <a:tailEnd/>
                </a:ln>
              </p:spPr>
              <p:txBody>
                <a:bodyPr/>
                <a:lstStyle/>
                <a:p>
                  <a:endParaRPr lang="it-IT"/>
                </a:p>
              </p:txBody>
            </p:sp>
            <p:sp>
              <p:nvSpPr>
                <p:cNvPr id="6515" name="Freeform 661"/>
                <p:cNvSpPr>
                  <a:spLocks/>
                </p:cNvSpPr>
                <p:nvPr/>
              </p:nvSpPr>
              <p:spPr bwMode="auto">
                <a:xfrm>
                  <a:off x="3299" y="2176"/>
                  <a:ext cx="118" cy="153"/>
                </a:xfrm>
                <a:custGeom>
                  <a:avLst/>
                  <a:gdLst>
                    <a:gd name="T0" fmla="*/ 35 w 356"/>
                    <a:gd name="T1" fmla="*/ 1 h 459"/>
                    <a:gd name="T2" fmla="*/ 43 w 356"/>
                    <a:gd name="T3" fmla="*/ 0 h 459"/>
                    <a:gd name="T4" fmla="*/ 50 w 356"/>
                    <a:gd name="T5" fmla="*/ 1 h 459"/>
                    <a:gd name="T6" fmla="*/ 60 w 356"/>
                    <a:gd name="T7" fmla="*/ 3 h 459"/>
                    <a:gd name="T8" fmla="*/ 73 w 356"/>
                    <a:gd name="T9" fmla="*/ 7 h 459"/>
                    <a:gd name="T10" fmla="*/ 86 w 356"/>
                    <a:gd name="T11" fmla="*/ 11 h 459"/>
                    <a:gd name="T12" fmla="*/ 99 w 356"/>
                    <a:gd name="T13" fmla="*/ 15 h 459"/>
                    <a:gd name="T14" fmla="*/ 109 w 356"/>
                    <a:gd name="T15" fmla="*/ 21 h 459"/>
                    <a:gd name="T16" fmla="*/ 116 w 356"/>
                    <a:gd name="T17" fmla="*/ 26 h 459"/>
                    <a:gd name="T18" fmla="*/ 118 w 356"/>
                    <a:gd name="T19" fmla="*/ 34 h 459"/>
                    <a:gd name="T20" fmla="*/ 116 w 356"/>
                    <a:gd name="T21" fmla="*/ 42 h 459"/>
                    <a:gd name="T22" fmla="*/ 115 w 356"/>
                    <a:gd name="T23" fmla="*/ 51 h 459"/>
                    <a:gd name="T24" fmla="*/ 113 w 356"/>
                    <a:gd name="T25" fmla="*/ 60 h 459"/>
                    <a:gd name="T26" fmla="*/ 110 w 356"/>
                    <a:gd name="T27" fmla="*/ 70 h 459"/>
                    <a:gd name="T28" fmla="*/ 108 w 356"/>
                    <a:gd name="T29" fmla="*/ 81 h 459"/>
                    <a:gd name="T30" fmla="*/ 105 w 356"/>
                    <a:gd name="T31" fmla="*/ 92 h 459"/>
                    <a:gd name="T32" fmla="*/ 102 w 356"/>
                    <a:gd name="T33" fmla="*/ 102 h 459"/>
                    <a:gd name="T34" fmla="*/ 100 w 356"/>
                    <a:gd name="T35" fmla="*/ 113 h 459"/>
                    <a:gd name="T36" fmla="*/ 97 w 356"/>
                    <a:gd name="T37" fmla="*/ 122 h 459"/>
                    <a:gd name="T38" fmla="*/ 94 w 356"/>
                    <a:gd name="T39" fmla="*/ 130 h 459"/>
                    <a:gd name="T40" fmla="*/ 92 w 356"/>
                    <a:gd name="T41" fmla="*/ 139 h 459"/>
                    <a:gd name="T42" fmla="*/ 87 w 356"/>
                    <a:gd name="T43" fmla="*/ 147 h 459"/>
                    <a:gd name="T44" fmla="*/ 74 w 356"/>
                    <a:gd name="T45" fmla="*/ 153 h 459"/>
                    <a:gd name="T46" fmla="*/ 65 w 356"/>
                    <a:gd name="T47" fmla="*/ 152 h 459"/>
                    <a:gd name="T48" fmla="*/ 56 w 356"/>
                    <a:gd name="T49" fmla="*/ 151 h 459"/>
                    <a:gd name="T50" fmla="*/ 47 w 356"/>
                    <a:gd name="T51" fmla="*/ 149 h 459"/>
                    <a:gd name="T52" fmla="*/ 39 w 356"/>
                    <a:gd name="T53" fmla="*/ 146 h 459"/>
                    <a:gd name="T54" fmla="*/ 30 w 356"/>
                    <a:gd name="T55" fmla="*/ 144 h 459"/>
                    <a:gd name="T56" fmla="*/ 20 w 356"/>
                    <a:gd name="T57" fmla="*/ 140 h 459"/>
                    <a:gd name="T58" fmla="*/ 11 w 356"/>
                    <a:gd name="T59" fmla="*/ 135 h 459"/>
                    <a:gd name="T60" fmla="*/ 2 w 356"/>
                    <a:gd name="T61" fmla="*/ 129 h 459"/>
                    <a:gd name="T62" fmla="*/ 0 w 356"/>
                    <a:gd name="T63" fmla="*/ 118 h 459"/>
                    <a:gd name="T64" fmla="*/ 2 w 356"/>
                    <a:gd name="T65" fmla="*/ 110 h 459"/>
                    <a:gd name="T66" fmla="*/ 10 w 356"/>
                    <a:gd name="T67" fmla="*/ 105 h 459"/>
                    <a:gd name="T68" fmla="*/ 18 w 356"/>
                    <a:gd name="T69" fmla="*/ 105 h 459"/>
                    <a:gd name="T70" fmla="*/ 25 w 356"/>
                    <a:gd name="T71" fmla="*/ 104 h 459"/>
                    <a:gd name="T72" fmla="*/ 25 w 356"/>
                    <a:gd name="T73" fmla="*/ 112 h 459"/>
                    <a:gd name="T74" fmla="*/ 29 w 356"/>
                    <a:gd name="T75" fmla="*/ 119 h 459"/>
                    <a:gd name="T76" fmla="*/ 37 w 356"/>
                    <a:gd name="T77" fmla="*/ 123 h 459"/>
                    <a:gd name="T78" fmla="*/ 45 w 356"/>
                    <a:gd name="T79" fmla="*/ 125 h 459"/>
                    <a:gd name="T80" fmla="*/ 53 w 356"/>
                    <a:gd name="T81" fmla="*/ 128 h 459"/>
                    <a:gd name="T82" fmla="*/ 60 w 356"/>
                    <a:gd name="T83" fmla="*/ 129 h 459"/>
                    <a:gd name="T84" fmla="*/ 70 w 356"/>
                    <a:gd name="T85" fmla="*/ 130 h 459"/>
                    <a:gd name="T86" fmla="*/ 74 w 356"/>
                    <a:gd name="T87" fmla="*/ 125 h 459"/>
                    <a:gd name="T88" fmla="*/ 78 w 356"/>
                    <a:gd name="T89" fmla="*/ 116 h 459"/>
                    <a:gd name="T90" fmla="*/ 80 w 356"/>
                    <a:gd name="T91" fmla="*/ 108 h 459"/>
                    <a:gd name="T92" fmla="*/ 82 w 356"/>
                    <a:gd name="T93" fmla="*/ 99 h 459"/>
                    <a:gd name="T94" fmla="*/ 85 w 356"/>
                    <a:gd name="T95" fmla="*/ 90 h 459"/>
                    <a:gd name="T96" fmla="*/ 87 w 356"/>
                    <a:gd name="T97" fmla="*/ 80 h 459"/>
                    <a:gd name="T98" fmla="*/ 89 w 356"/>
                    <a:gd name="T99" fmla="*/ 71 h 459"/>
                    <a:gd name="T100" fmla="*/ 90 w 356"/>
                    <a:gd name="T101" fmla="*/ 62 h 459"/>
                    <a:gd name="T102" fmla="*/ 92 w 356"/>
                    <a:gd name="T103" fmla="*/ 54 h 459"/>
                    <a:gd name="T104" fmla="*/ 93 w 356"/>
                    <a:gd name="T105" fmla="*/ 45 h 459"/>
                    <a:gd name="T106" fmla="*/ 93 w 356"/>
                    <a:gd name="T107" fmla="*/ 39 h 459"/>
                    <a:gd name="T108" fmla="*/ 86 w 356"/>
                    <a:gd name="T109" fmla="*/ 35 h 459"/>
                    <a:gd name="T110" fmla="*/ 77 w 356"/>
                    <a:gd name="T111" fmla="*/ 31 h 459"/>
                    <a:gd name="T112" fmla="*/ 67 w 356"/>
                    <a:gd name="T113" fmla="*/ 27 h 459"/>
                    <a:gd name="T114" fmla="*/ 59 w 356"/>
                    <a:gd name="T115" fmla="*/ 23 h 459"/>
                    <a:gd name="T116" fmla="*/ 52 w 356"/>
                    <a:gd name="T117" fmla="*/ 21 h 45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56" h="459">
                      <a:moveTo>
                        <a:pt x="96" y="9"/>
                      </a:moveTo>
                      <a:lnTo>
                        <a:pt x="96" y="7"/>
                      </a:lnTo>
                      <a:lnTo>
                        <a:pt x="97" y="6"/>
                      </a:lnTo>
                      <a:lnTo>
                        <a:pt x="100" y="3"/>
                      </a:lnTo>
                      <a:lnTo>
                        <a:pt x="106" y="2"/>
                      </a:lnTo>
                      <a:lnTo>
                        <a:pt x="110" y="0"/>
                      </a:lnTo>
                      <a:lnTo>
                        <a:pt x="114" y="0"/>
                      </a:lnTo>
                      <a:lnTo>
                        <a:pt x="120" y="0"/>
                      </a:lnTo>
                      <a:lnTo>
                        <a:pt x="126" y="0"/>
                      </a:lnTo>
                      <a:lnTo>
                        <a:pt x="129" y="0"/>
                      </a:lnTo>
                      <a:lnTo>
                        <a:pt x="133" y="0"/>
                      </a:lnTo>
                      <a:lnTo>
                        <a:pt x="136" y="0"/>
                      </a:lnTo>
                      <a:lnTo>
                        <a:pt x="142" y="2"/>
                      </a:lnTo>
                      <a:lnTo>
                        <a:pt x="146" y="2"/>
                      </a:lnTo>
                      <a:lnTo>
                        <a:pt x="150" y="3"/>
                      </a:lnTo>
                      <a:lnTo>
                        <a:pt x="156" y="3"/>
                      </a:lnTo>
                      <a:lnTo>
                        <a:pt x="163" y="6"/>
                      </a:lnTo>
                      <a:lnTo>
                        <a:pt x="168" y="6"/>
                      </a:lnTo>
                      <a:lnTo>
                        <a:pt x="175" y="7"/>
                      </a:lnTo>
                      <a:lnTo>
                        <a:pt x="182" y="9"/>
                      </a:lnTo>
                      <a:lnTo>
                        <a:pt x="191" y="10"/>
                      </a:lnTo>
                      <a:lnTo>
                        <a:pt x="197" y="13"/>
                      </a:lnTo>
                      <a:lnTo>
                        <a:pt x="204" y="14"/>
                      </a:lnTo>
                      <a:lnTo>
                        <a:pt x="213" y="17"/>
                      </a:lnTo>
                      <a:lnTo>
                        <a:pt x="221" y="20"/>
                      </a:lnTo>
                      <a:lnTo>
                        <a:pt x="228" y="21"/>
                      </a:lnTo>
                      <a:lnTo>
                        <a:pt x="236" y="24"/>
                      </a:lnTo>
                      <a:lnTo>
                        <a:pt x="243" y="27"/>
                      </a:lnTo>
                      <a:lnTo>
                        <a:pt x="253" y="30"/>
                      </a:lnTo>
                      <a:lnTo>
                        <a:pt x="260" y="32"/>
                      </a:lnTo>
                      <a:lnTo>
                        <a:pt x="268" y="35"/>
                      </a:lnTo>
                      <a:lnTo>
                        <a:pt x="275" y="38"/>
                      </a:lnTo>
                      <a:lnTo>
                        <a:pt x="284" y="41"/>
                      </a:lnTo>
                      <a:lnTo>
                        <a:pt x="291" y="44"/>
                      </a:lnTo>
                      <a:lnTo>
                        <a:pt x="298" y="46"/>
                      </a:lnTo>
                      <a:lnTo>
                        <a:pt x="305" y="49"/>
                      </a:lnTo>
                      <a:lnTo>
                        <a:pt x="312" y="52"/>
                      </a:lnTo>
                      <a:lnTo>
                        <a:pt x="317" y="56"/>
                      </a:lnTo>
                      <a:lnTo>
                        <a:pt x="323" y="59"/>
                      </a:lnTo>
                      <a:lnTo>
                        <a:pt x="328" y="62"/>
                      </a:lnTo>
                      <a:lnTo>
                        <a:pt x="334" y="66"/>
                      </a:lnTo>
                      <a:lnTo>
                        <a:pt x="338" y="69"/>
                      </a:lnTo>
                      <a:lnTo>
                        <a:pt x="342" y="71"/>
                      </a:lnTo>
                      <a:lnTo>
                        <a:pt x="346" y="74"/>
                      </a:lnTo>
                      <a:lnTo>
                        <a:pt x="349" y="77"/>
                      </a:lnTo>
                      <a:lnTo>
                        <a:pt x="355" y="84"/>
                      </a:lnTo>
                      <a:lnTo>
                        <a:pt x="356" y="89"/>
                      </a:lnTo>
                      <a:lnTo>
                        <a:pt x="356" y="92"/>
                      </a:lnTo>
                      <a:lnTo>
                        <a:pt x="356" y="98"/>
                      </a:lnTo>
                      <a:lnTo>
                        <a:pt x="355" y="103"/>
                      </a:lnTo>
                      <a:lnTo>
                        <a:pt x="355" y="112"/>
                      </a:lnTo>
                      <a:lnTo>
                        <a:pt x="352" y="115"/>
                      </a:lnTo>
                      <a:lnTo>
                        <a:pt x="352" y="119"/>
                      </a:lnTo>
                      <a:lnTo>
                        <a:pt x="351" y="123"/>
                      </a:lnTo>
                      <a:lnTo>
                        <a:pt x="351" y="127"/>
                      </a:lnTo>
                      <a:lnTo>
                        <a:pt x="349" y="133"/>
                      </a:lnTo>
                      <a:lnTo>
                        <a:pt x="349" y="137"/>
                      </a:lnTo>
                      <a:lnTo>
                        <a:pt x="348" y="142"/>
                      </a:lnTo>
                      <a:lnTo>
                        <a:pt x="348" y="148"/>
                      </a:lnTo>
                      <a:lnTo>
                        <a:pt x="346" y="152"/>
                      </a:lnTo>
                      <a:lnTo>
                        <a:pt x="345" y="158"/>
                      </a:lnTo>
                      <a:lnTo>
                        <a:pt x="344" y="163"/>
                      </a:lnTo>
                      <a:lnTo>
                        <a:pt x="342" y="169"/>
                      </a:lnTo>
                      <a:lnTo>
                        <a:pt x="341" y="174"/>
                      </a:lnTo>
                      <a:lnTo>
                        <a:pt x="341" y="181"/>
                      </a:lnTo>
                      <a:lnTo>
                        <a:pt x="339" y="186"/>
                      </a:lnTo>
                      <a:lnTo>
                        <a:pt x="338" y="193"/>
                      </a:lnTo>
                      <a:lnTo>
                        <a:pt x="335" y="198"/>
                      </a:lnTo>
                      <a:lnTo>
                        <a:pt x="335" y="205"/>
                      </a:lnTo>
                      <a:lnTo>
                        <a:pt x="333" y="211"/>
                      </a:lnTo>
                      <a:lnTo>
                        <a:pt x="333" y="218"/>
                      </a:lnTo>
                      <a:lnTo>
                        <a:pt x="330" y="225"/>
                      </a:lnTo>
                      <a:lnTo>
                        <a:pt x="328" y="230"/>
                      </a:lnTo>
                      <a:lnTo>
                        <a:pt x="327" y="237"/>
                      </a:lnTo>
                      <a:lnTo>
                        <a:pt x="327" y="244"/>
                      </a:lnTo>
                      <a:lnTo>
                        <a:pt x="324" y="250"/>
                      </a:lnTo>
                      <a:lnTo>
                        <a:pt x="323" y="257"/>
                      </a:lnTo>
                      <a:lnTo>
                        <a:pt x="321" y="262"/>
                      </a:lnTo>
                      <a:lnTo>
                        <a:pt x="320" y="269"/>
                      </a:lnTo>
                      <a:lnTo>
                        <a:pt x="317" y="276"/>
                      </a:lnTo>
                      <a:lnTo>
                        <a:pt x="316" y="282"/>
                      </a:lnTo>
                      <a:lnTo>
                        <a:pt x="314" y="289"/>
                      </a:lnTo>
                      <a:lnTo>
                        <a:pt x="313" y="296"/>
                      </a:lnTo>
                      <a:lnTo>
                        <a:pt x="310" y="301"/>
                      </a:lnTo>
                      <a:lnTo>
                        <a:pt x="309" y="307"/>
                      </a:lnTo>
                      <a:lnTo>
                        <a:pt x="307" y="314"/>
                      </a:lnTo>
                      <a:lnTo>
                        <a:pt x="306" y="319"/>
                      </a:lnTo>
                      <a:lnTo>
                        <a:pt x="303" y="326"/>
                      </a:lnTo>
                      <a:lnTo>
                        <a:pt x="302" y="332"/>
                      </a:lnTo>
                      <a:lnTo>
                        <a:pt x="301" y="339"/>
                      </a:lnTo>
                      <a:lnTo>
                        <a:pt x="299" y="344"/>
                      </a:lnTo>
                      <a:lnTo>
                        <a:pt x="296" y="349"/>
                      </a:lnTo>
                      <a:lnTo>
                        <a:pt x="295" y="354"/>
                      </a:lnTo>
                      <a:lnTo>
                        <a:pt x="294" y="360"/>
                      </a:lnTo>
                      <a:lnTo>
                        <a:pt x="292" y="365"/>
                      </a:lnTo>
                      <a:lnTo>
                        <a:pt x="291" y="369"/>
                      </a:lnTo>
                      <a:lnTo>
                        <a:pt x="289" y="375"/>
                      </a:lnTo>
                      <a:lnTo>
                        <a:pt x="287" y="381"/>
                      </a:lnTo>
                      <a:lnTo>
                        <a:pt x="287" y="386"/>
                      </a:lnTo>
                      <a:lnTo>
                        <a:pt x="285" y="389"/>
                      </a:lnTo>
                      <a:lnTo>
                        <a:pt x="284" y="394"/>
                      </a:lnTo>
                      <a:lnTo>
                        <a:pt x="282" y="397"/>
                      </a:lnTo>
                      <a:lnTo>
                        <a:pt x="282" y="403"/>
                      </a:lnTo>
                      <a:lnTo>
                        <a:pt x="280" y="410"/>
                      </a:lnTo>
                      <a:lnTo>
                        <a:pt x="278" y="417"/>
                      </a:lnTo>
                      <a:lnTo>
                        <a:pt x="275" y="421"/>
                      </a:lnTo>
                      <a:lnTo>
                        <a:pt x="274" y="425"/>
                      </a:lnTo>
                      <a:lnTo>
                        <a:pt x="270" y="431"/>
                      </a:lnTo>
                      <a:lnTo>
                        <a:pt x="268" y="435"/>
                      </a:lnTo>
                      <a:lnTo>
                        <a:pt x="262" y="440"/>
                      </a:lnTo>
                      <a:lnTo>
                        <a:pt x="256" y="447"/>
                      </a:lnTo>
                      <a:lnTo>
                        <a:pt x="248" y="452"/>
                      </a:lnTo>
                      <a:lnTo>
                        <a:pt x="239" y="454"/>
                      </a:lnTo>
                      <a:lnTo>
                        <a:pt x="231" y="456"/>
                      </a:lnTo>
                      <a:lnTo>
                        <a:pt x="224" y="459"/>
                      </a:lnTo>
                      <a:lnTo>
                        <a:pt x="218" y="457"/>
                      </a:lnTo>
                      <a:lnTo>
                        <a:pt x="214" y="457"/>
                      </a:lnTo>
                      <a:lnTo>
                        <a:pt x="210" y="457"/>
                      </a:lnTo>
                      <a:lnTo>
                        <a:pt x="206" y="457"/>
                      </a:lnTo>
                      <a:lnTo>
                        <a:pt x="197" y="457"/>
                      </a:lnTo>
                      <a:lnTo>
                        <a:pt x="191" y="456"/>
                      </a:lnTo>
                      <a:lnTo>
                        <a:pt x="184" y="454"/>
                      </a:lnTo>
                      <a:lnTo>
                        <a:pt x="177" y="453"/>
                      </a:lnTo>
                      <a:lnTo>
                        <a:pt x="171" y="452"/>
                      </a:lnTo>
                      <a:lnTo>
                        <a:pt x="168" y="452"/>
                      </a:lnTo>
                      <a:lnTo>
                        <a:pt x="164" y="450"/>
                      </a:lnTo>
                      <a:lnTo>
                        <a:pt x="159" y="450"/>
                      </a:lnTo>
                      <a:lnTo>
                        <a:pt x="153" y="447"/>
                      </a:lnTo>
                      <a:lnTo>
                        <a:pt x="147" y="447"/>
                      </a:lnTo>
                      <a:lnTo>
                        <a:pt x="142" y="446"/>
                      </a:lnTo>
                      <a:lnTo>
                        <a:pt x="138" y="445"/>
                      </a:lnTo>
                      <a:lnTo>
                        <a:pt x="133" y="443"/>
                      </a:lnTo>
                      <a:lnTo>
                        <a:pt x="128" y="442"/>
                      </a:lnTo>
                      <a:lnTo>
                        <a:pt x="122" y="440"/>
                      </a:lnTo>
                      <a:lnTo>
                        <a:pt x="118" y="439"/>
                      </a:lnTo>
                      <a:lnTo>
                        <a:pt x="113" y="438"/>
                      </a:lnTo>
                      <a:lnTo>
                        <a:pt x="108" y="438"/>
                      </a:lnTo>
                      <a:lnTo>
                        <a:pt x="103" y="435"/>
                      </a:lnTo>
                      <a:lnTo>
                        <a:pt x="97" y="432"/>
                      </a:lnTo>
                      <a:lnTo>
                        <a:pt x="90" y="431"/>
                      </a:lnTo>
                      <a:lnTo>
                        <a:pt x="85" y="428"/>
                      </a:lnTo>
                      <a:lnTo>
                        <a:pt x="79" y="426"/>
                      </a:lnTo>
                      <a:lnTo>
                        <a:pt x="74" y="424"/>
                      </a:lnTo>
                      <a:lnTo>
                        <a:pt x="67" y="422"/>
                      </a:lnTo>
                      <a:lnTo>
                        <a:pt x="61" y="420"/>
                      </a:lnTo>
                      <a:lnTo>
                        <a:pt x="55" y="417"/>
                      </a:lnTo>
                      <a:lnTo>
                        <a:pt x="50" y="414"/>
                      </a:lnTo>
                      <a:lnTo>
                        <a:pt x="43" y="411"/>
                      </a:lnTo>
                      <a:lnTo>
                        <a:pt x="37" y="408"/>
                      </a:lnTo>
                      <a:lnTo>
                        <a:pt x="32" y="406"/>
                      </a:lnTo>
                      <a:lnTo>
                        <a:pt x="26" y="403"/>
                      </a:lnTo>
                      <a:lnTo>
                        <a:pt x="22" y="399"/>
                      </a:lnTo>
                      <a:lnTo>
                        <a:pt x="18" y="396"/>
                      </a:lnTo>
                      <a:lnTo>
                        <a:pt x="11" y="390"/>
                      </a:lnTo>
                      <a:lnTo>
                        <a:pt x="7" y="386"/>
                      </a:lnTo>
                      <a:lnTo>
                        <a:pt x="4" y="381"/>
                      </a:lnTo>
                      <a:lnTo>
                        <a:pt x="3" y="375"/>
                      </a:lnTo>
                      <a:lnTo>
                        <a:pt x="0" y="368"/>
                      </a:lnTo>
                      <a:lnTo>
                        <a:pt x="0" y="362"/>
                      </a:lnTo>
                      <a:lnTo>
                        <a:pt x="0" y="355"/>
                      </a:lnTo>
                      <a:lnTo>
                        <a:pt x="1" y="350"/>
                      </a:lnTo>
                      <a:lnTo>
                        <a:pt x="1" y="344"/>
                      </a:lnTo>
                      <a:lnTo>
                        <a:pt x="4" y="339"/>
                      </a:lnTo>
                      <a:lnTo>
                        <a:pt x="5" y="333"/>
                      </a:lnTo>
                      <a:lnTo>
                        <a:pt x="7" y="330"/>
                      </a:lnTo>
                      <a:lnTo>
                        <a:pt x="11" y="323"/>
                      </a:lnTo>
                      <a:lnTo>
                        <a:pt x="14" y="319"/>
                      </a:lnTo>
                      <a:lnTo>
                        <a:pt x="18" y="318"/>
                      </a:lnTo>
                      <a:lnTo>
                        <a:pt x="23" y="318"/>
                      </a:lnTo>
                      <a:lnTo>
                        <a:pt x="29" y="316"/>
                      </a:lnTo>
                      <a:lnTo>
                        <a:pt x="35" y="316"/>
                      </a:lnTo>
                      <a:lnTo>
                        <a:pt x="40" y="315"/>
                      </a:lnTo>
                      <a:lnTo>
                        <a:pt x="44" y="314"/>
                      </a:lnTo>
                      <a:lnTo>
                        <a:pt x="50" y="314"/>
                      </a:lnTo>
                      <a:lnTo>
                        <a:pt x="55" y="314"/>
                      </a:lnTo>
                      <a:lnTo>
                        <a:pt x="60" y="312"/>
                      </a:lnTo>
                      <a:lnTo>
                        <a:pt x="64" y="312"/>
                      </a:lnTo>
                      <a:lnTo>
                        <a:pt x="68" y="312"/>
                      </a:lnTo>
                      <a:lnTo>
                        <a:pt x="71" y="312"/>
                      </a:lnTo>
                      <a:lnTo>
                        <a:pt x="76" y="312"/>
                      </a:lnTo>
                      <a:lnTo>
                        <a:pt x="78" y="316"/>
                      </a:lnTo>
                      <a:lnTo>
                        <a:pt x="78" y="319"/>
                      </a:lnTo>
                      <a:lnTo>
                        <a:pt x="76" y="325"/>
                      </a:lnTo>
                      <a:lnTo>
                        <a:pt x="75" y="330"/>
                      </a:lnTo>
                      <a:lnTo>
                        <a:pt x="75" y="337"/>
                      </a:lnTo>
                      <a:lnTo>
                        <a:pt x="75" y="344"/>
                      </a:lnTo>
                      <a:lnTo>
                        <a:pt x="76" y="350"/>
                      </a:lnTo>
                      <a:lnTo>
                        <a:pt x="79" y="353"/>
                      </a:lnTo>
                      <a:lnTo>
                        <a:pt x="83" y="355"/>
                      </a:lnTo>
                      <a:lnTo>
                        <a:pt x="88" y="358"/>
                      </a:lnTo>
                      <a:lnTo>
                        <a:pt x="93" y="362"/>
                      </a:lnTo>
                      <a:lnTo>
                        <a:pt x="97" y="364"/>
                      </a:lnTo>
                      <a:lnTo>
                        <a:pt x="103" y="365"/>
                      </a:lnTo>
                      <a:lnTo>
                        <a:pt x="107" y="367"/>
                      </a:lnTo>
                      <a:lnTo>
                        <a:pt x="111" y="368"/>
                      </a:lnTo>
                      <a:lnTo>
                        <a:pt x="115" y="369"/>
                      </a:lnTo>
                      <a:lnTo>
                        <a:pt x="121" y="371"/>
                      </a:lnTo>
                      <a:lnTo>
                        <a:pt x="125" y="374"/>
                      </a:lnTo>
                      <a:lnTo>
                        <a:pt x="131" y="375"/>
                      </a:lnTo>
                      <a:lnTo>
                        <a:pt x="135" y="376"/>
                      </a:lnTo>
                      <a:lnTo>
                        <a:pt x="140" y="378"/>
                      </a:lnTo>
                      <a:lnTo>
                        <a:pt x="145" y="379"/>
                      </a:lnTo>
                      <a:lnTo>
                        <a:pt x="149" y="381"/>
                      </a:lnTo>
                      <a:lnTo>
                        <a:pt x="154" y="382"/>
                      </a:lnTo>
                      <a:lnTo>
                        <a:pt x="159" y="383"/>
                      </a:lnTo>
                      <a:lnTo>
                        <a:pt x="163" y="383"/>
                      </a:lnTo>
                      <a:lnTo>
                        <a:pt x="168" y="386"/>
                      </a:lnTo>
                      <a:lnTo>
                        <a:pt x="172" y="386"/>
                      </a:lnTo>
                      <a:lnTo>
                        <a:pt x="177" y="386"/>
                      </a:lnTo>
                      <a:lnTo>
                        <a:pt x="181" y="387"/>
                      </a:lnTo>
                      <a:lnTo>
                        <a:pt x="185" y="387"/>
                      </a:lnTo>
                      <a:lnTo>
                        <a:pt x="192" y="389"/>
                      </a:lnTo>
                      <a:lnTo>
                        <a:pt x="200" y="389"/>
                      </a:lnTo>
                      <a:lnTo>
                        <a:pt x="206" y="389"/>
                      </a:lnTo>
                      <a:lnTo>
                        <a:pt x="211" y="389"/>
                      </a:lnTo>
                      <a:lnTo>
                        <a:pt x="214" y="387"/>
                      </a:lnTo>
                      <a:lnTo>
                        <a:pt x="218" y="387"/>
                      </a:lnTo>
                      <a:lnTo>
                        <a:pt x="220" y="383"/>
                      </a:lnTo>
                      <a:lnTo>
                        <a:pt x="221" y="381"/>
                      </a:lnTo>
                      <a:lnTo>
                        <a:pt x="224" y="375"/>
                      </a:lnTo>
                      <a:lnTo>
                        <a:pt x="227" y="371"/>
                      </a:lnTo>
                      <a:lnTo>
                        <a:pt x="228" y="362"/>
                      </a:lnTo>
                      <a:lnTo>
                        <a:pt x="232" y="355"/>
                      </a:lnTo>
                      <a:lnTo>
                        <a:pt x="232" y="353"/>
                      </a:lnTo>
                      <a:lnTo>
                        <a:pt x="234" y="349"/>
                      </a:lnTo>
                      <a:lnTo>
                        <a:pt x="235" y="344"/>
                      </a:lnTo>
                      <a:lnTo>
                        <a:pt x="236" y="340"/>
                      </a:lnTo>
                      <a:lnTo>
                        <a:pt x="238" y="335"/>
                      </a:lnTo>
                      <a:lnTo>
                        <a:pt x="239" y="330"/>
                      </a:lnTo>
                      <a:lnTo>
                        <a:pt x="241" y="325"/>
                      </a:lnTo>
                      <a:lnTo>
                        <a:pt x="242" y="319"/>
                      </a:lnTo>
                      <a:lnTo>
                        <a:pt x="243" y="314"/>
                      </a:lnTo>
                      <a:lnTo>
                        <a:pt x="245" y="310"/>
                      </a:lnTo>
                      <a:lnTo>
                        <a:pt x="246" y="304"/>
                      </a:lnTo>
                      <a:lnTo>
                        <a:pt x="248" y="298"/>
                      </a:lnTo>
                      <a:lnTo>
                        <a:pt x="249" y="293"/>
                      </a:lnTo>
                      <a:lnTo>
                        <a:pt x="250" y="287"/>
                      </a:lnTo>
                      <a:lnTo>
                        <a:pt x="252" y="282"/>
                      </a:lnTo>
                      <a:lnTo>
                        <a:pt x="253" y="276"/>
                      </a:lnTo>
                      <a:lnTo>
                        <a:pt x="255" y="271"/>
                      </a:lnTo>
                      <a:lnTo>
                        <a:pt x="256" y="265"/>
                      </a:lnTo>
                      <a:lnTo>
                        <a:pt x="257" y="259"/>
                      </a:lnTo>
                      <a:lnTo>
                        <a:pt x="260" y="254"/>
                      </a:lnTo>
                      <a:lnTo>
                        <a:pt x="260" y="247"/>
                      </a:lnTo>
                      <a:lnTo>
                        <a:pt x="262" y="241"/>
                      </a:lnTo>
                      <a:lnTo>
                        <a:pt x="263" y="236"/>
                      </a:lnTo>
                      <a:lnTo>
                        <a:pt x="264" y="230"/>
                      </a:lnTo>
                      <a:lnTo>
                        <a:pt x="264" y="225"/>
                      </a:lnTo>
                      <a:lnTo>
                        <a:pt x="267" y="219"/>
                      </a:lnTo>
                      <a:lnTo>
                        <a:pt x="267" y="212"/>
                      </a:lnTo>
                      <a:lnTo>
                        <a:pt x="268" y="208"/>
                      </a:lnTo>
                      <a:lnTo>
                        <a:pt x="270" y="201"/>
                      </a:lnTo>
                      <a:lnTo>
                        <a:pt x="270" y="197"/>
                      </a:lnTo>
                      <a:lnTo>
                        <a:pt x="271" y="191"/>
                      </a:lnTo>
                      <a:lnTo>
                        <a:pt x="273" y="186"/>
                      </a:lnTo>
                      <a:lnTo>
                        <a:pt x="274" y="181"/>
                      </a:lnTo>
                      <a:lnTo>
                        <a:pt x="275" y="176"/>
                      </a:lnTo>
                      <a:lnTo>
                        <a:pt x="275" y="172"/>
                      </a:lnTo>
                      <a:lnTo>
                        <a:pt x="277" y="167"/>
                      </a:lnTo>
                      <a:lnTo>
                        <a:pt x="277" y="162"/>
                      </a:lnTo>
                      <a:lnTo>
                        <a:pt x="278" y="158"/>
                      </a:lnTo>
                      <a:lnTo>
                        <a:pt x="278" y="152"/>
                      </a:lnTo>
                      <a:lnTo>
                        <a:pt x="280" y="149"/>
                      </a:lnTo>
                      <a:lnTo>
                        <a:pt x="280" y="142"/>
                      </a:lnTo>
                      <a:lnTo>
                        <a:pt x="282" y="135"/>
                      </a:lnTo>
                      <a:lnTo>
                        <a:pt x="282" y="130"/>
                      </a:lnTo>
                      <a:lnTo>
                        <a:pt x="282" y="126"/>
                      </a:lnTo>
                      <a:lnTo>
                        <a:pt x="282" y="123"/>
                      </a:lnTo>
                      <a:lnTo>
                        <a:pt x="284" y="121"/>
                      </a:lnTo>
                      <a:lnTo>
                        <a:pt x="280" y="117"/>
                      </a:lnTo>
                      <a:lnTo>
                        <a:pt x="275" y="113"/>
                      </a:lnTo>
                      <a:lnTo>
                        <a:pt x="271" y="112"/>
                      </a:lnTo>
                      <a:lnTo>
                        <a:pt x="268" y="109"/>
                      </a:lnTo>
                      <a:lnTo>
                        <a:pt x="264" y="106"/>
                      </a:lnTo>
                      <a:lnTo>
                        <a:pt x="260" y="105"/>
                      </a:lnTo>
                      <a:lnTo>
                        <a:pt x="255" y="102"/>
                      </a:lnTo>
                      <a:lnTo>
                        <a:pt x="249" y="99"/>
                      </a:lnTo>
                      <a:lnTo>
                        <a:pt x="243" y="98"/>
                      </a:lnTo>
                      <a:lnTo>
                        <a:pt x="239" y="95"/>
                      </a:lnTo>
                      <a:lnTo>
                        <a:pt x="232" y="92"/>
                      </a:lnTo>
                      <a:lnTo>
                        <a:pt x="227" y="91"/>
                      </a:lnTo>
                      <a:lnTo>
                        <a:pt x="221" y="88"/>
                      </a:lnTo>
                      <a:lnTo>
                        <a:pt x="216" y="85"/>
                      </a:lnTo>
                      <a:lnTo>
                        <a:pt x="209" y="84"/>
                      </a:lnTo>
                      <a:lnTo>
                        <a:pt x="203" y="81"/>
                      </a:lnTo>
                      <a:lnTo>
                        <a:pt x="197" y="78"/>
                      </a:lnTo>
                      <a:lnTo>
                        <a:pt x="192" y="77"/>
                      </a:lnTo>
                      <a:lnTo>
                        <a:pt x="186" y="74"/>
                      </a:lnTo>
                      <a:lnTo>
                        <a:pt x="181" y="71"/>
                      </a:lnTo>
                      <a:lnTo>
                        <a:pt x="177" y="70"/>
                      </a:lnTo>
                      <a:lnTo>
                        <a:pt x="172" y="70"/>
                      </a:lnTo>
                      <a:lnTo>
                        <a:pt x="168" y="67"/>
                      </a:lnTo>
                      <a:lnTo>
                        <a:pt x="164" y="66"/>
                      </a:lnTo>
                      <a:lnTo>
                        <a:pt x="160" y="64"/>
                      </a:lnTo>
                      <a:lnTo>
                        <a:pt x="157" y="64"/>
                      </a:lnTo>
                      <a:lnTo>
                        <a:pt x="154" y="63"/>
                      </a:lnTo>
                      <a:lnTo>
                        <a:pt x="153" y="63"/>
                      </a:lnTo>
                      <a:lnTo>
                        <a:pt x="96" y="9"/>
                      </a:lnTo>
                      <a:close/>
                    </a:path>
                  </a:pathLst>
                </a:custGeom>
                <a:solidFill>
                  <a:srgbClr val="000000"/>
                </a:solidFill>
                <a:ln w="9525">
                  <a:solidFill>
                    <a:schemeClr val="tx1"/>
                  </a:solidFill>
                  <a:round/>
                  <a:headEnd/>
                  <a:tailEnd/>
                </a:ln>
              </p:spPr>
              <p:txBody>
                <a:bodyPr/>
                <a:lstStyle/>
                <a:p>
                  <a:endParaRPr lang="it-IT"/>
                </a:p>
              </p:txBody>
            </p:sp>
            <p:sp>
              <p:nvSpPr>
                <p:cNvPr id="6516" name="Freeform 662"/>
                <p:cNvSpPr>
                  <a:spLocks/>
                </p:cNvSpPr>
                <p:nvPr/>
              </p:nvSpPr>
              <p:spPr bwMode="auto">
                <a:xfrm>
                  <a:off x="3162" y="2141"/>
                  <a:ext cx="60" cy="136"/>
                </a:xfrm>
                <a:custGeom>
                  <a:avLst/>
                  <a:gdLst>
                    <a:gd name="T0" fmla="*/ 51 w 180"/>
                    <a:gd name="T1" fmla="*/ 25 h 407"/>
                    <a:gd name="T2" fmla="*/ 47 w 180"/>
                    <a:gd name="T3" fmla="*/ 24 h 407"/>
                    <a:gd name="T4" fmla="*/ 41 w 180"/>
                    <a:gd name="T5" fmla="*/ 25 h 407"/>
                    <a:gd name="T6" fmla="*/ 33 w 180"/>
                    <a:gd name="T7" fmla="*/ 27 h 407"/>
                    <a:gd name="T8" fmla="*/ 26 w 180"/>
                    <a:gd name="T9" fmla="*/ 32 h 407"/>
                    <a:gd name="T10" fmla="*/ 23 w 180"/>
                    <a:gd name="T11" fmla="*/ 37 h 407"/>
                    <a:gd name="T12" fmla="*/ 22 w 180"/>
                    <a:gd name="T13" fmla="*/ 45 h 407"/>
                    <a:gd name="T14" fmla="*/ 21 w 180"/>
                    <a:gd name="T15" fmla="*/ 51 h 407"/>
                    <a:gd name="T16" fmla="*/ 20 w 180"/>
                    <a:gd name="T17" fmla="*/ 58 h 407"/>
                    <a:gd name="T18" fmla="*/ 20 w 180"/>
                    <a:gd name="T19" fmla="*/ 65 h 407"/>
                    <a:gd name="T20" fmla="*/ 20 w 180"/>
                    <a:gd name="T21" fmla="*/ 73 h 407"/>
                    <a:gd name="T22" fmla="*/ 19 w 180"/>
                    <a:gd name="T23" fmla="*/ 81 h 407"/>
                    <a:gd name="T24" fmla="*/ 18 w 180"/>
                    <a:gd name="T25" fmla="*/ 89 h 407"/>
                    <a:gd name="T26" fmla="*/ 18 w 180"/>
                    <a:gd name="T27" fmla="*/ 96 h 407"/>
                    <a:gd name="T28" fmla="*/ 18 w 180"/>
                    <a:gd name="T29" fmla="*/ 103 h 407"/>
                    <a:gd name="T30" fmla="*/ 18 w 180"/>
                    <a:gd name="T31" fmla="*/ 110 h 407"/>
                    <a:gd name="T32" fmla="*/ 19 w 180"/>
                    <a:gd name="T33" fmla="*/ 117 h 407"/>
                    <a:gd name="T34" fmla="*/ 22 w 180"/>
                    <a:gd name="T35" fmla="*/ 119 h 407"/>
                    <a:gd name="T36" fmla="*/ 28 w 180"/>
                    <a:gd name="T37" fmla="*/ 116 h 407"/>
                    <a:gd name="T38" fmla="*/ 45 w 180"/>
                    <a:gd name="T39" fmla="*/ 122 h 407"/>
                    <a:gd name="T40" fmla="*/ 39 w 180"/>
                    <a:gd name="T41" fmla="*/ 126 h 407"/>
                    <a:gd name="T42" fmla="*/ 31 w 180"/>
                    <a:gd name="T43" fmla="*/ 131 h 407"/>
                    <a:gd name="T44" fmla="*/ 22 w 180"/>
                    <a:gd name="T45" fmla="*/ 135 h 407"/>
                    <a:gd name="T46" fmla="*/ 14 w 180"/>
                    <a:gd name="T47" fmla="*/ 136 h 407"/>
                    <a:gd name="T48" fmla="*/ 7 w 180"/>
                    <a:gd name="T49" fmla="*/ 132 h 407"/>
                    <a:gd name="T50" fmla="*/ 3 w 180"/>
                    <a:gd name="T51" fmla="*/ 127 h 407"/>
                    <a:gd name="T52" fmla="*/ 1 w 180"/>
                    <a:gd name="T53" fmla="*/ 121 h 407"/>
                    <a:gd name="T54" fmla="*/ 0 w 180"/>
                    <a:gd name="T55" fmla="*/ 114 h 407"/>
                    <a:gd name="T56" fmla="*/ 0 w 180"/>
                    <a:gd name="T57" fmla="*/ 105 h 407"/>
                    <a:gd name="T58" fmla="*/ 0 w 180"/>
                    <a:gd name="T59" fmla="*/ 97 h 407"/>
                    <a:gd name="T60" fmla="*/ 0 w 180"/>
                    <a:gd name="T61" fmla="*/ 91 h 407"/>
                    <a:gd name="T62" fmla="*/ 0 w 180"/>
                    <a:gd name="T63" fmla="*/ 85 h 407"/>
                    <a:gd name="T64" fmla="*/ 1 w 180"/>
                    <a:gd name="T65" fmla="*/ 79 h 407"/>
                    <a:gd name="T66" fmla="*/ 1 w 180"/>
                    <a:gd name="T67" fmla="*/ 72 h 407"/>
                    <a:gd name="T68" fmla="*/ 1 w 180"/>
                    <a:gd name="T69" fmla="*/ 66 h 407"/>
                    <a:gd name="T70" fmla="*/ 1 w 180"/>
                    <a:gd name="T71" fmla="*/ 60 h 407"/>
                    <a:gd name="T72" fmla="*/ 2 w 180"/>
                    <a:gd name="T73" fmla="*/ 53 h 407"/>
                    <a:gd name="T74" fmla="*/ 2 w 180"/>
                    <a:gd name="T75" fmla="*/ 48 h 407"/>
                    <a:gd name="T76" fmla="*/ 3 w 180"/>
                    <a:gd name="T77" fmla="*/ 40 h 407"/>
                    <a:gd name="T78" fmla="*/ 4 w 180"/>
                    <a:gd name="T79" fmla="*/ 30 h 407"/>
                    <a:gd name="T80" fmla="*/ 5 w 180"/>
                    <a:gd name="T81" fmla="*/ 24 h 407"/>
                    <a:gd name="T82" fmla="*/ 12 w 180"/>
                    <a:gd name="T83" fmla="*/ 17 h 407"/>
                    <a:gd name="T84" fmla="*/ 18 w 180"/>
                    <a:gd name="T85" fmla="*/ 14 h 407"/>
                    <a:gd name="T86" fmla="*/ 26 w 180"/>
                    <a:gd name="T87" fmla="*/ 10 h 407"/>
                    <a:gd name="T88" fmla="*/ 34 w 180"/>
                    <a:gd name="T89" fmla="*/ 7 h 407"/>
                    <a:gd name="T90" fmla="*/ 41 w 180"/>
                    <a:gd name="T91" fmla="*/ 4 h 407"/>
                    <a:gd name="T92" fmla="*/ 48 w 180"/>
                    <a:gd name="T93" fmla="*/ 2 h 407"/>
                    <a:gd name="T94" fmla="*/ 53 w 180"/>
                    <a:gd name="T95" fmla="*/ 1 h 407"/>
                    <a:gd name="T96" fmla="*/ 58 w 180"/>
                    <a:gd name="T97" fmla="*/ 1 h 407"/>
                    <a:gd name="T98" fmla="*/ 60 w 180"/>
                    <a:gd name="T99" fmla="*/ 9 h 407"/>
                    <a:gd name="T100" fmla="*/ 60 w 180"/>
                    <a:gd name="T101" fmla="*/ 15 h 407"/>
                    <a:gd name="T102" fmla="*/ 60 w 180"/>
                    <a:gd name="T103" fmla="*/ 25 h 407"/>
                    <a:gd name="T104" fmla="*/ 59 w 180"/>
                    <a:gd name="T105" fmla="*/ 29 h 4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0" h="407">
                      <a:moveTo>
                        <a:pt x="150" y="84"/>
                      </a:moveTo>
                      <a:lnTo>
                        <a:pt x="150" y="82"/>
                      </a:lnTo>
                      <a:lnTo>
                        <a:pt x="152" y="78"/>
                      </a:lnTo>
                      <a:lnTo>
                        <a:pt x="152" y="75"/>
                      </a:lnTo>
                      <a:lnTo>
                        <a:pt x="150" y="74"/>
                      </a:lnTo>
                      <a:lnTo>
                        <a:pt x="148" y="73"/>
                      </a:lnTo>
                      <a:lnTo>
                        <a:pt x="145" y="73"/>
                      </a:lnTo>
                      <a:lnTo>
                        <a:pt x="141" y="73"/>
                      </a:lnTo>
                      <a:lnTo>
                        <a:pt x="137" y="73"/>
                      </a:lnTo>
                      <a:lnTo>
                        <a:pt x="132" y="74"/>
                      </a:lnTo>
                      <a:lnTo>
                        <a:pt x="128" y="74"/>
                      </a:lnTo>
                      <a:lnTo>
                        <a:pt x="123" y="75"/>
                      </a:lnTo>
                      <a:lnTo>
                        <a:pt x="117" y="77"/>
                      </a:lnTo>
                      <a:lnTo>
                        <a:pt x="111" y="80"/>
                      </a:lnTo>
                      <a:lnTo>
                        <a:pt x="106" y="81"/>
                      </a:lnTo>
                      <a:lnTo>
                        <a:pt x="100" y="82"/>
                      </a:lnTo>
                      <a:lnTo>
                        <a:pt x="95" y="85"/>
                      </a:lnTo>
                      <a:lnTo>
                        <a:pt x="89" y="88"/>
                      </a:lnTo>
                      <a:lnTo>
                        <a:pt x="85" y="91"/>
                      </a:lnTo>
                      <a:lnTo>
                        <a:pt x="77" y="96"/>
                      </a:lnTo>
                      <a:lnTo>
                        <a:pt x="73" y="103"/>
                      </a:lnTo>
                      <a:lnTo>
                        <a:pt x="71" y="105"/>
                      </a:lnTo>
                      <a:lnTo>
                        <a:pt x="70" y="108"/>
                      </a:lnTo>
                      <a:lnTo>
                        <a:pt x="68" y="112"/>
                      </a:lnTo>
                      <a:lnTo>
                        <a:pt x="68" y="117"/>
                      </a:lnTo>
                      <a:lnTo>
                        <a:pt x="67" y="124"/>
                      </a:lnTo>
                      <a:lnTo>
                        <a:pt x="67" y="131"/>
                      </a:lnTo>
                      <a:lnTo>
                        <a:pt x="66" y="135"/>
                      </a:lnTo>
                      <a:lnTo>
                        <a:pt x="66" y="140"/>
                      </a:lnTo>
                      <a:lnTo>
                        <a:pt x="66" y="145"/>
                      </a:lnTo>
                      <a:lnTo>
                        <a:pt x="66" y="149"/>
                      </a:lnTo>
                      <a:lnTo>
                        <a:pt x="64" y="153"/>
                      </a:lnTo>
                      <a:lnTo>
                        <a:pt x="64" y="159"/>
                      </a:lnTo>
                      <a:lnTo>
                        <a:pt x="63" y="163"/>
                      </a:lnTo>
                      <a:lnTo>
                        <a:pt x="63" y="169"/>
                      </a:lnTo>
                      <a:lnTo>
                        <a:pt x="61" y="173"/>
                      </a:lnTo>
                      <a:lnTo>
                        <a:pt x="61" y="179"/>
                      </a:lnTo>
                      <a:lnTo>
                        <a:pt x="60" y="184"/>
                      </a:lnTo>
                      <a:lnTo>
                        <a:pt x="60" y="190"/>
                      </a:lnTo>
                      <a:lnTo>
                        <a:pt x="60" y="195"/>
                      </a:lnTo>
                      <a:lnTo>
                        <a:pt x="60" y="201"/>
                      </a:lnTo>
                      <a:lnTo>
                        <a:pt x="59" y="206"/>
                      </a:lnTo>
                      <a:lnTo>
                        <a:pt x="59" y="213"/>
                      </a:lnTo>
                      <a:lnTo>
                        <a:pt x="59" y="218"/>
                      </a:lnTo>
                      <a:lnTo>
                        <a:pt x="59" y="224"/>
                      </a:lnTo>
                      <a:lnTo>
                        <a:pt x="59" y="230"/>
                      </a:lnTo>
                      <a:lnTo>
                        <a:pt x="59" y="237"/>
                      </a:lnTo>
                      <a:lnTo>
                        <a:pt x="57" y="243"/>
                      </a:lnTo>
                      <a:lnTo>
                        <a:pt x="57" y="247"/>
                      </a:lnTo>
                      <a:lnTo>
                        <a:pt x="56" y="252"/>
                      </a:lnTo>
                      <a:lnTo>
                        <a:pt x="56" y="259"/>
                      </a:lnTo>
                      <a:lnTo>
                        <a:pt x="54" y="265"/>
                      </a:lnTo>
                      <a:lnTo>
                        <a:pt x="54" y="270"/>
                      </a:lnTo>
                      <a:lnTo>
                        <a:pt x="54" y="275"/>
                      </a:lnTo>
                      <a:lnTo>
                        <a:pt x="54" y="282"/>
                      </a:lnTo>
                      <a:lnTo>
                        <a:pt x="54" y="286"/>
                      </a:lnTo>
                      <a:lnTo>
                        <a:pt x="54" y="291"/>
                      </a:lnTo>
                      <a:lnTo>
                        <a:pt x="54" y="296"/>
                      </a:lnTo>
                      <a:lnTo>
                        <a:pt x="54" y="301"/>
                      </a:lnTo>
                      <a:lnTo>
                        <a:pt x="54" y="307"/>
                      </a:lnTo>
                      <a:lnTo>
                        <a:pt x="54" y="311"/>
                      </a:lnTo>
                      <a:lnTo>
                        <a:pt x="54" y="315"/>
                      </a:lnTo>
                      <a:lnTo>
                        <a:pt x="54" y="321"/>
                      </a:lnTo>
                      <a:lnTo>
                        <a:pt x="54" y="328"/>
                      </a:lnTo>
                      <a:lnTo>
                        <a:pt x="54" y="336"/>
                      </a:lnTo>
                      <a:lnTo>
                        <a:pt x="54" y="341"/>
                      </a:lnTo>
                      <a:lnTo>
                        <a:pt x="56" y="348"/>
                      </a:lnTo>
                      <a:lnTo>
                        <a:pt x="56" y="351"/>
                      </a:lnTo>
                      <a:lnTo>
                        <a:pt x="57" y="355"/>
                      </a:lnTo>
                      <a:lnTo>
                        <a:pt x="59" y="357"/>
                      </a:lnTo>
                      <a:lnTo>
                        <a:pt x="60" y="358"/>
                      </a:lnTo>
                      <a:lnTo>
                        <a:pt x="66" y="357"/>
                      </a:lnTo>
                      <a:lnTo>
                        <a:pt x="71" y="355"/>
                      </a:lnTo>
                      <a:lnTo>
                        <a:pt x="75" y="353"/>
                      </a:lnTo>
                      <a:lnTo>
                        <a:pt x="81" y="350"/>
                      </a:lnTo>
                      <a:lnTo>
                        <a:pt x="85" y="347"/>
                      </a:lnTo>
                      <a:lnTo>
                        <a:pt x="88" y="344"/>
                      </a:lnTo>
                      <a:lnTo>
                        <a:pt x="91" y="343"/>
                      </a:lnTo>
                      <a:lnTo>
                        <a:pt x="92" y="343"/>
                      </a:lnTo>
                      <a:lnTo>
                        <a:pt x="135" y="365"/>
                      </a:lnTo>
                      <a:lnTo>
                        <a:pt x="132" y="367"/>
                      </a:lnTo>
                      <a:lnTo>
                        <a:pt x="125" y="371"/>
                      </a:lnTo>
                      <a:lnTo>
                        <a:pt x="121" y="374"/>
                      </a:lnTo>
                      <a:lnTo>
                        <a:pt x="117" y="378"/>
                      </a:lnTo>
                      <a:lnTo>
                        <a:pt x="111" y="380"/>
                      </a:lnTo>
                      <a:lnTo>
                        <a:pt x="106" y="385"/>
                      </a:lnTo>
                      <a:lnTo>
                        <a:pt x="99" y="389"/>
                      </a:lnTo>
                      <a:lnTo>
                        <a:pt x="92" y="393"/>
                      </a:lnTo>
                      <a:lnTo>
                        <a:pt x="85" y="396"/>
                      </a:lnTo>
                      <a:lnTo>
                        <a:pt x="79" y="400"/>
                      </a:lnTo>
                      <a:lnTo>
                        <a:pt x="73" y="401"/>
                      </a:lnTo>
                      <a:lnTo>
                        <a:pt x="66" y="404"/>
                      </a:lnTo>
                      <a:lnTo>
                        <a:pt x="59" y="406"/>
                      </a:lnTo>
                      <a:lnTo>
                        <a:pt x="53" y="407"/>
                      </a:lnTo>
                      <a:lnTo>
                        <a:pt x="47" y="407"/>
                      </a:lnTo>
                      <a:lnTo>
                        <a:pt x="42" y="407"/>
                      </a:lnTo>
                      <a:lnTo>
                        <a:pt x="36" y="406"/>
                      </a:lnTo>
                      <a:lnTo>
                        <a:pt x="31" y="403"/>
                      </a:lnTo>
                      <a:lnTo>
                        <a:pt x="27" y="400"/>
                      </a:lnTo>
                      <a:lnTo>
                        <a:pt x="22" y="396"/>
                      </a:lnTo>
                      <a:lnTo>
                        <a:pt x="17" y="392"/>
                      </a:lnTo>
                      <a:lnTo>
                        <a:pt x="14" y="386"/>
                      </a:lnTo>
                      <a:lnTo>
                        <a:pt x="13" y="382"/>
                      </a:lnTo>
                      <a:lnTo>
                        <a:pt x="10" y="379"/>
                      </a:lnTo>
                      <a:lnTo>
                        <a:pt x="8" y="375"/>
                      </a:lnTo>
                      <a:lnTo>
                        <a:pt x="7" y="371"/>
                      </a:lnTo>
                      <a:lnTo>
                        <a:pt x="6" y="367"/>
                      </a:lnTo>
                      <a:lnTo>
                        <a:pt x="4" y="362"/>
                      </a:lnTo>
                      <a:lnTo>
                        <a:pt x="3" y="357"/>
                      </a:lnTo>
                      <a:lnTo>
                        <a:pt x="3" y="351"/>
                      </a:lnTo>
                      <a:lnTo>
                        <a:pt x="1" y="346"/>
                      </a:lnTo>
                      <a:lnTo>
                        <a:pt x="0" y="340"/>
                      </a:lnTo>
                      <a:lnTo>
                        <a:pt x="0" y="335"/>
                      </a:lnTo>
                      <a:lnTo>
                        <a:pt x="0" y="328"/>
                      </a:lnTo>
                      <a:lnTo>
                        <a:pt x="0" y="321"/>
                      </a:lnTo>
                      <a:lnTo>
                        <a:pt x="0" y="314"/>
                      </a:lnTo>
                      <a:lnTo>
                        <a:pt x="0" y="307"/>
                      </a:lnTo>
                      <a:lnTo>
                        <a:pt x="1" y="300"/>
                      </a:lnTo>
                      <a:lnTo>
                        <a:pt x="1" y="294"/>
                      </a:lnTo>
                      <a:lnTo>
                        <a:pt x="1" y="290"/>
                      </a:lnTo>
                      <a:lnTo>
                        <a:pt x="1" y="286"/>
                      </a:lnTo>
                      <a:lnTo>
                        <a:pt x="1" y="282"/>
                      </a:lnTo>
                      <a:lnTo>
                        <a:pt x="1" y="277"/>
                      </a:lnTo>
                      <a:lnTo>
                        <a:pt x="1" y="272"/>
                      </a:lnTo>
                      <a:lnTo>
                        <a:pt x="1" y="268"/>
                      </a:lnTo>
                      <a:lnTo>
                        <a:pt x="1" y="263"/>
                      </a:lnTo>
                      <a:lnTo>
                        <a:pt x="1" y="259"/>
                      </a:lnTo>
                      <a:lnTo>
                        <a:pt x="1" y="254"/>
                      </a:lnTo>
                      <a:lnTo>
                        <a:pt x="1" y="250"/>
                      </a:lnTo>
                      <a:lnTo>
                        <a:pt x="3" y="245"/>
                      </a:lnTo>
                      <a:lnTo>
                        <a:pt x="3" y="240"/>
                      </a:lnTo>
                      <a:lnTo>
                        <a:pt x="3" y="236"/>
                      </a:lnTo>
                      <a:lnTo>
                        <a:pt x="3" y="231"/>
                      </a:lnTo>
                      <a:lnTo>
                        <a:pt x="3" y="226"/>
                      </a:lnTo>
                      <a:lnTo>
                        <a:pt x="3" y="222"/>
                      </a:lnTo>
                      <a:lnTo>
                        <a:pt x="3" y="216"/>
                      </a:lnTo>
                      <a:lnTo>
                        <a:pt x="3" y="212"/>
                      </a:lnTo>
                      <a:lnTo>
                        <a:pt x="3" y="208"/>
                      </a:lnTo>
                      <a:lnTo>
                        <a:pt x="3" y="202"/>
                      </a:lnTo>
                      <a:lnTo>
                        <a:pt x="3" y="197"/>
                      </a:lnTo>
                      <a:lnTo>
                        <a:pt x="3" y="192"/>
                      </a:lnTo>
                      <a:lnTo>
                        <a:pt x="4" y="188"/>
                      </a:lnTo>
                      <a:lnTo>
                        <a:pt x="4" y="183"/>
                      </a:lnTo>
                      <a:lnTo>
                        <a:pt x="4" y="179"/>
                      </a:lnTo>
                      <a:lnTo>
                        <a:pt x="4" y="174"/>
                      </a:lnTo>
                      <a:lnTo>
                        <a:pt x="6" y="169"/>
                      </a:lnTo>
                      <a:lnTo>
                        <a:pt x="6" y="165"/>
                      </a:lnTo>
                      <a:lnTo>
                        <a:pt x="6" y="160"/>
                      </a:lnTo>
                      <a:lnTo>
                        <a:pt x="6" y="156"/>
                      </a:lnTo>
                      <a:lnTo>
                        <a:pt x="7" y="152"/>
                      </a:lnTo>
                      <a:lnTo>
                        <a:pt x="7" y="148"/>
                      </a:lnTo>
                      <a:lnTo>
                        <a:pt x="7" y="144"/>
                      </a:lnTo>
                      <a:lnTo>
                        <a:pt x="7" y="138"/>
                      </a:lnTo>
                      <a:lnTo>
                        <a:pt x="7" y="135"/>
                      </a:lnTo>
                      <a:lnTo>
                        <a:pt x="7" y="126"/>
                      </a:lnTo>
                      <a:lnTo>
                        <a:pt x="8" y="119"/>
                      </a:lnTo>
                      <a:lnTo>
                        <a:pt x="8" y="110"/>
                      </a:lnTo>
                      <a:lnTo>
                        <a:pt x="8" y="103"/>
                      </a:lnTo>
                      <a:lnTo>
                        <a:pt x="10" y="96"/>
                      </a:lnTo>
                      <a:lnTo>
                        <a:pt x="11" y="91"/>
                      </a:lnTo>
                      <a:lnTo>
                        <a:pt x="13" y="84"/>
                      </a:lnTo>
                      <a:lnTo>
                        <a:pt x="14" y="80"/>
                      </a:lnTo>
                      <a:lnTo>
                        <a:pt x="14" y="74"/>
                      </a:lnTo>
                      <a:lnTo>
                        <a:pt x="15" y="71"/>
                      </a:lnTo>
                      <a:lnTo>
                        <a:pt x="18" y="64"/>
                      </a:lnTo>
                      <a:lnTo>
                        <a:pt x="24" y="60"/>
                      </a:lnTo>
                      <a:lnTo>
                        <a:pt x="28" y="55"/>
                      </a:lnTo>
                      <a:lnTo>
                        <a:pt x="36" y="50"/>
                      </a:lnTo>
                      <a:lnTo>
                        <a:pt x="39" y="48"/>
                      </a:lnTo>
                      <a:lnTo>
                        <a:pt x="45" y="46"/>
                      </a:lnTo>
                      <a:lnTo>
                        <a:pt x="50" y="43"/>
                      </a:lnTo>
                      <a:lnTo>
                        <a:pt x="54" y="41"/>
                      </a:lnTo>
                      <a:lnTo>
                        <a:pt x="60" y="38"/>
                      </a:lnTo>
                      <a:lnTo>
                        <a:pt x="66" y="35"/>
                      </a:lnTo>
                      <a:lnTo>
                        <a:pt x="71" y="34"/>
                      </a:lnTo>
                      <a:lnTo>
                        <a:pt x="77" y="31"/>
                      </a:lnTo>
                      <a:lnTo>
                        <a:pt x="82" y="28"/>
                      </a:lnTo>
                      <a:lnTo>
                        <a:pt x="89" y="27"/>
                      </a:lnTo>
                      <a:lnTo>
                        <a:pt x="95" y="24"/>
                      </a:lnTo>
                      <a:lnTo>
                        <a:pt x="102" y="21"/>
                      </a:lnTo>
                      <a:lnTo>
                        <a:pt x="107" y="20"/>
                      </a:lnTo>
                      <a:lnTo>
                        <a:pt x="111" y="17"/>
                      </a:lnTo>
                      <a:lnTo>
                        <a:pt x="117" y="16"/>
                      </a:lnTo>
                      <a:lnTo>
                        <a:pt x="124" y="13"/>
                      </a:lnTo>
                      <a:lnTo>
                        <a:pt x="130" y="10"/>
                      </a:lnTo>
                      <a:lnTo>
                        <a:pt x="134" y="9"/>
                      </a:lnTo>
                      <a:lnTo>
                        <a:pt x="139" y="7"/>
                      </a:lnTo>
                      <a:lnTo>
                        <a:pt x="145" y="6"/>
                      </a:lnTo>
                      <a:lnTo>
                        <a:pt x="148" y="4"/>
                      </a:lnTo>
                      <a:lnTo>
                        <a:pt x="153" y="3"/>
                      </a:lnTo>
                      <a:lnTo>
                        <a:pt x="157" y="2"/>
                      </a:lnTo>
                      <a:lnTo>
                        <a:pt x="160" y="2"/>
                      </a:lnTo>
                      <a:lnTo>
                        <a:pt x="166" y="0"/>
                      </a:lnTo>
                      <a:lnTo>
                        <a:pt x="171" y="0"/>
                      </a:lnTo>
                      <a:lnTo>
                        <a:pt x="173" y="2"/>
                      </a:lnTo>
                      <a:lnTo>
                        <a:pt x="174" y="4"/>
                      </a:lnTo>
                      <a:lnTo>
                        <a:pt x="176" y="9"/>
                      </a:lnTo>
                      <a:lnTo>
                        <a:pt x="178" y="14"/>
                      </a:lnTo>
                      <a:lnTo>
                        <a:pt x="178" y="20"/>
                      </a:lnTo>
                      <a:lnTo>
                        <a:pt x="180" y="28"/>
                      </a:lnTo>
                      <a:lnTo>
                        <a:pt x="180" y="32"/>
                      </a:lnTo>
                      <a:lnTo>
                        <a:pt x="180" y="36"/>
                      </a:lnTo>
                      <a:lnTo>
                        <a:pt x="180" y="41"/>
                      </a:lnTo>
                      <a:lnTo>
                        <a:pt x="180" y="45"/>
                      </a:lnTo>
                      <a:lnTo>
                        <a:pt x="180" y="53"/>
                      </a:lnTo>
                      <a:lnTo>
                        <a:pt x="180" y="60"/>
                      </a:lnTo>
                      <a:lnTo>
                        <a:pt x="180" y="67"/>
                      </a:lnTo>
                      <a:lnTo>
                        <a:pt x="180" y="74"/>
                      </a:lnTo>
                      <a:lnTo>
                        <a:pt x="178" y="80"/>
                      </a:lnTo>
                      <a:lnTo>
                        <a:pt x="178" y="84"/>
                      </a:lnTo>
                      <a:lnTo>
                        <a:pt x="178" y="87"/>
                      </a:lnTo>
                      <a:lnTo>
                        <a:pt x="178" y="88"/>
                      </a:lnTo>
                      <a:lnTo>
                        <a:pt x="150" y="84"/>
                      </a:lnTo>
                      <a:close/>
                    </a:path>
                  </a:pathLst>
                </a:custGeom>
                <a:solidFill>
                  <a:srgbClr val="000000"/>
                </a:solidFill>
                <a:ln w="9525">
                  <a:solidFill>
                    <a:schemeClr val="tx1"/>
                  </a:solidFill>
                  <a:round/>
                  <a:headEnd/>
                  <a:tailEnd/>
                </a:ln>
              </p:spPr>
              <p:txBody>
                <a:bodyPr/>
                <a:lstStyle/>
                <a:p>
                  <a:endParaRPr lang="it-IT"/>
                </a:p>
              </p:txBody>
            </p:sp>
            <p:sp>
              <p:nvSpPr>
                <p:cNvPr id="6517" name="Freeform 663"/>
                <p:cNvSpPr>
                  <a:spLocks/>
                </p:cNvSpPr>
                <p:nvPr/>
              </p:nvSpPr>
              <p:spPr bwMode="auto">
                <a:xfrm>
                  <a:off x="3121" y="2121"/>
                  <a:ext cx="98" cy="156"/>
                </a:xfrm>
                <a:custGeom>
                  <a:avLst/>
                  <a:gdLst>
                    <a:gd name="T0" fmla="*/ 95 w 295"/>
                    <a:gd name="T1" fmla="*/ 19 h 467"/>
                    <a:gd name="T2" fmla="*/ 89 w 295"/>
                    <a:gd name="T3" fmla="*/ 16 h 467"/>
                    <a:gd name="T4" fmla="*/ 81 w 295"/>
                    <a:gd name="T5" fmla="*/ 13 h 467"/>
                    <a:gd name="T6" fmla="*/ 72 w 295"/>
                    <a:gd name="T7" fmla="*/ 9 h 467"/>
                    <a:gd name="T8" fmla="*/ 63 w 295"/>
                    <a:gd name="T9" fmla="*/ 6 h 467"/>
                    <a:gd name="T10" fmla="*/ 55 w 295"/>
                    <a:gd name="T11" fmla="*/ 2 h 467"/>
                    <a:gd name="T12" fmla="*/ 48 w 295"/>
                    <a:gd name="T13" fmla="*/ 0 h 467"/>
                    <a:gd name="T14" fmla="*/ 41 w 295"/>
                    <a:gd name="T15" fmla="*/ 1 h 467"/>
                    <a:gd name="T16" fmla="*/ 35 w 295"/>
                    <a:gd name="T17" fmla="*/ 3 h 467"/>
                    <a:gd name="T18" fmla="*/ 29 w 295"/>
                    <a:gd name="T19" fmla="*/ 6 h 467"/>
                    <a:gd name="T20" fmla="*/ 22 w 295"/>
                    <a:gd name="T21" fmla="*/ 10 h 467"/>
                    <a:gd name="T22" fmla="*/ 15 w 295"/>
                    <a:gd name="T23" fmla="*/ 13 h 467"/>
                    <a:gd name="T24" fmla="*/ 9 w 295"/>
                    <a:gd name="T25" fmla="*/ 17 h 467"/>
                    <a:gd name="T26" fmla="*/ 5 w 295"/>
                    <a:gd name="T27" fmla="*/ 21 h 467"/>
                    <a:gd name="T28" fmla="*/ 4 w 295"/>
                    <a:gd name="T29" fmla="*/ 26 h 467"/>
                    <a:gd name="T30" fmla="*/ 3 w 295"/>
                    <a:gd name="T31" fmla="*/ 32 h 467"/>
                    <a:gd name="T32" fmla="*/ 3 w 295"/>
                    <a:gd name="T33" fmla="*/ 39 h 467"/>
                    <a:gd name="T34" fmla="*/ 2 w 295"/>
                    <a:gd name="T35" fmla="*/ 47 h 467"/>
                    <a:gd name="T36" fmla="*/ 2 w 295"/>
                    <a:gd name="T37" fmla="*/ 57 h 467"/>
                    <a:gd name="T38" fmla="*/ 1 w 295"/>
                    <a:gd name="T39" fmla="*/ 67 h 467"/>
                    <a:gd name="T40" fmla="*/ 1 w 295"/>
                    <a:gd name="T41" fmla="*/ 76 h 467"/>
                    <a:gd name="T42" fmla="*/ 0 w 295"/>
                    <a:gd name="T43" fmla="*/ 86 h 467"/>
                    <a:gd name="T44" fmla="*/ 0 w 295"/>
                    <a:gd name="T45" fmla="*/ 96 h 467"/>
                    <a:gd name="T46" fmla="*/ 0 w 295"/>
                    <a:gd name="T47" fmla="*/ 105 h 467"/>
                    <a:gd name="T48" fmla="*/ 0 w 295"/>
                    <a:gd name="T49" fmla="*/ 113 h 467"/>
                    <a:gd name="T50" fmla="*/ 0 w 295"/>
                    <a:gd name="T51" fmla="*/ 119 h 467"/>
                    <a:gd name="T52" fmla="*/ 0 w 295"/>
                    <a:gd name="T53" fmla="*/ 125 h 467"/>
                    <a:gd name="T54" fmla="*/ 1 w 295"/>
                    <a:gd name="T55" fmla="*/ 130 h 467"/>
                    <a:gd name="T56" fmla="*/ 7 w 295"/>
                    <a:gd name="T57" fmla="*/ 134 h 467"/>
                    <a:gd name="T58" fmla="*/ 16 w 295"/>
                    <a:gd name="T59" fmla="*/ 138 h 467"/>
                    <a:gd name="T60" fmla="*/ 25 w 295"/>
                    <a:gd name="T61" fmla="*/ 143 h 467"/>
                    <a:gd name="T62" fmla="*/ 35 w 295"/>
                    <a:gd name="T63" fmla="*/ 147 h 467"/>
                    <a:gd name="T64" fmla="*/ 43 w 295"/>
                    <a:gd name="T65" fmla="*/ 151 h 467"/>
                    <a:gd name="T66" fmla="*/ 49 w 295"/>
                    <a:gd name="T67" fmla="*/ 154 h 467"/>
                    <a:gd name="T68" fmla="*/ 54 w 295"/>
                    <a:gd name="T69" fmla="*/ 138 h 467"/>
                    <a:gd name="T70" fmla="*/ 48 w 295"/>
                    <a:gd name="T71" fmla="*/ 136 h 467"/>
                    <a:gd name="T72" fmla="*/ 43 w 295"/>
                    <a:gd name="T73" fmla="*/ 133 h 467"/>
                    <a:gd name="T74" fmla="*/ 36 w 295"/>
                    <a:gd name="T75" fmla="*/ 130 h 467"/>
                    <a:gd name="T76" fmla="*/ 29 w 295"/>
                    <a:gd name="T77" fmla="*/ 127 h 467"/>
                    <a:gd name="T78" fmla="*/ 23 w 295"/>
                    <a:gd name="T79" fmla="*/ 124 h 467"/>
                    <a:gd name="T80" fmla="*/ 17 w 295"/>
                    <a:gd name="T81" fmla="*/ 120 h 467"/>
                    <a:gd name="T82" fmla="*/ 17 w 295"/>
                    <a:gd name="T83" fmla="*/ 116 h 467"/>
                    <a:gd name="T84" fmla="*/ 18 w 295"/>
                    <a:gd name="T85" fmla="*/ 105 h 467"/>
                    <a:gd name="T86" fmla="*/ 18 w 295"/>
                    <a:gd name="T87" fmla="*/ 99 h 467"/>
                    <a:gd name="T88" fmla="*/ 18 w 295"/>
                    <a:gd name="T89" fmla="*/ 92 h 467"/>
                    <a:gd name="T90" fmla="*/ 19 w 295"/>
                    <a:gd name="T91" fmla="*/ 84 h 467"/>
                    <a:gd name="T92" fmla="*/ 19 w 295"/>
                    <a:gd name="T93" fmla="*/ 76 h 467"/>
                    <a:gd name="T94" fmla="*/ 20 w 295"/>
                    <a:gd name="T95" fmla="*/ 68 h 467"/>
                    <a:gd name="T96" fmla="*/ 20 w 295"/>
                    <a:gd name="T97" fmla="*/ 60 h 467"/>
                    <a:gd name="T98" fmla="*/ 21 w 295"/>
                    <a:gd name="T99" fmla="*/ 53 h 467"/>
                    <a:gd name="T100" fmla="*/ 21 w 295"/>
                    <a:gd name="T101" fmla="*/ 47 h 467"/>
                    <a:gd name="T102" fmla="*/ 22 w 295"/>
                    <a:gd name="T103" fmla="*/ 40 h 467"/>
                    <a:gd name="T104" fmla="*/ 23 w 295"/>
                    <a:gd name="T105" fmla="*/ 32 h 467"/>
                    <a:gd name="T106" fmla="*/ 24 w 295"/>
                    <a:gd name="T107" fmla="*/ 28 h 467"/>
                    <a:gd name="T108" fmla="*/ 31 w 295"/>
                    <a:gd name="T109" fmla="*/ 24 h 467"/>
                    <a:gd name="T110" fmla="*/ 41 w 295"/>
                    <a:gd name="T111" fmla="*/ 20 h 467"/>
                    <a:gd name="T112" fmla="*/ 48 w 295"/>
                    <a:gd name="T113" fmla="*/ 17 h 467"/>
                    <a:gd name="T114" fmla="*/ 52 w 295"/>
                    <a:gd name="T115" fmla="*/ 17 h 467"/>
                    <a:gd name="T116" fmla="*/ 60 w 295"/>
                    <a:gd name="T117" fmla="*/ 21 h 467"/>
                    <a:gd name="T118" fmla="*/ 70 w 295"/>
                    <a:gd name="T119" fmla="*/ 27 h 467"/>
                    <a:gd name="T120" fmla="*/ 77 w 295"/>
                    <a:gd name="T121" fmla="*/ 31 h 467"/>
                    <a:gd name="T122" fmla="*/ 98 w 295"/>
                    <a:gd name="T123" fmla="*/ 21 h 4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5" h="467">
                      <a:moveTo>
                        <a:pt x="295" y="63"/>
                      </a:moveTo>
                      <a:lnTo>
                        <a:pt x="292" y="62"/>
                      </a:lnTo>
                      <a:lnTo>
                        <a:pt x="288" y="59"/>
                      </a:lnTo>
                      <a:lnTo>
                        <a:pt x="285" y="57"/>
                      </a:lnTo>
                      <a:lnTo>
                        <a:pt x="281" y="56"/>
                      </a:lnTo>
                      <a:lnTo>
                        <a:pt x="277" y="55"/>
                      </a:lnTo>
                      <a:lnTo>
                        <a:pt x="272" y="52"/>
                      </a:lnTo>
                      <a:lnTo>
                        <a:pt x="267" y="49"/>
                      </a:lnTo>
                      <a:lnTo>
                        <a:pt x="261" y="48"/>
                      </a:lnTo>
                      <a:lnTo>
                        <a:pt x="254" y="45"/>
                      </a:lnTo>
                      <a:lnTo>
                        <a:pt x="250" y="42"/>
                      </a:lnTo>
                      <a:lnTo>
                        <a:pt x="243" y="39"/>
                      </a:lnTo>
                      <a:lnTo>
                        <a:pt x="236" y="37"/>
                      </a:lnTo>
                      <a:lnTo>
                        <a:pt x="231" y="34"/>
                      </a:lnTo>
                      <a:lnTo>
                        <a:pt x="224" y="31"/>
                      </a:lnTo>
                      <a:lnTo>
                        <a:pt x="217" y="28"/>
                      </a:lnTo>
                      <a:lnTo>
                        <a:pt x="210" y="25"/>
                      </a:lnTo>
                      <a:lnTo>
                        <a:pt x="203" y="23"/>
                      </a:lnTo>
                      <a:lnTo>
                        <a:pt x="197" y="20"/>
                      </a:lnTo>
                      <a:lnTo>
                        <a:pt x="190" y="17"/>
                      </a:lnTo>
                      <a:lnTo>
                        <a:pt x="183" y="14"/>
                      </a:lnTo>
                      <a:lnTo>
                        <a:pt x="178" y="13"/>
                      </a:lnTo>
                      <a:lnTo>
                        <a:pt x="172" y="10"/>
                      </a:lnTo>
                      <a:lnTo>
                        <a:pt x="167" y="7"/>
                      </a:lnTo>
                      <a:lnTo>
                        <a:pt x="161" y="6"/>
                      </a:lnTo>
                      <a:lnTo>
                        <a:pt x="157" y="3"/>
                      </a:lnTo>
                      <a:lnTo>
                        <a:pt x="151" y="3"/>
                      </a:lnTo>
                      <a:lnTo>
                        <a:pt x="144" y="0"/>
                      </a:lnTo>
                      <a:lnTo>
                        <a:pt x="140" y="0"/>
                      </a:lnTo>
                      <a:lnTo>
                        <a:pt x="135" y="0"/>
                      </a:lnTo>
                      <a:lnTo>
                        <a:pt x="128" y="2"/>
                      </a:lnTo>
                      <a:lnTo>
                        <a:pt x="123" y="3"/>
                      </a:lnTo>
                      <a:lnTo>
                        <a:pt x="119" y="5"/>
                      </a:lnTo>
                      <a:lnTo>
                        <a:pt x="115" y="6"/>
                      </a:lnTo>
                      <a:lnTo>
                        <a:pt x="111" y="9"/>
                      </a:lnTo>
                      <a:lnTo>
                        <a:pt x="105" y="10"/>
                      </a:lnTo>
                      <a:lnTo>
                        <a:pt x="101" y="12"/>
                      </a:lnTo>
                      <a:lnTo>
                        <a:pt x="96" y="14"/>
                      </a:lnTo>
                      <a:lnTo>
                        <a:pt x="91" y="16"/>
                      </a:lnTo>
                      <a:lnTo>
                        <a:pt x="86" y="18"/>
                      </a:lnTo>
                      <a:lnTo>
                        <a:pt x="82" y="21"/>
                      </a:lnTo>
                      <a:lnTo>
                        <a:pt x="76" y="24"/>
                      </a:lnTo>
                      <a:lnTo>
                        <a:pt x="72" y="27"/>
                      </a:lnTo>
                      <a:lnTo>
                        <a:pt x="66" y="30"/>
                      </a:lnTo>
                      <a:lnTo>
                        <a:pt x="61" y="31"/>
                      </a:lnTo>
                      <a:lnTo>
                        <a:pt x="55" y="34"/>
                      </a:lnTo>
                      <a:lnTo>
                        <a:pt x="51" y="37"/>
                      </a:lnTo>
                      <a:lnTo>
                        <a:pt x="46" y="38"/>
                      </a:lnTo>
                      <a:lnTo>
                        <a:pt x="41" y="41"/>
                      </a:lnTo>
                      <a:lnTo>
                        <a:pt x="37" y="44"/>
                      </a:lnTo>
                      <a:lnTo>
                        <a:pt x="33" y="46"/>
                      </a:lnTo>
                      <a:lnTo>
                        <a:pt x="26" y="51"/>
                      </a:lnTo>
                      <a:lnTo>
                        <a:pt x="20" y="55"/>
                      </a:lnTo>
                      <a:lnTo>
                        <a:pt x="16" y="57"/>
                      </a:lnTo>
                      <a:lnTo>
                        <a:pt x="15" y="60"/>
                      </a:lnTo>
                      <a:lnTo>
                        <a:pt x="15" y="62"/>
                      </a:lnTo>
                      <a:lnTo>
                        <a:pt x="14" y="64"/>
                      </a:lnTo>
                      <a:lnTo>
                        <a:pt x="14" y="69"/>
                      </a:lnTo>
                      <a:lnTo>
                        <a:pt x="12" y="76"/>
                      </a:lnTo>
                      <a:lnTo>
                        <a:pt x="11" y="78"/>
                      </a:lnTo>
                      <a:lnTo>
                        <a:pt x="11" y="83"/>
                      </a:lnTo>
                      <a:lnTo>
                        <a:pt x="11" y="87"/>
                      </a:lnTo>
                      <a:lnTo>
                        <a:pt x="11" y="92"/>
                      </a:lnTo>
                      <a:lnTo>
                        <a:pt x="9" y="96"/>
                      </a:lnTo>
                      <a:lnTo>
                        <a:pt x="9" y="101"/>
                      </a:lnTo>
                      <a:lnTo>
                        <a:pt x="9" y="106"/>
                      </a:lnTo>
                      <a:lnTo>
                        <a:pt x="9" y="113"/>
                      </a:lnTo>
                      <a:lnTo>
                        <a:pt x="9" y="117"/>
                      </a:lnTo>
                      <a:lnTo>
                        <a:pt x="8" y="123"/>
                      </a:lnTo>
                      <a:lnTo>
                        <a:pt x="8" y="130"/>
                      </a:lnTo>
                      <a:lnTo>
                        <a:pt x="8" y="137"/>
                      </a:lnTo>
                      <a:lnTo>
                        <a:pt x="7" y="142"/>
                      </a:lnTo>
                      <a:lnTo>
                        <a:pt x="7" y="149"/>
                      </a:lnTo>
                      <a:lnTo>
                        <a:pt x="7" y="156"/>
                      </a:lnTo>
                      <a:lnTo>
                        <a:pt x="7" y="163"/>
                      </a:lnTo>
                      <a:lnTo>
                        <a:pt x="5" y="170"/>
                      </a:lnTo>
                      <a:lnTo>
                        <a:pt x="5" y="177"/>
                      </a:lnTo>
                      <a:lnTo>
                        <a:pt x="4" y="184"/>
                      </a:lnTo>
                      <a:lnTo>
                        <a:pt x="4" y="193"/>
                      </a:lnTo>
                      <a:lnTo>
                        <a:pt x="4" y="200"/>
                      </a:lnTo>
                      <a:lnTo>
                        <a:pt x="4" y="207"/>
                      </a:lnTo>
                      <a:lnTo>
                        <a:pt x="4" y="215"/>
                      </a:lnTo>
                      <a:lnTo>
                        <a:pt x="4" y="222"/>
                      </a:lnTo>
                      <a:lnTo>
                        <a:pt x="2" y="229"/>
                      </a:lnTo>
                      <a:lnTo>
                        <a:pt x="2" y="236"/>
                      </a:lnTo>
                      <a:lnTo>
                        <a:pt x="2" y="243"/>
                      </a:lnTo>
                      <a:lnTo>
                        <a:pt x="2" y="251"/>
                      </a:lnTo>
                      <a:lnTo>
                        <a:pt x="1" y="258"/>
                      </a:lnTo>
                      <a:lnTo>
                        <a:pt x="1" y="266"/>
                      </a:lnTo>
                      <a:lnTo>
                        <a:pt x="1" y="273"/>
                      </a:lnTo>
                      <a:lnTo>
                        <a:pt x="1" y="280"/>
                      </a:lnTo>
                      <a:lnTo>
                        <a:pt x="1" y="286"/>
                      </a:lnTo>
                      <a:lnTo>
                        <a:pt x="1" y="293"/>
                      </a:lnTo>
                      <a:lnTo>
                        <a:pt x="0" y="300"/>
                      </a:lnTo>
                      <a:lnTo>
                        <a:pt x="0" y="307"/>
                      </a:lnTo>
                      <a:lnTo>
                        <a:pt x="0" y="314"/>
                      </a:lnTo>
                      <a:lnTo>
                        <a:pt x="0" y="319"/>
                      </a:lnTo>
                      <a:lnTo>
                        <a:pt x="0" y="326"/>
                      </a:lnTo>
                      <a:lnTo>
                        <a:pt x="0" y="332"/>
                      </a:lnTo>
                      <a:lnTo>
                        <a:pt x="0" y="337"/>
                      </a:lnTo>
                      <a:lnTo>
                        <a:pt x="0" y="342"/>
                      </a:lnTo>
                      <a:lnTo>
                        <a:pt x="0" y="347"/>
                      </a:lnTo>
                      <a:lnTo>
                        <a:pt x="0" y="353"/>
                      </a:lnTo>
                      <a:lnTo>
                        <a:pt x="0" y="356"/>
                      </a:lnTo>
                      <a:lnTo>
                        <a:pt x="0" y="361"/>
                      </a:lnTo>
                      <a:lnTo>
                        <a:pt x="0" y="364"/>
                      </a:lnTo>
                      <a:lnTo>
                        <a:pt x="0" y="369"/>
                      </a:lnTo>
                      <a:lnTo>
                        <a:pt x="0" y="375"/>
                      </a:lnTo>
                      <a:lnTo>
                        <a:pt x="0" y="381"/>
                      </a:lnTo>
                      <a:lnTo>
                        <a:pt x="1" y="385"/>
                      </a:lnTo>
                      <a:lnTo>
                        <a:pt x="2" y="388"/>
                      </a:lnTo>
                      <a:lnTo>
                        <a:pt x="4" y="389"/>
                      </a:lnTo>
                      <a:lnTo>
                        <a:pt x="9" y="393"/>
                      </a:lnTo>
                      <a:lnTo>
                        <a:pt x="14" y="396"/>
                      </a:lnTo>
                      <a:lnTo>
                        <a:pt x="18" y="397"/>
                      </a:lnTo>
                      <a:lnTo>
                        <a:pt x="22" y="401"/>
                      </a:lnTo>
                      <a:lnTo>
                        <a:pt x="29" y="404"/>
                      </a:lnTo>
                      <a:lnTo>
                        <a:pt x="33" y="407"/>
                      </a:lnTo>
                      <a:lnTo>
                        <a:pt x="40" y="410"/>
                      </a:lnTo>
                      <a:lnTo>
                        <a:pt x="47" y="413"/>
                      </a:lnTo>
                      <a:lnTo>
                        <a:pt x="54" y="417"/>
                      </a:lnTo>
                      <a:lnTo>
                        <a:pt x="61" y="420"/>
                      </a:lnTo>
                      <a:lnTo>
                        <a:pt x="68" y="424"/>
                      </a:lnTo>
                      <a:lnTo>
                        <a:pt x="75" y="428"/>
                      </a:lnTo>
                      <a:lnTo>
                        <a:pt x="83" y="432"/>
                      </a:lnTo>
                      <a:lnTo>
                        <a:pt x="90" y="435"/>
                      </a:lnTo>
                      <a:lnTo>
                        <a:pt x="97" y="438"/>
                      </a:lnTo>
                      <a:lnTo>
                        <a:pt x="104" y="440"/>
                      </a:lnTo>
                      <a:lnTo>
                        <a:pt x="111" y="445"/>
                      </a:lnTo>
                      <a:lnTo>
                        <a:pt x="117" y="447"/>
                      </a:lnTo>
                      <a:lnTo>
                        <a:pt x="123" y="450"/>
                      </a:lnTo>
                      <a:lnTo>
                        <a:pt x="129" y="453"/>
                      </a:lnTo>
                      <a:lnTo>
                        <a:pt x="136" y="456"/>
                      </a:lnTo>
                      <a:lnTo>
                        <a:pt x="140" y="459"/>
                      </a:lnTo>
                      <a:lnTo>
                        <a:pt x="144" y="460"/>
                      </a:lnTo>
                      <a:lnTo>
                        <a:pt x="149" y="461"/>
                      </a:lnTo>
                      <a:lnTo>
                        <a:pt x="153" y="464"/>
                      </a:lnTo>
                      <a:lnTo>
                        <a:pt x="158" y="466"/>
                      </a:lnTo>
                      <a:lnTo>
                        <a:pt x="160" y="467"/>
                      </a:lnTo>
                      <a:lnTo>
                        <a:pt x="162" y="413"/>
                      </a:lnTo>
                      <a:lnTo>
                        <a:pt x="161" y="413"/>
                      </a:lnTo>
                      <a:lnTo>
                        <a:pt x="157" y="411"/>
                      </a:lnTo>
                      <a:lnTo>
                        <a:pt x="151" y="408"/>
                      </a:lnTo>
                      <a:lnTo>
                        <a:pt x="144" y="406"/>
                      </a:lnTo>
                      <a:lnTo>
                        <a:pt x="140" y="403"/>
                      </a:lnTo>
                      <a:lnTo>
                        <a:pt x="136" y="401"/>
                      </a:lnTo>
                      <a:lnTo>
                        <a:pt x="130" y="399"/>
                      </a:lnTo>
                      <a:lnTo>
                        <a:pt x="128" y="397"/>
                      </a:lnTo>
                      <a:lnTo>
                        <a:pt x="122" y="396"/>
                      </a:lnTo>
                      <a:lnTo>
                        <a:pt x="117" y="393"/>
                      </a:lnTo>
                      <a:lnTo>
                        <a:pt x="111" y="390"/>
                      </a:lnTo>
                      <a:lnTo>
                        <a:pt x="107" y="389"/>
                      </a:lnTo>
                      <a:lnTo>
                        <a:pt x="101" y="386"/>
                      </a:lnTo>
                      <a:lnTo>
                        <a:pt x="96" y="383"/>
                      </a:lnTo>
                      <a:lnTo>
                        <a:pt x="90" y="382"/>
                      </a:lnTo>
                      <a:lnTo>
                        <a:pt x="86" y="379"/>
                      </a:lnTo>
                      <a:lnTo>
                        <a:pt x="82" y="376"/>
                      </a:lnTo>
                      <a:lnTo>
                        <a:pt x="76" y="375"/>
                      </a:lnTo>
                      <a:lnTo>
                        <a:pt x="72" y="372"/>
                      </a:lnTo>
                      <a:lnTo>
                        <a:pt x="69" y="371"/>
                      </a:lnTo>
                      <a:lnTo>
                        <a:pt x="61" y="367"/>
                      </a:lnTo>
                      <a:lnTo>
                        <a:pt x="57" y="364"/>
                      </a:lnTo>
                      <a:lnTo>
                        <a:pt x="52" y="361"/>
                      </a:lnTo>
                      <a:lnTo>
                        <a:pt x="52" y="360"/>
                      </a:lnTo>
                      <a:lnTo>
                        <a:pt x="52" y="357"/>
                      </a:lnTo>
                      <a:lnTo>
                        <a:pt x="52" y="354"/>
                      </a:lnTo>
                      <a:lnTo>
                        <a:pt x="52" y="350"/>
                      </a:lnTo>
                      <a:lnTo>
                        <a:pt x="52" y="346"/>
                      </a:lnTo>
                      <a:lnTo>
                        <a:pt x="52" y="339"/>
                      </a:lnTo>
                      <a:lnTo>
                        <a:pt x="52" y="332"/>
                      </a:lnTo>
                      <a:lnTo>
                        <a:pt x="52" y="323"/>
                      </a:lnTo>
                      <a:lnTo>
                        <a:pt x="54" y="315"/>
                      </a:lnTo>
                      <a:lnTo>
                        <a:pt x="54" y="311"/>
                      </a:lnTo>
                      <a:lnTo>
                        <a:pt x="54" y="305"/>
                      </a:lnTo>
                      <a:lnTo>
                        <a:pt x="54" y="300"/>
                      </a:lnTo>
                      <a:lnTo>
                        <a:pt x="54" y="296"/>
                      </a:lnTo>
                      <a:lnTo>
                        <a:pt x="54" y="290"/>
                      </a:lnTo>
                      <a:lnTo>
                        <a:pt x="54" y="284"/>
                      </a:lnTo>
                      <a:lnTo>
                        <a:pt x="54" y="279"/>
                      </a:lnTo>
                      <a:lnTo>
                        <a:pt x="55" y="275"/>
                      </a:lnTo>
                      <a:lnTo>
                        <a:pt x="55" y="268"/>
                      </a:lnTo>
                      <a:lnTo>
                        <a:pt x="55" y="262"/>
                      </a:lnTo>
                      <a:lnTo>
                        <a:pt x="55" y="257"/>
                      </a:lnTo>
                      <a:lnTo>
                        <a:pt x="57" y="251"/>
                      </a:lnTo>
                      <a:lnTo>
                        <a:pt x="57" y="244"/>
                      </a:lnTo>
                      <a:lnTo>
                        <a:pt x="57" y="240"/>
                      </a:lnTo>
                      <a:lnTo>
                        <a:pt x="58" y="233"/>
                      </a:lnTo>
                      <a:lnTo>
                        <a:pt x="58" y="227"/>
                      </a:lnTo>
                      <a:lnTo>
                        <a:pt x="58" y="220"/>
                      </a:lnTo>
                      <a:lnTo>
                        <a:pt x="58" y="215"/>
                      </a:lnTo>
                      <a:lnTo>
                        <a:pt x="58" y="208"/>
                      </a:lnTo>
                      <a:lnTo>
                        <a:pt x="59" y="204"/>
                      </a:lnTo>
                      <a:lnTo>
                        <a:pt x="59" y="197"/>
                      </a:lnTo>
                      <a:lnTo>
                        <a:pt x="59" y="191"/>
                      </a:lnTo>
                      <a:lnTo>
                        <a:pt x="59" y="186"/>
                      </a:lnTo>
                      <a:lnTo>
                        <a:pt x="61" y="180"/>
                      </a:lnTo>
                      <a:lnTo>
                        <a:pt x="61" y="174"/>
                      </a:lnTo>
                      <a:lnTo>
                        <a:pt x="61" y="169"/>
                      </a:lnTo>
                      <a:lnTo>
                        <a:pt x="61" y="163"/>
                      </a:lnTo>
                      <a:lnTo>
                        <a:pt x="62" y="158"/>
                      </a:lnTo>
                      <a:lnTo>
                        <a:pt x="62" y="154"/>
                      </a:lnTo>
                      <a:lnTo>
                        <a:pt x="62" y="148"/>
                      </a:lnTo>
                      <a:lnTo>
                        <a:pt x="62" y="144"/>
                      </a:lnTo>
                      <a:lnTo>
                        <a:pt x="64" y="140"/>
                      </a:lnTo>
                      <a:lnTo>
                        <a:pt x="64" y="134"/>
                      </a:lnTo>
                      <a:lnTo>
                        <a:pt x="64" y="129"/>
                      </a:lnTo>
                      <a:lnTo>
                        <a:pt x="64" y="124"/>
                      </a:lnTo>
                      <a:lnTo>
                        <a:pt x="65" y="120"/>
                      </a:lnTo>
                      <a:lnTo>
                        <a:pt x="65" y="113"/>
                      </a:lnTo>
                      <a:lnTo>
                        <a:pt x="66" y="108"/>
                      </a:lnTo>
                      <a:lnTo>
                        <a:pt x="66" y="101"/>
                      </a:lnTo>
                      <a:lnTo>
                        <a:pt x="68" y="96"/>
                      </a:lnTo>
                      <a:lnTo>
                        <a:pt x="68" y="94"/>
                      </a:lnTo>
                      <a:lnTo>
                        <a:pt x="69" y="92"/>
                      </a:lnTo>
                      <a:lnTo>
                        <a:pt x="69" y="88"/>
                      </a:lnTo>
                      <a:lnTo>
                        <a:pt x="73" y="85"/>
                      </a:lnTo>
                      <a:lnTo>
                        <a:pt x="76" y="81"/>
                      </a:lnTo>
                      <a:lnTo>
                        <a:pt x="82" y="78"/>
                      </a:lnTo>
                      <a:lnTo>
                        <a:pt x="87" y="76"/>
                      </a:lnTo>
                      <a:lnTo>
                        <a:pt x="94" y="71"/>
                      </a:lnTo>
                      <a:lnTo>
                        <a:pt x="101" y="69"/>
                      </a:lnTo>
                      <a:lnTo>
                        <a:pt x="108" y="66"/>
                      </a:lnTo>
                      <a:lnTo>
                        <a:pt x="115" y="62"/>
                      </a:lnTo>
                      <a:lnTo>
                        <a:pt x="122" y="59"/>
                      </a:lnTo>
                      <a:lnTo>
                        <a:pt x="128" y="56"/>
                      </a:lnTo>
                      <a:lnTo>
                        <a:pt x="135" y="55"/>
                      </a:lnTo>
                      <a:lnTo>
                        <a:pt x="139" y="52"/>
                      </a:lnTo>
                      <a:lnTo>
                        <a:pt x="144" y="52"/>
                      </a:lnTo>
                      <a:lnTo>
                        <a:pt x="147" y="51"/>
                      </a:lnTo>
                      <a:lnTo>
                        <a:pt x="151" y="51"/>
                      </a:lnTo>
                      <a:lnTo>
                        <a:pt x="153" y="51"/>
                      </a:lnTo>
                      <a:lnTo>
                        <a:pt x="157" y="52"/>
                      </a:lnTo>
                      <a:lnTo>
                        <a:pt x="161" y="55"/>
                      </a:lnTo>
                      <a:lnTo>
                        <a:pt x="168" y="57"/>
                      </a:lnTo>
                      <a:lnTo>
                        <a:pt x="174" y="60"/>
                      </a:lnTo>
                      <a:lnTo>
                        <a:pt x="181" y="64"/>
                      </a:lnTo>
                      <a:lnTo>
                        <a:pt x="189" y="69"/>
                      </a:lnTo>
                      <a:lnTo>
                        <a:pt x="197" y="73"/>
                      </a:lnTo>
                      <a:lnTo>
                        <a:pt x="204" y="77"/>
                      </a:lnTo>
                      <a:lnTo>
                        <a:pt x="211" y="80"/>
                      </a:lnTo>
                      <a:lnTo>
                        <a:pt x="217" y="84"/>
                      </a:lnTo>
                      <a:lnTo>
                        <a:pt x="224" y="87"/>
                      </a:lnTo>
                      <a:lnTo>
                        <a:pt x="228" y="90"/>
                      </a:lnTo>
                      <a:lnTo>
                        <a:pt x="232" y="92"/>
                      </a:lnTo>
                      <a:lnTo>
                        <a:pt x="235" y="94"/>
                      </a:lnTo>
                      <a:lnTo>
                        <a:pt x="236" y="94"/>
                      </a:lnTo>
                      <a:lnTo>
                        <a:pt x="295" y="63"/>
                      </a:lnTo>
                      <a:close/>
                    </a:path>
                  </a:pathLst>
                </a:custGeom>
                <a:solidFill>
                  <a:srgbClr val="000000"/>
                </a:solidFill>
                <a:ln w="9525">
                  <a:solidFill>
                    <a:schemeClr val="tx1"/>
                  </a:solidFill>
                  <a:round/>
                  <a:headEnd/>
                  <a:tailEnd/>
                </a:ln>
              </p:spPr>
              <p:txBody>
                <a:bodyPr/>
                <a:lstStyle/>
                <a:p>
                  <a:endParaRPr lang="it-IT"/>
                </a:p>
              </p:txBody>
            </p:sp>
            <p:sp>
              <p:nvSpPr>
                <p:cNvPr id="6518" name="Freeform 664"/>
                <p:cNvSpPr>
                  <a:spLocks/>
                </p:cNvSpPr>
                <p:nvPr/>
              </p:nvSpPr>
              <p:spPr bwMode="auto">
                <a:xfrm>
                  <a:off x="3166" y="2169"/>
                  <a:ext cx="207" cy="58"/>
                </a:xfrm>
                <a:custGeom>
                  <a:avLst/>
                  <a:gdLst>
                    <a:gd name="T0" fmla="*/ 5 w 620"/>
                    <a:gd name="T1" fmla="*/ 1 h 174"/>
                    <a:gd name="T2" fmla="*/ 12 w 620"/>
                    <a:gd name="T3" fmla="*/ 5 h 174"/>
                    <a:gd name="T4" fmla="*/ 20 w 620"/>
                    <a:gd name="T5" fmla="*/ 8 h 174"/>
                    <a:gd name="T6" fmla="*/ 29 w 620"/>
                    <a:gd name="T7" fmla="*/ 12 h 174"/>
                    <a:gd name="T8" fmla="*/ 34 w 620"/>
                    <a:gd name="T9" fmla="*/ 14 h 174"/>
                    <a:gd name="T10" fmla="*/ 40 w 620"/>
                    <a:gd name="T11" fmla="*/ 17 h 174"/>
                    <a:gd name="T12" fmla="*/ 47 w 620"/>
                    <a:gd name="T13" fmla="*/ 19 h 174"/>
                    <a:gd name="T14" fmla="*/ 53 w 620"/>
                    <a:gd name="T15" fmla="*/ 21 h 174"/>
                    <a:gd name="T16" fmla="*/ 60 w 620"/>
                    <a:gd name="T17" fmla="*/ 24 h 174"/>
                    <a:gd name="T18" fmla="*/ 68 w 620"/>
                    <a:gd name="T19" fmla="*/ 26 h 174"/>
                    <a:gd name="T20" fmla="*/ 76 w 620"/>
                    <a:gd name="T21" fmla="*/ 28 h 174"/>
                    <a:gd name="T22" fmla="*/ 82 w 620"/>
                    <a:gd name="T23" fmla="*/ 30 h 174"/>
                    <a:gd name="T24" fmla="*/ 88 w 620"/>
                    <a:gd name="T25" fmla="*/ 32 h 174"/>
                    <a:gd name="T26" fmla="*/ 94 w 620"/>
                    <a:gd name="T27" fmla="*/ 33 h 174"/>
                    <a:gd name="T28" fmla="*/ 101 w 620"/>
                    <a:gd name="T29" fmla="*/ 34 h 174"/>
                    <a:gd name="T30" fmla="*/ 107 w 620"/>
                    <a:gd name="T31" fmla="*/ 35 h 174"/>
                    <a:gd name="T32" fmla="*/ 113 w 620"/>
                    <a:gd name="T33" fmla="*/ 36 h 174"/>
                    <a:gd name="T34" fmla="*/ 119 w 620"/>
                    <a:gd name="T35" fmla="*/ 37 h 174"/>
                    <a:gd name="T36" fmla="*/ 126 w 620"/>
                    <a:gd name="T37" fmla="*/ 38 h 174"/>
                    <a:gd name="T38" fmla="*/ 136 w 620"/>
                    <a:gd name="T39" fmla="*/ 39 h 174"/>
                    <a:gd name="T40" fmla="*/ 145 w 620"/>
                    <a:gd name="T41" fmla="*/ 40 h 174"/>
                    <a:gd name="T42" fmla="*/ 153 w 620"/>
                    <a:gd name="T43" fmla="*/ 40 h 174"/>
                    <a:gd name="T44" fmla="*/ 160 w 620"/>
                    <a:gd name="T45" fmla="*/ 39 h 174"/>
                    <a:gd name="T46" fmla="*/ 169 w 620"/>
                    <a:gd name="T47" fmla="*/ 36 h 174"/>
                    <a:gd name="T48" fmla="*/ 177 w 620"/>
                    <a:gd name="T49" fmla="*/ 33 h 174"/>
                    <a:gd name="T50" fmla="*/ 183 w 620"/>
                    <a:gd name="T51" fmla="*/ 28 h 174"/>
                    <a:gd name="T52" fmla="*/ 189 w 620"/>
                    <a:gd name="T53" fmla="*/ 21 h 174"/>
                    <a:gd name="T54" fmla="*/ 207 w 620"/>
                    <a:gd name="T55" fmla="*/ 19 h 174"/>
                    <a:gd name="T56" fmla="*/ 205 w 620"/>
                    <a:gd name="T57" fmla="*/ 24 h 174"/>
                    <a:gd name="T58" fmla="*/ 202 w 620"/>
                    <a:gd name="T59" fmla="*/ 31 h 174"/>
                    <a:gd name="T60" fmla="*/ 195 w 620"/>
                    <a:gd name="T61" fmla="*/ 40 h 174"/>
                    <a:gd name="T62" fmla="*/ 186 w 620"/>
                    <a:gd name="T63" fmla="*/ 47 h 174"/>
                    <a:gd name="T64" fmla="*/ 180 w 620"/>
                    <a:gd name="T65" fmla="*/ 51 h 174"/>
                    <a:gd name="T66" fmla="*/ 173 w 620"/>
                    <a:gd name="T67" fmla="*/ 54 h 174"/>
                    <a:gd name="T68" fmla="*/ 165 w 620"/>
                    <a:gd name="T69" fmla="*/ 56 h 174"/>
                    <a:gd name="T70" fmla="*/ 157 w 620"/>
                    <a:gd name="T71" fmla="*/ 57 h 174"/>
                    <a:gd name="T72" fmla="*/ 149 w 620"/>
                    <a:gd name="T73" fmla="*/ 58 h 174"/>
                    <a:gd name="T74" fmla="*/ 140 w 620"/>
                    <a:gd name="T75" fmla="*/ 58 h 174"/>
                    <a:gd name="T76" fmla="*/ 132 w 620"/>
                    <a:gd name="T77" fmla="*/ 58 h 174"/>
                    <a:gd name="T78" fmla="*/ 121 w 620"/>
                    <a:gd name="T79" fmla="*/ 57 h 174"/>
                    <a:gd name="T80" fmla="*/ 108 w 620"/>
                    <a:gd name="T81" fmla="*/ 55 h 174"/>
                    <a:gd name="T82" fmla="*/ 96 w 620"/>
                    <a:gd name="T83" fmla="*/ 52 h 174"/>
                    <a:gd name="T84" fmla="*/ 84 w 620"/>
                    <a:gd name="T85" fmla="*/ 50 h 174"/>
                    <a:gd name="T86" fmla="*/ 74 w 620"/>
                    <a:gd name="T87" fmla="*/ 47 h 174"/>
                    <a:gd name="T88" fmla="*/ 63 w 620"/>
                    <a:gd name="T89" fmla="*/ 44 h 174"/>
                    <a:gd name="T90" fmla="*/ 52 w 620"/>
                    <a:gd name="T91" fmla="*/ 41 h 174"/>
                    <a:gd name="T92" fmla="*/ 43 w 620"/>
                    <a:gd name="T93" fmla="*/ 38 h 174"/>
                    <a:gd name="T94" fmla="*/ 34 w 620"/>
                    <a:gd name="T95" fmla="*/ 34 h 174"/>
                    <a:gd name="T96" fmla="*/ 26 w 620"/>
                    <a:gd name="T97" fmla="*/ 31 h 174"/>
                    <a:gd name="T98" fmla="*/ 19 w 620"/>
                    <a:gd name="T99" fmla="*/ 28 h 174"/>
                    <a:gd name="T100" fmla="*/ 13 w 620"/>
                    <a:gd name="T101" fmla="*/ 25 h 174"/>
                    <a:gd name="T102" fmla="*/ 6 w 620"/>
                    <a:gd name="T103" fmla="*/ 22 h 174"/>
                    <a:gd name="T104" fmla="*/ 0 w 620"/>
                    <a:gd name="T105" fmla="*/ 19 h 17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20" h="174">
                      <a:moveTo>
                        <a:pt x="6" y="0"/>
                      </a:moveTo>
                      <a:lnTo>
                        <a:pt x="7" y="0"/>
                      </a:lnTo>
                      <a:lnTo>
                        <a:pt x="10" y="3"/>
                      </a:lnTo>
                      <a:lnTo>
                        <a:pt x="14" y="4"/>
                      </a:lnTo>
                      <a:lnTo>
                        <a:pt x="22" y="8"/>
                      </a:lnTo>
                      <a:lnTo>
                        <a:pt x="25" y="10"/>
                      </a:lnTo>
                      <a:lnTo>
                        <a:pt x="31" y="12"/>
                      </a:lnTo>
                      <a:lnTo>
                        <a:pt x="35" y="14"/>
                      </a:lnTo>
                      <a:lnTo>
                        <a:pt x="40" y="17"/>
                      </a:lnTo>
                      <a:lnTo>
                        <a:pt x="46" y="19"/>
                      </a:lnTo>
                      <a:lnTo>
                        <a:pt x="53" y="22"/>
                      </a:lnTo>
                      <a:lnTo>
                        <a:pt x="60" y="25"/>
                      </a:lnTo>
                      <a:lnTo>
                        <a:pt x="67" y="29"/>
                      </a:lnTo>
                      <a:lnTo>
                        <a:pt x="74" y="32"/>
                      </a:lnTo>
                      <a:lnTo>
                        <a:pt x="82" y="35"/>
                      </a:lnTo>
                      <a:lnTo>
                        <a:pt x="86" y="36"/>
                      </a:lnTo>
                      <a:lnTo>
                        <a:pt x="89" y="37"/>
                      </a:lnTo>
                      <a:lnTo>
                        <a:pt x="95" y="39"/>
                      </a:lnTo>
                      <a:lnTo>
                        <a:pt x="99" y="42"/>
                      </a:lnTo>
                      <a:lnTo>
                        <a:pt x="103" y="43"/>
                      </a:lnTo>
                      <a:lnTo>
                        <a:pt x="107" y="44"/>
                      </a:lnTo>
                      <a:lnTo>
                        <a:pt x="111" y="46"/>
                      </a:lnTo>
                      <a:lnTo>
                        <a:pt x="117" y="49"/>
                      </a:lnTo>
                      <a:lnTo>
                        <a:pt x="121" y="50"/>
                      </a:lnTo>
                      <a:lnTo>
                        <a:pt x="125" y="51"/>
                      </a:lnTo>
                      <a:lnTo>
                        <a:pt x="131" y="54"/>
                      </a:lnTo>
                      <a:lnTo>
                        <a:pt x="136" y="56"/>
                      </a:lnTo>
                      <a:lnTo>
                        <a:pt x="141" y="57"/>
                      </a:lnTo>
                      <a:lnTo>
                        <a:pt x="145" y="60"/>
                      </a:lnTo>
                      <a:lnTo>
                        <a:pt x="150" y="61"/>
                      </a:lnTo>
                      <a:lnTo>
                        <a:pt x="156" y="63"/>
                      </a:lnTo>
                      <a:lnTo>
                        <a:pt x="160" y="64"/>
                      </a:lnTo>
                      <a:lnTo>
                        <a:pt x="166" y="67"/>
                      </a:lnTo>
                      <a:lnTo>
                        <a:pt x="171" y="68"/>
                      </a:lnTo>
                      <a:lnTo>
                        <a:pt x="177" y="69"/>
                      </a:lnTo>
                      <a:lnTo>
                        <a:pt x="181" y="71"/>
                      </a:lnTo>
                      <a:lnTo>
                        <a:pt x="188" y="74"/>
                      </a:lnTo>
                      <a:lnTo>
                        <a:pt x="194" y="75"/>
                      </a:lnTo>
                      <a:lnTo>
                        <a:pt x="199" y="76"/>
                      </a:lnTo>
                      <a:lnTo>
                        <a:pt x="205" y="78"/>
                      </a:lnTo>
                      <a:lnTo>
                        <a:pt x="210" y="81"/>
                      </a:lnTo>
                      <a:lnTo>
                        <a:pt x="216" y="82"/>
                      </a:lnTo>
                      <a:lnTo>
                        <a:pt x="223" y="85"/>
                      </a:lnTo>
                      <a:lnTo>
                        <a:pt x="227" y="85"/>
                      </a:lnTo>
                      <a:lnTo>
                        <a:pt x="231" y="88"/>
                      </a:lnTo>
                      <a:lnTo>
                        <a:pt x="237" y="88"/>
                      </a:lnTo>
                      <a:lnTo>
                        <a:pt x="241" y="89"/>
                      </a:lnTo>
                      <a:lnTo>
                        <a:pt x="245" y="90"/>
                      </a:lnTo>
                      <a:lnTo>
                        <a:pt x="251" y="92"/>
                      </a:lnTo>
                      <a:lnTo>
                        <a:pt x="255" y="92"/>
                      </a:lnTo>
                      <a:lnTo>
                        <a:pt x="259" y="93"/>
                      </a:lnTo>
                      <a:lnTo>
                        <a:pt x="265" y="95"/>
                      </a:lnTo>
                      <a:lnTo>
                        <a:pt x="269" y="96"/>
                      </a:lnTo>
                      <a:lnTo>
                        <a:pt x="273" y="96"/>
                      </a:lnTo>
                      <a:lnTo>
                        <a:pt x="278" y="97"/>
                      </a:lnTo>
                      <a:lnTo>
                        <a:pt x="283" y="99"/>
                      </a:lnTo>
                      <a:lnTo>
                        <a:pt x="288" y="100"/>
                      </a:lnTo>
                      <a:lnTo>
                        <a:pt x="292" y="100"/>
                      </a:lnTo>
                      <a:lnTo>
                        <a:pt x="298" y="103"/>
                      </a:lnTo>
                      <a:lnTo>
                        <a:pt x="302" y="103"/>
                      </a:lnTo>
                      <a:lnTo>
                        <a:pt x="306" y="104"/>
                      </a:lnTo>
                      <a:lnTo>
                        <a:pt x="310" y="104"/>
                      </a:lnTo>
                      <a:lnTo>
                        <a:pt x="316" y="106"/>
                      </a:lnTo>
                      <a:lnTo>
                        <a:pt x="320" y="106"/>
                      </a:lnTo>
                      <a:lnTo>
                        <a:pt x="324" y="107"/>
                      </a:lnTo>
                      <a:lnTo>
                        <a:pt x="330" y="107"/>
                      </a:lnTo>
                      <a:lnTo>
                        <a:pt x="334" y="108"/>
                      </a:lnTo>
                      <a:lnTo>
                        <a:pt x="338" y="108"/>
                      </a:lnTo>
                      <a:lnTo>
                        <a:pt x="343" y="110"/>
                      </a:lnTo>
                      <a:lnTo>
                        <a:pt x="347" y="110"/>
                      </a:lnTo>
                      <a:lnTo>
                        <a:pt x="352" y="111"/>
                      </a:lnTo>
                      <a:lnTo>
                        <a:pt x="355" y="111"/>
                      </a:lnTo>
                      <a:lnTo>
                        <a:pt x="361" y="113"/>
                      </a:lnTo>
                      <a:lnTo>
                        <a:pt x="365" y="113"/>
                      </a:lnTo>
                      <a:lnTo>
                        <a:pt x="369" y="115"/>
                      </a:lnTo>
                      <a:lnTo>
                        <a:pt x="377" y="115"/>
                      </a:lnTo>
                      <a:lnTo>
                        <a:pt x="386" y="117"/>
                      </a:lnTo>
                      <a:lnTo>
                        <a:pt x="393" y="117"/>
                      </a:lnTo>
                      <a:lnTo>
                        <a:pt x="401" y="118"/>
                      </a:lnTo>
                      <a:lnTo>
                        <a:pt x="408" y="118"/>
                      </a:lnTo>
                      <a:lnTo>
                        <a:pt x="415" y="120"/>
                      </a:lnTo>
                      <a:lnTo>
                        <a:pt x="422" y="120"/>
                      </a:lnTo>
                      <a:lnTo>
                        <a:pt x="429" y="121"/>
                      </a:lnTo>
                      <a:lnTo>
                        <a:pt x="434" y="121"/>
                      </a:lnTo>
                      <a:lnTo>
                        <a:pt x="440" y="121"/>
                      </a:lnTo>
                      <a:lnTo>
                        <a:pt x="446" y="121"/>
                      </a:lnTo>
                      <a:lnTo>
                        <a:pt x="452" y="121"/>
                      </a:lnTo>
                      <a:lnTo>
                        <a:pt x="457" y="120"/>
                      </a:lnTo>
                      <a:lnTo>
                        <a:pt x="461" y="120"/>
                      </a:lnTo>
                      <a:lnTo>
                        <a:pt x="465" y="120"/>
                      </a:lnTo>
                      <a:lnTo>
                        <a:pt x="471" y="120"/>
                      </a:lnTo>
                      <a:lnTo>
                        <a:pt x="478" y="118"/>
                      </a:lnTo>
                      <a:lnTo>
                        <a:pt x="486" y="115"/>
                      </a:lnTo>
                      <a:lnTo>
                        <a:pt x="493" y="113"/>
                      </a:lnTo>
                      <a:lnTo>
                        <a:pt x="500" y="111"/>
                      </a:lnTo>
                      <a:lnTo>
                        <a:pt x="507" y="108"/>
                      </a:lnTo>
                      <a:lnTo>
                        <a:pt x="512" y="106"/>
                      </a:lnTo>
                      <a:lnTo>
                        <a:pt x="518" y="104"/>
                      </a:lnTo>
                      <a:lnTo>
                        <a:pt x="523" y="102"/>
                      </a:lnTo>
                      <a:lnTo>
                        <a:pt x="529" y="99"/>
                      </a:lnTo>
                      <a:lnTo>
                        <a:pt x="533" y="96"/>
                      </a:lnTo>
                      <a:lnTo>
                        <a:pt x="537" y="92"/>
                      </a:lnTo>
                      <a:lnTo>
                        <a:pt x="542" y="90"/>
                      </a:lnTo>
                      <a:lnTo>
                        <a:pt x="549" y="83"/>
                      </a:lnTo>
                      <a:lnTo>
                        <a:pt x="556" y="78"/>
                      </a:lnTo>
                      <a:lnTo>
                        <a:pt x="560" y="72"/>
                      </a:lnTo>
                      <a:lnTo>
                        <a:pt x="562" y="67"/>
                      </a:lnTo>
                      <a:lnTo>
                        <a:pt x="565" y="63"/>
                      </a:lnTo>
                      <a:lnTo>
                        <a:pt x="568" y="58"/>
                      </a:lnTo>
                      <a:lnTo>
                        <a:pt x="572" y="53"/>
                      </a:lnTo>
                      <a:lnTo>
                        <a:pt x="572" y="51"/>
                      </a:lnTo>
                      <a:lnTo>
                        <a:pt x="620" y="58"/>
                      </a:lnTo>
                      <a:lnTo>
                        <a:pt x="618" y="60"/>
                      </a:lnTo>
                      <a:lnTo>
                        <a:pt x="618" y="64"/>
                      </a:lnTo>
                      <a:lnTo>
                        <a:pt x="617" y="67"/>
                      </a:lnTo>
                      <a:lnTo>
                        <a:pt x="615" y="71"/>
                      </a:lnTo>
                      <a:lnTo>
                        <a:pt x="614" y="76"/>
                      </a:lnTo>
                      <a:lnTo>
                        <a:pt x="611" y="82"/>
                      </a:lnTo>
                      <a:lnTo>
                        <a:pt x="608" y="86"/>
                      </a:lnTo>
                      <a:lnTo>
                        <a:pt x="604" y="92"/>
                      </a:lnTo>
                      <a:lnTo>
                        <a:pt x="600" y="99"/>
                      </a:lnTo>
                      <a:lnTo>
                        <a:pt x="596" y="106"/>
                      </a:lnTo>
                      <a:lnTo>
                        <a:pt x="590" y="113"/>
                      </a:lnTo>
                      <a:lnTo>
                        <a:pt x="583" y="120"/>
                      </a:lnTo>
                      <a:lnTo>
                        <a:pt x="576" y="127"/>
                      </a:lnTo>
                      <a:lnTo>
                        <a:pt x="568" y="135"/>
                      </a:lnTo>
                      <a:lnTo>
                        <a:pt x="562" y="138"/>
                      </a:lnTo>
                      <a:lnTo>
                        <a:pt x="558" y="140"/>
                      </a:lnTo>
                      <a:lnTo>
                        <a:pt x="553" y="145"/>
                      </a:lnTo>
                      <a:lnTo>
                        <a:pt x="549" y="147"/>
                      </a:lnTo>
                      <a:lnTo>
                        <a:pt x="543" y="149"/>
                      </a:lnTo>
                      <a:lnTo>
                        <a:pt x="539" y="153"/>
                      </a:lnTo>
                      <a:lnTo>
                        <a:pt x="533" y="154"/>
                      </a:lnTo>
                      <a:lnTo>
                        <a:pt x="529" y="159"/>
                      </a:lnTo>
                      <a:lnTo>
                        <a:pt x="522" y="160"/>
                      </a:lnTo>
                      <a:lnTo>
                        <a:pt x="517" y="161"/>
                      </a:lnTo>
                      <a:lnTo>
                        <a:pt x="511" y="163"/>
                      </a:lnTo>
                      <a:lnTo>
                        <a:pt x="507" y="166"/>
                      </a:lnTo>
                      <a:lnTo>
                        <a:pt x="500" y="166"/>
                      </a:lnTo>
                      <a:lnTo>
                        <a:pt x="494" y="167"/>
                      </a:lnTo>
                      <a:lnTo>
                        <a:pt x="489" y="168"/>
                      </a:lnTo>
                      <a:lnTo>
                        <a:pt x="483" y="170"/>
                      </a:lnTo>
                      <a:lnTo>
                        <a:pt x="476" y="170"/>
                      </a:lnTo>
                      <a:lnTo>
                        <a:pt x="471" y="171"/>
                      </a:lnTo>
                      <a:lnTo>
                        <a:pt x="464" y="171"/>
                      </a:lnTo>
                      <a:lnTo>
                        <a:pt x="458" y="173"/>
                      </a:lnTo>
                      <a:lnTo>
                        <a:pt x="451" y="173"/>
                      </a:lnTo>
                      <a:lnTo>
                        <a:pt x="446" y="174"/>
                      </a:lnTo>
                      <a:lnTo>
                        <a:pt x="439" y="174"/>
                      </a:lnTo>
                      <a:lnTo>
                        <a:pt x="433" y="174"/>
                      </a:lnTo>
                      <a:lnTo>
                        <a:pt x="426" y="174"/>
                      </a:lnTo>
                      <a:lnTo>
                        <a:pt x="419" y="174"/>
                      </a:lnTo>
                      <a:lnTo>
                        <a:pt x="412" y="174"/>
                      </a:lnTo>
                      <a:lnTo>
                        <a:pt x="407" y="174"/>
                      </a:lnTo>
                      <a:lnTo>
                        <a:pt x="400" y="173"/>
                      </a:lnTo>
                      <a:lnTo>
                        <a:pt x="394" y="173"/>
                      </a:lnTo>
                      <a:lnTo>
                        <a:pt x="387" y="171"/>
                      </a:lnTo>
                      <a:lnTo>
                        <a:pt x="380" y="171"/>
                      </a:lnTo>
                      <a:lnTo>
                        <a:pt x="372" y="170"/>
                      </a:lnTo>
                      <a:lnTo>
                        <a:pt x="362" y="170"/>
                      </a:lnTo>
                      <a:lnTo>
                        <a:pt x="352" y="168"/>
                      </a:lnTo>
                      <a:lnTo>
                        <a:pt x="344" y="167"/>
                      </a:lnTo>
                      <a:lnTo>
                        <a:pt x="334" y="166"/>
                      </a:lnTo>
                      <a:lnTo>
                        <a:pt x="324" y="164"/>
                      </a:lnTo>
                      <a:lnTo>
                        <a:pt x="316" y="161"/>
                      </a:lnTo>
                      <a:lnTo>
                        <a:pt x="308" y="161"/>
                      </a:lnTo>
                      <a:lnTo>
                        <a:pt x="298" y="159"/>
                      </a:lnTo>
                      <a:lnTo>
                        <a:pt x="288" y="157"/>
                      </a:lnTo>
                      <a:lnTo>
                        <a:pt x="280" y="156"/>
                      </a:lnTo>
                      <a:lnTo>
                        <a:pt x="272" y="154"/>
                      </a:lnTo>
                      <a:lnTo>
                        <a:pt x="262" y="152"/>
                      </a:lnTo>
                      <a:lnTo>
                        <a:pt x="253" y="150"/>
                      </a:lnTo>
                      <a:lnTo>
                        <a:pt x="245" y="147"/>
                      </a:lnTo>
                      <a:lnTo>
                        <a:pt x="238" y="146"/>
                      </a:lnTo>
                      <a:lnTo>
                        <a:pt x="228" y="145"/>
                      </a:lnTo>
                      <a:lnTo>
                        <a:pt x="221" y="142"/>
                      </a:lnTo>
                      <a:lnTo>
                        <a:pt x="212" y="139"/>
                      </a:lnTo>
                      <a:lnTo>
                        <a:pt x="205" y="138"/>
                      </a:lnTo>
                      <a:lnTo>
                        <a:pt x="196" y="135"/>
                      </a:lnTo>
                      <a:lnTo>
                        <a:pt x="188" y="132"/>
                      </a:lnTo>
                      <a:lnTo>
                        <a:pt x="180" y="131"/>
                      </a:lnTo>
                      <a:lnTo>
                        <a:pt x="173" y="128"/>
                      </a:lnTo>
                      <a:lnTo>
                        <a:pt x="166" y="125"/>
                      </a:lnTo>
                      <a:lnTo>
                        <a:pt x="157" y="122"/>
                      </a:lnTo>
                      <a:lnTo>
                        <a:pt x="150" y="120"/>
                      </a:lnTo>
                      <a:lnTo>
                        <a:pt x="143" y="118"/>
                      </a:lnTo>
                      <a:lnTo>
                        <a:pt x="136" y="115"/>
                      </a:lnTo>
                      <a:lnTo>
                        <a:pt x="130" y="113"/>
                      </a:lnTo>
                      <a:lnTo>
                        <a:pt x="123" y="111"/>
                      </a:lnTo>
                      <a:lnTo>
                        <a:pt x="117" y="108"/>
                      </a:lnTo>
                      <a:lnTo>
                        <a:pt x="110" y="106"/>
                      </a:lnTo>
                      <a:lnTo>
                        <a:pt x="103" y="103"/>
                      </a:lnTo>
                      <a:lnTo>
                        <a:pt x="96" y="100"/>
                      </a:lnTo>
                      <a:lnTo>
                        <a:pt x="91" y="99"/>
                      </a:lnTo>
                      <a:lnTo>
                        <a:pt x="84" y="96"/>
                      </a:lnTo>
                      <a:lnTo>
                        <a:pt x="79" y="93"/>
                      </a:lnTo>
                      <a:lnTo>
                        <a:pt x="72" y="92"/>
                      </a:lnTo>
                      <a:lnTo>
                        <a:pt x="68" y="89"/>
                      </a:lnTo>
                      <a:lnTo>
                        <a:pt x="63" y="88"/>
                      </a:lnTo>
                      <a:lnTo>
                        <a:pt x="57" y="85"/>
                      </a:lnTo>
                      <a:lnTo>
                        <a:pt x="53" y="82"/>
                      </a:lnTo>
                      <a:lnTo>
                        <a:pt x="47" y="81"/>
                      </a:lnTo>
                      <a:lnTo>
                        <a:pt x="43" y="78"/>
                      </a:lnTo>
                      <a:lnTo>
                        <a:pt x="39" y="76"/>
                      </a:lnTo>
                      <a:lnTo>
                        <a:pt x="35" y="75"/>
                      </a:lnTo>
                      <a:lnTo>
                        <a:pt x="32" y="74"/>
                      </a:lnTo>
                      <a:lnTo>
                        <a:pt x="24" y="69"/>
                      </a:lnTo>
                      <a:lnTo>
                        <a:pt x="17" y="67"/>
                      </a:lnTo>
                      <a:lnTo>
                        <a:pt x="11" y="64"/>
                      </a:lnTo>
                      <a:lnTo>
                        <a:pt x="8" y="63"/>
                      </a:lnTo>
                      <a:lnTo>
                        <a:pt x="1" y="60"/>
                      </a:lnTo>
                      <a:lnTo>
                        <a:pt x="0" y="58"/>
                      </a:lnTo>
                      <a:lnTo>
                        <a:pt x="6" y="0"/>
                      </a:lnTo>
                      <a:close/>
                    </a:path>
                  </a:pathLst>
                </a:custGeom>
                <a:solidFill>
                  <a:srgbClr val="000000"/>
                </a:solidFill>
                <a:ln w="9525">
                  <a:solidFill>
                    <a:schemeClr val="tx1"/>
                  </a:solidFill>
                  <a:round/>
                  <a:headEnd/>
                  <a:tailEnd/>
                </a:ln>
              </p:spPr>
              <p:txBody>
                <a:bodyPr/>
                <a:lstStyle/>
                <a:p>
                  <a:endParaRPr lang="it-IT"/>
                </a:p>
              </p:txBody>
            </p:sp>
            <p:sp>
              <p:nvSpPr>
                <p:cNvPr id="6519" name="Freeform 665"/>
                <p:cNvSpPr>
                  <a:spLocks/>
                </p:cNvSpPr>
                <p:nvPr/>
              </p:nvSpPr>
              <p:spPr bwMode="auto">
                <a:xfrm>
                  <a:off x="3178" y="2152"/>
                  <a:ext cx="175" cy="47"/>
                </a:xfrm>
                <a:custGeom>
                  <a:avLst/>
                  <a:gdLst>
                    <a:gd name="T0" fmla="*/ 22 w 525"/>
                    <a:gd name="T1" fmla="*/ 1 h 142"/>
                    <a:gd name="T2" fmla="*/ 28 w 525"/>
                    <a:gd name="T3" fmla="*/ 4 h 142"/>
                    <a:gd name="T4" fmla="*/ 33 w 525"/>
                    <a:gd name="T5" fmla="*/ 7 h 142"/>
                    <a:gd name="T6" fmla="*/ 38 w 525"/>
                    <a:gd name="T7" fmla="*/ 9 h 142"/>
                    <a:gd name="T8" fmla="*/ 44 w 525"/>
                    <a:gd name="T9" fmla="*/ 11 h 142"/>
                    <a:gd name="T10" fmla="*/ 51 w 525"/>
                    <a:gd name="T11" fmla="*/ 14 h 142"/>
                    <a:gd name="T12" fmla="*/ 58 w 525"/>
                    <a:gd name="T13" fmla="*/ 17 h 142"/>
                    <a:gd name="T14" fmla="*/ 66 w 525"/>
                    <a:gd name="T15" fmla="*/ 20 h 142"/>
                    <a:gd name="T16" fmla="*/ 71 w 525"/>
                    <a:gd name="T17" fmla="*/ 21 h 142"/>
                    <a:gd name="T18" fmla="*/ 78 w 525"/>
                    <a:gd name="T19" fmla="*/ 23 h 142"/>
                    <a:gd name="T20" fmla="*/ 82 w 525"/>
                    <a:gd name="T21" fmla="*/ 24 h 142"/>
                    <a:gd name="T22" fmla="*/ 89 w 525"/>
                    <a:gd name="T23" fmla="*/ 25 h 142"/>
                    <a:gd name="T24" fmla="*/ 93 w 525"/>
                    <a:gd name="T25" fmla="*/ 26 h 142"/>
                    <a:gd name="T26" fmla="*/ 98 w 525"/>
                    <a:gd name="T27" fmla="*/ 27 h 142"/>
                    <a:gd name="T28" fmla="*/ 102 w 525"/>
                    <a:gd name="T29" fmla="*/ 28 h 142"/>
                    <a:gd name="T30" fmla="*/ 106 w 525"/>
                    <a:gd name="T31" fmla="*/ 28 h 142"/>
                    <a:gd name="T32" fmla="*/ 111 w 525"/>
                    <a:gd name="T33" fmla="*/ 29 h 142"/>
                    <a:gd name="T34" fmla="*/ 115 w 525"/>
                    <a:gd name="T35" fmla="*/ 29 h 142"/>
                    <a:gd name="T36" fmla="*/ 121 w 525"/>
                    <a:gd name="T37" fmla="*/ 30 h 142"/>
                    <a:gd name="T38" fmla="*/ 126 w 525"/>
                    <a:gd name="T39" fmla="*/ 30 h 142"/>
                    <a:gd name="T40" fmla="*/ 131 w 525"/>
                    <a:gd name="T41" fmla="*/ 30 h 142"/>
                    <a:gd name="T42" fmla="*/ 139 w 525"/>
                    <a:gd name="T43" fmla="*/ 30 h 142"/>
                    <a:gd name="T44" fmla="*/ 145 w 525"/>
                    <a:gd name="T45" fmla="*/ 29 h 142"/>
                    <a:gd name="T46" fmla="*/ 150 w 525"/>
                    <a:gd name="T47" fmla="*/ 28 h 142"/>
                    <a:gd name="T48" fmla="*/ 175 w 525"/>
                    <a:gd name="T49" fmla="*/ 31 h 142"/>
                    <a:gd name="T50" fmla="*/ 173 w 525"/>
                    <a:gd name="T51" fmla="*/ 33 h 142"/>
                    <a:gd name="T52" fmla="*/ 169 w 525"/>
                    <a:gd name="T53" fmla="*/ 37 h 142"/>
                    <a:gd name="T54" fmla="*/ 163 w 525"/>
                    <a:gd name="T55" fmla="*/ 41 h 142"/>
                    <a:gd name="T56" fmla="*/ 157 w 525"/>
                    <a:gd name="T57" fmla="*/ 43 h 142"/>
                    <a:gd name="T58" fmla="*/ 152 w 525"/>
                    <a:gd name="T59" fmla="*/ 45 h 142"/>
                    <a:gd name="T60" fmla="*/ 146 w 525"/>
                    <a:gd name="T61" fmla="*/ 47 h 142"/>
                    <a:gd name="T62" fmla="*/ 137 w 525"/>
                    <a:gd name="T63" fmla="*/ 47 h 142"/>
                    <a:gd name="T64" fmla="*/ 129 w 525"/>
                    <a:gd name="T65" fmla="*/ 47 h 142"/>
                    <a:gd name="T66" fmla="*/ 120 w 525"/>
                    <a:gd name="T67" fmla="*/ 47 h 142"/>
                    <a:gd name="T68" fmla="*/ 111 w 525"/>
                    <a:gd name="T69" fmla="*/ 46 h 142"/>
                    <a:gd name="T70" fmla="*/ 101 w 525"/>
                    <a:gd name="T71" fmla="*/ 44 h 142"/>
                    <a:gd name="T72" fmla="*/ 92 w 525"/>
                    <a:gd name="T73" fmla="*/ 42 h 142"/>
                    <a:gd name="T74" fmla="*/ 83 w 525"/>
                    <a:gd name="T75" fmla="*/ 41 h 142"/>
                    <a:gd name="T76" fmla="*/ 74 w 525"/>
                    <a:gd name="T77" fmla="*/ 38 h 142"/>
                    <a:gd name="T78" fmla="*/ 65 w 525"/>
                    <a:gd name="T79" fmla="*/ 36 h 142"/>
                    <a:gd name="T80" fmla="*/ 56 w 525"/>
                    <a:gd name="T81" fmla="*/ 33 h 142"/>
                    <a:gd name="T82" fmla="*/ 48 w 525"/>
                    <a:gd name="T83" fmla="*/ 30 h 142"/>
                    <a:gd name="T84" fmla="*/ 40 w 525"/>
                    <a:gd name="T85" fmla="*/ 27 h 142"/>
                    <a:gd name="T86" fmla="*/ 33 w 525"/>
                    <a:gd name="T87" fmla="*/ 24 h 142"/>
                    <a:gd name="T88" fmla="*/ 26 w 525"/>
                    <a:gd name="T89" fmla="*/ 21 h 142"/>
                    <a:gd name="T90" fmla="*/ 20 w 525"/>
                    <a:gd name="T91" fmla="*/ 19 h 142"/>
                    <a:gd name="T92" fmla="*/ 14 w 525"/>
                    <a:gd name="T93" fmla="*/ 17 h 142"/>
                    <a:gd name="T94" fmla="*/ 9 w 525"/>
                    <a:gd name="T95" fmla="*/ 14 h 142"/>
                    <a:gd name="T96" fmla="*/ 3 w 525"/>
                    <a:gd name="T97" fmla="*/ 12 h 142"/>
                    <a:gd name="T98" fmla="*/ 0 w 525"/>
                    <a:gd name="T99" fmla="*/ 10 h 1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5" h="142">
                      <a:moveTo>
                        <a:pt x="59" y="0"/>
                      </a:moveTo>
                      <a:lnTo>
                        <a:pt x="61" y="2"/>
                      </a:lnTo>
                      <a:lnTo>
                        <a:pt x="66" y="3"/>
                      </a:lnTo>
                      <a:lnTo>
                        <a:pt x="71" y="6"/>
                      </a:lnTo>
                      <a:lnTo>
                        <a:pt x="75" y="9"/>
                      </a:lnTo>
                      <a:lnTo>
                        <a:pt x="84" y="13"/>
                      </a:lnTo>
                      <a:lnTo>
                        <a:pt x="88" y="14"/>
                      </a:lnTo>
                      <a:lnTo>
                        <a:pt x="92" y="17"/>
                      </a:lnTo>
                      <a:lnTo>
                        <a:pt x="98" y="20"/>
                      </a:lnTo>
                      <a:lnTo>
                        <a:pt x="103" y="23"/>
                      </a:lnTo>
                      <a:lnTo>
                        <a:pt x="107" y="24"/>
                      </a:lnTo>
                      <a:lnTo>
                        <a:pt x="114" y="27"/>
                      </a:lnTo>
                      <a:lnTo>
                        <a:pt x="120" y="30"/>
                      </a:lnTo>
                      <a:lnTo>
                        <a:pt x="126" y="31"/>
                      </a:lnTo>
                      <a:lnTo>
                        <a:pt x="131" y="34"/>
                      </a:lnTo>
                      <a:lnTo>
                        <a:pt x="138" y="37"/>
                      </a:lnTo>
                      <a:lnTo>
                        <a:pt x="145" y="41"/>
                      </a:lnTo>
                      <a:lnTo>
                        <a:pt x="153" y="43"/>
                      </a:lnTo>
                      <a:lnTo>
                        <a:pt x="160" y="45"/>
                      </a:lnTo>
                      <a:lnTo>
                        <a:pt x="167" y="49"/>
                      </a:lnTo>
                      <a:lnTo>
                        <a:pt x="174" y="50"/>
                      </a:lnTo>
                      <a:lnTo>
                        <a:pt x="183" y="55"/>
                      </a:lnTo>
                      <a:lnTo>
                        <a:pt x="191" y="56"/>
                      </a:lnTo>
                      <a:lnTo>
                        <a:pt x="199" y="59"/>
                      </a:lnTo>
                      <a:lnTo>
                        <a:pt x="203" y="60"/>
                      </a:lnTo>
                      <a:lnTo>
                        <a:pt x="209" y="63"/>
                      </a:lnTo>
                      <a:lnTo>
                        <a:pt x="213" y="63"/>
                      </a:lnTo>
                      <a:lnTo>
                        <a:pt x="217" y="66"/>
                      </a:lnTo>
                      <a:lnTo>
                        <a:pt x="224" y="67"/>
                      </a:lnTo>
                      <a:lnTo>
                        <a:pt x="233" y="69"/>
                      </a:lnTo>
                      <a:lnTo>
                        <a:pt x="237" y="70"/>
                      </a:lnTo>
                      <a:lnTo>
                        <a:pt x="240" y="70"/>
                      </a:lnTo>
                      <a:lnTo>
                        <a:pt x="245" y="71"/>
                      </a:lnTo>
                      <a:lnTo>
                        <a:pt x="249" y="73"/>
                      </a:lnTo>
                      <a:lnTo>
                        <a:pt x="258" y="74"/>
                      </a:lnTo>
                      <a:lnTo>
                        <a:pt x="266" y="77"/>
                      </a:lnTo>
                      <a:lnTo>
                        <a:pt x="270" y="77"/>
                      </a:lnTo>
                      <a:lnTo>
                        <a:pt x="274" y="78"/>
                      </a:lnTo>
                      <a:lnTo>
                        <a:pt x="279" y="78"/>
                      </a:lnTo>
                      <a:lnTo>
                        <a:pt x="283" y="80"/>
                      </a:lnTo>
                      <a:lnTo>
                        <a:pt x="287" y="80"/>
                      </a:lnTo>
                      <a:lnTo>
                        <a:pt x="293" y="81"/>
                      </a:lnTo>
                      <a:lnTo>
                        <a:pt x="297" y="81"/>
                      </a:lnTo>
                      <a:lnTo>
                        <a:pt x="301" y="82"/>
                      </a:lnTo>
                      <a:lnTo>
                        <a:pt x="305" y="84"/>
                      </a:lnTo>
                      <a:lnTo>
                        <a:pt x="309" y="84"/>
                      </a:lnTo>
                      <a:lnTo>
                        <a:pt x="315" y="85"/>
                      </a:lnTo>
                      <a:lnTo>
                        <a:pt x="319" y="85"/>
                      </a:lnTo>
                      <a:lnTo>
                        <a:pt x="323" y="85"/>
                      </a:lnTo>
                      <a:lnTo>
                        <a:pt x="327" y="87"/>
                      </a:lnTo>
                      <a:lnTo>
                        <a:pt x="332" y="87"/>
                      </a:lnTo>
                      <a:lnTo>
                        <a:pt x="337" y="88"/>
                      </a:lnTo>
                      <a:lnTo>
                        <a:pt x="340" y="88"/>
                      </a:lnTo>
                      <a:lnTo>
                        <a:pt x="345" y="88"/>
                      </a:lnTo>
                      <a:lnTo>
                        <a:pt x="350" y="89"/>
                      </a:lnTo>
                      <a:lnTo>
                        <a:pt x="354" y="91"/>
                      </a:lnTo>
                      <a:lnTo>
                        <a:pt x="362" y="91"/>
                      </a:lnTo>
                      <a:lnTo>
                        <a:pt x="371" y="91"/>
                      </a:lnTo>
                      <a:lnTo>
                        <a:pt x="375" y="91"/>
                      </a:lnTo>
                      <a:lnTo>
                        <a:pt x="379" y="91"/>
                      </a:lnTo>
                      <a:lnTo>
                        <a:pt x="383" y="91"/>
                      </a:lnTo>
                      <a:lnTo>
                        <a:pt x="387" y="92"/>
                      </a:lnTo>
                      <a:lnTo>
                        <a:pt x="394" y="91"/>
                      </a:lnTo>
                      <a:lnTo>
                        <a:pt x="403" y="91"/>
                      </a:lnTo>
                      <a:lnTo>
                        <a:pt x="410" y="91"/>
                      </a:lnTo>
                      <a:lnTo>
                        <a:pt x="416" y="91"/>
                      </a:lnTo>
                      <a:lnTo>
                        <a:pt x="423" y="89"/>
                      </a:lnTo>
                      <a:lnTo>
                        <a:pt x="429" y="88"/>
                      </a:lnTo>
                      <a:lnTo>
                        <a:pt x="435" y="88"/>
                      </a:lnTo>
                      <a:lnTo>
                        <a:pt x="440" y="87"/>
                      </a:lnTo>
                      <a:lnTo>
                        <a:pt x="446" y="85"/>
                      </a:lnTo>
                      <a:lnTo>
                        <a:pt x="450" y="84"/>
                      </a:lnTo>
                      <a:lnTo>
                        <a:pt x="454" y="81"/>
                      </a:lnTo>
                      <a:lnTo>
                        <a:pt x="458" y="80"/>
                      </a:lnTo>
                      <a:lnTo>
                        <a:pt x="525" y="94"/>
                      </a:lnTo>
                      <a:lnTo>
                        <a:pt x="524" y="94"/>
                      </a:lnTo>
                      <a:lnTo>
                        <a:pt x="522" y="99"/>
                      </a:lnTo>
                      <a:lnTo>
                        <a:pt x="518" y="101"/>
                      </a:lnTo>
                      <a:lnTo>
                        <a:pt x="517" y="105"/>
                      </a:lnTo>
                      <a:lnTo>
                        <a:pt x="513" y="108"/>
                      </a:lnTo>
                      <a:lnTo>
                        <a:pt x="508" y="112"/>
                      </a:lnTo>
                      <a:lnTo>
                        <a:pt x="503" y="116"/>
                      </a:lnTo>
                      <a:lnTo>
                        <a:pt x="497" y="120"/>
                      </a:lnTo>
                      <a:lnTo>
                        <a:pt x="490" y="123"/>
                      </a:lnTo>
                      <a:lnTo>
                        <a:pt x="482" y="127"/>
                      </a:lnTo>
                      <a:lnTo>
                        <a:pt x="476" y="128"/>
                      </a:lnTo>
                      <a:lnTo>
                        <a:pt x="472" y="130"/>
                      </a:lnTo>
                      <a:lnTo>
                        <a:pt x="468" y="133"/>
                      </a:lnTo>
                      <a:lnTo>
                        <a:pt x="464" y="134"/>
                      </a:lnTo>
                      <a:lnTo>
                        <a:pt x="457" y="135"/>
                      </a:lnTo>
                      <a:lnTo>
                        <a:pt x="451" y="137"/>
                      </a:lnTo>
                      <a:lnTo>
                        <a:pt x="444" y="140"/>
                      </a:lnTo>
                      <a:lnTo>
                        <a:pt x="439" y="141"/>
                      </a:lnTo>
                      <a:lnTo>
                        <a:pt x="430" y="141"/>
                      </a:lnTo>
                      <a:lnTo>
                        <a:pt x="422" y="142"/>
                      </a:lnTo>
                      <a:lnTo>
                        <a:pt x="412" y="142"/>
                      </a:lnTo>
                      <a:lnTo>
                        <a:pt x="404" y="142"/>
                      </a:lnTo>
                      <a:lnTo>
                        <a:pt x="396" y="142"/>
                      </a:lnTo>
                      <a:lnTo>
                        <a:pt x="387" y="142"/>
                      </a:lnTo>
                      <a:lnTo>
                        <a:pt x="378" y="142"/>
                      </a:lnTo>
                      <a:lnTo>
                        <a:pt x="369" y="142"/>
                      </a:lnTo>
                      <a:lnTo>
                        <a:pt x="359" y="141"/>
                      </a:lnTo>
                      <a:lnTo>
                        <a:pt x="351" y="141"/>
                      </a:lnTo>
                      <a:lnTo>
                        <a:pt x="341" y="140"/>
                      </a:lnTo>
                      <a:lnTo>
                        <a:pt x="332" y="140"/>
                      </a:lnTo>
                      <a:lnTo>
                        <a:pt x="323" y="137"/>
                      </a:lnTo>
                      <a:lnTo>
                        <a:pt x="313" y="135"/>
                      </a:lnTo>
                      <a:lnTo>
                        <a:pt x="304" y="134"/>
                      </a:lnTo>
                      <a:lnTo>
                        <a:pt x="295" y="134"/>
                      </a:lnTo>
                      <a:lnTo>
                        <a:pt x="287" y="131"/>
                      </a:lnTo>
                      <a:lnTo>
                        <a:pt x="277" y="128"/>
                      </a:lnTo>
                      <a:lnTo>
                        <a:pt x="268" y="127"/>
                      </a:lnTo>
                      <a:lnTo>
                        <a:pt x="259" y="126"/>
                      </a:lnTo>
                      <a:lnTo>
                        <a:pt x="249" y="123"/>
                      </a:lnTo>
                      <a:lnTo>
                        <a:pt x="240" y="120"/>
                      </a:lnTo>
                      <a:lnTo>
                        <a:pt x="231" y="119"/>
                      </a:lnTo>
                      <a:lnTo>
                        <a:pt x="222" y="116"/>
                      </a:lnTo>
                      <a:lnTo>
                        <a:pt x="212" y="113"/>
                      </a:lnTo>
                      <a:lnTo>
                        <a:pt x="203" y="110"/>
                      </a:lnTo>
                      <a:lnTo>
                        <a:pt x="195" y="108"/>
                      </a:lnTo>
                      <a:lnTo>
                        <a:pt x="187" y="105"/>
                      </a:lnTo>
                      <a:lnTo>
                        <a:pt x="177" y="102"/>
                      </a:lnTo>
                      <a:lnTo>
                        <a:pt x="169" y="99"/>
                      </a:lnTo>
                      <a:lnTo>
                        <a:pt x="160" y="96"/>
                      </a:lnTo>
                      <a:lnTo>
                        <a:pt x="153" y="94"/>
                      </a:lnTo>
                      <a:lnTo>
                        <a:pt x="144" y="91"/>
                      </a:lnTo>
                      <a:lnTo>
                        <a:pt x="137" y="88"/>
                      </a:lnTo>
                      <a:lnTo>
                        <a:pt x="128" y="84"/>
                      </a:lnTo>
                      <a:lnTo>
                        <a:pt x="121" y="81"/>
                      </a:lnTo>
                      <a:lnTo>
                        <a:pt x="113" y="78"/>
                      </a:lnTo>
                      <a:lnTo>
                        <a:pt x="105" y="76"/>
                      </a:lnTo>
                      <a:lnTo>
                        <a:pt x="98" y="73"/>
                      </a:lnTo>
                      <a:lnTo>
                        <a:pt x="91" y="71"/>
                      </a:lnTo>
                      <a:lnTo>
                        <a:pt x="84" y="67"/>
                      </a:lnTo>
                      <a:lnTo>
                        <a:pt x="78" y="64"/>
                      </a:lnTo>
                      <a:lnTo>
                        <a:pt x="71" y="62"/>
                      </a:lnTo>
                      <a:lnTo>
                        <a:pt x="66" y="59"/>
                      </a:lnTo>
                      <a:lnTo>
                        <a:pt x="59" y="57"/>
                      </a:lnTo>
                      <a:lnTo>
                        <a:pt x="53" y="55"/>
                      </a:lnTo>
                      <a:lnTo>
                        <a:pt x="48" y="52"/>
                      </a:lnTo>
                      <a:lnTo>
                        <a:pt x="43" y="50"/>
                      </a:lnTo>
                      <a:lnTo>
                        <a:pt x="38" y="48"/>
                      </a:lnTo>
                      <a:lnTo>
                        <a:pt x="32" y="45"/>
                      </a:lnTo>
                      <a:lnTo>
                        <a:pt x="28" y="43"/>
                      </a:lnTo>
                      <a:lnTo>
                        <a:pt x="24" y="42"/>
                      </a:lnTo>
                      <a:lnTo>
                        <a:pt x="17" y="38"/>
                      </a:lnTo>
                      <a:lnTo>
                        <a:pt x="10" y="35"/>
                      </a:lnTo>
                      <a:lnTo>
                        <a:pt x="4" y="32"/>
                      </a:lnTo>
                      <a:lnTo>
                        <a:pt x="2" y="31"/>
                      </a:lnTo>
                      <a:lnTo>
                        <a:pt x="0" y="30"/>
                      </a:lnTo>
                      <a:lnTo>
                        <a:pt x="59" y="0"/>
                      </a:lnTo>
                      <a:close/>
                    </a:path>
                  </a:pathLst>
                </a:custGeom>
                <a:solidFill>
                  <a:srgbClr val="000000"/>
                </a:solidFill>
                <a:ln w="9525">
                  <a:solidFill>
                    <a:schemeClr val="tx1"/>
                  </a:solidFill>
                  <a:round/>
                  <a:headEnd/>
                  <a:tailEnd/>
                </a:ln>
              </p:spPr>
              <p:txBody>
                <a:bodyPr/>
                <a:lstStyle/>
                <a:p>
                  <a:endParaRPr lang="it-IT"/>
                </a:p>
              </p:txBody>
            </p:sp>
            <p:sp>
              <p:nvSpPr>
                <p:cNvPr id="6520" name="Freeform 666"/>
                <p:cNvSpPr>
                  <a:spLocks/>
                </p:cNvSpPr>
                <p:nvPr/>
              </p:nvSpPr>
              <p:spPr bwMode="auto">
                <a:xfrm>
                  <a:off x="3439" y="2138"/>
                  <a:ext cx="333" cy="147"/>
                </a:xfrm>
                <a:custGeom>
                  <a:avLst/>
                  <a:gdLst>
                    <a:gd name="T0" fmla="*/ 14 w 1001"/>
                    <a:gd name="T1" fmla="*/ 79 h 442"/>
                    <a:gd name="T2" fmla="*/ 24 w 1001"/>
                    <a:gd name="T3" fmla="*/ 87 h 442"/>
                    <a:gd name="T4" fmla="*/ 36 w 1001"/>
                    <a:gd name="T5" fmla="*/ 94 h 442"/>
                    <a:gd name="T6" fmla="*/ 48 w 1001"/>
                    <a:gd name="T7" fmla="*/ 100 h 442"/>
                    <a:gd name="T8" fmla="*/ 59 w 1001"/>
                    <a:gd name="T9" fmla="*/ 106 h 442"/>
                    <a:gd name="T10" fmla="*/ 69 w 1001"/>
                    <a:gd name="T11" fmla="*/ 109 h 442"/>
                    <a:gd name="T12" fmla="*/ 79 w 1001"/>
                    <a:gd name="T13" fmla="*/ 113 h 442"/>
                    <a:gd name="T14" fmla="*/ 88 w 1001"/>
                    <a:gd name="T15" fmla="*/ 116 h 442"/>
                    <a:gd name="T16" fmla="*/ 109 w 1001"/>
                    <a:gd name="T17" fmla="*/ 122 h 442"/>
                    <a:gd name="T18" fmla="*/ 127 w 1001"/>
                    <a:gd name="T19" fmla="*/ 126 h 442"/>
                    <a:gd name="T20" fmla="*/ 145 w 1001"/>
                    <a:gd name="T21" fmla="*/ 128 h 442"/>
                    <a:gd name="T22" fmla="*/ 160 w 1001"/>
                    <a:gd name="T23" fmla="*/ 128 h 442"/>
                    <a:gd name="T24" fmla="*/ 174 w 1001"/>
                    <a:gd name="T25" fmla="*/ 128 h 442"/>
                    <a:gd name="T26" fmla="*/ 188 w 1001"/>
                    <a:gd name="T27" fmla="*/ 127 h 442"/>
                    <a:gd name="T28" fmla="*/ 199 w 1001"/>
                    <a:gd name="T29" fmla="*/ 125 h 442"/>
                    <a:gd name="T30" fmla="*/ 210 w 1001"/>
                    <a:gd name="T31" fmla="*/ 122 h 442"/>
                    <a:gd name="T32" fmla="*/ 219 w 1001"/>
                    <a:gd name="T33" fmla="*/ 119 h 442"/>
                    <a:gd name="T34" fmla="*/ 226 w 1001"/>
                    <a:gd name="T35" fmla="*/ 115 h 442"/>
                    <a:gd name="T36" fmla="*/ 237 w 1001"/>
                    <a:gd name="T37" fmla="*/ 109 h 442"/>
                    <a:gd name="T38" fmla="*/ 247 w 1001"/>
                    <a:gd name="T39" fmla="*/ 100 h 442"/>
                    <a:gd name="T40" fmla="*/ 256 w 1001"/>
                    <a:gd name="T41" fmla="*/ 90 h 442"/>
                    <a:gd name="T42" fmla="*/ 261 w 1001"/>
                    <a:gd name="T43" fmla="*/ 83 h 442"/>
                    <a:gd name="T44" fmla="*/ 267 w 1001"/>
                    <a:gd name="T45" fmla="*/ 75 h 442"/>
                    <a:gd name="T46" fmla="*/ 273 w 1001"/>
                    <a:gd name="T47" fmla="*/ 67 h 442"/>
                    <a:gd name="T48" fmla="*/ 278 w 1001"/>
                    <a:gd name="T49" fmla="*/ 60 h 442"/>
                    <a:gd name="T50" fmla="*/ 282 w 1001"/>
                    <a:gd name="T51" fmla="*/ 53 h 442"/>
                    <a:gd name="T52" fmla="*/ 290 w 1001"/>
                    <a:gd name="T53" fmla="*/ 42 h 442"/>
                    <a:gd name="T54" fmla="*/ 295 w 1001"/>
                    <a:gd name="T55" fmla="*/ 33 h 442"/>
                    <a:gd name="T56" fmla="*/ 330 w 1001"/>
                    <a:gd name="T57" fmla="*/ 5 h 442"/>
                    <a:gd name="T58" fmla="*/ 326 w 1001"/>
                    <a:gd name="T59" fmla="*/ 14 h 442"/>
                    <a:gd name="T60" fmla="*/ 321 w 1001"/>
                    <a:gd name="T61" fmla="*/ 23 h 442"/>
                    <a:gd name="T62" fmla="*/ 315 w 1001"/>
                    <a:gd name="T63" fmla="*/ 34 h 442"/>
                    <a:gd name="T64" fmla="*/ 308 w 1001"/>
                    <a:gd name="T65" fmla="*/ 46 h 442"/>
                    <a:gd name="T66" fmla="*/ 301 w 1001"/>
                    <a:gd name="T67" fmla="*/ 59 h 442"/>
                    <a:gd name="T68" fmla="*/ 292 w 1001"/>
                    <a:gd name="T69" fmla="*/ 71 h 442"/>
                    <a:gd name="T70" fmla="*/ 284 w 1001"/>
                    <a:gd name="T71" fmla="*/ 83 h 442"/>
                    <a:gd name="T72" fmla="*/ 276 w 1001"/>
                    <a:gd name="T73" fmla="*/ 95 h 442"/>
                    <a:gd name="T74" fmla="*/ 267 w 1001"/>
                    <a:gd name="T75" fmla="*/ 106 h 442"/>
                    <a:gd name="T76" fmla="*/ 258 w 1001"/>
                    <a:gd name="T77" fmla="*/ 115 h 442"/>
                    <a:gd name="T78" fmla="*/ 248 w 1001"/>
                    <a:gd name="T79" fmla="*/ 124 h 442"/>
                    <a:gd name="T80" fmla="*/ 233 w 1001"/>
                    <a:gd name="T81" fmla="*/ 132 h 442"/>
                    <a:gd name="T82" fmla="*/ 218 w 1001"/>
                    <a:gd name="T83" fmla="*/ 138 h 442"/>
                    <a:gd name="T84" fmla="*/ 203 w 1001"/>
                    <a:gd name="T85" fmla="*/ 142 h 442"/>
                    <a:gd name="T86" fmla="*/ 187 w 1001"/>
                    <a:gd name="T87" fmla="*/ 145 h 442"/>
                    <a:gd name="T88" fmla="*/ 171 w 1001"/>
                    <a:gd name="T89" fmla="*/ 146 h 442"/>
                    <a:gd name="T90" fmla="*/ 156 w 1001"/>
                    <a:gd name="T91" fmla="*/ 147 h 442"/>
                    <a:gd name="T92" fmla="*/ 140 w 1001"/>
                    <a:gd name="T93" fmla="*/ 146 h 442"/>
                    <a:gd name="T94" fmla="*/ 126 w 1001"/>
                    <a:gd name="T95" fmla="*/ 144 h 442"/>
                    <a:gd name="T96" fmla="*/ 111 w 1001"/>
                    <a:gd name="T97" fmla="*/ 141 h 442"/>
                    <a:gd name="T98" fmla="*/ 96 w 1001"/>
                    <a:gd name="T99" fmla="*/ 138 h 442"/>
                    <a:gd name="T100" fmla="*/ 83 w 1001"/>
                    <a:gd name="T101" fmla="*/ 134 h 442"/>
                    <a:gd name="T102" fmla="*/ 70 w 1001"/>
                    <a:gd name="T103" fmla="*/ 130 h 442"/>
                    <a:gd name="T104" fmla="*/ 59 w 1001"/>
                    <a:gd name="T105" fmla="*/ 126 h 442"/>
                    <a:gd name="T106" fmla="*/ 49 w 1001"/>
                    <a:gd name="T107" fmla="*/ 122 h 442"/>
                    <a:gd name="T108" fmla="*/ 38 w 1001"/>
                    <a:gd name="T109" fmla="*/ 117 h 442"/>
                    <a:gd name="T110" fmla="*/ 28 w 1001"/>
                    <a:gd name="T111" fmla="*/ 113 h 442"/>
                    <a:gd name="T112" fmla="*/ 17 w 1001"/>
                    <a:gd name="T113" fmla="*/ 106 h 442"/>
                    <a:gd name="T114" fmla="*/ 8 w 1001"/>
                    <a:gd name="T115" fmla="*/ 100 h 442"/>
                    <a:gd name="T116" fmla="*/ 8 w 1001"/>
                    <a:gd name="T117" fmla="*/ 73 h 4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001" h="442">
                      <a:moveTo>
                        <a:pt x="23" y="220"/>
                      </a:moveTo>
                      <a:lnTo>
                        <a:pt x="27" y="224"/>
                      </a:lnTo>
                      <a:lnTo>
                        <a:pt x="31" y="229"/>
                      </a:lnTo>
                      <a:lnTo>
                        <a:pt x="36" y="234"/>
                      </a:lnTo>
                      <a:lnTo>
                        <a:pt x="42" y="238"/>
                      </a:lnTo>
                      <a:lnTo>
                        <a:pt x="48" y="242"/>
                      </a:lnTo>
                      <a:lnTo>
                        <a:pt x="53" y="248"/>
                      </a:lnTo>
                      <a:lnTo>
                        <a:pt x="60" y="252"/>
                      </a:lnTo>
                      <a:lnTo>
                        <a:pt x="67" y="256"/>
                      </a:lnTo>
                      <a:lnTo>
                        <a:pt x="73" y="261"/>
                      </a:lnTo>
                      <a:lnTo>
                        <a:pt x="80" y="265"/>
                      </a:lnTo>
                      <a:lnTo>
                        <a:pt x="87" y="270"/>
                      </a:lnTo>
                      <a:lnTo>
                        <a:pt x="94" y="274"/>
                      </a:lnTo>
                      <a:lnTo>
                        <a:pt x="100" y="279"/>
                      </a:lnTo>
                      <a:lnTo>
                        <a:pt x="107" y="283"/>
                      </a:lnTo>
                      <a:lnTo>
                        <a:pt x="116" y="287"/>
                      </a:lnTo>
                      <a:lnTo>
                        <a:pt x="123" y="291"/>
                      </a:lnTo>
                      <a:lnTo>
                        <a:pt x="130" y="295"/>
                      </a:lnTo>
                      <a:lnTo>
                        <a:pt x="138" y="300"/>
                      </a:lnTo>
                      <a:lnTo>
                        <a:pt x="145" y="302"/>
                      </a:lnTo>
                      <a:lnTo>
                        <a:pt x="155" y="307"/>
                      </a:lnTo>
                      <a:lnTo>
                        <a:pt x="162" y="311"/>
                      </a:lnTo>
                      <a:lnTo>
                        <a:pt x="170" y="313"/>
                      </a:lnTo>
                      <a:lnTo>
                        <a:pt x="174" y="315"/>
                      </a:lnTo>
                      <a:lnTo>
                        <a:pt x="178" y="318"/>
                      </a:lnTo>
                      <a:lnTo>
                        <a:pt x="183" y="319"/>
                      </a:lnTo>
                      <a:lnTo>
                        <a:pt x="187" y="322"/>
                      </a:lnTo>
                      <a:lnTo>
                        <a:pt x="195" y="325"/>
                      </a:lnTo>
                      <a:lnTo>
                        <a:pt x="204" y="327"/>
                      </a:lnTo>
                      <a:lnTo>
                        <a:pt x="208" y="329"/>
                      </a:lnTo>
                      <a:lnTo>
                        <a:pt x="212" y="332"/>
                      </a:lnTo>
                      <a:lnTo>
                        <a:pt x="216" y="333"/>
                      </a:lnTo>
                      <a:lnTo>
                        <a:pt x="222" y="334"/>
                      </a:lnTo>
                      <a:lnTo>
                        <a:pt x="229" y="337"/>
                      </a:lnTo>
                      <a:lnTo>
                        <a:pt x="237" y="341"/>
                      </a:lnTo>
                      <a:lnTo>
                        <a:pt x="241" y="341"/>
                      </a:lnTo>
                      <a:lnTo>
                        <a:pt x="245" y="343"/>
                      </a:lnTo>
                      <a:lnTo>
                        <a:pt x="251" y="346"/>
                      </a:lnTo>
                      <a:lnTo>
                        <a:pt x="255" y="347"/>
                      </a:lnTo>
                      <a:lnTo>
                        <a:pt x="266" y="350"/>
                      </a:lnTo>
                      <a:lnTo>
                        <a:pt x="279" y="354"/>
                      </a:lnTo>
                      <a:lnTo>
                        <a:pt x="291" y="357"/>
                      </a:lnTo>
                      <a:lnTo>
                        <a:pt x="304" y="361"/>
                      </a:lnTo>
                      <a:lnTo>
                        <a:pt x="315" y="364"/>
                      </a:lnTo>
                      <a:lnTo>
                        <a:pt x="327" y="366"/>
                      </a:lnTo>
                      <a:lnTo>
                        <a:pt x="339" y="369"/>
                      </a:lnTo>
                      <a:lnTo>
                        <a:pt x="350" y="372"/>
                      </a:lnTo>
                      <a:lnTo>
                        <a:pt x="359" y="373"/>
                      </a:lnTo>
                      <a:lnTo>
                        <a:pt x="372" y="376"/>
                      </a:lnTo>
                      <a:lnTo>
                        <a:pt x="382" y="378"/>
                      </a:lnTo>
                      <a:lnTo>
                        <a:pt x="393" y="380"/>
                      </a:lnTo>
                      <a:lnTo>
                        <a:pt x="403" y="380"/>
                      </a:lnTo>
                      <a:lnTo>
                        <a:pt x="414" y="382"/>
                      </a:lnTo>
                      <a:lnTo>
                        <a:pt x="423" y="383"/>
                      </a:lnTo>
                      <a:lnTo>
                        <a:pt x="435" y="385"/>
                      </a:lnTo>
                      <a:lnTo>
                        <a:pt x="443" y="385"/>
                      </a:lnTo>
                      <a:lnTo>
                        <a:pt x="453" y="386"/>
                      </a:lnTo>
                      <a:lnTo>
                        <a:pt x="462" y="386"/>
                      </a:lnTo>
                      <a:lnTo>
                        <a:pt x="472" y="386"/>
                      </a:lnTo>
                      <a:lnTo>
                        <a:pt x="481" y="386"/>
                      </a:lnTo>
                      <a:lnTo>
                        <a:pt x="489" y="386"/>
                      </a:lnTo>
                      <a:lnTo>
                        <a:pt x="499" y="386"/>
                      </a:lnTo>
                      <a:lnTo>
                        <a:pt x="508" y="386"/>
                      </a:lnTo>
                      <a:lnTo>
                        <a:pt x="515" y="386"/>
                      </a:lnTo>
                      <a:lnTo>
                        <a:pt x="524" y="385"/>
                      </a:lnTo>
                      <a:lnTo>
                        <a:pt x="532" y="385"/>
                      </a:lnTo>
                      <a:lnTo>
                        <a:pt x="542" y="385"/>
                      </a:lnTo>
                      <a:lnTo>
                        <a:pt x="549" y="383"/>
                      </a:lnTo>
                      <a:lnTo>
                        <a:pt x="557" y="383"/>
                      </a:lnTo>
                      <a:lnTo>
                        <a:pt x="564" y="382"/>
                      </a:lnTo>
                      <a:lnTo>
                        <a:pt x="572" y="382"/>
                      </a:lnTo>
                      <a:lnTo>
                        <a:pt x="578" y="379"/>
                      </a:lnTo>
                      <a:lnTo>
                        <a:pt x="585" y="378"/>
                      </a:lnTo>
                      <a:lnTo>
                        <a:pt x="592" y="376"/>
                      </a:lnTo>
                      <a:lnTo>
                        <a:pt x="599" y="375"/>
                      </a:lnTo>
                      <a:lnTo>
                        <a:pt x="606" y="373"/>
                      </a:lnTo>
                      <a:lnTo>
                        <a:pt x="613" y="371"/>
                      </a:lnTo>
                      <a:lnTo>
                        <a:pt x="618" y="369"/>
                      </a:lnTo>
                      <a:lnTo>
                        <a:pt x="624" y="368"/>
                      </a:lnTo>
                      <a:lnTo>
                        <a:pt x="630" y="366"/>
                      </a:lnTo>
                      <a:lnTo>
                        <a:pt x="635" y="364"/>
                      </a:lnTo>
                      <a:lnTo>
                        <a:pt x="641" y="362"/>
                      </a:lnTo>
                      <a:lnTo>
                        <a:pt x="646" y="361"/>
                      </a:lnTo>
                      <a:lnTo>
                        <a:pt x="652" y="358"/>
                      </a:lnTo>
                      <a:lnTo>
                        <a:pt x="657" y="357"/>
                      </a:lnTo>
                      <a:lnTo>
                        <a:pt x="663" y="355"/>
                      </a:lnTo>
                      <a:lnTo>
                        <a:pt x="667" y="354"/>
                      </a:lnTo>
                      <a:lnTo>
                        <a:pt x="671" y="351"/>
                      </a:lnTo>
                      <a:lnTo>
                        <a:pt x="677" y="348"/>
                      </a:lnTo>
                      <a:lnTo>
                        <a:pt x="680" y="347"/>
                      </a:lnTo>
                      <a:lnTo>
                        <a:pt x="685" y="346"/>
                      </a:lnTo>
                      <a:lnTo>
                        <a:pt x="692" y="340"/>
                      </a:lnTo>
                      <a:lnTo>
                        <a:pt x="701" y="336"/>
                      </a:lnTo>
                      <a:lnTo>
                        <a:pt x="706" y="332"/>
                      </a:lnTo>
                      <a:lnTo>
                        <a:pt x="713" y="329"/>
                      </a:lnTo>
                      <a:lnTo>
                        <a:pt x="717" y="325"/>
                      </a:lnTo>
                      <a:lnTo>
                        <a:pt x="723" y="322"/>
                      </a:lnTo>
                      <a:lnTo>
                        <a:pt x="728" y="315"/>
                      </a:lnTo>
                      <a:lnTo>
                        <a:pt x="735" y="309"/>
                      </a:lnTo>
                      <a:lnTo>
                        <a:pt x="742" y="302"/>
                      </a:lnTo>
                      <a:lnTo>
                        <a:pt x="749" y="295"/>
                      </a:lnTo>
                      <a:lnTo>
                        <a:pt x="756" y="288"/>
                      </a:lnTo>
                      <a:lnTo>
                        <a:pt x="763" y="280"/>
                      </a:lnTo>
                      <a:lnTo>
                        <a:pt x="766" y="276"/>
                      </a:lnTo>
                      <a:lnTo>
                        <a:pt x="770" y="272"/>
                      </a:lnTo>
                      <a:lnTo>
                        <a:pt x="773" y="266"/>
                      </a:lnTo>
                      <a:lnTo>
                        <a:pt x="777" y="263"/>
                      </a:lnTo>
                      <a:lnTo>
                        <a:pt x="780" y="258"/>
                      </a:lnTo>
                      <a:lnTo>
                        <a:pt x="783" y="254"/>
                      </a:lnTo>
                      <a:lnTo>
                        <a:pt x="785" y="249"/>
                      </a:lnTo>
                      <a:lnTo>
                        <a:pt x="790" y="244"/>
                      </a:lnTo>
                      <a:lnTo>
                        <a:pt x="792" y="240"/>
                      </a:lnTo>
                      <a:lnTo>
                        <a:pt x="797" y="235"/>
                      </a:lnTo>
                      <a:lnTo>
                        <a:pt x="799" y="230"/>
                      </a:lnTo>
                      <a:lnTo>
                        <a:pt x="804" y="226"/>
                      </a:lnTo>
                      <a:lnTo>
                        <a:pt x="806" y="222"/>
                      </a:lnTo>
                      <a:lnTo>
                        <a:pt x="809" y="217"/>
                      </a:lnTo>
                      <a:lnTo>
                        <a:pt x="813" y="212"/>
                      </a:lnTo>
                      <a:lnTo>
                        <a:pt x="816" y="208"/>
                      </a:lnTo>
                      <a:lnTo>
                        <a:pt x="820" y="202"/>
                      </a:lnTo>
                      <a:lnTo>
                        <a:pt x="823" y="198"/>
                      </a:lnTo>
                      <a:lnTo>
                        <a:pt x="827" y="194"/>
                      </a:lnTo>
                      <a:lnTo>
                        <a:pt x="830" y="190"/>
                      </a:lnTo>
                      <a:lnTo>
                        <a:pt x="833" y="185"/>
                      </a:lnTo>
                      <a:lnTo>
                        <a:pt x="836" y="180"/>
                      </a:lnTo>
                      <a:lnTo>
                        <a:pt x="838" y="176"/>
                      </a:lnTo>
                      <a:lnTo>
                        <a:pt x="841" y="171"/>
                      </a:lnTo>
                      <a:lnTo>
                        <a:pt x="844" y="166"/>
                      </a:lnTo>
                      <a:lnTo>
                        <a:pt x="847" y="162"/>
                      </a:lnTo>
                      <a:lnTo>
                        <a:pt x="849" y="158"/>
                      </a:lnTo>
                      <a:lnTo>
                        <a:pt x="852" y="155"/>
                      </a:lnTo>
                      <a:lnTo>
                        <a:pt x="858" y="146"/>
                      </a:lnTo>
                      <a:lnTo>
                        <a:pt x="863" y="138"/>
                      </a:lnTo>
                      <a:lnTo>
                        <a:pt x="868" y="131"/>
                      </a:lnTo>
                      <a:lnTo>
                        <a:pt x="872" y="125"/>
                      </a:lnTo>
                      <a:lnTo>
                        <a:pt x="875" y="119"/>
                      </a:lnTo>
                      <a:lnTo>
                        <a:pt x="879" y="114"/>
                      </a:lnTo>
                      <a:lnTo>
                        <a:pt x="880" y="109"/>
                      </a:lnTo>
                      <a:lnTo>
                        <a:pt x="884" y="106"/>
                      </a:lnTo>
                      <a:lnTo>
                        <a:pt x="887" y="100"/>
                      </a:lnTo>
                      <a:lnTo>
                        <a:pt x="888" y="99"/>
                      </a:lnTo>
                      <a:lnTo>
                        <a:pt x="1001" y="0"/>
                      </a:lnTo>
                      <a:lnTo>
                        <a:pt x="998" y="4"/>
                      </a:lnTo>
                      <a:lnTo>
                        <a:pt x="997" y="10"/>
                      </a:lnTo>
                      <a:lnTo>
                        <a:pt x="993" y="15"/>
                      </a:lnTo>
                      <a:lnTo>
                        <a:pt x="989" y="22"/>
                      </a:lnTo>
                      <a:lnTo>
                        <a:pt x="987" y="27"/>
                      </a:lnTo>
                      <a:lnTo>
                        <a:pt x="985" y="31"/>
                      </a:lnTo>
                      <a:lnTo>
                        <a:pt x="982" y="36"/>
                      </a:lnTo>
                      <a:lnTo>
                        <a:pt x="980" y="42"/>
                      </a:lnTo>
                      <a:lnTo>
                        <a:pt x="976" y="46"/>
                      </a:lnTo>
                      <a:lnTo>
                        <a:pt x="973" y="52"/>
                      </a:lnTo>
                      <a:lnTo>
                        <a:pt x="971" y="57"/>
                      </a:lnTo>
                      <a:lnTo>
                        <a:pt x="968" y="63"/>
                      </a:lnTo>
                      <a:lnTo>
                        <a:pt x="964" y="68"/>
                      </a:lnTo>
                      <a:lnTo>
                        <a:pt x="961" y="74"/>
                      </a:lnTo>
                      <a:lnTo>
                        <a:pt x="957" y="81"/>
                      </a:lnTo>
                      <a:lnTo>
                        <a:pt x="954" y="88"/>
                      </a:lnTo>
                      <a:lnTo>
                        <a:pt x="950" y="95"/>
                      </a:lnTo>
                      <a:lnTo>
                        <a:pt x="946" y="102"/>
                      </a:lnTo>
                      <a:lnTo>
                        <a:pt x="943" y="109"/>
                      </a:lnTo>
                      <a:lnTo>
                        <a:pt x="939" y="116"/>
                      </a:lnTo>
                      <a:lnTo>
                        <a:pt x="934" y="123"/>
                      </a:lnTo>
                      <a:lnTo>
                        <a:pt x="930" y="130"/>
                      </a:lnTo>
                      <a:lnTo>
                        <a:pt x="926" y="138"/>
                      </a:lnTo>
                      <a:lnTo>
                        <a:pt x="922" y="146"/>
                      </a:lnTo>
                      <a:lnTo>
                        <a:pt x="918" y="152"/>
                      </a:lnTo>
                      <a:lnTo>
                        <a:pt x="914" y="159"/>
                      </a:lnTo>
                      <a:lnTo>
                        <a:pt x="908" y="167"/>
                      </a:lnTo>
                      <a:lnTo>
                        <a:pt x="904" y="176"/>
                      </a:lnTo>
                      <a:lnTo>
                        <a:pt x="898" y="183"/>
                      </a:lnTo>
                      <a:lnTo>
                        <a:pt x="894" y="191"/>
                      </a:lnTo>
                      <a:lnTo>
                        <a:pt x="888" y="198"/>
                      </a:lnTo>
                      <a:lnTo>
                        <a:pt x="884" y="206"/>
                      </a:lnTo>
                      <a:lnTo>
                        <a:pt x="879" y="213"/>
                      </a:lnTo>
                      <a:lnTo>
                        <a:pt x="875" y="220"/>
                      </a:lnTo>
                      <a:lnTo>
                        <a:pt x="869" y="229"/>
                      </a:lnTo>
                      <a:lnTo>
                        <a:pt x="865" y="235"/>
                      </a:lnTo>
                      <a:lnTo>
                        <a:pt x="859" y="242"/>
                      </a:lnTo>
                      <a:lnTo>
                        <a:pt x="854" y="251"/>
                      </a:lnTo>
                      <a:lnTo>
                        <a:pt x="849" y="258"/>
                      </a:lnTo>
                      <a:lnTo>
                        <a:pt x="844" y="266"/>
                      </a:lnTo>
                      <a:lnTo>
                        <a:pt x="838" y="273"/>
                      </a:lnTo>
                      <a:lnTo>
                        <a:pt x="834" y="280"/>
                      </a:lnTo>
                      <a:lnTo>
                        <a:pt x="829" y="287"/>
                      </a:lnTo>
                      <a:lnTo>
                        <a:pt x="823" y="294"/>
                      </a:lnTo>
                      <a:lnTo>
                        <a:pt x="817" y="300"/>
                      </a:lnTo>
                      <a:lnTo>
                        <a:pt x="813" y="307"/>
                      </a:lnTo>
                      <a:lnTo>
                        <a:pt x="808" y="313"/>
                      </a:lnTo>
                      <a:lnTo>
                        <a:pt x="802" y="320"/>
                      </a:lnTo>
                      <a:lnTo>
                        <a:pt x="798" y="326"/>
                      </a:lnTo>
                      <a:lnTo>
                        <a:pt x="792" y="332"/>
                      </a:lnTo>
                      <a:lnTo>
                        <a:pt x="787" y="336"/>
                      </a:lnTo>
                      <a:lnTo>
                        <a:pt x="781" y="343"/>
                      </a:lnTo>
                      <a:lnTo>
                        <a:pt x="777" y="347"/>
                      </a:lnTo>
                      <a:lnTo>
                        <a:pt x="772" y="352"/>
                      </a:lnTo>
                      <a:lnTo>
                        <a:pt x="767" y="357"/>
                      </a:lnTo>
                      <a:lnTo>
                        <a:pt x="763" y="362"/>
                      </a:lnTo>
                      <a:lnTo>
                        <a:pt x="753" y="368"/>
                      </a:lnTo>
                      <a:lnTo>
                        <a:pt x="745" y="373"/>
                      </a:lnTo>
                      <a:lnTo>
                        <a:pt x="735" y="378"/>
                      </a:lnTo>
                      <a:lnTo>
                        <a:pt x="727" y="383"/>
                      </a:lnTo>
                      <a:lnTo>
                        <a:pt x="717" y="386"/>
                      </a:lnTo>
                      <a:lnTo>
                        <a:pt x="709" y="391"/>
                      </a:lnTo>
                      <a:lnTo>
                        <a:pt x="701" y="396"/>
                      </a:lnTo>
                      <a:lnTo>
                        <a:pt x="692" y="400"/>
                      </a:lnTo>
                      <a:lnTo>
                        <a:pt x="682" y="404"/>
                      </a:lnTo>
                      <a:lnTo>
                        <a:pt x="673" y="407"/>
                      </a:lnTo>
                      <a:lnTo>
                        <a:pt x="664" y="410"/>
                      </a:lnTo>
                      <a:lnTo>
                        <a:pt x="655" y="414"/>
                      </a:lnTo>
                      <a:lnTo>
                        <a:pt x="645" y="417"/>
                      </a:lnTo>
                      <a:lnTo>
                        <a:pt x="636" y="419"/>
                      </a:lnTo>
                      <a:lnTo>
                        <a:pt x="627" y="422"/>
                      </a:lnTo>
                      <a:lnTo>
                        <a:pt x="618" y="425"/>
                      </a:lnTo>
                      <a:lnTo>
                        <a:pt x="609" y="426"/>
                      </a:lnTo>
                      <a:lnTo>
                        <a:pt x="599" y="429"/>
                      </a:lnTo>
                      <a:lnTo>
                        <a:pt x="591" y="430"/>
                      </a:lnTo>
                      <a:lnTo>
                        <a:pt x="581" y="432"/>
                      </a:lnTo>
                      <a:lnTo>
                        <a:pt x="571" y="433"/>
                      </a:lnTo>
                      <a:lnTo>
                        <a:pt x="563" y="435"/>
                      </a:lnTo>
                      <a:lnTo>
                        <a:pt x="553" y="436"/>
                      </a:lnTo>
                      <a:lnTo>
                        <a:pt x="543" y="437"/>
                      </a:lnTo>
                      <a:lnTo>
                        <a:pt x="535" y="439"/>
                      </a:lnTo>
                      <a:lnTo>
                        <a:pt x="525" y="439"/>
                      </a:lnTo>
                      <a:lnTo>
                        <a:pt x="515" y="440"/>
                      </a:lnTo>
                      <a:lnTo>
                        <a:pt x="507" y="440"/>
                      </a:lnTo>
                      <a:lnTo>
                        <a:pt x="497" y="440"/>
                      </a:lnTo>
                      <a:lnTo>
                        <a:pt x="488" y="440"/>
                      </a:lnTo>
                      <a:lnTo>
                        <a:pt x="479" y="440"/>
                      </a:lnTo>
                      <a:lnTo>
                        <a:pt x="469" y="442"/>
                      </a:lnTo>
                      <a:lnTo>
                        <a:pt x="460" y="440"/>
                      </a:lnTo>
                      <a:lnTo>
                        <a:pt x="450" y="440"/>
                      </a:lnTo>
                      <a:lnTo>
                        <a:pt x="442" y="439"/>
                      </a:lnTo>
                      <a:lnTo>
                        <a:pt x="432" y="439"/>
                      </a:lnTo>
                      <a:lnTo>
                        <a:pt x="422" y="439"/>
                      </a:lnTo>
                      <a:lnTo>
                        <a:pt x="414" y="437"/>
                      </a:lnTo>
                      <a:lnTo>
                        <a:pt x="404" y="437"/>
                      </a:lnTo>
                      <a:lnTo>
                        <a:pt x="396" y="436"/>
                      </a:lnTo>
                      <a:lnTo>
                        <a:pt x="386" y="435"/>
                      </a:lnTo>
                      <a:lnTo>
                        <a:pt x="378" y="433"/>
                      </a:lnTo>
                      <a:lnTo>
                        <a:pt x="368" y="432"/>
                      </a:lnTo>
                      <a:lnTo>
                        <a:pt x="359" y="430"/>
                      </a:lnTo>
                      <a:lnTo>
                        <a:pt x="350" y="428"/>
                      </a:lnTo>
                      <a:lnTo>
                        <a:pt x="341" y="426"/>
                      </a:lnTo>
                      <a:lnTo>
                        <a:pt x="333" y="425"/>
                      </a:lnTo>
                      <a:lnTo>
                        <a:pt x="325" y="424"/>
                      </a:lnTo>
                      <a:lnTo>
                        <a:pt x="315" y="421"/>
                      </a:lnTo>
                      <a:lnTo>
                        <a:pt x="307" y="419"/>
                      </a:lnTo>
                      <a:lnTo>
                        <a:pt x="298" y="417"/>
                      </a:lnTo>
                      <a:lnTo>
                        <a:pt x="290" y="415"/>
                      </a:lnTo>
                      <a:lnTo>
                        <a:pt x="281" y="412"/>
                      </a:lnTo>
                      <a:lnTo>
                        <a:pt x="273" y="411"/>
                      </a:lnTo>
                      <a:lnTo>
                        <a:pt x="265" y="408"/>
                      </a:lnTo>
                      <a:lnTo>
                        <a:pt x="258" y="405"/>
                      </a:lnTo>
                      <a:lnTo>
                        <a:pt x="249" y="403"/>
                      </a:lnTo>
                      <a:lnTo>
                        <a:pt x="242" y="400"/>
                      </a:lnTo>
                      <a:lnTo>
                        <a:pt x="234" y="398"/>
                      </a:lnTo>
                      <a:lnTo>
                        <a:pt x="227" y="396"/>
                      </a:lnTo>
                      <a:lnTo>
                        <a:pt x="219" y="393"/>
                      </a:lnTo>
                      <a:lnTo>
                        <a:pt x="210" y="391"/>
                      </a:lnTo>
                      <a:lnTo>
                        <a:pt x="205" y="389"/>
                      </a:lnTo>
                      <a:lnTo>
                        <a:pt x="198" y="386"/>
                      </a:lnTo>
                      <a:lnTo>
                        <a:pt x="191" y="383"/>
                      </a:lnTo>
                      <a:lnTo>
                        <a:pt x="184" y="382"/>
                      </a:lnTo>
                      <a:lnTo>
                        <a:pt x="178" y="379"/>
                      </a:lnTo>
                      <a:lnTo>
                        <a:pt x="171" y="376"/>
                      </a:lnTo>
                      <a:lnTo>
                        <a:pt x="166" y="373"/>
                      </a:lnTo>
                      <a:lnTo>
                        <a:pt x="159" y="371"/>
                      </a:lnTo>
                      <a:lnTo>
                        <a:pt x="153" y="369"/>
                      </a:lnTo>
                      <a:lnTo>
                        <a:pt x="148" y="366"/>
                      </a:lnTo>
                      <a:lnTo>
                        <a:pt x="141" y="364"/>
                      </a:lnTo>
                      <a:lnTo>
                        <a:pt x="134" y="361"/>
                      </a:lnTo>
                      <a:lnTo>
                        <a:pt x="128" y="358"/>
                      </a:lnTo>
                      <a:lnTo>
                        <a:pt x="121" y="355"/>
                      </a:lnTo>
                      <a:lnTo>
                        <a:pt x="114" y="352"/>
                      </a:lnTo>
                      <a:lnTo>
                        <a:pt x="109" y="350"/>
                      </a:lnTo>
                      <a:lnTo>
                        <a:pt x="102" y="347"/>
                      </a:lnTo>
                      <a:lnTo>
                        <a:pt x="96" y="346"/>
                      </a:lnTo>
                      <a:lnTo>
                        <a:pt x="89" y="341"/>
                      </a:lnTo>
                      <a:lnTo>
                        <a:pt x="84" y="339"/>
                      </a:lnTo>
                      <a:lnTo>
                        <a:pt x="77" y="334"/>
                      </a:lnTo>
                      <a:lnTo>
                        <a:pt x="71" y="332"/>
                      </a:lnTo>
                      <a:lnTo>
                        <a:pt x="64" y="327"/>
                      </a:lnTo>
                      <a:lnTo>
                        <a:pt x="57" y="325"/>
                      </a:lnTo>
                      <a:lnTo>
                        <a:pt x="52" y="320"/>
                      </a:lnTo>
                      <a:lnTo>
                        <a:pt x="46" y="318"/>
                      </a:lnTo>
                      <a:lnTo>
                        <a:pt x="39" y="312"/>
                      </a:lnTo>
                      <a:lnTo>
                        <a:pt x="34" y="308"/>
                      </a:lnTo>
                      <a:lnTo>
                        <a:pt x="28" y="305"/>
                      </a:lnTo>
                      <a:lnTo>
                        <a:pt x="23" y="301"/>
                      </a:lnTo>
                      <a:lnTo>
                        <a:pt x="16" y="297"/>
                      </a:lnTo>
                      <a:lnTo>
                        <a:pt x="11" y="291"/>
                      </a:lnTo>
                      <a:lnTo>
                        <a:pt x="4" y="287"/>
                      </a:lnTo>
                      <a:lnTo>
                        <a:pt x="0" y="283"/>
                      </a:lnTo>
                      <a:lnTo>
                        <a:pt x="23" y="220"/>
                      </a:lnTo>
                      <a:close/>
                    </a:path>
                  </a:pathLst>
                </a:custGeom>
                <a:solidFill>
                  <a:srgbClr val="000000"/>
                </a:solidFill>
                <a:ln w="9525">
                  <a:solidFill>
                    <a:schemeClr val="tx1"/>
                  </a:solidFill>
                  <a:round/>
                  <a:headEnd/>
                  <a:tailEnd/>
                </a:ln>
              </p:spPr>
              <p:txBody>
                <a:bodyPr/>
                <a:lstStyle/>
                <a:p>
                  <a:endParaRPr lang="it-IT"/>
                </a:p>
              </p:txBody>
            </p:sp>
            <p:sp>
              <p:nvSpPr>
                <p:cNvPr id="6521" name="Freeform 667"/>
                <p:cNvSpPr>
                  <a:spLocks/>
                </p:cNvSpPr>
                <p:nvPr/>
              </p:nvSpPr>
              <p:spPr bwMode="auto">
                <a:xfrm>
                  <a:off x="3096" y="1882"/>
                  <a:ext cx="659" cy="294"/>
                </a:xfrm>
                <a:custGeom>
                  <a:avLst/>
                  <a:gdLst>
                    <a:gd name="T0" fmla="*/ 231 w 1979"/>
                    <a:gd name="T1" fmla="*/ 220 h 880"/>
                    <a:gd name="T2" fmla="*/ 219 w 1979"/>
                    <a:gd name="T3" fmla="*/ 184 h 880"/>
                    <a:gd name="T4" fmla="*/ 243 w 1979"/>
                    <a:gd name="T5" fmla="*/ 152 h 880"/>
                    <a:gd name="T6" fmla="*/ 278 w 1979"/>
                    <a:gd name="T7" fmla="*/ 145 h 880"/>
                    <a:gd name="T8" fmla="*/ 320 w 1979"/>
                    <a:gd name="T9" fmla="*/ 142 h 880"/>
                    <a:gd name="T10" fmla="*/ 352 w 1979"/>
                    <a:gd name="T11" fmla="*/ 150 h 880"/>
                    <a:gd name="T12" fmla="*/ 385 w 1979"/>
                    <a:gd name="T13" fmla="*/ 185 h 880"/>
                    <a:gd name="T14" fmla="*/ 430 w 1979"/>
                    <a:gd name="T15" fmla="*/ 228 h 880"/>
                    <a:gd name="T16" fmla="*/ 486 w 1979"/>
                    <a:gd name="T17" fmla="*/ 262 h 880"/>
                    <a:gd name="T18" fmla="*/ 539 w 1979"/>
                    <a:gd name="T19" fmla="*/ 274 h 880"/>
                    <a:gd name="T20" fmla="*/ 579 w 1979"/>
                    <a:gd name="T21" fmla="*/ 273 h 880"/>
                    <a:gd name="T22" fmla="*/ 609 w 1979"/>
                    <a:gd name="T23" fmla="*/ 263 h 880"/>
                    <a:gd name="T24" fmla="*/ 637 w 1979"/>
                    <a:gd name="T25" fmla="*/ 234 h 880"/>
                    <a:gd name="T26" fmla="*/ 640 w 1979"/>
                    <a:gd name="T27" fmla="*/ 194 h 880"/>
                    <a:gd name="T28" fmla="*/ 621 w 1979"/>
                    <a:gd name="T29" fmla="*/ 149 h 880"/>
                    <a:gd name="T30" fmla="*/ 594 w 1979"/>
                    <a:gd name="T31" fmla="*/ 121 h 880"/>
                    <a:gd name="T32" fmla="*/ 554 w 1979"/>
                    <a:gd name="T33" fmla="*/ 92 h 880"/>
                    <a:gd name="T34" fmla="*/ 511 w 1979"/>
                    <a:gd name="T35" fmla="*/ 68 h 880"/>
                    <a:gd name="T36" fmla="*/ 470 w 1979"/>
                    <a:gd name="T37" fmla="*/ 53 h 880"/>
                    <a:gd name="T38" fmla="*/ 434 w 1979"/>
                    <a:gd name="T39" fmla="*/ 41 h 880"/>
                    <a:gd name="T40" fmla="*/ 400 w 1979"/>
                    <a:gd name="T41" fmla="*/ 33 h 880"/>
                    <a:gd name="T42" fmla="*/ 356 w 1979"/>
                    <a:gd name="T43" fmla="*/ 26 h 880"/>
                    <a:gd name="T44" fmla="*/ 306 w 1979"/>
                    <a:gd name="T45" fmla="*/ 20 h 880"/>
                    <a:gd name="T46" fmla="*/ 256 w 1979"/>
                    <a:gd name="T47" fmla="*/ 19 h 880"/>
                    <a:gd name="T48" fmla="*/ 198 w 1979"/>
                    <a:gd name="T49" fmla="*/ 23 h 880"/>
                    <a:gd name="T50" fmla="*/ 133 w 1979"/>
                    <a:gd name="T51" fmla="*/ 39 h 880"/>
                    <a:gd name="T52" fmla="*/ 73 w 1979"/>
                    <a:gd name="T53" fmla="*/ 72 h 880"/>
                    <a:gd name="T54" fmla="*/ 31 w 1979"/>
                    <a:gd name="T55" fmla="*/ 122 h 880"/>
                    <a:gd name="T56" fmla="*/ 17 w 1979"/>
                    <a:gd name="T57" fmla="*/ 171 h 880"/>
                    <a:gd name="T58" fmla="*/ 30 w 1979"/>
                    <a:gd name="T59" fmla="*/ 214 h 880"/>
                    <a:gd name="T60" fmla="*/ 68 w 1979"/>
                    <a:gd name="T61" fmla="*/ 251 h 880"/>
                    <a:gd name="T62" fmla="*/ 28 w 1979"/>
                    <a:gd name="T63" fmla="*/ 241 h 880"/>
                    <a:gd name="T64" fmla="*/ 6 w 1979"/>
                    <a:gd name="T65" fmla="*/ 206 h 880"/>
                    <a:gd name="T66" fmla="*/ 0 w 1979"/>
                    <a:gd name="T67" fmla="*/ 172 h 880"/>
                    <a:gd name="T68" fmla="*/ 7 w 1979"/>
                    <a:gd name="T69" fmla="*/ 130 h 880"/>
                    <a:gd name="T70" fmla="*/ 31 w 1979"/>
                    <a:gd name="T71" fmla="*/ 84 h 880"/>
                    <a:gd name="T72" fmla="*/ 83 w 1979"/>
                    <a:gd name="T73" fmla="*/ 41 h 880"/>
                    <a:gd name="T74" fmla="*/ 159 w 1979"/>
                    <a:gd name="T75" fmla="*/ 13 h 880"/>
                    <a:gd name="T76" fmla="*/ 246 w 1979"/>
                    <a:gd name="T77" fmla="*/ 1 h 880"/>
                    <a:gd name="T78" fmla="*/ 331 w 1979"/>
                    <a:gd name="T79" fmla="*/ 3 h 880"/>
                    <a:gd name="T80" fmla="*/ 400 w 1979"/>
                    <a:gd name="T81" fmla="*/ 16 h 880"/>
                    <a:gd name="T82" fmla="*/ 445 w 1979"/>
                    <a:gd name="T83" fmla="*/ 27 h 880"/>
                    <a:gd name="T84" fmla="*/ 483 w 1979"/>
                    <a:gd name="T85" fmla="*/ 39 h 880"/>
                    <a:gd name="T86" fmla="*/ 529 w 1979"/>
                    <a:gd name="T87" fmla="*/ 57 h 880"/>
                    <a:gd name="T88" fmla="*/ 583 w 1979"/>
                    <a:gd name="T89" fmla="*/ 86 h 880"/>
                    <a:gd name="T90" fmla="*/ 629 w 1979"/>
                    <a:gd name="T91" fmla="*/ 128 h 880"/>
                    <a:gd name="T92" fmla="*/ 656 w 1979"/>
                    <a:gd name="T93" fmla="*/ 179 h 880"/>
                    <a:gd name="T94" fmla="*/ 654 w 1979"/>
                    <a:gd name="T95" fmla="*/ 237 h 880"/>
                    <a:gd name="T96" fmla="*/ 628 w 1979"/>
                    <a:gd name="T97" fmla="*/ 275 h 880"/>
                    <a:gd name="T98" fmla="*/ 590 w 1979"/>
                    <a:gd name="T99" fmla="*/ 289 h 880"/>
                    <a:gd name="T100" fmla="*/ 548 w 1979"/>
                    <a:gd name="T101" fmla="*/ 294 h 880"/>
                    <a:gd name="T102" fmla="*/ 506 w 1979"/>
                    <a:gd name="T103" fmla="*/ 289 h 880"/>
                    <a:gd name="T104" fmla="*/ 465 w 1979"/>
                    <a:gd name="T105" fmla="*/ 275 h 880"/>
                    <a:gd name="T106" fmla="*/ 427 w 1979"/>
                    <a:gd name="T107" fmla="*/ 252 h 880"/>
                    <a:gd name="T108" fmla="*/ 396 w 1979"/>
                    <a:gd name="T109" fmla="*/ 224 h 880"/>
                    <a:gd name="T110" fmla="*/ 368 w 1979"/>
                    <a:gd name="T111" fmla="*/ 194 h 880"/>
                    <a:gd name="T112" fmla="*/ 336 w 1979"/>
                    <a:gd name="T113" fmla="*/ 162 h 880"/>
                    <a:gd name="T114" fmla="*/ 300 w 1979"/>
                    <a:gd name="T115" fmla="*/ 160 h 880"/>
                    <a:gd name="T116" fmla="*/ 273 w 1979"/>
                    <a:gd name="T117" fmla="*/ 163 h 880"/>
                    <a:gd name="T118" fmla="*/ 245 w 1979"/>
                    <a:gd name="T119" fmla="*/ 176 h 880"/>
                    <a:gd name="T120" fmla="*/ 245 w 1979"/>
                    <a:gd name="T121" fmla="*/ 205 h 880"/>
                    <a:gd name="T122" fmla="*/ 272 w 1979"/>
                    <a:gd name="T123" fmla="*/ 249 h 8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979" h="880">
                      <a:moveTo>
                        <a:pt x="774" y="788"/>
                      </a:moveTo>
                      <a:lnTo>
                        <a:pt x="770" y="780"/>
                      </a:lnTo>
                      <a:lnTo>
                        <a:pt x="765" y="773"/>
                      </a:lnTo>
                      <a:lnTo>
                        <a:pt x="759" y="765"/>
                      </a:lnTo>
                      <a:lnTo>
                        <a:pt x="755" y="756"/>
                      </a:lnTo>
                      <a:lnTo>
                        <a:pt x="749" y="748"/>
                      </a:lnTo>
                      <a:lnTo>
                        <a:pt x="744" y="741"/>
                      </a:lnTo>
                      <a:lnTo>
                        <a:pt x="738" y="733"/>
                      </a:lnTo>
                      <a:lnTo>
                        <a:pt x="734" y="726"/>
                      </a:lnTo>
                      <a:lnTo>
                        <a:pt x="730" y="719"/>
                      </a:lnTo>
                      <a:lnTo>
                        <a:pt x="724" y="710"/>
                      </a:lnTo>
                      <a:lnTo>
                        <a:pt x="720" y="703"/>
                      </a:lnTo>
                      <a:lnTo>
                        <a:pt x="716" y="697"/>
                      </a:lnTo>
                      <a:lnTo>
                        <a:pt x="712" y="688"/>
                      </a:lnTo>
                      <a:lnTo>
                        <a:pt x="706" y="681"/>
                      </a:lnTo>
                      <a:lnTo>
                        <a:pt x="702" y="674"/>
                      </a:lnTo>
                      <a:lnTo>
                        <a:pt x="699" y="667"/>
                      </a:lnTo>
                      <a:lnTo>
                        <a:pt x="695" y="659"/>
                      </a:lnTo>
                      <a:lnTo>
                        <a:pt x="691" y="652"/>
                      </a:lnTo>
                      <a:lnTo>
                        <a:pt x="687" y="645"/>
                      </a:lnTo>
                      <a:lnTo>
                        <a:pt x="684" y="639"/>
                      </a:lnTo>
                      <a:lnTo>
                        <a:pt x="680" y="632"/>
                      </a:lnTo>
                      <a:lnTo>
                        <a:pt x="677" y="625"/>
                      </a:lnTo>
                      <a:lnTo>
                        <a:pt x="676" y="619"/>
                      </a:lnTo>
                      <a:lnTo>
                        <a:pt x="673" y="613"/>
                      </a:lnTo>
                      <a:lnTo>
                        <a:pt x="670" y="606"/>
                      </a:lnTo>
                      <a:lnTo>
                        <a:pt x="667" y="600"/>
                      </a:lnTo>
                      <a:lnTo>
                        <a:pt x="664" y="595"/>
                      </a:lnTo>
                      <a:lnTo>
                        <a:pt x="663" y="591"/>
                      </a:lnTo>
                      <a:lnTo>
                        <a:pt x="660" y="584"/>
                      </a:lnTo>
                      <a:lnTo>
                        <a:pt x="659" y="580"/>
                      </a:lnTo>
                      <a:lnTo>
                        <a:pt x="658" y="575"/>
                      </a:lnTo>
                      <a:lnTo>
                        <a:pt x="658" y="570"/>
                      </a:lnTo>
                      <a:lnTo>
                        <a:pt x="658" y="564"/>
                      </a:lnTo>
                      <a:lnTo>
                        <a:pt x="658" y="557"/>
                      </a:lnTo>
                      <a:lnTo>
                        <a:pt x="659" y="550"/>
                      </a:lnTo>
                      <a:lnTo>
                        <a:pt x="660" y="543"/>
                      </a:lnTo>
                      <a:lnTo>
                        <a:pt x="663" y="535"/>
                      </a:lnTo>
                      <a:lnTo>
                        <a:pt x="667" y="528"/>
                      </a:lnTo>
                      <a:lnTo>
                        <a:pt x="671" y="520"/>
                      </a:lnTo>
                      <a:lnTo>
                        <a:pt x="677" y="513"/>
                      </a:lnTo>
                      <a:lnTo>
                        <a:pt x="680" y="504"/>
                      </a:lnTo>
                      <a:lnTo>
                        <a:pt x="685" y="497"/>
                      </a:lnTo>
                      <a:lnTo>
                        <a:pt x="688" y="490"/>
                      </a:lnTo>
                      <a:lnTo>
                        <a:pt x="694" y="485"/>
                      </a:lnTo>
                      <a:lnTo>
                        <a:pt x="698" y="478"/>
                      </a:lnTo>
                      <a:lnTo>
                        <a:pt x="701" y="475"/>
                      </a:lnTo>
                      <a:lnTo>
                        <a:pt x="703" y="471"/>
                      </a:lnTo>
                      <a:lnTo>
                        <a:pt x="706" y="469"/>
                      </a:lnTo>
                      <a:lnTo>
                        <a:pt x="709" y="465"/>
                      </a:lnTo>
                      <a:lnTo>
                        <a:pt x="715" y="463"/>
                      </a:lnTo>
                      <a:lnTo>
                        <a:pt x="720" y="460"/>
                      </a:lnTo>
                      <a:lnTo>
                        <a:pt x="727" y="457"/>
                      </a:lnTo>
                      <a:lnTo>
                        <a:pt x="730" y="456"/>
                      </a:lnTo>
                      <a:lnTo>
                        <a:pt x="735" y="454"/>
                      </a:lnTo>
                      <a:lnTo>
                        <a:pt x="740" y="451"/>
                      </a:lnTo>
                      <a:lnTo>
                        <a:pt x="744" y="451"/>
                      </a:lnTo>
                      <a:lnTo>
                        <a:pt x="749" y="450"/>
                      </a:lnTo>
                      <a:lnTo>
                        <a:pt x="755" y="449"/>
                      </a:lnTo>
                      <a:lnTo>
                        <a:pt x="759" y="447"/>
                      </a:lnTo>
                      <a:lnTo>
                        <a:pt x="766" y="447"/>
                      </a:lnTo>
                      <a:lnTo>
                        <a:pt x="770" y="444"/>
                      </a:lnTo>
                      <a:lnTo>
                        <a:pt x="777" y="443"/>
                      </a:lnTo>
                      <a:lnTo>
                        <a:pt x="781" y="442"/>
                      </a:lnTo>
                      <a:lnTo>
                        <a:pt x="788" y="442"/>
                      </a:lnTo>
                      <a:lnTo>
                        <a:pt x="794" y="440"/>
                      </a:lnTo>
                      <a:lnTo>
                        <a:pt x="801" y="439"/>
                      </a:lnTo>
                      <a:lnTo>
                        <a:pt x="808" y="437"/>
                      </a:lnTo>
                      <a:lnTo>
                        <a:pt x="815" y="437"/>
                      </a:lnTo>
                      <a:lnTo>
                        <a:pt x="822" y="436"/>
                      </a:lnTo>
                      <a:lnTo>
                        <a:pt x="829" y="435"/>
                      </a:lnTo>
                      <a:lnTo>
                        <a:pt x="836" y="433"/>
                      </a:lnTo>
                      <a:lnTo>
                        <a:pt x="843" y="433"/>
                      </a:lnTo>
                      <a:lnTo>
                        <a:pt x="850" y="432"/>
                      </a:lnTo>
                      <a:lnTo>
                        <a:pt x="857" y="432"/>
                      </a:lnTo>
                      <a:lnTo>
                        <a:pt x="864" y="430"/>
                      </a:lnTo>
                      <a:lnTo>
                        <a:pt x="872" y="430"/>
                      </a:lnTo>
                      <a:lnTo>
                        <a:pt x="879" y="429"/>
                      </a:lnTo>
                      <a:lnTo>
                        <a:pt x="886" y="428"/>
                      </a:lnTo>
                      <a:lnTo>
                        <a:pt x="893" y="428"/>
                      </a:lnTo>
                      <a:lnTo>
                        <a:pt x="900" y="428"/>
                      </a:lnTo>
                      <a:lnTo>
                        <a:pt x="907" y="426"/>
                      </a:lnTo>
                      <a:lnTo>
                        <a:pt x="914" y="426"/>
                      </a:lnTo>
                      <a:lnTo>
                        <a:pt x="921" y="426"/>
                      </a:lnTo>
                      <a:lnTo>
                        <a:pt x="928" y="426"/>
                      </a:lnTo>
                      <a:lnTo>
                        <a:pt x="935" y="426"/>
                      </a:lnTo>
                      <a:lnTo>
                        <a:pt x="942" y="426"/>
                      </a:lnTo>
                      <a:lnTo>
                        <a:pt x="948" y="426"/>
                      </a:lnTo>
                      <a:lnTo>
                        <a:pt x="955" y="426"/>
                      </a:lnTo>
                      <a:lnTo>
                        <a:pt x="961" y="426"/>
                      </a:lnTo>
                      <a:lnTo>
                        <a:pt x="967" y="426"/>
                      </a:lnTo>
                      <a:lnTo>
                        <a:pt x="974" y="426"/>
                      </a:lnTo>
                      <a:lnTo>
                        <a:pt x="981" y="428"/>
                      </a:lnTo>
                      <a:lnTo>
                        <a:pt x="986" y="428"/>
                      </a:lnTo>
                      <a:lnTo>
                        <a:pt x="992" y="428"/>
                      </a:lnTo>
                      <a:lnTo>
                        <a:pt x="997" y="428"/>
                      </a:lnTo>
                      <a:lnTo>
                        <a:pt x="1003" y="429"/>
                      </a:lnTo>
                      <a:lnTo>
                        <a:pt x="1007" y="429"/>
                      </a:lnTo>
                      <a:lnTo>
                        <a:pt x="1013" y="432"/>
                      </a:lnTo>
                      <a:lnTo>
                        <a:pt x="1017" y="432"/>
                      </a:lnTo>
                      <a:lnTo>
                        <a:pt x="1022" y="433"/>
                      </a:lnTo>
                      <a:lnTo>
                        <a:pt x="1026" y="435"/>
                      </a:lnTo>
                      <a:lnTo>
                        <a:pt x="1031" y="436"/>
                      </a:lnTo>
                      <a:lnTo>
                        <a:pt x="1035" y="436"/>
                      </a:lnTo>
                      <a:lnTo>
                        <a:pt x="1039" y="439"/>
                      </a:lnTo>
                      <a:lnTo>
                        <a:pt x="1045" y="442"/>
                      </a:lnTo>
                      <a:lnTo>
                        <a:pt x="1052" y="447"/>
                      </a:lnTo>
                      <a:lnTo>
                        <a:pt x="1056" y="450"/>
                      </a:lnTo>
                      <a:lnTo>
                        <a:pt x="1063" y="456"/>
                      </a:lnTo>
                      <a:lnTo>
                        <a:pt x="1068" y="463"/>
                      </a:lnTo>
                      <a:lnTo>
                        <a:pt x="1077" y="471"/>
                      </a:lnTo>
                      <a:lnTo>
                        <a:pt x="1079" y="475"/>
                      </a:lnTo>
                      <a:lnTo>
                        <a:pt x="1084" y="479"/>
                      </a:lnTo>
                      <a:lnTo>
                        <a:pt x="1088" y="483"/>
                      </a:lnTo>
                      <a:lnTo>
                        <a:pt x="1093" y="489"/>
                      </a:lnTo>
                      <a:lnTo>
                        <a:pt x="1097" y="493"/>
                      </a:lnTo>
                      <a:lnTo>
                        <a:pt x="1102" y="500"/>
                      </a:lnTo>
                      <a:lnTo>
                        <a:pt x="1107" y="506"/>
                      </a:lnTo>
                      <a:lnTo>
                        <a:pt x="1114" y="511"/>
                      </a:lnTo>
                      <a:lnTo>
                        <a:pt x="1118" y="517"/>
                      </a:lnTo>
                      <a:lnTo>
                        <a:pt x="1124" y="522"/>
                      </a:lnTo>
                      <a:lnTo>
                        <a:pt x="1129" y="528"/>
                      </a:lnTo>
                      <a:lnTo>
                        <a:pt x="1136" y="535"/>
                      </a:lnTo>
                      <a:lnTo>
                        <a:pt x="1142" y="542"/>
                      </a:lnTo>
                      <a:lnTo>
                        <a:pt x="1149" y="547"/>
                      </a:lnTo>
                      <a:lnTo>
                        <a:pt x="1156" y="554"/>
                      </a:lnTo>
                      <a:lnTo>
                        <a:pt x="1163" y="561"/>
                      </a:lnTo>
                      <a:lnTo>
                        <a:pt x="1168" y="568"/>
                      </a:lnTo>
                      <a:lnTo>
                        <a:pt x="1175" y="575"/>
                      </a:lnTo>
                      <a:lnTo>
                        <a:pt x="1182" y="582"/>
                      </a:lnTo>
                      <a:lnTo>
                        <a:pt x="1191" y="589"/>
                      </a:lnTo>
                      <a:lnTo>
                        <a:pt x="1198" y="596"/>
                      </a:lnTo>
                      <a:lnTo>
                        <a:pt x="1203" y="605"/>
                      </a:lnTo>
                      <a:lnTo>
                        <a:pt x="1212" y="612"/>
                      </a:lnTo>
                      <a:lnTo>
                        <a:pt x="1220" y="619"/>
                      </a:lnTo>
                      <a:lnTo>
                        <a:pt x="1227" y="625"/>
                      </a:lnTo>
                      <a:lnTo>
                        <a:pt x="1235" y="632"/>
                      </a:lnTo>
                      <a:lnTo>
                        <a:pt x="1242" y="639"/>
                      </a:lnTo>
                      <a:lnTo>
                        <a:pt x="1251" y="646"/>
                      </a:lnTo>
                      <a:lnTo>
                        <a:pt x="1259" y="653"/>
                      </a:lnTo>
                      <a:lnTo>
                        <a:pt x="1267" y="660"/>
                      </a:lnTo>
                      <a:lnTo>
                        <a:pt x="1276" y="667"/>
                      </a:lnTo>
                      <a:lnTo>
                        <a:pt x="1285" y="676"/>
                      </a:lnTo>
                      <a:lnTo>
                        <a:pt x="1292" y="681"/>
                      </a:lnTo>
                      <a:lnTo>
                        <a:pt x="1301" y="688"/>
                      </a:lnTo>
                      <a:lnTo>
                        <a:pt x="1309" y="695"/>
                      </a:lnTo>
                      <a:lnTo>
                        <a:pt x="1319" y="702"/>
                      </a:lnTo>
                      <a:lnTo>
                        <a:pt x="1329" y="709"/>
                      </a:lnTo>
                      <a:lnTo>
                        <a:pt x="1337" y="715"/>
                      </a:lnTo>
                      <a:lnTo>
                        <a:pt x="1347" y="720"/>
                      </a:lnTo>
                      <a:lnTo>
                        <a:pt x="1356" y="727"/>
                      </a:lnTo>
                      <a:lnTo>
                        <a:pt x="1365" y="733"/>
                      </a:lnTo>
                      <a:lnTo>
                        <a:pt x="1373" y="738"/>
                      </a:lnTo>
                      <a:lnTo>
                        <a:pt x="1383" y="744"/>
                      </a:lnTo>
                      <a:lnTo>
                        <a:pt x="1393" y="751"/>
                      </a:lnTo>
                      <a:lnTo>
                        <a:pt x="1401" y="755"/>
                      </a:lnTo>
                      <a:lnTo>
                        <a:pt x="1411" y="761"/>
                      </a:lnTo>
                      <a:lnTo>
                        <a:pt x="1420" y="765"/>
                      </a:lnTo>
                      <a:lnTo>
                        <a:pt x="1430" y="770"/>
                      </a:lnTo>
                      <a:lnTo>
                        <a:pt x="1440" y="774"/>
                      </a:lnTo>
                      <a:lnTo>
                        <a:pt x="1450" y="779"/>
                      </a:lnTo>
                      <a:lnTo>
                        <a:pt x="1458" y="783"/>
                      </a:lnTo>
                      <a:lnTo>
                        <a:pt x="1469" y="787"/>
                      </a:lnTo>
                      <a:lnTo>
                        <a:pt x="1478" y="790"/>
                      </a:lnTo>
                      <a:lnTo>
                        <a:pt x="1487" y="794"/>
                      </a:lnTo>
                      <a:lnTo>
                        <a:pt x="1498" y="797"/>
                      </a:lnTo>
                      <a:lnTo>
                        <a:pt x="1508" y="800"/>
                      </a:lnTo>
                      <a:lnTo>
                        <a:pt x="1517" y="801"/>
                      </a:lnTo>
                      <a:lnTo>
                        <a:pt x="1526" y="804"/>
                      </a:lnTo>
                      <a:lnTo>
                        <a:pt x="1536" y="805"/>
                      </a:lnTo>
                      <a:lnTo>
                        <a:pt x="1544" y="808"/>
                      </a:lnTo>
                      <a:lnTo>
                        <a:pt x="1553" y="809"/>
                      </a:lnTo>
                      <a:lnTo>
                        <a:pt x="1561" y="811"/>
                      </a:lnTo>
                      <a:lnTo>
                        <a:pt x="1571" y="812"/>
                      </a:lnTo>
                      <a:lnTo>
                        <a:pt x="1579" y="815"/>
                      </a:lnTo>
                      <a:lnTo>
                        <a:pt x="1588" y="815"/>
                      </a:lnTo>
                      <a:lnTo>
                        <a:pt x="1596" y="816"/>
                      </a:lnTo>
                      <a:lnTo>
                        <a:pt x="1603" y="818"/>
                      </a:lnTo>
                      <a:lnTo>
                        <a:pt x="1613" y="819"/>
                      </a:lnTo>
                      <a:lnTo>
                        <a:pt x="1620" y="819"/>
                      </a:lnTo>
                      <a:lnTo>
                        <a:pt x="1628" y="820"/>
                      </a:lnTo>
                      <a:lnTo>
                        <a:pt x="1635" y="820"/>
                      </a:lnTo>
                      <a:lnTo>
                        <a:pt x="1643" y="822"/>
                      </a:lnTo>
                      <a:lnTo>
                        <a:pt x="1650" y="822"/>
                      </a:lnTo>
                      <a:lnTo>
                        <a:pt x="1657" y="822"/>
                      </a:lnTo>
                      <a:lnTo>
                        <a:pt x="1664" y="822"/>
                      </a:lnTo>
                      <a:lnTo>
                        <a:pt x="1671" y="822"/>
                      </a:lnTo>
                      <a:lnTo>
                        <a:pt x="1678" y="822"/>
                      </a:lnTo>
                      <a:lnTo>
                        <a:pt x="1685" y="822"/>
                      </a:lnTo>
                      <a:lnTo>
                        <a:pt x="1692" y="822"/>
                      </a:lnTo>
                      <a:lnTo>
                        <a:pt x="1699" y="822"/>
                      </a:lnTo>
                      <a:lnTo>
                        <a:pt x="1703" y="822"/>
                      </a:lnTo>
                      <a:lnTo>
                        <a:pt x="1710" y="820"/>
                      </a:lnTo>
                      <a:lnTo>
                        <a:pt x="1716" y="819"/>
                      </a:lnTo>
                      <a:lnTo>
                        <a:pt x="1723" y="819"/>
                      </a:lnTo>
                      <a:lnTo>
                        <a:pt x="1728" y="818"/>
                      </a:lnTo>
                      <a:lnTo>
                        <a:pt x="1735" y="818"/>
                      </a:lnTo>
                      <a:lnTo>
                        <a:pt x="1739" y="816"/>
                      </a:lnTo>
                      <a:lnTo>
                        <a:pt x="1746" y="816"/>
                      </a:lnTo>
                      <a:lnTo>
                        <a:pt x="1750" y="815"/>
                      </a:lnTo>
                      <a:lnTo>
                        <a:pt x="1756" y="813"/>
                      </a:lnTo>
                      <a:lnTo>
                        <a:pt x="1762" y="812"/>
                      </a:lnTo>
                      <a:lnTo>
                        <a:pt x="1767" y="811"/>
                      </a:lnTo>
                      <a:lnTo>
                        <a:pt x="1771" y="809"/>
                      </a:lnTo>
                      <a:lnTo>
                        <a:pt x="1777" y="808"/>
                      </a:lnTo>
                      <a:lnTo>
                        <a:pt x="1781" y="805"/>
                      </a:lnTo>
                      <a:lnTo>
                        <a:pt x="1787" y="805"/>
                      </a:lnTo>
                      <a:lnTo>
                        <a:pt x="1791" y="802"/>
                      </a:lnTo>
                      <a:lnTo>
                        <a:pt x="1795" y="801"/>
                      </a:lnTo>
                      <a:lnTo>
                        <a:pt x="1799" y="800"/>
                      </a:lnTo>
                      <a:lnTo>
                        <a:pt x="1803" y="798"/>
                      </a:lnTo>
                      <a:lnTo>
                        <a:pt x="1807" y="797"/>
                      </a:lnTo>
                      <a:lnTo>
                        <a:pt x="1813" y="795"/>
                      </a:lnTo>
                      <a:lnTo>
                        <a:pt x="1816" y="794"/>
                      </a:lnTo>
                      <a:lnTo>
                        <a:pt x="1821" y="793"/>
                      </a:lnTo>
                      <a:lnTo>
                        <a:pt x="1828" y="787"/>
                      </a:lnTo>
                      <a:lnTo>
                        <a:pt x="1835" y="783"/>
                      </a:lnTo>
                      <a:lnTo>
                        <a:pt x="1842" y="780"/>
                      </a:lnTo>
                      <a:lnTo>
                        <a:pt x="1849" y="776"/>
                      </a:lnTo>
                      <a:lnTo>
                        <a:pt x="1856" y="772"/>
                      </a:lnTo>
                      <a:lnTo>
                        <a:pt x="1862" y="768"/>
                      </a:lnTo>
                      <a:lnTo>
                        <a:pt x="1867" y="762"/>
                      </a:lnTo>
                      <a:lnTo>
                        <a:pt x="1873" y="759"/>
                      </a:lnTo>
                      <a:lnTo>
                        <a:pt x="1878" y="754"/>
                      </a:lnTo>
                      <a:lnTo>
                        <a:pt x="1883" y="748"/>
                      </a:lnTo>
                      <a:lnTo>
                        <a:pt x="1887" y="744"/>
                      </a:lnTo>
                      <a:lnTo>
                        <a:pt x="1892" y="740"/>
                      </a:lnTo>
                      <a:lnTo>
                        <a:pt x="1895" y="734"/>
                      </a:lnTo>
                      <a:lnTo>
                        <a:pt x="1899" y="729"/>
                      </a:lnTo>
                      <a:lnTo>
                        <a:pt x="1902" y="723"/>
                      </a:lnTo>
                      <a:lnTo>
                        <a:pt x="1906" y="719"/>
                      </a:lnTo>
                      <a:lnTo>
                        <a:pt x="1908" y="712"/>
                      </a:lnTo>
                      <a:lnTo>
                        <a:pt x="1911" y="706"/>
                      </a:lnTo>
                      <a:lnTo>
                        <a:pt x="1913" y="701"/>
                      </a:lnTo>
                      <a:lnTo>
                        <a:pt x="1916" y="695"/>
                      </a:lnTo>
                      <a:lnTo>
                        <a:pt x="1917" y="688"/>
                      </a:lnTo>
                      <a:lnTo>
                        <a:pt x="1920" y="683"/>
                      </a:lnTo>
                      <a:lnTo>
                        <a:pt x="1922" y="676"/>
                      </a:lnTo>
                      <a:lnTo>
                        <a:pt x="1923" y="670"/>
                      </a:lnTo>
                      <a:lnTo>
                        <a:pt x="1923" y="663"/>
                      </a:lnTo>
                      <a:lnTo>
                        <a:pt x="1924" y="656"/>
                      </a:lnTo>
                      <a:lnTo>
                        <a:pt x="1924" y="649"/>
                      </a:lnTo>
                      <a:lnTo>
                        <a:pt x="1924" y="644"/>
                      </a:lnTo>
                      <a:lnTo>
                        <a:pt x="1924" y="637"/>
                      </a:lnTo>
                      <a:lnTo>
                        <a:pt x="1924" y="630"/>
                      </a:lnTo>
                      <a:lnTo>
                        <a:pt x="1924" y="623"/>
                      </a:lnTo>
                      <a:lnTo>
                        <a:pt x="1926" y="617"/>
                      </a:lnTo>
                      <a:lnTo>
                        <a:pt x="1924" y="610"/>
                      </a:lnTo>
                      <a:lnTo>
                        <a:pt x="1924" y="603"/>
                      </a:lnTo>
                      <a:lnTo>
                        <a:pt x="1923" y="596"/>
                      </a:lnTo>
                      <a:lnTo>
                        <a:pt x="1923" y="589"/>
                      </a:lnTo>
                      <a:lnTo>
                        <a:pt x="1923" y="582"/>
                      </a:lnTo>
                      <a:lnTo>
                        <a:pt x="1922" y="575"/>
                      </a:lnTo>
                      <a:lnTo>
                        <a:pt x="1922" y="568"/>
                      </a:lnTo>
                      <a:lnTo>
                        <a:pt x="1920" y="563"/>
                      </a:lnTo>
                      <a:lnTo>
                        <a:pt x="1917" y="554"/>
                      </a:lnTo>
                      <a:lnTo>
                        <a:pt x="1916" y="547"/>
                      </a:lnTo>
                      <a:lnTo>
                        <a:pt x="1915" y="541"/>
                      </a:lnTo>
                      <a:lnTo>
                        <a:pt x="1913" y="534"/>
                      </a:lnTo>
                      <a:lnTo>
                        <a:pt x="1909" y="527"/>
                      </a:lnTo>
                      <a:lnTo>
                        <a:pt x="1908" y="518"/>
                      </a:lnTo>
                      <a:lnTo>
                        <a:pt x="1904" y="511"/>
                      </a:lnTo>
                      <a:lnTo>
                        <a:pt x="1901" y="504"/>
                      </a:lnTo>
                      <a:lnTo>
                        <a:pt x="1897" y="496"/>
                      </a:lnTo>
                      <a:lnTo>
                        <a:pt x="1892" y="488"/>
                      </a:lnTo>
                      <a:lnTo>
                        <a:pt x="1888" y="479"/>
                      </a:lnTo>
                      <a:lnTo>
                        <a:pt x="1883" y="471"/>
                      </a:lnTo>
                      <a:lnTo>
                        <a:pt x="1877" y="463"/>
                      </a:lnTo>
                      <a:lnTo>
                        <a:pt x="1872" y="456"/>
                      </a:lnTo>
                      <a:lnTo>
                        <a:pt x="1866" y="447"/>
                      </a:lnTo>
                      <a:lnTo>
                        <a:pt x="1859" y="439"/>
                      </a:lnTo>
                      <a:lnTo>
                        <a:pt x="1856" y="435"/>
                      </a:lnTo>
                      <a:lnTo>
                        <a:pt x="1852" y="429"/>
                      </a:lnTo>
                      <a:lnTo>
                        <a:pt x="1848" y="425"/>
                      </a:lnTo>
                      <a:lnTo>
                        <a:pt x="1844" y="421"/>
                      </a:lnTo>
                      <a:lnTo>
                        <a:pt x="1840" y="417"/>
                      </a:lnTo>
                      <a:lnTo>
                        <a:pt x="1835" y="412"/>
                      </a:lnTo>
                      <a:lnTo>
                        <a:pt x="1831" y="407"/>
                      </a:lnTo>
                      <a:lnTo>
                        <a:pt x="1828" y="403"/>
                      </a:lnTo>
                      <a:lnTo>
                        <a:pt x="1823" y="398"/>
                      </a:lnTo>
                      <a:lnTo>
                        <a:pt x="1819" y="394"/>
                      </a:lnTo>
                      <a:lnTo>
                        <a:pt x="1814" y="390"/>
                      </a:lnTo>
                      <a:lnTo>
                        <a:pt x="1809" y="385"/>
                      </a:lnTo>
                      <a:lnTo>
                        <a:pt x="1803" y="380"/>
                      </a:lnTo>
                      <a:lnTo>
                        <a:pt x="1799" y="376"/>
                      </a:lnTo>
                      <a:lnTo>
                        <a:pt x="1794" y="371"/>
                      </a:lnTo>
                      <a:lnTo>
                        <a:pt x="1789" y="366"/>
                      </a:lnTo>
                      <a:lnTo>
                        <a:pt x="1784" y="362"/>
                      </a:lnTo>
                      <a:lnTo>
                        <a:pt x="1778" y="357"/>
                      </a:lnTo>
                      <a:lnTo>
                        <a:pt x="1771" y="351"/>
                      </a:lnTo>
                      <a:lnTo>
                        <a:pt x="1766" y="347"/>
                      </a:lnTo>
                      <a:lnTo>
                        <a:pt x="1760" y="341"/>
                      </a:lnTo>
                      <a:lnTo>
                        <a:pt x="1753" y="337"/>
                      </a:lnTo>
                      <a:lnTo>
                        <a:pt x="1748" y="332"/>
                      </a:lnTo>
                      <a:lnTo>
                        <a:pt x="1742" y="327"/>
                      </a:lnTo>
                      <a:lnTo>
                        <a:pt x="1735" y="322"/>
                      </a:lnTo>
                      <a:lnTo>
                        <a:pt x="1728" y="318"/>
                      </a:lnTo>
                      <a:lnTo>
                        <a:pt x="1721" y="312"/>
                      </a:lnTo>
                      <a:lnTo>
                        <a:pt x="1714" y="308"/>
                      </a:lnTo>
                      <a:lnTo>
                        <a:pt x="1707" y="302"/>
                      </a:lnTo>
                      <a:lnTo>
                        <a:pt x="1700" y="298"/>
                      </a:lnTo>
                      <a:lnTo>
                        <a:pt x="1692" y="293"/>
                      </a:lnTo>
                      <a:lnTo>
                        <a:pt x="1685" y="288"/>
                      </a:lnTo>
                      <a:lnTo>
                        <a:pt x="1678" y="284"/>
                      </a:lnTo>
                      <a:lnTo>
                        <a:pt x="1671" y="279"/>
                      </a:lnTo>
                      <a:lnTo>
                        <a:pt x="1664" y="275"/>
                      </a:lnTo>
                      <a:lnTo>
                        <a:pt x="1657" y="270"/>
                      </a:lnTo>
                      <a:lnTo>
                        <a:pt x="1649" y="265"/>
                      </a:lnTo>
                      <a:lnTo>
                        <a:pt x="1642" y="261"/>
                      </a:lnTo>
                      <a:lnTo>
                        <a:pt x="1635" y="256"/>
                      </a:lnTo>
                      <a:lnTo>
                        <a:pt x="1628" y="252"/>
                      </a:lnTo>
                      <a:lnTo>
                        <a:pt x="1621" y="248"/>
                      </a:lnTo>
                      <a:lnTo>
                        <a:pt x="1614" y="244"/>
                      </a:lnTo>
                      <a:lnTo>
                        <a:pt x="1607" y="240"/>
                      </a:lnTo>
                      <a:lnTo>
                        <a:pt x="1600" y="237"/>
                      </a:lnTo>
                      <a:lnTo>
                        <a:pt x="1592" y="233"/>
                      </a:lnTo>
                      <a:lnTo>
                        <a:pt x="1585" y="230"/>
                      </a:lnTo>
                      <a:lnTo>
                        <a:pt x="1578" y="226"/>
                      </a:lnTo>
                      <a:lnTo>
                        <a:pt x="1571" y="223"/>
                      </a:lnTo>
                      <a:lnTo>
                        <a:pt x="1564" y="219"/>
                      </a:lnTo>
                      <a:lnTo>
                        <a:pt x="1557" y="216"/>
                      </a:lnTo>
                      <a:lnTo>
                        <a:pt x="1550" y="212"/>
                      </a:lnTo>
                      <a:lnTo>
                        <a:pt x="1543" y="209"/>
                      </a:lnTo>
                      <a:lnTo>
                        <a:pt x="1536" y="205"/>
                      </a:lnTo>
                      <a:lnTo>
                        <a:pt x="1529" y="202"/>
                      </a:lnTo>
                      <a:lnTo>
                        <a:pt x="1522" y="199"/>
                      </a:lnTo>
                      <a:lnTo>
                        <a:pt x="1515" y="197"/>
                      </a:lnTo>
                      <a:lnTo>
                        <a:pt x="1508" y="194"/>
                      </a:lnTo>
                      <a:lnTo>
                        <a:pt x="1501" y="190"/>
                      </a:lnTo>
                      <a:lnTo>
                        <a:pt x="1494" y="187"/>
                      </a:lnTo>
                      <a:lnTo>
                        <a:pt x="1487" y="185"/>
                      </a:lnTo>
                      <a:lnTo>
                        <a:pt x="1480" y="181"/>
                      </a:lnTo>
                      <a:lnTo>
                        <a:pt x="1473" y="180"/>
                      </a:lnTo>
                      <a:lnTo>
                        <a:pt x="1466" y="177"/>
                      </a:lnTo>
                      <a:lnTo>
                        <a:pt x="1459" y="174"/>
                      </a:lnTo>
                      <a:lnTo>
                        <a:pt x="1452" y="171"/>
                      </a:lnTo>
                      <a:lnTo>
                        <a:pt x="1446" y="169"/>
                      </a:lnTo>
                      <a:lnTo>
                        <a:pt x="1439" y="166"/>
                      </a:lnTo>
                      <a:lnTo>
                        <a:pt x="1432" y="164"/>
                      </a:lnTo>
                      <a:lnTo>
                        <a:pt x="1425" y="162"/>
                      </a:lnTo>
                      <a:lnTo>
                        <a:pt x="1418" y="159"/>
                      </a:lnTo>
                      <a:lnTo>
                        <a:pt x="1412" y="158"/>
                      </a:lnTo>
                      <a:lnTo>
                        <a:pt x="1407" y="156"/>
                      </a:lnTo>
                      <a:lnTo>
                        <a:pt x="1400" y="153"/>
                      </a:lnTo>
                      <a:lnTo>
                        <a:pt x="1393" y="151"/>
                      </a:lnTo>
                      <a:lnTo>
                        <a:pt x="1386" y="149"/>
                      </a:lnTo>
                      <a:lnTo>
                        <a:pt x="1380" y="146"/>
                      </a:lnTo>
                      <a:lnTo>
                        <a:pt x="1373" y="144"/>
                      </a:lnTo>
                      <a:lnTo>
                        <a:pt x="1366" y="142"/>
                      </a:lnTo>
                      <a:lnTo>
                        <a:pt x="1361" y="141"/>
                      </a:lnTo>
                      <a:lnTo>
                        <a:pt x="1355" y="139"/>
                      </a:lnTo>
                      <a:lnTo>
                        <a:pt x="1348" y="137"/>
                      </a:lnTo>
                      <a:lnTo>
                        <a:pt x="1342" y="135"/>
                      </a:lnTo>
                      <a:lnTo>
                        <a:pt x="1336" y="134"/>
                      </a:lnTo>
                      <a:lnTo>
                        <a:pt x="1330" y="132"/>
                      </a:lnTo>
                      <a:lnTo>
                        <a:pt x="1324" y="130"/>
                      </a:lnTo>
                      <a:lnTo>
                        <a:pt x="1319" y="128"/>
                      </a:lnTo>
                      <a:lnTo>
                        <a:pt x="1313" y="127"/>
                      </a:lnTo>
                      <a:lnTo>
                        <a:pt x="1308" y="126"/>
                      </a:lnTo>
                      <a:lnTo>
                        <a:pt x="1302" y="124"/>
                      </a:lnTo>
                      <a:lnTo>
                        <a:pt x="1297" y="123"/>
                      </a:lnTo>
                      <a:lnTo>
                        <a:pt x="1291" y="121"/>
                      </a:lnTo>
                      <a:lnTo>
                        <a:pt x="1285" y="121"/>
                      </a:lnTo>
                      <a:lnTo>
                        <a:pt x="1280" y="119"/>
                      </a:lnTo>
                      <a:lnTo>
                        <a:pt x="1274" y="119"/>
                      </a:lnTo>
                      <a:lnTo>
                        <a:pt x="1270" y="117"/>
                      </a:lnTo>
                      <a:lnTo>
                        <a:pt x="1266" y="116"/>
                      </a:lnTo>
                      <a:lnTo>
                        <a:pt x="1259" y="114"/>
                      </a:lnTo>
                      <a:lnTo>
                        <a:pt x="1253" y="113"/>
                      </a:lnTo>
                      <a:lnTo>
                        <a:pt x="1249" y="110"/>
                      </a:lnTo>
                      <a:lnTo>
                        <a:pt x="1244" y="110"/>
                      </a:lnTo>
                      <a:lnTo>
                        <a:pt x="1237" y="109"/>
                      </a:lnTo>
                      <a:lnTo>
                        <a:pt x="1231" y="107"/>
                      </a:lnTo>
                      <a:lnTo>
                        <a:pt x="1226" y="106"/>
                      </a:lnTo>
                      <a:lnTo>
                        <a:pt x="1220" y="105"/>
                      </a:lnTo>
                      <a:lnTo>
                        <a:pt x="1213" y="103"/>
                      </a:lnTo>
                      <a:lnTo>
                        <a:pt x="1207" y="102"/>
                      </a:lnTo>
                      <a:lnTo>
                        <a:pt x="1200" y="100"/>
                      </a:lnTo>
                      <a:lnTo>
                        <a:pt x="1195" y="99"/>
                      </a:lnTo>
                      <a:lnTo>
                        <a:pt x="1188" y="98"/>
                      </a:lnTo>
                      <a:lnTo>
                        <a:pt x="1181" y="96"/>
                      </a:lnTo>
                      <a:lnTo>
                        <a:pt x="1174" y="95"/>
                      </a:lnTo>
                      <a:lnTo>
                        <a:pt x="1167" y="95"/>
                      </a:lnTo>
                      <a:lnTo>
                        <a:pt x="1160" y="92"/>
                      </a:lnTo>
                      <a:lnTo>
                        <a:pt x="1152" y="91"/>
                      </a:lnTo>
                      <a:lnTo>
                        <a:pt x="1145" y="89"/>
                      </a:lnTo>
                      <a:lnTo>
                        <a:pt x="1138" y="89"/>
                      </a:lnTo>
                      <a:lnTo>
                        <a:pt x="1129" y="87"/>
                      </a:lnTo>
                      <a:lnTo>
                        <a:pt x="1123" y="87"/>
                      </a:lnTo>
                      <a:lnTo>
                        <a:pt x="1116" y="84"/>
                      </a:lnTo>
                      <a:lnTo>
                        <a:pt x="1109" y="84"/>
                      </a:lnTo>
                      <a:lnTo>
                        <a:pt x="1100" y="82"/>
                      </a:lnTo>
                      <a:lnTo>
                        <a:pt x="1092" y="81"/>
                      </a:lnTo>
                      <a:lnTo>
                        <a:pt x="1085" y="80"/>
                      </a:lnTo>
                      <a:lnTo>
                        <a:pt x="1077" y="80"/>
                      </a:lnTo>
                      <a:lnTo>
                        <a:pt x="1068" y="78"/>
                      </a:lnTo>
                      <a:lnTo>
                        <a:pt x="1060" y="77"/>
                      </a:lnTo>
                      <a:lnTo>
                        <a:pt x="1053" y="75"/>
                      </a:lnTo>
                      <a:lnTo>
                        <a:pt x="1045" y="74"/>
                      </a:lnTo>
                      <a:lnTo>
                        <a:pt x="1036" y="73"/>
                      </a:lnTo>
                      <a:lnTo>
                        <a:pt x="1028" y="73"/>
                      </a:lnTo>
                      <a:lnTo>
                        <a:pt x="1020" y="71"/>
                      </a:lnTo>
                      <a:lnTo>
                        <a:pt x="1011" y="70"/>
                      </a:lnTo>
                      <a:lnTo>
                        <a:pt x="1003" y="68"/>
                      </a:lnTo>
                      <a:lnTo>
                        <a:pt x="994" y="67"/>
                      </a:lnTo>
                      <a:lnTo>
                        <a:pt x="986" y="66"/>
                      </a:lnTo>
                      <a:lnTo>
                        <a:pt x="978" y="66"/>
                      </a:lnTo>
                      <a:lnTo>
                        <a:pt x="968" y="64"/>
                      </a:lnTo>
                      <a:lnTo>
                        <a:pt x="960" y="64"/>
                      </a:lnTo>
                      <a:lnTo>
                        <a:pt x="951" y="63"/>
                      </a:lnTo>
                      <a:lnTo>
                        <a:pt x="944" y="63"/>
                      </a:lnTo>
                      <a:lnTo>
                        <a:pt x="935" y="61"/>
                      </a:lnTo>
                      <a:lnTo>
                        <a:pt x="926" y="61"/>
                      </a:lnTo>
                      <a:lnTo>
                        <a:pt x="918" y="60"/>
                      </a:lnTo>
                      <a:lnTo>
                        <a:pt x="910" y="60"/>
                      </a:lnTo>
                      <a:lnTo>
                        <a:pt x="901" y="60"/>
                      </a:lnTo>
                      <a:lnTo>
                        <a:pt x="893" y="59"/>
                      </a:lnTo>
                      <a:lnTo>
                        <a:pt x="884" y="59"/>
                      </a:lnTo>
                      <a:lnTo>
                        <a:pt x="876" y="59"/>
                      </a:lnTo>
                      <a:lnTo>
                        <a:pt x="866" y="57"/>
                      </a:lnTo>
                      <a:lnTo>
                        <a:pt x="858" y="56"/>
                      </a:lnTo>
                      <a:lnTo>
                        <a:pt x="850" y="56"/>
                      </a:lnTo>
                      <a:lnTo>
                        <a:pt x="843" y="56"/>
                      </a:lnTo>
                      <a:lnTo>
                        <a:pt x="833" y="56"/>
                      </a:lnTo>
                      <a:lnTo>
                        <a:pt x="826" y="56"/>
                      </a:lnTo>
                      <a:lnTo>
                        <a:pt x="816" y="56"/>
                      </a:lnTo>
                      <a:lnTo>
                        <a:pt x="808" y="56"/>
                      </a:lnTo>
                      <a:lnTo>
                        <a:pt x="800" y="56"/>
                      </a:lnTo>
                      <a:lnTo>
                        <a:pt x="793" y="56"/>
                      </a:lnTo>
                      <a:lnTo>
                        <a:pt x="784" y="56"/>
                      </a:lnTo>
                      <a:lnTo>
                        <a:pt x="777" y="56"/>
                      </a:lnTo>
                      <a:lnTo>
                        <a:pt x="768" y="56"/>
                      </a:lnTo>
                      <a:lnTo>
                        <a:pt x="759" y="56"/>
                      </a:lnTo>
                      <a:lnTo>
                        <a:pt x="751" y="56"/>
                      </a:lnTo>
                      <a:lnTo>
                        <a:pt x="742" y="56"/>
                      </a:lnTo>
                      <a:lnTo>
                        <a:pt x="734" y="56"/>
                      </a:lnTo>
                      <a:lnTo>
                        <a:pt x="724" y="57"/>
                      </a:lnTo>
                      <a:lnTo>
                        <a:pt x="715" y="59"/>
                      </a:lnTo>
                      <a:lnTo>
                        <a:pt x="706" y="59"/>
                      </a:lnTo>
                      <a:lnTo>
                        <a:pt x="697" y="59"/>
                      </a:lnTo>
                      <a:lnTo>
                        <a:pt x="687" y="60"/>
                      </a:lnTo>
                      <a:lnTo>
                        <a:pt x="677" y="60"/>
                      </a:lnTo>
                      <a:lnTo>
                        <a:pt x="667" y="61"/>
                      </a:lnTo>
                      <a:lnTo>
                        <a:pt x="658" y="61"/>
                      </a:lnTo>
                      <a:lnTo>
                        <a:pt x="646" y="64"/>
                      </a:lnTo>
                      <a:lnTo>
                        <a:pt x="637" y="64"/>
                      </a:lnTo>
                      <a:lnTo>
                        <a:pt x="628" y="67"/>
                      </a:lnTo>
                      <a:lnTo>
                        <a:pt x="617" y="67"/>
                      </a:lnTo>
                      <a:lnTo>
                        <a:pt x="606" y="68"/>
                      </a:lnTo>
                      <a:lnTo>
                        <a:pt x="595" y="70"/>
                      </a:lnTo>
                      <a:lnTo>
                        <a:pt x="585" y="71"/>
                      </a:lnTo>
                      <a:lnTo>
                        <a:pt x="574" y="73"/>
                      </a:lnTo>
                      <a:lnTo>
                        <a:pt x="564" y="74"/>
                      </a:lnTo>
                      <a:lnTo>
                        <a:pt x="552" y="77"/>
                      </a:lnTo>
                      <a:lnTo>
                        <a:pt x="542" y="80"/>
                      </a:lnTo>
                      <a:lnTo>
                        <a:pt x="531" y="81"/>
                      </a:lnTo>
                      <a:lnTo>
                        <a:pt x="520" y="84"/>
                      </a:lnTo>
                      <a:lnTo>
                        <a:pt x="509" y="87"/>
                      </a:lnTo>
                      <a:lnTo>
                        <a:pt x="499" y="88"/>
                      </a:lnTo>
                      <a:lnTo>
                        <a:pt x="488" y="91"/>
                      </a:lnTo>
                      <a:lnTo>
                        <a:pt x="477" y="93"/>
                      </a:lnTo>
                      <a:lnTo>
                        <a:pt x="465" y="96"/>
                      </a:lnTo>
                      <a:lnTo>
                        <a:pt x="456" y="100"/>
                      </a:lnTo>
                      <a:lnTo>
                        <a:pt x="445" y="103"/>
                      </a:lnTo>
                      <a:lnTo>
                        <a:pt x="433" y="106"/>
                      </a:lnTo>
                      <a:lnTo>
                        <a:pt x="422" y="109"/>
                      </a:lnTo>
                      <a:lnTo>
                        <a:pt x="413" y="114"/>
                      </a:lnTo>
                      <a:lnTo>
                        <a:pt x="400" y="117"/>
                      </a:lnTo>
                      <a:lnTo>
                        <a:pt x="390" y="121"/>
                      </a:lnTo>
                      <a:lnTo>
                        <a:pt x="379" y="124"/>
                      </a:lnTo>
                      <a:lnTo>
                        <a:pt x="369" y="130"/>
                      </a:lnTo>
                      <a:lnTo>
                        <a:pt x="357" y="132"/>
                      </a:lnTo>
                      <a:lnTo>
                        <a:pt x="347" y="138"/>
                      </a:lnTo>
                      <a:lnTo>
                        <a:pt x="336" y="142"/>
                      </a:lnTo>
                      <a:lnTo>
                        <a:pt x="326" y="148"/>
                      </a:lnTo>
                      <a:lnTo>
                        <a:pt x="315" y="152"/>
                      </a:lnTo>
                      <a:lnTo>
                        <a:pt x="305" y="159"/>
                      </a:lnTo>
                      <a:lnTo>
                        <a:pt x="296" y="164"/>
                      </a:lnTo>
                      <a:lnTo>
                        <a:pt x="286" y="170"/>
                      </a:lnTo>
                      <a:lnTo>
                        <a:pt x="276" y="176"/>
                      </a:lnTo>
                      <a:lnTo>
                        <a:pt x="266" y="181"/>
                      </a:lnTo>
                      <a:lnTo>
                        <a:pt x="257" y="187"/>
                      </a:lnTo>
                      <a:lnTo>
                        <a:pt x="247" y="194"/>
                      </a:lnTo>
                      <a:lnTo>
                        <a:pt x="237" y="201"/>
                      </a:lnTo>
                      <a:lnTo>
                        <a:pt x="229" y="208"/>
                      </a:lnTo>
                      <a:lnTo>
                        <a:pt x="219" y="215"/>
                      </a:lnTo>
                      <a:lnTo>
                        <a:pt x="211" y="222"/>
                      </a:lnTo>
                      <a:lnTo>
                        <a:pt x="201" y="229"/>
                      </a:lnTo>
                      <a:lnTo>
                        <a:pt x="193" y="237"/>
                      </a:lnTo>
                      <a:lnTo>
                        <a:pt x="184" y="244"/>
                      </a:lnTo>
                      <a:lnTo>
                        <a:pt x="177" y="252"/>
                      </a:lnTo>
                      <a:lnTo>
                        <a:pt x="169" y="261"/>
                      </a:lnTo>
                      <a:lnTo>
                        <a:pt x="161" y="270"/>
                      </a:lnTo>
                      <a:lnTo>
                        <a:pt x="154" y="279"/>
                      </a:lnTo>
                      <a:lnTo>
                        <a:pt x="147" y="288"/>
                      </a:lnTo>
                      <a:lnTo>
                        <a:pt x="138" y="297"/>
                      </a:lnTo>
                      <a:lnTo>
                        <a:pt x="133" y="305"/>
                      </a:lnTo>
                      <a:lnTo>
                        <a:pt x="126" y="314"/>
                      </a:lnTo>
                      <a:lnTo>
                        <a:pt x="120" y="322"/>
                      </a:lnTo>
                      <a:lnTo>
                        <a:pt x="113" y="330"/>
                      </a:lnTo>
                      <a:lnTo>
                        <a:pt x="108" y="339"/>
                      </a:lnTo>
                      <a:lnTo>
                        <a:pt x="103" y="348"/>
                      </a:lnTo>
                      <a:lnTo>
                        <a:pt x="99" y="357"/>
                      </a:lnTo>
                      <a:lnTo>
                        <a:pt x="94" y="365"/>
                      </a:lnTo>
                      <a:lnTo>
                        <a:pt x="90" y="373"/>
                      </a:lnTo>
                      <a:lnTo>
                        <a:pt x="85" y="382"/>
                      </a:lnTo>
                      <a:lnTo>
                        <a:pt x="81" y="392"/>
                      </a:lnTo>
                      <a:lnTo>
                        <a:pt x="77" y="398"/>
                      </a:lnTo>
                      <a:lnTo>
                        <a:pt x="73" y="407"/>
                      </a:lnTo>
                      <a:lnTo>
                        <a:pt x="70" y="415"/>
                      </a:lnTo>
                      <a:lnTo>
                        <a:pt x="69" y="425"/>
                      </a:lnTo>
                      <a:lnTo>
                        <a:pt x="64" y="432"/>
                      </a:lnTo>
                      <a:lnTo>
                        <a:pt x="63" y="440"/>
                      </a:lnTo>
                      <a:lnTo>
                        <a:pt x="60" y="447"/>
                      </a:lnTo>
                      <a:lnTo>
                        <a:pt x="57" y="456"/>
                      </a:lnTo>
                      <a:lnTo>
                        <a:pt x="56" y="464"/>
                      </a:lnTo>
                      <a:lnTo>
                        <a:pt x="55" y="472"/>
                      </a:lnTo>
                      <a:lnTo>
                        <a:pt x="53" y="479"/>
                      </a:lnTo>
                      <a:lnTo>
                        <a:pt x="53" y="489"/>
                      </a:lnTo>
                      <a:lnTo>
                        <a:pt x="53" y="496"/>
                      </a:lnTo>
                      <a:lnTo>
                        <a:pt x="52" y="504"/>
                      </a:lnTo>
                      <a:lnTo>
                        <a:pt x="52" y="511"/>
                      </a:lnTo>
                      <a:lnTo>
                        <a:pt x="53" y="520"/>
                      </a:lnTo>
                      <a:lnTo>
                        <a:pt x="53" y="527"/>
                      </a:lnTo>
                      <a:lnTo>
                        <a:pt x="53" y="535"/>
                      </a:lnTo>
                      <a:lnTo>
                        <a:pt x="55" y="542"/>
                      </a:lnTo>
                      <a:lnTo>
                        <a:pt x="56" y="550"/>
                      </a:lnTo>
                      <a:lnTo>
                        <a:pt x="56" y="557"/>
                      </a:lnTo>
                      <a:lnTo>
                        <a:pt x="57" y="564"/>
                      </a:lnTo>
                      <a:lnTo>
                        <a:pt x="59" y="571"/>
                      </a:lnTo>
                      <a:lnTo>
                        <a:pt x="62" y="578"/>
                      </a:lnTo>
                      <a:lnTo>
                        <a:pt x="63" y="585"/>
                      </a:lnTo>
                      <a:lnTo>
                        <a:pt x="66" y="592"/>
                      </a:lnTo>
                      <a:lnTo>
                        <a:pt x="69" y="599"/>
                      </a:lnTo>
                      <a:lnTo>
                        <a:pt x="71" y="607"/>
                      </a:lnTo>
                      <a:lnTo>
                        <a:pt x="74" y="613"/>
                      </a:lnTo>
                      <a:lnTo>
                        <a:pt x="78" y="620"/>
                      </a:lnTo>
                      <a:lnTo>
                        <a:pt x="81" y="627"/>
                      </a:lnTo>
                      <a:lnTo>
                        <a:pt x="85" y="634"/>
                      </a:lnTo>
                      <a:lnTo>
                        <a:pt x="90" y="641"/>
                      </a:lnTo>
                      <a:lnTo>
                        <a:pt x="94" y="648"/>
                      </a:lnTo>
                      <a:lnTo>
                        <a:pt x="99" y="655"/>
                      </a:lnTo>
                      <a:lnTo>
                        <a:pt x="105" y="662"/>
                      </a:lnTo>
                      <a:lnTo>
                        <a:pt x="109" y="667"/>
                      </a:lnTo>
                      <a:lnTo>
                        <a:pt x="113" y="674"/>
                      </a:lnTo>
                      <a:lnTo>
                        <a:pt x="119" y="680"/>
                      </a:lnTo>
                      <a:lnTo>
                        <a:pt x="126" y="685"/>
                      </a:lnTo>
                      <a:lnTo>
                        <a:pt x="130" y="692"/>
                      </a:lnTo>
                      <a:lnTo>
                        <a:pt x="137" y="698"/>
                      </a:lnTo>
                      <a:lnTo>
                        <a:pt x="144" y="705"/>
                      </a:lnTo>
                      <a:lnTo>
                        <a:pt x="151" y="712"/>
                      </a:lnTo>
                      <a:lnTo>
                        <a:pt x="158" y="717"/>
                      </a:lnTo>
                      <a:lnTo>
                        <a:pt x="165" y="723"/>
                      </a:lnTo>
                      <a:lnTo>
                        <a:pt x="172" y="727"/>
                      </a:lnTo>
                      <a:lnTo>
                        <a:pt x="179" y="734"/>
                      </a:lnTo>
                      <a:lnTo>
                        <a:pt x="187" y="740"/>
                      </a:lnTo>
                      <a:lnTo>
                        <a:pt x="195" y="745"/>
                      </a:lnTo>
                      <a:lnTo>
                        <a:pt x="204" y="751"/>
                      </a:lnTo>
                      <a:lnTo>
                        <a:pt x="212" y="756"/>
                      </a:lnTo>
                      <a:lnTo>
                        <a:pt x="165" y="788"/>
                      </a:lnTo>
                      <a:lnTo>
                        <a:pt x="163" y="787"/>
                      </a:lnTo>
                      <a:lnTo>
                        <a:pt x="159" y="786"/>
                      </a:lnTo>
                      <a:lnTo>
                        <a:pt x="155" y="781"/>
                      </a:lnTo>
                      <a:lnTo>
                        <a:pt x="152" y="780"/>
                      </a:lnTo>
                      <a:lnTo>
                        <a:pt x="148" y="776"/>
                      </a:lnTo>
                      <a:lnTo>
                        <a:pt x="144" y="774"/>
                      </a:lnTo>
                      <a:lnTo>
                        <a:pt x="138" y="769"/>
                      </a:lnTo>
                      <a:lnTo>
                        <a:pt x="134" y="766"/>
                      </a:lnTo>
                      <a:lnTo>
                        <a:pt x="128" y="761"/>
                      </a:lnTo>
                      <a:lnTo>
                        <a:pt x="123" y="756"/>
                      </a:lnTo>
                      <a:lnTo>
                        <a:pt x="116" y="752"/>
                      </a:lnTo>
                      <a:lnTo>
                        <a:pt x="110" y="747"/>
                      </a:lnTo>
                      <a:lnTo>
                        <a:pt x="105" y="740"/>
                      </a:lnTo>
                      <a:lnTo>
                        <a:pt x="98" y="734"/>
                      </a:lnTo>
                      <a:lnTo>
                        <a:pt x="91" y="727"/>
                      </a:lnTo>
                      <a:lnTo>
                        <a:pt x="84" y="720"/>
                      </a:lnTo>
                      <a:lnTo>
                        <a:pt x="77" y="713"/>
                      </a:lnTo>
                      <a:lnTo>
                        <a:pt x="71" y="706"/>
                      </a:lnTo>
                      <a:lnTo>
                        <a:pt x="64" y="698"/>
                      </a:lnTo>
                      <a:lnTo>
                        <a:pt x="57" y="690"/>
                      </a:lnTo>
                      <a:lnTo>
                        <a:pt x="52" y="681"/>
                      </a:lnTo>
                      <a:lnTo>
                        <a:pt x="46" y="674"/>
                      </a:lnTo>
                      <a:lnTo>
                        <a:pt x="44" y="669"/>
                      </a:lnTo>
                      <a:lnTo>
                        <a:pt x="41" y="664"/>
                      </a:lnTo>
                      <a:lnTo>
                        <a:pt x="37" y="660"/>
                      </a:lnTo>
                      <a:lnTo>
                        <a:pt x="35" y="655"/>
                      </a:lnTo>
                      <a:lnTo>
                        <a:pt x="32" y="651"/>
                      </a:lnTo>
                      <a:lnTo>
                        <a:pt x="30" y="646"/>
                      </a:lnTo>
                      <a:lnTo>
                        <a:pt x="28" y="641"/>
                      </a:lnTo>
                      <a:lnTo>
                        <a:pt x="25" y="637"/>
                      </a:lnTo>
                      <a:lnTo>
                        <a:pt x="23" y="631"/>
                      </a:lnTo>
                      <a:lnTo>
                        <a:pt x="21" y="627"/>
                      </a:lnTo>
                      <a:lnTo>
                        <a:pt x="20" y="621"/>
                      </a:lnTo>
                      <a:lnTo>
                        <a:pt x="17" y="617"/>
                      </a:lnTo>
                      <a:lnTo>
                        <a:pt x="16" y="612"/>
                      </a:lnTo>
                      <a:lnTo>
                        <a:pt x="14" y="607"/>
                      </a:lnTo>
                      <a:lnTo>
                        <a:pt x="13" y="603"/>
                      </a:lnTo>
                      <a:lnTo>
                        <a:pt x="13" y="598"/>
                      </a:lnTo>
                      <a:lnTo>
                        <a:pt x="10" y="592"/>
                      </a:lnTo>
                      <a:lnTo>
                        <a:pt x="9" y="586"/>
                      </a:lnTo>
                      <a:lnTo>
                        <a:pt x="7" y="581"/>
                      </a:lnTo>
                      <a:lnTo>
                        <a:pt x="7" y="575"/>
                      </a:lnTo>
                      <a:lnTo>
                        <a:pt x="6" y="568"/>
                      </a:lnTo>
                      <a:lnTo>
                        <a:pt x="5" y="563"/>
                      </a:lnTo>
                      <a:lnTo>
                        <a:pt x="5" y="557"/>
                      </a:lnTo>
                      <a:lnTo>
                        <a:pt x="5" y="552"/>
                      </a:lnTo>
                      <a:lnTo>
                        <a:pt x="2" y="546"/>
                      </a:lnTo>
                      <a:lnTo>
                        <a:pt x="2" y="539"/>
                      </a:lnTo>
                      <a:lnTo>
                        <a:pt x="2" y="534"/>
                      </a:lnTo>
                      <a:lnTo>
                        <a:pt x="2" y="527"/>
                      </a:lnTo>
                      <a:lnTo>
                        <a:pt x="0" y="520"/>
                      </a:lnTo>
                      <a:lnTo>
                        <a:pt x="0" y="514"/>
                      </a:lnTo>
                      <a:lnTo>
                        <a:pt x="0" y="507"/>
                      </a:lnTo>
                      <a:lnTo>
                        <a:pt x="2" y="502"/>
                      </a:lnTo>
                      <a:lnTo>
                        <a:pt x="2" y="495"/>
                      </a:lnTo>
                      <a:lnTo>
                        <a:pt x="2" y="488"/>
                      </a:lnTo>
                      <a:lnTo>
                        <a:pt x="2" y="481"/>
                      </a:lnTo>
                      <a:lnTo>
                        <a:pt x="2" y="474"/>
                      </a:lnTo>
                      <a:lnTo>
                        <a:pt x="2" y="467"/>
                      </a:lnTo>
                      <a:lnTo>
                        <a:pt x="3" y="460"/>
                      </a:lnTo>
                      <a:lnTo>
                        <a:pt x="5" y="453"/>
                      </a:lnTo>
                      <a:lnTo>
                        <a:pt x="6" y="446"/>
                      </a:lnTo>
                      <a:lnTo>
                        <a:pt x="6" y="437"/>
                      </a:lnTo>
                      <a:lnTo>
                        <a:pt x="7" y="432"/>
                      </a:lnTo>
                      <a:lnTo>
                        <a:pt x="9" y="425"/>
                      </a:lnTo>
                      <a:lnTo>
                        <a:pt x="12" y="418"/>
                      </a:lnTo>
                      <a:lnTo>
                        <a:pt x="13" y="410"/>
                      </a:lnTo>
                      <a:lnTo>
                        <a:pt x="14" y="403"/>
                      </a:lnTo>
                      <a:lnTo>
                        <a:pt x="17" y="396"/>
                      </a:lnTo>
                      <a:lnTo>
                        <a:pt x="20" y="389"/>
                      </a:lnTo>
                      <a:lnTo>
                        <a:pt x="23" y="380"/>
                      </a:lnTo>
                      <a:lnTo>
                        <a:pt x="24" y="373"/>
                      </a:lnTo>
                      <a:lnTo>
                        <a:pt x="27" y="365"/>
                      </a:lnTo>
                      <a:lnTo>
                        <a:pt x="30" y="358"/>
                      </a:lnTo>
                      <a:lnTo>
                        <a:pt x="34" y="351"/>
                      </a:lnTo>
                      <a:lnTo>
                        <a:pt x="37" y="343"/>
                      </a:lnTo>
                      <a:lnTo>
                        <a:pt x="41" y="336"/>
                      </a:lnTo>
                      <a:lnTo>
                        <a:pt x="45" y="329"/>
                      </a:lnTo>
                      <a:lnTo>
                        <a:pt x="48" y="320"/>
                      </a:lnTo>
                      <a:lnTo>
                        <a:pt x="53" y="314"/>
                      </a:lnTo>
                      <a:lnTo>
                        <a:pt x="57" y="305"/>
                      </a:lnTo>
                      <a:lnTo>
                        <a:pt x="62" y="298"/>
                      </a:lnTo>
                      <a:lnTo>
                        <a:pt x="66" y="291"/>
                      </a:lnTo>
                      <a:lnTo>
                        <a:pt x="71" y="283"/>
                      </a:lnTo>
                      <a:lnTo>
                        <a:pt x="77" y="275"/>
                      </a:lnTo>
                      <a:lnTo>
                        <a:pt x="84" y="268"/>
                      </a:lnTo>
                      <a:lnTo>
                        <a:pt x="88" y="261"/>
                      </a:lnTo>
                      <a:lnTo>
                        <a:pt x="94" y="252"/>
                      </a:lnTo>
                      <a:lnTo>
                        <a:pt x="101" y="245"/>
                      </a:lnTo>
                      <a:lnTo>
                        <a:pt x="108" y="238"/>
                      </a:lnTo>
                      <a:lnTo>
                        <a:pt x="115" y="230"/>
                      </a:lnTo>
                      <a:lnTo>
                        <a:pt x="122" y="223"/>
                      </a:lnTo>
                      <a:lnTo>
                        <a:pt x="128" y="216"/>
                      </a:lnTo>
                      <a:lnTo>
                        <a:pt x="137" y="209"/>
                      </a:lnTo>
                      <a:lnTo>
                        <a:pt x="144" y="201"/>
                      </a:lnTo>
                      <a:lnTo>
                        <a:pt x="152" y="194"/>
                      </a:lnTo>
                      <a:lnTo>
                        <a:pt x="161" y="187"/>
                      </a:lnTo>
                      <a:lnTo>
                        <a:pt x="170" y="180"/>
                      </a:lnTo>
                      <a:lnTo>
                        <a:pt x="179" y="173"/>
                      </a:lnTo>
                      <a:lnTo>
                        <a:pt x="188" y="166"/>
                      </a:lnTo>
                      <a:lnTo>
                        <a:pt x="198" y="159"/>
                      </a:lnTo>
                      <a:lnTo>
                        <a:pt x="208" y="152"/>
                      </a:lnTo>
                      <a:lnTo>
                        <a:pt x="218" y="144"/>
                      </a:lnTo>
                      <a:lnTo>
                        <a:pt x="229" y="137"/>
                      </a:lnTo>
                      <a:lnTo>
                        <a:pt x="238" y="130"/>
                      </a:lnTo>
                      <a:lnTo>
                        <a:pt x="250" y="124"/>
                      </a:lnTo>
                      <a:lnTo>
                        <a:pt x="259" y="117"/>
                      </a:lnTo>
                      <a:lnTo>
                        <a:pt x="272" y="112"/>
                      </a:lnTo>
                      <a:lnTo>
                        <a:pt x="283" y="105"/>
                      </a:lnTo>
                      <a:lnTo>
                        <a:pt x="296" y="100"/>
                      </a:lnTo>
                      <a:lnTo>
                        <a:pt x="307" y="95"/>
                      </a:lnTo>
                      <a:lnTo>
                        <a:pt x="319" y="89"/>
                      </a:lnTo>
                      <a:lnTo>
                        <a:pt x="330" y="84"/>
                      </a:lnTo>
                      <a:lnTo>
                        <a:pt x="344" y="80"/>
                      </a:lnTo>
                      <a:lnTo>
                        <a:pt x="357" y="74"/>
                      </a:lnTo>
                      <a:lnTo>
                        <a:pt x="369" y="70"/>
                      </a:lnTo>
                      <a:lnTo>
                        <a:pt x="383" y="66"/>
                      </a:lnTo>
                      <a:lnTo>
                        <a:pt x="397" y="61"/>
                      </a:lnTo>
                      <a:lnTo>
                        <a:pt x="410" y="56"/>
                      </a:lnTo>
                      <a:lnTo>
                        <a:pt x="422" y="52"/>
                      </a:lnTo>
                      <a:lnTo>
                        <a:pt x="436" y="48"/>
                      </a:lnTo>
                      <a:lnTo>
                        <a:pt x="450" y="45"/>
                      </a:lnTo>
                      <a:lnTo>
                        <a:pt x="464" y="41"/>
                      </a:lnTo>
                      <a:lnTo>
                        <a:pt x="478" y="38"/>
                      </a:lnTo>
                      <a:lnTo>
                        <a:pt x="492" y="34"/>
                      </a:lnTo>
                      <a:lnTo>
                        <a:pt x="506" y="32"/>
                      </a:lnTo>
                      <a:lnTo>
                        <a:pt x="520" y="28"/>
                      </a:lnTo>
                      <a:lnTo>
                        <a:pt x="534" y="25"/>
                      </a:lnTo>
                      <a:lnTo>
                        <a:pt x="549" y="22"/>
                      </a:lnTo>
                      <a:lnTo>
                        <a:pt x="563" y="20"/>
                      </a:lnTo>
                      <a:lnTo>
                        <a:pt x="578" y="18"/>
                      </a:lnTo>
                      <a:lnTo>
                        <a:pt x="592" y="15"/>
                      </a:lnTo>
                      <a:lnTo>
                        <a:pt x="607" y="14"/>
                      </a:lnTo>
                      <a:lnTo>
                        <a:pt x="623" y="13"/>
                      </a:lnTo>
                      <a:lnTo>
                        <a:pt x="637" y="10"/>
                      </a:lnTo>
                      <a:lnTo>
                        <a:pt x="651" y="9"/>
                      </a:lnTo>
                      <a:lnTo>
                        <a:pt x="666" y="6"/>
                      </a:lnTo>
                      <a:lnTo>
                        <a:pt x="680" y="6"/>
                      </a:lnTo>
                      <a:lnTo>
                        <a:pt x="695" y="4"/>
                      </a:lnTo>
                      <a:lnTo>
                        <a:pt x="709" y="3"/>
                      </a:lnTo>
                      <a:lnTo>
                        <a:pt x="724" y="2"/>
                      </a:lnTo>
                      <a:lnTo>
                        <a:pt x="740" y="2"/>
                      </a:lnTo>
                      <a:lnTo>
                        <a:pt x="754" y="2"/>
                      </a:lnTo>
                      <a:lnTo>
                        <a:pt x="769" y="0"/>
                      </a:lnTo>
                      <a:lnTo>
                        <a:pt x="783" y="0"/>
                      </a:lnTo>
                      <a:lnTo>
                        <a:pt x="798" y="0"/>
                      </a:lnTo>
                      <a:lnTo>
                        <a:pt x="812" y="0"/>
                      </a:lnTo>
                      <a:lnTo>
                        <a:pt x="827" y="0"/>
                      </a:lnTo>
                      <a:lnTo>
                        <a:pt x="841" y="0"/>
                      </a:lnTo>
                      <a:lnTo>
                        <a:pt x="857" y="2"/>
                      </a:lnTo>
                      <a:lnTo>
                        <a:pt x="871" y="2"/>
                      </a:lnTo>
                      <a:lnTo>
                        <a:pt x="884" y="2"/>
                      </a:lnTo>
                      <a:lnTo>
                        <a:pt x="898" y="2"/>
                      </a:lnTo>
                      <a:lnTo>
                        <a:pt x="914" y="3"/>
                      </a:lnTo>
                      <a:lnTo>
                        <a:pt x="928" y="3"/>
                      </a:lnTo>
                      <a:lnTo>
                        <a:pt x="942" y="4"/>
                      </a:lnTo>
                      <a:lnTo>
                        <a:pt x="955" y="6"/>
                      </a:lnTo>
                      <a:lnTo>
                        <a:pt x="968" y="7"/>
                      </a:lnTo>
                      <a:lnTo>
                        <a:pt x="982" y="9"/>
                      </a:lnTo>
                      <a:lnTo>
                        <a:pt x="994" y="10"/>
                      </a:lnTo>
                      <a:lnTo>
                        <a:pt x="1008" y="11"/>
                      </a:lnTo>
                      <a:lnTo>
                        <a:pt x="1022" y="13"/>
                      </a:lnTo>
                      <a:lnTo>
                        <a:pt x="1035" y="15"/>
                      </a:lnTo>
                      <a:lnTo>
                        <a:pt x="1047" y="18"/>
                      </a:lnTo>
                      <a:lnTo>
                        <a:pt x="1060" y="20"/>
                      </a:lnTo>
                      <a:lnTo>
                        <a:pt x="1074" y="22"/>
                      </a:lnTo>
                      <a:lnTo>
                        <a:pt x="1085" y="24"/>
                      </a:lnTo>
                      <a:lnTo>
                        <a:pt x="1096" y="27"/>
                      </a:lnTo>
                      <a:lnTo>
                        <a:pt x="1109" y="29"/>
                      </a:lnTo>
                      <a:lnTo>
                        <a:pt x="1120" y="31"/>
                      </a:lnTo>
                      <a:lnTo>
                        <a:pt x="1129" y="32"/>
                      </a:lnTo>
                      <a:lnTo>
                        <a:pt x="1141" y="35"/>
                      </a:lnTo>
                      <a:lnTo>
                        <a:pt x="1152" y="38"/>
                      </a:lnTo>
                      <a:lnTo>
                        <a:pt x="1163" y="39"/>
                      </a:lnTo>
                      <a:lnTo>
                        <a:pt x="1171" y="41"/>
                      </a:lnTo>
                      <a:lnTo>
                        <a:pt x="1181" y="43"/>
                      </a:lnTo>
                      <a:lnTo>
                        <a:pt x="1191" y="45"/>
                      </a:lnTo>
                      <a:lnTo>
                        <a:pt x="1200" y="48"/>
                      </a:lnTo>
                      <a:lnTo>
                        <a:pt x="1209" y="49"/>
                      </a:lnTo>
                      <a:lnTo>
                        <a:pt x="1217" y="52"/>
                      </a:lnTo>
                      <a:lnTo>
                        <a:pt x="1227" y="53"/>
                      </a:lnTo>
                      <a:lnTo>
                        <a:pt x="1235" y="54"/>
                      </a:lnTo>
                      <a:lnTo>
                        <a:pt x="1244" y="56"/>
                      </a:lnTo>
                      <a:lnTo>
                        <a:pt x="1251" y="59"/>
                      </a:lnTo>
                      <a:lnTo>
                        <a:pt x="1259" y="60"/>
                      </a:lnTo>
                      <a:lnTo>
                        <a:pt x="1266" y="61"/>
                      </a:lnTo>
                      <a:lnTo>
                        <a:pt x="1273" y="64"/>
                      </a:lnTo>
                      <a:lnTo>
                        <a:pt x="1281" y="66"/>
                      </a:lnTo>
                      <a:lnTo>
                        <a:pt x="1288" y="67"/>
                      </a:lnTo>
                      <a:lnTo>
                        <a:pt x="1295" y="68"/>
                      </a:lnTo>
                      <a:lnTo>
                        <a:pt x="1302" y="71"/>
                      </a:lnTo>
                      <a:lnTo>
                        <a:pt x="1309" y="73"/>
                      </a:lnTo>
                      <a:lnTo>
                        <a:pt x="1316" y="74"/>
                      </a:lnTo>
                      <a:lnTo>
                        <a:pt x="1323" y="75"/>
                      </a:lnTo>
                      <a:lnTo>
                        <a:pt x="1330" y="78"/>
                      </a:lnTo>
                      <a:lnTo>
                        <a:pt x="1337" y="80"/>
                      </a:lnTo>
                      <a:lnTo>
                        <a:pt x="1342" y="81"/>
                      </a:lnTo>
                      <a:lnTo>
                        <a:pt x="1349" y="84"/>
                      </a:lnTo>
                      <a:lnTo>
                        <a:pt x="1355" y="85"/>
                      </a:lnTo>
                      <a:lnTo>
                        <a:pt x="1361" y="87"/>
                      </a:lnTo>
                      <a:lnTo>
                        <a:pt x="1368" y="88"/>
                      </a:lnTo>
                      <a:lnTo>
                        <a:pt x="1373" y="91"/>
                      </a:lnTo>
                      <a:lnTo>
                        <a:pt x="1379" y="92"/>
                      </a:lnTo>
                      <a:lnTo>
                        <a:pt x="1386" y="93"/>
                      </a:lnTo>
                      <a:lnTo>
                        <a:pt x="1391" y="96"/>
                      </a:lnTo>
                      <a:lnTo>
                        <a:pt x="1398" y="98"/>
                      </a:lnTo>
                      <a:lnTo>
                        <a:pt x="1404" y="100"/>
                      </a:lnTo>
                      <a:lnTo>
                        <a:pt x="1411" y="102"/>
                      </a:lnTo>
                      <a:lnTo>
                        <a:pt x="1416" y="105"/>
                      </a:lnTo>
                      <a:lnTo>
                        <a:pt x="1423" y="107"/>
                      </a:lnTo>
                      <a:lnTo>
                        <a:pt x="1429" y="109"/>
                      </a:lnTo>
                      <a:lnTo>
                        <a:pt x="1436" y="112"/>
                      </a:lnTo>
                      <a:lnTo>
                        <a:pt x="1443" y="114"/>
                      </a:lnTo>
                      <a:lnTo>
                        <a:pt x="1450" y="116"/>
                      </a:lnTo>
                      <a:lnTo>
                        <a:pt x="1455" y="119"/>
                      </a:lnTo>
                      <a:lnTo>
                        <a:pt x="1462" y="121"/>
                      </a:lnTo>
                      <a:lnTo>
                        <a:pt x="1469" y="123"/>
                      </a:lnTo>
                      <a:lnTo>
                        <a:pt x="1476" y="126"/>
                      </a:lnTo>
                      <a:lnTo>
                        <a:pt x="1483" y="128"/>
                      </a:lnTo>
                      <a:lnTo>
                        <a:pt x="1490" y="131"/>
                      </a:lnTo>
                      <a:lnTo>
                        <a:pt x="1498" y="134"/>
                      </a:lnTo>
                      <a:lnTo>
                        <a:pt x="1505" y="137"/>
                      </a:lnTo>
                      <a:lnTo>
                        <a:pt x="1512" y="139"/>
                      </a:lnTo>
                      <a:lnTo>
                        <a:pt x="1521" y="142"/>
                      </a:lnTo>
                      <a:lnTo>
                        <a:pt x="1528" y="145"/>
                      </a:lnTo>
                      <a:lnTo>
                        <a:pt x="1536" y="149"/>
                      </a:lnTo>
                      <a:lnTo>
                        <a:pt x="1544" y="152"/>
                      </a:lnTo>
                      <a:lnTo>
                        <a:pt x="1553" y="156"/>
                      </a:lnTo>
                      <a:lnTo>
                        <a:pt x="1562" y="159"/>
                      </a:lnTo>
                      <a:lnTo>
                        <a:pt x="1572" y="163"/>
                      </a:lnTo>
                      <a:lnTo>
                        <a:pt x="1581" y="166"/>
                      </a:lnTo>
                      <a:lnTo>
                        <a:pt x="1589" y="170"/>
                      </a:lnTo>
                      <a:lnTo>
                        <a:pt x="1597" y="173"/>
                      </a:lnTo>
                      <a:lnTo>
                        <a:pt x="1607" y="178"/>
                      </a:lnTo>
                      <a:lnTo>
                        <a:pt x="1615" y="181"/>
                      </a:lnTo>
                      <a:lnTo>
                        <a:pt x="1625" y="185"/>
                      </a:lnTo>
                      <a:lnTo>
                        <a:pt x="1635" y="190"/>
                      </a:lnTo>
                      <a:lnTo>
                        <a:pt x="1643" y="195"/>
                      </a:lnTo>
                      <a:lnTo>
                        <a:pt x="1652" y="199"/>
                      </a:lnTo>
                      <a:lnTo>
                        <a:pt x="1661" y="203"/>
                      </a:lnTo>
                      <a:lnTo>
                        <a:pt x="1670" y="208"/>
                      </a:lnTo>
                      <a:lnTo>
                        <a:pt x="1679" y="213"/>
                      </a:lnTo>
                      <a:lnTo>
                        <a:pt x="1688" y="217"/>
                      </a:lnTo>
                      <a:lnTo>
                        <a:pt x="1696" y="223"/>
                      </a:lnTo>
                      <a:lnTo>
                        <a:pt x="1706" y="229"/>
                      </a:lnTo>
                      <a:lnTo>
                        <a:pt x="1716" y="236"/>
                      </a:lnTo>
                      <a:lnTo>
                        <a:pt x="1724" y="240"/>
                      </a:lnTo>
                      <a:lnTo>
                        <a:pt x="1732" y="245"/>
                      </a:lnTo>
                      <a:lnTo>
                        <a:pt x="1741" y="251"/>
                      </a:lnTo>
                      <a:lnTo>
                        <a:pt x="1750" y="258"/>
                      </a:lnTo>
                      <a:lnTo>
                        <a:pt x="1759" y="263"/>
                      </a:lnTo>
                      <a:lnTo>
                        <a:pt x="1767" y="270"/>
                      </a:lnTo>
                      <a:lnTo>
                        <a:pt x="1775" y="276"/>
                      </a:lnTo>
                      <a:lnTo>
                        <a:pt x="1784" y="283"/>
                      </a:lnTo>
                      <a:lnTo>
                        <a:pt x="1792" y="288"/>
                      </a:lnTo>
                      <a:lnTo>
                        <a:pt x="1801" y="295"/>
                      </a:lnTo>
                      <a:lnTo>
                        <a:pt x="1807" y="302"/>
                      </a:lnTo>
                      <a:lnTo>
                        <a:pt x="1816" y="309"/>
                      </a:lnTo>
                      <a:lnTo>
                        <a:pt x="1823" y="316"/>
                      </a:lnTo>
                      <a:lnTo>
                        <a:pt x="1831" y="323"/>
                      </a:lnTo>
                      <a:lnTo>
                        <a:pt x="1838" y="330"/>
                      </a:lnTo>
                      <a:lnTo>
                        <a:pt x="1846" y="337"/>
                      </a:lnTo>
                      <a:lnTo>
                        <a:pt x="1853" y="344"/>
                      </a:lnTo>
                      <a:lnTo>
                        <a:pt x="1860" y="351"/>
                      </a:lnTo>
                      <a:lnTo>
                        <a:pt x="1867" y="359"/>
                      </a:lnTo>
                      <a:lnTo>
                        <a:pt x="1874" y="366"/>
                      </a:lnTo>
                      <a:lnTo>
                        <a:pt x="1881" y="373"/>
                      </a:lnTo>
                      <a:lnTo>
                        <a:pt x="1888" y="382"/>
                      </a:lnTo>
                      <a:lnTo>
                        <a:pt x="1894" y="390"/>
                      </a:lnTo>
                      <a:lnTo>
                        <a:pt x="1901" y="398"/>
                      </a:lnTo>
                      <a:lnTo>
                        <a:pt x="1906" y="405"/>
                      </a:lnTo>
                      <a:lnTo>
                        <a:pt x="1911" y="414"/>
                      </a:lnTo>
                      <a:lnTo>
                        <a:pt x="1916" y="422"/>
                      </a:lnTo>
                      <a:lnTo>
                        <a:pt x="1923" y="430"/>
                      </a:lnTo>
                      <a:lnTo>
                        <a:pt x="1927" y="437"/>
                      </a:lnTo>
                      <a:lnTo>
                        <a:pt x="1933" y="447"/>
                      </a:lnTo>
                      <a:lnTo>
                        <a:pt x="1937" y="456"/>
                      </a:lnTo>
                      <a:lnTo>
                        <a:pt x="1943" y="464"/>
                      </a:lnTo>
                      <a:lnTo>
                        <a:pt x="1947" y="472"/>
                      </a:lnTo>
                      <a:lnTo>
                        <a:pt x="1951" y="481"/>
                      </a:lnTo>
                      <a:lnTo>
                        <a:pt x="1954" y="489"/>
                      </a:lnTo>
                      <a:lnTo>
                        <a:pt x="1958" y="499"/>
                      </a:lnTo>
                      <a:lnTo>
                        <a:pt x="1961" y="507"/>
                      </a:lnTo>
                      <a:lnTo>
                        <a:pt x="1963" y="517"/>
                      </a:lnTo>
                      <a:lnTo>
                        <a:pt x="1966" y="525"/>
                      </a:lnTo>
                      <a:lnTo>
                        <a:pt x="1969" y="535"/>
                      </a:lnTo>
                      <a:lnTo>
                        <a:pt x="1970" y="543"/>
                      </a:lnTo>
                      <a:lnTo>
                        <a:pt x="1973" y="553"/>
                      </a:lnTo>
                      <a:lnTo>
                        <a:pt x="1975" y="561"/>
                      </a:lnTo>
                      <a:lnTo>
                        <a:pt x="1976" y="571"/>
                      </a:lnTo>
                      <a:lnTo>
                        <a:pt x="1977" y="581"/>
                      </a:lnTo>
                      <a:lnTo>
                        <a:pt x="1977" y="591"/>
                      </a:lnTo>
                      <a:lnTo>
                        <a:pt x="1977" y="599"/>
                      </a:lnTo>
                      <a:lnTo>
                        <a:pt x="1979" y="610"/>
                      </a:lnTo>
                      <a:lnTo>
                        <a:pt x="1977" y="620"/>
                      </a:lnTo>
                      <a:lnTo>
                        <a:pt x="1977" y="632"/>
                      </a:lnTo>
                      <a:lnTo>
                        <a:pt x="1975" y="642"/>
                      </a:lnTo>
                      <a:lnTo>
                        <a:pt x="1975" y="653"/>
                      </a:lnTo>
                      <a:lnTo>
                        <a:pt x="1973" y="663"/>
                      </a:lnTo>
                      <a:lnTo>
                        <a:pt x="1972" y="674"/>
                      </a:lnTo>
                      <a:lnTo>
                        <a:pt x="1970" y="683"/>
                      </a:lnTo>
                      <a:lnTo>
                        <a:pt x="1968" y="694"/>
                      </a:lnTo>
                      <a:lnTo>
                        <a:pt x="1965" y="702"/>
                      </a:lnTo>
                      <a:lnTo>
                        <a:pt x="1963" y="710"/>
                      </a:lnTo>
                      <a:lnTo>
                        <a:pt x="1959" y="719"/>
                      </a:lnTo>
                      <a:lnTo>
                        <a:pt x="1958" y="727"/>
                      </a:lnTo>
                      <a:lnTo>
                        <a:pt x="1954" y="734"/>
                      </a:lnTo>
                      <a:lnTo>
                        <a:pt x="1951" y="742"/>
                      </a:lnTo>
                      <a:lnTo>
                        <a:pt x="1948" y="749"/>
                      </a:lnTo>
                      <a:lnTo>
                        <a:pt x="1944" y="756"/>
                      </a:lnTo>
                      <a:lnTo>
                        <a:pt x="1940" y="763"/>
                      </a:lnTo>
                      <a:lnTo>
                        <a:pt x="1936" y="770"/>
                      </a:lnTo>
                      <a:lnTo>
                        <a:pt x="1931" y="776"/>
                      </a:lnTo>
                      <a:lnTo>
                        <a:pt x="1927" y="783"/>
                      </a:lnTo>
                      <a:lnTo>
                        <a:pt x="1923" y="788"/>
                      </a:lnTo>
                      <a:lnTo>
                        <a:pt x="1917" y="794"/>
                      </a:lnTo>
                      <a:lnTo>
                        <a:pt x="1913" y="798"/>
                      </a:lnTo>
                      <a:lnTo>
                        <a:pt x="1909" y="804"/>
                      </a:lnTo>
                      <a:lnTo>
                        <a:pt x="1902" y="808"/>
                      </a:lnTo>
                      <a:lnTo>
                        <a:pt x="1898" y="812"/>
                      </a:lnTo>
                      <a:lnTo>
                        <a:pt x="1892" y="816"/>
                      </a:lnTo>
                      <a:lnTo>
                        <a:pt x="1887" y="822"/>
                      </a:lnTo>
                      <a:lnTo>
                        <a:pt x="1881" y="825"/>
                      </a:lnTo>
                      <a:lnTo>
                        <a:pt x="1876" y="829"/>
                      </a:lnTo>
                      <a:lnTo>
                        <a:pt x="1870" y="833"/>
                      </a:lnTo>
                      <a:lnTo>
                        <a:pt x="1865" y="837"/>
                      </a:lnTo>
                      <a:lnTo>
                        <a:pt x="1858" y="839"/>
                      </a:lnTo>
                      <a:lnTo>
                        <a:pt x="1851" y="843"/>
                      </a:lnTo>
                      <a:lnTo>
                        <a:pt x="1845" y="846"/>
                      </a:lnTo>
                      <a:lnTo>
                        <a:pt x="1838" y="848"/>
                      </a:lnTo>
                      <a:lnTo>
                        <a:pt x="1831" y="851"/>
                      </a:lnTo>
                      <a:lnTo>
                        <a:pt x="1826" y="852"/>
                      </a:lnTo>
                      <a:lnTo>
                        <a:pt x="1819" y="855"/>
                      </a:lnTo>
                      <a:lnTo>
                        <a:pt x="1813" y="858"/>
                      </a:lnTo>
                      <a:lnTo>
                        <a:pt x="1806" y="859"/>
                      </a:lnTo>
                      <a:lnTo>
                        <a:pt x="1799" y="861"/>
                      </a:lnTo>
                      <a:lnTo>
                        <a:pt x="1792" y="862"/>
                      </a:lnTo>
                      <a:lnTo>
                        <a:pt x="1785" y="865"/>
                      </a:lnTo>
                      <a:lnTo>
                        <a:pt x="1778" y="865"/>
                      </a:lnTo>
                      <a:lnTo>
                        <a:pt x="1771" y="866"/>
                      </a:lnTo>
                      <a:lnTo>
                        <a:pt x="1764" y="868"/>
                      </a:lnTo>
                      <a:lnTo>
                        <a:pt x="1757" y="871"/>
                      </a:lnTo>
                      <a:lnTo>
                        <a:pt x="1749" y="871"/>
                      </a:lnTo>
                      <a:lnTo>
                        <a:pt x="1742" y="872"/>
                      </a:lnTo>
                      <a:lnTo>
                        <a:pt x="1735" y="872"/>
                      </a:lnTo>
                      <a:lnTo>
                        <a:pt x="1728" y="873"/>
                      </a:lnTo>
                      <a:lnTo>
                        <a:pt x="1721" y="873"/>
                      </a:lnTo>
                      <a:lnTo>
                        <a:pt x="1714" y="875"/>
                      </a:lnTo>
                      <a:lnTo>
                        <a:pt x="1707" y="875"/>
                      </a:lnTo>
                      <a:lnTo>
                        <a:pt x="1700" y="876"/>
                      </a:lnTo>
                      <a:lnTo>
                        <a:pt x="1692" y="876"/>
                      </a:lnTo>
                      <a:lnTo>
                        <a:pt x="1685" y="876"/>
                      </a:lnTo>
                      <a:lnTo>
                        <a:pt x="1678" y="876"/>
                      </a:lnTo>
                      <a:lnTo>
                        <a:pt x="1671" y="878"/>
                      </a:lnTo>
                      <a:lnTo>
                        <a:pt x="1664" y="878"/>
                      </a:lnTo>
                      <a:lnTo>
                        <a:pt x="1657" y="879"/>
                      </a:lnTo>
                      <a:lnTo>
                        <a:pt x="1650" y="879"/>
                      </a:lnTo>
                      <a:lnTo>
                        <a:pt x="1645" y="880"/>
                      </a:lnTo>
                      <a:lnTo>
                        <a:pt x="1638" y="880"/>
                      </a:lnTo>
                      <a:lnTo>
                        <a:pt x="1631" y="880"/>
                      </a:lnTo>
                      <a:lnTo>
                        <a:pt x="1624" y="880"/>
                      </a:lnTo>
                      <a:lnTo>
                        <a:pt x="1617" y="880"/>
                      </a:lnTo>
                      <a:lnTo>
                        <a:pt x="1610" y="879"/>
                      </a:lnTo>
                      <a:lnTo>
                        <a:pt x="1603" y="879"/>
                      </a:lnTo>
                      <a:lnTo>
                        <a:pt x="1596" y="879"/>
                      </a:lnTo>
                      <a:lnTo>
                        <a:pt x="1589" y="879"/>
                      </a:lnTo>
                      <a:lnTo>
                        <a:pt x="1582" y="876"/>
                      </a:lnTo>
                      <a:lnTo>
                        <a:pt x="1575" y="876"/>
                      </a:lnTo>
                      <a:lnTo>
                        <a:pt x="1568" y="875"/>
                      </a:lnTo>
                      <a:lnTo>
                        <a:pt x="1561" y="875"/>
                      </a:lnTo>
                      <a:lnTo>
                        <a:pt x="1554" y="873"/>
                      </a:lnTo>
                      <a:lnTo>
                        <a:pt x="1547" y="873"/>
                      </a:lnTo>
                      <a:lnTo>
                        <a:pt x="1540" y="872"/>
                      </a:lnTo>
                      <a:lnTo>
                        <a:pt x="1533" y="871"/>
                      </a:lnTo>
                      <a:lnTo>
                        <a:pt x="1526" y="868"/>
                      </a:lnTo>
                      <a:lnTo>
                        <a:pt x="1519" y="866"/>
                      </a:lnTo>
                      <a:lnTo>
                        <a:pt x="1512" y="865"/>
                      </a:lnTo>
                      <a:lnTo>
                        <a:pt x="1505" y="864"/>
                      </a:lnTo>
                      <a:lnTo>
                        <a:pt x="1498" y="861"/>
                      </a:lnTo>
                      <a:lnTo>
                        <a:pt x="1491" y="859"/>
                      </a:lnTo>
                      <a:lnTo>
                        <a:pt x="1484" y="858"/>
                      </a:lnTo>
                      <a:lnTo>
                        <a:pt x="1478" y="857"/>
                      </a:lnTo>
                      <a:lnTo>
                        <a:pt x="1471" y="852"/>
                      </a:lnTo>
                      <a:lnTo>
                        <a:pt x="1464" y="851"/>
                      </a:lnTo>
                      <a:lnTo>
                        <a:pt x="1457" y="848"/>
                      </a:lnTo>
                      <a:lnTo>
                        <a:pt x="1450" y="846"/>
                      </a:lnTo>
                      <a:lnTo>
                        <a:pt x="1443" y="843"/>
                      </a:lnTo>
                      <a:lnTo>
                        <a:pt x="1436" y="840"/>
                      </a:lnTo>
                      <a:lnTo>
                        <a:pt x="1429" y="839"/>
                      </a:lnTo>
                      <a:lnTo>
                        <a:pt x="1423" y="836"/>
                      </a:lnTo>
                      <a:lnTo>
                        <a:pt x="1416" y="832"/>
                      </a:lnTo>
                      <a:lnTo>
                        <a:pt x="1409" y="829"/>
                      </a:lnTo>
                      <a:lnTo>
                        <a:pt x="1402" y="826"/>
                      </a:lnTo>
                      <a:lnTo>
                        <a:pt x="1395" y="823"/>
                      </a:lnTo>
                      <a:lnTo>
                        <a:pt x="1388" y="819"/>
                      </a:lnTo>
                      <a:lnTo>
                        <a:pt x="1381" y="816"/>
                      </a:lnTo>
                      <a:lnTo>
                        <a:pt x="1375" y="812"/>
                      </a:lnTo>
                      <a:lnTo>
                        <a:pt x="1369" y="809"/>
                      </a:lnTo>
                      <a:lnTo>
                        <a:pt x="1362" y="805"/>
                      </a:lnTo>
                      <a:lnTo>
                        <a:pt x="1356" y="802"/>
                      </a:lnTo>
                      <a:lnTo>
                        <a:pt x="1349" y="798"/>
                      </a:lnTo>
                      <a:lnTo>
                        <a:pt x="1344" y="795"/>
                      </a:lnTo>
                      <a:lnTo>
                        <a:pt x="1337" y="790"/>
                      </a:lnTo>
                      <a:lnTo>
                        <a:pt x="1330" y="787"/>
                      </a:lnTo>
                      <a:lnTo>
                        <a:pt x="1324" y="783"/>
                      </a:lnTo>
                      <a:lnTo>
                        <a:pt x="1319" y="780"/>
                      </a:lnTo>
                      <a:lnTo>
                        <a:pt x="1312" y="774"/>
                      </a:lnTo>
                      <a:lnTo>
                        <a:pt x="1306" y="772"/>
                      </a:lnTo>
                      <a:lnTo>
                        <a:pt x="1299" y="766"/>
                      </a:lnTo>
                      <a:lnTo>
                        <a:pt x="1294" y="762"/>
                      </a:lnTo>
                      <a:lnTo>
                        <a:pt x="1288" y="758"/>
                      </a:lnTo>
                      <a:lnTo>
                        <a:pt x="1283" y="754"/>
                      </a:lnTo>
                      <a:lnTo>
                        <a:pt x="1277" y="748"/>
                      </a:lnTo>
                      <a:lnTo>
                        <a:pt x="1271" y="745"/>
                      </a:lnTo>
                      <a:lnTo>
                        <a:pt x="1265" y="740"/>
                      </a:lnTo>
                      <a:lnTo>
                        <a:pt x="1259" y="735"/>
                      </a:lnTo>
                      <a:lnTo>
                        <a:pt x="1253" y="731"/>
                      </a:lnTo>
                      <a:lnTo>
                        <a:pt x="1249" y="726"/>
                      </a:lnTo>
                      <a:lnTo>
                        <a:pt x="1244" y="722"/>
                      </a:lnTo>
                      <a:lnTo>
                        <a:pt x="1238" y="717"/>
                      </a:lnTo>
                      <a:lnTo>
                        <a:pt x="1234" y="712"/>
                      </a:lnTo>
                      <a:lnTo>
                        <a:pt x="1228" y="709"/>
                      </a:lnTo>
                      <a:lnTo>
                        <a:pt x="1223" y="703"/>
                      </a:lnTo>
                      <a:lnTo>
                        <a:pt x="1217" y="698"/>
                      </a:lnTo>
                      <a:lnTo>
                        <a:pt x="1213" y="694"/>
                      </a:lnTo>
                      <a:lnTo>
                        <a:pt x="1207" y="688"/>
                      </a:lnTo>
                      <a:lnTo>
                        <a:pt x="1202" y="683"/>
                      </a:lnTo>
                      <a:lnTo>
                        <a:pt x="1198" y="678"/>
                      </a:lnTo>
                      <a:lnTo>
                        <a:pt x="1194" y="674"/>
                      </a:lnTo>
                      <a:lnTo>
                        <a:pt x="1188" y="669"/>
                      </a:lnTo>
                      <a:lnTo>
                        <a:pt x="1184" y="664"/>
                      </a:lnTo>
                      <a:lnTo>
                        <a:pt x="1180" y="660"/>
                      </a:lnTo>
                      <a:lnTo>
                        <a:pt x="1174" y="655"/>
                      </a:lnTo>
                      <a:lnTo>
                        <a:pt x="1170" y="651"/>
                      </a:lnTo>
                      <a:lnTo>
                        <a:pt x="1166" y="646"/>
                      </a:lnTo>
                      <a:lnTo>
                        <a:pt x="1162" y="641"/>
                      </a:lnTo>
                      <a:lnTo>
                        <a:pt x="1157" y="637"/>
                      </a:lnTo>
                      <a:lnTo>
                        <a:pt x="1155" y="632"/>
                      </a:lnTo>
                      <a:lnTo>
                        <a:pt x="1149" y="627"/>
                      </a:lnTo>
                      <a:lnTo>
                        <a:pt x="1145" y="623"/>
                      </a:lnTo>
                      <a:lnTo>
                        <a:pt x="1141" y="619"/>
                      </a:lnTo>
                      <a:lnTo>
                        <a:pt x="1136" y="613"/>
                      </a:lnTo>
                      <a:lnTo>
                        <a:pt x="1132" y="609"/>
                      </a:lnTo>
                      <a:lnTo>
                        <a:pt x="1128" y="605"/>
                      </a:lnTo>
                      <a:lnTo>
                        <a:pt x="1124" y="600"/>
                      </a:lnTo>
                      <a:lnTo>
                        <a:pt x="1121" y="596"/>
                      </a:lnTo>
                      <a:lnTo>
                        <a:pt x="1113" y="588"/>
                      </a:lnTo>
                      <a:lnTo>
                        <a:pt x="1106" y="581"/>
                      </a:lnTo>
                      <a:lnTo>
                        <a:pt x="1099" y="571"/>
                      </a:lnTo>
                      <a:lnTo>
                        <a:pt x="1093" y="564"/>
                      </a:lnTo>
                      <a:lnTo>
                        <a:pt x="1086" y="556"/>
                      </a:lnTo>
                      <a:lnTo>
                        <a:pt x="1079" y="549"/>
                      </a:lnTo>
                      <a:lnTo>
                        <a:pt x="1072" y="542"/>
                      </a:lnTo>
                      <a:lnTo>
                        <a:pt x="1067" y="535"/>
                      </a:lnTo>
                      <a:lnTo>
                        <a:pt x="1060" y="528"/>
                      </a:lnTo>
                      <a:lnTo>
                        <a:pt x="1056" y="522"/>
                      </a:lnTo>
                      <a:lnTo>
                        <a:pt x="1050" y="518"/>
                      </a:lnTo>
                      <a:lnTo>
                        <a:pt x="1045" y="513"/>
                      </a:lnTo>
                      <a:lnTo>
                        <a:pt x="1040" y="507"/>
                      </a:lnTo>
                      <a:lnTo>
                        <a:pt x="1035" y="503"/>
                      </a:lnTo>
                      <a:lnTo>
                        <a:pt x="1029" y="499"/>
                      </a:lnTo>
                      <a:lnTo>
                        <a:pt x="1026" y="496"/>
                      </a:lnTo>
                      <a:lnTo>
                        <a:pt x="1021" y="492"/>
                      </a:lnTo>
                      <a:lnTo>
                        <a:pt x="1017" y="489"/>
                      </a:lnTo>
                      <a:lnTo>
                        <a:pt x="1014" y="486"/>
                      </a:lnTo>
                      <a:lnTo>
                        <a:pt x="1010" y="486"/>
                      </a:lnTo>
                      <a:lnTo>
                        <a:pt x="1006" y="483"/>
                      </a:lnTo>
                      <a:lnTo>
                        <a:pt x="1001" y="482"/>
                      </a:lnTo>
                      <a:lnTo>
                        <a:pt x="996" y="481"/>
                      </a:lnTo>
                      <a:lnTo>
                        <a:pt x="992" y="481"/>
                      </a:lnTo>
                      <a:lnTo>
                        <a:pt x="985" y="479"/>
                      </a:lnTo>
                      <a:lnTo>
                        <a:pt x="979" y="478"/>
                      </a:lnTo>
                      <a:lnTo>
                        <a:pt x="972" y="478"/>
                      </a:lnTo>
                      <a:lnTo>
                        <a:pt x="965" y="478"/>
                      </a:lnTo>
                      <a:lnTo>
                        <a:pt x="958" y="476"/>
                      </a:lnTo>
                      <a:lnTo>
                        <a:pt x="950" y="476"/>
                      </a:lnTo>
                      <a:lnTo>
                        <a:pt x="943" y="476"/>
                      </a:lnTo>
                      <a:lnTo>
                        <a:pt x="935" y="476"/>
                      </a:lnTo>
                      <a:lnTo>
                        <a:pt x="930" y="476"/>
                      </a:lnTo>
                      <a:lnTo>
                        <a:pt x="926" y="476"/>
                      </a:lnTo>
                      <a:lnTo>
                        <a:pt x="922" y="476"/>
                      </a:lnTo>
                      <a:lnTo>
                        <a:pt x="918" y="478"/>
                      </a:lnTo>
                      <a:lnTo>
                        <a:pt x="910" y="478"/>
                      </a:lnTo>
                      <a:lnTo>
                        <a:pt x="901" y="479"/>
                      </a:lnTo>
                      <a:lnTo>
                        <a:pt x="897" y="479"/>
                      </a:lnTo>
                      <a:lnTo>
                        <a:pt x="893" y="479"/>
                      </a:lnTo>
                      <a:lnTo>
                        <a:pt x="887" y="479"/>
                      </a:lnTo>
                      <a:lnTo>
                        <a:pt x="883" y="479"/>
                      </a:lnTo>
                      <a:lnTo>
                        <a:pt x="879" y="479"/>
                      </a:lnTo>
                      <a:lnTo>
                        <a:pt x="873" y="481"/>
                      </a:lnTo>
                      <a:lnTo>
                        <a:pt x="869" y="481"/>
                      </a:lnTo>
                      <a:lnTo>
                        <a:pt x="865" y="482"/>
                      </a:lnTo>
                      <a:lnTo>
                        <a:pt x="859" y="482"/>
                      </a:lnTo>
                      <a:lnTo>
                        <a:pt x="855" y="482"/>
                      </a:lnTo>
                      <a:lnTo>
                        <a:pt x="851" y="483"/>
                      </a:lnTo>
                      <a:lnTo>
                        <a:pt x="845" y="483"/>
                      </a:lnTo>
                      <a:lnTo>
                        <a:pt x="841" y="483"/>
                      </a:lnTo>
                      <a:lnTo>
                        <a:pt x="837" y="485"/>
                      </a:lnTo>
                      <a:lnTo>
                        <a:pt x="833" y="485"/>
                      </a:lnTo>
                      <a:lnTo>
                        <a:pt x="829" y="486"/>
                      </a:lnTo>
                      <a:lnTo>
                        <a:pt x="823" y="486"/>
                      </a:lnTo>
                      <a:lnTo>
                        <a:pt x="819" y="488"/>
                      </a:lnTo>
                      <a:lnTo>
                        <a:pt x="815" y="489"/>
                      </a:lnTo>
                      <a:lnTo>
                        <a:pt x="809" y="489"/>
                      </a:lnTo>
                      <a:lnTo>
                        <a:pt x="805" y="490"/>
                      </a:lnTo>
                      <a:lnTo>
                        <a:pt x="801" y="490"/>
                      </a:lnTo>
                      <a:lnTo>
                        <a:pt x="797" y="492"/>
                      </a:lnTo>
                      <a:lnTo>
                        <a:pt x="793" y="493"/>
                      </a:lnTo>
                      <a:lnTo>
                        <a:pt x="788" y="493"/>
                      </a:lnTo>
                      <a:lnTo>
                        <a:pt x="784" y="495"/>
                      </a:lnTo>
                      <a:lnTo>
                        <a:pt x="780" y="495"/>
                      </a:lnTo>
                      <a:lnTo>
                        <a:pt x="776" y="496"/>
                      </a:lnTo>
                      <a:lnTo>
                        <a:pt x="768" y="499"/>
                      </a:lnTo>
                      <a:lnTo>
                        <a:pt x="761" y="500"/>
                      </a:lnTo>
                      <a:lnTo>
                        <a:pt x="756" y="503"/>
                      </a:lnTo>
                      <a:lnTo>
                        <a:pt x="751" y="507"/>
                      </a:lnTo>
                      <a:lnTo>
                        <a:pt x="748" y="511"/>
                      </a:lnTo>
                      <a:lnTo>
                        <a:pt x="744" y="515"/>
                      </a:lnTo>
                      <a:lnTo>
                        <a:pt x="741" y="521"/>
                      </a:lnTo>
                      <a:lnTo>
                        <a:pt x="737" y="527"/>
                      </a:lnTo>
                      <a:lnTo>
                        <a:pt x="731" y="531"/>
                      </a:lnTo>
                      <a:lnTo>
                        <a:pt x="729" y="536"/>
                      </a:lnTo>
                      <a:lnTo>
                        <a:pt x="724" y="542"/>
                      </a:lnTo>
                      <a:lnTo>
                        <a:pt x="722" y="547"/>
                      </a:lnTo>
                      <a:lnTo>
                        <a:pt x="720" y="553"/>
                      </a:lnTo>
                      <a:lnTo>
                        <a:pt x="719" y="557"/>
                      </a:lnTo>
                      <a:lnTo>
                        <a:pt x="716" y="561"/>
                      </a:lnTo>
                      <a:lnTo>
                        <a:pt x="717" y="567"/>
                      </a:lnTo>
                      <a:lnTo>
                        <a:pt x="717" y="570"/>
                      </a:lnTo>
                      <a:lnTo>
                        <a:pt x="719" y="574"/>
                      </a:lnTo>
                      <a:lnTo>
                        <a:pt x="719" y="578"/>
                      </a:lnTo>
                      <a:lnTo>
                        <a:pt x="722" y="582"/>
                      </a:lnTo>
                      <a:lnTo>
                        <a:pt x="722" y="588"/>
                      </a:lnTo>
                      <a:lnTo>
                        <a:pt x="724" y="592"/>
                      </a:lnTo>
                      <a:lnTo>
                        <a:pt x="727" y="598"/>
                      </a:lnTo>
                      <a:lnTo>
                        <a:pt x="730" y="603"/>
                      </a:lnTo>
                      <a:lnTo>
                        <a:pt x="731" y="609"/>
                      </a:lnTo>
                      <a:lnTo>
                        <a:pt x="735" y="614"/>
                      </a:lnTo>
                      <a:lnTo>
                        <a:pt x="738" y="621"/>
                      </a:lnTo>
                      <a:lnTo>
                        <a:pt x="742" y="628"/>
                      </a:lnTo>
                      <a:lnTo>
                        <a:pt x="745" y="635"/>
                      </a:lnTo>
                      <a:lnTo>
                        <a:pt x="749" y="642"/>
                      </a:lnTo>
                      <a:lnTo>
                        <a:pt x="755" y="649"/>
                      </a:lnTo>
                      <a:lnTo>
                        <a:pt x="759" y="656"/>
                      </a:lnTo>
                      <a:lnTo>
                        <a:pt x="763" y="663"/>
                      </a:lnTo>
                      <a:lnTo>
                        <a:pt x="766" y="670"/>
                      </a:lnTo>
                      <a:lnTo>
                        <a:pt x="772" y="677"/>
                      </a:lnTo>
                      <a:lnTo>
                        <a:pt x="776" y="685"/>
                      </a:lnTo>
                      <a:lnTo>
                        <a:pt x="780" y="692"/>
                      </a:lnTo>
                      <a:lnTo>
                        <a:pt x="786" y="701"/>
                      </a:lnTo>
                      <a:lnTo>
                        <a:pt x="791" y="708"/>
                      </a:lnTo>
                      <a:lnTo>
                        <a:pt x="795" y="716"/>
                      </a:lnTo>
                      <a:lnTo>
                        <a:pt x="801" y="723"/>
                      </a:lnTo>
                      <a:lnTo>
                        <a:pt x="806" y="731"/>
                      </a:lnTo>
                      <a:lnTo>
                        <a:pt x="811" y="738"/>
                      </a:lnTo>
                      <a:lnTo>
                        <a:pt x="816" y="745"/>
                      </a:lnTo>
                      <a:lnTo>
                        <a:pt x="822" y="752"/>
                      </a:lnTo>
                      <a:lnTo>
                        <a:pt x="827" y="761"/>
                      </a:lnTo>
                      <a:lnTo>
                        <a:pt x="833" y="768"/>
                      </a:lnTo>
                      <a:lnTo>
                        <a:pt x="839" y="776"/>
                      </a:lnTo>
                      <a:lnTo>
                        <a:pt x="774" y="788"/>
                      </a:lnTo>
                      <a:close/>
                    </a:path>
                  </a:pathLst>
                </a:custGeom>
                <a:solidFill>
                  <a:srgbClr val="000000"/>
                </a:solidFill>
                <a:ln w="9525">
                  <a:solidFill>
                    <a:schemeClr val="tx1"/>
                  </a:solidFill>
                  <a:round/>
                  <a:headEnd/>
                  <a:tailEnd/>
                </a:ln>
              </p:spPr>
              <p:txBody>
                <a:bodyPr/>
                <a:lstStyle/>
                <a:p>
                  <a:endParaRPr lang="it-IT"/>
                </a:p>
              </p:txBody>
            </p:sp>
            <p:sp>
              <p:nvSpPr>
                <p:cNvPr id="6522" name="Freeform 668"/>
                <p:cNvSpPr>
                  <a:spLocks/>
                </p:cNvSpPr>
                <p:nvPr/>
              </p:nvSpPr>
              <p:spPr bwMode="auto">
                <a:xfrm>
                  <a:off x="3108" y="1936"/>
                  <a:ext cx="613" cy="222"/>
                </a:xfrm>
                <a:custGeom>
                  <a:avLst/>
                  <a:gdLst>
                    <a:gd name="T0" fmla="*/ 14 w 1838"/>
                    <a:gd name="T1" fmla="*/ 153 h 666"/>
                    <a:gd name="T2" fmla="*/ 16 w 1838"/>
                    <a:gd name="T3" fmla="*/ 136 h 666"/>
                    <a:gd name="T4" fmla="*/ 23 w 1838"/>
                    <a:gd name="T5" fmla="*/ 114 h 666"/>
                    <a:gd name="T6" fmla="*/ 38 w 1838"/>
                    <a:gd name="T7" fmla="*/ 91 h 666"/>
                    <a:gd name="T8" fmla="*/ 63 w 1838"/>
                    <a:gd name="T9" fmla="*/ 66 h 666"/>
                    <a:gd name="T10" fmla="*/ 99 w 1838"/>
                    <a:gd name="T11" fmla="*/ 44 h 666"/>
                    <a:gd name="T12" fmla="*/ 141 w 1838"/>
                    <a:gd name="T13" fmla="*/ 30 h 666"/>
                    <a:gd name="T14" fmla="*/ 187 w 1838"/>
                    <a:gd name="T15" fmla="*/ 23 h 666"/>
                    <a:gd name="T16" fmla="*/ 232 w 1838"/>
                    <a:gd name="T17" fmla="*/ 21 h 666"/>
                    <a:gd name="T18" fmla="*/ 275 w 1838"/>
                    <a:gd name="T19" fmla="*/ 21 h 666"/>
                    <a:gd name="T20" fmla="*/ 312 w 1838"/>
                    <a:gd name="T21" fmla="*/ 25 h 666"/>
                    <a:gd name="T22" fmla="*/ 340 w 1838"/>
                    <a:gd name="T23" fmla="*/ 27 h 666"/>
                    <a:gd name="T24" fmla="*/ 362 w 1838"/>
                    <a:gd name="T25" fmla="*/ 31 h 666"/>
                    <a:gd name="T26" fmla="*/ 382 w 1838"/>
                    <a:gd name="T27" fmla="*/ 36 h 666"/>
                    <a:gd name="T28" fmla="*/ 401 w 1838"/>
                    <a:gd name="T29" fmla="*/ 41 h 666"/>
                    <a:gd name="T30" fmla="*/ 419 w 1838"/>
                    <a:gd name="T31" fmla="*/ 47 h 666"/>
                    <a:gd name="T32" fmla="*/ 437 w 1838"/>
                    <a:gd name="T33" fmla="*/ 53 h 666"/>
                    <a:gd name="T34" fmla="*/ 456 w 1838"/>
                    <a:gd name="T35" fmla="*/ 60 h 666"/>
                    <a:gd name="T36" fmla="*/ 473 w 1838"/>
                    <a:gd name="T37" fmla="*/ 66 h 666"/>
                    <a:gd name="T38" fmla="*/ 489 w 1838"/>
                    <a:gd name="T39" fmla="*/ 73 h 666"/>
                    <a:gd name="T40" fmla="*/ 505 w 1838"/>
                    <a:gd name="T41" fmla="*/ 82 h 666"/>
                    <a:gd name="T42" fmla="*/ 521 w 1838"/>
                    <a:gd name="T43" fmla="*/ 92 h 666"/>
                    <a:gd name="T44" fmla="*/ 538 w 1838"/>
                    <a:gd name="T45" fmla="*/ 104 h 666"/>
                    <a:gd name="T46" fmla="*/ 554 w 1838"/>
                    <a:gd name="T47" fmla="*/ 115 h 666"/>
                    <a:gd name="T48" fmla="*/ 571 w 1838"/>
                    <a:gd name="T49" fmla="*/ 131 h 666"/>
                    <a:gd name="T50" fmla="*/ 582 w 1838"/>
                    <a:gd name="T51" fmla="*/ 148 h 666"/>
                    <a:gd name="T52" fmla="*/ 589 w 1838"/>
                    <a:gd name="T53" fmla="*/ 166 h 666"/>
                    <a:gd name="T54" fmla="*/ 592 w 1838"/>
                    <a:gd name="T55" fmla="*/ 184 h 666"/>
                    <a:gd name="T56" fmla="*/ 593 w 1838"/>
                    <a:gd name="T57" fmla="*/ 201 h 666"/>
                    <a:gd name="T58" fmla="*/ 590 w 1838"/>
                    <a:gd name="T59" fmla="*/ 220 h 666"/>
                    <a:gd name="T60" fmla="*/ 612 w 1838"/>
                    <a:gd name="T61" fmla="*/ 197 h 666"/>
                    <a:gd name="T62" fmla="*/ 612 w 1838"/>
                    <a:gd name="T63" fmla="*/ 176 h 666"/>
                    <a:gd name="T64" fmla="*/ 609 w 1838"/>
                    <a:gd name="T65" fmla="*/ 159 h 666"/>
                    <a:gd name="T66" fmla="*/ 601 w 1838"/>
                    <a:gd name="T67" fmla="*/ 142 h 666"/>
                    <a:gd name="T68" fmla="*/ 588 w 1838"/>
                    <a:gd name="T69" fmla="*/ 124 h 666"/>
                    <a:gd name="T70" fmla="*/ 572 w 1838"/>
                    <a:gd name="T71" fmla="*/ 106 h 666"/>
                    <a:gd name="T72" fmla="*/ 554 w 1838"/>
                    <a:gd name="T73" fmla="*/ 90 h 666"/>
                    <a:gd name="T74" fmla="*/ 535 w 1838"/>
                    <a:gd name="T75" fmla="*/ 76 h 666"/>
                    <a:gd name="T76" fmla="*/ 514 w 1838"/>
                    <a:gd name="T77" fmla="*/ 63 h 666"/>
                    <a:gd name="T78" fmla="*/ 491 w 1838"/>
                    <a:gd name="T79" fmla="*/ 52 h 666"/>
                    <a:gd name="T80" fmla="*/ 468 w 1838"/>
                    <a:gd name="T81" fmla="*/ 43 h 666"/>
                    <a:gd name="T82" fmla="*/ 446 w 1838"/>
                    <a:gd name="T83" fmla="*/ 35 h 666"/>
                    <a:gd name="T84" fmla="*/ 428 w 1838"/>
                    <a:gd name="T85" fmla="*/ 29 h 666"/>
                    <a:gd name="T86" fmla="*/ 412 w 1838"/>
                    <a:gd name="T87" fmla="*/ 24 h 666"/>
                    <a:gd name="T88" fmla="*/ 396 w 1838"/>
                    <a:gd name="T89" fmla="*/ 20 h 666"/>
                    <a:gd name="T90" fmla="*/ 377 w 1838"/>
                    <a:gd name="T91" fmla="*/ 16 h 666"/>
                    <a:gd name="T92" fmla="*/ 351 w 1838"/>
                    <a:gd name="T93" fmla="*/ 11 h 666"/>
                    <a:gd name="T94" fmla="*/ 318 w 1838"/>
                    <a:gd name="T95" fmla="*/ 5 h 666"/>
                    <a:gd name="T96" fmla="*/ 280 w 1838"/>
                    <a:gd name="T97" fmla="*/ 1 h 666"/>
                    <a:gd name="T98" fmla="*/ 240 w 1838"/>
                    <a:gd name="T99" fmla="*/ 0 h 666"/>
                    <a:gd name="T100" fmla="*/ 201 w 1838"/>
                    <a:gd name="T101" fmla="*/ 2 h 666"/>
                    <a:gd name="T102" fmla="*/ 162 w 1838"/>
                    <a:gd name="T103" fmla="*/ 6 h 666"/>
                    <a:gd name="T104" fmla="*/ 127 w 1838"/>
                    <a:gd name="T105" fmla="*/ 14 h 666"/>
                    <a:gd name="T106" fmla="*/ 97 w 1838"/>
                    <a:gd name="T107" fmla="*/ 25 h 666"/>
                    <a:gd name="T108" fmla="*/ 70 w 1838"/>
                    <a:gd name="T109" fmla="*/ 37 h 666"/>
                    <a:gd name="T110" fmla="*/ 47 w 1838"/>
                    <a:gd name="T111" fmla="*/ 53 h 666"/>
                    <a:gd name="T112" fmla="*/ 27 w 1838"/>
                    <a:gd name="T113" fmla="*/ 71 h 666"/>
                    <a:gd name="T114" fmla="*/ 12 w 1838"/>
                    <a:gd name="T115" fmla="*/ 93 h 666"/>
                    <a:gd name="T116" fmla="*/ 2 w 1838"/>
                    <a:gd name="T117" fmla="*/ 119 h 666"/>
                    <a:gd name="T118" fmla="*/ 0 w 1838"/>
                    <a:gd name="T119" fmla="*/ 150 h 6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38" h="666">
                      <a:moveTo>
                        <a:pt x="49" y="510"/>
                      </a:moveTo>
                      <a:lnTo>
                        <a:pt x="47" y="509"/>
                      </a:lnTo>
                      <a:lnTo>
                        <a:pt x="47" y="502"/>
                      </a:lnTo>
                      <a:lnTo>
                        <a:pt x="46" y="496"/>
                      </a:lnTo>
                      <a:lnTo>
                        <a:pt x="46" y="492"/>
                      </a:lnTo>
                      <a:lnTo>
                        <a:pt x="45" y="486"/>
                      </a:lnTo>
                      <a:lnTo>
                        <a:pt x="45" y="479"/>
                      </a:lnTo>
                      <a:lnTo>
                        <a:pt x="45" y="471"/>
                      </a:lnTo>
                      <a:lnTo>
                        <a:pt x="43" y="464"/>
                      </a:lnTo>
                      <a:lnTo>
                        <a:pt x="43" y="459"/>
                      </a:lnTo>
                      <a:lnTo>
                        <a:pt x="43" y="454"/>
                      </a:lnTo>
                      <a:lnTo>
                        <a:pt x="45" y="450"/>
                      </a:lnTo>
                      <a:lnTo>
                        <a:pt x="45" y="445"/>
                      </a:lnTo>
                      <a:lnTo>
                        <a:pt x="45" y="439"/>
                      </a:lnTo>
                      <a:lnTo>
                        <a:pt x="45" y="435"/>
                      </a:lnTo>
                      <a:lnTo>
                        <a:pt x="46" y="428"/>
                      </a:lnTo>
                      <a:lnTo>
                        <a:pt x="47" y="424"/>
                      </a:lnTo>
                      <a:lnTo>
                        <a:pt x="47" y="417"/>
                      </a:lnTo>
                      <a:lnTo>
                        <a:pt x="49" y="411"/>
                      </a:lnTo>
                      <a:lnTo>
                        <a:pt x="49" y="407"/>
                      </a:lnTo>
                      <a:lnTo>
                        <a:pt x="52" y="401"/>
                      </a:lnTo>
                      <a:lnTo>
                        <a:pt x="53" y="394"/>
                      </a:lnTo>
                      <a:lnTo>
                        <a:pt x="54" y="387"/>
                      </a:lnTo>
                      <a:lnTo>
                        <a:pt x="56" y="382"/>
                      </a:lnTo>
                      <a:lnTo>
                        <a:pt x="57" y="375"/>
                      </a:lnTo>
                      <a:lnTo>
                        <a:pt x="60" y="368"/>
                      </a:lnTo>
                      <a:lnTo>
                        <a:pt x="61" y="362"/>
                      </a:lnTo>
                      <a:lnTo>
                        <a:pt x="64" y="355"/>
                      </a:lnTo>
                      <a:lnTo>
                        <a:pt x="68" y="350"/>
                      </a:lnTo>
                      <a:lnTo>
                        <a:pt x="70" y="343"/>
                      </a:lnTo>
                      <a:lnTo>
                        <a:pt x="74" y="336"/>
                      </a:lnTo>
                      <a:lnTo>
                        <a:pt x="77" y="329"/>
                      </a:lnTo>
                      <a:lnTo>
                        <a:pt x="81" y="322"/>
                      </a:lnTo>
                      <a:lnTo>
                        <a:pt x="85" y="315"/>
                      </a:lnTo>
                      <a:lnTo>
                        <a:pt x="89" y="308"/>
                      </a:lnTo>
                      <a:lnTo>
                        <a:pt x="95" y="301"/>
                      </a:lnTo>
                      <a:lnTo>
                        <a:pt x="99" y="294"/>
                      </a:lnTo>
                      <a:lnTo>
                        <a:pt x="104" y="286"/>
                      </a:lnTo>
                      <a:lnTo>
                        <a:pt x="109" y="277"/>
                      </a:lnTo>
                      <a:lnTo>
                        <a:pt x="114" y="272"/>
                      </a:lnTo>
                      <a:lnTo>
                        <a:pt x="121" y="265"/>
                      </a:lnTo>
                      <a:lnTo>
                        <a:pt x="127" y="257"/>
                      </a:lnTo>
                      <a:lnTo>
                        <a:pt x="134" y="248"/>
                      </a:lnTo>
                      <a:lnTo>
                        <a:pt x="141" y="241"/>
                      </a:lnTo>
                      <a:lnTo>
                        <a:pt x="148" y="234"/>
                      </a:lnTo>
                      <a:lnTo>
                        <a:pt x="155" y="227"/>
                      </a:lnTo>
                      <a:lnTo>
                        <a:pt x="163" y="219"/>
                      </a:lnTo>
                      <a:lnTo>
                        <a:pt x="170" y="212"/>
                      </a:lnTo>
                      <a:lnTo>
                        <a:pt x="180" y="205"/>
                      </a:lnTo>
                      <a:lnTo>
                        <a:pt x="189" y="198"/>
                      </a:lnTo>
                      <a:lnTo>
                        <a:pt x="198" y="191"/>
                      </a:lnTo>
                      <a:lnTo>
                        <a:pt x="209" y="184"/>
                      </a:lnTo>
                      <a:lnTo>
                        <a:pt x="219" y="177"/>
                      </a:lnTo>
                      <a:lnTo>
                        <a:pt x="228" y="169"/>
                      </a:lnTo>
                      <a:lnTo>
                        <a:pt x="239" y="162"/>
                      </a:lnTo>
                      <a:lnTo>
                        <a:pt x="249" y="155"/>
                      </a:lnTo>
                      <a:lnTo>
                        <a:pt x="262" y="149"/>
                      </a:lnTo>
                      <a:lnTo>
                        <a:pt x="271" y="142"/>
                      </a:lnTo>
                      <a:lnTo>
                        <a:pt x="284" y="138"/>
                      </a:lnTo>
                      <a:lnTo>
                        <a:pt x="297" y="131"/>
                      </a:lnTo>
                      <a:lnTo>
                        <a:pt x="308" y="127"/>
                      </a:lnTo>
                      <a:lnTo>
                        <a:pt x="320" y="121"/>
                      </a:lnTo>
                      <a:lnTo>
                        <a:pt x="333" y="117"/>
                      </a:lnTo>
                      <a:lnTo>
                        <a:pt x="345" y="112"/>
                      </a:lnTo>
                      <a:lnTo>
                        <a:pt x="358" y="108"/>
                      </a:lnTo>
                      <a:lnTo>
                        <a:pt x="370" y="103"/>
                      </a:lnTo>
                      <a:lnTo>
                        <a:pt x="383" y="99"/>
                      </a:lnTo>
                      <a:lnTo>
                        <a:pt x="397" y="96"/>
                      </a:lnTo>
                      <a:lnTo>
                        <a:pt x="411" y="94"/>
                      </a:lnTo>
                      <a:lnTo>
                        <a:pt x="423" y="89"/>
                      </a:lnTo>
                      <a:lnTo>
                        <a:pt x="436" y="87"/>
                      </a:lnTo>
                      <a:lnTo>
                        <a:pt x="450" y="84"/>
                      </a:lnTo>
                      <a:lnTo>
                        <a:pt x="464" y="82"/>
                      </a:lnTo>
                      <a:lnTo>
                        <a:pt x="478" y="78"/>
                      </a:lnTo>
                      <a:lnTo>
                        <a:pt x="491" y="77"/>
                      </a:lnTo>
                      <a:lnTo>
                        <a:pt x="505" y="76"/>
                      </a:lnTo>
                      <a:lnTo>
                        <a:pt x="519" y="74"/>
                      </a:lnTo>
                      <a:lnTo>
                        <a:pt x="533" y="71"/>
                      </a:lnTo>
                      <a:lnTo>
                        <a:pt x="547" y="70"/>
                      </a:lnTo>
                      <a:lnTo>
                        <a:pt x="561" y="69"/>
                      </a:lnTo>
                      <a:lnTo>
                        <a:pt x="575" y="67"/>
                      </a:lnTo>
                      <a:lnTo>
                        <a:pt x="589" y="66"/>
                      </a:lnTo>
                      <a:lnTo>
                        <a:pt x="603" y="64"/>
                      </a:lnTo>
                      <a:lnTo>
                        <a:pt x="615" y="64"/>
                      </a:lnTo>
                      <a:lnTo>
                        <a:pt x="631" y="64"/>
                      </a:lnTo>
                      <a:lnTo>
                        <a:pt x="645" y="63"/>
                      </a:lnTo>
                      <a:lnTo>
                        <a:pt x="657" y="62"/>
                      </a:lnTo>
                      <a:lnTo>
                        <a:pt x="671" y="62"/>
                      </a:lnTo>
                      <a:lnTo>
                        <a:pt x="685" y="62"/>
                      </a:lnTo>
                      <a:lnTo>
                        <a:pt x="697" y="62"/>
                      </a:lnTo>
                      <a:lnTo>
                        <a:pt x="711" y="62"/>
                      </a:lnTo>
                      <a:lnTo>
                        <a:pt x="724" y="62"/>
                      </a:lnTo>
                      <a:lnTo>
                        <a:pt x="738" y="62"/>
                      </a:lnTo>
                      <a:lnTo>
                        <a:pt x="750" y="62"/>
                      </a:lnTo>
                      <a:lnTo>
                        <a:pt x="763" y="62"/>
                      </a:lnTo>
                      <a:lnTo>
                        <a:pt x="775" y="63"/>
                      </a:lnTo>
                      <a:lnTo>
                        <a:pt x="789" y="63"/>
                      </a:lnTo>
                      <a:lnTo>
                        <a:pt x="802" y="63"/>
                      </a:lnTo>
                      <a:lnTo>
                        <a:pt x="813" y="64"/>
                      </a:lnTo>
                      <a:lnTo>
                        <a:pt x="826" y="64"/>
                      </a:lnTo>
                      <a:lnTo>
                        <a:pt x="838" y="67"/>
                      </a:lnTo>
                      <a:lnTo>
                        <a:pt x="849" y="67"/>
                      </a:lnTo>
                      <a:lnTo>
                        <a:pt x="860" y="67"/>
                      </a:lnTo>
                      <a:lnTo>
                        <a:pt x="872" y="69"/>
                      </a:lnTo>
                      <a:lnTo>
                        <a:pt x="884" y="69"/>
                      </a:lnTo>
                      <a:lnTo>
                        <a:pt x="894" y="70"/>
                      </a:lnTo>
                      <a:lnTo>
                        <a:pt x="905" y="71"/>
                      </a:lnTo>
                      <a:lnTo>
                        <a:pt x="915" y="71"/>
                      </a:lnTo>
                      <a:lnTo>
                        <a:pt x="926" y="74"/>
                      </a:lnTo>
                      <a:lnTo>
                        <a:pt x="934" y="74"/>
                      </a:lnTo>
                      <a:lnTo>
                        <a:pt x="945" y="76"/>
                      </a:lnTo>
                      <a:lnTo>
                        <a:pt x="954" y="76"/>
                      </a:lnTo>
                      <a:lnTo>
                        <a:pt x="963" y="77"/>
                      </a:lnTo>
                      <a:lnTo>
                        <a:pt x="972" y="77"/>
                      </a:lnTo>
                      <a:lnTo>
                        <a:pt x="980" y="78"/>
                      </a:lnTo>
                      <a:lnTo>
                        <a:pt x="988" y="80"/>
                      </a:lnTo>
                      <a:lnTo>
                        <a:pt x="997" y="81"/>
                      </a:lnTo>
                      <a:lnTo>
                        <a:pt x="1004" y="81"/>
                      </a:lnTo>
                      <a:lnTo>
                        <a:pt x="1011" y="82"/>
                      </a:lnTo>
                      <a:lnTo>
                        <a:pt x="1018" y="82"/>
                      </a:lnTo>
                      <a:lnTo>
                        <a:pt x="1025" y="84"/>
                      </a:lnTo>
                      <a:lnTo>
                        <a:pt x="1032" y="85"/>
                      </a:lnTo>
                      <a:lnTo>
                        <a:pt x="1039" y="87"/>
                      </a:lnTo>
                      <a:lnTo>
                        <a:pt x="1044" y="87"/>
                      </a:lnTo>
                      <a:lnTo>
                        <a:pt x="1053" y="89"/>
                      </a:lnTo>
                      <a:lnTo>
                        <a:pt x="1058" y="89"/>
                      </a:lnTo>
                      <a:lnTo>
                        <a:pt x="1065" y="91"/>
                      </a:lnTo>
                      <a:lnTo>
                        <a:pt x="1071" y="92"/>
                      </a:lnTo>
                      <a:lnTo>
                        <a:pt x="1078" y="94"/>
                      </a:lnTo>
                      <a:lnTo>
                        <a:pt x="1085" y="94"/>
                      </a:lnTo>
                      <a:lnTo>
                        <a:pt x="1091" y="96"/>
                      </a:lnTo>
                      <a:lnTo>
                        <a:pt x="1097" y="96"/>
                      </a:lnTo>
                      <a:lnTo>
                        <a:pt x="1104" y="99"/>
                      </a:lnTo>
                      <a:lnTo>
                        <a:pt x="1110" y="99"/>
                      </a:lnTo>
                      <a:lnTo>
                        <a:pt x="1117" y="101"/>
                      </a:lnTo>
                      <a:lnTo>
                        <a:pt x="1122" y="102"/>
                      </a:lnTo>
                      <a:lnTo>
                        <a:pt x="1128" y="103"/>
                      </a:lnTo>
                      <a:lnTo>
                        <a:pt x="1133" y="105"/>
                      </a:lnTo>
                      <a:lnTo>
                        <a:pt x="1140" y="106"/>
                      </a:lnTo>
                      <a:lnTo>
                        <a:pt x="1146" y="108"/>
                      </a:lnTo>
                      <a:lnTo>
                        <a:pt x="1153" y="110"/>
                      </a:lnTo>
                      <a:lnTo>
                        <a:pt x="1157" y="110"/>
                      </a:lnTo>
                      <a:lnTo>
                        <a:pt x="1164" y="113"/>
                      </a:lnTo>
                      <a:lnTo>
                        <a:pt x="1169" y="113"/>
                      </a:lnTo>
                      <a:lnTo>
                        <a:pt x="1175" y="116"/>
                      </a:lnTo>
                      <a:lnTo>
                        <a:pt x="1181" y="117"/>
                      </a:lnTo>
                      <a:lnTo>
                        <a:pt x="1186" y="119"/>
                      </a:lnTo>
                      <a:lnTo>
                        <a:pt x="1192" y="120"/>
                      </a:lnTo>
                      <a:lnTo>
                        <a:pt x="1199" y="123"/>
                      </a:lnTo>
                      <a:lnTo>
                        <a:pt x="1203" y="124"/>
                      </a:lnTo>
                      <a:lnTo>
                        <a:pt x="1208" y="126"/>
                      </a:lnTo>
                      <a:lnTo>
                        <a:pt x="1214" y="127"/>
                      </a:lnTo>
                      <a:lnTo>
                        <a:pt x="1220" y="128"/>
                      </a:lnTo>
                      <a:lnTo>
                        <a:pt x="1225" y="131"/>
                      </a:lnTo>
                      <a:lnTo>
                        <a:pt x="1229" y="133"/>
                      </a:lnTo>
                      <a:lnTo>
                        <a:pt x="1235" y="134"/>
                      </a:lnTo>
                      <a:lnTo>
                        <a:pt x="1242" y="135"/>
                      </a:lnTo>
                      <a:lnTo>
                        <a:pt x="1246" y="138"/>
                      </a:lnTo>
                      <a:lnTo>
                        <a:pt x="1252" y="140"/>
                      </a:lnTo>
                      <a:lnTo>
                        <a:pt x="1257" y="141"/>
                      </a:lnTo>
                      <a:lnTo>
                        <a:pt x="1263" y="142"/>
                      </a:lnTo>
                      <a:lnTo>
                        <a:pt x="1268" y="145"/>
                      </a:lnTo>
                      <a:lnTo>
                        <a:pt x="1274" y="147"/>
                      </a:lnTo>
                      <a:lnTo>
                        <a:pt x="1278" y="148"/>
                      </a:lnTo>
                      <a:lnTo>
                        <a:pt x="1285" y="151"/>
                      </a:lnTo>
                      <a:lnTo>
                        <a:pt x="1289" y="152"/>
                      </a:lnTo>
                      <a:lnTo>
                        <a:pt x="1295" y="154"/>
                      </a:lnTo>
                      <a:lnTo>
                        <a:pt x="1300" y="155"/>
                      </a:lnTo>
                      <a:lnTo>
                        <a:pt x="1306" y="158"/>
                      </a:lnTo>
                      <a:lnTo>
                        <a:pt x="1311" y="159"/>
                      </a:lnTo>
                      <a:lnTo>
                        <a:pt x="1317" y="162"/>
                      </a:lnTo>
                      <a:lnTo>
                        <a:pt x="1321" y="163"/>
                      </a:lnTo>
                      <a:lnTo>
                        <a:pt x="1328" y="166"/>
                      </a:lnTo>
                      <a:lnTo>
                        <a:pt x="1332" y="167"/>
                      </a:lnTo>
                      <a:lnTo>
                        <a:pt x="1339" y="170"/>
                      </a:lnTo>
                      <a:lnTo>
                        <a:pt x="1343" y="172"/>
                      </a:lnTo>
                      <a:lnTo>
                        <a:pt x="1350" y="174"/>
                      </a:lnTo>
                      <a:lnTo>
                        <a:pt x="1356" y="176"/>
                      </a:lnTo>
                      <a:lnTo>
                        <a:pt x="1362" y="177"/>
                      </a:lnTo>
                      <a:lnTo>
                        <a:pt x="1367" y="180"/>
                      </a:lnTo>
                      <a:lnTo>
                        <a:pt x="1373" y="183"/>
                      </a:lnTo>
                      <a:lnTo>
                        <a:pt x="1378" y="183"/>
                      </a:lnTo>
                      <a:lnTo>
                        <a:pt x="1382" y="184"/>
                      </a:lnTo>
                      <a:lnTo>
                        <a:pt x="1387" y="187"/>
                      </a:lnTo>
                      <a:lnTo>
                        <a:pt x="1392" y="188"/>
                      </a:lnTo>
                      <a:lnTo>
                        <a:pt x="1396" y="190"/>
                      </a:lnTo>
                      <a:lnTo>
                        <a:pt x="1402" y="191"/>
                      </a:lnTo>
                      <a:lnTo>
                        <a:pt x="1406" y="194"/>
                      </a:lnTo>
                      <a:lnTo>
                        <a:pt x="1412" y="197"/>
                      </a:lnTo>
                      <a:lnTo>
                        <a:pt x="1417" y="198"/>
                      </a:lnTo>
                      <a:lnTo>
                        <a:pt x="1421" y="199"/>
                      </a:lnTo>
                      <a:lnTo>
                        <a:pt x="1426" y="202"/>
                      </a:lnTo>
                      <a:lnTo>
                        <a:pt x="1431" y="205"/>
                      </a:lnTo>
                      <a:lnTo>
                        <a:pt x="1435" y="206"/>
                      </a:lnTo>
                      <a:lnTo>
                        <a:pt x="1441" y="209"/>
                      </a:lnTo>
                      <a:lnTo>
                        <a:pt x="1446" y="212"/>
                      </a:lnTo>
                      <a:lnTo>
                        <a:pt x="1451" y="213"/>
                      </a:lnTo>
                      <a:lnTo>
                        <a:pt x="1456" y="216"/>
                      </a:lnTo>
                      <a:lnTo>
                        <a:pt x="1460" y="219"/>
                      </a:lnTo>
                      <a:lnTo>
                        <a:pt x="1465" y="220"/>
                      </a:lnTo>
                      <a:lnTo>
                        <a:pt x="1470" y="223"/>
                      </a:lnTo>
                      <a:lnTo>
                        <a:pt x="1476" y="226"/>
                      </a:lnTo>
                      <a:lnTo>
                        <a:pt x="1480" y="227"/>
                      </a:lnTo>
                      <a:lnTo>
                        <a:pt x="1485" y="232"/>
                      </a:lnTo>
                      <a:lnTo>
                        <a:pt x="1491" y="234"/>
                      </a:lnTo>
                      <a:lnTo>
                        <a:pt x="1495" y="237"/>
                      </a:lnTo>
                      <a:lnTo>
                        <a:pt x="1499" y="238"/>
                      </a:lnTo>
                      <a:lnTo>
                        <a:pt x="1505" y="241"/>
                      </a:lnTo>
                      <a:lnTo>
                        <a:pt x="1511" y="245"/>
                      </a:lnTo>
                      <a:lnTo>
                        <a:pt x="1515" y="247"/>
                      </a:lnTo>
                      <a:lnTo>
                        <a:pt x="1520" y="251"/>
                      </a:lnTo>
                      <a:lnTo>
                        <a:pt x="1526" y="254"/>
                      </a:lnTo>
                      <a:lnTo>
                        <a:pt x="1530" y="257"/>
                      </a:lnTo>
                      <a:lnTo>
                        <a:pt x="1536" y="259"/>
                      </a:lnTo>
                      <a:lnTo>
                        <a:pt x="1540" y="262"/>
                      </a:lnTo>
                      <a:lnTo>
                        <a:pt x="1544" y="265"/>
                      </a:lnTo>
                      <a:lnTo>
                        <a:pt x="1550" y="268"/>
                      </a:lnTo>
                      <a:lnTo>
                        <a:pt x="1555" y="270"/>
                      </a:lnTo>
                      <a:lnTo>
                        <a:pt x="1559" y="273"/>
                      </a:lnTo>
                      <a:lnTo>
                        <a:pt x="1563" y="276"/>
                      </a:lnTo>
                      <a:lnTo>
                        <a:pt x="1569" y="280"/>
                      </a:lnTo>
                      <a:lnTo>
                        <a:pt x="1575" y="283"/>
                      </a:lnTo>
                      <a:lnTo>
                        <a:pt x="1579" y="287"/>
                      </a:lnTo>
                      <a:lnTo>
                        <a:pt x="1583" y="290"/>
                      </a:lnTo>
                      <a:lnTo>
                        <a:pt x="1588" y="294"/>
                      </a:lnTo>
                      <a:lnTo>
                        <a:pt x="1593" y="297"/>
                      </a:lnTo>
                      <a:lnTo>
                        <a:pt x="1598" y="301"/>
                      </a:lnTo>
                      <a:lnTo>
                        <a:pt x="1604" y="304"/>
                      </a:lnTo>
                      <a:lnTo>
                        <a:pt x="1608" y="308"/>
                      </a:lnTo>
                      <a:lnTo>
                        <a:pt x="1614" y="311"/>
                      </a:lnTo>
                      <a:lnTo>
                        <a:pt x="1618" y="315"/>
                      </a:lnTo>
                      <a:lnTo>
                        <a:pt x="1622" y="318"/>
                      </a:lnTo>
                      <a:lnTo>
                        <a:pt x="1627" y="322"/>
                      </a:lnTo>
                      <a:lnTo>
                        <a:pt x="1632" y="325"/>
                      </a:lnTo>
                      <a:lnTo>
                        <a:pt x="1636" y="329"/>
                      </a:lnTo>
                      <a:lnTo>
                        <a:pt x="1641" y="332"/>
                      </a:lnTo>
                      <a:lnTo>
                        <a:pt x="1647" y="336"/>
                      </a:lnTo>
                      <a:lnTo>
                        <a:pt x="1651" y="339"/>
                      </a:lnTo>
                      <a:lnTo>
                        <a:pt x="1655" y="343"/>
                      </a:lnTo>
                      <a:lnTo>
                        <a:pt x="1661" y="346"/>
                      </a:lnTo>
                      <a:lnTo>
                        <a:pt x="1665" y="350"/>
                      </a:lnTo>
                      <a:lnTo>
                        <a:pt x="1669" y="353"/>
                      </a:lnTo>
                      <a:lnTo>
                        <a:pt x="1673" y="358"/>
                      </a:lnTo>
                      <a:lnTo>
                        <a:pt x="1679" y="361"/>
                      </a:lnTo>
                      <a:lnTo>
                        <a:pt x="1685" y="365"/>
                      </a:lnTo>
                      <a:lnTo>
                        <a:pt x="1692" y="372"/>
                      </a:lnTo>
                      <a:lnTo>
                        <a:pt x="1700" y="381"/>
                      </a:lnTo>
                      <a:lnTo>
                        <a:pt x="1704" y="385"/>
                      </a:lnTo>
                      <a:lnTo>
                        <a:pt x="1708" y="389"/>
                      </a:lnTo>
                      <a:lnTo>
                        <a:pt x="1712" y="394"/>
                      </a:lnTo>
                      <a:lnTo>
                        <a:pt x="1717" y="399"/>
                      </a:lnTo>
                      <a:lnTo>
                        <a:pt x="1719" y="403"/>
                      </a:lnTo>
                      <a:lnTo>
                        <a:pt x="1722" y="408"/>
                      </a:lnTo>
                      <a:lnTo>
                        <a:pt x="1726" y="413"/>
                      </a:lnTo>
                      <a:lnTo>
                        <a:pt x="1729" y="418"/>
                      </a:lnTo>
                      <a:lnTo>
                        <a:pt x="1732" y="422"/>
                      </a:lnTo>
                      <a:lnTo>
                        <a:pt x="1736" y="428"/>
                      </a:lnTo>
                      <a:lnTo>
                        <a:pt x="1739" y="433"/>
                      </a:lnTo>
                      <a:lnTo>
                        <a:pt x="1742" y="439"/>
                      </a:lnTo>
                      <a:lnTo>
                        <a:pt x="1744" y="443"/>
                      </a:lnTo>
                      <a:lnTo>
                        <a:pt x="1747" y="449"/>
                      </a:lnTo>
                      <a:lnTo>
                        <a:pt x="1749" y="454"/>
                      </a:lnTo>
                      <a:lnTo>
                        <a:pt x="1751" y="460"/>
                      </a:lnTo>
                      <a:lnTo>
                        <a:pt x="1754" y="465"/>
                      </a:lnTo>
                      <a:lnTo>
                        <a:pt x="1756" y="471"/>
                      </a:lnTo>
                      <a:lnTo>
                        <a:pt x="1758" y="475"/>
                      </a:lnTo>
                      <a:lnTo>
                        <a:pt x="1761" y="482"/>
                      </a:lnTo>
                      <a:lnTo>
                        <a:pt x="1763" y="486"/>
                      </a:lnTo>
                      <a:lnTo>
                        <a:pt x="1764" y="493"/>
                      </a:lnTo>
                      <a:lnTo>
                        <a:pt x="1765" y="499"/>
                      </a:lnTo>
                      <a:lnTo>
                        <a:pt x="1768" y="504"/>
                      </a:lnTo>
                      <a:lnTo>
                        <a:pt x="1769" y="509"/>
                      </a:lnTo>
                      <a:lnTo>
                        <a:pt x="1771" y="516"/>
                      </a:lnTo>
                      <a:lnTo>
                        <a:pt x="1772" y="521"/>
                      </a:lnTo>
                      <a:lnTo>
                        <a:pt x="1774" y="527"/>
                      </a:lnTo>
                      <a:lnTo>
                        <a:pt x="1775" y="531"/>
                      </a:lnTo>
                      <a:lnTo>
                        <a:pt x="1775" y="537"/>
                      </a:lnTo>
                      <a:lnTo>
                        <a:pt x="1776" y="542"/>
                      </a:lnTo>
                      <a:lnTo>
                        <a:pt x="1776" y="548"/>
                      </a:lnTo>
                      <a:lnTo>
                        <a:pt x="1776" y="553"/>
                      </a:lnTo>
                      <a:lnTo>
                        <a:pt x="1778" y="559"/>
                      </a:lnTo>
                      <a:lnTo>
                        <a:pt x="1778" y="564"/>
                      </a:lnTo>
                      <a:lnTo>
                        <a:pt x="1779" y="570"/>
                      </a:lnTo>
                      <a:lnTo>
                        <a:pt x="1779" y="574"/>
                      </a:lnTo>
                      <a:lnTo>
                        <a:pt x="1779" y="580"/>
                      </a:lnTo>
                      <a:lnTo>
                        <a:pt x="1779" y="584"/>
                      </a:lnTo>
                      <a:lnTo>
                        <a:pt x="1779" y="589"/>
                      </a:lnTo>
                      <a:lnTo>
                        <a:pt x="1779" y="594"/>
                      </a:lnTo>
                      <a:lnTo>
                        <a:pt x="1779" y="599"/>
                      </a:lnTo>
                      <a:lnTo>
                        <a:pt x="1779" y="603"/>
                      </a:lnTo>
                      <a:lnTo>
                        <a:pt x="1781" y="609"/>
                      </a:lnTo>
                      <a:lnTo>
                        <a:pt x="1779" y="613"/>
                      </a:lnTo>
                      <a:lnTo>
                        <a:pt x="1779" y="617"/>
                      </a:lnTo>
                      <a:lnTo>
                        <a:pt x="1778" y="621"/>
                      </a:lnTo>
                      <a:lnTo>
                        <a:pt x="1778" y="626"/>
                      </a:lnTo>
                      <a:lnTo>
                        <a:pt x="1776" y="634"/>
                      </a:lnTo>
                      <a:lnTo>
                        <a:pt x="1776" y="642"/>
                      </a:lnTo>
                      <a:lnTo>
                        <a:pt x="1774" y="648"/>
                      </a:lnTo>
                      <a:lnTo>
                        <a:pt x="1771" y="655"/>
                      </a:lnTo>
                      <a:lnTo>
                        <a:pt x="1769" y="660"/>
                      </a:lnTo>
                      <a:lnTo>
                        <a:pt x="1767" y="666"/>
                      </a:lnTo>
                      <a:lnTo>
                        <a:pt x="1829" y="627"/>
                      </a:lnTo>
                      <a:lnTo>
                        <a:pt x="1829" y="624"/>
                      </a:lnTo>
                      <a:lnTo>
                        <a:pt x="1831" y="620"/>
                      </a:lnTo>
                      <a:lnTo>
                        <a:pt x="1831" y="616"/>
                      </a:lnTo>
                      <a:lnTo>
                        <a:pt x="1832" y="613"/>
                      </a:lnTo>
                      <a:lnTo>
                        <a:pt x="1832" y="609"/>
                      </a:lnTo>
                      <a:lnTo>
                        <a:pt x="1834" y="605"/>
                      </a:lnTo>
                      <a:lnTo>
                        <a:pt x="1834" y="598"/>
                      </a:lnTo>
                      <a:lnTo>
                        <a:pt x="1835" y="592"/>
                      </a:lnTo>
                      <a:lnTo>
                        <a:pt x="1835" y="585"/>
                      </a:lnTo>
                      <a:lnTo>
                        <a:pt x="1836" y="578"/>
                      </a:lnTo>
                      <a:lnTo>
                        <a:pt x="1836" y="571"/>
                      </a:lnTo>
                      <a:lnTo>
                        <a:pt x="1836" y="563"/>
                      </a:lnTo>
                      <a:lnTo>
                        <a:pt x="1836" y="555"/>
                      </a:lnTo>
                      <a:lnTo>
                        <a:pt x="1838" y="548"/>
                      </a:lnTo>
                      <a:lnTo>
                        <a:pt x="1836" y="542"/>
                      </a:lnTo>
                      <a:lnTo>
                        <a:pt x="1836" y="538"/>
                      </a:lnTo>
                      <a:lnTo>
                        <a:pt x="1835" y="534"/>
                      </a:lnTo>
                      <a:lnTo>
                        <a:pt x="1835" y="528"/>
                      </a:lnTo>
                      <a:lnTo>
                        <a:pt x="1835" y="523"/>
                      </a:lnTo>
                      <a:lnTo>
                        <a:pt x="1834" y="518"/>
                      </a:lnTo>
                      <a:lnTo>
                        <a:pt x="1834" y="514"/>
                      </a:lnTo>
                      <a:lnTo>
                        <a:pt x="1834" y="509"/>
                      </a:lnTo>
                      <a:lnTo>
                        <a:pt x="1832" y="503"/>
                      </a:lnTo>
                      <a:lnTo>
                        <a:pt x="1831" y="499"/>
                      </a:lnTo>
                      <a:lnTo>
                        <a:pt x="1829" y="493"/>
                      </a:lnTo>
                      <a:lnTo>
                        <a:pt x="1828" y="488"/>
                      </a:lnTo>
                      <a:lnTo>
                        <a:pt x="1827" y="482"/>
                      </a:lnTo>
                      <a:lnTo>
                        <a:pt x="1825" y="478"/>
                      </a:lnTo>
                      <a:lnTo>
                        <a:pt x="1822" y="472"/>
                      </a:lnTo>
                      <a:lnTo>
                        <a:pt x="1822" y="468"/>
                      </a:lnTo>
                      <a:lnTo>
                        <a:pt x="1820" y="461"/>
                      </a:lnTo>
                      <a:lnTo>
                        <a:pt x="1818" y="457"/>
                      </a:lnTo>
                      <a:lnTo>
                        <a:pt x="1815" y="452"/>
                      </a:lnTo>
                      <a:lnTo>
                        <a:pt x="1814" y="446"/>
                      </a:lnTo>
                      <a:lnTo>
                        <a:pt x="1811" y="440"/>
                      </a:lnTo>
                      <a:lnTo>
                        <a:pt x="1808" y="436"/>
                      </a:lnTo>
                      <a:lnTo>
                        <a:pt x="1806" y="429"/>
                      </a:lnTo>
                      <a:lnTo>
                        <a:pt x="1803" y="425"/>
                      </a:lnTo>
                      <a:lnTo>
                        <a:pt x="1799" y="418"/>
                      </a:lnTo>
                      <a:lnTo>
                        <a:pt x="1796" y="414"/>
                      </a:lnTo>
                      <a:lnTo>
                        <a:pt x="1792" y="408"/>
                      </a:lnTo>
                      <a:lnTo>
                        <a:pt x="1789" y="403"/>
                      </a:lnTo>
                      <a:lnTo>
                        <a:pt x="1785" y="397"/>
                      </a:lnTo>
                      <a:lnTo>
                        <a:pt x="1782" y="393"/>
                      </a:lnTo>
                      <a:lnTo>
                        <a:pt x="1778" y="387"/>
                      </a:lnTo>
                      <a:lnTo>
                        <a:pt x="1774" y="382"/>
                      </a:lnTo>
                      <a:lnTo>
                        <a:pt x="1769" y="376"/>
                      </a:lnTo>
                      <a:lnTo>
                        <a:pt x="1764" y="371"/>
                      </a:lnTo>
                      <a:lnTo>
                        <a:pt x="1760" y="365"/>
                      </a:lnTo>
                      <a:lnTo>
                        <a:pt x="1756" y="360"/>
                      </a:lnTo>
                      <a:lnTo>
                        <a:pt x="1750" y="354"/>
                      </a:lnTo>
                      <a:lnTo>
                        <a:pt x="1746" y="348"/>
                      </a:lnTo>
                      <a:lnTo>
                        <a:pt x="1742" y="343"/>
                      </a:lnTo>
                      <a:lnTo>
                        <a:pt x="1736" y="339"/>
                      </a:lnTo>
                      <a:lnTo>
                        <a:pt x="1732" y="333"/>
                      </a:lnTo>
                      <a:lnTo>
                        <a:pt x="1726" y="328"/>
                      </a:lnTo>
                      <a:lnTo>
                        <a:pt x="1721" y="322"/>
                      </a:lnTo>
                      <a:lnTo>
                        <a:pt x="1715" y="318"/>
                      </a:lnTo>
                      <a:lnTo>
                        <a:pt x="1711" y="312"/>
                      </a:lnTo>
                      <a:lnTo>
                        <a:pt x="1705" y="308"/>
                      </a:lnTo>
                      <a:lnTo>
                        <a:pt x="1700" y="304"/>
                      </a:lnTo>
                      <a:lnTo>
                        <a:pt x="1696" y="298"/>
                      </a:lnTo>
                      <a:lnTo>
                        <a:pt x="1690" y="294"/>
                      </a:lnTo>
                      <a:lnTo>
                        <a:pt x="1685" y="289"/>
                      </a:lnTo>
                      <a:lnTo>
                        <a:pt x="1679" y="284"/>
                      </a:lnTo>
                      <a:lnTo>
                        <a:pt x="1673" y="280"/>
                      </a:lnTo>
                      <a:lnTo>
                        <a:pt x="1668" y="275"/>
                      </a:lnTo>
                      <a:lnTo>
                        <a:pt x="1662" y="270"/>
                      </a:lnTo>
                      <a:lnTo>
                        <a:pt x="1657" y="266"/>
                      </a:lnTo>
                      <a:lnTo>
                        <a:pt x="1651" y="262"/>
                      </a:lnTo>
                      <a:lnTo>
                        <a:pt x="1644" y="258"/>
                      </a:lnTo>
                      <a:lnTo>
                        <a:pt x="1639" y="252"/>
                      </a:lnTo>
                      <a:lnTo>
                        <a:pt x="1633" y="248"/>
                      </a:lnTo>
                      <a:lnTo>
                        <a:pt x="1627" y="245"/>
                      </a:lnTo>
                      <a:lnTo>
                        <a:pt x="1621" y="240"/>
                      </a:lnTo>
                      <a:lnTo>
                        <a:pt x="1615" y="237"/>
                      </a:lnTo>
                      <a:lnTo>
                        <a:pt x="1609" y="233"/>
                      </a:lnTo>
                      <a:lnTo>
                        <a:pt x="1604" y="229"/>
                      </a:lnTo>
                      <a:lnTo>
                        <a:pt x="1597" y="225"/>
                      </a:lnTo>
                      <a:lnTo>
                        <a:pt x="1591" y="220"/>
                      </a:lnTo>
                      <a:lnTo>
                        <a:pt x="1584" y="216"/>
                      </a:lnTo>
                      <a:lnTo>
                        <a:pt x="1579" y="212"/>
                      </a:lnTo>
                      <a:lnTo>
                        <a:pt x="1572" y="208"/>
                      </a:lnTo>
                      <a:lnTo>
                        <a:pt x="1565" y="204"/>
                      </a:lnTo>
                      <a:lnTo>
                        <a:pt x="1559" y="199"/>
                      </a:lnTo>
                      <a:lnTo>
                        <a:pt x="1554" y="197"/>
                      </a:lnTo>
                      <a:lnTo>
                        <a:pt x="1547" y="194"/>
                      </a:lnTo>
                      <a:lnTo>
                        <a:pt x="1540" y="190"/>
                      </a:lnTo>
                      <a:lnTo>
                        <a:pt x="1533" y="187"/>
                      </a:lnTo>
                      <a:lnTo>
                        <a:pt x="1527" y="183"/>
                      </a:lnTo>
                      <a:lnTo>
                        <a:pt x="1520" y="179"/>
                      </a:lnTo>
                      <a:lnTo>
                        <a:pt x="1513" y="176"/>
                      </a:lnTo>
                      <a:lnTo>
                        <a:pt x="1506" y="172"/>
                      </a:lnTo>
                      <a:lnTo>
                        <a:pt x="1501" y="170"/>
                      </a:lnTo>
                      <a:lnTo>
                        <a:pt x="1494" y="166"/>
                      </a:lnTo>
                      <a:lnTo>
                        <a:pt x="1487" y="163"/>
                      </a:lnTo>
                      <a:lnTo>
                        <a:pt x="1480" y="159"/>
                      </a:lnTo>
                      <a:lnTo>
                        <a:pt x="1473" y="156"/>
                      </a:lnTo>
                      <a:lnTo>
                        <a:pt x="1466" y="154"/>
                      </a:lnTo>
                      <a:lnTo>
                        <a:pt x="1459" y="151"/>
                      </a:lnTo>
                      <a:lnTo>
                        <a:pt x="1452" y="148"/>
                      </a:lnTo>
                      <a:lnTo>
                        <a:pt x="1446" y="145"/>
                      </a:lnTo>
                      <a:lnTo>
                        <a:pt x="1438" y="142"/>
                      </a:lnTo>
                      <a:lnTo>
                        <a:pt x="1431" y="140"/>
                      </a:lnTo>
                      <a:lnTo>
                        <a:pt x="1424" y="135"/>
                      </a:lnTo>
                      <a:lnTo>
                        <a:pt x="1417" y="134"/>
                      </a:lnTo>
                      <a:lnTo>
                        <a:pt x="1410" y="131"/>
                      </a:lnTo>
                      <a:lnTo>
                        <a:pt x="1403" y="128"/>
                      </a:lnTo>
                      <a:lnTo>
                        <a:pt x="1396" y="127"/>
                      </a:lnTo>
                      <a:lnTo>
                        <a:pt x="1389" y="124"/>
                      </a:lnTo>
                      <a:lnTo>
                        <a:pt x="1382" y="121"/>
                      </a:lnTo>
                      <a:lnTo>
                        <a:pt x="1375" y="119"/>
                      </a:lnTo>
                      <a:lnTo>
                        <a:pt x="1369" y="117"/>
                      </a:lnTo>
                      <a:lnTo>
                        <a:pt x="1362" y="115"/>
                      </a:lnTo>
                      <a:lnTo>
                        <a:pt x="1355" y="112"/>
                      </a:lnTo>
                      <a:lnTo>
                        <a:pt x="1349" y="110"/>
                      </a:lnTo>
                      <a:lnTo>
                        <a:pt x="1342" y="108"/>
                      </a:lnTo>
                      <a:lnTo>
                        <a:pt x="1337" y="105"/>
                      </a:lnTo>
                      <a:lnTo>
                        <a:pt x="1331" y="103"/>
                      </a:lnTo>
                      <a:lnTo>
                        <a:pt x="1325" y="101"/>
                      </a:lnTo>
                      <a:lnTo>
                        <a:pt x="1320" y="99"/>
                      </a:lnTo>
                      <a:lnTo>
                        <a:pt x="1314" y="98"/>
                      </a:lnTo>
                      <a:lnTo>
                        <a:pt x="1310" y="95"/>
                      </a:lnTo>
                      <a:lnTo>
                        <a:pt x="1304" y="94"/>
                      </a:lnTo>
                      <a:lnTo>
                        <a:pt x="1299" y="92"/>
                      </a:lnTo>
                      <a:lnTo>
                        <a:pt x="1295" y="91"/>
                      </a:lnTo>
                      <a:lnTo>
                        <a:pt x="1289" y="89"/>
                      </a:lnTo>
                      <a:lnTo>
                        <a:pt x="1284" y="87"/>
                      </a:lnTo>
                      <a:lnTo>
                        <a:pt x="1279" y="85"/>
                      </a:lnTo>
                      <a:lnTo>
                        <a:pt x="1275" y="84"/>
                      </a:lnTo>
                      <a:lnTo>
                        <a:pt x="1270" y="82"/>
                      </a:lnTo>
                      <a:lnTo>
                        <a:pt x="1264" y="80"/>
                      </a:lnTo>
                      <a:lnTo>
                        <a:pt x="1260" y="78"/>
                      </a:lnTo>
                      <a:lnTo>
                        <a:pt x="1256" y="78"/>
                      </a:lnTo>
                      <a:lnTo>
                        <a:pt x="1250" y="77"/>
                      </a:lnTo>
                      <a:lnTo>
                        <a:pt x="1246" y="76"/>
                      </a:lnTo>
                      <a:lnTo>
                        <a:pt x="1242" y="74"/>
                      </a:lnTo>
                      <a:lnTo>
                        <a:pt x="1236" y="73"/>
                      </a:lnTo>
                      <a:lnTo>
                        <a:pt x="1232" y="71"/>
                      </a:lnTo>
                      <a:lnTo>
                        <a:pt x="1228" y="70"/>
                      </a:lnTo>
                      <a:lnTo>
                        <a:pt x="1222" y="69"/>
                      </a:lnTo>
                      <a:lnTo>
                        <a:pt x="1218" y="69"/>
                      </a:lnTo>
                      <a:lnTo>
                        <a:pt x="1213" y="66"/>
                      </a:lnTo>
                      <a:lnTo>
                        <a:pt x="1208" y="64"/>
                      </a:lnTo>
                      <a:lnTo>
                        <a:pt x="1203" y="63"/>
                      </a:lnTo>
                      <a:lnTo>
                        <a:pt x="1199" y="63"/>
                      </a:lnTo>
                      <a:lnTo>
                        <a:pt x="1193" y="60"/>
                      </a:lnTo>
                      <a:lnTo>
                        <a:pt x="1188" y="60"/>
                      </a:lnTo>
                      <a:lnTo>
                        <a:pt x="1182" y="57"/>
                      </a:lnTo>
                      <a:lnTo>
                        <a:pt x="1178" y="57"/>
                      </a:lnTo>
                      <a:lnTo>
                        <a:pt x="1171" y="56"/>
                      </a:lnTo>
                      <a:lnTo>
                        <a:pt x="1165" y="55"/>
                      </a:lnTo>
                      <a:lnTo>
                        <a:pt x="1160" y="53"/>
                      </a:lnTo>
                      <a:lnTo>
                        <a:pt x="1154" y="52"/>
                      </a:lnTo>
                      <a:lnTo>
                        <a:pt x="1149" y="50"/>
                      </a:lnTo>
                      <a:lnTo>
                        <a:pt x="1142" y="49"/>
                      </a:lnTo>
                      <a:lnTo>
                        <a:pt x="1136" y="48"/>
                      </a:lnTo>
                      <a:lnTo>
                        <a:pt x="1129" y="48"/>
                      </a:lnTo>
                      <a:lnTo>
                        <a:pt x="1122" y="45"/>
                      </a:lnTo>
                      <a:lnTo>
                        <a:pt x="1115" y="43"/>
                      </a:lnTo>
                      <a:lnTo>
                        <a:pt x="1108" y="42"/>
                      </a:lnTo>
                      <a:lnTo>
                        <a:pt x="1101" y="41"/>
                      </a:lnTo>
                      <a:lnTo>
                        <a:pt x="1093" y="39"/>
                      </a:lnTo>
                      <a:lnTo>
                        <a:pt x="1086" y="38"/>
                      </a:lnTo>
                      <a:lnTo>
                        <a:pt x="1078" y="37"/>
                      </a:lnTo>
                      <a:lnTo>
                        <a:pt x="1071" y="35"/>
                      </a:lnTo>
                      <a:lnTo>
                        <a:pt x="1061" y="34"/>
                      </a:lnTo>
                      <a:lnTo>
                        <a:pt x="1053" y="32"/>
                      </a:lnTo>
                      <a:lnTo>
                        <a:pt x="1043" y="30"/>
                      </a:lnTo>
                      <a:lnTo>
                        <a:pt x="1034" y="30"/>
                      </a:lnTo>
                      <a:lnTo>
                        <a:pt x="1025" y="27"/>
                      </a:lnTo>
                      <a:lnTo>
                        <a:pt x="1015" y="27"/>
                      </a:lnTo>
                      <a:lnTo>
                        <a:pt x="1005" y="24"/>
                      </a:lnTo>
                      <a:lnTo>
                        <a:pt x="997" y="23"/>
                      </a:lnTo>
                      <a:lnTo>
                        <a:pt x="986" y="21"/>
                      </a:lnTo>
                      <a:lnTo>
                        <a:pt x="975" y="18"/>
                      </a:lnTo>
                      <a:lnTo>
                        <a:pt x="963" y="17"/>
                      </a:lnTo>
                      <a:lnTo>
                        <a:pt x="954" y="16"/>
                      </a:lnTo>
                      <a:lnTo>
                        <a:pt x="941" y="14"/>
                      </a:lnTo>
                      <a:lnTo>
                        <a:pt x="930" y="13"/>
                      </a:lnTo>
                      <a:lnTo>
                        <a:pt x="920" y="11"/>
                      </a:lnTo>
                      <a:lnTo>
                        <a:pt x="909" y="11"/>
                      </a:lnTo>
                      <a:lnTo>
                        <a:pt x="898" y="9"/>
                      </a:lnTo>
                      <a:lnTo>
                        <a:pt x="885" y="7"/>
                      </a:lnTo>
                      <a:lnTo>
                        <a:pt x="874" y="6"/>
                      </a:lnTo>
                      <a:lnTo>
                        <a:pt x="863" y="6"/>
                      </a:lnTo>
                      <a:lnTo>
                        <a:pt x="851" y="4"/>
                      </a:lnTo>
                      <a:lnTo>
                        <a:pt x="839" y="4"/>
                      </a:lnTo>
                      <a:lnTo>
                        <a:pt x="828" y="3"/>
                      </a:lnTo>
                      <a:lnTo>
                        <a:pt x="817" y="3"/>
                      </a:lnTo>
                      <a:lnTo>
                        <a:pt x="805" y="2"/>
                      </a:lnTo>
                      <a:lnTo>
                        <a:pt x="792" y="2"/>
                      </a:lnTo>
                      <a:lnTo>
                        <a:pt x="781" y="0"/>
                      </a:lnTo>
                      <a:lnTo>
                        <a:pt x="768" y="0"/>
                      </a:lnTo>
                      <a:lnTo>
                        <a:pt x="756" y="0"/>
                      </a:lnTo>
                      <a:lnTo>
                        <a:pt x="745" y="0"/>
                      </a:lnTo>
                      <a:lnTo>
                        <a:pt x="732" y="0"/>
                      </a:lnTo>
                      <a:lnTo>
                        <a:pt x="721" y="0"/>
                      </a:lnTo>
                      <a:lnTo>
                        <a:pt x="709" y="0"/>
                      </a:lnTo>
                      <a:lnTo>
                        <a:pt x="697" y="0"/>
                      </a:lnTo>
                      <a:lnTo>
                        <a:pt x="685" y="0"/>
                      </a:lnTo>
                      <a:lnTo>
                        <a:pt x="674" y="2"/>
                      </a:lnTo>
                      <a:lnTo>
                        <a:pt x="661" y="2"/>
                      </a:lnTo>
                      <a:lnTo>
                        <a:pt x="649" y="2"/>
                      </a:lnTo>
                      <a:lnTo>
                        <a:pt x="638" y="3"/>
                      </a:lnTo>
                      <a:lnTo>
                        <a:pt x="626" y="4"/>
                      </a:lnTo>
                      <a:lnTo>
                        <a:pt x="614" y="4"/>
                      </a:lnTo>
                      <a:lnTo>
                        <a:pt x="603" y="6"/>
                      </a:lnTo>
                      <a:lnTo>
                        <a:pt x="590" y="6"/>
                      </a:lnTo>
                      <a:lnTo>
                        <a:pt x="578" y="7"/>
                      </a:lnTo>
                      <a:lnTo>
                        <a:pt x="567" y="9"/>
                      </a:lnTo>
                      <a:lnTo>
                        <a:pt x="555" y="10"/>
                      </a:lnTo>
                      <a:lnTo>
                        <a:pt x="543" y="11"/>
                      </a:lnTo>
                      <a:lnTo>
                        <a:pt x="532" y="13"/>
                      </a:lnTo>
                      <a:lnTo>
                        <a:pt x="521" y="13"/>
                      </a:lnTo>
                      <a:lnTo>
                        <a:pt x="510" y="14"/>
                      </a:lnTo>
                      <a:lnTo>
                        <a:pt x="497" y="16"/>
                      </a:lnTo>
                      <a:lnTo>
                        <a:pt x="487" y="18"/>
                      </a:lnTo>
                      <a:lnTo>
                        <a:pt x="475" y="20"/>
                      </a:lnTo>
                      <a:lnTo>
                        <a:pt x="464" y="23"/>
                      </a:lnTo>
                      <a:lnTo>
                        <a:pt x="454" y="25"/>
                      </a:lnTo>
                      <a:lnTo>
                        <a:pt x="443" y="27"/>
                      </a:lnTo>
                      <a:lnTo>
                        <a:pt x="432" y="28"/>
                      </a:lnTo>
                      <a:lnTo>
                        <a:pt x="422" y="31"/>
                      </a:lnTo>
                      <a:lnTo>
                        <a:pt x="411" y="34"/>
                      </a:lnTo>
                      <a:lnTo>
                        <a:pt x="402" y="35"/>
                      </a:lnTo>
                      <a:lnTo>
                        <a:pt x="391" y="38"/>
                      </a:lnTo>
                      <a:lnTo>
                        <a:pt x="381" y="41"/>
                      </a:lnTo>
                      <a:lnTo>
                        <a:pt x="372" y="43"/>
                      </a:lnTo>
                      <a:lnTo>
                        <a:pt x="362" y="48"/>
                      </a:lnTo>
                      <a:lnTo>
                        <a:pt x="352" y="49"/>
                      </a:lnTo>
                      <a:lnTo>
                        <a:pt x="342" y="53"/>
                      </a:lnTo>
                      <a:lnTo>
                        <a:pt x="334" y="56"/>
                      </a:lnTo>
                      <a:lnTo>
                        <a:pt x="326" y="60"/>
                      </a:lnTo>
                      <a:lnTo>
                        <a:pt x="316" y="63"/>
                      </a:lnTo>
                      <a:lnTo>
                        <a:pt x="308" y="67"/>
                      </a:lnTo>
                      <a:lnTo>
                        <a:pt x="299" y="70"/>
                      </a:lnTo>
                      <a:lnTo>
                        <a:pt x="291" y="74"/>
                      </a:lnTo>
                      <a:lnTo>
                        <a:pt x="283" y="77"/>
                      </a:lnTo>
                      <a:lnTo>
                        <a:pt x="274" y="81"/>
                      </a:lnTo>
                      <a:lnTo>
                        <a:pt x="266" y="84"/>
                      </a:lnTo>
                      <a:lnTo>
                        <a:pt x="258" y="88"/>
                      </a:lnTo>
                      <a:lnTo>
                        <a:pt x="249" y="92"/>
                      </a:lnTo>
                      <a:lnTo>
                        <a:pt x="242" y="96"/>
                      </a:lnTo>
                      <a:lnTo>
                        <a:pt x="234" y="99"/>
                      </a:lnTo>
                      <a:lnTo>
                        <a:pt x="227" y="105"/>
                      </a:lnTo>
                      <a:lnTo>
                        <a:pt x="219" y="108"/>
                      </a:lnTo>
                      <a:lnTo>
                        <a:pt x="210" y="112"/>
                      </a:lnTo>
                      <a:lnTo>
                        <a:pt x="203" y="116"/>
                      </a:lnTo>
                      <a:lnTo>
                        <a:pt x="196" y="120"/>
                      </a:lnTo>
                      <a:lnTo>
                        <a:pt x="189" y="126"/>
                      </a:lnTo>
                      <a:lnTo>
                        <a:pt x="182" y="130"/>
                      </a:lnTo>
                      <a:lnTo>
                        <a:pt x="175" y="134"/>
                      </a:lnTo>
                      <a:lnTo>
                        <a:pt x="168" y="140"/>
                      </a:lnTo>
                      <a:lnTo>
                        <a:pt x="160" y="144"/>
                      </a:lnTo>
                      <a:lnTo>
                        <a:pt x="153" y="148"/>
                      </a:lnTo>
                      <a:lnTo>
                        <a:pt x="146" y="154"/>
                      </a:lnTo>
                      <a:lnTo>
                        <a:pt x="141" y="158"/>
                      </a:lnTo>
                      <a:lnTo>
                        <a:pt x="134" y="162"/>
                      </a:lnTo>
                      <a:lnTo>
                        <a:pt x="127" y="167"/>
                      </a:lnTo>
                      <a:lnTo>
                        <a:pt x="120" y="173"/>
                      </a:lnTo>
                      <a:lnTo>
                        <a:pt x="114" y="179"/>
                      </a:lnTo>
                      <a:lnTo>
                        <a:pt x="107" y="183"/>
                      </a:lnTo>
                      <a:lnTo>
                        <a:pt x="103" y="190"/>
                      </a:lnTo>
                      <a:lnTo>
                        <a:pt x="96" y="195"/>
                      </a:lnTo>
                      <a:lnTo>
                        <a:pt x="92" y="201"/>
                      </a:lnTo>
                      <a:lnTo>
                        <a:pt x="85" y="206"/>
                      </a:lnTo>
                      <a:lnTo>
                        <a:pt x="81" y="212"/>
                      </a:lnTo>
                      <a:lnTo>
                        <a:pt x="75" y="219"/>
                      </a:lnTo>
                      <a:lnTo>
                        <a:pt x="71" y="226"/>
                      </a:lnTo>
                      <a:lnTo>
                        <a:pt x="65" y="232"/>
                      </a:lnTo>
                      <a:lnTo>
                        <a:pt x="60" y="237"/>
                      </a:lnTo>
                      <a:lnTo>
                        <a:pt x="56" y="244"/>
                      </a:lnTo>
                      <a:lnTo>
                        <a:pt x="52" y="251"/>
                      </a:lnTo>
                      <a:lnTo>
                        <a:pt x="47" y="258"/>
                      </a:lnTo>
                      <a:lnTo>
                        <a:pt x="42" y="265"/>
                      </a:lnTo>
                      <a:lnTo>
                        <a:pt x="39" y="272"/>
                      </a:lnTo>
                      <a:lnTo>
                        <a:pt x="35" y="279"/>
                      </a:lnTo>
                      <a:lnTo>
                        <a:pt x="31" y="286"/>
                      </a:lnTo>
                      <a:lnTo>
                        <a:pt x="28" y="293"/>
                      </a:lnTo>
                      <a:lnTo>
                        <a:pt x="24" y="300"/>
                      </a:lnTo>
                      <a:lnTo>
                        <a:pt x="21" y="308"/>
                      </a:lnTo>
                      <a:lnTo>
                        <a:pt x="18" y="315"/>
                      </a:lnTo>
                      <a:lnTo>
                        <a:pt x="17" y="323"/>
                      </a:lnTo>
                      <a:lnTo>
                        <a:pt x="14" y="332"/>
                      </a:lnTo>
                      <a:lnTo>
                        <a:pt x="13" y="340"/>
                      </a:lnTo>
                      <a:lnTo>
                        <a:pt x="10" y="347"/>
                      </a:lnTo>
                      <a:lnTo>
                        <a:pt x="7" y="357"/>
                      </a:lnTo>
                      <a:lnTo>
                        <a:pt x="6" y="364"/>
                      </a:lnTo>
                      <a:lnTo>
                        <a:pt x="4" y="374"/>
                      </a:lnTo>
                      <a:lnTo>
                        <a:pt x="3" y="382"/>
                      </a:lnTo>
                      <a:lnTo>
                        <a:pt x="3" y="390"/>
                      </a:lnTo>
                      <a:lnTo>
                        <a:pt x="1" y="400"/>
                      </a:lnTo>
                      <a:lnTo>
                        <a:pt x="1" y="410"/>
                      </a:lnTo>
                      <a:lnTo>
                        <a:pt x="0" y="420"/>
                      </a:lnTo>
                      <a:lnTo>
                        <a:pt x="0" y="429"/>
                      </a:lnTo>
                      <a:lnTo>
                        <a:pt x="0" y="438"/>
                      </a:lnTo>
                      <a:lnTo>
                        <a:pt x="1" y="449"/>
                      </a:lnTo>
                      <a:lnTo>
                        <a:pt x="1" y="459"/>
                      </a:lnTo>
                      <a:lnTo>
                        <a:pt x="3" y="470"/>
                      </a:lnTo>
                      <a:lnTo>
                        <a:pt x="4" y="479"/>
                      </a:lnTo>
                      <a:lnTo>
                        <a:pt x="6" y="491"/>
                      </a:lnTo>
                      <a:lnTo>
                        <a:pt x="49" y="510"/>
                      </a:lnTo>
                      <a:close/>
                    </a:path>
                  </a:pathLst>
                </a:custGeom>
                <a:solidFill>
                  <a:srgbClr val="000000"/>
                </a:solidFill>
                <a:ln w="9525">
                  <a:solidFill>
                    <a:schemeClr val="tx1"/>
                  </a:solidFill>
                  <a:round/>
                  <a:headEnd/>
                  <a:tailEnd/>
                </a:ln>
              </p:spPr>
              <p:txBody>
                <a:bodyPr/>
                <a:lstStyle/>
                <a:p>
                  <a:endParaRPr lang="it-IT"/>
                </a:p>
              </p:txBody>
            </p:sp>
            <p:sp>
              <p:nvSpPr>
                <p:cNvPr id="6523" name="Freeform 669"/>
                <p:cNvSpPr>
                  <a:spLocks/>
                </p:cNvSpPr>
                <p:nvPr/>
              </p:nvSpPr>
              <p:spPr bwMode="auto">
                <a:xfrm>
                  <a:off x="3061" y="2059"/>
                  <a:ext cx="74" cy="183"/>
                </a:xfrm>
                <a:custGeom>
                  <a:avLst/>
                  <a:gdLst>
                    <a:gd name="T0" fmla="*/ 1 w 221"/>
                    <a:gd name="T1" fmla="*/ 1 h 547"/>
                    <a:gd name="T2" fmla="*/ 0 w 221"/>
                    <a:gd name="T3" fmla="*/ 5 h 547"/>
                    <a:gd name="T4" fmla="*/ 0 w 221"/>
                    <a:gd name="T5" fmla="*/ 9 h 547"/>
                    <a:gd name="T6" fmla="*/ 0 w 221"/>
                    <a:gd name="T7" fmla="*/ 14 h 547"/>
                    <a:gd name="T8" fmla="*/ 0 w 221"/>
                    <a:gd name="T9" fmla="*/ 19 h 547"/>
                    <a:gd name="T10" fmla="*/ 0 w 221"/>
                    <a:gd name="T11" fmla="*/ 25 h 547"/>
                    <a:gd name="T12" fmla="*/ 0 w 221"/>
                    <a:gd name="T13" fmla="*/ 33 h 547"/>
                    <a:gd name="T14" fmla="*/ 0 w 221"/>
                    <a:gd name="T15" fmla="*/ 40 h 547"/>
                    <a:gd name="T16" fmla="*/ 0 w 221"/>
                    <a:gd name="T17" fmla="*/ 48 h 547"/>
                    <a:gd name="T18" fmla="*/ 0 w 221"/>
                    <a:gd name="T19" fmla="*/ 56 h 547"/>
                    <a:gd name="T20" fmla="*/ 0 w 221"/>
                    <a:gd name="T21" fmla="*/ 63 h 547"/>
                    <a:gd name="T22" fmla="*/ 0 w 221"/>
                    <a:gd name="T23" fmla="*/ 71 h 547"/>
                    <a:gd name="T24" fmla="*/ 0 w 221"/>
                    <a:gd name="T25" fmla="*/ 79 h 547"/>
                    <a:gd name="T26" fmla="*/ 0 w 221"/>
                    <a:gd name="T27" fmla="*/ 87 h 547"/>
                    <a:gd name="T28" fmla="*/ 1 w 221"/>
                    <a:gd name="T29" fmla="*/ 94 h 547"/>
                    <a:gd name="T30" fmla="*/ 1 w 221"/>
                    <a:gd name="T31" fmla="*/ 101 h 547"/>
                    <a:gd name="T32" fmla="*/ 3 w 221"/>
                    <a:gd name="T33" fmla="*/ 107 h 547"/>
                    <a:gd name="T34" fmla="*/ 4 w 221"/>
                    <a:gd name="T35" fmla="*/ 114 h 547"/>
                    <a:gd name="T36" fmla="*/ 6 w 221"/>
                    <a:gd name="T37" fmla="*/ 119 h 547"/>
                    <a:gd name="T38" fmla="*/ 8 w 221"/>
                    <a:gd name="T39" fmla="*/ 123 h 547"/>
                    <a:gd name="T40" fmla="*/ 11 w 221"/>
                    <a:gd name="T41" fmla="*/ 128 h 547"/>
                    <a:gd name="T42" fmla="*/ 16 w 221"/>
                    <a:gd name="T43" fmla="*/ 135 h 547"/>
                    <a:gd name="T44" fmla="*/ 21 w 221"/>
                    <a:gd name="T45" fmla="*/ 142 h 547"/>
                    <a:gd name="T46" fmla="*/ 27 w 221"/>
                    <a:gd name="T47" fmla="*/ 148 h 547"/>
                    <a:gd name="T48" fmla="*/ 33 w 221"/>
                    <a:gd name="T49" fmla="*/ 155 h 547"/>
                    <a:gd name="T50" fmla="*/ 40 w 221"/>
                    <a:gd name="T51" fmla="*/ 161 h 547"/>
                    <a:gd name="T52" fmla="*/ 47 w 221"/>
                    <a:gd name="T53" fmla="*/ 166 h 547"/>
                    <a:gd name="T54" fmla="*/ 54 w 221"/>
                    <a:gd name="T55" fmla="*/ 171 h 547"/>
                    <a:gd name="T56" fmla="*/ 60 w 221"/>
                    <a:gd name="T57" fmla="*/ 176 h 547"/>
                    <a:gd name="T58" fmla="*/ 67 w 221"/>
                    <a:gd name="T59" fmla="*/ 179 h 547"/>
                    <a:gd name="T60" fmla="*/ 73 w 221"/>
                    <a:gd name="T61" fmla="*/ 183 h 547"/>
                    <a:gd name="T62" fmla="*/ 72 w 221"/>
                    <a:gd name="T63" fmla="*/ 163 h 547"/>
                    <a:gd name="T64" fmla="*/ 69 w 221"/>
                    <a:gd name="T65" fmla="*/ 160 h 547"/>
                    <a:gd name="T66" fmla="*/ 63 w 221"/>
                    <a:gd name="T67" fmla="*/ 157 h 547"/>
                    <a:gd name="T68" fmla="*/ 58 w 221"/>
                    <a:gd name="T69" fmla="*/ 153 h 547"/>
                    <a:gd name="T70" fmla="*/ 52 w 221"/>
                    <a:gd name="T71" fmla="*/ 148 h 547"/>
                    <a:gd name="T72" fmla="*/ 45 w 221"/>
                    <a:gd name="T73" fmla="*/ 142 h 547"/>
                    <a:gd name="T74" fmla="*/ 38 w 221"/>
                    <a:gd name="T75" fmla="*/ 135 h 547"/>
                    <a:gd name="T76" fmla="*/ 31 w 221"/>
                    <a:gd name="T77" fmla="*/ 128 h 547"/>
                    <a:gd name="T78" fmla="*/ 26 w 221"/>
                    <a:gd name="T79" fmla="*/ 121 h 547"/>
                    <a:gd name="T80" fmla="*/ 21 w 221"/>
                    <a:gd name="T81" fmla="*/ 113 h 547"/>
                    <a:gd name="T82" fmla="*/ 19 w 221"/>
                    <a:gd name="T83" fmla="*/ 107 h 547"/>
                    <a:gd name="T84" fmla="*/ 18 w 221"/>
                    <a:gd name="T85" fmla="*/ 101 h 547"/>
                    <a:gd name="T86" fmla="*/ 18 w 221"/>
                    <a:gd name="T87" fmla="*/ 97 h 547"/>
                    <a:gd name="T88" fmla="*/ 17 w 221"/>
                    <a:gd name="T89" fmla="*/ 92 h 547"/>
                    <a:gd name="T90" fmla="*/ 16 w 221"/>
                    <a:gd name="T91" fmla="*/ 87 h 547"/>
                    <a:gd name="T92" fmla="*/ 16 w 221"/>
                    <a:gd name="T93" fmla="*/ 81 h 547"/>
                    <a:gd name="T94" fmla="*/ 16 w 221"/>
                    <a:gd name="T95" fmla="*/ 75 h 547"/>
                    <a:gd name="T96" fmla="*/ 15 w 221"/>
                    <a:gd name="T97" fmla="*/ 69 h 547"/>
                    <a:gd name="T98" fmla="*/ 15 w 221"/>
                    <a:gd name="T99" fmla="*/ 63 h 547"/>
                    <a:gd name="T100" fmla="*/ 15 w 221"/>
                    <a:gd name="T101" fmla="*/ 57 h 547"/>
                    <a:gd name="T102" fmla="*/ 15 w 221"/>
                    <a:gd name="T103" fmla="*/ 52 h 547"/>
                    <a:gd name="T104" fmla="*/ 15 w 221"/>
                    <a:gd name="T105" fmla="*/ 45 h 547"/>
                    <a:gd name="T106" fmla="*/ 15 w 221"/>
                    <a:gd name="T107" fmla="*/ 40 h 547"/>
                    <a:gd name="T108" fmla="*/ 15 w 221"/>
                    <a:gd name="T109" fmla="*/ 35 h 547"/>
                    <a:gd name="T110" fmla="*/ 15 w 221"/>
                    <a:gd name="T111" fmla="*/ 31 h 547"/>
                    <a:gd name="T112" fmla="*/ 15 w 221"/>
                    <a:gd name="T113" fmla="*/ 27 h 547"/>
                    <a:gd name="T114" fmla="*/ 15 w 221"/>
                    <a:gd name="T115" fmla="*/ 22 h 547"/>
                    <a:gd name="T116" fmla="*/ 15 w 221"/>
                    <a:gd name="T117" fmla="*/ 19 h 547"/>
                    <a:gd name="T118" fmla="*/ 1 w 221"/>
                    <a:gd name="T119" fmla="*/ 0 h 5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21" h="547">
                      <a:moveTo>
                        <a:pt x="3" y="0"/>
                      </a:moveTo>
                      <a:lnTo>
                        <a:pt x="3" y="0"/>
                      </a:lnTo>
                      <a:lnTo>
                        <a:pt x="3" y="3"/>
                      </a:lnTo>
                      <a:lnTo>
                        <a:pt x="1" y="7"/>
                      </a:lnTo>
                      <a:lnTo>
                        <a:pt x="1" y="12"/>
                      </a:lnTo>
                      <a:lnTo>
                        <a:pt x="1" y="15"/>
                      </a:lnTo>
                      <a:lnTo>
                        <a:pt x="1" y="18"/>
                      </a:lnTo>
                      <a:lnTo>
                        <a:pt x="1" y="23"/>
                      </a:lnTo>
                      <a:lnTo>
                        <a:pt x="1" y="28"/>
                      </a:lnTo>
                      <a:lnTo>
                        <a:pt x="0" y="32"/>
                      </a:lnTo>
                      <a:lnTo>
                        <a:pt x="0" y="36"/>
                      </a:lnTo>
                      <a:lnTo>
                        <a:pt x="0" y="42"/>
                      </a:lnTo>
                      <a:lnTo>
                        <a:pt x="0" y="47"/>
                      </a:lnTo>
                      <a:lnTo>
                        <a:pt x="0" y="53"/>
                      </a:lnTo>
                      <a:lnTo>
                        <a:pt x="0" y="58"/>
                      </a:lnTo>
                      <a:lnTo>
                        <a:pt x="0" y="64"/>
                      </a:lnTo>
                      <a:lnTo>
                        <a:pt x="0" y="71"/>
                      </a:lnTo>
                      <a:lnTo>
                        <a:pt x="0" y="76"/>
                      </a:lnTo>
                      <a:lnTo>
                        <a:pt x="0" y="83"/>
                      </a:lnTo>
                      <a:lnTo>
                        <a:pt x="0" y="90"/>
                      </a:lnTo>
                      <a:lnTo>
                        <a:pt x="0" y="99"/>
                      </a:lnTo>
                      <a:lnTo>
                        <a:pt x="0" y="104"/>
                      </a:lnTo>
                      <a:lnTo>
                        <a:pt x="0" y="111"/>
                      </a:lnTo>
                      <a:lnTo>
                        <a:pt x="0" y="120"/>
                      </a:lnTo>
                      <a:lnTo>
                        <a:pt x="0" y="128"/>
                      </a:lnTo>
                      <a:lnTo>
                        <a:pt x="0" y="135"/>
                      </a:lnTo>
                      <a:lnTo>
                        <a:pt x="0" y="143"/>
                      </a:lnTo>
                      <a:lnTo>
                        <a:pt x="0" y="150"/>
                      </a:lnTo>
                      <a:lnTo>
                        <a:pt x="0" y="159"/>
                      </a:lnTo>
                      <a:lnTo>
                        <a:pt x="0" y="166"/>
                      </a:lnTo>
                      <a:lnTo>
                        <a:pt x="0" y="174"/>
                      </a:lnTo>
                      <a:lnTo>
                        <a:pt x="0" y="181"/>
                      </a:lnTo>
                      <a:lnTo>
                        <a:pt x="0" y="189"/>
                      </a:lnTo>
                      <a:lnTo>
                        <a:pt x="0" y="198"/>
                      </a:lnTo>
                      <a:lnTo>
                        <a:pt x="0" y="206"/>
                      </a:lnTo>
                      <a:lnTo>
                        <a:pt x="0" y="213"/>
                      </a:lnTo>
                      <a:lnTo>
                        <a:pt x="0" y="221"/>
                      </a:lnTo>
                      <a:lnTo>
                        <a:pt x="0" y="230"/>
                      </a:lnTo>
                      <a:lnTo>
                        <a:pt x="0" y="237"/>
                      </a:lnTo>
                      <a:lnTo>
                        <a:pt x="0" y="245"/>
                      </a:lnTo>
                      <a:lnTo>
                        <a:pt x="0" y="252"/>
                      </a:lnTo>
                      <a:lnTo>
                        <a:pt x="0" y="259"/>
                      </a:lnTo>
                      <a:lnTo>
                        <a:pt x="1" y="267"/>
                      </a:lnTo>
                      <a:lnTo>
                        <a:pt x="1" y="274"/>
                      </a:lnTo>
                      <a:lnTo>
                        <a:pt x="3" y="282"/>
                      </a:lnTo>
                      <a:lnTo>
                        <a:pt x="3" y="288"/>
                      </a:lnTo>
                      <a:lnTo>
                        <a:pt x="4" y="295"/>
                      </a:lnTo>
                      <a:lnTo>
                        <a:pt x="4" y="302"/>
                      </a:lnTo>
                      <a:lnTo>
                        <a:pt x="6" y="309"/>
                      </a:lnTo>
                      <a:lnTo>
                        <a:pt x="7" y="316"/>
                      </a:lnTo>
                      <a:lnTo>
                        <a:pt x="8" y="321"/>
                      </a:lnTo>
                      <a:lnTo>
                        <a:pt x="10" y="328"/>
                      </a:lnTo>
                      <a:lnTo>
                        <a:pt x="11" y="334"/>
                      </a:lnTo>
                      <a:lnTo>
                        <a:pt x="13" y="340"/>
                      </a:lnTo>
                      <a:lnTo>
                        <a:pt x="14" y="345"/>
                      </a:lnTo>
                      <a:lnTo>
                        <a:pt x="15" y="349"/>
                      </a:lnTo>
                      <a:lnTo>
                        <a:pt x="18" y="355"/>
                      </a:lnTo>
                      <a:lnTo>
                        <a:pt x="19" y="359"/>
                      </a:lnTo>
                      <a:lnTo>
                        <a:pt x="21" y="363"/>
                      </a:lnTo>
                      <a:lnTo>
                        <a:pt x="24" y="367"/>
                      </a:lnTo>
                      <a:lnTo>
                        <a:pt x="25" y="372"/>
                      </a:lnTo>
                      <a:lnTo>
                        <a:pt x="29" y="377"/>
                      </a:lnTo>
                      <a:lnTo>
                        <a:pt x="33" y="384"/>
                      </a:lnTo>
                      <a:lnTo>
                        <a:pt x="38" y="391"/>
                      </a:lnTo>
                      <a:lnTo>
                        <a:pt x="42" y="398"/>
                      </a:lnTo>
                      <a:lnTo>
                        <a:pt x="47" y="404"/>
                      </a:lnTo>
                      <a:lnTo>
                        <a:pt x="53" y="411"/>
                      </a:lnTo>
                      <a:lnTo>
                        <a:pt x="58" y="418"/>
                      </a:lnTo>
                      <a:lnTo>
                        <a:pt x="64" y="425"/>
                      </a:lnTo>
                      <a:lnTo>
                        <a:pt x="68" y="430"/>
                      </a:lnTo>
                      <a:lnTo>
                        <a:pt x="75" y="437"/>
                      </a:lnTo>
                      <a:lnTo>
                        <a:pt x="81" y="443"/>
                      </a:lnTo>
                      <a:lnTo>
                        <a:pt x="88" y="450"/>
                      </a:lnTo>
                      <a:lnTo>
                        <a:pt x="95" y="457"/>
                      </a:lnTo>
                      <a:lnTo>
                        <a:pt x="100" y="462"/>
                      </a:lnTo>
                      <a:lnTo>
                        <a:pt x="107" y="469"/>
                      </a:lnTo>
                      <a:lnTo>
                        <a:pt x="114" y="475"/>
                      </a:lnTo>
                      <a:lnTo>
                        <a:pt x="120" y="480"/>
                      </a:lnTo>
                      <a:lnTo>
                        <a:pt x="127" y="486"/>
                      </a:lnTo>
                      <a:lnTo>
                        <a:pt x="134" y="491"/>
                      </a:lnTo>
                      <a:lnTo>
                        <a:pt x="141" y="497"/>
                      </a:lnTo>
                      <a:lnTo>
                        <a:pt x="146" y="501"/>
                      </a:lnTo>
                      <a:lnTo>
                        <a:pt x="153" y="507"/>
                      </a:lnTo>
                      <a:lnTo>
                        <a:pt x="160" y="511"/>
                      </a:lnTo>
                      <a:lnTo>
                        <a:pt x="167" y="516"/>
                      </a:lnTo>
                      <a:lnTo>
                        <a:pt x="174" y="521"/>
                      </a:lnTo>
                      <a:lnTo>
                        <a:pt x="180" y="525"/>
                      </a:lnTo>
                      <a:lnTo>
                        <a:pt x="187" y="529"/>
                      </a:lnTo>
                      <a:lnTo>
                        <a:pt x="194" y="533"/>
                      </a:lnTo>
                      <a:lnTo>
                        <a:pt x="199" y="536"/>
                      </a:lnTo>
                      <a:lnTo>
                        <a:pt x="205" y="540"/>
                      </a:lnTo>
                      <a:lnTo>
                        <a:pt x="212" y="543"/>
                      </a:lnTo>
                      <a:lnTo>
                        <a:pt x="217" y="547"/>
                      </a:lnTo>
                      <a:lnTo>
                        <a:pt x="221" y="490"/>
                      </a:lnTo>
                      <a:lnTo>
                        <a:pt x="219" y="489"/>
                      </a:lnTo>
                      <a:lnTo>
                        <a:pt x="216" y="486"/>
                      </a:lnTo>
                      <a:lnTo>
                        <a:pt x="212" y="483"/>
                      </a:lnTo>
                      <a:lnTo>
                        <a:pt x="209" y="482"/>
                      </a:lnTo>
                      <a:lnTo>
                        <a:pt x="205" y="479"/>
                      </a:lnTo>
                      <a:lnTo>
                        <a:pt x="200" y="476"/>
                      </a:lnTo>
                      <a:lnTo>
                        <a:pt x="195" y="472"/>
                      </a:lnTo>
                      <a:lnTo>
                        <a:pt x="189" y="469"/>
                      </a:lnTo>
                      <a:lnTo>
                        <a:pt x="184" y="465"/>
                      </a:lnTo>
                      <a:lnTo>
                        <a:pt x="180" y="461"/>
                      </a:lnTo>
                      <a:lnTo>
                        <a:pt x="173" y="457"/>
                      </a:lnTo>
                      <a:lnTo>
                        <a:pt x="167" y="452"/>
                      </a:lnTo>
                      <a:lnTo>
                        <a:pt x="160" y="447"/>
                      </a:lnTo>
                      <a:lnTo>
                        <a:pt x="155" y="441"/>
                      </a:lnTo>
                      <a:lnTo>
                        <a:pt x="148" y="436"/>
                      </a:lnTo>
                      <a:lnTo>
                        <a:pt x="141" y="429"/>
                      </a:lnTo>
                      <a:lnTo>
                        <a:pt x="134" y="423"/>
                      </a:lnTo>
                      <a:lnTo>
                        <a:pt x="127" y="418"/>
                      </a:lnTo>
                      <a:lnTo>
                        <a:pt x="120" y="411"/>
                      </a:lnTo>
                      <a:lnTo>
                        <a:pt x="113" y="404"/>
                      </a:lnTo>
                      <a:lnTo>
                        <a:pt x="106" y="397"/>
                      </a:lnTo>
                      <a:lnTo>
                        <a:pt x="100" y="391"/>
                      </a:lnTo>
                      <a:lnTo>
                        <a:pt x="93" y="383"/>
                      </a:lnTo>
                      <a:lnTo>
                        <a:pt x="88" y="376"/>
                      </a:lnTo>
                      <a:lnTo>
                        <a:pt x="82" y="369"/>
                      </a:lnTo>
                      <a:lnTo>
                        <a:pt x="77" y="362"/>
                      </a:lnTo>
                      <a:lnTo>
                        <a:pt x="72" y="352"/>
                      </a:lnTo>
                      <a:lnTo>
                        <a:pt x="68" y="345"/>
                      </a:lnTo>
                      <a:lnTo>
                        <a:pt x="63" y="337"/>
                      </a:lnTo>
                      <a:lnTo>
                        <a:pt x="61" y="330"/>
                      </a:lnTo>
                      <a:lnTo>
                        <a:pt x="58" y="326"/>
                      </a:lnTo>
                      <a:lnTo>
                        <a:pt x="57" y="320"/>
                      </a:lnTo>
                      <a:lnTo>
                        <a:pt x="56" y="313"/>
                      </a:lnTo>
                      <a:lnTo>
                        <a:pt x="54" y="306"/>
                      </a:lnTo>
                      <a:lnTo>
                        <a:pt x="54" y="302"/>
                      </a:lnTo>
                      <a:lnTo>
                        <a:pt x="53" y="298"/>
                      </a:lnTo>
                      <a:lnTo>
                        <a:pt x="53" y="294"/>
                      </a:lnTo>
                      <a:lnTo>
                        <a:pt x="53" y="289"/>
                      </a:lnTo>
                      <a:lnTo>
                        <a:pt x="52" y="284"/>
                      </a:lnTo>
                      <a:lnTo>
                        <a:pt x="52" y="280"/>
                      </a:lnTo>
                      <a:lnTo>
                        <a:pt x="52" y="274"/>
                      </a:lnTo>
                      <a:lnTo>
                        <a:pt x="52" y="270"/>
                      </a:lnTo>
                      <a:lnTo>
                        <a:pt x="50" y="264"/>
                      </a:lnTo>
                      <a:lnTo>
                        <a:pt x="49" y="259"/>
                      </a:lnTo>
                      <a:lnTo>
                        <a:pt x="49" y="253"/>
                      </a:lnTo>
                      <a:lnTo>
                        <a:pt x="49" y="248"/>
                      </a:lnTo>
                      <a:lnTo>
                        <a:pt x="47" y="242"/>
                      </a:lnTo>
                      <a:lnTo>
                        <a:pt x="47" y="237"/>
                      </a:lnTo>
                      <a:lnTo>
                        <a:pt x="47" y="231"/>
                      </a:lnTo>
                      <a:lnTo>
                        <a:pt x="47" y="225"/>
                      </a:lnTo>
                      <a:lnTo>
                        <a:pt x="47" y="220"/>
                      </a:lnTo>
                      <a:lnTo>
                        <a:pt x="47" y="213"/>
                      </a:lnTo>
                      <a:lnTo>
                        <a:pt x="46" y="207"/>
                      </a:lnTo>
                      <a:lnTo>
                        <a:pt x="46" y="202"/>
                      </a:lnTo>
                      <a:lnTo>
                        <a:pt x="46" y="195"/>
                      </a:lnTo>
                      <a:lnTo>
                        <a:pt x="46" y="189"/>
                      </a:lnTo>
                      <a:lnTo>
                        <a:pt x="46" y="184"/>
                      </a:lnTo>
                      <a:lnTo>
                        <a:pt x="46" y="178"/>
                      </a:lnTo>
                      <a:lnTo>
                        <a:pt x="46" y="171"/>
                      </a:lnTo>
                      <a:lnTo>
                        <a:pt x="46" y="166"/>
                      </a:lnTo>
                      <a:lnTo>
                        <a:pt x="46" y="160"/>
                      </a:lnTo>
                      <a:lnTo>
                        <a:pt x="46" y="154"/>
                      </a:lnTo>
                      <a:lnTo>
                        <a:pt x="45" y="147"/>
                      </a:lnTo>
                      <a:lnTo>
                        <a:pt x="45" y="143"/>
                      </a:lnTo>
                      <a:lnTo>
                        <a:pt x="45" y="136"/>
                      </a:lnTo>
                      <a:lnTo>
                        <a:pt x="45" y="132"/>
                      </a:lnTo>
                      <a:lnTo>
                        <a:pt x="45" y="125"/>
                      </a:lnTo>
                      <a:lnTo>
                        <a:pt x="45" y="121"/>
                      </a:lnTo>
                      <a:lnTo>
                        <a:pt x="45" y="115"/>
                      </a:lnTo>
                      <a:lnTo>
                        <a:pt x="45" y="111"/>
                      </a:lnTo>
                      <a:lnTo>
                        <a:pt x="45" y="106"/>
                      </a:lnTo>
                      <a:lnTo>
                        <a:pt x="45" y="101"/>
                      </a:lnTo>
                      <a:lnTo>
                        <a:pt x="45" y="97"/>
                      </a:lnTo>
                      <a:lnTo>
                        <a:pt x="45" y="93"/>
                      </a:lnTo>
                      <a:lnTo>
                        <a:pt x="45" y="89"/>
                      </a:lnTo>
                      <a:lnTo>
                        <a:pt x="45" y="83"/>
                      </a:lnTo>
                      <a:lnTo>
                        <a:pt x="45" y="81"/>
                      </a:lnTo>
                      <a:lnTo>
                        <a:pt x="45" y="76"/>
                      </a:lnTo>
                      <a:lnTo>
                        <a:pt x="45" y="71"/>
                      </a:lnTo>
                      <a:lnTo>
                        <a:pt x="45" y="67"/>
                      </a:lnTo>
                      <a:lnTo>
                        <a:pt x="45" y="61"/>
                      </a:lnTo>
                      <a:lnTo>
                        <a:pt x="45" y="58"/>
                      </a:lnTo>
                      <a:lnTo>
                        <a:pt x="45" y="57"/>
                      </a:lnTo>
                      <a:lnTo>
                        <a:pt x="46" y="57"/>
                      </a:lnTo>
                      <a:lnTo>
                        <a:pt x="3" y="0"/>
                      </a:lnTo>
                      <a:close/>
                    </a:path>
                  </a:pathLst>
                </a:custGeom>
                <a:solidFill>
                  <a:srgbClr val="000000"/>
                </a:solidFill>
                <a:ln w="9525">
                  <a:solidFill>
                    <a:schemeClr val="tx1"/>
                  </a:solidFill>
                  <a:round/>
                  <a:headEnd/>
                  <a:tailEnd/>
                </a:ln>
              </p:spPr>
              <p:txBody>
                <a:bodyPr/>
                <a:lstStyle/>
                <a:p>
                  <a:endParaRPr lang="it-IT"/>
                </a:p>
              </p:txBody>
            </p:sp>
            <p:sp>
              <p:nvSpPr>
                <p:cNvPr id="6524" name="Freeform 670"/>
                <p:cNvSpPr>
                  <a:spLocks/>
                </p:cNvSpPr>
                <p:nvPr/>
              </p:nvSpPr>
              <p:spPr bwMode="auto">
                <a:xfrm>
                  <a:off x="3166" y="2192"/>
                  <a:ext cx="205" cy="101"/>
                </a:xfrm>
                <a:custGeom>
                  <a:avLst/>
                  <a:gdLst>
                    <a:gd name="T0" fmla="*/ 5 w 615"/>
                    <a:gd name="T1" fmla="*/ 49 h 304"/>
                    <a:gd name="T2" fmla="*/ 10 w 615"/>
                    <a:gd name="T3" fmla="*/ 51 h 304"/>
                    <a:gd name="T4" fmla="*/ 18 w 615"/>
                    <a:gd name="T5" fmla="*/ 54 h 304"/>
                    <a:gd name="T6" fmla="*/ 28 w 615"/>
                    <a:gd name="T7" fmla="*/ 59 h 304"/>
                    <a:gd name="T8" fmla="*/ 36 w 615"/>
                    <a:gd name="T9" fmla="*/ 61 h 304"/>
                    <a:gd name="T10" fmla="*/ 42 w 615"/>
                    <a:gd name="T11" fmla="*/ 63 h 304"/>
                    <a:gd name="T12" fmla="*/ 49 w 615"/>
                    <a:gd name="T13" fmla="*/ 66 h 304"/>
                    <a:gd name="T14" fmla="*/ 56 w 615"/>
                    <a:gd name="T15" fmla="*/ 68 h 304"/>
                    <a:gd name="T16" fmla="*/ 64 w 615"/>
                    <a:gd name="T17" fmla="*/ 70 h 304"/>
                    <a:gd name="T18" fmla="*/ 71 w 615"/>
                    <a:gd name="T19" fmla="*/ 73 h 304"/>
                    <a:gd name="T20" fmla="*/ 80 w 615"/>
                    <a:gd name="T21" fmla="*/ 75 h 304"/>
                    <a:gd name="T22" fmla="*/ 86 w 615"/>
                    <a:gd name="T23" fmla="*/ 76 h 304"/>
                    <a:gd name="T24" fmla="*/ 92 w 615"/>
                    <a:gd name="T25" fmla="*/ 77 h 304"/>
                    <a:gd name="T26" fmla="*/ 98 w 615"/>
                    <a:gd name="T27" fmla="*/ 78 h 304"/>
                    <a:gd name="T28" fmla="*/ 104 w 615"/>
                    <a:gd name="T29" fmla="*/ 80 h 304"/>
                    <a:gd name="T30" fmla="*/ 112 w 615"/>
                    <a:gd name="T31" fmla="*/ 80 h 304"/>
                    <a:gd name="T32" fmla="*/ 119 w 615"/>
                    <a:gd name="T33" fmla="*/ 81 h 304"/>
                    <a:gd name="T34" fmla="*/ 129 w 615"/>
                    <a:gd name="T35" fmla="*/ 82 h 304"/>
                    <a:gd name="T36" fmla="*/ 138 w 615"/>
                    <a:gd name="T37" fmla="*/ 81 h 304"/>
                    <a:gd name="T38" fmla="*/ 146 w 615"/>
                    <a:gd name="T39" fmla="*/ 80 h 304"/>
                    <a:gd name="T40" fmla="*/ 153 w 615"/>
                    <a:gd name="T41" fmla="*/ 78 h 304"/>
                    <a:gd name="T42" fmla="*/ 160 w 615"/>
                    <a:gd name="T43" fmla="*/ 71 h 304"/>
                    <a:gd name="T44" fmla="*/ 166 w 615"/>
                    <a:gd name="T45" fmla="*/ 63 h 304"/>
                    <a:gd name="T46" fmla="*/ 170 w 615"/>
                    <a:gd name="T47" fmla="*/ 53 h 304"/>
                    <a:gd name="T48" fmla="*/ 174 w 615"/>
                    <a:gd name="T49" fmla="*/ 43 h 304"/>
                    <a:gd name="T50" fmla="*/ 177 w 615"/>
                    <a:gd name="T51" fmla="*/ 34 h 304"/>
                    <a:gd name="T52" fmla="*/ 179 w 615"/>
                    <a:gd name="T53" fmla="*/ 26 h 304"/>
                    <a:gd name="T54" fmla="*/ 180 w 615"/>
                    <a:gd name="T55" fmla="*/ 20 h 304"/>
                    <a:gd name="T56" fmla="*/ 205 w 615"/>
                    <a:gd name="T57" fmla="*/ 0 h 304"/>
                    <a:gd name="T58" fmla="*/ 203 w 615"/>
                    <a:gd name="T59" fmla="*/ 7 h 304"/>
                    <a:gd name="T60" fmla="*/ 202 w 615"/>
                    <a:gd name="T61" fmla="*/ 13 h 304"/>
                    <a:gd name="T62" fmla="*/ 200 w 615"/>
                    <a:gd name="T63" fmla="*/ 19 h 304"/>
                    <a:gd name="T64" fmla="*/ 198 w 615"/>
                    <a:gd name="T65" fmla="*/ 26 h 304"/>
                    <a:gd name="T66" fmla="*/ 196 w 615"/>
                    <a:gd name="T67" fmla="*/ 34 h 304"/>
                    <a:gd name="T68" fmla="*/ 194 w 615"/>
                    <a:gd name="T69" fmla="*/ 43 h 304"/>
                    <a:gd name="T70" fmla="*/ 190 w 615"/>
                    <a:gd name="T71" fmla="*/ 51 h 304"/>
                    <a:gd name="T72" fmla="*/ 187 w 615"/>
                    <a:gd name="T73" fmla="*/ 59 h 304"/>
                    <a:gd name="T74" fmla="*/ 184 w 615"/>
                    <a:gd name="T75" fmla="*/ 67 h 304"/>
                    <a:gd name="T76" fmla="*/ 181 w 615"/>
                    <a:gd name="T77" fmla="*/ 74 h 304"/>
                    <a:gd name="T78" fmla="*/ 178 w 615"/>
                    <a:gd name="T79" fmla="*/ 81 h 304"/>
                    <a:gd name="T80" fmla="*/ 174 w 615"/>
                    <a:gd name="T81" fmla="*/ 87 h 304"/>
                    <a:gd name="T82" fmla="*/ 168 w 615"/>
                    <a:gd name="T83" fmla="*/ 93 h 304"/>
                    <a:gd name="T84" fmla="*/ 158 w 615"/>
                    <a:gd name="T85" fmla="*/ 97 h 304"/>
                    <a:gd name="T86" fmla="*/ 147 w 615"/>
                    <a:gd name="T87" fmla="*/ 100 h 304"/>
                    <a:gd name="T88" fmla="*/ 134 w 615"/>
                    <a:gd name="T89" fmla="*/ 101 h 304"/>
                    <a:gd name="T90" fmla="*/ 121 w 615"/>
                    <a:gd name="T91" fmla="*/ 100 h 304"/>
                    <a:gd name="T92" fmla="*/ 107 w 615"/>
                    <a:gd name="T93" fmla="*/ 99 h 304"/>
                    <a:gd name="T94" fmla="*/ 93 w 615"/>
                    <a:gd name="T95" fmla="*/ 97 h 304"/>
                    <a:gd name="T96" fmla="*/ 79 w 615"/>
                    <a:gd name="T97" fmla="*/ 93 h 304"/>
                    <a:gd name="T98" fmla="*/ 65 w 615"/>
                    <a:gd name="T99" fmla="*/ 90 h 304"/>
                    <a:gd name="T100" fmla="*/ 52 w 615"/>
                    <a:gd name="T101" fmla="*/ 86 h 304"/>
                    <a:gd name="T102" fmla="*/ 40 w 615"/>
                    <a:gd name="T103" fmla="*/ 82 h 304"/>
                    <a:gd name="T104" fmla="*/ 29 w 615"/>
                    <a:gd name="T105" fmla="*/ 78 h 304"/>
                    <a:gd name="T106" fmla="*/ 20 w 615"/>
                    <a:gd name="T107" fmla="*/ 74 h 304"/>
                    <a:gd name="T108" fmla="*/ 11 w 615"/>
                    <a:gd name="T109" fmla="*/ 71 h 304"/>
                    <a:gd name="T110" fmla="*/ 5 w 615"/>
                    <a:gd name="T111" fmla="*/ 69 h 304"/>
                    <a:gd name="T112" fmla="*/ 0 w 615"/>
                    <a:gd name="T113" fmla="*/ 67 h 3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15" h="304">
                      <a:moveTo>
                        <a:pt x="10" y="145"/>
                      </a:moveTo>
                      <a:lnTo>
                        <a:pt x="10" y="145"/>
                      </a:lnTo>
                      <a:lnTo>
                        <a:pt x="14" y="148"/>
                      </a:lnTo>
                      <a:lnTo>
                        <a:pt x="15" y="148"/>
                      </a:lnTo>
                      <a:lnTo>
                        <a:pt x="18" y="149"/>
                      </a:lnTo>
                      <a:lnTo>
                        <a:pt x="22" y="150"/>
                      </a:lnTo>
                      <a:lnTo>
                        <a:pt x="28" y="153"/>
                      </a:lnTo>
                      <a:lnTo>
                        <a:pt x="31" y="155"/>
                      </a:lnTo>
                      <a:lnTo>
                        <a:pt x="36" y="157"/>
                      </a:lnTo>
                      <a:lnTo>
                        <a:pt x="42" y="159"/>
                      </a:lnTo>
                      <a:lnTo>
                        <a:pt x="49" y="163"/>
                      </a:lnTo>
                      <a:lnTo>
                        <a:pt x="54" y="164"/>
                      </a:lnTo>
                      <a:lnTo>
                        <a:pt x="61" y="167"/>
                      </a:lnTo>
                      <a:lnTo>
                        <a:pt x="70" y="170"/>
                      </a:lnTo>
                      <a:lnTo>
                        <a:pt x="78" y="174"/>
                      </a:lnTo>
                      <a:lnTo>
                        <a:pt x="85" y="177"/>
                      </a:lnTo>
                      <a:lnTo>
                        <a:pt x="93" y="180"/>
                      </a:lnTo>
                      <a:lnTo>
                        <a:pt x="97" y="183"/>
                      </a:lnTo>
                      <a:lnTo>
                        <a:pt x="103" y="184"/>
                      </a:lnTo>
                      <a:lnTo>
                        <a:pt x="107" y="185"/>
                      </a:lnTo>
                      <a:lnTo>
                        <a:pt x="111" y="187"/>
                      </a:lnTo>
                      <a:lnTo>
                        <a:pt x="117" y="188"/>
                      </a:lnTo>
                      <a:lnTo>
                        <a:pt x="121" y="189"/>
                      </a:lnTo>
                      <a:lnTo>
                        <a:pt x="125" y="191"/>
                      </a:lnTo>
                      <a:lnTo>
                        <a:pt x="131" y="194"/>
                      </a:lnTo>
                      <a:lnTo>
                        <a:pt x="136" y="195"/>
                      </a:lnTo>
                      <a:lnTo>
                        <a:pt x="141" y="196"/>
                      </a:lnTo>
                      <a:lnTo>
                        <a:pt x="146" y="198"/>
                      </a:lnTo>
                      <a:lnTo>
                        <a:pt x="153" y="201"/>
                      </a:lnTo>
                      <a:lnTo>
                        <a:pt x="157" y="202"/>
                      </a:lnTo>
                      <a:lnTo>
                        <a:pt x="163" y="203"/>
                      </a:lnTo>
                      <a:lnTo>
                        <a:pt x="168" y="205"/>
                      </a:lnTo>
                      <a:lnTo>
                        <a:pt x="174" y="206"/>
                      </a:lnTo>
                      <a:lnTo>
                        <a:pt x="180" y="208"/>
                      </a:lnTo>
                      <a:lnTo>
                        <a:pt x="187" y="210"/>
                      </a:lnTo>
                      <a:lnTo>
                        <a:pt x="192" y="212"/>
                      </a:lnTo>
                      <a:lnTo>
                        <a:pt x="198" y="213"/>
                      </a:lnTo>
                      <a:lnTo>
                        <a:pt x="203" y="215"/>
                      </a:lnTo>
                      <a:lnTo>
                        <a:pt x="209" y="217"/>
                      </a:lnTo>
                      <a:lnTo>
                        <a:pt x="214" y="219"/>
                      </a:lnTo>
                      <a:lnTo>
                        <a:pt x="221" y="220"/>
                      </a:lnTo>
                      <a:lnTo>
                        <a:pt x="227" y="222"/>
                      </a:lnTo>
                      <a:lnTo>
                        <a:pt x="233" y="223"/>
                      </a:lnTo>
                      <a:lnTo>
                        <a:pt x="239" y="226"/>
                      </a:lnTo>
                      <a:lnTo>
                        <a:pt x="246" y="227"/>
                      </a:lnTo>
                      <a:lnTo>
                        <a:pt x="251" y="227"/>
                      </a:lnTo>
                      <a:lnTo>
                        <a:pt x="255" y="228"/>
                      </a:lnTo>
                      <a:lnTo>
                        <a:pt x="259" y="228"/>
                      </a:lnTo>
                      <a:lnTo>
                        <a:pt x="263" y="230"/>
                      </a:lnTo>
                      <a:lnTo>
                        <a:pt x="267" y="231"/>
                      </a:lnTo>
                      <a:lnTo>
                        <a:pt x="272" y="233"/>
                      </a:lnTo>
                      <a:lnTo>
                        <a:pt x="276" y="233"/>
                      </a:lnTo>
                      <a:lnTo>
                        <a:pt x="281" y="234"/>
                      </a:lnTo>
                      <a:lnTo>
                        <a:pt x="284" y="234"/>
                      </a:lnTo>
                      <a:lnTo>
                        <a:pt x="290" y="235"/>
                      </a:lnTo>
                      <a:lnTo>
                        <a:pt x="294" y="235"/>
                      </a:lnTo>
                      <a:lnTo>
                        <a:pt x="299" y="237"/>
                      </a:lnTo>
                      <a:lnTo>
                        <a:pt x="302" y="237"/>
                      </a:lnTo>
                      <a:lnTo>
                        <a:pt x="308" y="240"/>
                      </a:lnTo>
                      <a:lnTo>
                        <a:pt x="312" y="240"/>
                      </a:lnTo>
                      <a:lnTo>
                        <a:pt x="316" y="241"/>
                      </a:lnTo>
                      <a:lnTo>
                        <a:pt x="324" y="241"/>
                      </a:lnTo>
                      <a:lnTo>
                        <a:pt x="333" y="242"/>
                      </a:lnTo>
                      <a:lnTo>
                        <a:pt x="337" y="242"/>
                      </a:lnTo>
                      <a:lnTo>
                        <a:pt x="341" y="242"/>
                      </a:lnTo>
                      <a:lnTo>
                        <a:pt x="345" y="244"/>
                      </a:lnTo>
                      <a:lnTo>
                        <a:pt x="349" y="244"/>
                      </a:lnTo>
                      <a:lnTo>
                        <a:pt x="358" y="244"/>
                      </a:lnTo>
                      <a:lnTo>
                        <a:pt x="365" y="245"/>
                      </a:lnTo>
                      <a:lnTo>
                        <a:pt x="373" y="247"/>
                      </a:lnTo>
                      <a:lnTo>
                        <a:pt x="381" y="247"/>
                      </a:lnTo>
                      <a:lnTo>
                        <a:pt x="388" y="247"/>
                      </a:lnTo>
                      <a:lnTo>
                        <a:pt x="395" y="247"/>
                      </a:lnTo>
                      <a:lnTo>
                        <a:pt x="402" y="247"/>
                      </a:lnTo>
                      <a:lnTo>
                        <a:pt x="409" y="247"/>
                      </a:lnTo>
                      <a:lnTo>
                        <a:pt x="415" y="245"/>
                      </a:lnTo>
                      <a:lnTo>
                        <a:pt x="422" y="244"/>
                      </a:lnTo>
                      <a:lnTo>
                        <a:pt x="427" y="244"/>
                      </a:lnTo>
                      <a:lnTo>
                        <a:pt x="433" y="244"/>
                      </a:lnTo>
                      <a:lnTo>
                        <a:pt x="439" y="242"/>
                      </a:lnTo>
                      <a:lnTo>
                        <a:pt x="443" y="241"/>
                      </a:lnTo>
                      <a:lnTo>
                        <a:pt x="447" y="240"/>
                      </a:lnTo>
                      <a:lnTo>
                        <a:pt x="452" y="240"/>
                      </a:lnTo>
                      <a:lnTo>
                        <a:pt x="459" y="235"/>
                      </a:lnTo>
                      <a:lnTo>
                        <a:pt x="466" y="233"/>
                      </a:lnTo>
                      <a:lnTo>
                        <a:pt x="471" y="227"/>
                      </a:lnTo>
                      <a:lnTo>
                        <a:pt x="476" y="222"/>
                      </a:lnTo>
                      <a:lnTo>
                        <a:pt x="480" y="215"/>
                      </a:lnTo>
                      <a:lnTo>
                        <a:pt x="486" y="210"/>
                      </a:lnTo>
                      <a:lnTo>
                        <a:pt x="490" y="203"/>
                      </a:lnTo>
                      <a:lnTo>
                        <a:pt x="494" y="196"/>
                      </a:lnTo>
                      <a:lnTo>
                        <a:pt x="498" y="189"/>
                      </a:lnTo>
                      <a:lnTo>
                        <a:pt x="503" y="183"/>
                      </a:lnTo>
                      <a:lnTo>
                        <a:pt x="505" y="176"/>
                      </a:lnTo>
                      <a:lnTo>
                        <a:pt x="508" y="167"/>
                      </a:lnTo>
                      <a:lnTo>
                        <a:pt x="511" y="159"/>
                      </a:lnTo>
                      <a:lnTo>
                        <a:pt x="515" y="152"/>
                      </a:lnTo>
                      <a:lnTo>
                        <a:pt x="518" y="145"/>
                      </a:lnTo>
                      <a:lnTo>
                        <a:pt x="519" y="137"/>
                      </a:lnTo>
                      <a:lnTo>
                        <a:pt x="522" y="130"/>
                      </a:lnTo>
                      <a:lnTo>
                        <a:pt x="525" y="123"/>
                      </a:lnTo>
                      <a:lnTo>
                        <a:pt x="526" y="116"/>
                      </a:lnTo>
                      <a:lnTo>
                        <a:pt x="529" y="109"/>
                      </a:lnTo>
                      <a:lnTo>
                        <a:pt x="530" y="102"/>
                      </a:lnTo>
                      <a:lnTo>
                        <a:pt x="532" y="95"/>
                      </a:lnTo>
                      <a:lnTo>
                        <a:pt x="533" y="88"/>
                      </a:lnTo>
                      <a:lnTo>
                        <a:pt x="535" y="84"/>
                      </a:lnTo>
                      <a:lnTo>
                        <a:pt x="536" y="78"/>
                      </a:lnTo>
                      <a:lnTo>
                        <a:pt x="537" y="72"/>
                      </a:lnTo>
                      <a:lnTo>
                        <a:pt x="537" y="67"/>
                      </a:lnTo>
                      <a:lnTo>
                        <a:pt x="537" y="64"/>
                      </a:lnTo>
                      <a:lnTo>
                        <a:pt x="539" y="60"/>
                      </a:lnTo>
                      <a:lnTo>
                        <a:pt x="539" y="57"/>
                      </a:lnTo>
                      <a:lnTo>
                        <a:pt x="540" y="53"/>
                      </a:lnTo>
                      <a:lnTo>
                        <a:pt x="540" y="52"/>
                      </a:lnTo>
                      <a:lnTo>
                        <a:pt x="615" y="0"/>
                      </a:lnTo>
                      <a:lnTo>
                        <a:pt x="614" y="6"/>
                      </a:lnTo>
                      <a:lnTo>
                        <a:pt x="613" y="10"/>
                      </a:lnTo>
                      <a:lnTo>
                        <a:pt x="611" y="15"/>
                      </a:lnTo>
                      <a:lnTo>
                        <a:pt x="610" y="22"/>
                      </a:lnTo>
                      <a:lnTo>
                        <a:pt x="608" y="25"/>
                      </a:lnTo>
                      <a:lnTo>
                        <a:pt x="607" y="29"/>
                      </a:lnTo>
                      <a:lnTo>
                        <a:pt x="607" y="35"/>
                      </a:lnTo>
                      <a:lnTo>
                        <a:pt x="606" y="39"/>
                      </a:lnTo>
                      <a:lnTo>
                        <a:pt x="604" y="43"/>
                      </a:lnTo>
                      <a:lnTo>
                        <a:pt x="603" y="47"/>
                      </a:lnTo>
                      <a:lnTo>
                        <a:pt x="601" y="52"/>
                      </a:lnTo>
                      <a:lnTo>
                        <a:pt x="600" y="57"/>
                      </a:lnTo>
                      <a:lnTo>
                        <a:pt x="597" y="63"/>
                      </a:lnTo>
                      <a:lnTo>
                        <a:pt x="597" y="68"/>
                      </a:lnTo>
                      <a:lnTo>
                        <a:pt x="594" y="74"/>
                      </a:lnTo>
                      <a:lnTo>
                        <a:pt x="594" y="79"/>
                      </a:lnTo>
                      <a:lnTo>
                        <a:pt x="592" y="85"/>
                      </a:lnTo>
                      <a:lnTo>
                        <a:pt x="590" y="92"/>
                      </a:lnTo>
                      <a:lnTo>
                        <a:pt x="589" y="98"/>
                      </a:lnTo>
                      <a:lnTo>
                        <a:pt x="588" y="103"/>
                      </a:lnTo>
                      <a:lnTo>
                        <a:pt x="585" y="109"/>
                      </a:lnTo>
                      <a:lnTo>
                        <a:pt x="583" y="116"/>
                      </a:lnTo>
                      <a:lnTo>
                        <a:pt x="582" y="121"/>
                      </a:lnTo>
                      <a:lnTo>
                        <a:pt x="581" y="128"/>
                      </a:lnTo>
                      <a:lnTo>
                        <a:pt x="578" y="134"/>
                      </a:lnTo>
                      <a:lnTo>
                        <a:pt x="575" y="141"/>
                      </a:lnTo>
                      <a:lnTo>
                        <a:pt x="574" y="146"/>
                      </a:lnTo>
                      <a:lnTo>
                        <a:pt x="571" y="153"/>
                      </a:lnTo>
                      <a:lnTo>
                        <a:pt x="568" y="159"/>
                      </a:lnTo>
                      <a:lnTo>
                        <a:pt x="567" y="164"/>
                      </a:lnTo>
                      <a:lnTo>
                        <a:pt x="564" y="171"/>
                      </a:lnTo>
                      <a:lnTo>
                        <a:pt x="562" y="178"/>
                      </a:lnTo>
                      <a:lnTo>
                        <a:pt x="560" y="184"/>
                      </a:lnTo>
                      <a:lnTo>
                        <a:pt x="558" y="189"/>
                      </a:lnTo>
                      <a:lnTo>
                        <a:pt x="556" y="196"/>
                      </a:lnTo>
                      <a:lnTo>
                        <a:pt x="553" y="202"/>
                      </a:lnTo>
                      <a:lnTo>
                        <a:pt x="551" y="208"/>
                      </a:lnTo>
                      <a:lnTo>
                        <a:pt x="549" y="213"/>
                      </a:lnTo>
                      <a:lnTo>
                        <a:pt x="546" y="219"/>
                      </a:lnTo>
                      <a:lnTo>
                        <a:pt x="544" y="224"/>
                      </a:lnTo>
                      <a:lnTo>
                        <a:pt x="540" y="228"/>
                      </a:lnTo>
                      <a:lnTo>
                        <a:pt x="539" y="234"/>
                      </a:lnTo>
                      <a:lnTo>
                        <a:pt x="536" y="238"/>
                      </a:lnTo>
                      <a:lnTo>
                        <a:pt x="533" y="244"/>
                      </a:lnTo>
                      <a:lnTo>
                        <a:pt x="530" y="248"/>
                      </a:lnTo>
                      <a:lnTo>
                        <a:pt x="529" y="252"/>
                      </a:lnTo>
                      <a:lnTo>
                        <a:pt x="526" y="256"/>
                      </a:lnTo>
                      <a:lnTo>
                        <a:pt x="523" y="261"/>
                      </a:lnTo>
                      <a:lnTo>
                        <a:pt x="518" y="266"/>
                      </a:lnTo>
                      <a:lnTo>
                        <a:pt x="514" y="273"/>
                      </a:lnTo>
                      <a:lnTo>
                        <a:pt x="508" y="277"/>
                      </a:lnTo>
                      <a:lnTo>
                        <a:pt x="504" y="281"/>
                      </a:lnTo>
                      <a:lnTo>
                        <a:pt x="496" y="284"/>
                      </a:lnTo>
                      <a:lnTo>
                        <a:pt x="489" y="288"/>
                      </a:lnTo>
                      <a:lnTo>
                        <a:pt x="482" y="290"/>
                      </a:lnTo>
                      <a:lnTo>
                        <a:pt x="473" y="293"/>
                      </a:lnTo>
                      <a:lnTo>
                        <a:pt x="465" y="295"/>
                      </a:lnTo>
                      <a:lnTo>
                        <a:pt x="457" y="298"/>
                      </a:lnTo>
                      <a:lnTo>
                        <a:pt x="448" y="300"/>
                      </a:lnTo>
                      <a:lnTo>
                        <a:pt x="440" y="301"/>
                      </a:lnTo>
                      <a:lnTo>
                        <a:pt x="430" y="301"/>
                      </a:lnTo>
                      <a:lnTo>
                        <a:pt x="420" y="302"/>
                      </a:lnTo>
                      <a:lnTo>
                        <a:pt x="411" y="302"/>
                      </a:lnTo>
                      <a:lnTo>
                        <a:pt x="402" y="304"/>
                      </a:lnTo>
                      <a:lnTo>
                        <a:pt x="393" y="302"/>
                      </a:lnTo>
                      <a:lnTo>
                        <a:pt x="381" y="302"/>
                      </a:lnTo>
                      <a:lnTo>
                        <a:pt x="372" y="302"/>
                      </a:lnTo>
                      <a:lnTo>
                        <a:pt x="362" y="302"/>
                      </a:lnTo>
                      <a:lnTo>
                        <a:pt x="352" y="301"/>
                      </a:lnTo>
                      <a:lnTo>
                        <a:pt x="343" y="300"/>
                      </a:lnTo>
                      <a:lnTo>
                        <a:pt x="331" y="298"/>
                      </a:lnTo>
                      <a:lnTo>
                        <a:pt x="322" y="298"/>
                      </a:lnTo>
                      <a:lnTo>
                        <a:pt x="310" y="295"/>
                      </a:lnTo>
                      <a:lnTo>
                        <a:pt x="301" y="294"/>
                      </a:lnTo>
                      <a:lnTo>
                        <a:pt x="290" y="293"/>
                      </a:lnTo>
                      <a:lnTo>
                        <a:pt x="280" y="291"/>
                      </a:lnTo>
                      <a:lnTo>
                        <a:pt x="269" y="288"/>
                      </a:lnTo>
                      <a:lnTo>
                        <a:pt x="259" y="286"/>
                      </a:lnTo>
                      <a:lnTo>
                        <a:pt x="248" y="284"/>
                      </a:lnTo>
                      <a:lnTo>
                        <a:pt x="238" y="281"/>
                      </a:lnTo>
                      <a:lnTo>
                        <a:pt x="227" y="279"/>
                      </a:lnTo>
                      <a:lnTo>
                        <a:pt x="217" y="276"/>
                      </a:lnTo>
                      <a:lnTo>
                        <a:pt x="206" y="274"/>
                      </a:lnTo>
                      <a:lnTo>
                        <a:pt x="196" y="272"/>
                      </a:lnTo>
                      <a:lnTo>
                        <a:pt x="187" y="267"/>
                      </a:lnTo>
                      <a:lnTo>
                        <a:pt x="175" y="265"/>
                      </a:lnTo>
                      <a:lnTo>
                        <a:pt x="166" y="262"/>
                      </a:lnTo>
                      <a:lnTo>
                        <a:pt x="157" y="259"/>
                      </a:lnTo>
                      <a:lnTo>
                        <a:pt x="148" y="255"/>
                      </a:lnTo>
                      <a:lnTo>
                        <a:pt x="138" y="254"/>
                      </a:lnTo>
                      <a:lnTo>
                        <a:pt x="130" y="249"/>
                      </a:lnTo>
                      <a:lnTo>
                        <a:pt x="120" y="247"/>
                      </a:lnTo>
                      <a:lnTo>
                        <a:pt x="111" y="244"/>
                      </a:lnTo>
                      <a:lnTo>
                        <a:pt x="103" y="241"/>
                      </a:lnTo>
                      <a:lnTo>
                        <a:pt x="95" y="237"/>
                      </a:lnTo>
                      <a:lnTo>
                        <a:pt x="86" y="235"/>
                      </a:lnTo>
                      <a:lnTo>
                        <a:pt x="79" y="233"/>
                      </a:lnTo>
                      <a:lnTo>
                        <a:pt x="71" y="228"/>
                      </a:lnTo>
                      <a:lnTo>
                        <a:pt x="64" y="227"/>
                      </a:lnTo>
                      <a:lnTo>
                        <a:pt x="59" y="224"/>
                      </a:lnTo>
                      <a:lnTo>
                        <a:pt x="52" y="222"/>
                      </a:lnTo>
                      <a:lnTo>
                        <a:pt x="45" y="219"/>
                      </a:lnTo>
                      <a:lnTo>
                        <a:pt x="39" y="217"/>
                      </a:lnTo>
                      <a:lnTo>
                        <a:pt x="33" y="215"/>
                      </a:lnTo>
                      <a:lnTo>
                        <a:pt x="28" y="212"/>
                      </a:lnTo>
                      <a:lnTo>
                        <a:pt x="24" y="210"/>
                      </a:lnTo>
                      <a:lnTo>
                        <a:pt x="18" y="209"/>
                      </a:lnTo>
                      <a:lnTo>
                        <a:pt x="15" y="208"/>
                      </a:lnTo>
                      <a:lnTo>
                        <a:pt x="8" y="205"/>
                      </a:lnTo>
                      <a:lnTo>
                        <a:pt x="4" y="203"/>
                      </a:lnTo>
                      <a:lnTo>
                        <a:pt x="1" y="201"/>
                      </a:lnTo>
                      <a:lnTo>
                        <a:pt x="0" y="201"/>
                      </a:lnTo>
                      <a:lnTo>
                        <a:pt x="10" y="145"/>
                      </a:lnTo>
                      <a:close/>
                    </a:path>
                  </a:pathLst>
                </a:custGeom>
                <a:solidFill>
                  <a:srgbClr val="000000"/>
                </a:solidFill>
                <a:ln w="9525">
                  <a:solidFill>
                    <a:schemeClr val="tx1"/>
                  </a:solidFill>
                  <a:round/>
                  <a:headEnd/>
                  <a:tailEnd/>
                </a:ln>
              </p:spPr>
              <p:txBody>
                <a:bodyPr/>
                <a:lstStyle/>
                <a:p>
                  <a:endParaRPr lang="it-IT"/>
                </a:p>
              </p:txBody>
            </p:sp>
            <p:sp>
              <p:nvSpPr>
                <p:cNvPr id="6525" name="Freeform 671"/>
                <p:cNvSpPr>
                  <a:spLocks/>
                </p:cNvSpPr>
                <p:nvPr/>
              </p:nvSpPr>
              <p:spPr bwMode="auto">
                <a:xfrm>
                  <a:off x="3496" y="2196"/>
                  <a:ext cx="28" cy="27"/>
                </a:xfrm>
                <a:custGeom>
                  <a:avLst/>
                  <a:gdLst>
                    <a:gd name="T0" fmla="*/ 14 w 82"/>
                    <a:gd name="T1" fmla="*/ 27 h 80"/>
                    <a:gd name="T2" fmla="*/ 17 w 82"/>
                    <a:gd name="T3" fmla="*/ 27 h 80"/>
                    <a:gd name="T4" fmla="*/ 19 w 82"/>
                    <a:gd name="T5" fmla="*/ 26 h 80"/>
                    <a:gd name="T6" fmla="*/ 22 w 82"/>
                    <a:gd name="T7" fmla="*/ 24 h 80"/>
                    <a:gd name="T8" fmla="*/ 24 w 82"/>
                    <a:gd name="T9" fmla="*/ 23 h 80"/>
                    <a:gd name="T10" fmla="*/ 26 w 82"/>
                    <a:gd name="T11" fmla="*/ 21 h 80"/>
                    <a:gd name="T12" fmla="*/ 27 w 82"/>
                    <a:gd name="T13" fmla="*/ 19 h 80"/>
                    <a:gd name="T14" fmla="*/ 28 w 82"/>
                    <a:gd name="T15" fmla="*/ 16 h 80"/>
                    <a:gd name="T16" fmla="*/ 28 w 82"/>
                    <a:gd name="T17" fmla="*/ 14 h 80"/>
                    <a:gd name="T18" fmla="*/ 28 w 82"/>
                    <a:gd name="T19" fmla="*/ 12 h 80"/>
                    <a:gd name="T20" fmla="*/ 28 w 82"/>
                    <a:gd name="T21" fmla="*/ 11 h 80"/>
                    <a:gd name="T22" fmla="*/ 27 w 82"/>
                    <a:gd name="T23" fmla="*/ 9 h 80"/>
                    <a:gd name="T24" fmla="*/ 27 w 82"/>
                    <a:gd name="T25" fmla="*/ 8 h 80"/>
                    <a:gd name="T26" fmla="*/ 26 w 82"/>
                    <a:gd name="T27" fmla="*/ 5 h 80"/>
                    <a:gd name="T28" fmla="*/ 24 w 82"/>
                    <a:gd name="T29" fmla="*/ 4 h 80"/>
                    <a:gd name="T30" fmla="*/ 22 w 82"/>
                    <a:gd name="T31" fmla="*/ 2 h 80"/>
                    <a:gd name="T32" fmla="*/ 19 w 82"/>
                    <a:gd name="T33" fmla="*/ 1 h 80"/>
                    <a:gd name="T34" fmla="*/ 17 w 82"/>
                    <a:gd name="T35" fmla="*/ 0 h 80"/>
                    <a:gd name="T36" fmla="*/ 14 w 82"/>
                    <a:gd name="T37" fmla="*/ 0 h 80"/>
                    <a:gd name="T38" fmla="*/ 12 w 82"/>
                    <a:gd name="T39" fmla="*/ 0 h 80"/>
                    <a:gd name="T40" fmla="*/ 11 w 82"/>
                    <a:gd name="T41" fmla="*/ 0 h 80"/>
                    <a:gd name="T42" fmla="*/ 10 w 82"/>
                    <a:gd name="T43" fmla="*/ 0 h 80"/>
                    <a:gd name="T44" fmla="*/ 9 w 82"/>
                    <a:gd name="T45" fmla="*/ 1 h 80"/>
                    <a:gd name="T46" fmla="*/ 6 w 82"/>
                    <a:gd name="T47" fmla="*/ 2 h 80"/>
                    <a:gd name="T48" fmla="*/ 4 w 82"/>
                    <a:gd name="T49" fmla="*/ 4 h 80"/>
                    <a:gd name="T50" fmla="*/ 2 w 82"/>
                    <a:gd name="T51" fmla="*/ 5 h 80"/>
                    <a:gd name="T52" fmla="*/ 1 w 82"/>
                    <a:gd name="T53" fmla="*/ 8 h 80"/>
                    <a:gd name="T54" fmla="*/ 0 w 82"/>
                    <a:gd name="T55" fmla="*/ 9 h 80"/>
                    <a:gd name="T56" fmla="*/ 0 w 82"/>
                    <a:gd name="T57" fmla="*/ 11 h 80"/>
                    <a:gd name="T58" fmla="*/ 0 w 82"/>
                    <a:gd name="T59" fmla="*/ 12 h 80"/>
                    <a:gd name="T60" fmla="*/ 0 w 82"/>
                    <a:gd name="T61" fmla="*/ 14 h 80"/>
                    <a:gd name="T62" fmla="*/ 0 w 82"/>
                    <a:gd name="T63" fmla="*/ 16 h 80"/>
                    <a:gd name="T64" fmla="*/ 1 w 82"/>
                    <a:gd name="T65" fmla="*/ 19 h 80"/>
                    <a:gd name="T66" fmla="*/ 2 w 82"/>
                    <a:gd name="T67" fmla="*/ 21 h 80"/>
                    <a:gd name="T68" fmla="*/ 4 w 82"/>
                    <a:gd name="T69" fmla="*/ 23 h 80"/>
                    <a:gd name="T70" fmla="*/ 6 w 82"/>
                    <a:gd name="T71" fmla="*/ 24 h 80"/>
                    <a:gd name="T72" fmla="*/ 9 w 82"/>
                    <a:gd name="T73" fmla="*/ 26 h 80"/>
                    <a:gd name="T74" fmla="*/ 10 w 82"/>
                    <a:gd name="T75" fmla="*/ 26 h 80"/>
                    <a:gd name="T76" fmla="*/ 11 w 82"/>
                    <a:gd name="T77" fmla="*/ 27 h 80"/>
                    <a:gd name="T78" fmla="*/ 12 w 82"/>
                    <a:gd name="T79" fmla="*/ 27 h 80"/>
                    <a:gd name="T80" fmla="*/ 14 w 82"/>
                    <a:gd name="T81" fmla="*/ 27 h 80"/>
                    <a:gd name="T82" fmla="*/ 14 w 82"/>
                    <a:gd name="T83" fmla="*/ 27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2" h="80">
                      <a:moveTo>
                        <a:pt x="42" y="80"/>
                      </a:moveTo>
                      <a:lnTo>
                        <a:pt x="49" y="79"/>
                      </a:lnTo>
                      <a:lnTo>
                        <a:pt x="57" y="76"/>
                      </a:lnTo>
                      <a:lnTo>
                        <a:pt x="63" y="72"/>
                      </a:lnTo>
                      <a:lnTo>
                        <a:pt x="69" y="68"/>
                      </a:lnTo>
                      <a:lnTo>
                        <a:pt x="75" y="62"/>
                      </a:lnTo>
                      <a:lnTo>
                        <a:pt x="78" y="55"/>
                      </a:lnTo>
                      <a:lnTo>
                        <a:pt x="81" y="48"/>
                      </a:lnTo>
                      <a:lnTo>
                        <a:pt x="82" y="41"/>
                      </a:lnTo>
                      <a:lnTo>
                        <a:pt x="82" y="36"/>
                      </a:lnTo>
                      <a:lnTo>
                        <a:pt x="81" y="32"/>
                      </a:lnTo>
                      <a:lnTo>
                        <a:pt x="79" y="27"/>
                      </a:lnTo>
                      <a:lnTo>
                        <a:pt x="78" y="25"/>
                      </a:lnTo>
                      <a:lnTo>
                        <a:pt x="75" y="16"/>
                      </a:lnTo>
                      <a:lnTo>
                        <a:pt x="69" y="11"/>
                      </a:lnTo>
                      <a:lnTo>
                        <a:pt x="63" y="7"/>
                      </a:lnTo>
                      <a:lnTo>
                        <a:pt x="57" y="2"/>
                      </a:lnTo>
                      <a:lnTo>
                        <a:pt x="49" y="0"/>
                      </a:lnTo>
                      <a:lnTo>
                        <a:pt x="42" y="0"/>
                      </a:lnTo>
                      <a:lnTo>
                        <a:pt x="36" y="0"/>
                      </a:lnTo>
                      <a:lnTo>
                        <a:pt x="32" y="0"/>
                      </a:lnTo>
                      <a:lnTo>
                        <a:pt x="28" y="1"/>
                      </a:lnTo>
                      <a:lnTo>
                        <a:pt x="25" y="2"/>
                      </a:lnTo>
                      <a:lnTo>
                        <a:pt x="18" y="7"/>
                      </a:lnTo>
                      <a:lnTo>
                        <a:pt x="12" y="11"/>
                      </a:lnTo>
                      <a:lnTo>
                        <a:pt x="7" y="16"/>
                      </a:lnTo>
                      <a:lnTo>
                        <a:pt x="4" y="25"/>
                      </a:lnTo>
                      <a:lnTo>
                        <a:pt x="1" y="27"/>
                      </a:lnTo>
                      <a:lnTo>
                        <a:pt x="0" y="32"/>
                      </a:lnTo>
                      <a:lnTo>
                        <a:pt x="0" y="36"/>
                      </a:lnTo>
                      <a:lnTo>
                        <a:pt x="0" y="41"/>
                      </a:lnTo>
                      <a:lnTo>
                        <a:pt x="0" y="48"/>
                      </a:lnTo>
                      <a:lnTo>
                        <a:pt x="4" y="55"/>
                      </a:lnTo>
                      <a:lnTo>
                        <a:pt x="7" y="62"/>
                      </a:lnTo>
                      <a:lnTo>
                        <a:pt x="12" y="68"/>
                      </a:lnTo>
                      <a:lnTo>
                        <a:pt x="18" y="72"/>
                      </a:lnTo>
                      <a:lnTo>
                        <a:pt x="25" y="76"/>
                      </a:lnTo>
                      <a:lnTo>
                        <a:pt x="28" y="78"/>
                      </a:lnTo>
                      <a:lnTo>
                        <a:pt x="32" y="79"/>
                      </a:lnTo>
                      <a:lnTo>
                        <a:pt x="36" y="79"/>
                      </a:lnTo>
                      <a:lnTo>
                        <a:pt x="42" y="80"/>
                      </a:lnTo>
                      <a:close/>
                    </a:path>
                  </a:pathLst>
                </a:custGeom>
                <a:solidFill>
                  <a:srgbClr val="000000"/>
                </a:solidFill>
                <a:ln w="9525">
                  <a:solidFill>
                    <a:schemeClr val="tx1"/>
                  </a:solidFill>
                  <a:round/>
                  <a:headEnd/>
                  <a:tailEnd/>
                </a:ln>
              </p:spPr>
              <p:txBody>
                <a:bodyPr/>
                <a:lstStyle/>
                <a:p>
                  <a:endParaRPr lang="it-IT"/>
                </a:p>
              </p:txBody>
            </p:sp>
            <p:sp>
              <p:nvSpPr>
                <p:cNvPr id="6526" name="Freeform 672"/>
                <p:cNvSpPr>
                  <a:spLocks/>
                </p:cNvSpPr>
                <p:nvPr/>
              </p:nvSpPr>
              <p:spPr bwMode="auto">
                <a:xfrm>
                  <a:off x="3585" y="2225"/>
                  <a:ext cx="27" cy="26"/>
                </a:xfrm>
                <a:custGeom>
                  <a:avLst/>
                  <a:gdLst>
                    <a:gd name="T0" fmla="*/ 13 w 81"/>
                    <a:gd name="T1" fmla="*/ 26 h 79"/>
                    <a:gd name="T2" fmla="*/ 15 w 81"/>
                    <a:gd name="T3" fmla="*/ 26 h 79"/>
                    <a:gd name="T4" fmla="*/ 18 w 81"/>
                    <a:gd name="T5" fmla="*/ 25 h 79"/>
                    <a:gd name="T6" fmla="*/ 20 w 81"/>
                    <a:gd name="T7" fmla="*/ 24 h 79"/>
                    <a:gd name="T8" fmla="*/ 22 w 81"/>
                    <a:gd name="T9" fmla="*/ 22 h 79"/>
                    <a:gd name="T10" fmla="*/ 24 w 81"/>
                    <a:gd name="T11" fmla="*/ 20 h 79"/>
                    <a:gd name="T12" fmla="*/ 26 w 81"/>
                    <a:gd name="T13" fmla="*/ 18 h 79"/>
                    <a:gd name="T14" fmla="*/ 27 w 81"/>
                    <a:gd name="T15" fmla="*/ 15 h 79"/>
                    <a:gd name="T16" fmla="*/ 27 w 81"/>
                    <a:gd name="T17" fmla="*/ 13 h 79"/>
                    <a:gd name="T18" fmla="*/ 27 w 81"/>
                    <a:gd name="T19" fmla="*/ 10 h 79"/>
                    <a:gd name="T20" fmla="*/ 26 w 81"/>
                    <a:gd name="T21" fmla="*/ 8 h 79"/>
                    <a:gd name="T22" fmla="*/ 24 w 81"/>
                    <a:gd name="T23" fmla="*/ 6 h 79"/>
                    <a:gd name="T24" fmla="*/ 22 w 81"/>
                    <a:gd name="T25" fmla="*/ 4 h 79"/>
                    <a:gd name="T26" fmla="*/ 20 w 81"/>
                    <a:gd name="T27" fmla="*/ 2 h 79"/>
                    <a:gd name="T28" fmla="*/ 18 w 81"/>
                    <a:gd name="T29" fmla="*/ 1 h 79"/>
                    <a:gd name="T30" fmla="*/ 15 w 81"/>
                    <a:gd name="T31" fmla="*/ 0 h 79"/>
                    <a:gd name="T32" fmla="*/ 13 w 81"/>
                    <a:gd name="T33" fmla="*/ 0 h 79"/>
                    <a:gd name="T34" fmla="*/ 10 w 81"/>
                    <a:gd name="T35" fmla="*/ 0 h 79"/>
                    <a:gd name="T36" fmla="*/ 8 w 81"/>
                    <a:gd name="T37" fmla="*/ 1 h 79"/>
                    <a:gd name="T38" fmla="*/ 6 w 81"/>
                    <a:gd name="T39" fmla="*/ 2 h 79"/>
                    <a:gd name="T40" fmla="*/ 4 w 81"/>
                    <a:gd name="T41" fmla="*/ 4 h 79"/>
                    <a:gd name="T42" fmla="*/ 2 w 81"/>
                    <a:gd name="T43" fmla="*/ 6 h 79"/>
                    <a:gd name="T44" fmla="*/ 1 w 81"/>
                    <a:gd name="T45" fmla="*/ 8 h 79"/>
                    <a:gd name="T46" fmla="*/ 0 w 81"/>
                    <a:gd name="T47" fmla="*/ 10 h 79"/>
                    <a:gd name="T48" fmla="*/ 0 w 81"/>
                    <a:gd name="T49" fmla="*/ 13 h 79"/>
                    <a:gd name="T50" fmla="*/ 0 w 81"/>
                    <a:gd name="T51" fmla="*/ 15 h 79"/>
                    <a:gd name="T52" fmla="*/ 1 w 81"/>
                    <a:gd name="T53" fmla="*/ 18 h 79"/>
                    <a:gd name="T54" fmla="*/ 2 w 81"/>
                    <a:gd name="T55" fmla="*/ 20 h 79"/>
                    <a:gd name="T56" fmla="*/ 4 w 81"/>
                    <a:gd name="T57" fmla="*/ 22 h 79"/>
                    <a:gd name="T58" fmla="*/ 6 w 81"/>
                    <a:gd name="T59" fmla="*/ 24 h 79"/>
                    <a:gd name="T60" fmla="*/ 8 w 81"/>
                    <a:gd name="T61" fmla="*/ 25 h 79"/>
                    <a:gd name="T62" fmla="*/ 10 w 81"/>
                    <a:gd name="T63" fmla="*/ 26 h 79"/>
                    <a:gd name="T64" fmla="*/ 13 w 81"/>
                    <a:gd name="T65" fmla="*/ 26 h 79"/>
                    <a:gd name="T66" fmla="*/ 13 w 81"/>
                    <a:gd name="T67" fmla="*/ 26 h 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1" h="79">
                      <a:moveTo>
                        <a:pt x="39" y="79"/>
                      </a:moveTo>
                      <a:lnTo>
                        <a:pt x="46" y="78"/>
                      </a:lnTo>
                      <a:lnTo>
                        <a:pt x="54" y="77"/>
                      </a:lnTo>
                      <a:lnTo>
                        <a:pt x="60" y="72"/>
                      </a:lnTo>
                      <a:lnTo>
                        <a:pt x="67" y="67"/>
                      </a:lnTo>
                      <a:lnTo>
                        <a:pt x="73" y="60"/>
                      </a:lnTo>
                      <a:lnTo>
                        <a:pt x="77" y="54"/>
                      </a:lnTo>
                      <a:lnTo>
                        <a:pt x="80" y="46"/>
                      </a:lnTo>
                      <a:lnTo>
                        <a:pt x="81" y="39"/>
                      </a:lnTo>
                      <a:lnTo>
                        <a:pt x="80" y="31"/>
                      </a:lnTo>
                      <a:lnTo>
                        <a:pt x="77" y="24"/>
                      </a:lnTo>
                      <a:lnTo>
                        <a:pt x="73" y="17"/>
                      </a:lnTo>
                      <a:lnTo>
                        <a:pt x="67" y="11"/>
                      </a:lnTo>
                      <a:lnTo>
                        <a:pt x="60" y="6"/>
                      </a:lnTo>
                      <a:lnTo>
                        <a:pt x="54" y="3"/>
                      </a:lnTo>
                      <a:lnTo>
                        <a:pt x="46" y="0"/>
                      </a:lnTo>
                      <a:lnTo>
                        <a:pt x="39" y="0"/>
                      </a:lnTo>
                      <a:lnTo>
                        <a:pt x="31" y="0"/>
                      </a:lnTo>
                      <a:lnTo>
                        <a:pt x="24" y="3"/>
                      </a:lnTo>
                      <a:lnTo>
                        <a:pt x="17" y="6"/>
                      </a:lnTo>
                      <a:lnTo>
                        <a:pt x="11" y="11"/>
                      </a:lnTo>
                      <a:lnTo>
                        <a:pt x="6" y="17"/>
                      </a:lnTo>
                      <a:lnTo>
                        <a:pt x="3" y="24"/>
                      </a:lnTo>
                      <a:lnTo>
                        <a:pt x="0" y="31"/>
                      </a:lnTo>
                      <a:lnTo>
                        <a:pt x="0" y="39"/>
                      </a:lnTo>
                      <a:lnTo>
                        <a:pt x="0" y="46"/>
                      </a:lnTo>
                      <a:lnTo>
                        <a:pt x="3" y="54"/>
                      </a:lnTo>
                      <a:lnTo>
                        <a:pt x="6" y="60"/>
                      </a:lnTo>
                      <a:lnTo>
                        <a:pt x="11" y="67"/>
                      </a:lnTo>
                      <a:lnTo>
                        <a:pt x="17" y="72"/>
                      </a:lnTo>
                      <a:lnTo>
                        <a:pt x="24" y="77"/>
                      </a:lnTo>
                      <a:lnTo>
                        <a:pt x="31" y="78"/>
                      </a:lnTo>
                      <a:lnTo>
                        <a:pt x="39" y="79"/>
                      </a:lnTo>
                      <a:close/>
                    </a:path>
                  </a:pathLst>
                </a:custGeom>
                <a:solidFill>
                  <a:srgbClr val="000000"/>
                </a:solidFill>
                <a:ln w="9525">
                  <a:solidFill>
                    <a:schemeClr val="tx1"/>
                  </a:solidFill>
                  <a:round/>
                  <a:headEnd/>
                  <a:tailEnd/>
                </a:ln>
              </p:spPr>
              <p:txBody>
                <a:bodyPr/>
                <a:lstStyle/>
                <a:p>
                  <a:endParaRPr lang="it-IT"/>
                </a:p>
              </p:txBody>
            </p:sp>
            <p:sp>
              <p:nvSpPr>
                <p:cNvPr id="6527" name="Freeform 673"/>
                <p:cNvSpPr>
                  <a:spLocks/>
                </p:cNvSpPr>
                <p:nvPr/>
              </p:nvSpPr>
              <p:spPr bwMode="auto">
                <a:xfrm>
                  <a:off x="3061" y="1851"/>
                  <a:ext cx="724" cy="358"/>
                </a:xfrm>
                <a:custGeom>
                  <a:avLst/>
                  <a:gdLst>
                    <a:gd name="T0" fmla="*/ 52 w 2171"/>
                    <a:gd name="T1" fmla="*/ 281 h 1074"/>
                    <a:gd name="T2" fmla="*/ 30 w 2171"/>
                    <a:gd name="T3" fmla="*/ 253 h 1074"/>
                    <a:gd name="T4" fmla="*/ 21 w 2171"/>
                    <a:gd name="T5" fmla="*/ 225 h 1074"/>
                    <a:gd name="T6" fmla="*/ 21 w 2171"/>
                    <a:gd name="T7" fmla="*/ 187 h 1074"/>
                    <a:gd name="T8" fmla="*/ 34 w 2171"/>
                    <a:gd name="T9" fmla="*/ 142 h 1074"/>
                    <a:gd name="T10" fmla="*/ 67 w 2171"/>
                    <a:gd name="T11" fmla="*/ 96 h 1074"/>
                    <a:gd name="T12" fmla="*/ 125 w 2171"/>
                    <a:gd name="T13" fmla="*/ 53 h 1074"/>
                    <a:gd name="T14" fmla="*/ 200 w 2171"/>
                    <a:gd name="T15" fmla="*/ 29 h 1074"/>
                    <a:gd name="T16" fmla="*/ 273 w 2171"/>
                    <a:gd name="T17" fmla="*/ 19 h 1074"/>
                    <a:gd name="T18" fmla="*/ 334 w 2171"/>
                    <a:gd name="T19" fmla="*/ 20 h 1074"/>
                    <a:gd name="T20" fmla="*/ 378 w 2171"/>
                    <a:gd name="T21" fmla="*/ 23 h 1074"/>
                    <a:gd name="T22" fmla="*/ 423 w 2171"/>
                    <a:gd name="T23" fmla="*/ 30 h 1074"/>
                    <a:gd name="T24" fmla="*/ 472 w 2171"/>
                    <a:gd name="T25" fmla="*/ 40 h 1074"/>
                    <a:gd name="T26" fmla="*/ 532 w 2171"/>
                    <a:gd name="T27" fmla="*/ 58 h 1074"/>
                    <a:gd name="T28" fmla="*/ 595 w 2171"/>
                    <a:gd name="T29" fmla="*/ 86 h 1074"/>
                    <a:gd name="T30" fmla="*/ 652 w 2171"/>
                    <a:gd name="T31" fmla="*/ 126 h 1074"/>
                    <a:gd name="T32" fmla="*/ 691 w 2171"/>
                    <a:gd name="T33" fmla="*/ 174 h 1074"/>
                    <a:gd name="T34" fmla="*/ 707 w 2171"/>
                    <a:gd name="T35" fmla="*/ 228 h 1074"/>
                    <a:gd name="T36" fmla="*/ 697 w 2171"/>
                    <a:gd name="T37" fmla="*/ 277 h 1074"/>
                    <a:gd name="T38" fmla="*/ 665 w 2171"/>
                    <a:gd name="T39" fmla="*/ 315 h 1074"/>
                    <a:gd name="T40" fmla="*/ 616 w 2171"/>
                    <a:gd name="T41" fmla="*/ 336 h 1074"/>
                    <a:gd name="T42" fmla="*/ 534 w 2171"/>
                    <a:gd name="T43" fmla="*/ 333 h 1074"/>
                    <a:gd name="T44" fmla="*/ 459 w 2171"/>
                    <a:gd name="T45" fmla="*/ 301 h 1074"/>
                    <a:gd name="T46" fmla="*/ 407 w 2171"/>
                    <a:gd name="T47" fmla="*/ 254 h 1074"/>
                    <a:gd name="T48" fmla="*/ 368 w 2171"/>
                    <a:gd name="T49" fmla="*/ 208 h 1074"/>
                    <a:gd name="T50" fmla="*/ 338 w 2171"/>
                    <a:gd name="T51" fmla="*/ 202 h 1074"/>
                    <a:gd name="T52" fmla="*/ 309 w 2171"/>
                    <a:gd name="T53" fmla="*/ 204 h 1074"/>
                    <a:gd name="T54" fmla="*/ 278 w 2171"/>
                    <a:gd name="T55" fmla="*/ 213 h 1074"/>
                    <a:gd name="T56" fmla="*/ 282 w 2171"/>
                    <a:gd name="T57" fmla="*/ 231 h 1074"/>
                    <a:gd name="T58" fmla="*/ 314 w 2171"/>
                    <a:gd name="T59" fmla="*/ 224 h 1074"/>
                    <a:gd name="T60" fmla="*/ 356 w 2171"/>
                    <a:gd name="T61" fmla="*/ 226 h 1074"/>
                    <a:gd name="T62" fmla="*/ 380 w 2171"/>
                    <a:gd name="T63" fmla="*/ 254 h 1074"/>
                    <a:gd name="T64" fmla="*/ 415 w 2171"/>
                    <a:gd name="T65" fmla="*/ 289 h 1074"/>
                    <a:gd name="T66" fmla="*/ 463 w 2171"/>
                    <a:gd name="T67" fmla="*/ 324 h 1074"/>
                    <a:gd name="T68" fmla="*/ 521 w 2171"/>
                    <a:gd name="T69" fmla="*/ 350 h 1074"/>
                    <a:gd name="T70" fmla="*/ 575 w 2171"/>
                    <a:gd name="T71" fmla="*/ 358 h 1074"/>
                    <a:gd name="T72" fmla="*/ 625 w 2171"/>
                    <a:gd name="T73" fmla="*/ 353 h 1074"/>
                    <a:gd name="T74" fmla="*/ 664 w 2171"/>
                    <a:gd name="T75" fmla="*/ 336 h 1074"/>
                    <a:gd name="T76" fmla="*/ 692 w 2171"/>
                    <a:gd name="T77" fmla="*/ 312 h 1074"/>
                    <a:gd name="T78" fmla="*/ 712 w 2171"/>
                    <a:gd name="T79" fmla="*/ 284 h 1074"/>
                    <a:gd name="T80" fmla="*/ 723 w 2171"/>
                    <a:gd name="T81" fmla="*/ 252 h 1074"/>
                    <a:gd name="T82" fmla="*/ 723 w 2171"/>
                    <a:gd name="T83" fmla="*/ 216 h 1074"/>
                    <a:gd name="T84" fmla="*/ 714 w 2171"/>
                    <a:gd name="T85" fmla="*/ 180 h 1074"/>
                    <a:gd name="T86" fmla="*/ 696 w 2171"/>
                    <a:gd name="T87" fmla="*/ 147 h 1074"/>
                    <a:gd name="T88" fmla="*/ 666 w 2171"/>
                    <a:gd name="T89" fmla="*/ 114 h 1074"/>
                    <a:gd name="T90" fmla="*/ 622 w 2171"/>
                    <a:gd name="T91" fmla="*/ 81 h 1074"/>
                    <a:gd name="T92" fmla="*/ 571 w 2171"/>
                    <a:gd name="T93" fmla="*/ 53 h 1074"/>
                    <a:gd name="T94" fmla="*/ 520 w 2171"/>
                    <a:gd name="T95" fmla="*/ 33 h 1074"/>
                    <a:gd name="T96" fmla="*/ 469 w 2171"/>
                    <a:gd name="T97" fmla="*/ 20 h 1074"/>
                    <a:gd name="T98" fmla="*/ 420 w 2171"/>
                    <a:gd name="T99" fmla="*/ 10 h 1074"/>
                    <a:gd name="T100" fmla="*/ 359 w 2171"/>
                    <a:gd name="T101" fmla="*/ 2 h 1074"/>
                    <a:gd name="T102" fmla="*/ 288 w 2171"/>
                    <a:gd name="T103" fmla="*/ 0 h 1074"/>
                    <a:gd name="T104" fmla="*/ 209 w 2171"/>
                    <a:gd name="T105" fmla="*/ 8 h 1074"/>
                    <a:gd name="T106" fmla="*/ 123 w 2171"/>
                    <a:gd name="T107" fmla="*/ 32 h 1074"/>
                    <a:gd name="T108" fmla="*/ 60 w 2171"/>
                    <a:gd name="T109" fmla="*/ 73 h 1074"/>
                    <a:gd name="T110" fmla="*/ 24 w 2171"/>
                    <a:gd name="T111" fmla="*/ 119 h 1074"/>
                    <a:gd name="T112" fmla="*/ 7 w 2171"/>
                    <a:gd name="T113" fmla="*/ 162 h 1074"/>
                    <a:gd name="T114" fmla="*/ 0 w 2171"/>
                    <a:gd name="T115" fmla="*/ 200 h 1074"/>
                    <a:gd name="T116" fmla="*/ 6 w 2171"/>
                    <a:gd name="T117" fmla="*/ 243 h 1074"/>
                    <a:gd name="T118" fmla="*/ 32 w 2171"/>
                    <a:gd name="T119" fmla="*/ 286 h 107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71" h="1074">
                      <a:moveTo>
                        <a:pt x="230" y="964"/>
                      </a:moveTo>
                      <a:lnTo>
                        <a:pt x="238" y="913"/>
                      </a:lnTo>
                      <a:lnTo>
                        <a:pt x="237" y="912"/>
                      </a:lnTo>
                      <a:lnTo>
                        <a:pt x="231" y="909"/>
                      </a:lnTo>
                      <a:lnTo>
                        <a:pt x="229" y="905"/>
                      </a:lnTo>
                      <a:lnTo>
                        <a:pt x="225" y="904"/>
                      </a:lnTo>
                      <a:lnTo>
                        <a:pt x="220" y="900"/>
                      </a:lnTo>
                      <a:lnTo>
                        <a:pt x="216" y="897"/>
                      </a:lnTo>
                      <a:lnTo>
                        <a:pt x="209" y="891"/>
                      </a:lnTo>
                      <a:lnTo>
                        <a:pt x="204" y="887"/>
                      </a:lnTo>
                      <a:lnTo>
                        <a:pt x="198" y="881"/>
                      </a:lnTo>
                      <a:lnTo>
                        <a:pt x="193" y="876"/>
                      </a:lnTo>
                      <a:lnTo>
                        <a:pt x="186" y="870"/>
                      </a:lnTo>
                      <a:lnTo>
                        <a:pt x="179" y="865"/>
                      </a:lnTo>
                      <a:lnTo>
                        <a:pt x="172" y="858"/>
                      </a:lnTo>
                      <a:lnTo>
                        <a:pt x="165" y="852"/>
                      </a:lnTo>
                      <a:lnTo>
                        <a:pt x="156" y="844"/>
                      </a:lnTo>
                      <a:lnTo>
                        <a:pt x="148" y="837"/>
                      </a:lnTo>
                      <a:lnTo>
                        <a:pt x="141" y="828"/>
                      </a:lnTo>
                      <a:lnTo>
                        <a:pt x="134" y="820"/>
                      </a:lnTo>
                      <a:lnTo>
                        <a:pt x="131" y="816"/>
                      </a:lnTo>
                      <a:lnTo>
                        <a:pt x="127" y="812"/>
                      </a:lnTo>
                      <a:lnTo>
                        <a:pt x="124" y="808"/>
                      </a:lnTo>
                      <a:lnTo>
                        <a:pt x="120" y="803"/>
                      </a:lnTo>
                      <a:lnTo>
                        <a:pt x="117" y="799"/>
                      </a:lnTo>
                      <a:lnTo>
                        <a:pt x="115" y="795"/>
                      </a:lnTo>
                      <a:lnTo>
                        <a:pt x="110" y="791"/>
                      </a:lnTo>
                      <a:lnTo>
                        <a:pt x="108" y="787"/>
                      </a:lnTo>
                      <a:lnTo>
                        <a:pt x="103" y="783"/>
                      </a:lnTo>
                      <a:lnTo>
                        <a:pt x="101" y="777"/>
                      </a:lnTo>
                      <a:lnTo>
                        <a:pt x="98" y="773"/>
                      </a:lnTo>
                      <a:lnTo>
                        <a:pt x="95" y="769"/>
                      </a:lnTo>
                      <a:lnTo>
                        <a:pt x="92" y="763"/>
                      </a:lnTo>
                      <a:lnTo>
                        <a:pt x="89" y="759"/>
                      </a:lnTo>
                      <a:lnTo>
                        <a:pt x="87" y="755"/>
                      </a:lnTo>
                      <a:lnTo>
                        <a:pt x="84" y="749"/>
                      </a:lnTo>
                      <a:lnTo>
                        <a:pt x="83" y="745"/>
                      </a:lnTo>
                      <a:lnTo>
                        <a:pt x="80" y="739"/>
                      </a:lnTo>
                      <a:lnTo>
                        <a:pt x="77" y="735"/>
                      </a:lnTo>
                      <a:lnTo>
                        <a:pt x="76" y="731"/>
                      </a:lnTo>
                      <a:lnTo>
                        <a:pt x="74" y="725"/>
                      </a:lnTo>
                      <a:lnTo>
                        <a:pt x="73" y="721"/>
                      </a:lnTo>
                      <a:lnTo>
                        <a:pt x="71" y="717"/>
                      </a:lnTo>
                      <a:lnTo>
                        <a:pt x="71" y="712"/>
                      </a:lnTo>
                      <a:lnTo>
                        <a:pt x="69" y="706"/>
                      </a:lnTo>
                      <a:lnTo>
                        <a:pt x="67" y="700"/>
                      </a:lnTo>
                      <a:lnTo>
                        <a:pt x="66" y="695"/>
                      </a:lnTo>
                      <a:lnTo>
                        <a:pt x="66" y="691"/>
                      </a:lnTo>
                      <a:lnTo>
                        <a:pt x="64" y="684"/>
                      </a:lnTo>
                      <a:lnTo>
                        <a:pt x="63" y="678"/>
                      </a:lnTo>
                      <a:lnTo>
                        <a:pt x="62" y="674"/>
                      </a:lnTo>
                      <a:lnTo>
                        <a:pt x="62" y="668"/>
                      </a:lnTo>
                      <a:lnTo>
                        <a:pt x="60" y="661"/>
                      </a:lnTo>
                      <a:lnTo>
                        <a:pt x="60" y="654"/>
                      </a:lnTo>
                      <a:lnTo>
                        <a:pt x="59" y="649"/>
                      </a:lnTo>
                      <a:lnTo>
                        <a:pt x="59" y="642"/>
                      </a:lnTo>
                      <a:lnTo>
                        <a:pt x="59" y="635"/>
                      </a:lnTo>
                      <a:lnTo>
                        <a:pt x="59" y="629"/>
                      </a:lnTo>
                      <a:lnTo>
                        <a:pt x="59" y="622"/>
                      </a:lnTo>
                      <a:lnTo>
                        <a:pt x="59" y="617"/>
                      </a:lnTo>
                      <a:lnTo>
                        <a:pt x="59" y="610"/>
                      </a:lnTo>
                      <a:lnTo>
                        <a:pt x="59" y="603"/>
                      </a:lnTo>
                      <a:lnTo>
                        <a:pt x="59" y="596"/>
                      </a:lnTo>
                      <a:lnTo>
                        <a:pt x="59" y="589"/>
                      </a:lnTo>
                      <a:lnTo>
                        <a:pt x="59" y="582"/>
                      </a:lnTo>
                      <a:lnTo>
                        <a:pt x="59" y="575"/>
                      </a:lnTo>
                      <a:lnTo>
                        <a:pt x="60" y="568"/>
                      </a:lnTo>
                      <a:lnTo>
                        <a:pt x="62" y="561"/>
                      </a:lnTo>
                      <a:lnTo>
                        <a:pt x="62" y="553"/>
                      </a:lnTo>
                      <a:lnTo>
                        <a:pt x="64" y="544"/>
                      </a:lnTo>
                      <a:lnTo>
                        <a:pt x="64" y="537"/>
                      </a:lnTo>
                      <a:lnTo>
                        <a:pt x="67" y="530"/>
                      </a:lnTo>
                      <a:lnTo>
                        <a:pt x="67" y="522"/>
                      </a:lnTo>
                      <a:lnTo>
                        <a:pt x="70" y="515"/>
                      </a:lnTo>
                      <a:lnTo>
                        <a:pt x="73" y="508"/>
                      </a:lnTo>
                      <a:lnTo>
                        <a:pt x="74" y="501"/>
                      </a:lnTo>
                      <a:lnTo>
                        <a:pt x="76" y="493"/>
                      </a:lnTo>
                      <a:lnTo>
                        <a:pt x="78" y="485"/>
                      </a:lnTo>
                      <a:lnTo>
                        <a:pt x="81" y="476"/>
                      </a:lnTo>
                      <a:lnTo>
                        <a:pt x="84" y="469"/>
                      </a:lnTo>
                      <a:lnTo>
                        <a:pt x="87" y="459"/>
                      </a:lnTo>
                      <a:lnTo>
                        <a:pt x="89" y="452"/>
                      </a:lnTo>
                      <a:lnTo>
                        <a:pt x="94" y="444"/>
                      </a:lnTo>
                      <a:lnTo>
                        <a:pt x="98" y="437"/>
                      </a:lnTo>
                      <a:lnTo>
                        <a:pt x="101" y="427"/>
                      </a:lnTo>
                      <a:lnTo>
                        <a:pt x="105" y="420"/>
                      </a:lnTo>
                      <a:lnTo>
                        <a:pt x="109" y="412"/>
                      </a:lnTo>
                      <a:lnTo>
                        <a:pt x="115" y="404"/>
                      </a:lnTo>
                      <a:lnTo>
                        <a:pt x="119" y="394"/>
                      </a:lnTo>
                      <a:lnTo>
                        <a:pt x="123" y="387"/>
                      </a:lnTo>
                      <a:lnTo>
                        <a:pt x="128" y="379"/>
                      </a:lnTo>
                      <a:lnTo>
                        <a:pt x="134" y="370"/>
                      </a:lnTo>
                      <a:lnTo>
                        <a:pt x="140" y="361"/>
                      </a:lnTo>
                      <a:lnTo>
                        <a:pt x="145" y="354"/>
                      </a:lnTo>
                      <a:lnTo>
                        <a:pt x="152" y="344"/>
                      </a:lnTo>
                      <a:lnTo>
                        <a:pt x="159" y="337"/>
                      </a:lnTo>
                      <a:lnTo>
                        <a:pt x="165" y="329"/>
                      </a:lnTo>
                      <a:lnTo>
                        <a:pt x="172" y="320"/>
                      </a:lnTo>
                      <a:lnTo>
                        <a:pt x="180" y="312"/>
                      </a:lnTo>
                      <a:lnTo>
                        <a:pt x="187" y="303"/>
                      </a:lnTo>
                      <a:lnTo>
                        <a:pt x="194" y="295"/>
                      </a:lnTo>
                      <a:lnTo>
                        <a:pt x="202" y="287"/>
                      </a:lnTo>
                      <a:lnTo>
                        <a:pt x="211" y="278"/>
                      </a:lnTo>
                      <a:lnTo>
                        <a:pt x="219" y="270"/>
                      </a:lnTo>
                      <a:lnTo>
                        <a:pt x="229" y="262"/>
                      </a:lnTo>
                      <a:lnTo>
                        <a:pt x="237" y="253"/>
                      </a:lnTo>
                      <a:lnTo>
                        <a:pt x="247" y="245"/>
                      </a:lnTo>
                      <a:lnTo>
                        <a:pt x="258" y="238"/>
                      </a:lnTo>
                      <a:lnTo>
                        <a:pt x="266" y="228"/>
                      </a:lnTo>
                      <a:lnTo>
                        <a:pt x="276" y="221"/>
                      </a:lnTo>
                      <a:lnTo>
                        <a:pt x="287" y="212"/>
                      </a:lnTo>
                      <a:lnTo>
                        <a:pt x="297" y="205"/>
                      </a:lnTo>
                      <a:lnTo>
                        <a:pt x="308" y="198"/>
                      </a:lnTo>
                      <a:lnTo>
                        <a:pt x="319" y="191"/>
                      </a:lnTo>
                      <a:lnTo>
                        <a:pt x="330" y="184"/>
                      </a:lnTo>
                      <a:lnTo>
                        <a:pt x="343" y="178"/>
                      </a:lnTo>
                      <a:lnTo>
                        <a:pt x="354" y="171"/>
                      </a:lnTo>
                      <a:lnTo>
                        <a:pt x="365" y="166"/>
                      </a:lnTo>
                      <a:lnTo>
                        <a:pt x="376" y="159"/>
                      </a:lnTo>
                      <a:lnTo>
                        <a:pt x="390" y="153"/>
                      </a:lnTo>
                      <a:lnTo>
                        <a:pt x="401" y="147"/>
                      </a:lnTo>
                      <a:lnTo>
                        <a:pt x="415" y="142"/>
                      </a:lnTo>
                      <a:lnTo>
                        <a:pt x="426" y="138"/>
                      </a:lnTo>
                      <a:lnTo>
                        <a:pt x="440" y="132"/>
                      </a:lnTo>
                      <a:lnTo>
                        <a:pt x="453" y="127"/>
                      </a:lnTo>
                      <a:lnTo>
                        <a:pt x="465" y="122"/>
                      </a:lnTo>
                      <a:lnTo>
                        <a:pt x="478" y="118"/>
                      </a:lnTo>
                      <a:lnTo>
                        <a:pt x="492" y="114"/>
                      </a:lnTo>
                      <a:lnTo>
                        <a:pt x="504" y="110"/>
                      </a:lnTo>
                      <a:lnTo>
                        <a:pt x="518" y="106"/>
                      </a:lnTo>
                      <a:lnTo>
                        <a:pt x="532" y="102"/>
                      </a:lnTo>
                      <a:lnTo>
                        <a:pt x="546" y="99"/>
                      </a:lnTo>
                      <a:lnTo>
                        <a:pt x="559" y="95"/>
                      </a:lnTo>
                      <a:lnTo>
                        <a:pt x="573" y="92"/>
                      </a:lnTo>
                      <a:lnTo>
                        <a:pt x="585" y="89"/>
                      </a:lnTo>
                      <a:lnTo>
                        <a:pt x="599" y="86"/>
                      </a:lnTo>
                      <a:lnTo>
                        <a:pt x="612" y="83"/>
                      </a:lnTo>
                      <a:lnTo>
                        <a:pt x="625" y="81"/>
                      </a:lnTo>
                      <a:lnTo>
                        <a:pt x="639" y="78"/>
                      </a:lnTo>
                      <a:lnTo>
                        <a:pt x="653" y="76"/>
                      </a:lnTo>
                      <a:lnTo>
                        <a:pt x="666" y="75"/>
                      </a:lnTo>
                      <a:lnTo>
                        <a:pt x="680" y="72"/>
                      </a:lnTo>
                      <a:lnTo>
                        <a:pt x="692" y="69"/>
                      </a:lnTo>
                      <a:lnTo>
                        <a:pt x="706" y="68"/>
                      </a:lnTo>
                      <a:lnTo>
                        <a:pt x="719" y="67"/>
                      </a:lnTo>
                      <a:lnTo>
                        <a:pt x="733" y="65"/>
                      </a:lnTo>
                      <a:lnTo>
                        <a:pt x="745" y="64"/>
                      </a:lnTo>
                      <a:lnTo>
                        <a:pt x="759" y="63"/>
                      </a:lnTo>
                      <a:lnTo>
                        <a:pt x="772" y="61"/>
                      </a:lnTo>
                      <a:lnTo>
                        <a:pt x="783" y="61"/>
                      </a:lnTo>
                      <a:lnTo>
                        <a:pt x="795" y="60"/>
                      </a:lnTo>
                      <a:lnTo>
                        <a:pt x="809" y="60"/>
                      </a:lnTo>
                      <a:lnTo>
                        <a:pt x="820" y="58"/>
                      </a:lnTo>
                      <a:lnTo>
                        <a:pt x="833" y="57"/>
                      </a:lnTo>
                      <a:lnTo>
                        <a:pt x="845" y="57"/>
                      </a:lnTo>
                      <a:lnTo>
                        <a:pt x="858" y="57"/>
                      </a:lnTo>
                      <a:lnTo>
                        <a:pt x="868" y="57"/>
                      </a:lnTo>
                      <a:lnTo>
                        <a:pt x="880" y="56"/>
                      </a:lnTo>
                      <a:lnTo>
                        <a:pt x="891" y="56"/>
                      </a:lnTo>
                      <a:lnTo>
                        <a:pt x="903" y="56"/>
                      </a:lnTo>
                      <a:lnTo>
                        <a:pt x="912" y="56"/>
                      </a:lnTo>
                      <a:lnTo>
                        <a:pt x="923" y="56"/>
                      </a:lnTo>
                      <a:lnTo>
                        <a:pt x="935" y="56"/>
                      </a:lnTo>
                      <a:lnTo>
                        <a:pt x="946" y="57"/>
                      </a:lnTo>
                      <a:lnTo>
                        <a:pt x="954" y="57"/>
                      </a:lnTo>
                      <a:lnTo>
                        <a:pt x="965" y="57"/>
                      </a:lnTo>
                      <a:lnTo>
                        <a:pt x="974" y="57"/>
                      </a:lnTo>
                      <a:lnTo>
                        <a:pt x="983" y="58"/>
                      </a:lnTo>
                      <a:lnTo>
                        <a:pt x="992" y="58"/>
                      </a:lnTo>
                      <a:lnTo>
                        <a:pt x="1001" y="60"/>
                      </a:lnTo>
                      <a:lnTo>
                        <a:pt x="1010" y="60"/>
                      </a:lnTo>
                      <a:lnTo>
                        <a:pt x="1018" y="61"/>
                      </a:lnTo>
                      <a:lnTo>
                        <a:pt x="1025" y="61"/>
                      </a:lnTo>
                      <a:lnTo>
                        <a:pt x="1032" y="63"/>
                      </a:lnTo>
                      <a:lnTo>
                        <a:pt x="1040" y="63"/>
                      </a:lnTo>
                      <a:lnTo>
                        <a:pt x="1049" y="64"/>
                      </a:lnTo>
                      <a:lnTo>
                        <a:pt x="1056" y="64"/>
                      </a:lnTo>
                      <a:lnTo>
                        <a:pt x="1063" y="64"/>
                      </a:lnTo>
                      <a:lnTo>
                        <a:pt x="1071" y="65"/>
                      </a:lnTo>
                      <a:lnTo>
                        <a:pt x="1079" y="67"/>
                      </a:lnTo>
                      <a:lnTo>
                        <a:pt x="1086" y="67"/>
                      </a:lnTo>
                      <a:lnTo>
                        <a:pt x="1095" y="67"/>
                      </a:lnTo>
                      <a:lnTo>
                        <a:pt x="1102" y="68"/>
                      </a:lnTo>
                      <a:lnTo>
                        <a:pt x="1110" y="68"/>
                      </a:lnTo>
                      <a:lnTo>
                        <a:pt x="1117" y="68"/>
                      </a:lnTo>
                      <a:lnTo>
                        <a:pt x="1125" y="69"/>
                      </a:lnTo>
                      <a:lnTo>
                        <a:pt x="1132" y="69"/>
                      </a:lnTo>
                      <a:lnTo>
                        <a:pt x="1141" y="71"/>
                      </a:lnTo>
                      <a:lnTo>
                        <a:pt x="1148" y="71"/>
                      </a:lnTo>
                      <a:lnTo>
                        <a:pt x="1156" y="74"/>
                      </a:lnTo>
                      <a:lnTo>
                        <a:pt x="1163" y="74"/>
                      </a:lnTo>
                      <a:lnTo>
                        <a:pt x="1171" y="75"/>
                      </a:lnTo>
                      <a:lnTo>
                        <a:pt x="1180" y="75"/>
                      </a:lnTo>
                      <a:lnTo>
                        <a:pt x="1187" y="76"/>
                      </a:lnTo>
                      <a:lnTo>
                        <a:pt x="1195" y="78"/>
                      </a:lnTo>
                      <a:lnTo>
                        <a:pt x="1203" y="79"/>
                      </a:lnTo>
                      <a:lnTo>
                        <a:pt x="1210" y="79"/>
                      </a:lnTo>
                      <a:lnTo>
                        <a:pt x="1219" y="81"/>
                      </a:lnTo>
                      <a:lnTo>
                        <a:pt x="1226" y="82"/>
                      </a:lnTo>
                      <a:lnTo>
                        <a:pt x="1234" y="83"/>
                      </a:lnTo>
                      <a:lnTo>
                        <a:pt x="1241" y="83"/>
                      </a:lnTo>
                      <a:lnTo>
                        <a:pt x="1251" y="86"/>
                      </a:lnTo>
                      <a:lnTo>
                        <a:pt x="1258" y="88"/>
                      </a:lnTo>
                      <a:lnTo>
                        <a:pt x="1267" y="89"/>
                      </a:lnTo>
                      <a:lnTo>
                        <a:pt x="1274" y="90"/>
                      </a:lnTo>
                      <a:lnTo>
                        <a:pt x="1283" y="92"/>
                      </a:lnTo>
                      <a:lnTo>
                        <a:pt x="1291" y="93"/>
                      </a:lnTo>
                      <a:lnTo>
                        <a:pt x="1299" y="95"/>
                      </a:lnTo>
                      <a:lnTo>
                        <a:pt x="1308" y="96"/>
                      </a:lnTo>
                      <a:lnTo>
                        <a:pt x="1316" y="97"/>
                      </a:lnTo>
                      <a:lnTo>
                        <a:pt x="1324" y="99"/>
                      </a:lnTo>
                      <a:lnTo>
                        <a:pt x="1334" y="102"/>
                      </a:lnTo>
                      <a:lnTo>
                        <a:pt x="1342" y="103"/>
                      </a:lnTo>
                      <a:lnTo>
                        <a:pt x="1351" y="106"/>
                      </a:lnTo>
                      <a:lnTo>
                        <a:pt x="1359" y="107"/>
                      </a:lnTo>
                      <a:lnTo>
                        <a:pt x="1369" y="110"/>
                      </a:lnTo>
                      <a:lnTo>
                        <a:pt x="1377" y="111"/>
                      </a:lnTo>
                      <a:lnTo>
                        <a:pt x="1387" y="114"/>
                      </a:lnTo>
                      <a:lnTo>
                        <a:pt x="1397" y="117"/>
                      </a:lnTo>
                      <a:lnTo>
                        <a:pt x="1407" y="118"/>
                      </a:lnTo>
                      <a:lnTo>
                        <a:pt x="1416" y="121"/>
                      </a:lnTo>
                      <a:lnTo>
                        <a:pt x="1425" y="124"/>
                      </a:lnTo>
                      <a:lnTo>
                        <a:pt x="1434" y="125"/>
                      </a:lnTo>
                      <a:lnTo>
                        <a:pt x="1444" y="128"/>
                      </a:lnTo>
                      <a:lnTo>
                        <a:pt x="1454" y="131"/>
                      </a:lnTo>
                      <a:lnTo>
                        <a:pt x="1464" y="134"/>
                      </a:lnTo>
                      <a:lnTo>
                        <a:pt x="1475" y="136"/>
                      </a:lnTo>
                      <a:lnTo>
                        <a:pt x="1484" y="141"/>
                      </a:lnTo>
                      <a:lnTo>
                        <a:pt x="1496" y="142"/>
                      </a:lnTo>
                      <a:lnTo>
                        <a:pt x="1505" y="146"/>
                      </a:lnTo>
                      <a:lnTo>
                        <a:pt x="1516" y="149"/>
                      </a:lnTo>
                      <a:lnTo>
                        <a:pt x="1528" y="152"/>
                      </a:lnTo>
                      <a:lnTo>
                        <a:pt x="1537" y="154"/>
                      </a:lnTo>
                      <a:lnTo>
                        <a:pt x="1549" y="159"/>
                      </a:lnTo>
                      <a:lnTo>
                        <a:pt x="1561" y="161"/>
                      </a:lnTo>
                      <a:lnTo>
                        <a:pt x="1572" y="167"/>
                      </a:lnTo>
                      <a:lnTo>
                        <a:pt x="1583" y="170"/>
                      </a:lnTo>
                      <a:lnTo>
                        <a:pt x="1594" y="174"/>
                      </a:lnTo>
                      <a:lnTo>
                        <a:pt x="1604" y="177"/>
                      </a:lnTo>
                      <a:lnTo>
                        <a:pt x="1617" y="182"/>
                      </a:lnTo>
                      <a:lnTo>
                        <a:pt x="1626" y="186"/>
                      </a:lnTo>
                      <a:lnTo>
                        <a:pt x="1639" y="191"/>
                      </a:lnTo>
                      <a:lnTo>
                        <a:pt x="1650" y="195"/>
                      </a:lnTo>
                      <a:lnTo>
                        <a:pt x="1661" y="200"/>
                      </a:lnTo>
                      <a:lnTo>
                        <a:pt x="1672" y="205"/>
                      </a:lnTo>
                      <a:lnTo>
                        <a:pt x="1684" y="209"/>
                      </a:lnTo>
                      <a:lnTo>
                        <a:pt x="1696" y="214"/>
                      </a:lnTo>
                      <a:lnTo>
                        <a:pt x="1707" y="219"/>
                      </a:lnTo>
                      <a:lnTo>
                        <a:pt x="1718" y="224"/>
                      </a:lnTo>
                      <a:lnTo>
                        <a:pt x="1729" y="230"/>
                      </a:lnTo>
                      <a:lnTo>
                        <a:pt x="1741" y="235"/>
                      </a:lnTo>
                      <a:lnTo>
                        <a:pt x="1752" y="242"/>
                      </a:lnTo>
                      <a:lnTo>
                        <a:pt x="1762" y="246"/>
                      </a:lnTo>
                      <a:lnTo>
                        <a:pt x="1774" y="253"/>
                      </a:lnTo>
                      <a:lnTo>
                        <a:pt x="1784" y="259"/>
                      </a:lnTo>
                      <a:lnTo>
                        <a:pt x="1795" y="264"/>
                      </a:lnTo>
                      <a:lnTo>
                        <a:pt x="1805" y="271"/>
                      </a:lnTo>
                      <a:lnTo>
                        <a:pt x="1816" y="277"/>
                      </a:lnTo>
                      <a:lnTo>
                        <a:pt x="1827" y="284"/>
                      </a:lnTo>
                      <a:lnTo>
                        <a:pt x="1838" y="291"/>
                      </a:lnTo>
                      <a:lnTo>
                        <a:pt x="1848" y="296"/>
                      </a:lnTo>
                      <a:lnTo>
                        <a:pt x="1858" y="303"/>
                      </a:lnTo>
                      <a:lnTo>
                        <a:pt x="1867" y="310"/>
                      </a:lnTo>
                      <a:lnTo>
                        <a:pt x="1878" y="317"/>
                      </a:lnTo>
                      <a:lnTo>
                        <a:pt x="1888" y="324"/>
                      </a:lnTo>
                      <a:lnTo>
                        <a:pt x="1898" y="333"/>
                      </a:lnTo>
                      <a:lnTo>
                        <a:pt x="1908" y="340"/>
                      </a:lnTo>
                      <a:lnTo>
                        <a:pt x="1917" y="348"/>
                      </a:lnTo>
                      <a:lnTo>
                        <a:pt x="1926" y="355"/>
                      </a:lnTo>
                      <a:lnTo>
                        <a:pt x="1936" y="362"/>
                      </a:lnTo>
                      <a:lnTo>
                        <a:pt x="1944" y="370"/>
                      </a:lnTo>
                      <a:lnTo>
                        <a:pt x="1954" y="377"/>
                      </a:lnTo>
                      <a:lnTo>
                        <a:pt x="1962" y="386"/>
                      </a:lnTo>
                      <a:lnTo>
                        <a:pt x="1970" y="394"/>
                      </a:lnTo>
                      <a:lnTo>
                        <a:pt x="1979" y="401"/>
                      </a:lnTo>
                      <a:lnTo>
                        <a:pt x="1987" y="409"/>
                      </a:lnTo>
                      <a:lnTo>
                        <a:pt x="1995" y="418"/>
                      </a:lnTo>
                      <a:lnTo>
                        <a:pt x="2002" y="426"/>
                      </a:lnTo>
                      <a:lnTo>
                        <a:pt x="2011" y="434"/>
                      </a:lnTo>
                      <a:lnTo>
                        <a:pt x="2018" y="443"/>
                      </a:lnTo>
                      <a:lnTo>
                        <a:pt x="2025" y="451"/>
                      </a:lnTo>
                      <a:lnTo>
                        <a:pt x="2032" y="459"/>
                      </a:lnTo>
                      <a:lnTo>
                        <a:pt x="2039" y="469"/>
                      </a:lnTo>
                      <a:lnTo>
                        <a:pt x="2046" y="479"/>
                      </a:lnTo>
                      <a:lnTo>
                        <a:pt x="2051" y="487"/>
                      </a:lnTo>
                      <a:lnTo>
                        <a:pt x="2057" y="496"/>
                      </a:lnTo>
                      <a:lnTo>
                        <a:pt x="2062" y="504"/>
                      </a:lnTo>
                      <a:lnTo>
                        <a:pt x="2069" y="514"/>
                      </a:lnTo>
                      <a:lnTo>
                        <a:pt x="2073" y="522"/>
                      </a:lnTo>
                      <a:lnTo>
                        <a:pt x="2078" y="532"/>
                      </a:lnTo>
                      <a:lnTo>
                        <a:pt x="2083" y="542"/>
                      </a:lnTo>
                      <a:lnTo>
                        <a:pt x="2089" y="550"/>
                      </a:lnTo>
                      <a:lnTo>
                        <a:pt x="2091" y="560"/>
                      </a:lnTo>
                      <a:lnTo>
                        <a:pt x="2096" y="569"/>
                      </a:lnTo>
                      <a:lnTo>
                        <a:pt x="2100" y="578"/>
                      </a:lnTo>
                      <a:lnTo>
                        <a:pt x="2104" y="589"/>
                      </a:lnTo>
                      <a:lnTo>
                        <a:pt x="2105" y="597"/>
                      </a:lnTo>
                      <a:lnTo>
                        <a:pt x="2110" y="607"/>
                      </a:lnTo>
                      <a:lnTo>
                        <a:pt x="2111" y="618"/>
                      </a:lnTo>
                      <a:lnTo>
                        <a:pt x="2114" y="628"/>
                      </a:lnTo>
                      <a:lnTo>
                        <a:pt x="2115" y="636"/>
                      </a:lnTo>
                      <a:lnTo>
                        <a:pt x="2117" y="646"/>
                      </a:lnTo>
                      <a:lnTo>
                        <a:pt x="2118" y="656"/>
                      </a:lnTo>
                      <a:lnTo>
                        <a:pt x="2119" y="666"/>
                      </a:lnTo>
                      <a:lnTo>
                        <a:pt x="2119" y="675"/>
                      </a:lnTo>
                      <a:lnTo>
                        <a:pt x="2119" y="684"/>
                      </a:lnTo>
                      <a:lnTo>
                        <a:pt x="2119" y="693"/>
                      </a:lnTo>
                      <a:lnTo>
                        <a:pt x="2121" y="703"/>
                      </a:lnTo>
                      <a:lnTo>
                        <a:pt x="2119" y="712"/>
                      </a:lnTo>
                      <a:lnTo>
                        <a:pt x="2119" y="721"/>
                      </a:lnTo>
                      <a:lnTo>
                        <a:pt x="2118" y="731"/>
                      </a:lnTo>
                      <a:lnTo>
                        <a:pt x="2118" y="739"/>
                      </a:lnTo>
                      <a:lnTo>
                        <a:pt x="2117" y="748"/>
                      </a:lnTo>
                      <a:lnTo>
                        <a:pt x="2114" y="757"/>
                      </a:lnTo>
                      <a:lnTo>
                        <a:pt x="2112" y="766"/>
                      </a:lnTo>
                      <a:lnTo>
                        <a:pt x="2111" y="776"/>
                      </a:lnTo>
                      <a:lnTo>
                        <a:pt x="2108" y="783"/>
                      </a:lnTo>
                      <a:lnTo>
                        <a:pt x="2105" y="791"/>
                      </a:lnTo>
                      <a:lnTo>
                        <a:pt x="2103" y="799"/>
                      </a:lnTo>
                      <a:lnTo>
                        <a:pt x="2100" y="808"/>
                      </a:lnTo>
                      <a:lnTo>
                        <a:pt x="2096" y="816"/>
                      </a:lnTo>
                      <a:lnTo>
                        <a:pt x="2093" y="824"/>
                      </a:lnTo>
                      <a:lnTo>
                        <a:pt x="2090" y="831"/>
                      </a:lnTo>
                      <a:lnTo>
                        <a:pt x="2087" y="840"/>
                      </a:lnTo>
                      <a:lnTo>
                        <a:pt x="2082" y="847"/>
                      </a:lnTo>
                      <a:lnTo>
                        <a:pt x="2078" y="855"/>
                      </a:lnTo>
                      <a:lnTo>
                        <a:pt x="2073" y="862"/>
                      </a:lnTo>
                      <a:lnTo>
                        <a:pt x="2068" y="870"/>
                      </a:lnTo>
                      <a:lnTo>
                        <a:pt x="2062" y="877"/>
                      </a:lnTo>
                      <a:lnTo>
                        <a:pt x="2058" y="884"/>
                      </a:lnTo>
                      <a:lnTo>
                        <a:pt x="2052" y="891"/>
                      </a:lnTo>
                      <a:lnTo>
                        <a:pt x="2048" y="898"/>
                      </a:lnTo>
                      <a:lnTo>
                        <a:pt x="2041" y="904"/>
                      </a:lnTo>
                      <a:lnTo>
                        <a:pt x="2036" y="911"/>
                      </a:lnTo>
                      <a:lnTo>
                        <a:pt x="2029" y="916"/>
                      </a:lnTo>
                      <a:lnTo>
                        <a:pt x="2023" y="923"/>
                      </a:lnTo>
                      <a:lnTo>
                        <a:pt x="2016" y="929"/>
                      </a:lnTo>
                      <a:lnTo>
                        <a:pt x="2009" y="933"/>
                      </a:lnTo>
                      <a:lnTo>
                        <a:pt x="2002" y="939"/>
                      </a:lnTo>
                      <a:lnTo>
                        <a:pt x="1995" y="945"/>
                      </a:lnTo>
                      <a:lnTo>
                        <a:pt x="1987" y="950"/>
                      </a:lnTo>
                      <a:lnTo>
                        <a:pt x="1980" y="954"/>
                      </a:lnTo>
                      <a:lnTo>
                        <a:pt x="1972" y="959"/>
                      </a:lnTo>
                      <a:lnTo>
                        <a:pt x="1965" y="965"/>
                      </a:lnTo>
                      <a:lnTo>
                        <a:pt x="1956" y="968"/>
                      </a:lnTo>
                      <a:lnTo>
                        <a:pt x="1948" y="973"/>
                      </a:lnTo>
                      <a:lnTo>
                        <a:pt x="1940" y="978"/>
                      </a:lnTo>
                      <a:lnTo>
                        <a:pt x="1931" y="982"/>
                      </a:lnTo>
                      <a:lnTo>
                        <a:pt x="1923" y="986"/>
                      </a:lnTo>
                      <a:lnTo>
                        <a:pt x="1913" y="989"/>
                      </a:lnTo>
                      <a:lnTo>
                        <a:pt x="1904" y="991"/>
                      </a:lnTo>
                      <a:lnTo>
                        <a:pt x="1895" y="996"/>
                      </a:lnTo>
                      <a:lnTo>
                        <a:pt x="1885" y="997"/>
                      </a:lnTo>
                      <a:lnTo>
                        <a:pt x="1876" y="1001"/>
                      </a:lnTo>
                      <a:lnTo>
                        <a:pt x="1866" y="1003"/>
                      </a:lnTo>
                      <a:lnTo>
                        <a:pt x="1856" y="1007"/>
                      </a:lnTo>
                      <a:lnTo>
                        <a:pt x="1846" y="1008"/>
                      </a:lnTo>
                      <a:lnTo>
                        <a:pt x="1835" y="1010"/>
                      </a:lnTo>
                      <a:lnTo>
                        <a:pt x="1826" y="1011"/>
                      </a:lnTo>
                      <a:lnTo>
                        <a:pt x="1816" y="1012"/>
                      </a:lnTo>
                      <a:lnTo>
                        <a:pt x="1805" y="1014"/>
                      </a:lnTo>
                      <a:lnTo>
                        <a:pt x="1795" y="1015"/>
                      </a:lnTo>
                      <a:lnTo>
                        <a:pt x="1784" y="1015"/>
                      </a:lnTo>
                      <a:lnTo>
                        <a:pt x="1774" y="1017"/>
                      </a:lnTo>
                      <a:lnTo>
                        <a:pt x="1755" y="1015"/>
                      </a:lnTo>
                      <a:lnTo>
                        <a:pt x="1735" y="1015"/>
                      </a:lnTo>
                      <a:lnTo>
                        <a:pt x="1717" y="1015"/>
                      </a:lnTo>
                      <a:lnTo>
                        <a:pt x="1699" y="1014"/>
                      </a:lnTo>
                      <a:lnTo>
                        <a:pt x="1682" y="1012"/>
                      </a:lnTo>
                      <a:lnTo>
                        <a:pt x="1664" y="1011"/>
                      </a:lnTo>
                      <a:lnTo>
                        <a:pt x="1649" y="1008"/>
                      </a:lnTo>
                      <a:lnTo>
                        <a:pt x="1632" y="1007"/>
                      </a:lnTo>
                      <a:lnTo>
                        <a:pt x="1617" y="1003"/>
                      </a:lnTo>
                      <a:lnTo>
                        <a:pt x="1600" y="1000"/>
                      </a:lnTo>
                      <a:lnTo>
                        <a:pt x="1585" y="996"/>
                      </a:lnTo>
                      <a:lnTo>
                        <a:pt x="1569" y="993"/>
                      </a:lnTo>
                      <a:lnTo>
                        <a:pt x="1554" y="989"/>
                      </a:lnTo>
                      <a:lnTo>
                        <a:pt x="1540" y="983"/>
                      </a:lnTo>
                      <a:lnTo>
                        <a:pt x="1526" y="979"/>
                      </a:lnTo>
                      <a:lnTo>
                        <a:pt x="1512" y="975"/>
                      </a:lnTo>
                      <a:lnTo>
                        <a:pt x="1498" y="969"/>
                      </a:lnTo>
                      <a:lnTo>
                        <a:pt x="1484" y="964"/>
                      </a:lnTo>
                      <a:lnTo>
                        <a:pt x="1472" y="958"/>
                      </a:lnTo>
                      <a:lnTo>
                        <a:pt x="1459" y="952"/>
                      </a:lnTo>
                      <a:lnTo>
                        <a:pt x="1445" y="945"/>
                      </a:lnTo>
                      <a:lnTo>
                        <a:pt x="1433" y="940"/>
                      </a:lnTo>
                      <a:lnTo>
                        <a:pt x="1422" y="933"/>
                      </a:lnTo>
                      <a:lnTo>
                        <a:pt x="1411" y="926"/>
                      </a:lnTo>
                      <a:lnTo>
                        <a:pt x="1398" y="919"/>
                      </a:lnTo>
                      <a:lnTo>
                        <a:pt x="1387" y="912"/>
                      </a:lnTo>
                      <a:lnTo>
                        <a:pt x="1376" y="904"/>
                      </a:lnTo>
                      <a:lnTo>
                        <a:pt x="1366" y="897"/>
                      </a:lnTo>
                      <a:lnTo>
                        <a:pt x="1354" y="890"/>
                      </a:lnTo>
                      <a:lnTo>
                        <a:pt x="1344" y="881"/>
                      </a:lnTo>
                      <a:lnTo>
                        <a:pt x="1334" y="874"/>
                      </a:lnTo>
                      <a:lnTo>
                        <a:pt x="1324" y="866"/>
                      </a:lnTo>
                      <a:lnTo>
                        <a:pt x="1313" y="858"/>
                      </a:lnTo>
                      <a:lnTo>
                        <a:pt x="1305" y="849"/>
                      </a:lnTo>
                      <a:lnTo>
                        <a:pt x="1295" y="841"/>
                      </a:lnTo>
                      <a:lnTo>
                        <a:pt x="1287" y="833"/>
                      </a:lnTo>
                      <a:lnTo>
                        <a:pt x="1277" y="824"/>
                      </a:lnTo>
                      <a:lnTo>
                        <a:pt x="1267" y="816"/>
                      </a:lnTo>
                      <a:lnTo>
                        <a:pt x="1259" y="808"/>
                      </a:lnTo>
                      <a:lnTo>
                        <a:pt x="1251" y="798"/>
                      </a:lnTo>
                      <a:lnTo>
                        <a:pt x="1241" y="790"/>
                      </a:lnTo>
                      <a:lnTo>
                        <a:pt x="1234" y="781"/>
                      </a:lnTo>
                      <a:lnTo>
                        <a:pt x="1226" y="771"/>
                      </a:lnTo>
                      <a:lnTo>
                        <a:pt x="1219" y="763"/>
                      </a:lnTo>
                      <a:lnTo>
                        <a:pt x="1210" y="755"/>
                      </a:lnTo>
                      <a:lnTo>
                        <a:pt x="1203" y="746"/>
                      </a:lnTo>
                      <a:lnTo>
                        <a:pt x="1196" y="738"/>
                      </a:lnTo>
                      <a:lnTo>
                        <a:pt x="1189" y="728"/>
                      </a:lnTo>
                      <a:lnTo>
                        <a:pt x="1181" y="720"/>
                      </a:lnTo>
                      <a:lnTo>
                        <a:pt x="1174" y="712"/>
                      </a:lnTo>
                      <a:lnTo>
                        <a:pt x="1167" y="703"/>
                      </a:lnTo>
                      <a:lnTo>
                        <a:pt x="1160" y="693"/>
                      </a:lnTo>
                      <a:lnTo>
                        <a:pt x="1153" y="685"/>
                      </a:lnTo>
                      <a:lnTo>
                        <a:pt x="1146" y="678"/>
                      </a:lnTo>
                      <a:lnTo>
                        <a:pt x="1141" y="670"/>
                      </a:lnTo>
                      <a:lnTo>
                        <a:pt x="1134" y="663"/>
                      </a:lnTo>
                      <a:lnTo>
                        <a:pt x="1127" y="654"/>
                      </a:lnTo>
                      <a:lnTo>
                        <a:pt x="1123" y="646"/>
                      </a:lnTo>
                      <a:lnTo>
                        <a:pt x="1116" y="639"/>
                      </a:lnTo>
                      <a:lnTo>
                        <a:pt x="1110" y="632"/>
                      </a:lnTo>
                      <a:lnTo>
                        <a:pt x="1103" y="625"/>
                      </a:lnTo>
                      <a:lnTo>
                        <a:pt x="1097" y="618"/>
                      </a:lnTo>
                      <a:lnTo>
                        <a:pt x="1092" y="611"/>
                      </a:lnTo>
                      <a:lnTo>
                        <a:pt x="1088" y="606"/>
                      </a:lnTo>
                      <a:lnTo>
                        <a:pt x="1084" y="604"/>
                      </a:lnTo>
                      <a:lnTo>
                        <a:pt x="1082" y="604"/>
                      </a:lnTo>
                      <a:lnTo>
                        <a:pt x="1077" y="604"/>
                      </a:lnTo>
                      <a:lnTo>
                        <a:pt x="1074" y="604"/>
                      </a:lnTo>
                      <a:lnTo>
                        <a:pt x="1068" y="604"/>
                      </a:lnTo>
                      <a:lnTo>
                        <a:pt x="1061" y="604"/>
                      </a:lnTo>
                      <a:lnTo>
                        <a:pt x="1054" y="604"/>
                      </a:lnTo>
                      <a:lnTo>
                        <a:pt x="1049" y="604"/>
                      </a:lnTo>
                      <a:lnTo>
                        <a:pt x="1040" y="604"/>
                      </a:lnTo>
                      <a:lnTo>
                        <a:pt x="1032" y="604"/>
                      </a:lnTo>
                      <a:lnTo>
                        <a:pt x="1028" y="604"/>
                      </a:lnTo>
                      <a:lnTo>
                        <a:pt x="1024" y="604"/>
                      </a:lnTo>
                      <a:lnTo>
                        <a:pt x="1019" y="604"/>
                      </a:lnTo>
                      <a:lnTo>
                        <a:pt x="1015" y="606"/>
                      </a:lnTo>
                      <a:lnTo>
                        <a:pt x="1010" y="606"/>
                      </a:lnTo>
                      <a:lnTo>
                        <a:pt x="1006" y="606"/>
                      </a:lnTo>
                      <a:lnTo>
                        <a:pt x="1001" y="606"/>
                      </a:lnTo>
                      <a:lnTo>
                        <a:pt x="996" y="606"/>
                      </a:lnTo>
                      <a:lnTo>
                        <a:pt x="990" y="606"/>
                      </a:lnTo>
                      <a:lnTo>
                        <a:pt x="986" y="607"/>
                      </a:lnTo>
                      <a:lnTo>
                        <a:pt x="980" y="607"/>
                      </a:lnTo>
                      <a:lnTo>
                        <a:pt x="976" y="608"/>
                      </a:lnTo>
                      <a:lnTo>
                        <a:pt x="969" y="608"/>
                      </a:lnTo>
                      <a:lnTo>
                        <a:pt x="965" y="608"/>
                      </a:lnTo>
                      <a:lnTo>
                        <a:pt x="960" y="610"/>
                      </a:lnTo>
                      <a:lnTo>
                        <a:pt x="954" y="610"/>
                      </a:lnTo>
                      <a:lnTo>
                        <a:pt x="948" y="610"/>
                      </a:lnTo>
                      <a:lnTo>
                        <a:pt x="944" y="611"/>
                      </a:lnTo>
                      <a:lnTo>
                        <a:pt x="937" y="611"/>
                      </a:lnTo>
                      <a:lnTo>
                        <a:pt x="933" y="613"/>
                      </a:lnTo>
                      <a:lnTo>
                        <a:pt x="926" y="613"/>
                      </a:lnTo>
                      <a:lnTo>
                        <a:pt x="922" y="614"/>
                      </a:lnTo>
                      <a:lnTo>
                        <a:pt x="916" y="615"/>
                      </a:lnTo>
                      <a:lnTo>
                        <a:pt x="911" y="617"/>
                      </a:lnTo>
                      <a:lnTo>
                        <a:pt x="904" y="618"/>
                      </a:lnTo>
                      <a:lnTo>
                        <a:pt x="900" y="620"/>
                      </a:lnTo>
                      <a:lnTo>
                        <a:pt x="894" y="620"/>
                      </a:lnTo>
                      <a:lnTo>
                        <a:pt x="889" y="621"/>
                      </a:lnTo>
                      <a:lnTo>
                        <a:pt x="883" y="622"/>
                      </a:lnTo>
                      <a:lnTo>
                        <a:pt x="877" y="624"/>
                      </a:lnTo>
                      <a:lnTo>
                        <a:pt x="872" y="625"/>
                      </a:lnTo>
                      <a:lnTo>
                        <a:pt x="866" y="627"/>
                      </a:lnTo>
                      <a:lnTo>
                        <a:pt x="861" y="628"/>
                      </a:lnTo>
                      <a:lnTo>
                        <a:pt x="855" y="629"/>
                      </a:lnTo>
                      <a:lnTo>
                        <a:pt x="851" y="632"/>
                      </a:lnTo>
                      <a:lnTo>
                        <a:pt x="845" y="634"/>
                      </a:lnTo>
                      <a:lnTo>
                        <a:pt x="840" y="635"/>
                      </a:lnTo>
                      <a:lnTo>
                        <a:pt x="834" y="638"/>
                      </a:lnTo>
                      <a:lnTo>
                        <a:pt x="830" y="639"/>
                      </a:lnTo>
                      <a:lnTo>
                        <a:pt x="825" y="642"/>
                      </a:lnTo>
                      <a:lnTo>
                        <a:pt x="820" y="643"/>
                      </a:lnTo>
                      <a:lnTo>
                        <a:pt x="816" y="646"/>
                      </a:lnTo>
                      <a:lnTo>
                        <a:pt x="811" y="649"/>
                      </a:lnTo>
                      <a:lnTo>
                        <a:pt x="808" y="652"/>
                      </a:lnTo>
                      <a:lnTo>
                        <a:pt x="808" y="713"/>
                      </a:lnTo>
                      <a:lnTo>
                        <a:pt x="809" y="712"/>
                      </a:lnTo>
                      <a:lnTo>
                        <a:pt x="812" y="707"/>
                      </a:lnTo>
                      <a:lnTo>
                        <a:pt x="819" y="706"/>
                      </a:lnTo>
                      <a:lnTo>
                        <a:pt x="822" y="703"/>
                      </a:lnTo>
                      <a:lnTo>
                        <a:pt x="825" y="702"/>
                      </a:lnTo>
                      <a:lnTo>
                        <a:pt x="829" y="699"/>
                      </a:lnTo>
                      <a:lnTo>
                        <a:pt x="834" y="698"/>
                      </a:lnTo>
                      <a:lnTo>
                        <a:pt x="838" y="696"/>
                      </a:lnTo>
                      <a:lnTo>
                        <a:pt x="845" y="693"/>
                      </a:lnTo>
                      <a:lnTo>
                        <a:pt x="851" y="691"/>
                      </a:lnTo>
                      <a:lnTo>
                        <a:pt x="859" y="689"/>
                      </a:lnTo>
                      <a:lnTo>
                        <a:pt x="866" y="688"/>
                      </a:lnTo>
                      <a:lnTo>
                        <a:pt x="873" y="685"/>
                      </a:lnTo>
                      <a:lnTo>
                        <a:pt x="877" y="684"/>
                      </a:lnTo>
                      <a:lnTo>
                        <a:pt x="882" y="682"/>
                      </a:lnTo>
                      <a:lnTo>
                        <a:pt x="887" y="681"/>
                      </a:lnTo>
                      <a:lnTo>
                        <a:pt x="891" y="681"/>
                      </a:lnTo>
                      <a:lnTo>
                        <a:pt x="897" y="678"/>
                      </a:lnTo>
                      <a:lnTo>
                        <a:pt x="901" y="678"/>
                      </a:lnTo>
                      <a:lnTo>
                        <a:pt x="905" y="677"/>
                      </a:lnTo>
                      <a:lnTo>
                        <a:pt x="912" y="675"/>
                      </a:lnTo>
                      <a:lnTo>
                        <a:pt x="916" y="674"/>
                      </a:lnTo>
                      <a:lnTo>
                        <a:pt x="923" y="674"/>
                      </a:lnTo>
                      <a:lnTo>
                        <a:pt x="929" y="673"/>
                      </a:lnTo>
                      <a:lnTo>
                        <a:pt x="936" y="673"/>
                      </a:lnTo>
                      <a:lnTo>
                        <a:pt x="942" y="671"/>
                      </a:lnTo>
                      <a:lnTo>
                        <a:pt x="947" y="670"/>
                      </a:lnTo>
                      <a:lnTo>
                        <a:pt x="954" y="670"/>
                      </a:lnTo>
                      <a:lnTo>
                        <a:pt x="961" y="668"/>
                      </a:lnTo>
                      <a:lnTo>
                        <a:pt x="968" y="668"/>
                      </a:lnTo>
                      <a:lnTo>
                        <a:pt x="975" y="667"/>
                      </a:lnTo>
                      <a:lnTo>
                        <a:pt x="982" y="667"/>
                      </a:lnTo>
                      <a:lnTo>
                        <a:pt x="990" y="667"/>
                      </a:lnTo>
                      <a:lnTo>
                        <a:pt x="997" y="666"/>
                      </a:lnTo>
                      <a:lnTo>
                        <a:pt x="1004" y="666"/>
                      </a:lnTo>
                      <a:lnTo>
                        <a:pt x="1013" y="664"/>
                      </a:lnTo>
                      <a:lnTo>
                        <a:pt x="1022" y="664"/>
                      </a:lnTo>
                      <a:lnTo>
                        <a:pt x="1029" y="664"/>
                      </a:lnTo>
                      <a:lnTo>
                        <a:pt x="1039" y="664"/>
                      </a:lnTo>
                      <a:lnTo>
                        <a:pt x="1047" y="664"/>
                      </a:lnTo>
                      <a:lnTo>
                        <a:pt x="1057" y="664"/>
                      </a:lnTo>
                      <a:lnTo>
                        <a:pt x="1063" y="670"/>
                      </a:lnTo>
                      <a:lnTo>
                        <a:pt x="1068" y="678"/>
                      </a:lnTo>
                      <a:lnTo>
                        <a:pt x="1071" y="681"/>
                      </a:lnTo>
                      <a:lnTo>
                        <a:pt x="1075" y="685"/>
                      </a:lnTo>
                      <a:lnTo>
                        <a:pt x="1079" y="689"/>
                      </a:lnTo>
                      <a:lnTo>
                        <a:pt x="1082" y="693"/>
                      </a:lnTo>
                      <a:lnTo>
                        <a:pt x="1086" y="698"/>
                      </a:lnTo>
                      <a:lnTo>
                        <a:pt x="1089" y="703"/>
                      </a:lnTo>
                      <a:lnTo>
                        <a:pt x="1093" y="707"/>
                      </a:lnTo>
                      <a:lnTo>
                        <a:pt x="1097" y="713"/>
                      </a:lnTo>
                      <a:lnTo>
                        <a:pt x="1102" y="717"/>
                      </a:lnTo>
                      <a:lnTo>
                        <a:pt x="1106" y="723"/>
                      </a:lnTo>
                      <a:lnTo>
                        <a:pt x="1111" y="727"/>
                      </a:lnTo>
                      <a:lnTo>
                        <a:pt x="1116" y="734"/>
                      </a:lnTo>
                      <a:lnTo>
                        <a:pt x="1120" y="738"/>
                      </a:lnTo>
                      <a:lnTo>
                        <a:pt x="1124" y="745"/>
                      </a:lnTo>
                      <a:lnTo>
                        <a:pt x="1129" y="749"/>
                      </a:lnTo>
                      <a:lnTo>
                        <a:pt x="1134" y="756"/>
                      </a:lnTo>
                      <a:lnTo>
                        <a:pt x="1139" y="762"/>
                      </a:lnTo>
                      <a:lnTo>
                        <a:pt x="1143" y="767"/>
                      </a:lnTo>
                      <a:lnTo>
                        <a:pt x="1149" y="773"/>
                      </a:lnTo>
                      <a:lnTo>
                        <a:pt x="1155" y="780"/>
                      </a:lnTo>
                      <a:lnTo>
                        <a:pt x="1160" y="785"/>
                      </a:lnTo>
                      <a:lnTo>
                        <a:pt x="1166" y="791"/>
                      </a:lnTo>
                      <a:lnTo>
                        <a:pt x="1171" y="798"/>
                      </a:lnTo>
                      <a:lnTo>
                        <a:pt x="1177" y="805"/>
                      </a:lnTo>
                      <a:lnTo>
                        <a:pt x="1182" y="810"/>
                      </a:lnTo>
                      <a:lnTo>
                        <a:pt x="1189" y="817"/>
                      </a:lnTo>
                      <a:lnTo>
                        <a:pt x="1196" y="823"/>
                      </a:lnTo>
                      <a:lnTo>
                        <a:pt x="1203" y="830"/>
                      </a:lnTo>
                      <a:lnTo>
                        <a:pt x="1209" y="837"/>
                      </a:lnTo>
                      <a:lnTo>
                        <a:pt x="1216" y="842"/>
                      </a:lnTo>
                      <a:lnTo>
                        <a:pt x="1223" y="848"/>
                      </a:lnTo>
                      <a:lnTo>
                        <a:pt x="1230" y="855"/>
                      </a:lnTo>
                      <a:lnTo>
                        <a:pt x="1237" y="862"/>
                      </a:lnTo>
                      <a:lnTo>
                        <a:pt x="1244" y="867"/>
                      </a:lnTo>
                      <a:lnTo>
                        <a:pt x="1251" y="874"/>
                      </a:lnTo>
                      <a:lnTo>
                        <a:pt x="1259" y="881"/>
                      </a:lnTo>
                      <a:lnTo>
                        <a:pt x="1266" y="887"/>
                      </a:lnTo>
                      <a:lnTo>
                        <a:pt x="1274" y="894"/>
                      </a:lnTo>
                      <a:lnTo>
                        <a:pt x="1281" y="900"/>
                      </a:lnTo>
                      <a:lnTo>
                        <a:pt x="1290" y="906"/>
                      </a:lnTo>
                      <a:lnTo>
                        <a:pt x="1298" y="912"/>
                      </a:lnTo>
                      <a:lnTo>
                        <a:pt x="1306" y="919"/>
                      </a:lnTo>
                      <a:lnTo>
                        <a:pt x="1315" y="926"/>
                      </a:lnTo>
                      <a:lnTo>
                        <a:pt x="1324" y="933"/>
                      </a:lnTo>
                      <a:lnTo>
                        <a:pt x="1333" y="939"/>
                      </a:lnTo>
                      <a:lnTo>
                        <a:pt x="1341" y="944"/>
                      </a:lnTo>
                      <a:lnTo>
                        <a:pt x="1349" y="951"/>
                      </a:lnTo>
                      <a:lnTo>
                        <a:pt x="1359" y="957"/>
                      </a:lnTo>
                      <a:lnTo>
                        <a:pt x="1369" y="962"/>
                      </a:lnTo>
                      <a:lnTo>
                        <a:pt x="1377" y="968"/>
                      </a:lnTo>
                      <a:lnTo>
                        <a:pt x="1388" y="973"/>
                      </a:lnTo>
                      <a:lnTo>
                        <a:pt x="1398" y="980"/>
                      </a:lnTo>
                      <a:lnTo>
                        <a:pt x="1408" y="986"/>
                      </a:lnTo>
                      <a:lnTo>
                        <a:pt x="1418" y="990"/>
                      </a:lnTo>
                      <a:lnTo>
                        <a:pt x="1427" y="996"/>
                      </a:lnTo>
                      <a:lnTo>
                        <a:pt x="1439" y="1001"/>
                      </a:lnTo>
                      <a:lnTo>
                        <a:pt x="1448" y="1007"/>
                      </a:lnTo>
                      <a:lnTo>
                        <a:pt x="1459" y="1011"/>
                      </a:lnTo>
                      <a:lnTo>
                        <a:pt x="1471" y="1017"/>
                      </a:lnTo>
                      <a:lnTo>
                        <a:pt x="1483" y="1022"/>
                      </a:lnTo>
                      <a:lnTo>
                        <a:pt x="1491" y="1025"/>
                      </a:lnTo>
                      <a:lnTo>
                        <a:pt x="1503" y="1029"/>
                      </a:lnTo>
                      <a:lnTo>
                        <a:pt x="1512" y="1032"/>
                      </a:lnTo>
                      <a:lnTo>
                        <a:pt x="1522" y="1036"/>
                      </a:lnTo>
                      <a:lnTo>
                        <a:pt x="1532" y="1039"/>
                      </a:lnTo>
                      <a:lnTo>
                        <a:pt x="1542" y="1043"/>
                      </a:lnTo>
                      <a:lnTo>
                        <a:pt x="1551" y="1046"/>
                      </a:lnTo>
                      <a:lnTo>
                        <a:pt x="1562" y="1050"/>
                      </a:lnTo>
                      <a:lnTo>
                        <a:pt x="1572" y="1051"/>
                      </a:lnTo>
                      <a:lnTo>
                        <a:pt x="1582" y="1054"/>
                      </a:lnTo>
                      <a:lnTo>
                        <a:pt x="1592" y="1057"/>
                      </a:lnTo>
                      <a:lnTo>
                        <a:pt x="1601" y="1060"/>
                      </a:lnTo>
                      <a:lnTo>
                        <a:pt x="1611" y="1061"/>
                      </a:lnTo>
                      <a:lnTo>
                        <a:pt x="1621" y="1064"/>
                      </a:lnTo>
                      <a:lnTo>
                        <a:pt x="1631" y="1065"/>
                      </a:lnTo>
                      <a:lnTo>
                        <a:pt x="1640" y="1067"/>
                      </a:lnTo>
                      <a:lnTo>
                        <a:pt x="1650" y="1068"/>
                      </a:lnTo>
                      <a:lnTo>
                        <a:pt x="1660" y="1069"/>
                      </a:lnTo>
                      <a:lnTo>
                        <a:pt x="1668" y="1071"/>
                      </a:lnTo>
                      <a:lnTo>
                        <a:pt x="1678" y="1072"/>
                      </a:lnTo>
                      <a:lnTo>
                        <a:pt x="1688" y="1072"/>
                      </a:lnTo>
                      <a:lnTo>
                        <a:pt x="1697" y="1072"/>
                      </a:lnTo>
                      <a:lnTo>
                        <a:pt x="1706" y="1074"/>
                      </a:lnTo>
                      <a:lnTo>
                        <a:pt x="1717" y="1074"/>
                      </a:lnTo>
                      <a:lnTo>
                        <a:pt x="1725" y="1074"/>
                      </a:lnTo>
                      <a:lnTo>
                        <a:pt x="1735" y="1074"/>
                      </a:lnTo>
                      <a:lnTo>
                        <a:pt x="1745" y="1074"/>
                      </a:lnTo>
                      <a:lnTo>
                        <a:pt x="1753" y="1074"/>
                      </a:lnTo>
                      <a:lnTo>
                        <a:pt x="1762" y="1074"/>
                      </a:lnTo>
                      <a:lnTo>
                        <a:pt x="1771" y="1074"/>
                      </a:lnTo>
                      <a:lnTo>
                        <a:pt x="1781" y="1072"/>
                      </a:lnTo>
                      <a:lnTo>
                        <a:pt x="1789" y="1072"/>
                      </a:lnTo>
                      <a:lnTo>
                        <a:pt x="1798" y="1071"/>
                      </a:lnTo>
                      <a:lnTo>
                        <a:pt x="1806" y="1071"/>
                      </a:lnTo>
                      <a:lnTo>
                        <a:pt x="1814" y="1069"/>
                      </a:lnTo>
                      <a:lnTo>
                        <a:pt x="1824" y="1068"/>
                      </a:lnTo>
                      <a:lnTo>
                        <a:pt x="1831" y="1067"/>
                      </a:lnTo>
                      <a:lnTo>
                        <a:pt x="1839" y="1065"/>
                      </a:lnTo>
                      <a:lnTo>
                        <a:pt x="1848" y="1064"/>
                      </a:lnTo>
                      <a:lnTo>
                        <a:pt x="1856" y="1061"/>
                      </a:lnTo>
                      <a:lnTo>
                        <a:pt x="1865" y="1060"/>
                      </a:lnTo>
                      <a:lnTo>
                        <a:pt x="1873" y="1058"/>
                      </a:lnTo>
                      <a:lnTo>
                        <a:pt x="1880" y="1056"/>
                      </a:lnTo>
                      <a:lnTo>
                        <a:pt x="1888" y="1054"/>
                      </a:lnTo>
                      <a:lnTo>
                        <a:pt x="1895" y="1051"/>
                      </a:lnTo>
                      <a:lnTo>
                        <a:pt x="1904" y="1050"/>
                      </a:lnTo>
                      <a:lnTo>
                        <a:pt x="1910" y="1047"/>
                      </a:lnTo>
                      <a:lnTo>
                        <a:pt x="1919" y="1044"/>
                      </a:lnTo>
                      <a:lnTo>
                        <a:pt x="1926" y="1042"/>
                      </a:lnTo>
                      <a:lnTo>
                        <a:pt x="1933" y="1039"/>
                      </a:lnTo>
                      <a:lnTo>
                        <a:pt x="1940" y="1035"/>
                      </a:lnTo>
                      <a:lnTo>
                        <a:pt x="1947" y="1032"/>
                      </a:lnTo>
                      <a:lnTo>
                        <a:pt x="1954" y="1029"/>
                      </a:lnTo>
                      <a:lnTo>
                        <a:pt x="1961" y="1025"/>
                      </a:lnTo>
                      <a:lnTo>
                        <a:pt x="1968" y="1022"/>
                      </a:lnTo>
                      <a:lnTo>
                        <a:pt x="1975" y="1019"/>
                      </a:lnTo>
                      <a:lnTo>
                        <a:pt x="1979" y="1015"/>
                      </a:lnTo>
                      <a:lnTo>
                        <a:pt x="1986" y="1012"/>
                      </a:lnTo>
                      <a:lnTo>
                        <a:pt x="1991" y="1008"/>
                      </a:lnTo>
                      <a:lnTo>
                        <a:pt x="1998" y="1005"/>
                      </a:lnTo>
                      <a:lnTo>
                        <a:pt x="2004" y="1001"/>
                      </a:lnTo>
                      <a:lnTo>
                        <a:pt x="2009" y="997"/>
                      </a:lnTo>
                      <a:lnTo>
                        <a:pt x="2015" y="993"/>
                      </a:lnTo>
                      <a:lnTo>
                        <a:pt x="2020" y="990"/>
                      </a:lnTo>
                      <a:lnTo>
                        <a:pt x="2026" y="986"/>
                      </a:lnTo>
                      <a:lnTo>
                        <a:pt x="2030" y="980"/>
                      </a:lnTo>
                      <a:lnTo>
                        <a:pt x="2034" y="976"/>
                      </a:lnTo>
                      <a:lnTo>
                        <a:pt x="2040" y="972"/>
                      </a:lnTo>
                      <a:lnTo>
                        <a:pt x="2046" y="968"/>
                      </a:lnTo>
                      <a:lnTo>
                        <a:pt x="2050" y="964"/>
                      </a:lnTo>
                      <a:lnTo>
                        <a:pt x="2054" y="958"/>
                      </a:lnTo>
                      <a:lnTo>
                        <a:pt x="2059" y="954"/>
                      </a:lnTo>
                      <a:lnTo>
                        <a:pt x="2062" y="950"/>
                      </a:lnTo>
                      <a:lnTo>
                        <a:pt x="2068" y="945"/>
                      </a:lnTo>
                      <a:lnTo>
                        <a:pt x="2072" y="940"/>
                      </a:lnTo>
                      <a:lnTo>
                        <a:pt x="2076" y="936"/>
                      </a:lnTo>
                      <a:lnTo>
                        <a:pt x="2080" y="932"/>
                      </a:lnTo>
                      <a:lnTo>
                        <a:pt x="2085" y="926"/>
                      </a:lnTo>
                      <a:lnTo>
                        <a:pt x="2089" y="922"/>
                      </a:lnTo>
                      <a:lnTo>
                        <a:pt x="2093" y="918"/>
                      </a:lnTo>
                      <a:lnTo>
                        <a:pt x="2096" y="912"/>
                      </a:lnTo>
                      <a:lnTo>
                        <a:pt x="2100" y="908"/>
                      </a:lnTo>
                      <a:lnTo>
                        <a:pt x="2103" y="902"/>
                      </a:lnTo>
                      <a:lnTo>
                        <a:pt x="2107" y="897"/>
                      </a:lnTo>
                      <a:lnTo>
                        <a:pt x="2110" y="891"/>
                      </a:lnTo>
                      <a:lnTo>
                        <a:pt x="2114" y="887"/>
                      </a:lnTo>
                      <a:lnTo>
                        <a:pt x="2117" y="881"/>
                      </a:lnTo>
                      <a:lnTo>
                        <a:pt x="2121" y="877"/>
                      </a:lnTo>
                      <a:lnTo>
                        <a:pt x="2123" y="872"/>
                      </a:lnTo>
                      <a:lnTo>
                        <a:pt x="2126" y="866"/>
                      </a:lnTo>
                      <a:lnTo>
                        <a:pt x="2129" y="861"/>
                      </a:lnTo>
                      <a:lnTo>
                        <a:pt x="2132" y="856"/>
                      </a:lnTo>
                      <a:lnTo>
                        <a:pt x="2135" y="851"/>
                      </a:lnTo>
                      <a:lnTo>
                        <a:pt x="2137" y="845"/>
                      </a:lnTo>
                      <a:lnTo>
                        <a:pt x="2140" y="840"/>
                      </a:lnTo>
                      <a:lnTo>
                        <a:pt x="2143" y="835"/>
                      </a:lnTo>
                      <a:lnTo>
                        <a:pt x="2146" y="830"/>
                      </a:lnTo>
                      <a:lnTo>
                        <a:pt x="2147" y="824"/>
                      </a:lnTo>
                      <a:lnTo>
                        <a:pt x="2149" y="817"/>
                      </a:lnTo>
                      <a:lnTo>
                        <a:pt x="2151" y="813"/>
                      </a:lnTo>
                      <a:lnTo>
                        <a:pt x="2153" y="808"/>
                      </a:lnTo>
                      <a:lnTo>
                        <a:pt x="2156" y="802"/>
                      </a:lnTo>
                      <a:lnTo>
                        <a:pt x="2157" y="795"/>
                      </a:lnTo>
                      <a:lnTo>
                        <a:pt x="2160" y="791"/>
                      </a:lnTo>
                      <a:lnTo>
                        <a:pt x="2160" y="784"/>
                      </a:lnTo>
                      <a:lnTo>
                        <a:pt x="2161" y="778"/>
                      </a:lnTo>
                      <a:lnTo>
                        <a:pt x="2162" y="771"/>
                      </a:lnTo>
                      <a:lnTo>
                        <a:pt x="2164" y="767"/>
                      </a:lnTo>
                      <a:lnTo>
                        <a:pt x="2164" y="760"/>
                      </a:lnTo>
                      <a:lnTo>
                        <a:pt x="2167" y="755"/>
                      </a:lnTo>
                      <a:lnTo>
                        <a:pt x="2167" y="749"/>
                      </a:lnTo>
                      <a:lnTo>
                        <a:pt x="2168" y="744"/>
                      </a:lnTo>
                      <a:lnTo>
                        <a:pt x="2168" y="737"/>
                      </a:lnTo>
                      <a:lnTo>
                        <a:pt x="2169" y="731"/>
                      </a:lnTo>
                      <a:lnTo>
                        <a:pt x="2169" y="724"/>
                      </a:lnTo>
                      <a:lnTo>
                        <a:pt x="2169" y="718"/>
                      </a:lnTo>
                      <a:lnTo>
                        <a:pt x="2169" y="712"/>
                      </a:lnTo>
                      <a:lnTo>
                        <a:pt x="2169" y="706"/>
                      </a:lnTo>
                      <a:lnTo>
                        <a:pt x="2169" y="699"/>
                      </a:lnTo>
                      <a:lnTo>
                        <a:pt x="2171" y="693"/>
                      </a:lnTo>
                      <a:lnTo>
                        <a:pt x="2169" y="688"/>
                      </a:lnTo>
                      <a:lnTo>
                        <a:pt x="2169" y="681"/>
                      </a:lnTo>
                      <a:lnTo>
                        <a:pt x="2169" y="674"/>
                      </a:lnTo>
                      <a:lnTo>
                        <a:pt x="2169" y="668"/>
                      </a:lnTo>
                      <a:lnTo>
                        <a:pt x="2168" y="661"/>
                      </a:lnTo>
                      <a:lnTo>
                        <a:pt x="2168" y="654"/>
                      </a:lnTo>
                      <a:lnTo>
                        <a:pt x="2167" y="649"/>
                      </a:lnTo>
                      <a:lnTo>
                        <a:pt x="2167" y="642"/>
                      </a:lnTo>
                      <a:lnTo>
                        <a:pt x="2165" y="635"/>
                      </a:lnTo>
                      <a:lnTo>
                        <a:pt x="2164" y="628"/>
                      </a:lnTo>
                      <a:lnTo>
                        <a:pt x="2162" y="621"/>
                      </a:lnTo>
                      <a:lnTo>
                        <a:pt x="2161" y="615"/>
                      </a:lnTo>
                      <a:lnTo>
                        <a:pt x="2160" y="608"/>
                      </a:lnTo>
                      <a:lnTo>
                        <a:pt x="2158" y="603"/>
                      </a:lnTo>
                      <a:lnTo>
                        <a:pt x="2157" y="596"/>
                      </a:lnTo>
                      <a:lnTo>
                        <a:pt x="2156" y="590"/>
                      </a:lnTo>
                      <a:lnTo>
                        <a:pt x="2154" y="583"/>
                      </a:lnTo>
                      <a:lnTo>
                        <a:pt x="2153" y="576"/>
                      </a:lnTo>
                      <a:lnTo>
                        <a:pt x="2150" y="571"/>
                      </a:lnTo>
                      <a:lnTo>
                        <a:pt x="2149" y="564"/>
                      </a:lnTo>
                      <a:lnTo>
                        <a:pt x="2146" y="558"/>
                      </a:lnTo>
                      <a:lnTo>
                        <a:pt x="2144" y="551"/>
                      </a:lnTo>
                      <a:lnTo>
                        <a:pt x="2142" y="546"/>
                      </a:lnTo>
                      <a:lnTo>
                        <a:pt x="2140" y="540"/>
                      </a:lnTo>
                      <a:lnTo>
                        <a:pt x="2137" y="533"/>
                      </a:lnTo>
                      <a:lnTo>
                        <a:pt x="2135" y="528"/>
                      </a:lnTo>
                      <a:lnTo>
                        <a:pt x="2133" y="521"/>
                      </a:lnTo>
                      <a:lnTo>
                        <a:pt x="2130" y="515"/>
                      </a:lnTo>
                      <a:lnTo>
                        <a:pt x="2128" y="510"/>
                      </a:lnTo>
                      <a:lnTo>
                        <a:pt x="2125" y="504"/>
                      </a:lnTo>
                      <a:lnTo>
                        <a:pt x="2121" y="497"/>
                      </a:lnTo>
                      <a:lnTo>
                        <a:pt x="2119" y="491"/>
                      </a:lnTo>
                      <a:lnTo>
                        <a:pt x="2115" y="486"/>
                      </a:lnTo>
                      <a:lnTo>
                        <a:pt x="2112" y="480"/>
                      </a:lnTo>
                      <a:lnTo>
                        <a:pt x="2110" y="473"/>
                      </a:lnTo>
                      <a:lnTo>
                        <a:pt x="2105" y="469"/>
                      </a:lnTo>
                      <a:lnTo>
                        <a:pt x="2103" y="462"/>
                      </a:lnTo>
                      <a:lnTo>
                        <a:pt x="2098" y="457"/>
                      </a:lnTo>
                      <a:lnTo>
                        <a:pt x="2094" y="451"/>
                      </a:lnTo>
                      <a:lnTo>
                        <a:pt x="2091" y="447"/>
                      </a:lnTo>
                      <a:lnTo>
                        <a:pt x="2087" y="440"/>
                      </a:lnTo>
                      <a:lnTo>
                        <a:pt x="2082" y="434"/>
                      </a:lnTo>
                      <a:lnTo>
                        <a:pt x="2078" y="429"/>
                      </a:lnTo>
                      <a:lnTo>
                        <a:pt x="2073" y="423"/>
                      </a:lnTo>
                      <a:lnTo>
                        <a:pt x="2069" y="416"/>
                      </a:lnTo>
                      <a:lnTo>
                        <a:pt x="2064" y="412"/>
                      </a:lnTo>
                      <a:lnTo>
                        <a:pt x="2059" y="405"/>
                      </a:lnTo>
                      <a:lnTo>
                        <a:pt x="2055" y="400"/>
                      </a:lnTo>
                      <a:lnTo>
                        <a:pt x="2048" y="394"/>
                      </a:lnTo>
                      <a:lnTo>
                        <a:pt x="2044" y="388"/>
                      </a:lnTo>
                      <a:lnTo>
                        <a:pt x="2039" y="381"/>
                      </a:lnTo>
                      <a:lnTo>
                        <a:pt x="2033" y="377"/>
                      </a:lnTo>
                      <a:lnTo>
                        <a:pt x="2027" y="370"/>
                      </a:lnTo>
                      <a:lnTo>
                        <a:pt x="2022" y="365"/>
                      </a:lnTo>
                      <a:lnTo>
                        <a:pt x="2016" y="359"/>
                      </a:lnTo>
                      <a:lnTo>
                        <a:pt x="2011" y="354"/>
                      </a:lnTo>
                      <a:lnTo>
                        <a:pt x="2004" y="348"/>
                      </a:lnTo>
                      <a:lnTo>
                        <a:pt x="1997" y="342"/>
                      </a:lnTo>
                      <a:lnTo>
                        <a:pt x="1990" y="337"/>
                      </a:lnTo>
                      <a:lnTo>
                        <a:pt x="1984" y="331"/>
                      </a:lnTo>
                      <a:lnTo>
                        <a:pt x="1977" y="324"/>
                      </a:lnTo>
                      <a:lnTo>
                        <a:pt x="1970" y="320"/>
                      </a:lnTo>
                      <a:lnTo>
                        <a:pt x="1963" y="313"/>
                      </a:lnTo>
                      <a:lnTo>
                        <a:pt x="1956" y="308"/>
                      </a:lnTo>
                      <a:lnTo>
                        <a:pt x="1948" y="302"/>
                      </a:lnTo>
                      <a:lnTo>
                        <a:pt x="1941" y="296"/>
                      </a:lnTo>
                      <a:lnTo>
                        <a:pt x="1933" y="290"/>
                      </a:lnTo>
                      <a:lnTo>
                        <a:pt x="1926" y="285"/>
                      </a:lnTo>
                      <a:lnTo>
                        <a:pt x="1917" y="278"/>
                      </a:lnTo>
                      <a:lnTo>
                        <a:pt x="1909" y="273"/>
                      </a:lnTo>
                      <a:lnTo>
                        <a:pt x="1899" y="267"/>
                      </a:lnTo>
                      <a:lnTo>
                        <a:pt x="1892" y="262"/>
                      </a:lnTo>
                      <a:lnTo>
                        <a:pt x="1883" y="255"/>
                      </a:lnTo>
                      <a:lnTo>
                        <a:pt x="1874" y="249"/>
                      </a:lnTo>
                      <a:lnTo>
                        <a:pt x="1865" y="244"/>
                      </a:lnTo>
                      <a:lnTo>
                        <a:pt x="1856" y="238"/>
                      </a:lnTo>
                      <a:lnTo>
                        <a:pt x="1846" y="231"/>
                      </a:lnTo>
                      <a:lnTo>
                        <a:pt x="1838" y="225"/>
                      </a:lnTo>
                      <a:lnTo>
                        <a:pt x="1828" y="221"/>
                      </a:lnTo>
                      <a:lnTo>
                        <a:pt x="1820" y="216"/>
                      </a:lnTo>
                      <a:lnTo>
                        <a:pt x="1812" y="210"/>
                      </a:lnTo>
                      <a:lnTo>
                        <a:pt x="1802" y="205"/>
                      </a:lnTo>
                      <a:lnTo>
                        <a:pt x="1792" y="200"/>
                      </a:lnTo>
                      <a:lnTo>
                        <a:pt x="1784" y="195"/>
                      </a:lnTo>
                      <a:lnTo>
                        <a:pt x="1775" y="191"/>
                      </a:lnTo>
                      <a:lnTo>
                        <a:pt x="1767" y="186"/>
                      </a:lnTo>
                      <a:lnTo>
                        <a:pt x="1757" y="181"/>
                      </a:lnTo>
                      <a:lnTo>
                        <a:pt x="1749" y="177"/>
                      </a:lnTo>
                      <a:lnTo>
                        <a:pt x="1739" y="173"/>
                      </a:lnTo>
                      <a:lnTo>
                        <a:pt x="1731" y="168"/>
                      </a:lnTo>
                      <a:lnTo>
                        <a:pt x="1721" y="164"/>
                      </a:lnTo>
                      <a:lnTo>
                        <a:pt x="1711" y="160"/>
                      </a:lnTo>
                      <a:lnTo>
                        <a:pt x="1703" y="154"/>
                      </a:lnTo>
                      <a:lnTo>
                        <a:pt x="1693" y="152"/>
                      </a:lnTo>
                      <a:lnTo>
                        <a:pt x="1684" y="147"/>
                      </a:lnTo>
                      <a:lnTo>
                        <a:pt x="1675" y="145"/>
                      </a:lnTo>
                      <a:lnTo>
                        <a:pt x="1667" y="139"/>
                      </a:lnTo>
                      <a:lnTo>
                        <a:pt x="1657" y="136"/>
                      </a:lnTo>
                      <a:lnTo>
                        <a:pt x="1647" y="132"/>
                      </a:lnTo>
                      <a:lnTo>
                        <a:pt x="1639" y="129"/>
                      </a:lnTo>
                      <a:lnTo>
                        <a:pt x="1631" y="125"/>
                      </a:lnTo>
                      <a:lnTo>
                        <a:pt x="1621" y="122"/>
                      </a:lnTo>
                      <a:lnTo>
                        <a:pt x="1613" y="118"/>
                      </a:lnTo>
                      <a:lnTo>
                        <a:pt x="1604" y="117"/>
                      </a:lnTo>
                      <a:lnTo>
                        <a:pt x="1594" y="113"/>
                      </a:lnTo>
                      <a:lnTo>
                        <a:pt x="1585" y="110"/>
                      </a:lnTo>
                      <a:lnTo>
                        <a:pt x="1576" y="106"/>
                      </a:lnTo>
                      <a:lnTo>
                        <a:pt x="1567" y="103"/>
                      </a:lnTo>
                      <a:lnTo>
                        <a:pt x="1558" y="100"/>
                      </a:lnTo>
                      <a:lnTo>
                        <a:pt x="1549" y="97"/>
                      </a:lnTo>
                      <a:lnTo>
                        <a:pt x="1539" y="95"/>
                      </a:lnTo>
                      <a:lnTo>
                        <a:pt x="1530" y="93"/>
                      </a:lnTo>
                      <a:lnTo>
                        <a:pt x="1521" y="89"/>
                      </a:lnTo>
                      <a:lnTo>
                        <a:pt x="1512" y="88"/>
                      </a:lnTo>
                      <a:lnTo>
                        <a:pt x="1503" y="83"/>
                      </a:lnTo>
                      <a:lnTo>
                        <a:pt x="1494" y="82"/>
                      </a:lnTo>
                      <a:lnTo>
                        <a:pt x="1484" y="79"/>
                      </a:lnTo>
                      <a:lnTo>
                        <a:pt x="1476" y="76"/>
                      </a:lnTo>
                      <a:lnTo>
                        <a:pt x="1468" y="75"/>
                      </a:lnTo>
                      <a:lnTo>
                        <a:pt x="1459" y="74"/>
                      </a:lnTo>
                      <a:lnTo>
                        <a:pt x="1451" y="71"/>
                      </a:lnTo>
                      <a:lnTo>
                        <a:pt x="1441" y="68"/>
                      </a:lnTo>
                      <a:lnTo>
                        <a:pt x="1433" y="67"/>
                      </a:lnTo>
                      <a:lnTo>
                        <a:pt x="1425" y="64"/>
                      </a:lnTo>
                      <a:lnTo>
                        <a:pt x="1415" y="61"/>
                      </a:lnTo>
                      <a:lnTo>
                        <a:pt x="1407" y="60"/>
                      </a:lnTo>
                      <a:lnTo>
                        <a:pt x="1398" y="57"/>
                      </a:lnTo>
                      <a:lnTo>
                        <a:pt x="1390" y="56"/>
                      </a:lnTo>
                      <a:lnTo>
                        <a:pt x="1380" y="54"/>
                      </a:lnTo>
                      <a:lnTo>
                        <a:pt x="1373" y="51"/>
                      </a:lnTo>
                      <a:lnTo>
                        <a:pt x="1363" y="50"/>
                      </a:lnTo>
                      <a:lnTo>
                        <a:pt x="1355" y="49"/>
                      </a:lnTo>
                      <a:lnTo>
                        <a:pt x="1347" y="46"/>
                      </a:lnTo>
                      <a:lnTo>
                        <a:pt x="1338" y="44"/>
                      </a:lnTo>
                      <a:lnTo>
                        <a:pt x="1330" y="43"/>
                      </a:lnTo>
                      <a:lnTo>
                        <a:pt x="1323" y="42"/>
                      </a:lnTo>
                      <a:lnTo>
                        <a:pt x="1313" y="39"/>
                      </a:lnTo>
                      <a:lnTo>
                        <a:pt x="1303" y="37"/>
                      </a:lnTo>
                      <a:lnTo>
                        <a:pt x="1295" y="36"/>
                      </a:lnTo>
                      <a:lnTo>
                        <a:pt x="1287" y="35"/>
                      </a:lnTo>
                      <a:lnTo>
                        <a:pt x="1277" y="32"/>
                      </a:lnTo>
                      <a:lnTo>
                        <a:pt x="1267" y="30"/>
                      </a:lnTo>
                      <a:lnTo>
                        <a:pt x="1259" y="29"/>
                      </a:lnTo>
                      <a:lnTo>
                        <a:pt x="1249" y="28"/>
                      </a:lnTo>
                      <a:lnTo>
                        <a:pt x="1238" y="25"/>
                      </a:lnTo>
                      <a:lnTo>
                        <a:pt x="1230" y="25"/>
                      </a:lnTo>
                      <a:lnTo>
                        <a:pt x="1219" y="22"/>
                      </a:lnTo>
                      <a:lnTo>
                        <a:pt x="1209" y="21"/>
                      </a:lnTo>
                      <a:lnTo>
                        <a:pt x="1198" y="19"/>
                      </a:lnTo>
                      <a:lnTo>
                        <a:pt x="1188" y="18"/>
                      </a:lnTo>
                      <a:lnTo>
                        <a:pt x="1177" y="17"/>
                      </a:lnTo>
                      <a:lnTo>
                        <a:pt x="1167" y="17"/>
                      </a:lnTo>
                      <a:lnTo>
                        <a:pt x="1156" y="14"/>
                      </a:lnTo>
                      <a:lnTo>
                        <a:pt x="1145" y="12"/>
                      </a:lnTo>
                      <a:lnTo>
                        <a:pt x="1134" y="11"/>
                      </a:lnTo>
                      <a:lnTo>
                        <a:pt x="1124" y="11"/>
                      </a:lnTo>
                      <a:lnTo>
                        <a:pt x="1111" y="10"/>
                      </a:lnTo>
                      <a:lnTo>
                        <a:pt x="1100" y="8"/>
                      </a:lnTo>
                      <a:lnTo>
                        <a:pt x="1089" y="7"/>
                      </a:lnTo>
                      <a:lnTo>
                        <a:pt x="1078" y="7"/>
                      </a:lnTo>
                      <a:lnTo>
                        <a:pt x="1065" y="5"/>
                      </a:lnTo>
                      <a:lnTo>
                        <a:pt x="1054" y="4"/>
                      </a:lnTo>
                      <a:lnTo>
                        <a:pt x="1042" y="4"/>
                      </a:lnTo>
                      <a:lnTo>
                        <a:pt x="1031" y="3"/>
                      </a:lnTo>
                      <a:lnTo>
                        <a:pt x="1018" y="3"/>
                      </a:lnTo>
                      <a:lnTo>
                        <a:pt x="1006" y="1"/>
                      </a:lnTo>
                      <a:lnTo>
                        <a:pt x="993" y="1"/>
                      </a:lnTo>
                      <a:lnTo>
                        <a:pt x="982" y="1"/>
                      </a:lnTo>
                      <a:lnTo>
                        <a:pt x="968" y="0"/>
                      </a:lnTo>
                      <a:lnTo>
                        <a:pt x="955" y="0"/>
                      </a:lnTo>
                      <a:lnTo>
                        <a:pt x="943" y="0"/>
                      </a:lnTo>
                      <a:lnTo>
                        <a:pt x="930" y="0"/>
                      </a:lnTo>
                      <a:lnTo>
                        <a:pt x="916" y="0"/>
                      </a:lnTo>
                      <a:lnTo>
                        <a:pt x="904" y="0"/>
                      </a:lnTo>
                      <a:lnTo>
                        <a:pt x="890" y="0"/>
                      </a:lnTo>
                      <a:lnTo>
                        <a:pt x="877" y="0"/>
                      </a:lnTo>
                      <a:lnTo>
                        <a:pt x="865" y="0"/>
                      </a:lnTo>
                      <a:lnTo>
                        <a:pt x="851" y="0"/>
                      </a:lnTo>
                      <a:lnTo>
                        <a:pt x="838" y="0"/>
                      </a:lnTo>
                      <a:lnTo>
                        <a:pt x="825" y="1"/>
                      </a:lnTo>
                      <a:lnTo>
                        <a:pt x="811" y="3"/>
                      </a:lnTo>
                      <a:lnTo>
                        <a:pt x="798" y="4"/>
                      </a:lnTo>
                      <a:lnTo>
                        <a:pt x="784" y="4"/>
                      </a:lnTo>
                      <a:lnTo>
                        <a:pt x="772" y="5"/>
                      </a:lnTo>
                      <a:lnTo>
                        <a:pt x="756" y="7"/>
                      </a:lnTo>
                      <a:lnTo>
                        <a:pt x="742" y="8"/>
                      </a:lnTo>
                      <a:lnTo>
                        <a:pt x="729" y="10"/>
                      </a:lnTo>
                      <a:lnTo>
                        <a:pt x="715" y="11"/>
                      </a:lnTo>
                      <a:lnTo>
                        <a:pt x="701" y="12"/>
                      </a:lnTo>
                      <a:lnTo>
                        <a:pt x="687" y="14"/>
                      </a:lnTo>
                      <a:lnTo>
                        <a:pt x="671" y="17"/>
                      </a:lnTo>
                      <a:lnTo>
                        <a:pt x="658" y="19"/>
                      </a:lnTo>
                      <a:lnTo>
                        <a:pt x="644" y="21"/>
                      </a:lnTo>
                      <a:lnTo>
                        <a:pt x="628" y="24"/>
                      </a:lnTo>
                      <a:lnTo>
                        <a:pt x="614" y="26"/>
                      </a:lnTo>
                      <a:lnTo>
                        <a:pt x="599" y="29"/>
                      </a:lnTo>
                      <a:lnTo>
                        <a:pt x="585" y="32"/>
                      </a:lnTo>
                      <a:lnTo>
                        <a:pt x="571" y="35"/>
                      </a:lnTo>
                      <a:lnTo>
                        <a:pt x="556" y="37"/>
                      </a:lnTo>
                      <a:lnTo>
                        <a:pt x="543" y="42"/>
                      </a:lnTo>
                      <a:lnTo>
                        <a:pt x="524" y="46"/>
                      </a:lnTo>
                      <a:lnTo>
                        <a:pt x="507" y="49"/>
                      </a:lnTo>
                      <a:lnTo>
                        <a:pt x="489" y="54"/>
                      </a:lnTo>
                      <a:lnTo>
                        <a:pt x="474" y="60"/>
                      </a:lnTo>
                      <a:lnTo>
                        <a:pt x="457" y="64"/>
                      </a:lnTo>
                      <a:lnTo>
                        <a:pt x="440" y="68"/>
                      </a:lnTo>
                      <a:lnTo>
                        <a:pt x="425" y="74"/>
                      </a:lnTo>
                      <a:lnTo>
                        <a:pt x="411" y="81"/>
                      </a:lnTo>
                      <a:lnTo>
                        <a:pt x="396" y="85"/>
                      </a:lnTo>
                      <a:lnTo>
                        <a:pt x="382" y="90"/>
                      </a:lnTo>
                      <a:lnTo>
                        <a:pt x="368" y="96"/>
                      </a:lnTo>
                      <a:lnTo>
                        <a:pt x="355" y="103"/>
                      </a:lnTo>
                      <a:lnTo>
                        <a:pt x="341" y="110"/>
                      </a:lnTo>
                      <a:lnTo>
                        <a:pt x="329" y="117"/>
                      </a:lnTo>
                      <a:lnTo>
                        <a:pt x="316" y="124"/>
                      </a:lnTo>
                      <a:lnTo>
                        <a:pt x="305" y="131"/>
                      </a:lnTo>
                      <a:lnTo>
                        <a:pt x="293" y="136"/>
                      </a:lnTo>
                      <a:lnTo>
                        <a:pt x="282" y="143"/>
                      </a:lnTo>
                      <a:lnTo>
                        <a:pt x="269" y="150"/>
                      </a:lnTo>
                      <a:lnTo>
                        <a:pt x="259" y="159"/>
                      </a:lnTo>
                      <a:lnTo>
                        <a:pt x="247" y="166"/>
                      </a:lnTo>
                      <a:lnTo>
                        <a:pt x="237" y="173"/>
                      </a:lnTo>
                      <a:lnTo>
                        <a:pt x="227" y="181"/>
                      </a:lnTo>
                      <a:lnTo>
                        <a:pt x="218" y="188"/>
                      </a:lnTo>
                      <a:lnTo>
                        <a:pt x="208" y="195"/>
                      </a:lnTo>
                      <a:lnTo>
                        <a:pt x="198" y="203"/>
                      </a:lnTo>
                      <a:lnTo>
                        <a:pt x="190" y="212"/>
                      </a:lnTo>
                      <a:lnTo>
                        <a:pt x="181" y="220"/>
                      </a:lnTo>
                      <a:lnTo>
                        <a:pt x="173" y="228"/>
                      </a:lnTo>
                      <a:lnTo>
                        <a:pt x="166" y="237"/>
                      </a:lnTo>
                      <a:lnTo>
                        <a:pt x="158" y="244"/>
                      </a:lnTo>
                      <a:lnTo>
                        <a:pt x="151" y="252"/>
                      </a:lnTo>
                      <a:lnTo>
                        <a:pt x="144" y="260"/>
                      </a:lnTo>
                      <a:lnTo>
                        <a:pt x="135" y="269"/>
                      </a:lnTo>
                      <a:lnTo>
                        <a:pt x="128" y="276"/>
                      </a:lnTo>
                      <a:lnTo>
                        <a:pt x="123" y="285"/>
                      </a:lnTo>
                      <a:lnTo>
                        <a:pt x="116" y="292"/>
                      </a:lnTo>
                      <a:lnTo>
                        <a:pt x="109" y="301"/>
                      </a:lnTo>
                      <a:lnTo>
                        <a:pt x="103" y="309"/>
                      </a:lnTo>
                      <a:lnTo>
                        <a:pt x="98" y="317"/>
                      </a:lnTo>
                      <a:lnTo>
                        <a:pt x="92" y="324"/>
                      </a:lnTo>
                      <a:lnTo>
                        <a:pt x="87" y="333"/>
                      </a:lnTo>
                      <a:lnTo>
                        <a:pt x="83" y="341"/>
                      </a:lnTo>
                      <a:lnTo>
                        <a:pt x="77" y="349"/>
                      </a:lnTo>
                      <a:lnTo>
                        <a:pt x="73" y="358"/>
                      </a:lnTo>
                      <a:lnTo>
                        <a:pt x="69" y="366"/>
                      </a:lnTo>
                      <a:lnTo>
                        <a:pt x="64" y="374"/>
                      </a:lnTo>
                      <a:lnTo>
                        <a:pt x="62" y="383"/>
                      </a:lnTo>
                      <a:lnTo>
                        <a:pt x="57" y="390"/>
                      </a:lnTo>
                      <a:lnTo>
                        <a:pt x="53" y="398"/>
                      </a:lnTo>
                      <a:lnTo>
                        <a:pt x="49" y="405"/>
                      </a:lnTo>
                      <a:lnTo>
                        <a:pt x="46" y="413"/>
                      </a:lnTo>
                      <a:lnTo>
                        <a:pt x="42" y="420"/>
                      </a:lnTo>
                      <a:lnTo>
                        <a:pt x="39" y="429"/>
                      </a:lnTo>
                      <a:lnTo>
                        <a:pt x="37" y="436"/>
                      </a:lnTo>
                      <a:lnTo>
                        <a:pt x="35" y="444"/>
                      </a:lnTo>
                      <a:lnTo>
                        <a:pt x="31" y="451"/>
                      </a:lnTo>
                      <a:lnTo>
                        <a:pt x="30" y="458"/>
                      </a:lnTo>
                      <a:lnTo>
                        <a:pt x="27" y="465"/>
                      </a:lnTo>
                      <a:lnTo>
                        <a:pt x="25" y="472"/>
                      </a:lnTo>
                      <a:lnTo>
                        <a:pt x="23" y="478"/>
                      </a:lnTo>
                      <a:lnTo>
                        <a:pt x="21" y="485"/>
                      </a:lnTo>
                      <a:lnTo>
                        <a:pt x="18" y="491"/>
                      </a:lnTo>
                      <a:lnTo>
                        <a:pt x="18" y="498"/>
                      </a:lnTo>
                      <a:lnTo>
                        <a:pt x="16" y="504"/>
                      </a:lnTo>
                      <a:lnTo>
                        <a:pt x="14" y="511"/>
                      </a:lnTo>
                      <a:lnTo>
                        <a:pt x="13" y="517"/>
                      </a:lnTo>
                      <a:lnTo>
                        <a:pt x="12" y="523"/>
                      </a:lnTo>
                      <a:lnTo>
                        <a:pt x="9" y="529"/>
                      </a:lnTo>
                      <a:lnTo>
                        <a:pt x="9" y="536"/>
                      </a:lnTo>
                      <a:lnTo>
                        <a:pt x="7" y="543"/>
                      </a:lnTo>
                      <a:lnTo>
                        <a:pt x="6" y="550"/>
                      </a:lnTo>
                      <a:lnTo>
                        <a:pt x="5" y="557"/>
                      </a:lnTo>
                      <a:lnTo>
                        <a:pt x="3" y="564"/>
                      </a:lnTo>
                      <a:lnTo>
                        <a:pt x="2" y="571"/>
                      </a:lnTo>
                      <a:lnTo>
                        <a:pt x="2" y="578"/>
                      </a:lnTo>
                      <a:lnTo>
                        <a:pt x="2" y="585"/>
                      </a:lnTo>
                      <a:lnTo>
                        <a:pt x="0" y="593"/>
                      </a:lnTo>
                      <a:lnTo>
                        <a:pt x="0" y="600"/>
                      </a:lnTo>
                      <a:lnTo>
                        <a:pt x="0" y="607"/>
                      </a:lnTo>
                      <a:lnTo>
                        <a:pt x="0" y="614"/>
                      </a:lnTo>
                      <a:lnTo>
                        <a:pt x="0" y="621"/>
                      </a:lnTo>
                      <a:lnTo>
                        <a:pt x="0" y="629"/>
                      </a:lnTo>
                      <a:lnTo>
                        <a:pt x="0" y="636"/>
                      </a:lnTo>
                      <a:lnTo>
                        <a:pt x="0" y="643"/>
                      </a:lnTo>
                      <a:lnTo>
                        <a:pt x="2" y="652"/>
                      </a:lnTo>
                      <a:lnTo>
                        <a:pt x="2" y="660"/>
                      </a:lnTo>
                      <a:lnTo>
                        <a:pt x="3" y="667"/>
                      </a:lnTo>
                      <a:lnTo>
                        <a:pt x="5" y="674"/>
                      </a:lnTo>
                      <a:lnTo>
                        <a:pt x="6" y="682"/>
                      </a:lnTo>
                      <a:lnTo>
                        <a:pt x="7" y="689"/>
                      </a:lnTo>
                      <a:lnTo>
                        <a:pt x="9" y="698"/>
                      </a:lnTo>
                      <a:lnTo>
                        <a:pt x="10" y="706"/>
                      </a:lnTo>
                      <a:lnTo>
                        <a:pt x="13" y="713"/>
                      </a:lnTo>
                      <a:lnTo>
                        <a:pt x="16" y="721"/>
                      </a:lnTo>
                      <a:lnTo>
                        <a:pt x="18" y="730"/>
                      </a:lnTo>
                      <a:lnTo>
                        <a:pt x="21" y="737"/>
                      </a:lnTo>
                      <a:lnTo>
                        <a:pt x="23" y="745"/>
                      </a:lnTo>
                      <a:lnTo>
                        <a:pt x="25" y="752"/>
                      </a:lnTo>
                      <a:lnTo>
                        <a:pt x="30" y="760"/>
                      </a:lnTo>
                      <a:lnTo>
                        <a:pt x="32" y="767"/>
                      </a:lnTo>
                      <a:lnTo>
                        <a:pt x="37" y="776"/>
                      </a:lnTo>
                      <a:lnTo>
                        <a:pt x="41" y="783"/>
                      </a:lnTo>
                      <a:lnTo>
                        <a:pt x="45" y="791"/>
                      </a:lnTo>
                      <a:lnTo>
                        <a:pt x="49" y="798"/>
                      </a:lnTo>
                      <a:lnTo>
                        <a:pt x="53" y="805"/>
                      </a:lnTo>
                      <a:lnTo>
                        <a:pt x="59" y="813"/>
                      </a:lnTo>
                      <a:lnTo>
                        <a:pt x="64" y="820"/>
                      </a:lnTo>
                      <a:lnTo>
                        <a:pt x="69" y="828"/>
                      </a:lnTo>
                      <a:lnTo>
                        <a:pt x="76" y="837"/>
                      </a:lnTo>
                      <a:lnTo>
                        <a:pt x="81" y="844"/>
                      </a:lnTo>
                      <a:lnTo>
                        <a:pt x="88" y="852"/>
                      </a:lnTo>
                      <a:lnTo>
                        <a:pt x="95" y="859"/>
                      </a:lnTo>
                      <a:lnTo>
                        <a:pt x="102" y="866"/>
                      </a:lnTo>
                      <a:lnTo>
                        <a:pt x="109" y="873"/>
                      </a:lnTo>
                      <a:lnTo>
                        <a:pt x="116" y="881"/>
                      </a:lnTo>
                      <a:lnTo>
                        <a:pt x="123" y="888"/>
                      </a:lnTo>
                      <a:lnTo>
                        <a:pt x="131" y="895"/>
                      </a:lnTo>
                      <a:lnTo>
                        <a:pt x="140" y="902"/>
                      </a:lnTo>
                      <a:lnTo>
                        <a:pt x="148" y="909"/>
                      </a:lnTo>
                      <a:lnTo>
                        <a:pt x="158" y="916"/>
                      </a:lnTo>
                      <a:lnTo>
                        <a:pt x="166" y="923"/>
                      </a:lnTo>
                      <a:lnTo>
                        <a:pt x="176" y="930"/>
                      </a:lnTo>
                      <a:lnTo>
                        <a:pt x="186" y="937"/>
                      </a:lnTo>
                      <a:lnTo>
                        <a:pt x="195" y="943"/>
                      </a:lnTo>
                      <a:lnTo>
                        <a:pt x="206" y="950"/>
                      </a:lnTo>
                      <a:lnTo>
                        <a:pt x="218" y="957"/>
                      </a:lnTo>
                      <a:lnTo>
                        <a:pt x="230" y="964"/>
                      </a:lnTo>
                      <a:close/>
                    </a:path>
                  </a:pathLst>
                </a:custGeom>
                <a:solidFill>
                  <a:srgbClr val="000000"/>
                </a:solidFill>
                <a:ln w="9525">
                  <a:solidFill>
                    <a:schemeClr val="tx1"/>
                  </a:solidFill>
                  <a:round/>
                  <a:headEnd/>
                  <a:tailEnd/>
                </a:ln>
              </p:spPr>
              <p:txBody>
                <a:bodyPr/>
                <a:lstStyle/>
                <a:p>
                  <a:endParaRPr lang="it-IT"/>
                </a:p>
              </p:txBody>
            </p:sp>
            <p:sp>
              <p:nvSpPr>
                <p:cNvPr id="6528" name="Freeform 674"/>
                <p:cNvSpPr>
                  <a:spLocks/>
                </p:cNvSpPr>
                <p:nvPr/>
              </p:nvSpPr>
              <p:spPr bwMode="auto">
                <a:xfrm>
                  <a:off x="3282" y="2226"/>
                  <a:ext cx="57" cy="21"/>
                </a:xfrm>
                <a:custGeom>
                  <a:avLst/>
                  <a:gdLst>
                    <a:gd name="T0" fmla="*/ 2 w 172"/>
                    <a:gd name="T1" fmla="*/ 3 h 64"/>
                    <a:gd name="T2" fmla="*/ 3 w 172"/>
                    <a:gd name="T3" fmla="*/ 3 h 64"/>
                    <a:gd name="T4" fmla="*/ 4 w 172"/>
                    <a:gd name="T5" fmla="*/ 3 h 64"/>
                    <a:gd name="T6" fmla="*/ 6 w 172"/>
                    <a:gd name="T7" fmla="*/ 4 h 64"/>
                    <a:gd name="T8" fmla="*/ 8 w 172"/>
                    <a:gd name="T9" fmla="*/ 4 h 64"/>
                    <a:gd name="T10" fmla="*/ 10 w 172"/>
                    <a:gd name="T11" fmla="*/ 4 h 64"/>
                    <a:gd name="T12" fmla="*/ 11 w 172"/>
                    <a:gd name="T13" fmla="*/ 4 h 64"/>
                    <a:gd name="T14" fmla="*/ 13 w 172"/>
                    <a:gd name="T15" fmla="*/ 5 h 64"/>
                    <a:gd name="T16" fmla="*/ 15 w 172"/>
                    <a:gd name="T17" fmla="*/ 5 h 64"/>
                    <a:gd name="T18" fmla="*/ 17 w 172"/>
                    <a:gd name="T19" fmla="*/ 5 h 64"/>
                    <a:gd name="T20" fmla="*/ 18 w 172"/>
                    <a:gd name="T21" fmla="*/ 5 h 64"/>
                    <a:gd name="T22" fmla="*/ 21 w 172"/>
                    <a:gd name="T23" fmla="*/ 5 h 64"/>
                    <a:gd name="T24" fmla="*/ 23 w 172"/>
                    <a:gd name="T25" fmla="*/ 5 h 64"/>
                    <a:gd name="T26" fmla="*/ 25 w 172"/>
                    <a:gd name="T27" fmla="*/ 5 h 64"/>
                    <a:gd name="T28" fmla="*/ 27 w 172"/>
                    <a:gd name="T29" fmla="*/ 5 h 64"/>
                    <a:gd name="T30" fmla="*/ 29 w 172"/>
                    <a:gd name="T31" fmla="*/ 5 h 64"/>
                    <a:gd name="T32" fmla="*/ 32 w 172"/>
                    <a:gd name="T33" fmla="*/ 5 h 64"/>
                    <a:gd name="T34" fmla="*/ 34 w 172"/>
                    <a:gd name="T35" fmla="*/ 5 h 64"/>
                    <a:gd name="T36" fmla="*/ 36 w 172"/>
                    <a:gd name="T37" fmla="*/ 5 h 64"/>
                    <a:gd name="T38" fmla="*/ 39 w 172"/>
                    <a:gd name="T39" fmla="*/ 5 h 64"/>
                    <a:gd name="T40" fmla="*/ 41 w 172"/>
                    <a:gd name="T41" fmla="*/ 5 h 64"/>
                    <a:gd name="T42" fmla="*/ 43 w 172"/>
                    <a:gd name="T43" fmla="*/ 4 h 64"/>
                    <a:gd name="T44" fmla="*/ 45 w 172"/>
                    <a:gd name="T45" fmla="*/ 4 h 64"/>
                    <a:gd name="T46" fmla="*/ 47 w 172"/>
                    <a:gd name="T47" fmla="*/ 3 h 64"/>
                    <a:gd name="T48" fmla="*/ 50 w 172"/>
                    <a:gd name="T49" fmla="*/ 3 h 64"/>
                    <a:gd name="T50" fmla="*/ 52 w 172"/>
                    <a:gd name="T51" fmla="*/ 2 h 64"/>
                    <a:gd name="T52" fmla="*/ 53 w 172"/>
                    <a:gd name="T53" fmla="*/ 2 h 64"/>
                    <a:gd name="T54" fmla="*/ 55 w 172"/>
                    <a:gd name="T55" fmla="*/ 1 h 64"/>
                    <a:gd name="T56" fmla="*/ 57 w 172"/>
                    <a:gd name="T57" fmla="*/ 0 h 64"/>
                    <a:gd name="T58" fmla="*/ 49 w 172"/>
                    <a:gd name="T59" fmla="*/ 17 h 64"/>
                    <a:gd name="T60" fmla="*/ 49 w 172"/>
                    <a:gd name="T61" fmla="*/ 17 h 64"/>
                    <a:gd name="T62" fmla="*/ 47 w 172"/>
                    <a:gd name="T63" fmla="*/ 18 h 64"/>
                    <a:gd name="T64" fmla="*/ 45 w 172"/>
                    <a:gd name="T65" fmla="*/ 19 h 64"/>
                    <a:gd name="T66" fmla="*/ 44 w 172"/>
                    <a:gd name="T67" fmla="*/ 19 h 64"/>
                    <a:gd name="T68" fmla="*/ 41 w 172"/>
                    <a:gd name="T69" fmla="*/ 20 h 64"/>
                    <a:gd name="T70" fmla="*/ 39 w 172"/>
                    <a:gd name="T71" fmla="*/ 20 h 64"/>
                    <a:gd name="T72" fmla="*/ 37 w 172"/>
                    <a:gd name="T73" fmla="*/ 20 h 64"/>
                    <a:gd name="T74" fmla="*/ 35 w 172"/>
                    <a:gd name="T75" fmla="*/ 20 h 64"/>
                    <a:gd name="T76" fmla="*/ 33 w 172"/>
                    <a:gd name="T77" fmla="*/ 20 h 64"/>
                    <a:gd name="T78" fmla="*/ 32 w 172"/>
                    <a:gd name="T79" fmla="*/ 21 h 64"/>
                    <a:gd name="T80" fmla="*/ 30 w 172"/>
                    <a:gd name="T81" fmla="*/ 21 h 64"/>
                    <a:gd name="T82" fmla="*/ 28 w 172"/>
                    <a:gd name="T83" fmla="*/ 21 h 64"/>
                    <a:gd name="T84" fmla="*/ 25 w 172"/>
                    <a:gd name="T85" fmla="*/ 21 h 64"/>
                    <a:gd name="T86" fmla="*/ 24 w 172"/>
                    <a:gd name="T87" fmla="*/ 21 h 64"/>
                    <a:gd name="T88" fmla="*/ 21 w 172"/>
                    <a:gd name="T89" fmla="*/ 20 h 64"/>
                    <a:gd name="T90" fmla="*/ 18 w 172"/>
                    <a:gd name="T91" fmla="*/ 20 h 64"/>
                    <a:gd name="T92" fmla="*/ 15 w 172"/>
                    <a:gd name="T93" fmla="*/ 20 h 64"/>
                    <a:gd name="T94" fmla="*/ 13 w 172"/>
                    <a:gd name="T95" fmla="*/ 20 h 64"/>
                    <a:gd name="T96" fmla="*/ 11 w 172"/>
                    <a:gd name="T97" fmla="*/ 20 h 64"/>
                    <a:gd name="T98" fmla="*/ 10 w 172"/>
                    <a:gd name="T99" fmla="*/ 20 h 64"/>
                    <a:gd name="T100" fmla="*/ 8 w 172"/>
                    <a:gd name="T101" fmla="*/ 20 h 64"/>
                    <a:gd name="T102" fmla="*/ 6 w 172"/>
                    <a:gd name="T103" fmla="*/ 20 h 64"/>
                    <a:gd name="T104" fmla="*/ 5 w 172"/>
                    <a:gd name="T105" fmla="*/ 19 h 64"/>
                    <a:gd name="T106" fmla="*/ 3 w 172"/>
                    <a:gd name="T107" fmla="*/ 19 h 64"/>
                    <a:gd name="T108" fmla="*/ 2 w 172"/>
                    <a:gd name="T109" fmla="*/ 19 h 64"/>
                    <a:gd name="T110" fmla="*/ 0 w 172"/>
                    <a:gd name="T111" fmla="*/ 19 h 64"/>
                    <a:gd name="T112" fmla="*/ 2 w 172"/>
                    <a:gd name="T113" fmla="*/ 3 h 64"/>
                    <a:gd name="T114" fmla="*/ 2 w 172"/>
                    <a:gd name="T115" fmla="*/ 3 h 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2" h="64">
                      <a:moveTo>
                        <a:pt x="7" y="9"/>
                      </a:moveTo>
                      <a:lnTo>
                        <a:pt x="8" y="9"/>
                      </a:lnTo>
                      <a:lnTo>
                        <a:pt x="12" y="9"/>
                      </a:lnTo>
                      <a:lnTo>
                        <a:pt x="18" y="11"/>
                      </a:lnTo>
                      <a:lnTo>
                        <a:pt x="25" y="12"/>
                      </a:lnTo>
                      <a:lnTo>
                        <a:pt x="29" y="12"/>
                      </a:lnTo>
                      <a:lnTo>
                        <a:pt x="33" y="12"/>
                      </a:lnTo>
                      <a:lnTo>
                        <a:pt x="39" y="14"/>
                      </a:lnTo>
                      <a:lnTo>
                        <a:pt x="46" y="14"/>
                      </a:lnTo>
                      <a:lnTo>
                        <a:pt x="50" y="14"/>
                      </a:lnTo>
                      <a:lnTo>
                        <a:pt x="55" y="15"/>
                      </a:lnTo>
                      <a:lnTo>
                        <a:pt x="62" y="16"/>
                      </a:lnTo>
                      <a:lnTo>
                        <a:pt x="69" y="16"/>
                      </a:lnTo>
                      <a:lnTo>
                        <a:pt x="76" y="16"/>
                      </a:lnTo>
                      <a:lnTo>
                        <a:pt x="82" y="16"/>
                      </a:lnTo>
                      <a:lnTo>
                        <a:pt x="89" y="16"/>
                      </a:lnTo>
                      <a:lnTo>
                        <a:pt x="96" y="16"/>
                      </a:lnTo>
                      <a:lnTo>
                        <a:pt x="103" y="16"/>
                      </a:lnTo>
                      <a:lnTo>
                        <a:pt x="110" y="15"/>
                      </a:lnTo>
                      <a:lnTo>
                        <a:pt x="117" y="14"/>
                      </a:lnTo>
                      <a:lnTo>
                        <a:pt x="124" y="14"/>
                      </a:lnTo>
                      <a:lnTo>
                        <a:pt x="129" y="12"/>
                      </a:lnTo>
                      <a:lnTo>
                        <a:pt x="136" y="11"/>
                      </a:lnTo>
                      <a:lnTo>
                        <a:pt x="143" y="9"/>
                      </a:lnTo>
                      <a:lnTo>
                        <a:pt x="150" y="8"/>
                      </a:lnTo>
                      <a:lnTo>
                        <a:pt x="156" y="7"/>
                      </a:lnTo>
                      <a:lnTo>
                        <a:pt x="161" y="5"/>
                      </a:lnTo>
                      <a:lnTo>
                        <a:pt x="167" y="3"/>
                      </a:lnTo>
                      <a:lnTo>
                        <a:pt x="172" y="0"/>
                      </a:lnTo>
                      <a:lnTo>
                        <a:pt x="149" y="53"/>
                      </a:lnTo>
                      <a:lnTo>
                        <a:pt x="147" y="53"/>
                      </a:lnTo>
                      <a:lnTo>
                        <a:pt x="142" y="55"/>
                      </a:lnTo>
                      <a:lnTo>
                        <a:pt x="136" y="57"/>
                      </a:lnTo>
                      <a:lnTo>
                        <a:pt x="132" y="58"/>
                      </a:lnTo>
                      <a:lnTo>
                        <a:pt x="124" y="60"/>
                      </a:lnTo>
                      <a:lnTo>
                        <a:pt x="117" y="62"/>
                      </a:lnTo>
                      <a:lnTo>
                        <a:pt x="111" y="62"/>
                      </a:lnTo>
                      <a:lnTo>
                        <a:pt x="107" y="62"/>
                      </a:lnTo>
                      <a:lnTo>
                        <a:pt x="101" y="62"/>
                      </a:lnTo>
                      <a:lnTo>
                        <a:pt x="96" y="64"/>
                      </a:lnTo>
                      <a:lnTo>
                        <a:pt x="90" y="64"/>
                      </a:lnTo>
                      <a:lnTo>
                        <a:pt x="83" y="64"/>
                      </a:lnTo>
                      <a:lnTo>
                        <a:pt x="76" y="64"/>
                      </a:lnTo>
                      <a:lnTo>
                        <a:pt x="71" y="64"/>
                      </a:lnTo>
                      <a:lnTo>
                        <a:pt x="62" y="62"/>
                      </a:lnTo>
                      <a:lnTo>
                        <a:pt x="54" y="62"/>
                      </a:lnTo>
                      <a:lnTo>
                        <a:pt x="46" y="62"/>
                      </a:lnTo>
                      <a:lnTo>
                        <a:pt x="39" y="61"/>
                      </a:lnTo>
                      <a:lnTo>
                        <a:pt x="33" y="61"/>
                      </a:lnTo>
                      <a:lnTo>
                        <a:pt x="29" y="60"/>
                      </a:lnTo>
                      <a:lnTo>
                        <a:pt x="25" y="60"/>
                      </a:lnTo>
                      <a:lnTo>
                        <a:pt x="19" y="60"/>
                      </a:lnTo>
                      <a:lnTo>
                        <a:pt x="14" y="58"/>
                      </a:lnTo>
                      <a:lnTo>
                        <a:pt x="9" y="57"/>
                      </a:lnTo>
                      <a:lnTo>
                        <a:pt x="5" y="57"/>
                      </a:lnTo>
                      <a:lnTo>
                        <a:pt x="0" y="57"/>
                      </a:lnTo>
                      <a:lnTo>
                        <a:pt x="7" y="9"/>
                      </a:lnTo>
                      <a:close/>
                    </a:path>
                  </a:pathLst>
                </a:custGeom>
                <a:solidFill>
                  <a:srgbClr val="000000"/>
                </a:solidFill>
                <a:ln w="9525">
                  <a:solidFill>
                    <a:schemeClr val="tx1"/>
                  </a:solidFill>
                  <a:round/>
                  <a:headEnd/>
                  <a:tailEnd/>
                </a:ln>
              </p:spPr>
              <p:txBody>
                <a:bodyPr/>
                <a:lstStyle/>
                <a:p>
                  <a:endParaRPr lang="it-IT"/>
                </a:p>
              </p:txBody>
            </p:sp>
            <p:sp>
              <p:nvSpPr>
                <p:cNvPr id="6529" name="Freeform 675"/>
                <p:cNvSpPr>
                  <a:spLocks/>
                </p:cNvSpPr>
                <p:nvPr/>
              </p:nvSpPr>
              <p:spPr bwMode="auto">
                <a:xfrm>
                  <a:off x="3277" y="2251"/>
                  <a:ext cx="54" cy="20"/>
                </a:xfrm>
                <a:custGeom>
                  <a:avLst/>
                  <a:gdLst>
                    <a:gd name="T0" fmla="*/ 3 w 162"/>
                    <a:gd name="T1" fmla="*/ 2 h 60"/>
                    <a:gd name="T2" fmla="*/ 4 w 162"/>
                    <a:gd name="T3" fmla="*/ 2 h 60"/>
                    <a:gd name="T4" fmla="*/ 5 w 162"/>
                    <a:gd name="T5" fmla="*/ 2 h 60"/>
                    <a:gd name="T6" fmla="*/ 6 w 162"/>
                    <a:gd name="T7" fmla="*/ 2 h 60"/>
                    <a:gd name="T8" fmla="*/ 9 w 162"/>
                    <a:gd name="T9" fmla="*/ 2 h 60"/>
                    <a:gd name="T10" fmla="*/ 10 w 162"/>
                    <a:gd name="T11" fmla="*/ 2 h 60"/>
                    <a:gd name="T12" fmla="*/ 11 w 162"/>
                    <a:gd name="T13" fmla="*/ 3 h 60"/>
                    <a:gd name="T14" fmla="*/ 13 w 162"/>
                    <a:gd name="T15" fmla="*/ 3 h 60"/>
                    <a:gd name="T16" fmla="*/ 15 w 162"/>
                    <a:gd name="T17" fmla="*/ 3 h 60"/>
                    <a:gd name="T18" fmla="*/ 16 w 162"/>
                    <a:gd name="T19" fmla="*/ 3 h 60"/>
                    <a:gd name="T20" fmla="*/ 18 w 162"/>
                    <a:gd name="T21" fmla="*/ 3 h 60"/>
                    <a:gd name="T22" fmla="*/ 20 w 162"/>
                    <a:gd name="T23" fmla="*/ 4 h 60"/>
                    <a:gd name="T24" fmla="*/ 22 w 162"/>
                    <a:gd name="T25" fmla="*/ 4 h 60"/>
                    <a:gd name="T26" fmla="*/ 24 w 162"/>
                    <a:gd name="T27" fmla="*/ 4 h 60"/>
                    <a:gd name="T28" fmla="*/ 26 w 162"/>
                    <a:gd name="T29" fmla="*/ 4 h 60"/>
                    <a:gd name="T30" fmla="*/ 28 w 162"/>
                    <a:gd name="T31" fmla="*/ 4 h 60"/>
                    <a:gd name="T32" fmla="*/ 30 w 162"/>
                    <a:gd name="T33" fmla="*/ 4 h 60"/>
                    <a:gd name="T34" fmla="*/ 32 w 162"/>
                    <a:gd name="T35" fmla="*/ 4 h 60"/>
                    <a:gd name="T36" fmla="*/ 34 w 162"/>
                    <a:gd name="T37" fmla="*/ 4 h 60"/>
                    <a:gd name="T38" fmla="*/ 36 w 162"/>
                    <a:gd name="T39" fmla="*/ 4 h 60"/>
                    <a:gd name="T40" fmla="*/ 38 w 162"/>
                    <a:gd name="T41" fmla="*/ 4 h 60"/>
                    <a:gd name="T42" fmla="*/ 40 w 162"/>
                    <a:gd name="T43" fmla="*/ 3 h 60"/>
                    <a:gd name="T44" fmla="*/ 42 w 162"/>
                    <a:gd name="T45" fmla="*/ 3 h 60"/>
                    <a:gd name="T46" fmla="*/ 44 w 162"/>
                    <a:gd name="T47" fmla="*/ 2 h 60"/>
                    <a:gd name="T48" fmla="*/ 47 w 162"/>
                    <a:gd name="T49" fmla="*/ 2 h 60"/>
                    <a:gd name="T50" fmla="*/ 48 w 162"/>
                    <a:gd name="T51" fmla="*/ 2 h 60"/>
                    <a:gd name="T52" fmla="*/ 50 w 162"/>
                    <a:gd name="T53" fmla="*/ 2 h 60"/>
                    <a:gd name="T54" fmla="*/ 52 w 162"/>
                    <a:gd name="T55" fmla="*/ 1 h 60"/>
                    <a:gd name="T56" fmla="*/ 54 w 162"/>
                    <a:gd name="T57" fmla="*/ 0 h 60"/>
                    <a:gd name="T58" fmla="*/ 43 w 162"/>
                    <a:gd name="T59" fmla="*/ 15 h 60"/>
                    <a:gd name="T60" fmla="*/ 43 w 162"/>
                    <a:gd name="T61" fmla="*/ 15 h 60"/>
                    <a:gd name="T62" fmla="*/ 42 w 162"/>
                    <a:gd name="T63" fmla="*/ 16 h 60"/>
                    <a:gd name="T64" fmla="*/ 40 w 162"/>
                    <a:gd name="T65" fmla="*/ 17 h 60"/>
                    <a:gd name="T66" fmla="*/ 39 w 162"/>
                    <a:gd name="T67" fmla="*/ 18 h 60"/>
                    <a:gd name="T68" fmla="*/ 37 w 162"/>
                    <a:gd name="T69" fmla="*/ 18 h 60"/>
                    <a:gd name="T70" fmla="*/ 35 w 162"/>
                    <a:gd name="T71" fmla="*/ 19 h 60"/>
                    <a:gd name="T72" fmla="*/ 34 w 162"/>
                    <a:gd name="T73" fmla="*/ 19 h 60"/>
                    <a:gd name="T74" fmla="*/ 33 w 162"/>
                    <a:gd name="T75" fmla="*/ 19 h 60"/>
                    <a:gd name="T76" fmla="*/ 31 w 162"/>
                    <a:gd name="T77" fmla="*/ 20 h 60"/>
                    <a:gd name="T78" fmla="*/ 30 w 162"/>
                    <a:gd name="T79" fmla="*/ 20 h 60"/>
                    <a:gd name="T80" fmla="*/ 28 w 162"/>
                    <a:gd name="T81" fmla="*/ 20 h 60"/>
                    <a:gd name="T82" fmla="*/ 26 w 162"/>
                    <a:gd name="T83" fmla="*/ 20 h 60"/>
                    <a:gd name="T84" fmla="*/ 24 w 162"/>
                    <a:gd name="T85" fmla="*/ 20 h 60"/>
                    <a:gd name="T86" fmla="*/ 22 w 162"/>
                    <a:gd name="T87" fmla="*/ 20 h 60"/>
                    <a:gd name="T88" fmla="*/ 20 w 162"/>
                    <a:gd name="T89" fmla="*/ 20 h 60"/>
                    <a:gd name="T90" fmla="*/ 18 w 162"/>
                    <a:gd name="T91" fmla="*/ 20 h 60"/>
                    <a:gd name="T92" fmla="*/ 15 w 162"/>
                    <a:gd name="T93" fmla="*/ 19 h 60"/>
                    <a:gd name="T94" fmla="*/ 13 w 162"/>
                    <a:gd name="T95" fmla="*/ 19 h 60"/>
                    <a:gd name="T96" fmla="*/ 11 w 162"/>
                    <a:gd name="T97" fmla="*/ 19 h 60"/>
                    <a:gd name="T98" fmla="*/ 9 w 162"/>
                    <a:gd name="T99" fmla="*/ 19 h 60"/>
                    <a:gd name="T100" fmla="*/ 8 w 162"/>
                    <a:gd name="T101" fmla="*/ 18 h 60"/>
                    <a:gd name="T102" fmla="*/ 7 w 162"/>
                    <a:gd name="T103" fmla="*/ 18 h 60"/>
                    <a:gd name="T104" fmla="*/ 5 w 162"/>
                    <a:gd name="T105" fmla="*/ 18 h 60"/>
                    <a:gd name="T106" fmla="*/ 3 w 162"/>
                    <a:gd name="T107" fmla="*/ 17 h 60"/>
                    <a:gd name="T108" fmla="*/ 2 w 162"/>
                    <a:gd name="T109" fmla="*/ 17 h 60"/>
                    <a:gd name="T110" fmla="*/ 0 w 162"/>
                    <a:gd name="T111" fmla="*/ 17 h 60"/>
                    <a:gd name="T112" fmla="*/ 3 w 162"/>
                    <a:gd name="T113" fmla="*/ 2 h 60"/>
                    <a:gd name="T114" fmla="*/ 3 w 162"/>
                    <a:gd name="T115" fmla="*/ 2 h 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2" h="60">
                      <a:moveTo>
                        <a:pt x="10" y="6"/>
                      </a:moveTo>
                      <a:lnTo>
                        <a:pt x="12" y="6"/>
                      </a:lnTo>
                      <a:lnTo>
                        <a:pt x="14" y="6"/>
                      </a:lnTo>
                      <a:lnTo>
                        <a:pt x="18" y="7"/>
                      </a:lnTo>
                      <a:lnTo>
                        <a:pt x="27" y="7"/>
                      </a:lnTo>
                      <a:lnTo>
                        <a:pt x="30" y="7"/>
                      </a:lnTo>
                      <a:lnTo>
                        <a:pt x="34" y="9"/>
                      </a:lnTo>
                      <a:lnTo>
                        <a:pt x="38" y="9"/>
                      </a:lnTo>
                      <a:lnTo>
                        <a:pt x="44" y="9"/>
                      </a:lnTo>
                      <a:lnTo>
                        <a:pt x="48" y="9"/>
                      </a:lnTo>
                      <a:lnTo>
                        <a:pt x="55" y="10"/>
                      </a:lnTo>
                      <a:lnTo>
                        <a:pt x="59" y="11"/>
                      </a:lnTo>
                      <a:lnTo>
                        <a:pt x="66" y="11"/>
                      </a:lnTo>
                      <a:lnTo>
                        <a:pt x="71" y="11"/>
                      </a:lnTo>
                      <a:lnTo>
                        <a:pt x="77" y="11"/>
                      </a:lnTo>
                      <a:lnTo>
                        <a:pt x="83" y="11"/>
                      </a:lnTo>
                      <a:lnTo>
                        <a:pt x="89" y="11"/>
                      </a:lnTo>
                      <a:lnTo>
                        <a:pt x="95" y="11"/>
                      </a:lnTo>
                      <a:lnTo>
                        <a:pt x="102" y="11"/>
                      </a:lnTo>
                      <a:lnTo>
                        <a:pt x="108" y="11"/>
                      </a:lnTo>
                      <a:lnTo>
                        <a:pt x="115" y="11"/>
                      </a:lnTo>
                      <a:lnTo>
                        <a:pt x="120" y="9"/>
                      </a:lnTo>
                      <a:lnTo>
                        <a:pt x="127" y="9"/>
                      </a:lnTo>
                      <a:lnTo>
                        <a:pt x="133" y="7"/>
                      </a:lnTo>
                      <a:lnTo>
                        <a:pt x="140" y="7"/>
                      </a:lnTo>
                      <a:lnTo>
                        <a:pt x="144" y="6"/>
                      </a:lnTo>
                      <a:lnTo>
                        <a:pt x="151" y="5"/>
                      </a:lnTo>
                      <a:lnTo>
                        <a:pt x="156" y="2"/>
                      </a:lnTo>
                      <a:lnTo>
                        <a:pt x="162" y="0"/>
                      </a:lnTo>
                      <a:lnTo>
                        <a:pt x="130" y="45"/>
                      </a:lnTo>
                      <a:lnTo>
                        <a:pt x="128" y="46"/>
                      </a:lnTo>
                      <a:lnTo>
                        <a:pt x="126" y="49"/>
                      </a:lnTo>
                      <a:lnTo>
                        <a:pt x="121" y="50"/>
                      </a:lnTo>
                      <a:lnTo>
                        <a:pt x="117" y="53"/>
                      </a:lnTo>
                      <a:lnTo>
                        <a:pt x="112" y="55"/>
                      </a:lnTo>
                      <a:lnTo>
                        <a:pt x="106" y="57"/>
                      </a:lnTo>
                      <a:lnTo>
                        <a:pt x="102" y="57"/>
                      </a:lnTo>
                      <a:lnTo>
                        <a:pt x="99" y="57"/>
                      </a:lnTo>
                      <a:lnTo>
                        <a:pt x="94" y="59"/>
                      </a:lnTo>
                      <a:lnTo>
                        <a:pt x="89" y="59"/>
                      </a:lnTo>
                      <a:lnTo>
                        <a:pt x="84" y="59"/>
                      </a:lnTo>
                      <a:lnTo>
                        <a:pt x="78" y="59"/>
                      </a:lnTo>
                      <a:lnTo>
                        <a:pt x="73" y="59"/>
                      </a:lnTo>
                      <a:lnTo>
                        <a:pt x="67" y="60"/>
                      </a:lnTo>
                      <a:lnTo>
                        <a:pt x="60" y="59"/>
                      </a:lnTo>
                      <a:lnTo>
                        <a:pt x="53" y="59"/>
                      </a:lnTo>
                      <a:lnTo>
                        <a:pt x="45" y="57"/>
                      </a:lnTo>
                      <a:lnTo>
                        <a:pt x="38" y="57"/>
                      </a:lnTo>
                      <a:lnTo>
                        <a:pt x="34" y="56"/>
                      </a:lnTo>
                      <a:lnTo>
                        <a:pt x="28" y="56"/>
                      </a:lnTo>
                      <a:lnTo>
                        <a:pt x="24" y="55"/>
                      </a:lnTo>
                      <a:lnTo>
                        <a:pt x="20" y="55"/>
                      </a:lnTo>
                      <a:lnTo>
                        <a:pt x="14" y="53"/>
                      </a:lnTo>
                      <a:lnTo>
                        <a:pt x="10" y="52"/>
                      </a:lnTo>
                      <a:lnTo>
                        <a:pt x="6" y="52"/>
                      </a:lnTo>
                      <a:lnTo>
                        <a:pt x="0" y="50"/>
                      </a:lnTo>
                      <a:lnTo>
                        <a:pt x="10" y="6"/>
                      </a:lnTo>
                      <a:close/>
                    </a:path>
                  </a:pathLst>
                </a:custGeom>
                <a:solidFill>
                  <a:srgbClr val="000000"/>
                </a:solidFill>
                <a:ln w="9525">
                  <a:solidFill>
                    <a:schemeClr val="tx1"/>
                  </a:solidFill>
                  <a:round/>
                  <a:headEnd/>
                  <a:tailEnd/>
                </a:ln>
              </p:spPr>
              <p:txBody>
                <a:bodyPr/>
                <a:lstStyle/>
                <a:p>
                  <a:endParaRPr lang="it-IT"/>
                </a:p>
              </p:txBody>
            </p:sp>
            <p:sp>
              <p:nvSpPr>
                <p:cNvPr id="6530" name="Freeform 676"/>
                <p:cNvSpPr>
                  <a:spLocks/>
                </p:cNvSpPr>
                <p:nvPr/>
              </p:nvSpPr>
              <p:spPr bwMode="auto">
                <a:xfrm>
                  <a:off x="3146" y="1939"/>
                  <a:ext cx="64" cy="47"/>
                </a:xfrm>
                <a:custGeom>
                  <a:avLst/>
                  <a:gdLst>
                    <a:gd name="T0" fmla="*/ 5 w 191"/>
                    <a:gd name="T1" fmla="*/ 47 h 142"/>
                    <a:gd name="T2" fmla="*/ 7 w 191"/>
                    <a:gd name="T3" fmla="*/ 45 h 142"/>
                    <a:gd name="T4" fmla="*/ 10 w 191"/>
                    <a:gd name="T5" fmla="*/ 42 h 142"/>
                    <a:gd name="T6" fmla="*/ 14 w 191"/>
                    <a:gd name="T7" fmla="*/ 40 h 142"/>
                    <a:gd name="T8" fmla="*/ 18 w 191"/>
                    <a:gd name="T9" fmla="*/ 38 h 142"/>
                    <a:gd name="T10" fmla="*/ 21 w 191"/>
                    <a:gd name="T11" fmla="*/ 35 h 142"/>
                    <a:gd name="T12" fmla="*/ 25 w 191"/>
                    <a:gd name="T13" fmla="*/ 33 h 142"/>
                    <a:gd name="T14" fmla="*/ 29 w 191"/>
                    <a:gd name="T15" fmla="*/ 30 h 142"/>
                    <a:gd name="T16" fmla="*/ 33 w 191"/>
                    <a:gd name="T17" fmla="*/ 28 h 142"/>
                    <a:gd name="T18" fmla="*/ 36 w 191"/>
                    <a:gd name="T19" fmla="*/ 27 h 142"/>
                    <a:gd name="T20" fmla="*/ 40 w 191"/>
                    <a:gd name="T21" fmla="*/ 25 h 142"/>
                    <a:gd name="T22" fmla="*/ 44 w 191"/>
                    <a:gd name="T23" fmla="*/ 23 h 142"/>
                    <a:gd name="T24" fmla="*/ 48 w 191"/>
                    <a:gd name="T25" fmla="*/ 22 h 142"/>
                    <a:gd name="T26" fmla="*/ 51 w 191"/>
                    <a:gd name="T27" fmla="*/ 20 h 142"/>
                    <a:gd name="T28" fmla="*/ 54 w 191"/>
                    <a:gd name="T29" fmla="*/ 19 h 142"/>
                    <a:gd name="T30" fmla="*/ 58 w 191"/>
                    <a:gd name="T31" fmla="*/ 18 h 142"/>
                    <a:gd name="T32" fmla="*/ 62 w 191"/>
                    <a:gd name="T33" fmla="*/ 17 h 142"/>
                    <a:gd name="T34" fmla="*/ 59 w 191"/>
                    <a:gd name="T35" fmla="*/ 0 h 142"/>
                    <a:gd name="T36" fmla="*/ 57 w 191"/>
                    <a:gd name="T37" fmla="*/ 1 h 142"/>
                    <a:gd name="T38" fmla="*/ 55 w 191"/>
                    <a:gd name="T39" fmla="*/ 1 h 142"/>
                    <a:gd name="T40" fmla="*/ 52 w 191"/>
                    <a:gd name="T41" fmla="*/ 3 h 142"/>
                    <a:gd name="T42" fmla="*/ 48 w 191"/>
                    <a:gd name="T43" fmla="*/ 5 h 142"/>
                    <a:gd name="T44" fmla="*/ 45 w 191"/>
                    <a:gd name="T45" fmla="*/ 7 h 142"/>
                    <a:gd name="T46" fmla="*/ 40 w 191"/>
                    <a:gd name="T47" fmla="*/ 9 h 142"/>
                    <a:gd name="T48" fmla="*/ 36 w 191"/>
                    <a:gd name="T49" fmla="*/ 12 h 142"/>
                    <a:gd name="T50" fmla="*/ 31 w 191"/>
                    <a:gd name="T51" fmla="*/ 15 h 142"/>
                    <a:gd name="T52" fmla="*/ 26 w 191"/>
                    <a:gd name="T53" fmla="*/ 18 h 142"/>
                    <a:gd name="T54" fmla="*/ 21 w 191"/>
                    <a:gd name="T55" fmla="*/ 22 h 142"/>
                    <a:gd name="T56" fmla="*/ 16 w 191"/>
                    <a:gd name="T57" fmla="*/ 25 h 142"/>
                    <a:gd name="T58" fmla="*/ 12 w 191"/>
                    <a:gd name="T59" fmla="*/ 29 h 142"/>
                    <a:gd name="T60" fmla="*/ 7 w 191"/>
                    <a:gd name="T61" fmla="*/ 34 h 142"/>
                    <a:gd name="T62" fmla="*/ 3 w 191"/>
                    <a:gd name="T63" fmla="*/ 38 h 142"/>
                    <a:gd name="T64" fmla="*/ 0 w 191"/>
                    <a:gd name="T65" fmla="*/ 43 h 142"/>
                    <a:gd name="T66" fmla="*/ 5 w 191"/>
                    <a:gd name="T67" fmla="*/ 47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1" h="142">
                      <a:moveTo>
                        <a:pt x="16" y="142"/>
                      </a:moveTo>
                      <a:lnTo>
                        <a:pt x="16" y="141"/>
                      </a:lnTo>
                      <a:lnTo>
                        <a:pt x="19" y="139"/>
                      </a:lnTo>
                      <a:lnTo>
                        <a:pt x="21" y="137"/>
                      </a:lnTo>
                      <a:lnTo>
                        <a:pt x="26" y="132"/>
                      </a:lnTo>
                      <a:lnTo>
                        <a:pt x="30" y="128"/>
                      </a:lnTo>
                      <a:lnTo>
                        <a:pt x="39" y="123"/>
                      </a:lnTo>
                      <a:lnTo>
                        <a:pt x="43" y="120"/>
                      </a:lnTo>
                      <a:lnTo>
                        <a:pt x="47" y="117"/>
                      </a:lnTo>
                      <a:lnTo>
                        <a:pt x="53" y="114"/>
                      </a:lnTo>
                      <a:lnTo>
                        <a:pt x="57" y="110"/>
                      </a:lnTo>
                      <a:lnTo>
                        <a:pt x="62" y="107"/>
                      </a:lnTo>
                      <a:lnTo>
                        <a:pt x="68" y="103"/>
                      </a:lnTo>
                      <a:lnTo>
                        <a:pt x="74" y="99"/>
                      </a:lnTo>
                      <a:lnTo>
                        <a:pt x="81" y="95"/>
                      </a:lnTo>
                      <a:lnTo>
                        <a:pt x="87" y="91"/>
                      </a:lnTo>
                      <a:lnTo>
                        <a:pt x="94" y="88"/>
                      </a:lnTo>
                      <a:lnTo>
                        <a:pt x="99" y="85"/>
                      </a:lnTo>
                      <a:lnTo>
                        <a:pt x="101" y="84"/>
                      </a:lnTo>
                      <a:lnTo>
                        <a:pt x="107" y="81"/>
                      </a:lnTo>
                      <a:lnTo>
                        <a:pt x="111" y="79"/>
                      </a:lnTo>
                      <a:lnTo>
                        <a:pt x="120" y="75"/>
                      </a:lnTo>
                      <a:lnTo>
                        <a:pt x="128" y="71"/>
                      </a:lnTo>
                      <a:lnTo>
                        <a:pt x="132" y="68"/>
                      </a:lnTo>
                      <a:lnTo>
                        <a:pt x="136" y="67"/>
                      </a:lnTo>
                      <a:lnTo>
                        <a:pt x="142" y="66"/>
                      </a:lnTo>
                      <a:lnTo>
                        <a:pt x="147" y="64"/>
                      </a:lnTo>
                      <a:lnTo>
                        <a:pt x="152" y="61"/>
                      </a:lnTo>
                      <a:lnTo>
                        <a:pt x="156" y="60"/>
                      </a:lnTo>
                      <a:lnTo>
                        <a:pt x="161" y="57"/>
                      </a:lnTo>
                      <a:lnTo>
                        <a:pt x="167" y="56"/>
                      </a:lnTo>
                      <a:lnTo>
                        <a:pt x="172" y="53"/>
                      </a:lnTo>
                      <a:lnTo>
                        <a:pt x="178" y="52"/>
                      </a:lnTo>
                      <a:lnTo>
                        <a:pt x="184" y="50"/>
                      </a:lnTo>
                      <a:lnTo>
                        <a:pt x="191" y="49"/>
                      </a:lnTo>
                      <a:lnTo>
                        <a:pt x="175" y="0"/>
                      </a:lnTo>
                      <a:lnTo>
                        <a:pt x="172" y="0"/>
                      </a:lnTo>
                      <a:lnTo>
                        <a:pt x="170" y="3"/>
                      </a:lnTo>
                      <a:lnTo>
                        <a:pt x="165" y="3"/>
                      </a:lnTo>
                      <a:lnTo>
                        <a:pt x="163" y="4"/>
                      </a:lnTo>
                      <a:lnTo>
                        <a:pt x="158" y="7"/>
                      </a:lnTo>
                      <a:lnTo>
                        <a:pt x="154" y="10"/>
                      </a:lnTo>
                      <a:lnTo>
                        <a:pt x="149" y="11"/>
                      </a:lnTo>
                      <a:lnTo>
                        <a:pt x="143" y="14"/>
                      </a:lnTo>
                      <a:lnTo>
                        <a:pt x="139" y="17"/>
                      </a:lnTo>
                      <a:lnTo>
                        <a:pt x="133" y="20"/>
                      </a:lnTo>
                      <a:lnTo>
                        <a:pt x="126" y="24"/>
                      </a:lnTo>
                      <a:lnTo>
                        <a:pt x="120" y="27"/>
                      </a:lnTo>
                      <a:lnTo>
                        <a:pt x="113" y="31"/>
                      </a:lnTo>
                      <a:lnTo>
                        <a:pt x="107" y="36"/>
                      </a:lnTo>
                      <a:lnTo>
                        <a:pt x="99" y="39"/>
                      </a:lnTo>
                      <a:lnTo>
                        <a:pt x="92" y="45"/>
                      </a:lnTo>
                      <a:lnTo>
                        <a:pt x="85" y="49"/>
                      </a:lnTo>
                      <a:lnTo>
                        <a:pt x="78" y="54"/>
                      </a:lnTo>
                      <a:lnTo>
                        <a:pt x="69" y="59"/>
                      </a:lnTo>
                      <a:lnTo>
                        <a:pt x="62" y="66"/>
                      </a:lnTo>
                      <a:lnTo>
                        <a:pt x="55" y="70"/>
                      </a:lnTo>
                      <a:lnTo>
                        <a:pt x="48" y="77"/>
                      </a:lnTo>
                      <a:lnTo>
                        <a:pt x="42" y="82"/>
                      </a:lnTo>
                      <a:lnTo>
                        <a:pt x="35" y="89"/>
                      </a:lnTo>
                      <a:lnTo>
                        <a:pt x="28" y="96"/>
                      </a:lnTo>
                      <a:lnTo>
                        <a:pt x="21" y="103"/>
                      </a:lnTo>
                      <a:lnTo>
                        <a:pt x="15" y="109"/>
                      </a:lnTo>
                      <a:lnTo>
                        <a:pt x="10" y="116"/>
                      </a:lnTo>
                      <a:lnTo>
                        <a:pt x="4" y="124"/>
                      </a:lnTo>
                      <a:lnTo>
                        <a:pt x="0" y="131"/>
                      </a:lnTo>
                      <a:lnTo>
                        <a:pt x="16" y="142"/>
                      </a:lnTo>
                      <a:close/>
                    </a:path>
                  </a:pathLst>
                </a:custGeom>
                <a:solidFill>
                  <a:srgbClr val="000000"/>
                </a:solidFill>
                <a:ln w="9525">
                  <a:solidFill>
                    <a:schemeClr val="tx1"/>
                  </a:solidFill>
                  <a:round/>
                  <a:headEnd/>
                  <a:tailEnd/>
                </a:ln>
              </p:spPr>
              <p:txBody>
                <a:bodyPr/>
                <a:lstStyle/>
                <a:p>
                  <a:endParaRPr lang="it-IT"/>
                </a:p>
              </p:txBody>
            </p:sp>
            <p:sp>
              <p:nvSpPr>
                <p:cNvPr id="6531" name="Freeform 677"/>
                <p:cNvSpPr>
                  <a:spLocks/>
                </p:cNvSpPr>
                <p:nvPr/>
              </p:nvSpPr>
              <p:spPr bwMode="auto">
                <a:xfrm>
                  <a:off x="3642" y="2203"/>
                  <a:ext cx="62" cy="27"/>
                </a:xfrm>
                <a:custGeom>
                  <a:avLst/>
                  <a:gdLst>
                    <a:gd name="T0" fmla="*/ 7 w 185"/>
                    <a:gd name="T1" fmla="*/ 13 h 79"/>
                    <a:gd name="T2" fmla="*/ 7 w 185"/>
                    <a:gd name="T3" fmla="*/ 12 h 79"/>
                    <a:gd name="T4" fmla="*/ 8 w 185"/>
                    <a:gd name="T5" fmla="*/ 12 h 79"/>
                    <a:gd name="T6" fmla="*/ 9 w 185"/>
                    <a:gd name="T7" fmla="*/ 12 h 79"/>
                    <a:gd name="T8" fmla="*/ 12 w 185"/>
                    <a:gd name="T9" fmla="*/ 12 h 79"/>
                    <a:gd name="T10" fmla="*/ 13 w 185"/>
                    <a:gd name="T11" fmla="*/ 12 h 79"/>
                    <a:gd name="T12" fmla="*/ 14 w 185"/>
                    <a:gd name="T13" fmla="*/ 11 h 79"/>
                    <a:gd name="T14" fmla="*/ 16 w 185"/>
                    <a:gd name="T15" fmla="*/ 11 h 79"/>
                    <a:gd name="T16" fmla="*/ 18 w 185"/>
                    <a:gd name="T17" fmla="*/ 11 h 79"/>
                    <a:gd name="T18" fmla="*/ 19 w 185"/>
                    <a:gd name="T19" fmla="*/ 11 h 79"/>
                    <a:gd name="T20" fmla="*/ 21 w 185"/>
                    <a:gd name="T21" fmla="*/ 10 h 79"/>
                    <a:gd name="T22" fmla="*/ 23 w 185"/>
                    <a:gd name="T23" fmla="*/ 10 h 79"/>
                    <a:gd name="T24" fmla="*/ 26 w 185"/>
                    <a:gd name="T25" fmla="*/ 10 h 79"/>
                    <a:gd name="T26" fmla="*/ 27 w 185"/>
                    <a:gd name="T27" fmla="*/ 10 h 79"/>
                    <a:gd name="T28" fmla="*/ 30 w 185"/>
                    <a:gd name="T29" fmla="*/ 9 h 79"/>
                    <a:gd name="T30" fmla="*/ 32 w 185"/>
                    <a:gd name="T31" fmla="*/ 9 h 79"/>
                    <a:gd name="T32" fmla="*/ 35 w 185"/>
                    <a:gd name="T33" fmla="*/ 9 h 79"/>
                    <a:gd name="T34" fmla="*/ 37 w 185"/>
                    <a:gd name="T35" fmla="*/ 8 h 79"/>
                    <a:gd name="T36" fmla="*/ 39 w 185"/>
                    <a:gd name="T37" fmla="*/ 8 h 79"/>
                    <a:gd name="T38" fmla="*/ 42 w 185"/>
                    <a:gd name="T39" fmla="*/ 6 h 79"/>
                    <a:gd name="T40" fmla="*/ 44 w 185"/>
                    <a:gd name="T41" fmla="*/ 6 h 79"/>
                    <a:gd name="T42" fmla="*/ 46 w 185"/>
                    <a:gd name="T43" fmla="*/ 5 h 79"/>
                    <a:gd name="T44" fmla="*/ 49 w 185"/>
                    <a:gd name="T45" fmla="*/ 4 h 79"/>
                    <a:gd name="T46" fmla="*/ 51 w 185"/>
                    <a:gd name="T47" fmla="*/ 4 h 79"/>
                    <a:gd name="T48" fmla="*/ 53 w 185"/>
                    <a:gd name="T49" fmla="*/ 3 h 79"/>
                    <a:gd name="T50" fmla="*/ 55 w 185"/>
                    <a:gd name="T51" fmla="*/ 2 h 79"/>
                    <a:gd name="T52" fmla="*/ 57 w 185"/>
                    <a:gd name="T53" fmla="*/ 1 h 79"/>
                    <a:gd name="T54" fmla="*/ 60 w 185"/>
                    <a:gd name="T55" fmla="*/ 1 h 79"/>
                    <a:gd name="T56" fmla="*/ 62 w 185"/>
                    <a:gd name="T57" fmla="*/ 0 h 79"/>
                    <a:gd name="T58" fmla="*/ 47 w 185"/>
                    <a:gd name="T59" fmla="*/ 21 h 79"/>
                    <a:gd name="T60" fmla="*/ 47 w 185"/>
                    <a:gd name="T61" fmla="*/ 21 h 79"/>
                    <a:gd name="T62" fmla="*/ 46 w 185"/>
                    <a:gd name="T63" fmla="*/ 21 h 79"/>
                    <a:gd name="T64" fmla="*/ 45 w 185"/>
                    <a:gd name="T65" fmla="*/ 21 h 79"/>
                    <a:gd name="T66" fmla="*/ 43 w 185"/>
                    <a:gd name="T67" fmla="*/ 22 h 79"/>
                    <a:gd name="T68" fmla="*/ 41 w 185"/>
                    <a:gd name="T69" fmla="*/ 22 h 79"/>
                    <a:gd name="T70" fmla="*/ 38 w 185"/>
                    <a:gd name="T71" fmla="*/ 23 h 79"/>
                    <a:gd name="T72" fmla="*/ 37 w 185"/>
                    <a:gd name="T73" fmla="*/ 23 h 79"/>
                    <a:gd name="T74" fmla="*/ 35 w 185"/>
                    <a:gd name="T75" fmla="*/ 24 h 79"/>
                    <a:gd name="T76" fmla="*/ 34 w 185"/>
                    <a:gd name="T77" fmla="*/ 24 h 79"/>
                    <a:gd name="T78" fmla="*/ 32 w 185"/>
                    <a:gd name="T79" fmla="*/ 25 h 79"/>
                    <a:gd name="T80" fmla="*/ 30 w 185"/>
                    <a:gd name="T81" fmla="*/ 25 h 79"/>
                    <a:gd name="T82" fmla="*/ 28 w 185"/>
                    <a:gd name="T83" fmla="*/ 25 h 79"/>
                    <a:gd name="T84" fmla="*/ 26 w 185"/>
                    <a:gd name="T85" fmla="*/ 25 h 79"/>
                    <a:gd name="T86" fmla="*/ 25 w 185"/>
                    <a:gd name="T87" fmla="*/ 26 h 79"/>
                    <a:gd name="T88" fmla="*/ 23 w 185"/>
                    <a:gd name="T89" fmla="*/ 26 h 79"/>
                    <a:gd name="T90" fmla="*/ 21 w 185"/>
                    <a:gd name="T91" fmla="*/ 26 h 79"/>
                    <a:gd name="T92" fmla="*/ 19 w 185"/>
                    <a:gd name="T93" fmla="*/ 26 h 79"/>
                    <a:gd name="T94" fmla="*/ 17 w 185"/>
                    <a:gd name="T95" fmla="*/ 26 h 79"/>
                    <a:gd name="T96" fmla="*/ 14 w 185"/>
                    <a:gd name="T97" fmla="*/ 26 h 79"/>
                    <a:gd name="T98" fmla="*/ 13 w 185"/>
                    <a:gd name="T99" fmla="*/ 26 h 79"/>
                    <a:gd name="T100" fmla="*/ 11 w 185"/>
                    <a:gd name="T101" fmla="*/ 26 h 79"/>
                    <a:gd name="T102" fmla="*/ 8 w 185"/>
                    <a:gd name="T103" fmla="*/ 27 h 79"/>
                    <a:gd name="T104" fmla="*/ 6 w 185"/>
                    <a:gd name="T105" fmla="*/ 26 h 79"/>
                    <a:gd name="T106" fmla="*/ 4 w 185"/>
                    <a:gd name="T107" fmla="*/ 26 h 79"/>
                    <a:gd name="T108" fmla="*/ 2 w 185"/>
                    <a:gd name="T109" fmla="*/ 26 h 79"/>
                    <a:gd name="T110" fmla="*/ 0 w 185"/>
                    <a:gd name="T111" fmla="*/ 26 h 79"/>
                    <a:gd name="T112" fmla="*/ 7 w 185"/>
                    <a:gd name="T113" fmla="*/ 13 h 79"/>
                    <a:gd name="T114" fmla="*/ 7 w 185"/>
                    <a:gd name="T115" fmla="*/ 13 h 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85" h="79">
                      <a:moveTo>
                        <a:pt x="20" y="37"/>
                      </a:moveTo>
                      <a:lnTo>
                        <a:pt x="21" y="36"/>
                      </a:lnTo>
                      <a:lnTo>
                        <a:pt x="24" y="36"/>
                      </a:lnTo>
                      <a:lnTo>
                        <a:pt x="28" y="36"/>
                      </a:lnTo>
                      <a:lnTo>
                        <a:pt x="35" y="36"/>
                      </a:lnTo>
                      <a:lnTo>
                        <a:pt x="39" y="34"/>
                      </a:lnTo>
                      <a:lnTo>
                        <a:pt x="43" y="33"/>
                      </a:lnTo>
                      <a:lnTo>
                        <a:pt x="49" y="33"/>
                      </a:lnTo>
                      <a:lnTo>
                        <a:pt x="54" y="32"/>
                      </a:lnTo>
                      <a:lnTo>
                        <a:pt x="58" y="32"/>
                      </a:lnTo>
                      <a:lnTo>
                        <a:pt x="64" y="30"/>
                      </a:lnTo>
                      <a:lnTo>
                        <a:pt x="70" y="30"/>
                      </a:lnTo>
                      <a:lnTo>
                        <a:pt x="77" y="30"/>
                      </a:lnTo>
                      <a:lnTo>
                        <a:pt x="82" y="29"/>
                      </a:lnTo>
                      <a:lnTo>
                        <a:pt x="89" y="27"/>
                      </a:lnTo>
                      <a:lnTo>
                        <a:pt x="96" y="25"/>
                      </a:lnTo>
                      <a:lnTo>
                        <a:pt x="103" y="25"/>
                      </a:lnTo>
                      <a:lnTo>
                        <a:pt x="110" y="22"/>
                      </a:lnTo>
                      <a:lnTo>
                        <a:pt x="117" y="22"/>
                      </a:lnTo>
                      <a:lnTo>
                        <a:pt x="124" y="19"/>
                      </a:lnTo>
                      <a:lnTo>
                        <a:pt x="131" y="18"/>
                      </a:lnTo>
                      <a:lnTo>
                        <a:pt x="138" y="16"/>
                      </a:lnTo>
                      <a:lnTo>
                        <a:pt x="145" y="13"/>
                      </a:lnTo>
                      <a:lnTo>
                        <a:pt x="152" y="11"/>
                      </a:lnTo>
                      <a:lnTo>
                        <a:pt x="157" y="9"/>
                      </a:lnTo>
                      <a:lnTo>
                        <a:pt x="164" y="6"/>
                      </a:lnTo>
                      <a:lnTo>
                        <a:pt x="171" y="4"/>
                      </a:lnTo>
                      <a:lnTo>
                        <a:pt x="178" y="2"/>
                      </a:lnTo>
                      <a:lnTo>
                        <a:pt x="185" y="0"/>
                      </a:lnTo>
                      <a:lnTo>
                        <a:pt x="141" y="61"/>
                      </a:lnTo>
                      <a:lnTo>
                        <a:pt x="139" y="61"/>
                      </a:lnTo>
                      <a:lnTo>
                        <a:pt x="138" y="61"/>
                      </a:lnTo>
                      <a:lnTo>
                        <a:pt x="134" y="62"/>
                      </a:lnTo>
                      <a:lnTo>
                        <a:pt x="128" y="64"/>
                      </a:lnTo>
                      <a:lnTo>
                        <a:pt x="121" y="65"/>
                      </a:lnTo>
                      <a:lnTo>
                        <a:pt x="114" y="68"/>
                      </a:lnTo>
                      <a:lnTo>
                        <a:pt x="110" y="68"/>
                      </a:lnTo>
                      <a:lnTo>
                        <a:pt x="104" y="69"/>
                      </a:lnTo>
                      <a:lnTo>
                        <a:pt x="100" y="69"/>
                      </a:lnTo>
                      <a:lnTo>
                        <a:pt x="96" y="72"/>
                      </a:lnTo>
                      <a:lnTo>
                        <a:pt x="91" y="72"/>
                      </a:lnTo>
                      <a:lnTo>
                        <a:pt x="85" y="73"/>
                      </a:lnTo>
                      <a:lnTo>
                        <a:pt x="79" y="73"/>
                      </a:lnTo>
                      <a:lnTo>
                        <a:pt x="75" y="75"/>
                      </a:lnTo>
                      <a:lnTo>
                        <a:pt x="68" y="75"/>
                      </a:lnTo>
                      <a:lnTo>
                        <a:pt x="63" y="76"/>
                      </a:lnTo>
                      <a:lnTo>
                        <a:pt x="56" y="76"/>
                      </a:lnTo>
                      <a:lnTo>
                        <a:pt x="50" y="77"/>
                      </a:lnTo>
                      <a:lnTo>
                        <a:pt x="43" y="77"/>
                      </a:lnTo>
                      <a:lnTo>
                        <a:pt x="38" y="77"/>
                      </a:lnTo>
                      <a:lnTo>
                        <a:pt x="32" y="77"/>
                      </a:lnTo>
                      <a:lnTo>
                        <a:pt x="25" y="79"/>
                      </a:lnTo>
                      <a:lnTo>
                        <a:pt x="18" y="77"/>
                      </a:lnTo>
                      <a:lnTo>
                        <a:pt x="13" y="77"/>
                      </a:lnTo>
                      <a:lnTo>
                        <a:pt x="6" y="77"/>
                      </a:lnTo>
                      <a:lnTo>
                        <a:pt x="0" y="77"/>
                      </a:lnTo>
                      <a:lnTo>
                        <a:pt x="20" y="37"/>
                      </a:lnTo>
                      <a:close/>
                    </a:path>
                  </a:pathLst>
                </a:custGeom>
                <a:solidFill>
                  <a:srgbClr val="000000"/>
                </a:solidFill>
                <a:ln w="9525">
                  <a:solidFill>
                    <a:schemeClr val="tx1"/>
                  </a:solidFill>
                  <a:round/>
                  <a:headEnd/>
                  <a:tailEnd/>
                </a:ln>
              </p:spPr>
              <p:txBody>
                <a:bodyPr/>
                <a:lstStyle/>
                <a:p>
                  <a:endParaRPr lang="it-IT"/>
                </a:p>
              </p:txBody>
            </p:sp>
            <p:sp>
              <p:nvSpPr>
                <p:cNvPr id="6532" name="Freeform 678"/>
                <p:cNvSpPr>
                  <a:spLocks/>
                </p:cNvSpPr>
                <p:nvPr/>
              </p:nvSpPr>
              <p:spPr bwMode="auto">
                <a:xfrm>
                  <a:off x="3630" y="2232"/>
                  <a:ext cx="57" cy="25"/>
                </a:xfrm>
                <a:custGeom>
                  <a:avLst/>
                  <a:gdLst>
                    <a:gd name="T0" fmla="*/ 57 w 171"/>
                    <a:gd name="T1" fmla="*/ 0 h 76"/>
                    <a:gd name="T2" fmla="*/ 57 w 171"/>
                    <a:gd name="T3" fmla="*/ 0 h 76"/>
                    <a:gd name="T4" fmla="*/ 56 w 171"/>
                    <a:gd name="T5" fmla="*/ 0 h 76"/>
                    <a:gd name="T6" fmla="*/ 55 w 171"/>
                    <a:gd name="T7" fmla="*/ 1 h 76"/>
                    <a:gd name="T8" fmla="*/ 54 w 171"/>
                    <a:gd name="T9" fmla="*/ 3 h 76"/>
                    <a:gd name="T10" fmla="*/ 52 w 171"/>
                    <a:gd name="T11" fmla="*/ 5 h 76"/>
                    <a:gd name="T12" fmla="*/ 50 w 171"/>
                    <a:gd name="T13" fmla="*/ 6 h 76"/>
                    <a:gd name="T14" fmla="*/ 48 w 171"/>
                    <a:gd name="T15" fmla="*/ 7 h 76"/>
                    <a:gd name="T16" fmla="*/ 47 w 171"/>
                    <a:gd name="T17" fmla="*/ 8 h 76"/>
                    <a:gd name="T18" fmla="*/ 45 w 171"/>
                    <a:gd name="T19" fmla="*/ 10 h 76"/>
                    <a:gd name="T20" fmla="*/ 44 w 171"/>
                    <a:gd name="T21" fmla="*/ 11 h 76"/>
                    <a:gd name="T22" fmla="*/ 42 w 171"/>
                    <a:gd name="T23" fmla="*/ 12 h 76"/>
                    <a:gd name="T24" fmla="*/ 40 w 171"/>
                    <a:gd name="T25" fmla="*/ 13 h 76"/>
                    <a:gd name="T26" fmla="*/ 38 w 171"/>
                    <a:gd name="T27" fmla="*/ 14 h 76"/>
                    <a:gd name="T28" fmla="*/ 36 w 171"/>
                    <a:gd name="T29" fmla="*/ 14 h 76"/>
                    <a:gd name="T30" fmla="*/ 33 w 171"/>
                    <a:gd name="T31" fmla="*/ 15 h 76"/>
                    <a:gd name="T32" fmla="*/ 31 w 171"/>
                    <a:gd name="T33" fmla="*/ 17 h 76"/>
                    <a:gd name="T34" fmla="*/ 28 w 171"/>
                    <a:gd name="T35" fmla="*/ 17 h 76"/>
                    <a:gd name="T36" fmla="*/ 26 w 171"/>
                    <a:gd name="T37" fmla="*/ 19 h 76"/>
                    <a:gd name="T38" fmla="*/ 24 w 171"/>
                    <a:gd name="T39" fmla="*/ 19 h 76"/>
                    <a:gd name="T40" fmla="*/ 23 w 171"/>
                    <a:gd name="T41" fmla="*/ 20 h 76"/>
                    <a:gd name="T42" fmla="*/ 21 w 171"/>
                    <a:gd name="T43" fmla="*/ 20 h 76"/>
                    <a:gd name="T44" fmla="*/ 20 w 171"/>
                    <a:gd name="T45" fmla="*/ 21 h 76"/>
                    <a:gd name="T46" fmla="*/ 19 w 171"/>
                    <a:gd name="T47" fmla="*/ 21 h 76"/>
                    <a:gd name="T48" fmla="*/ 17 w 171"/>
                    <a:gd name="T49" fmla="*/ 21 h 76"/>
                    <a:gd name="T50" fmla="*/ 15 w 171"/>
                    <a:gd name="T51" fmla="*/ 22 h 76"/>
                    <a:gd name="T52" fmla="*/ 14 w 171"/>
                    <a:gd name="T53" fmla="*/ 22 h 76"/>
                    <a:gd name="T54" fmla="*/ 12 w 171"/>
                    <a:gd name="T55" fmla="*/ 23 h 76"/>
                    <a:gd name="T56" fmla="*/ 11 w 171"/>
                    <a:gd name="T57" fmla="*/ 23 h 76"/>
                    <a:gd name="T58" fmla="*/ 9 w 171"/>
                    <a:gd name="T59" fmla="*/ 23 h 76"/>
                    <a:gd name="T60" fmla="*/ 7 w 171"/>
                    <a:gd name="T61" fmla="*/ 24 h 76"/>
                    <a:gd name="T62" fmla="*/ 6 w 171"/>
                    <a:gd name="T63" fmla="*/ 24 h 76"/>
                    <a:gd name="T64" fmla="*/ 4 w 171"/>
                    <a:gd name="T65" fmla="*/ 24 h 76"/>
                    <a:gd name="T66" fmla="*/ 2 w 171"/>
                    <a:gd name="T67" fmla="*/ 24 h 76"/>
                    <a:gd name="T68" fmla="*/ 0 w 171"/>
                    <a:gd name="T69" fmla="*/ 25 h 76"/>
                    <a:gd name="T70" fmla="*/ 9 w 171"/>
                    <a:gd name="T71" fmla="*/ 7 h 76"/>
                    <a:gd name="T72" fmla="*/ 10 w 171"/>
                    <a:gd name="T73" fmla="*/ 7 h 76"/>
                    <a:gd name="T74" fmla="*/ 12 w 171"/>
                    <a:gd name="T75" fmla="*/ 7 h 76"/>
                    <a:gd name="T76" fmla="*/ 14 w 171"/>
                    <a:gd name="T77" fmla="*/ 7 h 76"/>
                    <a:gd name="T78" fmla="*/ 15 w 171"/>
                    <a:gd name="T79" fmla="*/ 7 h 76"/>
                    <a:gd name="T80" fmla="*/ 17 w 171"/>
                    <a:gd name="T81" fmla="*/ 7 h 76"/>
                    <a:gd name="T82" fmla="*/ 19 w 171"/>
                    <a:gd name="T83" fmla="*/ 7 h 76"/>
                    <a:gd name="T84" fmla="*/ 20 w 171"/>
                    <a:gd name="T85" fmla="*/ 7 h 76"/>
                    <a:gd name="T86" fmla="*/ 22 w 171"/>
                    <a:gd name="T87" fmla="*/ 6 h 76"/>
                    <a:gd name="T88" fmla="*/ 25 w 171"/>
                    <a:gd name="T89" fmla="*/ 6 h 76"/>
                    <a:gd name="T90" fmla="*/ 27 w 171"/>
                    <a:gd name="T91" fmla="*/ 6 h 76"/>
                    <a:gd name="T92" fmla="*/ 30 w 171"/>
                    <a:gd name="T93" fmla="*/ 6 h 76"/>
                    <a:gd name="T94" fmla="*/ 32 w 171"/>
                    <a:gd name="T95" fmla="*/ 5 h 76"/>
                    <a:gd name="T96" fmla="*/ 35 w 171"/>
                    <a:gd name="T97" fmla="*/ 5 h 76"/>
                    <a:gd name="T98" fmla="*/ 38 w 171"/>
                    <a:gd name="T99" fmla="*/ 4 h 76"/>
                    <a:gd name="T100" fmla="*/ 40 w 171"/>
                    <a:gd name="T101" fmla="*/ 4 h 76"/>
                    <a:gd name="T102" fmla="*/ 42 w 171"/>
                    <a:gd name="T103" fmla="*/ 3 h 76"/>
                    <a:gd name="T104" fmla="*/ 44 w 171"/>
                    <a:gd name="T105" fmla="*/ 3 h 76"/>
                    <a:gd name="T106" fmla="*/ 47 w 171"/>
                    <a:gd name="T107" fmla="*/ 2 h 76"/>
                    <a:gd name="T108" fmla="*/ 49 w 171"/>
                    <a:gd name="T109" fmla="*/ 2 h 76"/>
                    <a:gd name="T110" fmla="*/ 50 w 171"/>
                    <a:gd name="T111" fmla="*/ 1 h 76"/>
                    <a:gd name="T112" fmla="*/ 52 w 171"/>
                    <a:gd name="T113" fmla="*/ 1 h 76"/>
                    <a:gd name="T114" fmla="*/ 53 w 171"/>
                    <a:gd name="T115" fmla="*/ 0 h 76"/>
                    <a:gd name="T116" fmla="*/ 55 w 171"/>
                    <a:gd name="T117" fmla="*/ 0 h 76"/>
                    <a:gd name="T118" fmla="*/ 57 w 171"/>
                    <a:gd name="T119" fmla="*/ 0 h 76"/>
                    <a:gd name="T120" fmla="*/ 57 w 171"/>
                    <a:gd name="T121" fmla="*/ 0 h 76"/>
                    <a:gd name="T122" fmla="*/ 57 w 171"/>
                    <a:gd name="T123" fmla="*/ 0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1" h="76">
                      <a:moveTo>
                        <a:pt x="171" y="0"/>
                      </a:moveTo>
                      <a:lnTo>
                        <a:pt x="170" y="0"/>
                      </a:lnTo>
                      <a:lnTo>
                        <a:pt x="168" y="1"/>
                      </a:lnTo>
                      <a:lnTo>
                        <a:pt x="166" y="4"/>
                      </a:lnTo>
                      <a:lnTo>
                        <a:pt x="161" y="8"/>
                      </a:lnTo>
                      <a:lnTo>
                        <a:pt x="156" y="14"/>
                      </a:lnTo>
                      <a:lnTo>
                        <a:pt x="149" y="19"/>
                      </a:lnTo>
                      <a:lnTo>
                        <a:pt x="143" y="22"/>
                      </a:lnTo>
                      <a:lnTo>
                        <a:pt x="140" y="25"/>
                      </a:lnTo>
                      <a:lnTo>
                        <a:pt x="135" y="29"/>
                      </a:lnTo>
                      <a:lnTo>
                        <a:pt x="131" y="32"/>
                      </a:lnTo>
                      <a:lnTo>
                        <a:pt x="125" y="35"/>
                      </a:lnTo>
                      <a:lnTo>
                        <a:pt x="120" y="39"/>
                      </a:lnTo>
                      <a:lnTo>
                        <a:pt x="113" y="42"/>
                      </a:lnTo>
                      <a:lnTo>
                        <a:pt x="107" y="44"/>
                      </a:lnTo>
                      <a:lnTo>
                        <a:pt x="99" y="47"/>
                      </a:lnTo>
                      <a:lnTo>
                        <a:pt x="92" y="51"/>
                      </a:lnTo>
                      <a:lnTo>
                        <a:pt x="85" y="53"/>
                      </a:lnTo>
                      <a:lnTo>
                        <a:pt x="78" y="57"/>
                      </a:lnTo>
                      <a:lnTo>
                        <a:pt x="72" y="58"/>
                      </a:lnTo>
                      <a:lnTo>
                        <a:pt x="68" y="60"/>
                      </a:lnTo>
                      <a:lnTo>
                        <a:pt x="64" y="61"/>
                      </a:lnTo>
                      <a:lnTo>
                        <a:pt x="60" y="63"/>
                      </a:lnTo>
                      <a:lnTo>
                        <a:pt x="56" y="64"/>
                      </a:lnTo>
                      <a:lnTo>
                        <a:pt x="50" y="65"/>
                      </a:lnTo>
                      <a:lnTo>
                        <a:pt x="46" y="67"/>
                      </a:lnTo>
                      <a:lnTo>
                        <a:pt x="42" y="68"/>
                      </a:lnTo>
                      <a:lnTo>
                        <a:pt x="36" y="69"/>
                      </a:lnTo>
                      <a:lnTo>
                        <a:pt x="32" y="69"/>
                      </a:lnTo>
                      <a:lnTo>
                        <a:pt x="26" y="71"/>
                      </a:lnTo>
                      <a:lnTo>
                        <a:pt x="21" y="72"/>
                      </a:lnTo>
                      <a:lnTo>
                        <a:pt x="17" y="72"/>
                      </a:lnTo>
                      <a:lnTo>
                        <a:pt x="11" y="74"/>
                      </a:lnTo>
                      <a:lnTo>
                        <a:pt x="5" y="74"/>
                      </a:lnTo>
                      <a:lnTo>
                        <a:pt x="0" y="76"/>
                      </a:lnTo>
                      <a:lnTo>
                        <a:pt x="26" y="22"/>
                      </a:lnTo>
                      <a:lnTo>
                        <a:pt x="29" y="22"/>
                      </a:lnTo>
                      <a:lnTo>
                        <a:pt x="35" y="22"/>
                      </a:lnTo>
                      <a:lnTo>
                        <a:pt x="42" y="22"/>
                      </a:lnTo>
                      <a:lnTo>
                        <a:pt x="46" y="21"/>
                      </a:lnTo>
                      <a:lnTo>
                        <a:pt x="50" y="21"/>
                      </a:lnTo>
                      <a:lnTo>
                        <a:pt x="56" y="21"/>
                      </a:lnTo>
                      <a:lnTo>
                        <a:pt x="61" y="21"/>
                      </a:lnTo>
                      <a:lnTo>
                        <a:pt x="67" y="19"/>
                      </a:lnTo>
                      <a:lnTo>
                        <a:pt x="75" y="19"/>
                      </a:lnTo>
                      <a:lnTo>
                        <a:pt x="82" y="18"/>
                      </a:lnTo>
                      <a:lnTo>
                        <a:pt x="90" y="18"/>
                      </a:lnTo>
                      <a:lnTo>
                        <a:pt x="97" y="15"/>
                      </a:lnTo>
                      <a:lnTo>
                        <a:pt x="104" y="14"/>
                      </a:lnTo>
                      <a:lnTo>
                        <a:pt x="113" y="12"/>
                      </a:lnTo>
                      <a:lnTo>
                        <a:pt x="120" y="12"/>
                      </a:lnTo>
                      <a:lnTo>
                        <a:pt x="127" y="10"/>
                      </a:lnTo>
                      <a:lnTo>
                        <a:pt x="133" y="8"/>
                      </a:lnTo>
                      <a:lnTo>
                        <a:pt x="140" y="7"/>
                      </a:lnTo>
                      <a:lnTo>
                        <a:pt x="146" y="5"/>
                      </a:lnTo>
                      <a:lnTo>
                        <a:pt x="150" y="3"/>
                      </a:lnTo>
                      <a:lnTo>
                        <a:pt x="156" y="3"/>
                      </a:lnTo>
                      <a:lnTo>
                        <a:pt x="160" y="1"/>
                      </a:lnTo>
                      <a:lnTo>
                        <a:pt x="164" y="1"/>
                      </a:lnTo>
                      <a:lnTo>
                        <a:pt x="170" y="0"/>
                      </a:lnTo>
                      <a:lnTo>
                        <a:pt x="171" y="0"/>
                      </a:lnTo>
                      <a:close/>
                    </a:path>
                  </a:pathLst>
                </a:custGeom>
                <a:solidFill>
                  <a:srgbClr val="000000"/>
                </a:solidFill>
                <a:ln w="9525">
                  <a:solidFill>
                    <a:schemeClr val="tx1"/>
                  </a:solidFill>
                  <a:round/>
                  <a:headEnd/>
                  <a:tailEnd/>
                </a:ln>
              </p:spPr>
              <p:txBody>
                <a:bodyPr/>
                <a:lstStyle/>
                <a:p>
                  <a:endParaRPr lang="it-IT"/>
                </a:p>
              </p:txBody>
            </p:sp>
          </p:grpSp>
        </p:grpSp>
      </p:grpSp>
      <p:grpSp>
        <p:nvGrpSpPr>
          <p:cNvPr id="359110" name="Group 710"/>
          <p:cNvGrpSpPr>
            <a:grpSpLocks/>
          </p:cNvGrpSpPr>
          <p:nvPr/>
        </p:nvGrpSpPr>
        <p:grpSpPr bwMode="auto">
          <a:xfrm>
            <a:off x="6227763" y="4076700"/>
            <a:ext cx="1931987" cy="2403475"/>
            <a:chOff x="3923" y="2568"/>
            <a:chExt cx="1217" cy="1514"/>
          </a:xfrm>
        </p:grpSpPr>
        <p:sp>
          <p:nvSpPr>
            <p:cNvPr id="236621" name="AutoShape 77"/>
            <p:cNvSpPr>
              <a:spLocks noChangeArrowheads="1"/>
            </p:cNvSpPr>
            <p:nvPr/>
          </p:nvSpPr>
          <p:spPr bwMode="auto">
            <a:xfrm rot="-8360994">
              <a:off x="3923" y="2568"/>
              <a:ext cx="336" cy="624"/>
            </a:xfrm>
            <a:prstGeom prst="rightArrow">
              <a:avLst>
                <a:gd name="adj1" fmla="val 50000"/>
                <a:gd name="adj2" fmla="val 25000"/>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grpSp>
          <p:nvGrpSpPr>
            <p:cNvPr id="6158" name="Group 781"/>
            <p:cNvGrpSpPr>
              <a:grpSpLocks noChangeAspect="1"/>
            </p:cNvGrpSpPr>
            <p:nvPr/>
          </p:nvGrpSpPr>
          <p:grpSpPr bwMode="auto">
            <a:xfrm>
              <a:off x="3969" y="3203"/>
              <a:ext cx="654" cy="879"/>
              <a:chOff x="2327" y="2115"/>
              <a:chExt cx="553" cy="743"/>
            </a:xfrm>
          </p:grpSpPr>
          <p:sp>
            <p:nvSpPr>
              <p:cNvPr id="6181" name="AutoShape 780"/>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6182" name="Group 982"/>
              <p:cNvGrpSpPr>
                <a:grpSpLocks/>
              </p:cNvGrpSpPr>
              <p:nvPr/>
            </p:nvGrpSpPr>
            <p:grpSpPr bwMode="auto">
              <a:xfrm>
                <a:off x="2332" y="2115"/>
                <a:ext cx="305" cy="739"/>
                <a:chOff x="2332" y="2115"/>
                <a:chExt cx="305" cy="739"/>
              </a:xfrm>
            </p:grpSpPr>
            <p:sp>
              <p:nvSpPr>
                <p:cNvPr id="6301" name="Freeform 782"/>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02" name="Freeform 783"/>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03" name="Freeform 784"/>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04" name="Freeform 785"/>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05" name="Freeform 786"/>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06" name="Freeform 787"/>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07" name="Freeform 788"/>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08" name="Freeform 789"/>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09" name="Freeform 790"/>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0" name="Freeform 791"/>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1" name="Freeform 792"/>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2" name="Freeform 793"/>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3" name="Freeform 794"/>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4" name="Freeform 795"/>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5" name="Freeform 796"/>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6" name="Freeform 797"/>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7" name="Freeform 798"/>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8" name="Freeform 799"/>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19" name="Freeform 800"/>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0" name="Freeform 801"/>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1" name="Freeform 802"/>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2" name="Freeform 803"/>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3" name="Freeform 804"/>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4" name="Freeform 805"/>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5" name="Freeform 806"/>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6" name="Freeform 807"/>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7" name="Freeform 808"/>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8" name="Freeform 809"/>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29" name="Freeform 810"/>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0" name="Freeform 811"/>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1" name="Freeform 812"/>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2" name="Freeform 813"/>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3" name="Freeform 814"/>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4" name="Freeform 815"/>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5" name="Freeform 816"/>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6" name="Freeform 817"/>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7" name="Freeform 818"/>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8" name="Freeform 819"/>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39" name="Freeform 820"/>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0" name="Freeform 821"/>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1" name="Freeform 822"/>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2" name="Freeform 823"/>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3" name="Freeform 824"/>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4" name="Freeform 825"/>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5" name="Freeform 826"/>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6" name="Freeform 827"/>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7" name="Freeform 828"/>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8" name="Freeform 829"/>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49" name="Freeform 830"/>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0" name="Freeform 831"/>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1" name="Freeform 832"/>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2" name="Freeform 833"/>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3" name="Freeform 834"/>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4" name="Freeform 835"/>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5" name="Freeform 836"/>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6" name="Freeform 837"/>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7" name="Freeform 838"/>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8" name="Freeform 839"/>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59" name="Freeform 840"/>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0" name="Freeform 841"/>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1" name="Freeform 842"/>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2" name="Freeform 843"/>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3" name="Freeform 844"/>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4" name="Freeform 845"/>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5" name="Freeform 846"/>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6" name="Freeform 847"/>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7" name="Freeform 848"/>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8" name="Freeform 849"/>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69" name="Freeform 850"/>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0" name="Freeform 851"/>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1" name="Freeform 852"/>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2" name="Freeform 853"/>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3" name="Freeform 854"/>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4" name="Freeform 855"/>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5" name="Freeform 856"/>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6" name="Freeform 857"/>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7" name="Freeform 858"/>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8" name="Freeform 859"/>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79" name="Freeform 860"/>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0" name="Freeform 861"/>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1" name="Freeform 862"/>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2" name="Freeform 863"/>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3" name="Freeform 864"/>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4" name="Freeform 865"/>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5" name="Freeform 866"/>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6" name="Freeform 867"/>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7" name="Freeform 868"/>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8" name="Freeform 869"/>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89" name="Freeform 870"/>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0" name="Freeform 871"/>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1" name="Freeform 872"/>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2" name="Freeform 873"/>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3" name="Freeform 874"/>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4" name="Freeform 875"/>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5" name="Freeform 876"/>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6" name="Freeform 877"/>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7" name="Freeform 878"/>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8" name="Freeform 879"/>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99" name="Freeform 880"/>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0" name="Freeform 881"/>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1" name="Freeform 882"/>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2" name="Freeform 883"/>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3" name="Freeform 884"/>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4" name="Freeform 885"/>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5" name="Freeform 886"/>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6" name="Freeform 887"/>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7" name="Freeform 888"/>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8" name="Freeform 889"/>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09" name="Freeform 890"/>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0" name="Freeform 891"/>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1" name="Freeform 892"/>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2" name="Freeform 893"/>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3" name="Freeform 894"/>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4" name="Freeform 895"/>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5" name="Freeform 896"/>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6" name="Freeform 897"/>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7" name="Freeform 898"/>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8" name="Freeform 899"/>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19" name="Freeform 900"/>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0" name="Freeform 901"/>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1" name="Freeform 902"/>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2" name="Freeform 903"/>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3" name="Freeform 904"/>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4" name="Freeform 905"/>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5" name="Freeform 906"/>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6" name="Freeform 907"/>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7" name="Freeform 908"/>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8" name="Freeform 909"/>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29" name="Freeform 910"/>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0" name="Freeform 911"/>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1" name="Freeform 912"/>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2" name="Freeform 913"/>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3" name="Freeform 914"/>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4" name="Freeform 915"/>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5" name="Freeform 916"/>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6" name="Freeform 917"/>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7" name="Freeform 918"/>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8" name="Freeform 919"/>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39" name="Freeform 920"/>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0" name="Freeform 921"/>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1" name="Freeform 922"/>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2" name="Freeform 923"/>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3" name="Freeform 924"/>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4" name="Freeform 925"/>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5" name="Freeform 926"/>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6" name="Freeform 927"/>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7" name="Freeform 928"/>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8" name="Freeform 929"/>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49" name="Freeform 930"/>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0" name="Freeform 931"/>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1" name="Freeform 932"/>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2" name="Freeform 933"/>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3" name="Freeform 934"/>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4" name="Freeform 935"/>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5" name="Freeform 936"/>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6" name="Freeform 937"/>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7" name="Freeform 938"/>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8" name="Freeform 939"/>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59" name="Freeform 940"/>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0" name="Freeform 941"/>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1" name="Freeform 942"/>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2" name="Freeform 943"/>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3" name="Freeform 944"/>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4" name="Freeform 945"/>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5" name="Freeform 946"/>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6" name="Freeform 947"/>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7" name="Freeform 948"/>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8" name="Freeform 949"/>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69" name="Freeform 950"/>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0" name="Freeform 951"/>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1" name="Freeform 952"/>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2" name="Freeform 953"/>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3" name="Freeform 954"/>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4" name="Freeform 955"/>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5" name="Freeform 956"/>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6" name="Freeform 957"/>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7" name="Freeform 958"/>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8" name="Freeform 959"/>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79" name="Freeform 960"/>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0" name="Freeform 961"/>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1" name="Freeform 962"/>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2" name="Freeform 963"/>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3" name="Freeform 964"/>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4" name="Freeform 965"/>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5" name="Freeform 966"/>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6" name="Freeform 967"/>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7" name="Freeform 968"/>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8" name="Freeform 969"/>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89" name="Freeform 970"/>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0" name="Freeform 971"/>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1" name="Freeform 972"/>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2" name="Freeform 973"/>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3" name="Freeform 974"/>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4" name="Freeform 975"/>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5" name="Freeform 976"/>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6" name="Freeform 977"/>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7" name="Freeform 978"/>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8" name="Freeform 979"/>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499" name="Freeform 980"/>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500" name="Freeform 981"/>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6183" name="Freeform 983"/>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4" name="Freeform 984"/>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5" name="Freeform 985"/>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6" name="Freeform 986"/>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7" name="Freeform 987"/>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8" name="Freeform 988"/>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89" name="Freeform 989"/>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0" name="Freeform 990"/>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1" name="Freeform 991"/>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2" name="Freeform 992"/>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3" name="Freeform 993"/>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4" name="Freeform 994"/>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5" name="Freeform 995"/>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6" name="Freeform 996"/>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7" name="Freeform 997"/>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8" name="Freeform 998"/>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199" name="Freeform 999"/>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0" name="Freeform 1000"/>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1" name="Freeform 1001"/>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2" name="Freeform 1002"/>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3" name="Freeform 1003"/>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4" name="Freeform 1004"/>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5" name="Freeform 1005"/>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6" name="Freeform 1006"/>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7" name="Freeform 1007"/>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8" name="Freeform 1008"/>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09" name="Freeform 1009"/>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0" name="Freeform 1010"/>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1" name="Freeform 1011"/>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2" name="Freeform 1012"/>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3" name="Freeform 1013"/>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4" name="Freeform 1014"/>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5" name="Freeform 1015"/>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6" name="Freeform 1016"/>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7" name="Freeform 1017"/>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8" name="Freeform 1018"/>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19" name="Freeform 1019"/>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0" name="Freeform 1020"/>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1" name="Freeform 1021"/>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2" name="Freeform 1022"/>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3" name="Freeform 1023"/>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4" name="Freeform 0"/>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5" name="Freeform 1"/>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6" name="Freeform 2"/>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7" name="Freeform 3"/>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8" name="Freeform 4"/>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29" name="Freeform 5"/>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0" name="Freeform 6"/>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1" name="Freeform 7"/>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2" name="Freeform 8"/>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3" name="Freeform 9"/>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4" name="Freeform 10"/>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5" name="Freeform 11"/>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6" name="Freeform 12"/>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7" name="Freeform 13"/>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8" name="Freeform 14"/>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39" name="Freeform 15"/>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40" name="Freeform 16"/>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41" name="Freeform 17"/>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42" name="Freeform 18"/>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43" name="Freeform 19"/>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44" name="Freeform 20"/>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45" name="Freeform 21"/>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46" name="Freeform 22"/>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47" name="Freeform 23"/>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48" name="Freeform 24"/>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49" name="Freeform 25"/>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50" name="Freeform 26"/>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51" name="Freeform 27"/>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52" name="Freeform 28"/>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53" name="Freeform 29"/>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54" name="Freeform 30"/>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55" name="Freeform 31"/>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56" name="Freeform 32"/>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57" name="Freeform 33"/>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58" name="Freeform 34"/>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59" name="Freeform 35"/>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60" name="Freeform 36"/>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61" name="Freeform 37"/>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62" name="Freeform 38"/>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63" name="Freeform 39"/>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64" name="Freeform 40"/>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65" name="Freeform 41"/>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66" name="Freeform 42"/>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67" name="Freeform 43"/>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68" name="Freeform 44"/>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269" name="Freeform 45"/>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0" name="Freeform 46"/>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1" name="Freeform 47"/>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2" name="Freeform 48"/>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3" name="Freeform 49"/>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4" name="Freeform 50"/>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5" name="Freeform 51"/>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6" name="Freeform 52"/>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7" name="Freeform 53"/>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8" name="Freeform 54"/>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79" name="Freeform 55"/>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0" name="Freeform 56"/>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1" name="Freeform 57"/>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2" name="Freeform 58"/>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3" name="Freeform 59"/>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4" name="Freeform 60"/>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5" name="Freeform 61"/>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6" name="Freeform 62"/>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7" name="Freeform 63"/>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8" name="Freeform 64"/>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89" name="Freeform 65"/>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0" name="Freeform 66"/>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1" name="Freeform 67"/>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2" name="Freeform 68"/>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3" name="Freeform 69"/>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4" name="Freeform 70"/>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5" name="Freeform 71"/>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6" name="Freeform 72"/>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7" name="Freeform 73"/>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8" name="Freeform 74"/>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299" name="Freeform 75"/>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6300" name="Freeform 76"/>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nvGrpSpPr>
            <p:cNvPr id="6159" name="Group 689"/>
            <p:cNvGrpSpPr>
              <a:grpSpLocks noChangeAspect="1"/>
            </p:cNvGrpSpPr>
            <p:nvPr/>
          </p:nvGrpSpPr>
          <p:grpSpPr bwMode="auto">
            <a:xfrm>
              <a:off x="4649" y="2704"/>
              <a:ext cx="491" cy="754"/>
              <a:chOff x="4649" y="3113"/>
              <a:chExt cx="491" cy="754"/>
            </a:xfrm>
          </p:grpSpPr>
          <p:sp>
            <p:nvSpPr>
              <p:cNvPr id="6160" name="AutoShape 688"/>
              <p:cNvSpPr>
                <a:spLocks noChangeAspect="1" noChangeArrowheads="1" noTextEdit="1"/>
              </p:cNvSpPr>
              <p:nvPr/>
            </p:nvSpPr>
            <p:spPr bwMode="auto">
              <a:xfrm>
                <a:off x="4649" y="3113"/>
                <a:ext cx="491" cy="7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6161" name="Freeform 690"/>
              <p:cNvSpPr>
                <a:spLocks/>
              </p:cNvSpPr>
              <p:nvPr/>
            </p:nvSpPr>
            <p:spPr bwMode="auto">
              <a:xfrm>
                <a:off x="4654" y="3451"/>
                <a:ext cx="482" cy="411"/>
              </a:xfrm>
              <a:custGeom>
                <a:avLst/>
                <a:gdLst>
                  <a:gd name="T0" fmla="*/ 102 w 1446"/>
                  <a:gd name="T1" fmla="*/ 411 h 1233"/>
                  <a:gd name="T2" fmla="*/ 61 w 1446"/>
                  <a:gd name="T3" fmla="*/ 357 h 1233"/>
                  <a:gd name="T4" fmla="*/ 23 w 1446"/>
                  <a:gd name="T5" fmla="*/ 307 h 1233"/>
                  <a:gd name="T6" fmla="*/ 3 w 1446"/>
                  <a:gd name="T7" fmla="*/ 278 h 1233"/>
                  <a:gd name="T8" fmla="*/ 0 w 1446"/>
                  <a:gd name="T9" fmla="*/ 259 h 1233"/>
                  <a:gd name="T10" fmla="*/ 10 w 1446"/>
                  <a:gd name="T11" fmla="*/ 234 h 1233"/>
                  <a:gd name="T12" fmla="*/ 38 w 1446"/>
                  <a:gd name="T13" fmla="*/ 186 h 1233"/>
                  <a:gd name="T14" fmla="*/ 62 w 1446"/>
                  <a:gd name="T15" fmla="*/ 151 h 1233"/>
                  <a:gd name="T16" fmla="*/ 81 w 1446"/>
                  <a:gd name="T17" fmla="*/ 117 h 1233"/>
                  <a:gd name="T18" fmla="*/ 91 w 1446"/>
                  <a:gd name="T19" fmla="*/ 94 h 1233"/>
                  <a:gd name="T20" fmla="*/ 95 w 1446"/>
                  <a:gd name="T21" fmla="*/ 73 h 1233"/>
                  <a:gd name="T22" fmla="*/ 97 w 1446"/>
                  <a:gd name="T23" fmla="*/ 46 h 1233"/>
                  <a:gd name="T24" fmla="*/ 102 w 1446"/>
                  <a:gd name="T25" fmla="*/ 28 h 1233"/>
                  <a:gd name="T26" fmla="*/ 112 w 1446"/>
                  <a:gd name="T27" fmla="*/ 15 h 1233"/>
                  <a:gd name="T28" fmla="*/ 129 w 1446"/>
                  <a:gd name="T29" fmla="*/ 11 h 1233"/>
                  <a:gd name="T30" fmla="*/ 154 w 1446"/>
                  <a:gd name="T31" fmla="*/ 13 h 1233"/>
                  <a:gd name="T32" fmla="*/ 166 w 1446"/>
                  <a:gd name="T33" fmla="*/ 15 h 1233"/>
                  <a:gd name="T34" fmla="*/ 182 w 1446"/>
                  <a:gd name="T35" fmla="*/ 12 h 1233"/>
                  <a:gd name="T36" fmla="*/ 200 w 1446"/>
                  <a:gd name="T37" fmla="*/ 0 h 1233"/>
                  <a:gd name="T38" fmla="*/ 244 w 1446"/>
                  <a:gd name="T39" fmla="*/ 19 h 1233"/>
                  <a:gd name="T40" fmla="*/ 278 w 1446"/>
                  <a:gd name="T41" fmla="*/ 20 h 1233"/>
                  <a:gd name="T42" fmla="*/ 340 w 1446"/>
                  <a:gd name="T43" fmla="*/ 43 h 1233"/>
                  <a:gd name="T44" fmla="*/ 408 w 1446"/>
                  <a:gd name="T45" fmla="*/ 59 h 1233"/>
                  <a:gd name="T46" fmla="*/ 447 w 1446"/>
                  <a:gd name="T47" fmla="*/ 75 h 1233"/>
                  <a:gd name="T48" fmla="*/ 465 w 1446"/>
                  <a:gd name="T49" fmla="*/ 110 h 1233"/>
                  <a:gd name="T50" fmla="*/ 465 w 1446"/>
                  <a:gd name="T51" fmla="*/ 145 h 1233"/>
                  <a:gd name="T52" fmla="*/ 465 w 1446"/>
                  <a:gd name="T53" fmla="*/ 197 h 1233"/>
                  <a:gd name="T54" fmla="*/ 482 w 1446"/>
                  <a:gd name="T55" fmla="*/ 390 h 1233"/>
                  <a:gd name="T56" fmla="*/ 102 w 1446"/>
                  <a:gd name="T57" fmla="*/ 411 h 12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46" h="1233">
                    <a:moveTo>
                      <a:pt x="307" y="1233"/>
                    </a:moveTo>
                    <a:lnTo>
                      <a:pt x="182" y="1070"/>
                    </a:lnTo>
                    <a:lnTo>
                      <a:pt x="68" y="921"/>
                    </a:lnTo>
                    <a:lnTo>
                      <a:pt x="10" y="833"/>
                    </a:lnTo>
                    <a:lnTo>
                      <a:pt x="0" y="776"/>
                    </a:lnTo>
                    <a:lnTo>
                      <a:pt x="29" y="701"/>
                    </a:lnTo>
                    <a:lnTo>
                      <a:pt x="115" y="558"/>
                    </a:lnTo>
                    <a:lnTo>
                      <a:pt x="187" y="452"/>
                    </a:lnTo>
                    <a:lnTo>
                      <a:pt x="244" y="351"/>
                    </a:lnTo>
                    <a:lnTo>
                      <a:pt x="273" y="282"/>
                    </a:lnTo>
                    <a:lnTo>
                      <a:pt x="286" y="220"/>
                    </a:lnTo>
                    <a:lnTo>
                      <a:pt x="292" y="139"/>
                    </a:lnTo>
                    <a:lnTo>
                      <a:pt x="306" y="85"/>
                    </a:lnTo>
                    <a:lnTo>
                      <a:pt x="337" y="44"/>
                    </a:lnTo>
                    <a:lnTo>
                      <a:pt x="386" y="33"/>
                    </a:lnTo>
                    <a:lnTo>
                      <a:pt x="461" y="39"/>
                    </a:lnTo>
                    <a:lnTo>
                      <a:pt x="497" y="45"/>
                    </a:lnTo>
                    <a:lnTo>
                      <a:pt x="546" y="35"/>
                    </a:lnTo>
                    <a:lnTo>
                      <a:pt x="600" y="0"/>
                    </a:lnTo>
                    <a:lnTo>
                      <a:pt x="733" y="57"/>
                    </a:lnTo>
                    <a:lnTo>
                      <a:pt x="834" y="60"/>
                    </a:lnTo>
                    <a:lnTo>
                      <a:pt x="1019" y="129"/>
                    </a:lnTo>
                    <a:lnTo>
                      <a:pt x="1223" y="176"/>
                    </a:lnTo>
                    <a:lnTo>
                      <a:pt x="1341" y="225"/>
                    </a:lnTo>
                    <a:lnTo>
                      <a:pt x="1394" y="330"/>
                    </a:lnTo>
                    <a:lnTo>
                      <a:pt x="1394" y="435"/>
                    </a:lnTo>
                    <a:lnTo>
                      <a:pt x="1394" y="592"/>
                    </a:lnTo>
                    <a:lnTo>
                      <a:pt x="1446" y="1169"/>
                    </a:lnTo>
                    <a:lnTo>
                      <a:pt x="307" y="1233"/>
                    </a:lnTo>
                    <a:close/>
                  </a:path>
                </a:pathLst>
              </a:custGeom>
              <a:solidFill>
                <a:srgbClr val="0000FF"/>
              </a:solidFill>
              <a:ln w="4763">
                <a:solidFill>
                  <a:srgbClr val="0000FF"/>
                </a:solidFill>
                <a:prstDash val="solid"/>
                <a:round/>
                <a:headEnd/>
                <a:tailEnd/>
              </a:ln>
            </p:spPr>
            <p:txBody>
              <a:bodyPr/>
              <a:lstStyle/>
              <a:p>
                <a:endParaRPr lang="it-IT"/>
              </a:p>
            </p:txBody>
          </p:sp>
          <p:sp>
            <p:nvSpPr>
              <p:cNvPr id="6162" name="Freeform 691"/>
              <p:cNvSpPr>
                <a:spLocks/>
              </p:cNvSpPr>
              <p:nvPr/>
            </p:nvSpPr>
            <p:spPr bwMode="auto">
              <a:xfrm>
                <a:off x="4838" y="3446"/>
                <a:ext cx="118" cy="151"/>
              </a:xfrm>
              <a:custGeom>
                <a:avLst/>
                <a:gdLst>
                  <a:gd name="T0" fmla="*/ 17 w 354"/>
                  <a:gd name="T1" fmla="*/ 0 h 453"/>
                  <a:gd name="T2" fmla="*/ 8 w 354"/>
                  <a:gd name="T3" fmla="*/ 36 h 453"/>
                  <a:gd name="T4" fmla="*/ 0 w 354"/>
                  <a:gd name="T5" fmla="*/ 88 h 453"/>
                  <a:gd name="T6" fmla="*/ 3 w 354"/>
                  <a:gd name="T7" fmla="*/ 151 h 453"/>
                  <a:gd name="T8" fmla="*/ 19 w 354"/>
                  <a:gd name="T9" fmla="*/ 129 h 453"/>
                  <a:gd name="T10" fmla="*/ 36 w 354"/>
                  <a:gd name="T11" fmla="*/ 108 h 453"/>
                  <a:gd name="T12" fmla="*/ 63 w 354"/>
                  <a:gd name="T13" fmla="*/ 78 h 453"/>
                  <a:gd name="T14" fmla="*/ 91 w 354"/>
                  <a:gd name="T15" fmla="*/ 111 h 453"/>
                  <a:gd name="T16" fmla="*/ 118 w 354"/>
                  <a:gd name="T17" fmla="*/ 143 h 453"/>
                  <a:gd name="T18" fmla="*/ 108 w 354"/>
                  <a:gd name="T19" fmla="*/ 106 h 453"/>
                  <a:gd name="T20" fmla="*/ 107 w 354"/>
                  <a:gd name="T21" fmla="*/ 61 h 453"/>
                  <a:gd name="T22" fmla="*/ 90 w 354"/>
                  <a:gd name="T23" fmla="*/ 20 h 453"/>
                  <a:gd name="T24" fmla="*/ 88 w 354"/>
                  <a:gd name="T25" fmla="*/ 37 h 453"/>
                  <a:gd name="T26" fmla="*/ 67 w 354"/>
                  <a:gd name="T27" fmla="*/ 50 h 453"/>
                  <a:gd name="T28" fmla="*/ 34 w 354"/>
                  <a:gd name="T29" fmla="*/ 29 h 453"/>
                  <a:gd name="T30" fmla="*/ 17 w 354"/>
                  <a:gd name="T31" fmla="*/ 0 h 4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4" h="453">
                    <a:moveTo>
                      <a:pt x="50" y="0"/>
                    </a:moveTo>
                    <a:lnTo>
                      <a:pt x="25" y="108"/>
                    </a:lnTo>
                    <a:lnTo>
                      <a:pt x="0" y="263"/>
                    </a:lnTo>
                    <a:lnTo>
                      <a:pt x="9" y="453"/>
                    </a:lnTo>
                    <a:lnTo>
                      <a:pt x="57" y="387"/>
                    </a:lnTo>
                    <a:lnTo>
                      <a:pt x="108" y="324"/>
                    </a:lnTo>
                    <a:lnTo>
                      <a:pt x="190" y="233"/>
                    </a:lnTo>
                    <a:lnTo>
                      <a:pt x="274" y="332"/>
                    </a:lnTo>
                    <a:lnTo>
                      <a:pt x="354" y="429"/>
                    </a:lnTo>
                    <a:lnTo>
                      <a:pt x="325" y="318"/>
                    </a:lnTo>
                    <a:lnTo>
                      <a:pt x="320" y="183"/>
                    </a:lnTo>
                    <a:lnTo>
                      <a:pt x="271" y="59"/>
                    </a:lnTo>
                    <a:lnTo>
                      <a:pt x="263" y="110"/>
                    </a:lnTo>
                    <a:lnTo>
                      <a:pt x="201" y="150"/>
                    </a:lnTo>
                    <a:lnTo>
                      <a:pt x="103" y="88"/>
                    </a:lnTo>
                    <a:lnTo>
                      <a:pt x="50" y="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6163" name="Freeform 692"/>
              <p:cNvSpPr>
                <a:spLocks/>
              </p:cNvSpPr>
              <p:nvPr/>
            </p:nvSpPr>
            <p:spPr bwMode="auto">
              <a:xfrm>
                <a:off x="4857" y="3498"/>
                <a:ext cx="82" cy="361"/>
              </a:xfrm>
              <a:custGeom>
                <a:avLst/>
                <a:gdLst>
                  <a:gd name="T0" fmla="*/ 22 w 247"/>
                  <a:gd name="T1" fmla="*/ 25 h 1084"/>
                  <a:gd name="T2" fmla="*/ 48 w 247"/>
                  <a:gd name="T3" fmla="*/ 0 h 1084"/>
                  <a:gd name="T4" fmla="*/ 64 w 247"/>
                  <a:gd name="T5" fmla="*/ 27 h 1084"/>
                  <a:gd name="T6" fmla="*/ 51 w 247"/>
                  <a:gd name="T7" fmla="*/ 69 h 1084"/>
                  <a:gd name="T8" fmla="*/ 68 w 247"/>
                  <a:gd name="T9" fmla="*/ 118 h 1084"/>
                  <a:gd name="T10" fmla="*/ 82 w 247"/>
                  <a:gd name="T11" fmla="*/ 150 h 1084"/>
                  <a:gd name="T12" fmla="*/ 68 w 247"/>
                  <a:gd name="T13" fmla="*/ 233 h 1084"/>
                  <a:gd name="T14" fmla="*/ 51 w 247"/>
                  <a:gd name="T15" fmla="*/ 361 h 1084"/>
                  <a:gd name="T16" fmla="*/ 31 w 247"/>
                  <a:gd name="T17" fmla="*/ 361 h 1084"/>
                  <a:gd name="T18" fmla="*/ 10 w 247"/>
                  <a:gd name="T19" fmla="*/ 233 h 1084"/>
                  <a:gd name="T20" fmla="*/ 0 w 247"/>
                  <a:gd name="T21" fmla="*/ 149 h 1084"/>
                  <a:gd name="T22" fmla="*/ 13 w 247"/>
                  <a:gd name="T23" fmla="*/ 116 h 1084"/>
                  <a:gd name="T24" fmla="*/ 32 w 247"/>
                  <a:gd name="T25" fmla="*/ 67 h 1084"/>
                  <a:gd name="T26" fmla="*/ 22 w 247"/>
                  <a:gd name="T27" fmla="*/ 25 h 10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7" h="1084">
                    <a:moveTo>
                      <a:pt x="67" y="75"/>
                    </a:moveTo>
                    <a:lnTo>
                      <a:pt x="144" y="0"/>
                    </a:lnTo>
                    <a:lnTo>
                      <a:pt x="194" y="82"/>
                    </a:lnTo>
                    <a:lnTo>
                      <a:pt x="155" y="206"/>
                    </a:lnTo>
                    <a:lnTo>
                      <a:pt x="204" y="353"/>
                    </a:lnTo>
                    <a:lnTo>
                      <a:pt x="247" y="451"/>
                    </a:lnTo>
                    <a:lnTo>
                      <a:pt x="204" y="701"/>
                    </a:lnTo>
                    <a:lnTo>
                      <a:pt x="155" y="1084"/>
                    </a:lnTo>
                    <a:lnTo>
                      <a:pt x="92" y="1084"/>
                    </a:lnTo>
                    <a:lnTo>
                      <a:pt x="29" y="701"/>
                    </a:lnTo>
                    <a:lnTo>
                      <a:pt x="0" y="448"/>
                    </a:lnTo>
                    <a:lnTo>
                      <a:pt x="38" y="349"/>
                    </a:lnTo>
                    <a:lnTo>
                      <a:pt x="96" y="202"/>
                    </a:lnTo>
                    <a:lnTo>
                      <a:pt x="67" y="75"/>
                    </a:lnTo>
                    <a:close/>
                  </a:path>
                </a:pathLst>
              </a:custGeom>
              <a:solidFill>
                <a:srgbClr val="FF0000"/>
              </a:solidFill>
              <a:ln w="4763">
                <a:solidFill>
                  <a:srgbClr val="FF0000"/>
                </a:solidFill>
                <a:prstDash val="solid"/>
                <a:round/>
                <a:headEnd/>
                <a:tailEnd/>
              </a:ln>
            </p:spPr>
            <p:txBody>
              <a:bodyPr/>
              <a:lstStyle/>
              <a:p>
                <a:endParaRPr lang="it-IT"/>
              </a:p>
            </p:txBody>
          </p:sp>
          <p:sp>
            <p:nvSpPr>
              <p:cNvPr id="6164" name="Freeform 693"/>
              <p:cNvSpPr>
                <a:spLocks/>
              </p:cNvSpPr>
              <p:nvPr/>
            </p:nvSpPr>
            <p:spPr bwMode="auto">
              <a:xfrm>
                <a:off x="4764" y="3624"/>
                <a:ext cx="75" cy="234"/>
              </a:xfrm>
              <a:custGeom>
                <a:avLst/>
                <a:gdLst>
                  <a:gd name="T0" fmla="*/ 70 w 226"/>
                  <a:gd name="T1" fmla="*/ 0 h 703"/>
                  <a:gd name="T2" fmla="*/ 59 w 226"/>
                  <a:gd name="T3" fmla="*/ 31 h 703"/>
                  <a:gd name="T4" fmla="*/ 42 w 226"/>
                  <a:gd name="T5" fmla="*/ 58 h 703"/>
                  <a:gd name="T6" fmla="*/ 18 w 226"/>
                  <a:gd name="T7" fmla="*/ 80 h 703"/>
                  <a:gd name="T8" fmla="*/ 0 w 226"/>
                  <a:gd name="T9" fmla="*/ 93 h 703"/>
                  <a:gd name="T10" fmla="*/ 16 w 226"/>
                  <a:gd name="T11" fmla="*/ 102 h 703"/>
                  <a:gd name="T12" fmla="*/ 29 w 226"/>
                  <a:gd name="T13" fmla="*/ 114 h 703"/>
                  <a:gd name="T14" fmla="*/ 38 w 226"/>
                  <a:gd name="T15" fmla="*/ 130 h 703"/>
                  <a:gd name="T16" fmla="*/ 75 w 226"/>
                  <a:gd name="T17" fmla="*/ 234 h 7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6" h="703">
                    <a:moveTo>
                      <a:pt x="212" y="0"/>
                    </a:moveTo>
                    <a:lnTo>
                      <a:pt x="178" y="93"/>
                    </a:lnTo>
                    <a:lnTo>
                      <a:pt x="127" y="175"/>
                    </a:lnTo>
                    <a:lnTo>
                      <a:pt x="53" y="239"/>
                    </a:lnTo>
                    <a:lnTo>
                      <a:pt x="0" y="279"/>
                    </a:lnTo>
                    <a:lnTo>
                      <a:pt x="47" y="307"/>
                    </a:lnTo>
                    <a:lnTo>
                      <a:pt x="86" y="342"/>
                    </a:lnTo>
                    <a:lnTo>
                      <a:pt x="116" y="391"/>
                    </a:lnTo>
                    <a:lnTo>
                      <a:pt x="226" y="703"/>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6165" name="Group 708"/>
              <p:cNvGrpSpPr>
                <a:grpSpLocks/>
              </p:cNvGrpSpPr>
              <p:nvPr/>
            </p:nvGrpSpPr>
            <p:grpSpPr bwMode="auto">
              <a:xfrm>
                <a:off x="4741" y="3118"/>
                <a:ext cx="335" cy="372"/>
                <a:chOff x="4741" y="3118"/>
                <a:chExt cx="335" cy="372"/>
              </a:xfrm>
            </p:grpSpPr>
            <p:sp>
              <p:nvSpPr>
                <p:cNvPr id="6167" name="Freeform 694"/>
                <p:cNvSpPr>
                  <a:spLocks/>
                </p:cNvSpPr>
                <p:nvPr/>
              </p:nvSpPr>
              <p:spPr bwMode="auto">
                <a:xfrm>
                  <a:off x="4741" y="3146"/>
                  <a:ext cx="309" cy="344"/>
                </a:xfrm>
                <a:custGeom>
                  <a:avLst/>
                  <a:gdLst>
                    <a:gd name="T0" fmla="*/ 242 w 925"/>
                    <a:gd name="T1" fmla="*/ 14 h 1032"/>
                    <a:gd name="T2" fmla="*/ 180 w 925"/>
                    <a:gd name="T3" fmla="*/ 0 h 1032"/>
                    <a:gd name="T4" fmla="*/ 123 w 925"/>
                    <a:gd name="T5" fmla="*/ 14 h 1032"/>
                    <a:gd name="T6" fmla="*/ 91 w 925"/>
                    <a:gd name="T7" fmla="*/ 62 h 1032"/>
                    <a:gd name="T8" fmla="*/ 66 w 925"/>
                    <a:gd name="T9" fmla="*/ 99 h 1032"/>
                    <a:gd name="T10" fmla="*/ 53 w 925"/>
                    <a:gd name="T11" fmla="*/ 141 h 1032"/>
                    <a:gd name="T12" fmla="*/ 46 w 925"/>
                    <a:gd name="T13" fmla="*/ 150 h 1032"/>
                    <a:gd name="T14" fmla="*/ 28 w 925"/>
                    <a:gd name="T15" fmla="*/ 133 h 1032"/>
                    <a:gd name="T16" fmla="*/ 8 w 925"/>
                    <a:gd name="T17" fmla="*/ 140 h 1032"/>
                    <a:gd name="T18" fmla="*/ 0 w 925"/>
                    <a:gd name="T19" fmla="*/ 157 h 1032"/>
                    <a:gd name="T20" fmla="*/ 7 w 925"/>
                    <a:gd name="T21" fmla="*/ 182 h 1032"/>
                    <a:gd name="T22" fmla="*/ 22 w 925"/>
                    <a:gd name="T23" fmla="*/ 200 h 1032"/>
                    <a:gd name="T24" fmla="*/ 39 w 925"/>
                    <a:gd name="T25" fmla="*/ 202 h 1032"/>
                    <a:gd name="T26" fmla="*/ 51 w 925"/>
                    <a:gd name="T27" fmla="*/ 196 h 1032"/>
                    <a:gd name="T28" fmla="*/ 51 w 925"/>
                    <a:gd name="T29" fmla="*/ 203 h 1032"/>
                    <a:gd name="T30" fmla="*/ 51 w 925"/>
                    <a:gd name="T31" fmla="*/ 233 h 1032"/>
                    <a:gd name="T32" fmla="*/ 61 w 925"/>
                    <a:gd name="T33" fmla="*/ 262 h 1032"/>
                    <a:gd name="T34" fmla="*/ 81 w 925"/>
                    <a:gd name="T35" fmla="*/ 284 h 1032"/>
                    <a:gd name="T36" fmla="*/ 105 w 925"/>
                    <a:gd name="T37" fmla="*/ 298 h 1032"/>
                    <a:gd name="T38" fmla="*/ 115 w 925"/>
                    <a:gd name="T39" fmla="*/ 313 h 1032"/>
                    <a:gd name="T40" fmla="*/ 128 w 925"/>
                    <a:gd name="T41" fmla="*/ 332 h 1032"/>
                    <a:gd name="T42" fmla="*/ 151 w 925"/>
                    <a:gd name="T43" fmla="*/ 343 h 1032"/>
                    <a:gd name="T44" fmla="*/ 167 w 925"/>
                    <a:gd name="T45" fmla="*/ 341 h 1032"/>
                    <a:gd name="T46" fmla="*/ 179 w 925"/>
                    <a:gd name="T47" fmla="*/ 340 h 1032"/>
                    <a:gd name="T48" fmla="*/ 197 w 925"/>
                    <a:gd name="T49" fmla="*/ 337 h 1032"/>
                    <a:gd name="T50" fmla="*/ 215 w 925"/>
                    <a:gd name="T51" fmla="*/ 320 h 1032"/>
                    <a:gd name="T52" fmla="*/ 242 w 925"/>
                    <a:gd name="T53" fmla="*/ 294 h 1032"/>
                    <a:gd name="T54" fmla="*/ 276 w 925"/>
                    <a:gd name="T55" fmla="*/ 267 h 1032"/>
                    <a:gd name="T56" fmla="*/ 293 w 925"/>
                    <a:gd name="T57" fmla="*/ 245 h 1032"/>
                    <a:gd name="T58" fmla="*/ 308 w 925"/>
                    <a:gd name="T59" fmla="*/ 204 h 1032"/>
                    <a:gd name="T60" fmla="*/ 307 w 925"/>
                    <a:gd name="T61" fmla="*/ 173 h 1032"/>
                    <a:gd name="T62" fmla="*/ 309 w 925"/>
                    <a:gd name="T63" fmla="*/ 136 h 1032"/>
                    <a:gd name="T64" fmla="*/ 303 w 925"/>
                    <a:gd name="T65" fmla="*/ 81 h 1032"/>
                    <a:gd name="T66" fmla="*/ 265 w 925"/>
                    <a:gd name="T67" fmla="*/ 30 h 10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25" h="1032">
                      <a:moveTo>
                        <a:pt x="794" y="90"/>
                      </a:moveTo>
                      <a:lnTo>
                        <a:pt x="725" y="43"/>
                      </a:lnTo>
                      <a:lnTo>
                        <a:pt x="624" y="4"/>
                      </a:lnTo>
                      <a:lnTo>
                        <a:pt x="540" y="0"/>
                      </a:lnTo>
                      <a:lnTo>
                        <a:pt x="445" y="18"/>
                      </a:lnTo>
                      <a:lnTo>
                        <a:pt x="368" y="43"/>
                      </a:lnTo>
                      <a:lnTo>
                        <a:pt x="315" y="106"/>
                      </a:lnTo>
                      <a:lnTo>
                        <a:pt x="273" y="185"/>
                      </a:lnTo>
                      <a:lnTo>
                        <a:pt x="240" y="239"/>
                      </a:lnTo>
                      <a:lnTo>
                        <a:pt x="198" y="298"/>
                      </a:lnTo>
                      <a:lnTo>
                        <a:pt x="174" y="362"/>
                      </a:lnTo>
                      <a:lnTo>
                        <a:pt x="159" y="423"/>
                      </a:lnTo>
                      <a:lnTo>
                        <a:pt x="164" y="477"/>
                      </a:lnTo>
                      <a:lnTo>
                        <a:pt x="137" y="451"/>
                      </a:lnTo>
                      <a:lnTo>
                        <a:pt x="116" y="412"/>
                      </a:lnTo>
                      <a:lnTo>
                        <a:pt x="84" y="400"/>
                      </a:lnTo>
                      <a:lnTo>
                        <a:pt x="51" y="404"/>
                      </a:lnTo>
                      <a:lnTo>
                        <a:pt x="23" y="419"/>
                      </a:lnTo>
                      <a:lnTo>
                        <a:pt x="6" y="438"/>
                      </a:lnTo>
                      <a:lnTo>
                        <a:pt x="0" y="471"/>
                      </a:lnTo>
                      <a:lnTo>
                        <a:pt x="8" y="512"/>
                      </a:lnTo>
                      <a:lnTo>
                        <a:pt x="22" y="547"/>
                      </a:lnTo>
                      <a:lnTo>
                        <a:pt x="44" y="576"/>
                      </a:lnTo>
                      <a:lnTo>
                        <a:pt x="66" y="601"/>
                      </a:lnTo>
                      <a:lnTo>
                        <a:pt x="90" y="610"/>
                      </a:lnTo>
                      <a:lnTo>
                        <a:pt x="117" y="606"/>
                      </a:lnTo>
                      <a:lnTo>
                        <a:pt x="134" y="598"/>
                      </a:lnTo>
                      <a:lnTo>
                        <a:pt x="153" y="587"/>
                      </a:lnTo>
                      <a:lnTo>
                        <a:pt x="167" y="580"/>
                      </a:lnTo>
                      <a:lnTo>
                        <a:pt x="153" y="609"/>
                      </a:lnTo>
                      <a:lnTo>
                        <a:pt x="146" y="655"/>
                      </a:lnTo>
                      <a:lnTo>
                        <a:pt x="153" y="699"/>
                      </a:lnTo>
                      <a:lnTo>
                        <a:pt x="165" y="742"/>
                      </a:lnTo>
                      <a:lnTo>
                        <a:pt x="183" y="785"/>
                      </a:lnTo>
                      <a:lnTo>
                        <a:pt x="213" y="819"/>
                      </a:lnTo>
                      <a:lnTo>
                        <a:pt x="243" y="853"/>
                      </a:lnTo>
                      <a:lnTo>
                        <a:pt x="276" y="878"/>
                      </a:lnTo>
                      <a:lnTo>
                        <a:pt x="315" y="895"/>
                      </a:lnTo>
                      <a:lnTo>
                        <a:pt x="342" y="915"/>
                      </a:lnTo>
                      <a:lnTo>
                        <a:pt x="344" y="940"/>
                      </a:lnTo>
                      <a:lnTo>
                        <a:pt x="362" y="972"/>
                      </a:lnTo>
                      <a:lnTo>
                        <a:pt x="384" y="995"/>
                      </a:lnTo>
                      <a:lnTo>
                        <a:pt x="420" y="1015"/>
                      </a:lnTo>
                      <a:lnTo>
                        <a:pt x="451" y="1028"/>
                      </a:lnTo>
                      <a:lnTo>
                        <a:pt x="481" y="1032"/>
                      </a:lnTo>
                      <a:lnTo>
                        <a:pt x="501" y="1024"/>
                      </a:lnTo>
                      <a:lnTo>
                        <a:pt x="515" y="999"/>
                      </a:lnTo>
                      <a:lnTo>
                        <a:pt x="535" y="1020"/>
                      </a:lnTo>
                      <a:lnTo>
                        <a:pt x="561" y="1021"/>
                      </a:lnTo>
                      <a:lnTo>
                        <a:pt x="589" y="1010"/>
                      </a:lnTo>
                      <a:lnTo>
                        <a:pt x="617" y="990"/>
                      </a:lnTo>
                      <a:lnTo>
                        <a:pt x="644" y="959"/>
                      </a:lnTo>
                      <a:lnTo>
                        <a:pt x="677" y="923"/>
                      </a:lnTo>
                      <a:lnTo>
                        <a:pt x="725" y="881"/>
                      </a:lnTo>
                      <a:lnTo>
                        <a:pt x="770" y="843"/>
                      </a:lnTo>
                      <a:lnTo>
                        <a:pt x="827" y="800"/>
                      </a:lnTo>
                      <a:lnTo>
                        <a:pt x="851" y="761"/>
                      </a:lnTo>
                      <a:lnTo>
                        <a:pt x="878" y="736"/>
                      </a:lnTo>
                      <a:lnTo>
                        <a:pt x="908" y="693"/>
                      </a:lnTo>
                      <a:lnTo>
                        <a:pt x="922" y="612"/>
                      </a:lnTo>
                      <a:lnTo>
                        <a:pt x="925" y="541"/>
                      </a:lnTo>
                      <a:lnTo>
                        <a:pt x="918" y="519"/>
                      </a:lnTo>
                      <a:lnTo>
                        <a:pt x="918" y="483"/>
                      </a:lnTo>
                      <a:lnTo>
                        <a:pt x="925" y="409"/>
                      </a:lnTo>
                      <a:lnTo>
                        <a:pt x="925" y="320"/>
                      </a:lnTo>
                      <a:lnTo>
                        <a:pt x="908" y="242"/>
                      </a:lnTo>
                      <a:lnTo>
                        <a:pt x="865" y="171"/>
                      </a:lnTo>
                      <a:lnTo>
                        <a:pt x="794" y="9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6168" name="Freeform 695"/>
                <p:cNvSpPr>
                  <a:spLocks/>
                </p:cNvSpPr>
                <p:nvPr/>
              </p:nvSpPr>
              <p:spPr bwMode="auto">
                <a:xfrm>
                  <a:off x="4853" y="3318"/>
                  <a:ext cx="15" cy="29"/>
                </a:xfrm>
                <a:custGeom>
                  <a:avLst/>
                  <a:gdLst>
                    <a:gd name="T0" fmla="*/ 15 w 46"/>
                    <a:gd name="T1" fmla="*/ 0 h 87"/>
                    <a:gd name="T2" fmla="*/ 9 w 46"/>
                    <a:gd name="T3" fmla="*/ 3 h 87"/>
                    <a:gd name="T4" fmla="*/ 5 w 46"/>
                    <a:gd name="T5" fmla="*/ 6 h 87"/>
                    <a:gd name="T6" fmla="*/ 1 w 46"/>
                    <a:gd name="T7" fmla="*/ 10 h 87"/>
                    <a:gd name="T8" fmla="*/ 0 w 46"/>
                    <a:gd name="T9" fmla="*/ 17 h 87"/>
                    <a:gd name="T10" fmla="*/ 1 w 46"/>
                    <a:gd name="T11" fmla="*/ 23 h 87"/>
                    <a:gd name="T12" fmla="*/ 2 w 46"/>
                    <a:gd name="T13" fmla="*/ 29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87">
                      <a:moveTo>
                        <a:pt x="46" y="0"/>
                      </a:moveTo>
                      <a:lnTo>
                        <a:pt x="28" y="8"/>
                      </a:lnTo>
                      <a:lnTo>
                        <a:pt x="15" y="17"/>
                      </a:lnTo>
                      <a:lnTo>
                        <a:pt x="4" y="31"/>
                      </a:lnTo>
                      <a:lnTo>
                        <a:pt x="0" y="51"/>
                      </a:lnTo>
                      <a:lnTo>
                        <a:pt x="2" y="69"/>
                      </a:lnTo>
                      <a:lnTo>
                        <a:pt x="7" y="87"/>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69" name="Freeform 696"/>
                <p:cNvSpPr>
                  <a:spLocks/>
                </p:cNvSpPr>
                <p:nvPr/>
              </p:nvSpPr>
              <p:spPr bwMode="auto">
                <a:xfrm>
                  <a:off x="4856" y="3319"/>
                  <a:ext cx="127" cy="52"/>
                </a:xfrm>
                <a:custGeom>
                  <a:avLst/>
                  <a:gdLst>
                    <a:gd name="T0" fmla="*/ 0 w 382"/>
                    <a:gd name="T1" fmla="*/ 10 h 156"/>
                    <a:gd name="T2" fmla="*/ 4 w 382"/>
                    <a:gd name="T3" fmla="*/ 18 h 156"/>
                    <a:gd name="T4" fmla="*/ 9 w 382"/>
                    <a:gd name="T5" fmla="*/ 26 h 156"/>
                    <a:gd name="T6" fmla="*/ 16 w 382"/>
                    <a:gd name="T7" fmla="*/ 33 h 156"/>
                    <a:gd name="T8" fmla="*/ 22 w 382"/>
                    <a:gd name="T9" fmla="*/ 39 h 156"/>
                    <a:gd name="T10" fmla="*/ 30 w 382"/>
                    <a:gd name="T11" fmla="*/ 44 h 156"/>
                    <a:gd name="T12" fmla="*/ 41 w 382"/>
                    <a:gd name="T13" fmla="*/ 48 h 156"/>
                    <a:gd name="T14" fmla="*/ 53 w 382"/>
                    <a:gd name="T15" fmla="*/ 50 h 156"/>
                    <a:gd name="T16" fmla="*/ 66 w 382"/>
                    <a:gd name="T17" fmla="*/ 52 h 156"/>
                    <a:gd name="T18" fmla="*/ 80 w 382"/>
                    <a:gd name="T19" fmla="*/ 51 h 156"/>
                    <a:gd name="T20" fmla="*/ 89 w 382"/>
                    <a:gd name="T21" fmla="*/ 49 h 156"/>
                    <a:gd name="T22" fmla="*/ 101 w 382"/>
                    <a:gd name="T23" fmla="*/ 44 h 156"/>
                    <a:gd name="T24" fmla="*/ 110 w 382"/>
                    <a:gd name="T25" fmla="*/ 37 h 156"/>
                    <a:gd name="T26" fmla="*/ 118 w 382"/>
                    <a:gd name="T27" fmla="*/ 26 h 156"/>
                    <a:gd name="T28" fmla="*/ 122 w 382"/>
                    <a:gd name="T29" fmla="*/ 18 h 156"/>
                    <a:gd name="T30" fmla="*/ 124 w 382"/>
                    <a:gd name="T31" fmla="*/ 9 h 156"/>
                    <a:gd name="T32" fmla="*/ 127 w 382"/>
                    <a:gd name="T33" fmla="*/ 0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2" h="156">
                      <a:moveTo>
                        <a:pt x="0" y="30"/>
                      </a:moveTo>
                      <a:lnTo>
                        <a:pt x="11" y="54"/>
                      </a:lnTo>
                      <a:lnTo>
                        <a:pt x="27" y="77"/>
                      </a:lnTo>
                      <a:lnTo>
                        <a:pt x="47" y="99"/>
                      </a:lnTo>
                      <a:lnTo>
                        <a:pt x="65" y="116"/>
                      </a:lnTo>
                      <a:lnTo>
                        <a:pt x="89" y="133"/>
                      </a:lnTo>
                      <a:lnTo>
                        <a:pt x="123" y="145"/>
                      </a:lnTo>
                      <a:lnTo>
                        <a:pt x="159" y="150"/>
                      </a:lnTo>
                      <a:lnTo>
                        <a:pt x="199" y="156"/>
                      </a:lnTo>
                      <a:lnTo>
                        <a:pt x="240" y="152"/>
                      </a:lnTo>
                      <a:lnTo>
                        <a:pt x="269" y="147"/>
                      </a:lnTo>
                      <a:lnTo>
                        <a:pt x="305" y="132"/>
                      </a:lnTo>
                      <a:lnTo>
                        <a:pt x="331" y="110"/>
                      </a:lnTo>
                      <a:lnTo>
                        <a:pt x="354" y="79"/>
                      </a:lnTo>
                      <a:lnTo>
                        <a:pt x="367" y="54"/>
                      </a:lnTo>
                      <a:lnTo>
                        <a:pt x="374" y="28"/>
                      </a:lnTo>
                      <a:lnTo>
                        <a:pt x="382" y="0"/>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0" name="Freeform 697"/>
                <p:cNvSpPr>
                  <a:spLocks/>
                </p:cNvSpPr>
                <p:nvPr/>
              </p:nvSpPr>
              <p:spPr bwMode="auto">
                <a:xfrm>
                  <a:off x="4966" y="3311"/>
                  <a:ext cx="27" cy="20"/>
                </a:xfrm>
                <a:custGeom>
                  <a:avLst/>
                  <a:gdLst>
                    <a:gd name="T0" fmla="*/ 0 w 81"/>
                    <a:gd name="T1" fmla="*/ 0 h 61"/>
                    <a:gd name="T2" fmla="*/ 7 w 81"/>
                    <a:gd name="T3" fmla="*/ 2 h 61"/>
                    <a:gd name="T4" fmla="*/ 12 w 81"/>
                    <a:gd name="T5" fmla="*/ 4 h 61"/>
                    <a:gd name="T6" fmla="*/ 18 w 81"/>
                    <a:gd name="T7" fmla="*/ 7 h 61"/>
                    <a:gd name="T8" fmla="*/ 23 w 81"/>
                    <a:gd name="T9" fmla="*/ 10 h 61"/>
                    <a:gd name="T10" fmla="*/ 26 w 81"/>
                    <a:gd name="T11" fmla="*/ 15 h 61"/>
                    <a:gd name="T12" fmla="*/ 27 w 81"/>
                    <a:gd name="T13" fmla="*/ 20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 h="61">
                      <a:moveTo>
                        <a:pt x="0" y="0"/>
                      </a:moveTo>
                      <a:lnTo>
                        <a:pt x="20" y="6"/>
                      </a:lnTo>
                      <a:lnTo>
                        <a:pt x="36" y="11"/>
                      </a:lnTo>
                      <a:lnTo>
                        <a:pt x="55" y="21"/>
                      </a:lnTo>
                      <a:lnTo>
                        <a:pt x="69" y="31"/>
                      </a:lnTo>
                      <a:lnTo>
                        <a:pt x="78" y="46"/>
                      </a:lnTo>
                      <a:lnTo>
                        <a:pt x="81" y="61"/>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1" name="Freeform 698"/>
                <p:cNvSpPr>
                  <a:spLocks/>
                </p:cNvSpPr>
                <p:nvPr/>
              </p:nvSpPr>
              <p:spPr bwMode="auto">
                <a:xfrm>
                  <a:off x="4887" y="3236"/>
                  <a:ext cx="64" cy="87"/>
                </a:xfrm>
                <a:custGeom>
                  <a:avLst/>
                  <a:gdLst>
                    <a:gd name="T0" fmla="*/ 31 w 192"/>
                    <a:gd name="T1" fmla="*/ 0 h 263"/>
                    <a:gd name="T2" fmla="*/ 20 w 192"/>
                    <a:gd name="T3" fmla="*/ 13 h 263"/>
                    <a:gd name="T4" fmla="*/ 13 w 192"/>
                    <a:gd name="T5" fmla="*/ 22 h 263"/>
                    <a:gd name="T6" fmla="*/ 8 w 192"/>
                    <a:gd name="T7" fmla="*/ 32 h 263"/>
                    <a:gd name="T8" fmla="*/ 2 w 192"/>
                    <a:gd name="T9" fmla="*/ 44 h 263"/>
                    <a:gd name="T10" fmla="*/ 0 w 192"/>
                    <a:gd name="T11" fmla="*/ 56 h 263"/>
                    <a:gd name="T12" fmla="*/ 0 w 192"/>
                    <a:gd name="T13" fmla="*/ 66 h 263"/>
                    <a:gd name="T14" fmla="*/ 3 w 192"/>
                    <a:gd name="T15" fmla="*/ 75 h 263"/>
                    <a:gd name="T16" fmla="*/ 9 w 192"/>
                    <a:gd name="T17" fmla="*/ 82 h 263"/>
                    <a:gd name="T18" fmla="*/ 18 w 192"/>
                    <a:gd name="T19" fmla="*/ 86 h 263"/>
                    <a:gd name="T20" fmla="*/ 30 w 192"/>
                    <a:gd name="T21" fmla="*/ 87 h 263"/>
                    <a:gd name="T22" fmla="*/ 41 w 192"/>
                    <a:gd name="T23" fmla="*/ 85 h 263"/>
                    <a:gd name="T24" fmla="*/ 49 w 192"/>
                    <a:gd name="T25" fmla="*/ 82 h 263"/>
                    <a:gd name="T26" fmla="*/ 56 w 192"/>
                    <a:gd name="T27" fmla="*/ 77 h 263"/>
                    <a:gd name="T28" fmla="*/ 60 w 192"/>
                    <a:gd name="T29" fmla="*/ 73 h 263"/>
                    <a:gd name="T30" fmla="*/ 64 w 192"/>
                    <a:gd name="T31" fmla="*/ 63 h 263"/>
                    <a:gd name="T32" fmla="*/ 64 w 192"/>
                    <a:gd name="T33" fmla="*/ 53 h 263"/>
                    <a:gd name="T34" fmla="*/ 62 w 192"/>
                    <a:gd name="T35" fmla="*/ 45 h 263"/>
                    <a:gd name="T36" fmla="*/ 59 w 192"/>
                    <a:gd name="T37" fmla="*/ 39 h 263"/>
                    <a:gd name="T38" fmla="*/ 56 w 192"/>
                    <a:gd name="T39" fmla="*/ 35 h 263"/>
                    <a:gd name="T40" fmla="*/ 52 w 192"/>
                    <a:gd name="T41" fmla="*/ 33 h 263"/>
                    <a:gd name="T42" fmla="*/ 46 w 192"/>
                    <a:gd name="T43" fmla="*/ 31 h 2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2" h="263">
                      <a:moveTo>
                        <a:pt x="92" y="0"/>
                      </a:moveTo>
                      <a:lnTo>
                        <a:pt x="61" y="40"/>
                      </a:lnTo>
                      <a:lnTo>
                        <a:pt x="39" y="68"/>
                      </a:lnTo>
                      <a:lnTo>
                        <a:pt x="23" y="96"/>
                      </a:lnTo>
                      <a:lnTo>
                        <a:pt x="7" y="134"/>
                      </a:lnTo>
                      <a:lnTo>
                        <a:pt x="1" y="169"/>
                      </a:lnTo>
                      <a:lnTo>
                        <a:pt x="0" y="199"/>
                      </a:lnTo>
                      <a:lnTo>
                        <a:pt x="9" y="226"/>
                      </a:lnTo>
                      <a:lnTo>
                        <a:pt x="27" y="248"/>
                      </a:lnTo>
                      <a:lnTo>
                        <a:pt x="54" y="259"/>
                      </a:lnTo>
                      <a:lnTo>
                        <a:pt x="91" y="263"/>
                      </a:lnTo>
                      <a:lnTo>
                        <a:pt x="124" y="257"/>
                      </a:lnTo>
                      <a:lnTo>
                        <a:pt x="148" y="248"/>
                      </a:lnTo>
                      <a:lnTo>
                        <a:pt x="169" y="234"/>
                      </a:lnTo>
                      <a:lnTo>
                        <a:pt x="180" y="220"/>
                      </a:lnTo>
                      <a:lnTo>
                        <a:pt x="191" y="190"/>
                      </a:lnTo>
                      <a:lnTo>
                        <a:pt x="192" y="161"/>
                      </a:lnTo>
                      <a:lnTo>
                        <a:pt x="186" y="137"/>
                      </a:lnTo>
                      <a:lnTo>
                        <a:pt x="177" y="119"/>
                      </a:lnTo>
                      <a:lnTo>
                        <a:pt x="168" y="107"/>
                      </a:lnTo>
                      <a:lnTo>
                        <a:pt x="156" y="100"/>
                      </a:lnTo>
                      <a:lnTo>
                        <a:pt x="139" y="95"/>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2" name="Freeform 699"/>
                <p:cNvSpPr>
                  <a:spLocks/>
                </p:cNvSpPr>
                <p:nvPr/>
              </p:nvSpPr>
              <p:spPr bwMode="auto">
                <a:xfrm>
                  <a:off x="4936" y="3224"/>
                  <a:ext cx="40" cy="17"/>
                </a:xfrm>
                <a:custGeom>
                  <a:avLst/>
                  <a:gdLst>
                    <a:gd name="T0" fmla="*/ 0 w 120"/>
                    <a:gd name="T1" fmla="*/ 3 h 50"/>
                    <a:gd name="T2" fmla="*/ 8 w 120"/>
                    <a:gd name="T3" fmla="*/ 1 h 50"/>
                    <a:gd name="T4" fmla="*/ 16 w 120"/>
                    <a:gd name="T5" fmla="*/ 0 h 50"/>
                    <a:gd name="T6" fmla="*/ 25 w 120"/>
                    <a:gd name="T7" fmla="*/ 2 h 50"/>
                    <a:gd name="T8" fmla="*/ 33 w 120"/>
                    <a:gd name="T9" fmla="*/ 6 h 50"/>
                    <a:gd name="T10" fmla="*/ 40 w 120"/>
                    <a:gd name="T11" fmla="*/ 15 h 50"/>
                    <a:gd name="T12" fmla="*/ 33 w 120"/>
                    <a:gd name="T13" fmla="*/ 16 h 50"/>
                    <a:gd name="T14" fmla="*/ 28 w 120"/>
                    <a:gd name="T15" fmla="*/ 17 h 50"/>
                    <a:gd name="T16" fmla="*/ 23 w 120"/>
                    <a:gd name="T17" fmla="*/ 16 h 50"/>
                    <a:gd name="T18" fmla="*/ 19 w 120"/>
                    <a:gd name="T19" fmla="*/ 15 h 50"/>
                    <a:gd name="T20" fmla="*/ 18 w 120"/>
                    <a:gd name="T21" fmla="*/ 12 h 50"/>
                    <a:gd name="T22" fmla="*/ 19 w 120"/>
                    <a:gd name="T23" fmla="*/ 7 h 50"/>
                    <a:gd name="T24" fmla="*/ 21 w 120"/>
                    <a:gd name="T25" fmla="*/ 4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0" h="50">
                      <a:moveTo>
                        <a:pt x="0" y="10"/>
                      </a:moveTo>
                      <a:lnTo>
                        <a:pt x="24" y="4"/>
                      </a:lnTo>
                      <a:lnTo>
                        <a:pt x="47" y="0"/>
                      </a:lnTo>
                      <a:lnTo>
                        <a:pt x="75" y="6"/>
                      </a:lnTo>
                      <a:lnTo>
                        <a:pt x="100" y="18"/>
                      </a:lnTo>
                      <a:lnTo>
                        <a:pt x="120" y="43"/>
                      </a:lnTo>
                      <a:lnTo>
                        <a:pt x="99" y="48"/>
                      </a:lnTo>
                      <a:lnTo>
                        <a:pt x="84" y="50"/>
                      </a:lnTo>
                      <a:lnTo>
                        <a:pt x="70" y="48"/>
                      </a:lnTo>
                      <a:lnTo>
                        <a:pt x="58" y="45"/>
                      </a:lnTo>
                      <a:lnTo>
                        <a:pt x="55" y="35"/>
                      </a:lnTo>
                      <a:lnTo>
                        <a:pt x="57" y="22"/>
                      </a:lnTo>
                      <a:lnTo>
                        <a:pt x="63" y="13"/>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3" name="Freeform 700"/>
                <p:cNvSpPr>
                  <a:spLocks/>
                </p:cNvSpPr>
                <p:nvPr/>
              </p:nvSpPr>
              <p:spPr bwMode="auto">
                <a:xfrm>
                  <a:off x="4858" y="3228"/>
                  <a:ext cx="46" cy="19"/>
                </a:xfrm>
                <a:custGeom>
                  <a:avLst/>
                  <a:gdLst>
                    <a:gd name="T0" fmla="*/ 0 w 137"/>
                    <a:gd name="T1" fmla="*/ 19 h 57"/>
                    <a:gd name="T2" fmla="*/ 6 w 137"/>
                    <a:gd name="T3" fmla="*/ 16 h 57"/>
                    <a:gd name="T4" fmla="*/ 11 w 137"/>
                    <a:gd name="T5" fmla="*/ 12 h 57"/>
                    <a:gd name="T6" fmla="*/ 15 w 137"/>
                    <a:gd name="T7" fmla="*/ 7 h 57"/>
                    <a:gd name="T8" fmla="*/ 23 w 137"/>
                    <a:gd name="T9" fmla="*/ 8 h 57"/>
                    <a:gd name="T10" fmla="*/ 31 w 137"/>
                    <a:gd name="T11" fmla="*/ 7 h 57"/>
                    <a:gd name="T12" fmla="*/ 38 w 137"/>
                    <a:gd name="T13" fmla="*/ 4 h 57"/>
                    <a:gd name="T14" fmla="*/ 46 w 137"/>
                    <a:gd name="T15" fmla="*/ 0 h 57"/>
                    <a:gd name="T16" fmla="*/ 40 w 137"/>
                    <a:gd name="T17" fmla="*/ 4 h 57"/>
                    <a:gd name="T18" fmla="*/ 37 w 137"/>
                    <a:gd name="T19" fmla="*/ 9 h 57"/>
                    <a:gd name="T20" fmla="*/ 34 w 137"/>
                    <a:gd name="T21" fmla="*/ 13 h 57"/>
                    <a:gd name="T22" fmla="*/ 30 w 137"/>
                    <a:gd name="T23" fmla="*/ 14 h 57"/>
                    <a:gd name="T24" fmla="*/ 25 w 137"/>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7" h="57">
                      <a:moveTo>
                        <a:pt x="0" y="57"/>
                      </a:moveTo>
                      <a:lnTo>
                        <a:pt x="17" y="48"/>
                      </a:lnTo>
                      <a:lnTo>
                        <a:pt x="33" y="37"/>
                      </a:lnTo>
                      <a:lnTo>
                        <a:pt x="45" y="21"/>
                      </a:lnTo>
                      <a:lnTo>
                        <a:pt x="69" y="23"/>
                      </a:lnTo>
                      <a:lnTo>
                        <a:pt x="92" y="21"/>
                      </a:lnTo>
                      <a:lnTo>
                        <a:pt x="112" y="13"/>
                      </a:lnTo>
                      <a:lnTo>
                        <a:pt x="137" y="0"/>
                      </a:lnTo>
                      <a:lnTo>
                        <a:pt x="120" y="13"/>
                      </a:lnTo>
                      <a:lnTo>
                        <a:pt x="111" y="26"/>
                      </a:lnTo>
                      <a:lnTo>
                        <a:pt x="102" y="38"/>
                      </a:lnTo>
                      <a:lnTo>
                        <a:pt x="88" y="43"/>
                      </a:lnTo>
                      <a:lnTo>
                        <a:pt x="73" y="32"/>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4" name="Freeform 701"/>
                <p:cNvSpPr>
                  <a:spLocks/>
                </p:cNvSpPr>
                <p:nvPr/>
              </p:nvSpPr>
              <p:spPr bwMode="auto">
                <a:xfrm>
                  <a:off x="4935" y="3205"/>
                  <a:ext cx="47" cy="18"/>
                </a:xfrm>
                <a:custGeom>
                  <a:avLst/>
                  <a:gdLst>
                    <a:gd name="T0" fmla="*/ 1 w 140"/>
                    <a:gd name="T1" fmla="*/ 5 h 55"/>
                    <a:gd name="T2" fmla="*/ 0 w 140"/>
                    <a:gd name="T3" fmla="*/ 9 h 55"/>
                    <a:gd name="T4" fmla="*/ 0 w 140"/>
                    <a:gd name="T5" fmla="*/ 12 h 55"/>
                    <a:gd name="T6" fmla="*/ 3 w 140"/>
                    <a:gd name="T7" fmla="*/ 14 h 55"/>
                    <a:gd name="T8" fmla="*/ 8 w 140"/>
                    <a:gd name="T9" fmla="*/ 15 h 55"/>
                    <a:gd name="T10" fmla="*/ 15 w 140"/>
                    <a:gd name="T11" fmla="*/ 14 h 55"/>
                    <a:gd name="T12" fmla="*/ 22 w 140"/>
                    <a:gd name="T13" fmla="*/ 13 h 55"/>
                    <a:gd name="T14" fmla="*/ 29 w 140"/>
                    <a:gd name="T15" fmla="*/ 13 h 55"/>
                    <a:gd name="T16" fmla="*/ 35 w 140"/>
                    <a:gd name="T17" fmla="*/ 16 h 55"/>
                    <a:gd name="T18" fmla="*/ 41 w 140"/>
                    <a:gd name="T19" fmla="*/ 18 h 55"/>
                    <a:gd name="T20" fmla="*/ 46 w 140"/>
                    <a:gd name="T21" fmla="*/ 15 h 55"/>
                    <a:gd name="T22" fmla="*/ 47 w 140"/>
                    <a:gd name="T23" fmla="*/ 11 h 55"/>
                    <a:gd name="T24" fmla="*/ 44 w 140"/>
                    <a:gd name="T25" fmla="*/ 6 h 55"/>
                    <a:gd name="T26" fmla="*/ 38 w 140"/>
                    <a:gd name="T27" fmla="*/ 3 h 55"/>
                    <a:gd name="T28" fmla="*/ 28 w 140"/>
                    <a:gd name="T29" fmla="*/ 0 h 55"/>
                    <a:gd name="T30" fmla="*/ 18 w 140"/>
                    <a:gd name="T31" fmla="*/ 0 h 55"/>
                    <a:gd name="T32" fmla="*/ 9 w 140"/>
                    <a:gd name="T33" fmla="*/ 2 h 55"/>
                    <a:gd name="T34" fmla="*/ 1 w 140"/>
                    <a:gd name="T35" fmla="*/ 5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0" h="55">
                      <a:moveTo>
                        <a:pt x="4" y="15"/>
                      </a:moveTo>
                      <a:lnTo>
                        <a:pt x="0" y="26"/>
                      </a:lnTo>
                      <a:lnTo>
                        <a:pt x="0" y="38"/>
                      </a:lnTo>
                      <a:lnTo>
                        <a:pt x="9" y="44"/>
                      </a:lnTo>
                      <a:lnTo>
                        <a:pt x="25" y="47"/>
                      </a:lnTo>
                      <a:lnTo>
                        <a:pt x="44" y="42"/>
                      </a:lnTo>
                      <a:lnTo>
                        <a:pt x="65" y="39"/>
                      </a:lnTo>
                      <a:lnTo>
                        <a:pt x="87" y="40"/>
                      </a:lnTo>
                      <a:lnTo>
                        <a:pt x="105" y="50"/>
                      </a:lnTo>
                      <a:lnTo>
                        <a:pt x="123" y="55"/>
                      </a:lnTo>
                      <a:lnTo>
                        <a:pt x="138" y="47"/>
                      </a:lnTo>
                      <a:lnTo>
                        <a:pt x="140" y="33"/>
                      </a:lnTo>
                      <a:lnTo>
                        <a:pt x="131" y="19"/>
                      </a:lnTo>
                      <a:lnTo>
                        <a:pt x="113" y="8"/>
                      </a:lnTo>
                      <a:lnTo>
                        <a:pt x="83" y="1"/>
                      </a:lnTo>
                      <a:lnTo>
                        <a:pt x="53" y="0"/>
                      </a:lnTo>
                      <a:lnTo>
                        <a:pt x="26" y="6"/>
                      </a:lnTo>
                      <a:lnTo>
                        <a:pt x="4" y="15"/>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6175" name="Freeform 702"/>
                <p:cNvSpPr>
                  <a:spLocks/>
                </p:cNvSpPr>
                <p:nvPr/>
              </p:nvSpPr>
              <p:spPr bwMode="auto">
                <a:xfrm>
                  <a:off x="4770" y="3118"/>
                  <a:ext cx="306" cy="193"/>
                </a:xfrm>
                <a:custGeom>
                  <a:avLst/>
                  <a:gdLst>
                    <a:gd name="T0" fmla="*/ 8 w 920"/>
                    <a:gd name="T1" fmla="*/ 173 h 579"/>
                    <a:gd name="T2" fmla="*/ 23 w 920"/>
                    <a:gd name="T3" fmla="*/ 190 h 579"/>
                    <a:gd name="T4" fmla="*/ 31 w 920"/>
                    <a:gd name="T5" fmla="*/ 177 h 579"/>
                    <a:gd name="T6" fmla="*/ 36 w 920"/>
                    <a:gd name="T7" fmla="*/ 145 h 579"/>
                    <a:gd name="T8" fmla="*/ 50 w 920"/>
                    <a:gd name="T9" fmla="*/ 113 h 579"/>
                    <a:gd name="T10" fmla="*/ 79 w 920"/>
                    <a:gd name="T11" fmla="*/ 70 h 579"/>
                    <a:gd name="T12" fmla="*/ 98 w 920"/>
                    <a:gd name="T13" fmla="*/ 73 h 579"/>
                    <a:gd name="T14" fmla="*/ 127 w 920"/>
                    <a:gd name="T15" fmla="*/ 83 h 579"/>
                    <a:gd name="T16" fmla="*/ 147 w 920"/>
                    <a:gd name="T17" fmla="*/ 86 h 579"/>
                    <a:gd name="T18" fmla="*/ 167 w 920"/>
                    <a:gd name="T19" fmla="*/ 81 h 579"/>
                    <a:gd name="T20" fmla="*/ 194 w 920"/>
                    <a:gd name="T21" fmla="*/ 69 h 579"/>
                    <a:gd name="T22" fmla="*/ 212 w 920"/>
                    <a:gd name="T23" fmla="*/ 63 h 579"/>
                    <a:gd name="T24" fmla="*/ 225 w 920"/>
                    <a:gd name="T25" fmla="*/ 59 h 579"/>
                    <a:gd name="T26" fmla="*/ 235 w 920"/>
                    <a:gd name="T27" fmla="*/ 74 h 579"/>
                    <a:gd name="T28" fmla="*/ 257 w 920"/>
                    <a:gd name="T29" fmla="*/ 91 h 579"/>
                    <a:gd name="T30" fmla="*/ 267 w 920"/>
                    <a:gd name="T31" fmla="*/ 115 h 579"/>
                    <a:gd name="T32" fmla="*/ 270 w 920"/>
                    <a:gd name="T33" fmla="*/ 142 h 579"/>
                    <a:gd name="T34" fmla="*/ 280 w 920"/>
                    <a:gd name="T35" fmla="*/ 163 h 579"/>
                    <a:gd name="T36" fmla="*/ 279 w 920"/>
                    <a:gd name="T37" fmla="*/ 180 h 579"/>
                    <a:gd name="T38" fmla="*/ 293 w 920"/>
                    <a:gd name="T39" fmla="*/ 174 h 579"/>
                    <a:gd name="T40" fmla="*/ 300 w 920"/>
                    <a:gd name="T41" fmla="*/ 150 h 579"/>
                    <a:gd name="T42" fmla="*/ 306 w 920"/>
                    <a:gd name="T43" fmla="*/ 112 h 579"/>
                    <a:gd name="T44" fmla="*/ 297 w 920"/>
                    <a:gd name="T45" fmla="*/ 75 h 579"/>
                    <a:gd name="T46" fmla="*/ 280 w 920"/>
                    <a:gd name="T47" fmla="*/ 48 h 579"/>
                    <a:gd name="T48" fmla="*/ 257 w 920"/>
                    <a:gd name="T49" fmla="*/ 36 h 579"/>
                    <a:gd name="T50" fmla="*/ 238 w 920"/>
                    <a:gd name="T51" fmla="*/ 36 h 579"/>
                    <a:gd name="T52" fmla="*/ 219 w 920"/>
                    <a:gd name="T53" fmla="*/ 29 h 579"/>
                    <a:gd name="T54" fmla="*/ 192 w 920"/>
                    <a:gd name="T55" fmla="*/ 12 h 579"/>
                    <a:gd name="T56" fmla="*/ 160 w 920"/>
                    <a:gd name="T57" fmla="*/ 2 h 579"/>
                    <a:gd name="T58" fmla="*/ 123 w 920"/>
                    <a:gd name="T59" fmla="*/ 1 h 579"/>
                    <a:gd name="T60" fmla="*/ 83 w 920"/>
                    <a:gd name="T61" fmla="*/ 7 h 579"/>
                    <a:gd name="T62" fmla="*/ 57 w 920"/>
                    <a:gd name="T63" fmla="*/ 19 h 579"/>
                    <a:gd name="T64" fmla="*/ 46 w 920"/>
                    <a:gd name="T65" fmla="*/ 42 h 579"/>
                    <a:gd name="T66" fmla="*/ 51 w 920"/>
                    <a:gd name="T67" fmla="*/ 63 h 579"/>
                    <a:gd name="T68" fmla="*/ 34 w 920"/>
                    <a:gd name="T69" fmla="*/ 71 h 579"/>
                    <a:gd name="T70" fmla="*/ 19 w 920"/>
                    <a:gd name="T71" fmla="*/ 81 h 579"/>
                    <a:gd name="T72" fmla="*/ 8 w 920"/>
                    <a:gd name="T73" fmla="*/ 93 h 579"/>
                    <a:gd name="T74" fmla="*/ 1 w 920"/>
                    <a:gd name="T75" fmla="*/ 114 h 579"/>
                    <a:gd name="T76" fmla="*/ 0 w 920"/>
                    <a:gd name="T77" fmla="*/ 145 h 5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20" h="579">
                      <a:moveTo>
                        <a:pt x="11" y="480"/>
                      </a:moveTo>
                      <a:lnTo>
                        <a:pt x="24" y="519"/>
                      </a:lnTo>
                      <a:lnTo>
                        <a:pt x="41" y="549"/>
                      </a:lnTo>
                      <a:lnTo>
                        <a:pt x="68" y="570"/>
                      </a:lnTo>
                      <a:lnTo>
                        <a:pt x="96" y="579"/>
                      </a:lnTo>
                      <a:lnTo>
                        <a:pt x="92" y="530"/>
                      </a:lnTo>
                      <a:lnTo>
                        <a:pt x="98" y="481"/>
                      </a:lnTo>
                      <a:lnTo>
                        <a:pt x="107" y="436"/>
                      </a:lnTo>
                      <a:lnTo>
                        <a:pt x="126" y="388"/>
                      </a:lnTo>
                      <a:lnTo>
                        <a:pt x="150" y="338"/>
                      </a:lnTo>
                      <a:lnTo>
                        <a:pt x="191" y="268"/>
                      </a:lnTo>
                      <a:lnTo>
                        <a:pt x="238" y="209"/>
                      </a:lnTo>
                      <a:lnTo>
                        <a:pt x="259" y="195"/>
                      </a:lnTo>
                      <a:lnTo>
                        <a:pt x="295" y="218"/>
                      </a:lnTo>
                      <a:lnTo>
                        <a:pt x="336" y="240"/>
                      </a:lnTo>
                      <a:lnTo>
                        <a:pt x="383" y="250"/>
                      </a:lnTo>
                      <a:lnTo>
                        <a:pt x="412" y="257"/>
                      </a:lnTo>
                      <a:lnTo>
                        <a:pt x="441" y="259"/>
                      </a:lnTo>
                      <a:lnTo>
                        <a:pt x="472" y="255"/>
                      </a:lnTo>
                      <a:lnTo>
                        <a:pt x="502" y="244"/>
                      </a:lnTo>
                      <a:lnTo>
                        <a:pt x="546" y="227"/>
                      </a:lnTo>
                      <a:lnTo>
                        <a:pt x="582" y="208"/>
                      </a:lnTo>
                      <a:lnTo>
                        <a:pt x="617" y="188"/>
                      </a:lnTo>
                      <a:lnTo>
                        <a:pt x="637" y="189"/>
                      </a:lnTo>
                      <a:lnTo>
                        <a:pt x="649" y="187"/>
                      </a:lnTo>
                      <a:lnTo>
                        <a:pt x="677" y="177"/>
                      </a:lnTo>
                      <a:lnTo>
                        <a:pt x="688" y="195"/>
                      </a:lnTo>
                      <a:lnTo>
                        <a:pt x="707" y="223"/>
                      </a:lnTo>
                      <a:lnTo>
                        <a:pt x="738" y="245"/>
                      </a:lnTo>
                      <a:lnTo>
                        <a:pt x="772" y="272"/>
                      </a:lnTo>
                      <a:lnTo>
                        <a:pt x="791" y="303"/>
                      </a:lnTo>
                      <a:lnTo>
                        <a:pt x="804" y="344"/>
                      </a:lnTo>
                      <a:lnTo>
                        <a:pt x="799" y="387"/>
                      </a:lnTo>
                      <a:lnTo>
                        <a:pt x="812" y="426"/>
                      </a:lnTo>
                      <a:lnTo>
                        <a:pt x="831" y="456"/>
                      </a:lnTo>
                      <a:lnTo>
                        <a:pt x="841" y="489"/>
                      </a:lnTo>
                      <a:lnTo>
                        <a:pt x="846" y="509"/>
                      </a:lnTo>
                      <a:lnTo>
                        <a:pt x="839" y="541"/>
                      </a:lnTo>
                      <a:lnTo>
                        <a:pt x="870" y="540"/>
                      </a:lnTo>
                      <a:lnTo>
                        <a:pt x="880" y="521"/>
                      </a:lnTo>
                      <a:lnTo>
                        <a:pt x="895" y="490"/>
                      </a:lnTo>
                      <a:lnTo>
                        <a:pt x="902" y="450"/>
                      </a:lnTo>
                      <a:lnTo>
                        <a:pt x="911" y="400"/>
                      </a:lnTo>
                      <a:lnTo>
                        <a:pt x="920" y="335"/>
                      </a:lnTo>
                      <a:lnTo>
                        <a:pt x="910" y="281"/>
                      </a:lnTo>
                      <a:lnTo>
                        <a:pt x="893" y="224"/>
                      </a:lnTo>
                      <a:lnTo>
                        <a:pt x="869" y="181"/>
                      </a:lnTo>
                      <a:lnTo>
                        <a:pt x="843" y="143"/>
                      </a:lnTo>
                      <a:lnTo>
                        <a:pt x="804" y="118"/>
                      </a:lnTo>
                      <a:lnTo>
                        <a:pt x="774" y="107"/>
                      </a:lnTo>
                      <a:lnTo>
                        <a:pt x="743" y="102"/>
                      </a:lnTo>
                      <a:lnTo>
                        <a:pt x="716" y="107"/>
                      </a:lnTo>
                      <a:lnTo>
                        <a:pt x="685" y="117"/>
                      </a:lnTo>
                      <a:lnTo>
                        <a:pt x="658" y="87"/>
                      </a:lnTo>
                      <a:lnTo>
                        <a:pt x="624" y="61"/>
                      </a:lnTo>
                      <a:lnTo>
                        <a:pt x="576" y="35"/>
                      </a:lnTo>
                      <a:lnTo>
                        <a:pt x="536" y="20"/>
                      </a:lnTo>
                      <a:lnTo>
                        <a:pt x="480" y="7"/>
                      </a:lnTo>
                      <a:lnTo>
                        <a:pt x="432" y="0"/>
                      </a:lnTo>
                      <a:lnTo>
                        <a:pt x="370" y="3"/>
                      </a:lnTo>
                      <a:lnTo>
                        <a:pt x="311" y="8"/>
                      </a:lnTo>
                      <a:lnTo>
                        <a:pt x="251" y="20"/>
                      </a:lnTo>
                      <a:lnTo>
                        <a:pt x="204" y="33"/>
                      </a:lnTo>
                      <a:lnTo>
                        <a:pt x="172" y="57"/>
                      </a:lnTo>
                      <a:lnTo>
                        <a:pt x="146" y="89"/>
                      </a:lnTo>
                      <a:lnTo>
                        <a:pt x="137" y="125"/>
                      </a:lnTo>
                      <a:lnTo>
                        <a:pt x="142" y="155"/>
                      </a:lnTo>
                      <a:lnTo>
                        <a:pt x="153" y="188"/>
                      </a:lnTo>
                      <a:lnTo>
                        <a:pt x="128" y="197"/>
                      </a:lnTo>
                      <a:lnTo>
                        <a:pt x="102" y="213"/>
                      </a:lnTo>
                      <a:lnTo>
                        <a:pt x="78" y="227"/>
                      </a:lnTo>
                      <a:lnTo>
                        <a:pt x="57" y="243"/>
                      </a:lnTo>
                      <a:lnTo>
                        <a:pt x="42" y="257"/>
                      </a:lnTo>
                      <a:lnTo>
                        <a:pt x="25" y="278"/>
                      </a:lnTo>
                      <a:lnTo>
                        <a:pt x="11" y="304"/>
                      </a:lnTo>
                      <a:lnTo>
                        <a:pt x="4" y="341"/>
                      </a:lnTo>
                      <a:lnTo>
                        <a:pt x="0" y="401"/>
                      </a:lnTo>
                      <a:lnTo>
                        <a:pt x="1" y="436"/>
                      </a:lnTo>
                      <a:lnTo>
                        <a:pt x="11" y="48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6176" name="Freeform 703"/>
                <p:cNvSpPr>
                  <a:spLocks/>
                </p:cNvSpPr>
                <p:nvPr/>
              </p:nvSpPr>
              <p:spPr bwMode="auto">
                <a:xfrm>
                  <a:off x="4790" y="3196"/>
                  <a:ext cx="39" cy="85"/>
                </a:xfrm>
                <a:custGeom>
                  <a:avLst/>
                  <a:gdLst>
                    <a:gd name="T0" fmla="*/ 7 w 116"/>
                    <a:gd name="T1" fmla="*/ 49 h 257"/>
                    <a:gd name="T2" fmla="*/ 4 w 116"/>
                    <a:gd name="T3" fmla="*/ 54 h 257"/>
                    <a:gd name="T4" fmla="*/ 2 w 116"/>
                    <a:gd name="T5" fmla="*/ 59 h 257"/>
                    <a:gd name="T6" fmla="*/ 0 w 116"/>
                    <a:gd name="T7" fmla="*/ 65 h 257"/>
                    <a:gd name="T8" fmla="*/ 0 w 116"/>
                    <a:gd name="T9" fmla="*/ 70 h 257"/>
                    <a:gd name="T10" fmla="*/ 2 w 116"/>
                    <a:gd name="T11" fmla="*/ 75 h 257"/>
                    <a:gd name="T12" fmla="*/ 3 w 116"/>
                    <a:gd name="T13" fmla="*/ 81 h 257"/>
                    <a:gd name="T14" fmla="*/ 6 w 116"/>
                    <a:gd name="T15" fmla="*/ 85 h 257"/>
                    <a:gd name="T16" fmla="*/ 8 w 116"/>
                    <a:gd name="T17" fmla="*/ 82 h 257"/>
                    <a:gd name="T18" fmla="*/ 10 w 116"/>
                    <a:gd name="T19" fmla="*/ 76 h 257"/>
                    <a:gd name="T20" fmla="*/ 10 w 116"/>
                    <a:gd name="T21" fmla="*/ 71 h 257"/>
                    <a:gd name="T22" fmla="*/ 8 w 116"/>
                    <a:gd name="T23" fmla="*/ 66 h 257"/>
                    <a:gd name="T24" fmla="*/ 7 w 116"/>
                    <a:gd name="T25" fmla="*/ 62 h 257"/>
                    <a:gd name="T26" fmla="*/ 8 w 116"/>
                    <a:gd name="T27" fmla="*/ 57 h 257"/>
                    <a:gd name="T28" fmla="*/ 10 w 116"/>
                    <a:gd name="T29" fmla="*/ 51 h 257"/>
                    <a:gd name="T30" fmla="*/ 12 w 116"/>
                    <a:gd name="T31" fmla="*/ 47 h 257"/>
                    <a:gd name="T32" fmla="*/ 14 w 116"/>
                    <a:gd name="T33" fmla="*/ 44 h 257"/>
                    <a:gd name="T34" fmla="*/ 15 w 116"/>
                    <a:gd name="T35" fmla="*/ 49 h 257"/>
                    <a:gd name="T36" fmla="*/ 14 w 116"/>
                    <a:gd name="T37" fmla="*/ 55 h 257"/>
                    <a:gd name="T38" fmla="*/ 13 w 116"/>
                    <a:gd name="T39" fmla="*/ 58 h 257"/>
                    <a:gd name="T40" fmla="*/ 15 w 116"/>
                    <a:gd name="T41" fmla="*/ 59 h 257"/>
                    <a:gd name="T42" fmla="*/ 18 w 116"/>
                    <a:gd name="T43" fmla="*/ 58 h 257"/>
                    <a:gd name="T44" fmla="*/ 19 w 116"/>
                    <a:gd name="T45" fmla="*/ 56 h 257"/>
                    <a:gd name="T46" fmla="*/ 20 w 116"/>
                    <a:gd name="T47" fmla="*/ 53 h 257"/>
                    <a:gd name="T48" fmla="*/ 20 w 116"/>
                    <a:gd name="T49" fmla="*/ 51 h 257"/>
                    <a:gd name="T50" fmla="*/ 19 w 116"/>
                    <a:gd name="T51" fmla="*/ 47 h 257"/>
                    <a:gd name="T52" fmla="*/ 18 w 116"/>
                    <a:gd name="T53" fmla="*/ 44 h 257"/>
                    <a:gd name="T54" fmla="*/ 17 w 116"/>
                    <a:gd name="T55" fmla="*/ 42 h 257"/>
                    <a:gd name="T56" fmla="*/ 17 w 116"/>
                    <a:gd name="T57" fmla="*/ 37 h 257"/>
                    <a:gd name="T58" fmla="*/ 17 w 116"/>
                    <a:gd name="T59" fmla="*/ 34 h 257"/>
                    <a:gd name="T60" fmla="*/ 20 w 116"/>
                    <a:gd name="T61" fmla="*/ 32 h 257"/>
                    <a:gd name="T62" fmla="*/ 23 w 116"/>
                    <a:gd name="T63" fmla="*/ 31 h 257"/>
                    <a:gd name="T64" fmla="*/ 26 w 116"/>
                    <a:gd name="T65" fmla="*/ 31 h 257"/>
                    <a:gd name="T66" fmla="*/ 25 w 116"/>
                    <a:gd name="T67" fmla="*/ 27 h 257"/>
                    <a:gd name="T68" fmla="*/ 25 w 116"/>
                    <a:gd name="T69" fmla="*/ 25 h 257"/>
                    <a:gd name="T70" fmla="*/ 25 w 116"/>
                    <a:gd name="T71" fmla="*/ 21 h 257"/>
                    <a:gd name="T72" fmla="*/ 25 w 116"/>
                    <a:gd name="T73" fmla="*/ 19 h 257"/>
                    <a:gd name="T74" fmla="*/ 26 w 116"/>
                    <a:gd name="T75" fmla="*/ 16 h 257"/>
                    <a:gd name="T76" fmla="*/ 28 w 116"/>
                    <a:gd name="T77" fmla="*/ 12 h 257"/>
                    <a:gd name="T78" fmla="*/ 29 w 116"/>
                    <a:gd name="T79" fmla="*/ 9 h 257"/>
                    <a:gd name="T80" fmla="*/ 31 w 116"/>
                    <a:gd name="T81" fmla="*/ 7 h 257"/>
                    <a:gd name="T82" fmla="*/ 33 w 116"/>
                    <a:gd name="T83" fmla="*/ 4 h 257"/>
                    <a:gd name="T84" fmla="*/ 35 w 116"/>
                    <a:gd name="T85" fmla="*/ 3 h 257"/>
                    <a:gd name="T86" fmla="*/ 38 w 116"/>
                    <a:gd name="T87" fmla="*/ 1 h 257"/>
                    <a:gd name="T88" fmla="*/ 39 w 116"/>
                    <a:gd name="T89" fmla="*/ 0 h 2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6" h="257">
                      <a:moveTo>
                        <a:pt x="22" y="148"/>
                      </a:moveTo>
                      <a:lnTo>
                        <a:pt x="13" y="162"/>
                      </a:lnTo>
                      <a:lnTo>
                        <a:pt x="7" y="179"/>
                      </a:lnTo>
                      <a:lnTo>
                        <a:pt x="1" y="196"/>
                      </a:lnTo>
                      <a:lnTo>
                        <a:pt x="0" y="212"/>
                      </a:lnTo>
                      <a:lnTo>
                        <a:pt x="5" y="228"/>
                      </a:lnTo>
                      <a:lnTo>
                        <a:pt x="8" y="245"/>
                      </a:lnTo>
                      <a:lnTo>
                        <a:pt x="17" y="257"/>
                      </a:lnTo>
                      <a:lnTo>
                        <a:pt x="25" y="247"/>
                      </a:lnTo>
                      <a:lnTo>
                        <a:pt x="31" y="230"/>
                      </a:lnTo>
                      <a:lnTo>
                        <a:pt x="29" y="216"/>
                      </a:lnTo>
                      <a:lnTo>
                        <a:pt x="25" y="201"/>
                      </a:lnTo>
                      <a:lnTo>
                        <a:pt x="22" y="186"/>
                      </a:lnTo>
                      <a:lnTo>
                        <a:pt x="24" y="172"/>
                      </a:lnTo>
                      <a:lnTo>
                        <a:pt x="31" y="155"/>
                      </a:lnTo>
                      <a:lnTo>
                        <a:pt x="35" y="141"/>
                      </a:lnTo>
                      <a:lnTo>
                        <a:pt x="43" y="132"/>
                      </a:lnTo>
                      <a:lnTo>
                        <a:pt x="46" y="148"/>
                      </a:lnTo>
                      <a:lnTo>
                        <a:pt x="43" y="165"/>
                      </a:lnTo>
                      <a:lnTo>
                        <a:pt x="39" y="174"/>
                      </a:lnTo>
                      <a:lnTo>
                        <a:pt x="45" y="179"/>
                      </a:lnTo>
                      <a:lnTo>
                        <a:pt x="53" y="176"/>
                      </a:lnTo>
                      <a:lnTo>
                        <a:pt x="57" y="168"/>
                      </a:lnTo>
                      <a:lnTo>
                        <a:pt x="59" y="161"/>
                      </a:lnTo>
                      <a:lnTo>
                        <a:pt x="59" y="153"/>
                      </a:lnTo>
                      <a:lnTo>
                        <a:pt x="57" y="141"/>
                      </a:lnTo>
                      <a:lnTo>
                        <a:pt x="54" y="133"/>
                      </a:lnTo>
                      <a:lnTo>
                        <a:pt x="52" y="126"/>
                      </a:lnTo>
                      <a:lnTo>
                        <a:pt x="51" y="113"/>
                      </a:lnTo>
                      <a:lnTo>
                        <a:pt x="52" y="103"/>
                      </a:lnTo>
                      <a:lnTo>
                        <a:pt x="59" y="97"/>
                      </a:lnTo>
                      <a:lnTo>
                        <a:pt x="69" y="94"/>
                      </a:lnTo>
                      <a:lnTo>
                        <a:pt x="77" y="94"/>
                      </a:lnTo>
                      <a:lnTo>
                        <a:pt x="73" y="82"/>
                      </a:lnTo>
                      <a:lnTo>
                        <a:pt x="73" y="75"/>
                      </a:lnTo>
                      <a:lnTo>
                        <a:pt x="73" y="63"/>
                      </a:lnTo>
                      <a:lnTo>
                        <a:pt x="75" y="56"/>
                      </a:lnTo>
                      <a:lnTo>
                        <a:pt x="77" y="48"/>
                      </a:lnTo>
                      <a:lnTo>
                        <a:pt x="83" y="36"/>
                      </a:lnTo>
                      <a:lnTo>
                        <a:pt x="87" y="28"/>
                      </a:lnTo>
                      <a:lnTo>
                        <a:pt x="92" y="20"/>
                      </a:lnTo>
                      <a:lnTo>
                        <a:pt x="99" y="12"/>
                      </a:lnTo>
                      <a:lnTo>
                        <a:pt x="105" y="8"/>
                      </a:lnTo>
                      <a:lnTo>
                        <a:pt x="112" y="2"/>
                      </a:lnTo>
                      <a:lnTo>
                        <a:pt x="116" y="0"/>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7" name="Freeform 704"/>
                <p:cNvSpPr>
                  <a:spLocks/>
                </p:cNvSpPr>
                <p:nvPr/>
              </p:nvSpPr>
              <p:spPr bwMode="auto">
                <a:xfrm>
                  <a:off x="4829" y="3146"/>
                  <a:ext cx="156" cy="49"/>
                </a:xfrm>
                <a:custGeom>
                  <a:avLst/>
                  <a:gdLst>
                    <a:gd name="T0" fmla="*/ 151 w 469"/>
                    <a:gd name="T1" fmla="*/ 21 h 148"/>
                    <a:gd name="T2" fmla="*/ 142 w 469"/>
                    <a:gd name="T3" fmla="*/ 23 h 148"/>
                    <a:gd name="T4" fmla="*/ 131 w 469"/>
                    <a:gd name="T5" fmla="*/ 27 h 148"/>
                    <a:gd name="T6" fmla="*/ 124 w 469"/>
                    <a:gd name="T7" fmla="*/ 34 h 148"/>
                    <a:gd name="T8" fmla="*/ 118 w 469"/>
                    <a:gd name="T9" fmla="*/ 40 h 148"/>
                    <a:gd name="T10" fmla="*/ 110 w 469"/>
                    <a:gd name="T11" fmla="*/ 44 h 148"/>
                    <a:gd name="T12" fmla="*/ 101 w 469"/>
                    <a:gd name="T13" fmla="*/ 47 h 148"/>
                    <a:gd name="T14" fmla="*/ 90 w 469"/>
                    <a:gd name="T15" fmla="*/ 49 h 148"/>
                    <a:gd name="T16" fmla="*/ 78 w 469"/>
                    <a:gd name="T17" fmla="*/ 49 h 148"/>
                    <a:gd name="T18" fmla="*/ 65 w 469"/>
                    <a:gd name="T19" fmla="*/ 48 h 148"/>
                    <a:gd name="T20" fmla="*/ 57 w 469"/>
                    <a:gd name="T21" fmla="*/ 45 h 148"/>
                    <a:gd name="T22" fmla="*/ 47 w 469"/>
                    <a:gd name="T23" fmla="*/ 41 h 148"/>
                    <a:gd name="T24" fmla="*/ 39 w 469"/>
                    <a:gd name="T25" fmla="*/ 36 h 148"/>
                    <a:gd name="T26" fmla="*/ 34 w 469"/>
                    <a:gd name="T27" fmla="*/ 29 h 148"/>
                    <a:gd name="T28" fmla="*/ 38 w 469"/>
                    <a:gd name="T29" fmla="*/ 31 h 148"/>
                    <a:gd name="T30" fmla="*/ 47 w 469"/>
                    <a:gd name="T31" fmla="*/ 34 h 148"/>
                    <a:gd name="T32" fmla="*/ 57 w 469"/>
                    <a:gd name="T33" fmla="*/ 35 h 148"/>
                    <a:gd name="T34" fmla="*/ 70 w 469"/>
                    <a:gd name="T35" fmla="*/ 35 h 148"/>
                    <a:gd name="T36" fmla="*/ 85 w 469"/>
                    <a:gd name="T37" fmla="*/ 33 h 148"/>
                    <a:gd name="T38" fmla="*/ 99 w 469"/>
                    <a:gd name="T39" fmla="*/ 31 h 148"/>
                    <a:gd name="T40" fmla="*/ 112 w 469"/>
                    <a:gd name="T41" fmla="*/ 27 h 148"/>
                    <a:gd name="T42" fmla="*/ 120 w 469"/>
                    <a:gd name="T43" fmla="*/ 22 h 148"/>
                    <a:gd name="T44" fmla="*/ 118 w 469"/>
                    <a:gd name="T45" fmla="*/ 19 h 148"/>
                    <a:gd name="T46" fmla="*/ 105 w 469"/>
                    <a:gd name="T47" fmla="*/ 22 h 148"/>
                    <a:gd name="T48" fmla="*/ 93 w 469"/>
                    <a:gd name="T49" fmla="*/ 24 h 148"/>
                    <a:gd name="T50" fmla="*/ 82 w 469"/>
                    <a:gd name="T51" fmla="*/ 26 h 148"/>
                    <a:gd name="T52" fmla="*/ 71 w 469"/>
                    <a:gd name="T53" fmla="*/ 24 h 148"/>
                    <a:gd name="T54" fmla="*/ 60 w 469"/>
                    <a:gd name="T55" fmla="*/ 16 h 148"/>
                    <a:gd name="T56" fmla="*/ 49 w 469"/>
                    <a:gd name="T57" fmla="*/ 13 h 148"/>
                    <a:gd name="T58" fmla="*/ 36 w 469"/>
                    <a:gd name="T59" fmla="*/ 12 h 148"/>
                    <a:gd name="T60" fmla="*/ 24 w 469"/>
                    <a:gd name="T61" fmla="*/ 4 h 148"/>
                    <a:gd name="T62" fmla="*/ 9 w 469"/>
                    <a:gd name="T63" fmla="*/ 0 h 148"/>
                    <a:gd name="T64" fmla="*/ 0 w 469"/>
                    <a:gd name="T65" fmla="*/ 2 h 148"/>
                    <a:gd name="T66" fmla="*/ 4 w 469"/>
                    <a:gd name="T67" fmla="*/ 12 h 148"/>
                    <a:gd name="T68" fmla="*/ 16 w 469"/>
                    <a:gd name="T69" fmla="*/ 17 h 148"/>
                    <a:gd name="T70" fmla="*/ 31 w 469"/>
                    <a:gd name="T71" fmla="*/ 18 h 148"/>
                    <a:gd name="T72" fmla="*/ 37 w 469"/>
                    <a:gd name="T73" fmla="*/ 21 h 148"/>
                    <a:gd name="T74" fmla="*/ 41 w 469"/>
                    <a:gd name="T75" fmla="*/ 27 h 148"/>
                    <a:gd name="T76" fmla="*/ 50 w 469"/>
                    <a:gd name="T77" fmla="*/ 29 h 148"/>
                    <a:gd name="T78" fmla="*/ 60 w 469"/>
                    <a:gd name="T79" fmla="*/ 27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69" h="148">
                      <a:moveTo>
                        <a:pt x="469" y="66"/>
                      </a:moveTo>
                      <a:lnTo>
                        <a:pt x="455" y="63"/>
                      </a:lnTo>
                      <a:lnTo>
                        <a:pt x="441" y="64"/>
                      </a:lnTo>
                      <a:lnTo>
                        <a:pt x="426" y="68"/>
                      </a:lnTo>
                      <a:lnTo>
                        <a:pt x="410" y="76"/>
                      </a:lnTo>
                      <a:lnTo>
                        <a:pt x="395" y="82"/>
                      </a:lnTo>
                      <a:lnTo>
                        <a:pt x="383" y="92"/>
                      </a:lnTo>
                      <a:lnTo>
                        <a:pt x="372" y="103"/>
                      </a:lnTo>
                      <a:lnTo>
                        <a:pt x="366" y="112"/>
                      </a:lnTo>
                      <a:lnTo>
                        <a:pt x="355" y="120"/>
                      </a:lnTo>
                      <a:lnTo>
                        <a:pt x="344" y="125"/>
                      </a:lnTo>
                      <a:lnTo>
                        <a:pt x="332" y="132"/>
                      </a:lnTo>
                      <a:lnTo>
                        <a:pt x="316" y="137"/>
                      </a:lnTo>
                      <a:lnTo>
                        <a:pt x="303" y="141"/>
                      </a:lnTo>
                      <a:lnTo>
                        <a:pt x="289" y="145"/>
                      </a:lnTo>
                      <a:lnTo>
                        <a:pt x="271" y="147"/>
                      </a:lnTo>
                      <a:lnTo>
                        <a:pt x="249" y="148"/>
                      </a:lnTo>
                      <a:lnTo>
                        <a:pt x="234" y="148"/>
                      </a:lnTo>
                      <a:lnTo>
                        <a:pt x="213" y="146"/>
                      </a:lnTo>
                      <a:lnTo>
                        <a:pt x="195" y="144"/>
                      </a:lnTo>
                      <a:lnTo>
                        <a:pt x="182" y="139"/>
                      </a:lnTo>
                      <a:lnTo>
                        <a:pt x="170" y="136"/>
                      </a:lnTo>
                      <a:lnTo>
                        <a:pt x="157" y="132"/>
                      </a:lnTo>
                      <a:lnTo>
                        <a:pt x="141" y="124"/>
                      </a:lnTo>
                      <a:lnTo>
                        <a:pt x="128" y="116"/>
                      </a:lnTo>
                      <a:lnTo>
                        <a:pt x="118" y="109"/>
                      </a:lnTo>
                      <a:lnTo>
                        <a:pt x="108" y="99"/>
                      </a:lnTo>
                      <a:lnTo>
                        <a:pt x="101" y="87"/>
                      </a:lnTo>
                      <a:lnTo>
                        <a:pt x="98" y="76"/>
                      </a:lnTo>
                      <a:lnTo>
                        <a:pt x="115" y="93"/>
                      </a:lnTo>
                      <a:lnTo>
                        <a:pt x="130" y="99"/>
                      </a:lnTo>
                      <a:lnTo>
                        <a:pt x="141" y="103"/>
                      </a:lnTo>
                      <a:lnTo>
                        <a:pt x="154" y="105"/>
                      </a:lnTo>
                      <a:lnTo>
                        <a:pt x="172" y="106"/>
                      </a:lnTo>
                      <a:lnTo>
                        <a:pt x="191" y="108"/>
                      </a:lnTo>
                      <a:lnTo>
                        <a:pt x="211" y="106"/>
                      </a:lnTo>
                      <a:lnTo>
                        <a:pt x="228" y="104"/>
                      </a:lnTo>
                      <a:lnTo>
                        <a:pt x="256" y="100"/>
                      </a:lnTo>
                      <a:lnTo>
                        <a:pt x="279" y="97"/>
                      </a:lnTo>
                      <a:lnTo>
                        <a:pt x="299" y="94"/>
                      </a:lnTo>
                      <a:lnTo>
                        <a:pt x="314" y="90"/>
                      </a:lnTo>
                      <a:lnTo>
                        <a:pt x="336" y="81"/>
                      </a:lnTo>
                      <a:lnTo>
                        <a:pt x="348" y="77"/>
                      </a:lnTo>
                      <a:lnTo>
                        <a:pt x="362" y="65"/>
                      </a:lnTo>
                      <a:lnTo>
                        <a:pt x="367" y="57"/>
                      </a:lnTo>
                      <a:lnTo>
                        <a:pt x="354" y="56"/>
                      </a:lnTo>
                      <a:lnTo>
                        <a:pt x="338" y="58"/>
                      </a:lnTo>
                      <a:lnTo>
                        <a:pt x="315" y="65"/>
                      </a:lnTo>
                      <a:lnTo>
                        <a:pt x="296" y="68"/>
                      </a:lnTo>
                      <a:lnTo>
                        <a:pt x="279" y="73"/>
                      </a:lnTo>
                      <a:lnTo>
                        <a:pt x="266" y="77"/>
                      </a:lnTo>
                      <a:lnTo>
                        <a:pt x="247" y="79"/>
                      </a:lnTo>
                      <a:lnTo>
                        <a:pt x="232" y="78"/>
                      </a:lnTo>
                      <a:lnTo>
                        <a:pt x="213" y="71"/>
                      </a:lnTo>
                      <a:lnTo>
                        <a:pt x="196" y="61"/>
                      </a:lnTo>
                      <a:lnTo>
                        <a:pt x="181" y="47"/>
                      </a:lnTo>
                      <a:lnTo>
                        <a:pt x="167" y="41"/>
                      </a:lnTo>
                      <a:lnTo>
                        <a:pt x="146" y="38"/>
                      </a:lnTo>
                      <a:lnTo>
                        <a:pt x="128" y="41"/>
                      </a:lnTo>
                      <a:lnTo>
                        <a:pt x="109" y="35"/>
                      </a:lnTo>
                      <a:lnTo>
                        <a:pt x="91" y="23"/>
                      </a:lnTo>
                      <a:lnTo>
                        <a:pt x="73" y="11"/>
                      </a:lnTo>
                      <a:lnTo>
                        <a:pt x="56" y="2"/>
                      </a:lnTo>
                      <a:lnTo>
                        <a:pt x="28" y="0"/>
                      </a:lnTo>
                      <a:lnTo>
                        <a:pt x="12" y="4"/>
                      </a:lnTo>
                      <a:lnTo>
                        <a:pt x="0" y="7"/>
                      </a:lnTo>
                      <a:lnTo>
                        <a:pt x="3" y="22"/>
                      </a:lnTo>
                      <a:lnTo>
                        <a:pt x="13" y="37"/>
                      </a:lnTo>
                      <a:lnTo>
                        <a:pt x="26" y="44"/>
                      </a:lnTo>
                      <a:lnTo>
                        <a:pt x="48" y="52"/>
                      </a:lnTo>
                      <a:lnTo>
                        <a:pt x="71" y="54"/>
                      </a:lnTo>
                      <a:lnTo>
                        <a:pt x="92" y="53"/>
                      </a:lnTo>
                      <a:lnTo>
                        <a:pt x="108" y="50"/>
                      </a:lnTo>
                      <a:lnTo>
                        <a:pt x="110" y="63"/>
                      </a:lnTo>
                      <a:lnTo>
                        <a:pt x="116" y="71"/>
                      </a:lnTo>
                      <a:lnTo>
                        <a:pt x="122" y="81"/>
                      </a:lnTo>
                      <a:lnTo>
                        <a:pt x="135" y="87"/>
                      </a:lnTo>
                      <a:lnTo>
                        <a:pt x="149" y="89"/>
                      </a:lnTo>
                      <a:lnTo>
                        <a:pt x="167" y="86"/>
                      </a:lnTo>
                      <a:lnTo>
                        <a:pt x="180" y="82"/>
                      </a:lnTo>
                      <a:lnTo>
                        <a:pt x="193" y="78"/>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8" name="Freeform 705"/>
                <p:cNvSpPr>
                  <a:spLocks/>
                </p:cNvSpPr>
                <p:nvPr/>
              </p:nvSpPr>
              <p:spPr bwMode="auto">
                <a:xfrm>
                  <a:off x="4997" y="3170"/>
                  <a:ext cx="52" cy="89"/>
                </a:xfrm>
                <a:custGeom>
                  <a:avLst/>
                  <a:gdLst>
                    <a:gd name="T0" fmla="*/ 12 w 156"/>
                    <a:gd name="T1" fmla="*/ 2 h 268"/>
                    <a:gd name="T2" fmla="*/ 18 w 156"/>
                    <a:gd name="T3" fmla="*/ 5 h 268"/>
                    <a:gd name="T4" fmla="*/ 24 w 156"/>
                    <a:gd name="T5" fmla="*/ 9 h 268"/>
                    <a:gd name="T6" fmla="*/ 31 w 156"/>
                    <a:gd name="T7" fmla="*/ 14 h 268"/>
                    <a:gd name="T8" fmla="*/ 35 w 156"/>
                    <a:gd name="T9" fmla="*/ 18 h 268"/>
                    <a:gd name="T10" fmla="*/ 39 w 156"/>
                    <a:gd name="T11" fmla="*/ 21 h 268"/>
                    <a:gd name="T12" fmla="*/ 41 w 156"/>
                    <a:gd name="T13" fmla="*/ 24 h 268"/>
                    <a:gd name="T14" fmla="*/ 43 w 156"/>
                    <a:gd name="T15" fmla="*/ 28 h 268"/>
                    <a:gd name="T16" fmla="*/ 43 w 156"/>
                    <a:gd name="T17" fmla="*/ 34 h 268"/>
                    <a:gd name="T18" fmla="*/ 42 w 156"/>
                    <a:gd name="T19" fmla="*/ 40 h 268"/>
                    <a:gd name="T20" fmla="*/ 43 w 156"/>
                    <a:gd name="T21" fmla="*/ 45 h 268"/>
                    <a:gd name="T22" fmla="*/ 46 w 156"/>
                    <a:gd name="T23" fmla="*/ 52 h 268"/>
                    <a:gd name="T24" fmla="*/ 48 w 156"/>
                    <a:gd name="T25" fmla="*/ 58 h 268"/>
                    <a:gd name="T26" fmla="*/ 52 w 156"/>
                    <a:gd name="T27" fmla="*/ 62 h 268"/>
                    <a:gd name="T28" fmla="*/ 49 w 156"/>
                    <a:gd name="T29" fmla="*/ 70 h 268"/>
                    <a:gd name="T30" fmla="*/ 47 w 156"/>
                    <a:gd name="T31" fmla="*/ 78 h 268"/>
                    <a:gd name="T32" fmla="*/ 45 w 156"/>
                    <a:gd name="T33" fmla="*/ 83 h 268"/>
                    <a:gd name="T34" fmla="*/ 44 w 156"/>
                    <a:gd name="T35" fmla="*/ 89 h 268"/>
                    <a:gd name="T36" fmla="*/ 43 w 156"/>
                    <a:gd name="T37" fmla="*/ 85 h 268"/>
                    <a:gd name="T38" fmla="*/ 41 w 156"/>
                    <a:gd name="T39" fmla="*/ 81 h 268"/>
                    <a:gd name="T40" fmla="*/ 40 w 156"/>
                    <a:gd name="T41" fmla="*/ 77 h 268"/>
                    <a:gd name="T42" fmla="*/ 41 w 156"/>
                    <a:gd name="T43" fmla="*/ 71 h 268"/>
                    <a:gd name="T44" fmla="*/ 41 w 156"/>
                    <a:gd name="T45" fmla="*/ 65 h 268"/>
                    <a:gd name="T46" fmla="*/ 42 w 156"/>
                    <a:gd name="T47" fmla="*/ 59 h 268"/>
                    <a:gd name="T48" fmla="*/ 43 w 156"/>
                    <a:gd name="T49" fmla="*/ 53 h 268"/>
                    <a:gd name="T50" fmla="*/ 41 w 156"/>
                    <a:gd name="T51" fmla="*/ 48 h 268"/>
                    <a:gd name="T52" fmla="*/ 39 w 156"/>
                    <a:gd name="T53" fmla="*/ 44 h 268"/>
                    <a:gd name="T54" fmla="*/ 37 w 156"/>
                    <a:gd name="T55" fmla="*/ 38 h 268"/>
                    <a:gd name="T56" fmla="*/ 34 w 156"/>
                    <a:gd name="T57" fmla="*/ 33 h 268"/>
                    <a:gd name="T58" fmla="*/ 32 w 156"/>
                    <a:gd name="T59" fmla="*/ 31 h 268"/>
                    <a:gd name="T60" fmla="*/ 32 w 156"/>
                    <a:gd name="T61" fmla="*/ 35 h 268"/>
                    <a:gd name="T62" fmla="*/ 34 w 156"/>
                    <a:gd name="T63" fmla="*/ 40 h 268"/>
                    <a:gd name="T64" fmla="*/ 28 w 156"/>
                    <a:gd name="T65" fmla="*/ 34 h 268"/>
                    <a:gd name="T66" fmla="*/ 26 w 156"/>
                    <a:gd name="T67" fmla="*/ 31 h 268"/>
                    <a:gd name="T68" fmla="*/ 23 w 156"/>
                    <a:gd name="T69" fmla="*/ 28 h 268"/>
                    <a:gd name="T70" fmla="*/ 18 w 156"/>
                    <a:gd name="T71" fmla="*/ 25 h 268"/>
                    <a:gd name="T72" fmla="*/ 13 w 156"/>
                    <a:gd name="T73" fmla="*/ 21 h 268"/>
                    <a:gd name="T74" fmla="*/ 8 w 156"/>
                    <a:gd name="T75" fmla="*/ 17 h 268"/>
                    <a:gd name="T76" fmla="*/ 5 w 156"/>
                    <a:gd name="T77" fmla="*/ 12 h 268"/>
                    <a:gd name="T78" fmla="*/ 2 w 156"/>
                    <a:gd name="T79" fmla="*/ 7 h 268"/>
                    <a:gd name="T80" fmla="*/ 0 w 156"/>
                    <a:gd name="T81" fmla="*/ 3 h 268"/>
                    <a:gd name="T82" fmla="*/ 4 w 156"/>
                    <a:gd name="T83" fmla="*/ 1 h 268"/>
                    <a:gd name="T84" fmla="*/ 8 w 156"/>
                    <a:gd name="T85" fmla="*/ 0 h 268"/>
                    <a:gd name="T86" fmla="*/ 12 w 156"/>
                    <a:gd name="T87" fmla="*/ 2 h 2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6" h="268">
                      <a:moveTo>
                        <a:pt x="36" y="5"/>
                      </a:moveTo>
                      <a:lnTo>
                        <a:pt x="54" y="14"/>
                      </a:lnTo>
                      <a:lnTo>
                        <a:pt x="71" y="26"/>
                      </a:lnTo>
                      <a:lnTo>
                        <a:pt x="94" y="42"/>
                      </a:lnTo>
                      <a:lnTo>
                        <a:pt x="106" y="53"/>
                      </a:lnTo>
                      <a:lnTo>
                        <a:pt x="117" y="63"/>
                      </a:lnTo>
                      <a:lnTo>
                        <a:pt x="123" y="71"/>
                      </a:lnTo>
                      <a:lnTo>
                        <a:pt x="130" y="85"/>
                      </a:lnTo>
                      <a:lnTo>
                        <a:pt x="130" y="102"/>
                      </a:lnTo>
                      <a:lnTo>
                        <a:pt x="127" y="120"/>
                      </a:lnTo>
                      <a:lnTo>
                        <a:pt x="130" y="134"/>
                      </a:lnTo>
                      <a:lnTo>
                        <a:pt x="137" y="158"/>
                      </a:lnTo>
                      <a:lnTo>
                        <a:pt x="145" y="174"/>
                      </a:lnTo>
                      <a:lnTo>
                        <a:pt x="156" y="187"/>
                      </a:lnTo>
                      <a:lnTo>
                        <a:pt x="146" y="211"/>
                      </a:lnTo>
                      <a:lnTo>
                        <a:pt x="140" y="234"/>
                      </a:lnTo>
                      <a:lnTo>
                        <a:pt x="134" y="250"/>
                      </a:lnTo>
                      <a:lnTo>
                        <a:pt x="133" y="268"/>
                      </a:lnTo>
                      <a:lnTo>
                        <a:pt x="128" y="257"/>
                      </a:lnTo>
                      <a:lnTo>
                        <a:pt x="123" y="245"/>
                      </a:lnTo>
                      <a:lnTo>
                        <a:pt x="121" y="231"/>
                      </a:lnTo>
                      <a:lnTo>
                        <a:pt x="122" y="214"/>
                      </a:lnTo>
                      <a:lnTo>
                        <a:pt x="123" y="197"/>
                      </a:lnTo>
                      <a:lnTo>
                        <a:pt x="127" y="177"/>
                      </a:lnTo>
                      <a:lnTo>
                        <a:pt x="128" y="160"/>
                      </a:lnTo>
                      <a:lnTo>
                        <a:pt x="123" y="145"/>
                      </a:lnTo>
                      <a:lnTo>
                        <a:pt x="117" y="133"/>
                      </a:lnTo>
                      <a:lnTo>
                        <a:pt x="110" y="115"/>
                      </a:lnTo>
                      <a:lnTo>
                        <a:pt x="103" y="100"/>
                      </a:lnTo>
                      <a:lnTo>
                        <a:pt x="96" y="93"/>
                      </a:lnTo>
                      <a:lnTo>
                        <a:pt x="97" y="104"/>
                      </a:lnTo>
                      <a:lnTo>
                        <a:pt x="102" y="121"/>
                      </a:lnTo>
                      <a:lnTo>
                        <a:pt x="85" y="102"/>
                      </a:lnTo>
                      <a:lnTo>
                        <a:pt x="77" y="92"/>
                      </a:lnTo>
                      <a:lnTo>
                        <a:pt x="69" y="85"/>
                      </a:lnTo>
                      <a:lnTo>
                        <a:pt x="55" y="75"/>
                      </a:lnTo>
                      <a:lnTo>
                        <a:pt x="39" y="63"/>
                      </a:lnTo>
                      <a:lnTo>
                        <a:pt x="25" y="51"/>
                      </a:lnTo>
                      <a:lnTo>
                        <a:pt x="15" y="35"/>
                      </a:lnTo>
                      <a:lnTo>
                        <a:pt x="6" y="21"/>
                      </a:lnTo>
                      <a:lnTo>
                        <a:pt x="0" y="8"/>
                      </a:lnTo>
                      <a:lnTo>
                        <a:pt x="11" y="3"/>
                      </a:lnTo>
                      <a:lnTo>
                        <a:pt x="24" y="0"/>
                      </a:lnTo>
                      <a:lnTo>
                        <a:pt x="36" y="5"/>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79" name="Freeform 706"/>
                <p:cNvSpPr>
                  <a:spLocks/>
                </p:cNvSpPr>
                <p:nvPr/>
              </p:nvSpPr>
              <p:spPr bwMode="auto">
                <a:xfrm>
                  <a:off x="4976" y="3129"/>
                  <a:ext cx="59" cy="30"/>
                </a:xfrm>
                <a:custGeom>
                  <a:avLst/>
                  <a:gdLst>
                    <a:gd name="T0" fmla="*/ 0 w 178"/>
                    <a:gd name="T1" fmla="*/ 4 h 91"/>
                    <a:gd name="T2" fmla="*/ 8 w 178"/>
                    <a:gd name="T3" fmla="*/ 4 h 91"/>
                    <a:gd name="T4" fmla="*/ 13 w 178"/>
                    <a:gd name="T5" fmla="*/ 5 h 91"/>
                    <a:gd name="T6" fmla="*/ 16 w 178"/>
                    <a:gd name="T7" fmla="*/ 8 h 91"/>
                    <a:gd name="T8" fmla="*/ 20 w 178"/>
                    <a:gd name="T9" fmla="*/ 13 h 91"/>
                    <a:gd name="T10" fmla="*/ 20 w 178"/>
                    <a:gd name="T11" fmla="*/ 17 h 91"/>
                    <a:gd name="T12" fmla="*/ 21 w 178"/>
                    <a:gd name="T13" fmla="*/ 21 h 91"/>
                    <a:gd name="T14" fmla="*/ 22 w 178"/>
                    <a:gd name="T15" fmla="*/ 24 h 91"/>
                    <a:gd name="T16" fmla="*/ 22 w 178"/>
                    <a:gd name="T17" fmla="*/ 27 h 91"/>
                    <a:gd name="T18" fmla="*/ 24 w 178"/>
                    <a:gd name="T19" fmla="*/ 22 h 91"/>
                    <a:gd name="T20" fmla="*/ 25 w 178"/>
                    <a:gd name="T21" fmla="*/ 17 h 91"/>
                    <a:gd name="T22" fmla="*/ 24 w 178"/>
                    <a:gd name="T23" fmla="*/ 13 h 91"/>
                    <a:gd name="T24" fmla="*/ 23 w 178"/>
                    <a:gd name="T25" fmla="*/ 8 h 91"/>
                    <a:gd name="T26" fmla="*/ 20 w 178"/>
                    <a:gd name="T27" fmla="*/ 3 h 91"/>
                    <a:gd name="T28" fmla="*/ 17 w 178"/>
                    <a:gd name="T29" fmla="*/ 0 h 91"/>
                    <a:gd name="T30" fmla="*/ 22 w 178"/>
                    <a:gd name="T31" fmla="*/ 2 h 91"/>
                    <a:gd name="T32" fmla="*/ 26 w 178"/>
                    <a:gd name="T33" fmla="*/ 8 h 91"/>
                    <a:gd name="T34" fmla="*/ 28 w 178"/>
                    <a:gd name="T35" fmla="*/ 12 h 91"/>
                    <a:gd name="T36" fmla="*/ 28 w 178"/>
                    <a:gd name="T37" fmla="*/ 16 h 91"/>
                    <a:gd name="T38" fmla="*/ 28 w 178"/>
                    <a:gd name="T39" fmla="*/ 21 h 91"/>
                    <a:gd name="T40" fmla="*/ 28 w 178"/>
                    <a:gd name="T41" fmla="*/ 23 h 91"/>
                    <a:gd name="T42" fmla="*/ 29 w 178"/>
                    <a:gd name="T43" fmla="*/ 19 h 91"/>
                    <a:gd name="T44" fmla="*/ 32 w 178"/>
                    <a:gd name="T45" fmla="*/ 15 h 91"/>
                    <a:gd name="T46" fmla="*/ 37 w 178"/>
                    <a:gd name="T47" fmla="*/ 11 h 91"/>
                    <a:gd name="T48" fmla="*/ 43 w 178"/>
                    <a:gd name="T49" fmla="*/ 8 h 91"/>
                    <a:gd name="T50" fmla="*/ 49 w 178"/>
                    <a:gd name="T51" fmla="*/ 8 h 91"/>
                    <a:gd name="T52" fmla="*/ 53 w 178"/>
                    <a:gd name="T53" fmla="*/ 8 h 91"/>
                    <a:gd name="T54" fmla="*/ 56 w 178"/>
                    <a:gd name="T55" fmla="*/ 9 h 91"/>
                    <a:gd name="T56" fmla="*/ 59 w 178"/>
                    <a:gd name="T57" fmla="*/ 10 h 91"/>
                    <a:gd name="T58" fmla="*/ 56 w 178"/>
                    <a:gd name="T59" fmla="*/ 11 h 91"/>
                    <a:gd name="T60" fmla="*/ 52 w 178"/>
                    <a:gd name="T61" fmla="*/ 12 h 91"/>
                    <a:gd name="T62" fmla="*/ 49 w 178"/>
                    <a:gd name="T63" fmla="*/ 12 h 91"/>
                    <a:gd name="T64" fmla="*/ 43 w 178"/>
                    <a:gd name="T65" fmla="*/ 13 h 91"/>
                    <a:gd name="T66" fmla="*/ 40 w 178"/>
                    <a:gd name="T67" fmla="*/ 16 h 91"/>
                    <a:gd name="T68" fmla="*/ 37 w 178"/>
                    <a:gd name="T69" fmla="*/ 18 h 91"/>
                    <a:gd name="T70" fmla="*/ 35 w 178"/>
                    <a:gd name="T71" fmla="*/ 21 h 91"/>
                    <a:gd name="T72" fmla="*/ 34 w 178"/>
                    <a:gd name="T73" fmla="*/ 25 h 91"/>
                    <a:gd name="T74" fmla="*/ 33 w 178"/>
                    <a:gd name="T75" fmla="*/ 30 h 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8" h="91">
                      <a:moveTo>
                        <a:pt x="0" y="13"/>
                      </a:moveTo>
                      <a:lnTo>
                        <a:pt x="23" y="12"/>
                      </a:lnTo>
                      <a:lnTo>
                        <a:pt x="40" y="15"/>
                      </a:lnTo>
                      <a:lnTo>
                        <a:pt x="49" y="23"/>
                      </a:lnTo>
                      <a:lnTo>
                        <a:pt x="59" y="39"/>
                      </a:lnTo>
                      <a:lnTo>
                        <a:pt x="61" y="51"/>
                      </a:lnTo>
                      <a:lnTo>
                        <a:pt x="63" y="63"/>
                      </a:lnTo>
                      <a:lnTo>
                        <a:pt x="65" y="74"/>
                      </a:lnTo>
                      <a:lnTo>
                        <a:pt x="65" y="81"/>
                      </a:lnTo>
                      <a:lnTo>
                        <a:pt x="72" y="68"/>
                      </a:lnTo>
                      <a:lnTo>
                        <a:pt x="74" y="51"/>
                      </a:lnTo>
                      <a:lnTo>
                        <a:pt x="73" y="39"/>
                      </a:lnTo>
                      <a:lnTo>
                        <a:pt x="70" y="24"/>
                      </a:lnTo>
                      <a:lnTo>
                        <a:pt x="60" y="9"/>
                      </a:lnTo>
                      <a:lnTo>
                        <a:pt x="50" y="0"/>
                      </a:lnTo>
                      <a:lnTo>
                        <a:pt x="65" y="5"/>
                      </a:lnTo>
                      <a:lnTo>
                        <a:pt x="77" y="23"/>
                      </a:lnTo>
                      <a:lnTo>
                        <a:pt x="83" y="37"/>
                      </a:lnTo>
                      <a:lnTo>
                        <a:pt x="85" y="49"/>
                      </a:lnTo>
                      <a:lnTo>
                        <a:pt x="84" y="63"/>
                      </a:lnTo>
                      <a:lnTo>
                        <a:pt x="83" y="70"/>
                      </a:lnTo>
                      <a:lnTo>
                        <a:pt x="88" y="58"/>
                      </a:lnTo>
                      <a:lnTo>
                        <a:pt x="98" y="45"/>
                      </a:lnTo>
                      <a:lnTo>
                        <a:pt x="112" y="33"/>
                      </a:lnTo>
                      <a:lnTo>
                        <a:pt x="130" y="25"/>
                      </a:lnTo>
                      <a:lnTo>
                        <a:pt x="147" y="23"/>
                      </a:lnTo>
                      <a:lnTo>
                        <a:pt x="159" y="25"/>
                      </a:lnTo>
                      <a:lnTo>
                        <a:pt x="169" y="27"/>
                      </a:lnTo>
                      <a:lnTo>
                        <a:pt x="178" y="31"/>
                      </a:lnTo>
                      <a:lnTo>
                        <a:pt x="168" y="32"/>
                      </a:lnTo>
                      <a:lnTo>
                        <a:pt x="158" y="35"/>
                      </a:lnTo>
                      <a:lnTo>
                        <a:pt x="147" y="36"/>
                      </a:lnTo>
                      <a:lnTo>
                        <a:pt x="131" y="40"/>
                      </a:lnTo>
                      <a:lnTo>
                        <a:pt x="121" y="48"/>
                      </a:lnTo>
                      <a:lnTo>
                        <a:pt x="113" y="56"/>
                      </a:lnTo>
                      <a:lnTo>
                        <a:pt x="107" y="64"/>
                      </a:lnTo>
                      <a:lnTo>
                        <a:pt x="102" y="75"/>
                      </a:lnTo>
                      <a:lnTo>
                        <a:pt x="100" y="91"/>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6180" name="Freeform 707"/>
                <p:cNvSpPr>
                  <a:spLocks/>
                </p:cNvSpPr>
                <p:nvPr/>
              </p:nvSpPr>
              <p:spPr bwMode="auto">
                <a:xfrm>
                  <a:off x="4860" y="3205"/>
                  <a:ext cx="45" cy="18"/>
                </a:xfrm>
                <a:custGeom>
                  <a:avLst/>
                  <a:gdLst>
                    <a:gd name="T0" fmla="*/ 44 w 137"/>
                    <a:gd name="T1" fmla="*/ 5 h 55"/>
                    <a:gd name="T2" fmla="*/ 45 w 137"/>
                    <a:gd name="T3" fmla="*/ 9 h 55"/>
                    <a:gd name="T4" fmla="*/ 45 w 137"/>
                    <a:gd name="T5" fmla="*/ 12 h 55"/>
                    <a:gd name="T6" fmla="*/ 42 w 137"/>
                    <a:gd name="T7" fmla="*/ 15 h 55"/>
                    <a:gd name="T8" fmla="*/ 37 w 137"/>
                    <a:gd name="T9" fmla="*/ 15 h 55"/>
                    <a:gd name="T10" fmla="*/ 31 w 137"/>
                    <a:gd name="T11" fmla="*/ 14 h 55"/>
                    <a:gd name="T12" fmla="*/ 24 w 137"/>
                    <a:gd name="T13" fmla="*/ 13 h 55"/>
                    <a:gd name="T14" fmla="*/ 17 w 137"/>
                    <a:gd name="T15" fmla="*/ 13 h 55"/>
                    <a:gd name="T16" fmla="*/ 11 w 137"/>
                    <a:gd name="T17" fmla="*/ 16 h 55"/>
                    <a:gd name="T18" fmla="*/ 5 w 137"/>
                    <a:gd name="T19" fmla="*/ 18 h 55"/>
                    <a:gd name="T20" fmla="*/ 0 w 137"/>
                    <a:gd name="T21" fmla="*/ 15 h 55"/>
                    <a:gd name="T22" fmla="*/ 0 w 137"/>
                    <a:gd name="T23" fmla="*/ 11 h 55"/>
                    <a:gd name="T24" fmla="*/ 3 w 137"/>
                    <a:gd name="T25" fmla="*/ 6 h 55"/>
                    <a:gd name="T26" fmla="*/ 9 w 137"/>
                    <a:gd name="T27" fmla="*/ 3 h 55"/>
                    <a:gd name="T28" fmla="*/ 18 w 137"/>
                    <a:gd name="T29" fmla="*/ 1 h 55"/>
                    <a:gd name="T30" fmla="*/ 28 w 137"/>
                    <a:gd name="T31" fmla="*/ 0 h 55"/>
                    <a:gd name="T32" fmla="*/ 37 w 137"/>
                    <a:gd name="T33" fmla="*/ 2 h 55"/>
                    <a:gd name="T34" fmla="*/ 44 w 137"/>
                    <a:gd name="T35" fmla="*/ 5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7" h="55">
                      <a:moveTo>
                        <a:pt x="133" y="15"/>
                      </a:moveTo>
                      <a:lnTo>
                        <a:pt x="137" y="26"/>
                      </a:lnTo>
                      <a:lnTo>
                        <a:pt x="137" y="38"/>
                      </a:lnTo>
                      <a:lnTo>
                        <a:pt x="129" y="45"/>
                      </a:lnTo>
                      <a:lnTo>
                        <a:pt x="114" y="47"/>
                      </a:lnTo>
                      <a:lnTo>
                        <a:pt x="94" y="42"/>
                      </a:lnTo>
                      <a:lnTo>
                        <a:pt x="73" y="39"/>
                      </a:lnTo>
                      <a:lnTo>
                        <a:pt x="51" y="40"/>
                      </a:lnTo>
                      <a:lnTo>
                        <a:pt x="32" y="50"/>
                      </a:lnTo>
                      <a:lnTo>
                        <a:pt x="15" y="55"/>
                      </a:lnTo>
                      <a:lnTo>
                        <a:pt x="1" y="47"/>
                      </a:lnTo>
                      <a:lnTo>
                        <a:pt x="0" y="33"/>
                      </a:lnTo>
                      <a:lnTo>
                        <a:pt x="8" y="19"/>
                      </a:lnTo>
                      <a:lnTo>
                        <a:pt x="26" y="8"/>
                      </a:lnTo>
                      <a:lnTo>
                        <a:pt x="54" y="2"/>
                      </a:lnTo>
                      <a:lnTo>
                        <a:pt x="84" y="0"/>
                      </a:lnTo>
                      <a:lnTo>
                        <a:pt x="113" y="6"/>
                      </a:lnTo>
                      <a:lnTo>
                        <a:pt x="133" y="15"/>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grpSp>
          <p:sp>
            <p:nvSpPr>
              <p:cNvPr id="6166" name="Line 709"/>
              <p:cNvSpPr>
                <a:spLocks noChangeShapeType="1"/>
              </p:cNvSpPr>
              <p:nvPr/>
            </p:nvSpPr>
            <p:spPr bwMode="auto">
              <a:xfrm>
                <a:off x="5048" y="3613"/>
                <a:ext cx="18" cy="228"/>
              </a:xfrm>
              <a:prstGeom prst="line">
                <a:avLst/>
              </a:prstGeom>
              <a:noFill/>
              <a:ln w="47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it-IT"/>
              </a:p>
            </p:txBody>
          </p:sp>
        </p:grpSp>
      </p:grpSp>
      <p:grpSp>
        <p:nvGrpSpPr>
          <p:cNvPr id="359112" name="Group 712"/>
          <p:cNvGrpSpPr>
            <a:grpSpLocks/>
          </p:cNvGrpSpPr>
          <p:nvPr/>
        </p:nvGrpSpPr>
        <p:grpSpPr bwMode="auto">
          <a:xfrm>
            <a:off x="468313" y="3860800"/>
            <a:ext cx="2189162" cy="2487613"/>
            <a:chOff x="295" y="2432"/>
            <a:chExt cx="1379" cy="1567"/>
          </a:xfrm>
        </p:grpSpPr>
        <p:sp>
          <p:nvSpPr>
            <p:cNvPr id="236622" name="AutoShape 78"/>
            <p:cNvSpPr>
              <a:spLocks noChangeArrowheads="1"/>
            </p:cNvSpPr>
            <p:nvPr/>
          </p:nvSpPr>
          <p:spPr bwMode="auto">
            <a:xfrm rot="-1999298">
              <a:off x="1338" y="2659"/>
              <a:ext cx="336" cy="624"/>
            </a:xfrm>
            <a:prstGeom prst="rightArrow">
              <a:avLst>
                <a:gd name="adj1" fmla="val 50000"/>
                <a:gd name="adj2" fmla="val 25000"/>
              </a:avLst>
            </a:prstGeom>
            <a:solidFill>
              <a:srgbClr val="00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pic>
          <p:nvPicPr>
            <p:cNvPr id="6155" name="Picture 77" descr="ELEVFOR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5" y="2432"/>
              <a:ext cx="771" cy="7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9111" name="Picture 71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9" y="3249"/>
              <a:ext cx="740" cy="7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2</a:t>
            </a:fld>
            <a:endParaRPr lang="it-IT">
              <a:latin typeface="Calibri"/>
            </a:endParaRPr>
          </a:p>
        </p:txBody>
      </p:sp>
    </p:spTree>
    <p:extLst>
      <p:ext uri="{BB962C8B-B14F-4D97-AF65-F5344CB8AC3E}">
        <p14:creationId xmlns:p14="http://schemas.microsoft.com/office/powerpoint/2010/main" val="34655470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500"/>
                                  </p:stCondLst>
                                  <p:childTnLst>
                                    <p:set>
                                      <p:cBhvr>
                                        <p:cTn id="6" dur="1" fill="hold">
                                          <p:stCondLst>
                                            <p:cond delay="0"/>
                                          </p:stCondLst>
                                        </p:cTn>
                                        <p:tgtEl>
                                          <p:spTgt spid="359112"/>
                                        </p:tgtEl>
                                        <p:attrNameLst>
                                          <p:attrName>style.visibility</p:attrName>
                                        </p:attrNameLst>
                                      </p:cBhvr>
                                      <p:to>
                                        <p:strVal val="visible"/>
                                      </p:to>
                                    </p:set>
                                    <p:animEffect transition="in" filter="dissolve">
                                      <p:cBhvr>
                                        <p:cTn id="7" dur="1000"/>
                                        <p:tgtEl>
                                          <p:spTgt spid="359112"/>
                                        </p:tgtEl>
                                      </p:cBhvr>
                                    </p:animEffect>
                                  </p:childTnLst>
                                </p:cTn>
                              </p:par>
                            </p:childTnLst>
                          </p:cTn>
                        </p:par>
                        <p:par>
                          <p:cTn id="8" fill="hold" nodeType="afterGroup">
                            <p:stCondLst>
                              <p:cond delay="2500"/>
                            </p:stCondLst>
                            <p:childTnLst>
                              <p:par>
                                <p:cTn id="9" presetID="9" presetClass="entr" presetSubtype="0" fill="hold" nodeType="afterEffect">
                                  <p:stCondLst>
                                    <p:cond delay="500"/>
                                  </p:stCondLst>
                                  <p:childTnLst>
                                    <p:set>
                                      <p:cBhvr>
                                        <p:cTn id="10" dur="1" fill="hold">
                                          <p:stCondLst>
                                            <p:cond delay="0"/>
                                          </p:stCondLst>
                                        </p:cTn>
                                        <p:tgtEl>
                                          <p:spTgt spid="359085"/>
                                        </p:tgtEl>
                                        <p:attrNameLst>
                                          <p:attrName>style.visibility</p:attrName>
                                        </p:attrNameLst>
                                      </p:cBhvr>
                                      <p:to>
                                        <p:strVal val="visible"/>
                                      </p:to>
                                    </p:set>
                                    <p:animEffect transition="in" filter="dissolve">
                                      <p:cBhvr>
                                        <p:cTn id="11" dur="1000"/>
                                        <p:tgtEl>
                                          <p:spTgt spid="359085"/>
                                        </p:tgtEl>
                                      </p:cBhvr>
                                    </p:animEffect>
                                  </p:childTnLst>
                                </p:cTn>
                              </p:par>
                            </p:childTnLst>
                          </p:cTn>
                        </p:par>
                        <p:par>
                          <p:cTn id="12" fill="hold" nodeType="afterGroup">
                            <p:stCondLst>
                              <p:cond delay="4000"/>
                            </p:stCondLst>
                            <p:childTnLst>
                              <p:par>
                                <p:cTn id="13" presetID="9" presetClass="entr" presetSubtype="0" fill="hold" nodeType="afterEffect">
                                  <p:stCondLst>
                                    <p:cond delay="500"/>
                                  </p:stCondLst>
                                  <p:childTnLst>
                                    <p:set>
                                      <p:cBhvr>
                                        <p:cTn id="14" dur="1" fill="hold">
                                          <p:stCondLst>
                                            <p:cond delay="0"/>
                                          </p:stCondLst>
                                        </p:cTn>
                                        <p:tgtEl>
                                          <p:spTgt spid="359110"/>
                                        </p:tgtEl>
                                        <p:attrNameLst>
                                          <p:attrName>style.visibility</p:attrName>
                                        </p:attrNameLst>
                                      </p:cBhvr>
                                      <p:to>
                                        <p:strVal val="visible"/>
                                      </p:to>
                                    </p:set>
                                    <p:animEffect transition="in" filter="dissolve">
                                      <p:cBhvr>
                                        <p:cTn id="15" dur="1000"/>
                                        <p:tgtEl>
                                          <p:spTgt spid="359110"/>
                                        </p:tgtEl>
                                      </p:cBhvr>
                                    </p:animEffect>
                                  </p:childTnLst>
                                </p:cTn>
                              </p:par>
                            </p:childTnLst>
                          </p:cTn>
                        </p:par>
                        <p:par>
                          <p:cTn id="16" fill="hold" nodeType="afterGroup">
                            <p:stCondLst>
                              <p:cond delay="5500"/>
                            </p:stCondLst>
                            <p:childTnLst>
                              <p:par>
                                <p:cTn id="17" presetID="23" presetClass="entr" presetSubtype="16" fill="hold" nodeType="afterEffect">
                                  <p:stCondLst>
                                    <p:cond delay="1000"/>
                                  </p:stCondLst>
                                  <p:childTnLst>
                                    <p:set>
                                      <p:cBhvr>
                                        <p:cTn id="18" dur="1" fill="hold">
                                          <p:stCondLst>
                                            <p:cond delay="0"/>
                                          </p:stCondLst>
                                        </p:cTn>
                                        <p:tgtEl>
                                          <p:spTgt spid="359083"/>
                                        </p:tgtEl>
                                        <p:attrNameLst>
                                          <p:attrName>style.visibility</p:attrName>
                                        </p:attrNameLst>
                                      </p:cBhvr>
                                      <p:to>
                                        <p:strVal val="visible"/>
                                      </p:to>
                                    </p:set>
                                    <p:anim calcmode="lin" valueType="num">
                                      <p:cBhvr>
                                        <p:cTn id="19" dur="500" fill="hold"/>
                                        <p:tgtEl>
                                          <p:spTgt spid="359083"/>
                                        </p:tgtEl>
                                        <p:attrNameLst>
                                          <p:attrName>ppt_w</p:attrName>
                                        </p:attrNameLst>
                                      </p:cBhvr>
                                      <p:tavLst>
                                        <p:tav tm="0">
                                          <p:val>
                                            <p:fltVal val="0"/>
                                          </p:val>
                                        </p:tav>
                                        <p:tav tm="100000">
                                          <p:val>
                                            <p:strVal val="#ppt_w"/>
                                          </p:val>
                                        </p:tav>
                                      </p:tavLst>
                                    </p:anim>
                                    <p:anim calcmode="lin" valueType="num">
                                      <p:cBhvr>
                                        <p:cTn id="20" dur="500" fill="hold"/>
                                        <p:tgtEl>
                                          <p:spTgt spid="35908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Quindi</a:t>
            </a:r>
            <a:endParaRPr lang="it-IT" dirty="0"/>
          </a:p>
        </p:txBody>
      </p:sp>
      <p:sp>
        <p:nvSpPr>
          <p:cNvPr id="332802" name="Rectangle 2"/>
          <p:cNvSpPr>
            <a:spLocks noChangeArrowheads="1"/>
          </p:cNvSpPr>
          <p:nvPr/>
        </p:nvSpPr>
        <p:spPr bwMode="auto">
          <a:xfrm>
            <a:off x="468313" y="1484313"/>
            <a:ext cx="6047903" cy="72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b"/>
          <a:lstStyle/>
          <a:p>
            <a:pPr algn="l">
              <a:lnSpc>
                <a:spcPct val="90000"/>
              </a:lnSpc>
              <a:defRPr/>
            </a:pPr>
            <a:r>
              <a:rPr lang="it-IT" sz="2400" b="0" dirty="0">
                <a:solidFill>
                  <a:srgbClr val="000066"/>
                </a:solidFill>
                <a:cs typeface="+mn-cs"/>
              </a:rPr>
              <a:t>…il costo comune di energia elettrica sarà così ripartito tra i due </a:t>
            </a:r>
            <a:r>
              <a:rPr lang="it-IT" sz="2400" dirty="0" smtClean="0">
                <a:solidFill>
                  <a:srgbClr val="000066"/>
                </a:solidFill>
              </a:rPr>
              <a:t>prodotti</a:t>
            </a:r>
            <a:r>
              <a:rPr lang="it-IT" sz="2400" b="0" dirty="0" smtClean="0">
                <a:solidFill>
                  <a:srgbClr val="000066"/>
                </a:solidFill>
                <a:cs typeface="+mn-cs"/>
              </a:rPr>
              <a:t>…</a:t>
            </a:r>
            <a:r>
              <a:rPr lang="it-IT" sz="2400" b="0" dirty="0">
                <a:solidFill>
                  <a:srgbClr val="000066"/>
                </a:solidFill>
                <a:cs typeface="+mn-cs"/>
              </a:rPr>
              <a:t>.</a:t>
            </a:r>
            <a:endParaRPr lang="it-IT" sz="2400" b="0" u="sng" dirty="0">
              <a:solidFill>
                <a:srgbClr val="000066"/>
              </a:solidFill>
              <a:cs typeface="+mn-cs"/>
            </a:endParaRPr>
          </a:p>
        </p:txBody>
      </p:sp>
      <p:grpSp>
        <p:nvGrpSpPr>
          <p:cNvPr id="332832" name="Group 32"/>
          <p:cNvGrpSpPr>
            <a:grpSpLocks/>
          </p:cNvGrpSpPr>
          <p:nvPr/>
        </p:nvGrpSpPr>
        <p:grpSpPr bwMode="auto">
          <a:xfrm>
            <a:off x="4284663" y="3357563"/>
            <a:ext cx="1143000" cy="898525"/>
            <a:chOff x="1968" y="2397"/>
            <a:chExt cx="720" cy="566"/>
          </a:xfrm>
        </p:grpSpPr>
        <p:sp>
          <p:nvSpPr>
            <p:cNvPr id="332808" name="Text Box 8"/>
            <p:cNvSpPr txBox="1">
              <a:spLocks noChangeArrowheads="1"/>
            </p:cNvSpPr>
            <p:nvPr/>
          </p:nvSpPr>
          <p:spPr bwMode="auto">
            <a:xfrm>
              <a:off x="2010" y="2397"/>
              <a:ext cx="657" cy="566"/>
            </a:xfrm>
            <a:prstGeom prst="rect">
              <a:avLst/>
            </a:prstGeom>
            <a:noFill/>
            <a:ln>
              <a:noFill/>
            </a:ln>
            <a:effectLst/>
            <a:extLst>
              <a:ext uri="{909E8E84-426E-40dd-AFC4-6F175D3DCCD1}">
                <a14:hiddenFill xmlns:a14="http://schemas.microsoft.com/office/drawing/2010/main" xmlns="">
                  <a:solidFill>
                    <a:srgbClr val="DDDDDD"/>
                  </a:solidFill>
                </a14:hiddenFill>
              </a:ext>
              <a:ext uri="{91240B29-F687-4f45-9708-019B960494DF}">
                <a14:hiddenLine xmlns:a14="http://schemas.microsoft.com/office/drawing/2010/main" xmlns="" w="9525">
                  <a:solidFill>
                    <a:srgbClr val="000066"/>
                  </a:solidFill>
                  <a:miter lim="800000"/>
                  <a:headEnd/>
                  <a:tailEnd/>
                </a14:hiddenLine>
              </a:ex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wrap="none">
              <a:spAutoFit/>
            </a:bodyPr>
            <a:lstStyle/>
            <a:p>
              <a:pPr algn="ctr">
                <a:lnSpc>
                  <a:spcPct val="110000"/>
                </a:lnSpc>
                <a:defRPr/>
              </a:pPr>
              <a:r>
                <a:rPr lang="it-IT" sz="2400" dirty="0" smtClean="0">
                  <a:solidFill>
                    <a:srgbClr val="000066"/>
                  </a:solidFill>
                  <a:cs typeface="+mn-cs"/>
                </a:rPr>
                <a:t>1.000€</a:t>
              </a:r>
              <a:endParaRPr lang="it-IT" sz="2400" dirty="0">
                <a:solidFill>
                  <a:srgbClr val="000066"/>
                </a:solidFill>
                <a:cs typeface="+mn-cs"/>
              </a:endParaRPr>
            </a:p>
            <a:p>
              <a:pPr algn="ctr">
                <a:lnSpc>
                  <a:spcPct val="110000"/>
                </a:lnSpc>
                <a:defRPr/>
              </a:pPr>
              <a:r>
                <a:rPr lang="it-IT" sz="2400" dirty="0">
                  <a:solidFill>
                    <a:srgbClr val="000066"/>
                  </a:solidFill>
                  <a:cs typeface="+mn-cs"/>
                </a:rPr>
                <a:t>100 h</a:t>
              </a:r>
            </a:p>
          </p:txBody>
        </p:sp>
        <p:sp>
          <p:nvSpPr>
            <p:cNvPr id="332826" name="Line 26"/>
            <p:cNvSpPr>
              <a:spLocks noChangeShapeType="1"/>
            </p:cNvSpPr>
            <p:nvPr/>
          </p:nvSpPr>
          <p:spPr bwMode="auto">
            <a:xfrm>
              <a:off x="1968" y="2688"/>
              <a:ext cx="720" cy="0"/>
            </a:xfrm>
            <a:prstGeom prst="line">
              <a:avLst/>
            </a:prstGeom>
            <a:noFill/>
            <a:ln w="76200">
              <a:solidFill>
                <a:srgbClr val="000066"/>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it-IT">
                <a:cs typeface="+mn-cs"/>
              </a:endParaRPr>
            </a:p>
          </p:txBody>
        </p:sp>
      </p:grpSp>
      <p:sp>
        <p:nvSpPr>
          <p:cNvPr id="332827" name="Text Box 27"/>
          <p:cNvSpPr txBox="1">
            <a:spLocks noChangeArrowheads="1"/>
          </p:cNvSpPr>
          <p:nvPr/>
        </p:nvSpPr>
        <p:spPr bwMode="auto">
          <a:xfrm>
            <a:off x="5580063" y="3500438"/>
            <a:ext cx="1079500" cy="492443"/>
          </a:xfrm>
          <a:prstGeom prst="rect">
            <a:avLst/>
          </a:prstGeom>
          <a:noFill/>
          <a:ln w="57150">
            <a:solidFill>
              <a:srgbClr val="000066"/>
            </a:solidFill>
            <a:miter lim="800000"/>
            <a:headEnd/>
            <a:tailEnd/>
          </a:ln>
          <a:effectLst/>
          <a:extLst>
            <a:ext uri="{909E8E84-426E-40dd-AFC4-6F175D3DCCD1}">
              <a14:hiddenFill xmlns:a14="http://schemas.microsoft.com/office/drawing/2010/main" xmlns="">
                <a:solidFill>
                  <a:srgbClr val="DDDDDD"/>
                </a:solidFill>
              </a14:hiddenFill>
            </a:ex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a:spAutoFit/>
          </a:bodyPr>
          <a:lstStyle/>
          <a:p>
            <a:pPr>
              <a:lnSpc>
                <a:spcPct val="110000"/>
              </a:lnSpc>
              <a:defRPr/>
            </a:pPr>
            <a:r>
              <a:rPr lang="it-IT" sz="2400" dirty="0">
                <a:solidFill>
                  <a:srgbClr val="000066"/>
                </a:solidFill>
                <a:cs typeface="+mn-cs"/>
              </a:rPr>
              <a:t>=  </a:t>
            </a:r>
            <a:r>
              <a:rPr lang="it-IT" sz="2400" dirty="0" smtClean="0">
                <a:solidFill>
                  <a:srgbClr val="000066"/>
                </a:solidFill>
                <a:cs typeface="+mn-cs"/>
              </a:rPr>
              <a:t>10€</a:t>
            </a:r>
            <a:endParaRPr lang="it-IT" sz="2400" dirty="0">
              <a:solidFill>
                <a:srgbClr val="000066"/>
              </a:solidFill>
              <a:cs typeface="+mn-cs"/>
            </a:endParaRPr>
          </a:p>
        </p:txBody>
      </p:sp>
      <p:grpSp>
        <p:nvGrpSpPr>
          <p:cNvPr id="24584" name="Group 69"/>
          <p:cNvGrpSpPr>
            <a:grpSpLocks/>
          </p:cNvGrpSpPr>
          <p:nvPr/>
        </p:nvGrpSpPr>
        <p:grpSpPr bwMode="auto">
          <a:xfrm>
            <a:off x="0" y="3068638"/>
            <a:ext cx="1979613" cy="1858962"/>
            <a:chOff x="0" y="1842"/>
            <a:chExt cx="1344" cy="1268"/>
          </a:xfrm>
        </p:grpSpPr>
        <p:sp>
          <p:nvSpPr>
            <p:cNvPr id="335942" name="Text Box 70"/>
            <p:cNvSpPr txBox="1">
              <a:spLocks noChangeArrowheads="1"/>
            </p:cNvSpPr>
            <p:nvPr/>
          </p:nvSpPr>
          <p:spPr bwMode="auto">
            <a:xfrm>
              <a:off x="0" y="2839"/>
              <a:ext cx="1344" cy="271"/>
            </a:xfrm>
            <a:prstGeom prst="rect">
              <a:avLst/>
            </a:prstGeom>
            <a:noFill/>
            <a:ln>
              <a:noFill/>
            </a:ln>
            <a:effectLst/>
            <a:extLst>
              <a:ext uri="{909E8E84-426E-40dd-AFC4-6F175D3DCCD1}">
                <a14:hiddenFill xmlns:a14="http://schemas.microsoft.com/office/drawing/2010/main" xmlns="">
                  <a:solidFill>
                    <a:srgbClr val="DDDDDD"/>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a:spAutoFit/>
            </a:bodyPr>
            <a:lstStyle/>
            <a:p>
              <a:pPr>
                <a:defRPr/>
              </a:pPr>
              <a:endParaRPr lang="it-IT" sz="2000" b="0" i="1">
                <a:solidFill>
                  <a:srgbClr val="000066"/>
                </a:solidFill>
                <a:cs typeface="+mn-cs"/>
              </a:endParaRPr>
            </a:p>
          </p:txBody>
        </p:sp>
        <p:grpSp>
          <p:nvGrpSpPr>
            <p:cNvPr id="25094" name="Group 71"/>
            <p:cNvGrpSpPr>
              <a:grpSpLocks/>
            </p:cNvGrpSpPr>
            <p:nvPr/>
          </p:nvGrpSpPr>
          <p:grpSpPr bwMode="auto">
            <a:xfrm>
              <a:off x="113" y="1842"/>
              <a:ext cx="1225" cy="1208"/>
              <a:chOff x="113" y="1842"/>
              <a:chExt cx="1225" cy="1208"/>
            </a:xfrm>
          </p:grpSpPr>
          <p:sp>
            <p:nvSpPr>
              <p:cNvPr id="335944" name="Text Box 72"/>
              <p:cNvSpPr txBox="1">
                <a:spLocks noChangeArrowheads="1"/>
              </p:cNvSpPr>
              <p:nvPr/>
            </p:nvSpPr>
            <p:spPr bwMode="auto">
              <a:xfrm>
                <a:off x="113" y="2567"/>
                <a:ext cx="1224" cy="48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a:spAutoFit/>
              </a:bodyPr>
              <a:lstStyle/>
              <a:p>
                <a:pPr algn="ctr">
                  <a:defRPr/>
                </a:pPr>
                <a:r>
                  <a:rPr lang="it-IT" sz="2000" dirty="0">
                    <a:solidFill>
                      <a:srgbClr val="000066"/>
                    </a:solidFill>
                    <a:cs typeface="+mn-cs"/>
                  </a:rPr>
                  <a:t>Energia: </a:t>
                </a:r>
                <a:endParaRPr lang="it-IT" sz="2000" dirty="0" smtClean="0">
                  <a:solidFill>
                    <a:srgbClr val="000066"/>
                  </a:solidFill>
                  <a:cs typeface="+mn-cs"/>
                </a:endParaRPr>
              </a:p>
              <a:p>
                <a:pPr algn="ctr">
                  <a:defRPr/>
                </a:pPr>
                <a:r>
                  <a:rPr lang="it-IT" sz="2000" dirty="0" smtClean="0">
                    <a:solidFill>
                      <a:srgbClr val="000066"/>
                    </a:solidFill>
                    <a:cs typeface="+mn-cs"/>
                  </a:rPr>
                  <a:t>1.000€</a:t>
                </a:r>
                <a:endParaRPr lang="it-IT" sz="2000" dirty="0">
                  <a:solidFill>
                    <a:srgbClr val="000066"/>
                  </a:solidFill>
                  <a:cs typeface="+mn-cs"/>
                </a:endParaRPr>
              </a:p>
            </p:txBody>
          </p:sp>
          <p:pic>
            <p:nvPicPr>
              <p:cNvPr id="25096" name="Picture 73" descr="Benvenuto nel sito E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 y="1842"/>
                <a:ext cx="1225" cy="7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pic>
        </p:grpSp>
      </p:grpSp>
      <p:sp>
        <p:nvSpPr>
          <p:cNvPr id="377246" name="Line 414"/>
          <p:cNvSpPr>
            <a:spLocks noChangeShapeType="1"/>
          </p:cNvSpPr>
          <p:nvPr/>
        </p:nvSpPr>
        <p:spPr bwMode="auto">
          <a:xfrm flipV="1">
            <a:off x="1554409" y="3716338"/>
            <a:ext cx="785566" cy="19516"/>
          </a:xfrm>
          <a:prstGeom prst="line">
            <a:avLst/>
          </a:prstGeom>
          <a:noFill/>
          <a:ln w="57150">
            <a:solidFill>
              <a:srgbClr val="000066"/>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nchor="ctr">
            <a:spAutoFit/>
          </a:bodyPr>
          <a:lstStyle/>
          <a:p>
            <a:pPr>
              <a:defRPr/>
            </a:pPr>
            <a:endParaRPr lang="it-IT">
              <a:cs typeface="+mn-cs"/>
            </a:endParaRPr>
          </a:p>
        </p:txBody>
      </p:sp>
      <p:grpSp>
        <p:nvGrpSpPr>
          <p:cNvPr id="377387" name="Group 555"/>
          <p:cNvGrpSpPr>
            <a:grpSpLocks/>
          </p:cNvGrpSpPr>
          <p:nvPr/>
        </p:nvGrpSpPr>
        <p:grpSpPr bwMode="auto">
          <a:xfrm>
            <a:off x="6804025" y="1557338"/>
            <a:ext cx="1705188" cy="1895073"/>
            <a:chOff x="4195" y="482"/>
            <a:chExt cx="1171" cy="1454"/>
          </a:xfrm>
        </p:grpSpPr>
        <p:sp>
          <p:nvSpPr>
            <p:cNvPr id="332817" name="Text Box 17"/>
            <p:cNvSpPr txBox="1">
              <a:spLocks noChangeArrowheads="1"/>
            </p:cNvSpPr>
            <p:nvPr/>
          </p:nvSpPr>
          <p:spPr bwMode="auto">
            <a:xfrm>
              <a:off x="4252" y="1298"/>
              <a:ext cx="1114" cy="6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dirty="0" smtClean="0">
                  <a:solidFill>
                    <a:srgbClr val="000066"/>
                  </a:solidFill>
                  <a:cs typeface="+mn-cs"/>
                </a:rPr>
                <a:t>60h </a:t>
              </a:r>
              <a:r>
                <a:rPr lang="it-IT" sz="2400" dirty="0">
                  <a:solidFill>
                    <a:srgbClr val="000066"/>
                  </a:solidFill>
                  <a:cs typeface="+mn-cs"/>
                </a:rPr>
                <a:t>x </a:t>
              </a:r>
              <a:r>
                <a:rPr lang="it-IT" sz="2400" dirty="0" smtClean="0">
                  <a:solidFill>
                    <a:srgbClr val="000066"/>
                  </a:solidFill>
                  <a:cs typeface="+mn-cs"/>
                </a:rPr>
                <a:t>10€ </a:t>
              </a:r>
              <a:r>
                <a:rPr lang="it-IT" sz="2400" dirty="0">
                  <a:solidFill>
                    <a:srgbClr val="000066"/>
                  </a:solidFill>
                  <a:cs typeface="+mn-cs"/>
                </a:rPr>
                <a:t>=</a:t>
              </a:r>
            </a:p>
            <a:p>
              <a:pPr>
                <a:defRPr/>
              </a:pPr>
              <a:r>
                <a:rPr lang="it-IT" sz="2400" dirty="0" smtClean="0">
                  <a:solidFill>
                    <a:srgbClr val="000066"/>
                  </a:solidFill>
                  <a:cs typeface="+mn-cs"/>
                </a:rPr>
                <a:t>600€</a:t>
              </a:r>
              <a:endParaRPr lang="it-IT" sz="2400" dirty="0">
                <a:solidFill>
                  <a:srgbClr val="000066"/>
                </a:solidFill>
                <a:cs typeface="+mn-cs"/>
              </a:endParaRPr>
            </a:p>
          </p:txBody>
        </p:sp>
        <p:grpSp>
          <p:nvGrpSpPr>
            <p:cNvPr id="24961" name="Group 423"/>
            <p:cNvGrpSpPr>
              <a:grpSpLocks noChangeAspect="1"/>
            </p:cNvGrpSpPr>
            <p:nvPr/>
          </p:nvGrpSpPr>
          <p:grpSpPr bwMode="auto">
            <a:xfrm>
              <a:off x="4240" y="618"/>
              <a:ext cx="908" cy="692"/>
              <a:chOff x="4286" y="2704"/>
              <a:chExt cx="1157" cy="883"/>
            </a:xfrm>
          </p:grpSpPr>
          <p:sp>
            <p:nvSpPr>
              <p:cNvPr id="24963" name="AutoShape 424"/>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4964" name="Freeform 425"/>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24965" name="Freeform 426"/>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66" name="Freeform 427"/>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67" name="Freeform 428"/>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68" name="Freeform 429"/>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69" name="Freeform 430"/>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0" name="Freeform 431"/>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1" name="Freeform 432"/>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2" name="Freeform 433"/>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3" name="Freeform 434"/>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4" name="Freeform 435"/>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5" name="Freeform 436"/>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6" name="Freeform 437"/>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7" name="Freeform 438"/>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8" name="Freeform 439"/>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79" name="Freeform 440"/>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0" name="Freeform 441"/>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1" name="Freeform 442"/>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2" name="Freeform 443"/>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3" name="Freeform 444"/>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4" name="Freeform 445"/>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5" name="Freeform 446"/>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6" name="Freeform 447"/>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7" name="Freeform 448"/>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8" name="Freeform 449"/>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89" name="Freeform 450"/>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0" name="Freeform 451"/>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1" name="Freeform 452"/>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2" name="Freeform 453"/>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3" name="Freeform 454"/>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4" name="Freeform 455"/>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5" name="Freeform 456"/>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6" name="Freeform 457"/>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7" name="Freeform 458"/>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8" name="Freeform 459"/>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99" name="Freeform 460"/>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0" name="Freeform 461"/>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1" name="Freeform 462"/>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2" name="Freeform 463"/>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3" name="Freeform 464"/>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4" name="Freeform 465"/>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5" name="Freeform 466"/>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6" name="Freeform 467"/>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7" name="Freeform 468"/>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8" name="Freeform 469"/>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09" name="Freeform 470"/>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0" name="Freeform 471"/>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1" name="Freeform 472"/>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2" name="Freeform 473"/>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3" name="Freeform 474"/>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4" name="Freeform 475"/>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5" name="Freeform 476"/>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6" name="Freeform 477"/>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7" name="Freeform 478"/>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8" name="Freeform 479"/>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19" name="Freeform 480"/>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0" name="Freeform 481"/>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1" name="Freeform 482"/>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2" name="Freeform 483"/>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3" name="Freeform 484"/>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4" name="Freeform 485"/>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5" name="Freeform 486"/>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6" name="Freeform 487"/>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7" name="Freeform 488"/>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8" name="Freeform 489"/>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29" name="Freeform 490"/>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25030" name="Freeform 491"/>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31" name="Freeform 492"/>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32" name="Freeform 493"/>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25033" name="Freeform 494"/>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34" name="Freeform 495"/>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35" name="Freeform 496"/>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36" name="Freeform 497"/>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37" name="Freeform 498"/>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38" name="Freeform 499"/>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39" name="Freeform 500"/>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0" name="Freeform 501"/>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1" name="Freeform 502"/>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2" name="Freeform 503"/>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3" name="Freeform 504"/>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4" name="Freeform 505"/>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5" name="Freeform 506"/>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6" name="Freeform 507"/>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7" name="Freeform 508"/>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8" name="Freeform 509"/>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49" name="Freeform 510"/>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0" name="Freeform 511"/>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1" name="Freeform 512"/>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2" name="Freeform 513"/>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3" name="Freeform 514"/>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4" name="Freeform 515"/>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5" name="Freeform 516"/>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6" name="Freeform 517"/>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7" name="Freeform 518"/>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8" name="Freeform 519"/>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59" name="Freeform 520"/>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0" name="Freeform 521"/>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1" name="Freeform 522"/>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2" name="Freeform 523"/>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3" name="Freeform 524"/>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4" name="Freeform 525"/>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5" name="Freeform 526"/>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6" name="Freeform 527"/>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7" name="Freeform 528"/>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8" name="Freeform 529"/>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69" name="Freeform 530"/>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0" name="Freeform 531"/>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1" name="Freeform 532"/>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2" name="Freeform 533"/>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3" name="Freeform 534"/>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4" name="Freeform 535"/>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5" name="Freeform 536"/>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6" name="Freeform 537"/>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7" name="Freeform 538"/>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8" name="Freeform 539"/>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79" name="Freeform 540"/>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0" name="Freeform 541"/>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1" name="Freeform 542"/>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2" name="Freeform 543"/>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3" name="Freeform 544"/>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4" name="Freeform 545"/>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5" name="Freeform 546"/>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6" name="Freeform 547"/>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7" name="Freeform 548"/>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8" name="Freeform 549"/>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89" name="Freeform 550"/>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90" name="Freeform 551"/>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91" name="Freeform 552"/>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5092" name="Freeform 553"/>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77386" name="Rectangle 554"/>
            <p:cNvSpPr>
              <a:spLocks noChangeArrowheads="1"/>
            </p:cNvSpPr>
            <p:nvPr/>
          </p:nvSpPr>
          <p:spPr bwMode="auto">
            <a:xfrm>
              <a:off x="4195" y="482"/>
              <a:ext cx="1088" cy="1406"/>
            </a:xfrm>
            <a:prstGeom prst="rect">
              <a:avLst/>
            </a:prstGeom>
            <a:noFill/>
            <a:ln w="57150">
              <a:solidFill>
                <a:srgbClr val="000066"/>
              </a:solidFill>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grpSp>
      <p:grpSp>
        <p:nvGrpSpPr>
          <p:cNvPr id="377435" name="Group 603"/>
          <p:cNvGrpSpPr>
            <a:grpSpLocks/>
          </p:cNvGrpSpPr>
          <p:nvPr/>
        </p:nvGrpSpPr>
        <p:grpSpPr bwMode="auto">
          <a:xfrm>
            <a:off x="6877049" y="4221163"/>
            <a:ext cx="1666512" cy="2016125"/>
            <a:chOff x="4468" y="2659"/>
            <a:chExt cx="1201" cy="1406"/>
          </a:xfrm>
        </p:grpSpPr>
        <p:sp>
          <p:nvSpPr>
            <p:cNvPr id="332828" name="Text Box 28"/>
            <p:cNvSpPr txBox="1">
              <a:spLocks noChangeArrowheads="1"/>
            </p:cNvSpPr>
            <p:nvPr/>
          </p:nvSpPr>
          <p:spPr bwMode="auto">
            <a:xfrm>
              <a:off x="4500" y="3475"/>
              <a:ext cx="1169" cy="58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dirty="0" smtClean="0">
                  <a:solidFill>
                    <a:srgbClr val="000066"/>
                  </a:solidFill>
                  <a:cs typeface="+mn-cs"/>
                </a:rPr>
                <a:t>40h x 10€ </a:t>
              </a:r>
              <a:r>
                <a:rPr lang="it-IT" sz="2400" dirty="0">
                  <a:solidFill>
                    <a:srgbClr val="000066"/>
                  </a:solidFill>
                  <a:cs typeface="+mn-cs"/>
                </a:rPr>
                <a:t>=</a:t>
              </a:r>
            </a:p>
            <a:p>
              <a:pPr>
                <a:defRPr/>
              </a:pPr>
              <a:r>
                <a:rPr lang="it-IT" sz="2400" dirty="0" smtClean="0">
                  <a:solidFill>
                    <a:srgbClr val="000066"/>
                  </a:solidFill>
                  <a:cs typeface="+mn-cs"/>
                </a:rPr>
                <a:t>400€</a:t>
              </a:r>
              <a:endParaRPr lang="it-IT" sz="2400" dirty="0">
                <a:solidFill>
                  <a:srgbClr val="000066"/>
                </a:solidFill>
                <a:cs typeface="+mn-cs"/>
              </a:endParaRPr>
            </a:p>
          </p:txBody>
        </p:sp>
        <p:grpSp>
          <p:nvGrpSpPr>
            <p:cNvPr id="24915" name="Group 558"/>
            <p:cNvGrpSpPr>
              <a:grpSpLocks noChangeAspect="1"/>
            </p:cNvGrpSpPr>
            <p:nvPr/>
          </p:nvGrpSpPr>
          <p:grpSpPr bwMode="auto">
            <a:xfrm>
              <a:off x="4604" y="2840"/>
              <a:ext cx="817" cy="482"/>
              <a:chOff x="3061" y="2603"/>
              <a:chExt cx="681" cy="402"/>
            </a:xfrm>
          </p:grpSpPr>
          <p:sp>
            <p:nvSpPr>
              <p:cNvPr id="24917" name="AutoShape 559"/>
              <p:cNvSpPr>
                <a:spLocks noChangeAspect="1" noChangeArrowheads="1" noTextEdit="1"/>
              </p:cNvSpPr>
              <p:nvPr/>
            </p:nvSpPr>
            <p:spPr bwMode="auto">
              <a:xfrm>
                <a:off x="3061" y="2603"/>
                <a:ext cx="681" cy="4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4918" name="Freeform 560"/>
              <p:cNvSpPr>
                <a:spLocks/>
              </p:cNvSpPr>
              <p:nvPr/>
            </p:nvSpPr>
            <p:spPr bwMode="auto">
              <a:xfrm>
                <a:off x="3061" y="2603"/>
                <a:ext cx="681" cy="397"/>
              </a:xfrm>
              <a:custGeom>
                <a:avLst/>
                <a:gdLst>
                  <a:gd name="T0" fmla="*/ 665 w 2043"/>
                  <a:gd name="T1" fmla="*/ 91 h 1191"/>
                  <a:gd name="T2" fmla="*/ 645 w 2043"/>
                  <a:gd name="T3" fmla="*/ 79 h 1191"/>
                  <a:gd name="T4" fmla="*/ 620 w 2043"/>
                  <a:gd name="T5" fmla="*/ 68 h 1191"/>
                  <a:gd name="T6" fmla="*/ 597 w 2043"/>
                  <a:gd name="T7" fmla="*/ 59 h 1191"/>
                  <a:gd name="T8" fmla="*/ 579 w 2043"/>
                  <a:gd name="T9" fmla="*/ 50 h 1191"/>
                  <a:gd name="T10" fmla="*/ 543 w 2043"/>
                  <a:gd name="T11" fmla="*/ 34 h 1191"/>
                  <a:gd name="T12" fmla="*/ 505 w 2043"/>
                  <a:gd name="T13" fmla="*/ 22 h 1191"/>
                  <a:gd name="T14" fmla="*/ 466 w 2043"/>
                  <a:gd name="T15" fmla="*/ 13 h 1191"/>
                  <a:gd name="T16" fmla="*/ 429 w 2043"/>
                  <a:gd name="T17" fmla="*/ 7 h 1191"/>
                  <a:gd name="T18" fmla="*/ 395 w 2043"/>
                  <a:gd name="T19" fmla="*/ 3 h 1191"/>
                  <a:gd name="T20" fmla="*/ 362 w 2043"/>
                  <a:gd name="T21" fmla="*/ 1 h 1191"/>
                  <a:gd name="T22" fmla="*/ 350 w 2043"/>
                  <a:gd name="T23" fmla="*/ 0 h 1191"/>
                  <a:gd name="T24" fmla="*/ 333 w 2043"/>
                  <a:gd name="T25" fmla="*/ 1 h 1191"/>
                  <a:gd name="T26" fmla="*/ 308 w 2043"/>
                  <a:gd name="T27" fmla="*/ 2 h 1191"/>
                  <a:gd name="T28" fmla="*/ 285 w 2043"/>
                  <a:gd name="T29" fmla="*/ 3 h 1191"/>
                  <a:gd name="T30" fmla="*/ 266 w 2043"/>
                  <a:gd name="T31" fmla="*/ 6 h 1191"/>
                  <a:gd name="T32" fmla="*/ 211 w 2043"/>
                  <a:gd name="T33" fmla="*/ 11 h 1191"/>
                  <a:gd name="T34" fmla="*/ 129 w 2043"/>
                  <a:gd name="T35" fmla="*/ 19 h 1191"/>
                  <a:gd name="T36" fmla="*/ 53 w 2043"/>
                  <a:gd name="T37" fmla="*/ 26 h 1191"/>
                  <a:gd name="T38" fmla="*/ 39 w 2043"/>
                  <a:gd name="T39" fmla="*/ 67 h 1191"/>
                  <a:gd name="T40" fmla="*/ 17 w 2043"/>
                  <a:gd name="T41" fmla="*/ 83 h 1191"/>
                  <a:gd name="T42" fmla="*/ 1 w 2043"/>
                  <a:gd name="T43" fmla="*/ 101 h 1191"/>
                  <a:gd name="T44" fmla="*/ 2 w 2043"/>
                  <a:gd name="T45" fmla="*/ 143 h 1191"/>
                  <a:gd name="T46" fmla="*/ 39 w 2043"/>
                  <a:gd name="T47" fmla="*/ 335 h 1191"/>
                  <a:gd name="T48" fmla="*/ 57 w 2043"/>
                  <a:gd name="T49" fmla="*/ 388 h 1191"/>
                  <a:gd name="T50" fmla="*/ 67 w 2043"/>
                  <a:gd name="T51" fmla="*/ 392 h 1191"/>
                  <a:gd name="T52" fmla="*/ 70 w 2043"/>
                  <a:gd name="T53" fmla="*/ 393 h 1191"/>
                  <a:gd name="T54" fmla="*/ 92 w 2043"/>
                  <a:gd name="T55" fmla="*/ 397 h 1191"/>
                  <a:gd name="T56" fmla="*/ 117 w 2043"/>
                  <a:gd name="T57" fmla="*/ 394 h 1191"/>
                  <a:gd name="T58" fmla="*/ 140 w 2043"/>
                  <a:gd name="T59" fmla="*/ 388 h 1191"/>
                  <a:gd name="T60" fmla="*/ 168 w 2043"/>
                  <a:gd name="T61" fmla="*/ 377 h 1191"/>
                  <a:gd name="T62" fmla="*/ 232 w 2043"/>
                  <a:gd name="T63" fmla="*/ 346 h 1191"/>
                  <a:gd name="T64" fmla="*/ 299 w 2043"/>
                  <a:gd name="T65" fmla="*/ 313 h 1191"/>
                  <a:gd name="T66" fmla="*/ 330 w 2043"/>
                  <a:gd name="T67" fmla="*/ 301 h 1191"/>
                  <a:gd name="T68" fmla="*/ 337 w 2043"/>
                  <a:gd name="T69" fmla="*/ 301 h 1191"/>
                  <a:gd name="T70" fmla="*/ 347 w 2043"/>
                  <a:gd name="T71" fmla="*/ 300 h 1191"/>
                  <a:gd name="T72" fmla="*/ 353 w 2043"/>
                  <a:gd name="T73" fmla="*/ 302 h 1191"/>
                  <a:gd name="T74" fmla="*/ 372 w 2043"/>
                  <a:gd name="T75" fmla="*/ 310 h 1191"/>
                  <a:gd name="T76" fmla="*/ 402 w 2043"/>
                  <a:gd name="T77" fmla="*/ 323 h 1191"/>
                  <a:gd name="T78" fmla="*/ 448 w 2043"/>
                  <a:gd name="T79" fmla="*/ 342 h 1191"/>
                  <a:gd name="T80" fmla="*/ 471 w 2043"/>
                  <a:gd name="T81" fmla="*/ 351 h 1191"/>
                  <a:gd name="T82" fmla="*/ 492 w 2043"/>
                  <a:gd name="T83" fmla="*/ 360 h 1191"/>
                  <a:gd name="T84" fmla="*/ 504 w 2043"/>
                  <a:gd name="T85" fmla="*/ 365 h 1191"/>
                  <a:gd name="T86" fmla="*/ 529 w 2043"/>
                  <a:gd name="T87" fmla="*/ 376 h 1191"/>
                  <a:gd name="T88" fmla="*/ 560 w 2043"/>
                  <a:gd name="T89" fmla="*/ 386 h 1191"/>
                  <a:gd name="T90" fmla="*/ 584 w 2043"/>
                  <a:gd name="T91" fmla="*/ 391 h 1191"/>
                  <a:gd name="T92" fmla="*/ 603 w 2043"/>
                  <a:gd name="T93" fmla="*/ 388 h 1191"/>
                  <a:gd name="T94" fmla="*/ 622 w 2043"/>
                  <a:gd name="T95" fmla="*/ 393 h 1191"/>
                  <a:gd name="T96" fmla="*/ 643 w 2043"/>
                  <a:gd name="T97" fmla="*/ 391 h 1191"/>
                  <a:gd name="T98" fmla="*/ 673 w 2043"/>
                  <a:gd name="T99" fmla="*/ 287 h 1191"/>
                  <a:gd name="T100" fmla="*/ 681 w 2043"/>
                  <a:gd name="T101" fmla="*/ 141 h 11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3" h="1191">
                    <a:moveTo>
                      <a:pt x="2042" y="334"/>
                    </a:moveTo>
                    <a:lnTo>
                      <a:pt x="2041" y="304"/>
                    </a:lnTo>
                    <a:lnTo>
                      <a:pt x="2015" y="286"/>
                    </a:lnTo>
                    <a:lnTo>
                      <a:pt x="2005" y="279"/>
                    </a:lnTo>
                    <a:lnTo>
                      <a:pt x="1995" y="273"/>
                    </a:lnTo>
                    <a:lnTo>
                      <a:pt x="1984" y="266"/>
                    </a:lnTo>
                    <a:lnTo>
                      <a:pt x="1972" y="259"/>
                    </a:lnTo>
                    <a:lnTo>
                      <a:pt x="1960" y="253"/>
                    </a:lnTo>
                    <a:lnTo>
                      <a:pt x="1948" y="245"/>
                    </a:lnTo>
                    <a:lnTo>
                      <a:pt x="1934" y="238"/>
                    </a:lnTo>
                    <a:lnTo>
                      <a:pt x="1921" y="232"/>
                    </a:lnTo>
                    <a:lnTo>
                      <a:pt x="1907" y="225"/>
                    </a:lnTo>
                    <a:lnTo>
                      <a:pt x="1891" y="218"/>
                    </a:lnTo>
                    <a:lnTo>
                      <a:pt x="1876" y="211"/>
                    </a:lnTo>
                    <a:lnTo>
                      <a:pt x="1860" y="204"/>
                    </a:lnTo>
                    <a:lnTo>
                      <a:pt x="1844" y="198"/>
                    </a:lnTo>
                    <a:lnTo>
                      <a:pt x="1828" y="191"/>
                    </a:lnTo>
                    <a:lnTo>
                      <a:pt x="1810" y="185"/>
                    </a:lnTo>
                    <a:lnTo>
                      <a:pt x="1793" y="178"/>
                    </a:lnTo>
                    <a:lnTo>
                      <a:pt x="1791" y="177"/>
                    </a:lnTo>
                    <a:lnTo>
                      <a:pt x="1788" y="176"/>
                    </a:lnTo>
                    <a:lnTo>
                      <a:pt x="1784" y="173"/>
                    </a:lnTo>
                    <a:lnTo>
                      <a:pt x="1781" y="172"/>
                    </a:lnTo>
                    <a:lnTo>
                      <a:pt x="1760" y="161"/>
                    </a:lnTo>
                    <a:lnTo>
                      <a:pt x="1738" y="150"/>
                    </a:lnTo>
                    <a:lnTo>
                      <a:pt x="1717" y="140"/>
                    </a:lnTo>
                    <a:lnTo>
                      <a:pt x="1694" y="129"/>
                    </a:lnTo>
                    <a:lnTo>
                      <a:pt x="1673" y="120"/>
                    </a:lnTo>
                    <a:lnTo>
                      <a:pt x="1650" y="111"/>
                    </a:lnTo>
                    <a:lnTo>
                      <a:pt x="1628" y="102"/>
                    </a:lnTo>
                    <a:lnTo>
                      <a:pt x="1605" y="93"/>
                    </a:lnTo>
                    <a:lnTo>
                      <a:pt x="1581" y="86"/>
                    </a:lnTo>
                    <a:lnTo>
                      <a:pt x="1559" y="79"/>
                    </a:lnTo>
                    <a:lnTo>
                      <a:pt x="1536" y="72"/>
                    </a:lnTo>
                    <a:lnTo>
                      <a:pt x="1514" y="66"/>
                    </a:lnTo>
                    <a:lnTo>
                      <a:pt x="1490" y="60"/>
                    </a:lnTo>
                    <a:lnTo>
                      <a:pt x="1468" y="53"/>
                    </a:lnTo>
                    <a:lnTo>
                      <a:pt x="1445" y="48"/>
                    </a:lnTo>
                    <a:lnTo>
                      <a:pt x="1423" y="43"/>
                    </a:lnTo>
                    <a:lnTo>
                      <a:pt x="1399" y="39"/>
                    </a:lnTo>
                    <a:lnTo>
                      <a:pt x="1376" y="35"/>
                    </a:lnTo>
                    <a:lnTo>
                      <a:pt x="1355" y="31"/>
                    </a:lnTo>
                    <a:lnTo>
                      <a:pt x="1332" y="28"/>
                    </a:lnTo>
                    <a:lnTo>
                      <a:pt x="1311" y="24"/>
                    </a:lnTo>
                    <a:lnTo>
                      <a:pt x="1288" y="21"/>
                    </a:lnTo>
                    <a:lnTo>
                      <a:pt x="1267" y="19"/>
                    </a:lnTo>
                    <a:lnTo>
                      <a:pt x="1245" y="15"/>
                    </a:lnTo>
                    <a:lnTo>
                      <a:pt x="1225" y="13"/>
                    </a:lnTo>
                    <a:lnTo>
                      <a:pt x="1204" y="11"/>
                    </a:lnTo>
                    <a:lnTo>
                      <a:pt x="1184" y="9"/>
                    </a:lnTo>
                    <a:lnTo>
                      <a:pt x="1163" y="8"/>
                    </a:lnTo>
                    <a:lnTo>
                      <a:pt x="1144" y="7"/>
                    </a:lnTo>
                    <a:lnTo>
                      <a:pt x="1124" y="6"/>
                    </a:lnTo>
                    <a:lnTo>
                      <a:pt x="1106" y="5"/>
                    </a:lnTo>
                    <a:lnTo>
                      <a:pt x="1087" y="4"/>
                    </a:lnTo>
                    <a:lnTo>
                      <a:pt x="1079" y="2"/>
                    </a:lnTo>
                    <a:lnTo>
                      <a:pt x="1072" y="1"/>
                    </a:lnTo>
                    <a:lnTo>
                      <a:pt x="1064" y="1"/>
                    </a:lnTo>
                    <a:lnTo>
                      <a:pt x="1056" y="0"/>
                    </a:lnTo>
                    <a:lnTo>
                      <a:pt x="1049" y="1"/>
                    </a:lnTo>
                    <a:lnTo>
                      <a:pt x="1043" y="1"/>
                    </a:lnTo>
                    <a:lnTo>
                      <a:pt x="1037" y="2"/>
                    </a:lnTo>
                    <a:lnTo>
                      <a:pt x="1031" y="3"/>
                    </a:lnTo>
                    <a:lnTo>
                      <a:pt x="1015" y="3"/>
                    </a:lnTo>
                    <a:lnTo>
                      <a:pt x="999" y="3"/>
                    </a:lnTo>
                    <a:lnTo>
                      <a:pt x="984" y="3"/>
                    </a:lnTo>
                    <a:lnTo>
                      <a:pt x="968" y="3"/>
                    </a:lnTo>
                    <a:lnTo>
                      <a:pt x="954" y="4"/>
                    </a:lnTo>
                    <a:lnTo>
                      <a:pt x="938" y="4"/>
                    </a:lnTo>
                    <a:lnTo>
                      <a:pt x="924" y="5"/>
                    </a:lnTo>
                    <a:lnTo>
                      <a:pt x="910" y="6"/>
                    </a:lnTo>
                    <a:lnTo>
                      <a:pt x="896" y="6"/>
                    </a:lnTo>
                    <a:lnTo>
                      <a:pt x="882" y="7"/>
                    </a:lnTo>
                    <a:lnTo>
                      <a:pt x="870" y="8"/>
                    </a:lnTo>
                    <a:lnTo>
                      <a:pt x="856" y="10"/>
                    </a:lnTo>
                    <a:lnTo>
                      <a:pt x="844" y="11"/>
                    </a:lnTo>
                    <a:lnTo>
                      <a:pt x="833" y="12"/>
                    </a:lnTo>
                    <a:lnTo>
                      <a:pt x="822" y="14"/>
                    </a:lnTo>
                    <a:lnTo>
                      <a:pt x="811" y="15"/>
                    </a:lnTo>
                    <a:lnTo>
                      <a:pt x="797" y="17"/>
                    </a:lnTo>
                    <a:lnTo>
                      <a:pt x="775" y="20"/>
                    </a:lnTo>
                    <a:lnTo>
                      <a:pt x="748" y="23"/>
                    </a:lnTo>
                    <a:lnTo>
                      <a:pt x="714" y="26"/>
                    </a:lnTo>
                    <a:lnTo>
                      <a:pt x="676" y="30"/>
                    </a:lnTo>
                    <a:lnTo>
                      <a:pt x="633" y="34"/>
                    </a:lnTo>
                    <a:lnTo>
                      <a:pt x="588" y="38"/>
                    </a:lnTo>
                    <a:lnTo>
                      <a:pt x="539" y="43"/>
                    </a:lnTo>
                    <a:lnTo>
                      <a:pt x="489" y="47"/>
                    </a:lnTo>
                    <a:lnTo>
                      <a:pt x="439" y="52"/>
                    </a:lnTo>
                    <a:lnTo>
                      <a:pt x="388" y="56"/>
                    </a:lnTo>
                    <a:lnTo>
                      <a:pt x="337" y="62"/>
                    </a:lnTo>
                    <a:lnTo>
                      <a:pt x="289" y="66"/>
                    </a:lnTo>
                    <a:lnTo>
                      <a:pt x="242" y="70"/>
                    </a:lnTo>
                    <a:lnTo>
                      <a:pt x="199" y="74"/>
                    </a:lnTo>
                    <a:lnTo>
                      <a:pt x="159" y="77"/>
                    </a:lnTo>
                    <a:lnTo>
                      <a:pt x="77" y="84"/>
                    </a:lnTo>
                    <a:lnTo>
                      <a:pt x="109" y="160"/>
                    </a:lnTo>
                    <a:lnTo>
                      <a:pt x="111" y="167"/>
                    </a:lnTo>
                    <a:lnTo>
                      <a:pt x="114" y="181"/>
                    </a:lnTo>
                    <a:lnTo>
                      <a:pt x="117" y="201"/>
                    </a:lnTo>
                    <a:lnTo>
                      <a:pt x="121" y="229"/>
                    </a:lnTo>
                    <a:lnTo>
                      <a:pt x="106" y="233"/>
                    </a:lnTo>
                    <a:lnTo>
                      <a:pt x="88" y="238"/>
                    </a:lnTo>
                    <a:lnTo>
                      <a:pt x="69" y="244"/>
                    </a:lnTo>
                    <a:lnTo>
                      <a:pt x="50" y="249"/>
                    </a:lnTo>
                    <a:lnTo>
                      <a:pt x="34" y="255"/>
                    </a:lnTo>
                    <a:lnTo>
                      <a:pt x="19" y="259"/>
                    </a:lnTo>
                    <a:lnTo>
                      <a:pt x="10" y="262"/>
                    </a:lnTo>
                    <a:lnTo>
                      <a:pt x="7" y="263"/>
                    </a:lnTo>
                    <a:lnTo>
                      <a:pt x="3" y="302"/>
                    </a:lnTo>
                    <a:lnTo>
                      <a:pt x="2" y="310"/>
                    </a:lnTo>
                    <a:lnTo>
                      <a:pt x="1" y="319"/>
                    </a:lnTo>
                    <a:lnTo>
                      <a:pt x="0" y="329"/>
                    </a:lnTo>
                    <a:lnTo>
                      <a:pt x="0" y="341"/>
                    </a:lnTo>
                    <a:lnTo>
                      <a:pt x="5" y="429"/>
                    </a:lnTo>
                    <a:lnTo>
                      <a:pt x="21" y="539"/>
                    </a:lnTo>
                    <a:lnTo>
                      <a:pt x="42" y="661"/>
                    </a:lnTo>
                    <a:lnTo>
                      <a:pt x="67" y="785"/>
                    </a:lnTo>
                    <a:lnTo>
                      <a:pt x="92" y="903"/>
                    </a:lnTo>
                    <a:lnTo>
                      <a:pt x="116" y="1006"/>
                    </a:lnTo>
                    <a:lnTo>
                      <a:pt x="134" y="1084"/>
                    </a:lnTo>
                    <a:lnTo>
                      <a:pt x="146" y="1128"/>
                    </a:lnTo>
                    <a:lnTo>
                      <a:pt x="168" y="1160"/>
                    </a:lnTo>
                    <a:lnTo>
                      <a:pt x="169" y="1161"/>
                    </a:lnTo>
                    <a:lnTo>
                      <a:pt x="172" y="1163"/>
                    </a:lnTo>
                    <a:lnTo>
                      <a:pt x="176" y="1165"/>
                    </a:lnTo>
                    <a:lnTo>
                      <a:pt x="182" y="1168"/>
                    </a:lnTo>
                    <a:lnTo>
                      <a:pt x="188" y="1171"/>
                    </a:lnTo>
                    <a:lnTo>
                      <a:pt x="194" y="1173"/>
                    </a:lnTo>
                    <a:lnTo>
                      <a:pt x="200" y="1175"/>
                    </a:lnTo>
                    <a:lnTo>
                      <a:pt x="206" y="1175"/>
                    </a:lnTo>
                    <a:lnTo>
                      <a:pt x="207" y="1176"/>
                    </a:lnTo>
                    <a:lnTo>
                      <a:pt x="208" y="1177"/>
                    </a:lnTo>
                    <a:lnTo>
                      <a:pt x="209" y="1178"/>
                    </a:lnTo>
                    <a:lnTo>
                      <a:pt x="223" y="1183"/>
                    </a:lnTo>
                    <a:lnTo>
                      <a:pt x="235" y="1187"/>
                    </a:lnTo>
                    <a:lnTo>
                      <a:pt x="247" y="1190"/>
                    </a:lnTo>
                    <a:lnTo>
                      <a:pt x="262" y="1191"/>
                    </a:lnTo>
                    <a:lnTo>
                      <a:pt x="276" y="1191"/>
                    </a:lnTo>
                    <a:lnTo>
                      <a:pt x="290" y="1191"/>
                    </a:lnTo>
                    <a:lnTo>
                      <a:pt x="306" y="1189"/>
                    </a:lnTo>
                    <a:lnTo>
                      <a:pt x="321" y="1187"/>
                    </a:lnTo>
                    <a:lnTo>
                      <a:pt x="336" y="1184"/>
                    </a:lnTo>
                    <a:lnTo>
                      <a:pt x="352" y="1181"/>
                    </a:lnTo>
                    <a:lnTo>
                      <a:pt x="366" y="1178"/>
                    </a:lnTo>
                    <a:lnTo>
                      <a:pt x="380" y="1175"/>
                    </a:lnTo>
                    <a:lnTo>
                      <a:pt x="395" y="1171"/>
                    </a:lnTo>
                    <a:lnTo>
                      <a:pt x="407" y="1168"/>
                    </a:lnTo>
                    <a:lnTo>
                      <a:pt x="419" y="1164"/>
                    </a:lnTo>
                    <a:lnTo>
                      <a:pt x="430" y="1161"/>
                    </a:lnTo>
                    <a:lnTo>
                      <a:pt x="439" y="1158"/>
                    </a:lnTo>
                    <a:lnTo>
                      <a:pt x="453" y="1152"/>
                    </a:lnTo>
                    <a:lnTo>
                      <a:pt x="476" y="1142"/>
                    </a:lnTo>
                    <a:lnTo>
                      <a:pt x="503" y="1130"/>
                    </a:lnTo>
                    <a:lnTo>
                      <a:pt x="535" y="1115"/>
                    </a:lnTo>
                    <a:lnTo>
                      <a:pt x="571" y="1098"/>
                    </a:lnTo>
                    <a:lnTo>
                      <a:pt x="611" y="1079"/>
                    </a:lnTo>
                    <a:lnTo>
                      <a:pt x="652" y="1059"/>
                    </a:lnTo>
                    <a:lnTo>
                      <a:pt x="695" y="1039"/>
                    </a:lnTo>
                    <a:lnTo>
                      <a:pt x="739" y="1017"/>
                    </a:lnTo>
                    <a:lnTo>
                      <a:pt x="782" y="997"/>
                    </a:lnTo>
                    <a:lnTo>
                      <a:pt x="824" y="977"/>
                    </a:lnTo>
                    <a:lnTo>
                      <a:pt x="863" y="958"/>
                    </a:lnTo>
                    <a:lnTo>
                      <a:pt x="898" y="940"/>
                    </a:lnTo>
                    <a:lnTo>
                      <a:pt x="929" y="925"/>
                    </a:lnTo>
                    <a:lnTo>
                      <a:pt x="956" y="912"/>
                    </a:lnTo>
                    <a:lnTo>
                      <a:pt x="976" y="902"/>
                    </a:lnTo>
                    <a:lnTo>
                      <a:pt x="983" y="905"/>
                    </a:lnTo>
                    <a:lnTo>
                      <a:pt x="991" y="904"/>
                    </a:lnTo>
                    <a:lnTo>
                      <a:pt x="999" y="902"/>
                    </a:lnTo>
                    <a:lnTo>
                      <a:pt x="1002" y="901"/>
                    </a:lnTo>
                    <a:lnTo>
                      <a:pt x="1002" y="902"/>
                    </a:lnTo>
                    <a:lnTo>
                      <a:pt x="1005" y="903"/>
                    </a:lnTo>
                    <a:lnTo>
                      <a:pt x="1010" y="902"/>
                    </a:lnTo>
                    <a:lnTo>
                      <a:pt x="1019" y="896"/>
                    </a:lnTo>
                    <a:lnTo>
                      <a:pt x="1027" y="900"/>
                    </a:lnTo>
                    <a:lnTo>
                      <a:pt x="1034" y="901"/>
                    </a:lnTo>
                    <a:lnTo>
                      <a:pt x="1040" y="901"/>
                    </a:lnTo>
                    <a:lnTo>
                      <a:pt x="1042" y="901"/>
                    </a:lnTo>
                    <a:lnTo>
                      <a:pt x="1042" y="902"/>
                    </a:lnTo>
                    <a:lnTo>
                      <a:pt x="1044" y="903"/>
                    </a:lnTo>
                    <a:lnTo>
                      <a:pt x="1047" y="903"/>
                    </a:lnTo>
                    <a:lnTo>
                      <a:pt x="1052" y="901"/>
                    </a:lnTo>
                    <a:lnTo>
                      <a:pt x="1059" y="905"/>
                    </a:lnTo>
                    <a:lnTo>
                      <a:pt x="1069" y="909"/>
                    </a:lnTo>
                    <a:lnTo>
                      <a:pt x="1078" y="915"/>
                    </a:lnTo>
                    <a:lnTo>
                      <a:pt x="1089" y="920"/>
                    </a:lnTo>
                    <a:lnTo>
                      <a:pt x="1101" y="925"/>
                    </a:lnTo>
                    <a:lnTo>
                      <a:pt x="1115" y="931"/>
                    </a:lnTo>
                    <a:lnTo>
                      <a:pt x="1130" y="937"/>
                    </a:lnTo>
                    <a:lnTo>
                      <a:pt x="1147" y="944"/>
                    </a:lnTo>
                    <a:lnTo>
                      <a:pt x="1165" y="953"/>
                    </a:lnTo>
                    <a:lnTo>
                      <a:pt x="1185" y="961"/>
                    </a:lnTo>
                    <a:lnTo>
                      <a:pt x="1206" y="969"/>
                    </a:lnTo>
                    <a:lnTo>
                      <a:pt x="1230" y="979"/>
                    </a:lnTo>
                    <a:lnTo>
                      <a:pt x="1255" y="989"/>
                    </a:lnTo>
                    <a:lnTo>
                      <a:pt x="1283" y="1001"/>
                    </a:lnTo>
                    <a:lnTo>
                      <a:pt x="1313" y="1012"/>
                    </a:lnTo>
                    <a:lnTo>
                      <a:pt x="1345" y="1025"/>
                    </a:lnTo>
                    <a:lnTo>
                      <a:pt x="1359" y="1032"/>
                    </a:lnTo>
                    <a:lnTo>
                      <a:pt x="1373" y="1038"/>
                    </a:lnTo>
                    <a:lnTo>
                      <a:pt x="1388" y="1043"/>
                    </a:lnTo>
                    <a:lnTo>
                      <a:pt x="1401" y="1049"/>
                    </a:lnTo>
                    <a:lnTo>
                      <a:pt x="1414" y="1054"/>
                    </a:lnTo>
                    <a:lnTo>
                      <a:pt x="1428" y="1060"/>
                    </a:lnTo>
                    <a:lnTo>
                      <a:pt x="1441" y="1065"/>
                    </a:lnTo>
                    <a:lnTo>
                      <a:pt x="1452" y="1071"/>
                    </a:lnTo>
                    <a:lnTo>
                      <a:pt x="1465" y="1075"/>
                    </a:lnTo>
                    <a:lnTo>
                      <a:pt x="1475" y="1080"/>
                    </a:lnTo>
                    <a:lnTo>
                      <a:pt x="1484" y="1084"/>
                    </a:lnTo>
                    <a:lnTo>
                      <a:pt x="1493" y="1087"/>
                    </a:lnTo>
                    <a:lnTo>
                      <a:pt x="1501" y="1091"/>
                    </a:lnTo>
                    <a:lnTo>
                      <a:pt x="1508" y="1094"/>
                    </a:lnTo>
                    <a:lnTo>
                      <a:pt x="1513" y="1096"/>
                    </a:lnTo>
                    <a:lnTo>
                      <a:pt x="1517" y="1098"/>
                    </a:lnTo>
                    <a:lnTo>
                      <a:pt x="1532" y="1106"/>
                    </a:lnTo>
                    <a:lnTo>
                      <a:pt x="1550" y="1114"/>
                    </a:lnTo>
                    <a:lnTo>
                      <a:pt x="1567" y="1121"/>
                    </a:lnTo>
                    <a:lnTo>
                      <a:pt x="1587" y="1128"/>
                    </a:lnTo>
                    <a:lnTo>
                      <a:pt x="1605" y="1135"/>
                    </a:lnTo>
                    <a:lnTo>
                      <a:pt x="1625" y="1141"/>
                    </a:lnTo>
                    <a:lnTo>
                      <a:pt x="1644" y="1148"/>
                    </a:lnTo>
                    <a:lnTo>
                      <a:pt x="1663" y="1153"/>
                    </a:lnTo>
                    <a:lnTo>
                      <a:pt x="1681" y="1158"/>
                    </a:lnTo>
                    <a:lnTo>
                      <a:pt x="1698" y="1162"/>
                    </a:lnTo>
                    <a:lnTo>
                      <a:pt x="1715" y="1166"/>
                    </a:lnTo>
                    <a:lnTo>
                      <a:pt x="1729" y="1169"/>
                    </a:lnTo>
                    <a:lnTo>
                      <a:pt x="1742" y="1172"/>
                    </a:lnTo>
                    <a:lnTo>
                      <a:pt x="1753" y="1173"/>
                    </a:lnTo>
                    <a:lnTo>
                      <a:pt x="1762" y="1175"/>
                    </a:lnTo>
                    <a:lnTo>
                      <a:pt x="1768" y="1175"/>
                    </a:lnTo>
                    <a:lnTo>
                      <a:pt x="1805" y="1166"/>
                    </a:lnTo>
                    <a:lnTo>
                      <a:pt x="1806" y="1166"/>
                    </a:lnTo>
                    <a:lnTo>
                      <a:pt x="1810" y="1164"/>
                    </a:lnTo>
                    <a:lnTo>
                      <a:pt x="1814" y="1163"/>
                    </a:lnTo>
                    <a:lnTo>
                      <a:pt x="1817" y="1162"/>
                    </a:lnTo>
                    <a:lnTo>
                      <a:pt x="1833" y="1170"/>
                    </a:lnTo>
                    <a:lnTo>
                      <a:pt x="1849" y="1176"/>
                    </a:lnTo>
                    <a:lnTo>
                      <a:pt x="1865" y="1180"/>
                    </a:lnTo>
                    <a:lnTo>
                      <a:pt x="1880" y="1182"/>
                    </a:lnTo>
                    <a:lnTo>
                      <a:pt x="1893" y="1182"/>
                    </a:lnTo>
                    <a:lnTo>
                      <a:pt x="1907" y="1180"/>
                    </a:lnTo>
                    <a:lnTo>
                      <a:pt x="1919" y="1177"/>
                    </a:lnTo>
                    <a:lnTo>
                      <a:pt x="1929" y="1173"/>
                    </a:lnTo>
                    <a:lnTo>
                      <a:pt x="1952" y="1162"/>
                    </a:lnTo>
                    <a:lnTo>
                      <a:pt x="1959" y="1138"/>
                    </a:lnTo>
                    <a:lnTo>
                      <a:pt x="1984" y="1053"/>
                    </a:lnTo>
                    <a:lnTo>
                      <a:pt x="2003" y="960"/>
                    </a:lnTo>
                    <a:lnTo>
                      <a:pt x="2018" y="861"/>
                    </a:lnTo>
                    <a:lnTo>
                      <a:pt x="2029" y="762"/>
                    </a:lnTo>
                    <a:lnTo>
                      <a:pt x="2036" y="664"/>
                    </a:lnTo>
                    <a:lnTo>
                      <a:pt x="2040" y="574"/>
                    </a:lnTo>
                    <a:lnTo>
                      <a:pt x="2042" y="492"/>
                    </a:lnTo>
                    <a:lnTo>
                      <a:pt x="2043" y="424"/>
                    </a:lnTo>
                    <a:lnTo>
                      <a:pt x="2043" y="389"/>
                    </a:lnTo>
                    <a:lnTo>
                      <a:pt x="2043" y="361"/>
                    </a:lnTo>
                    <a:lnTo>
                      <a:pt x="2042" y="343"/>
                    </a:lnTo>
                    <a:lnTo>
                      <a:pt x="2042" y="3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19" name="Freeform 561"/>
              <p:cNvSpPr>
                <a:spLocks/>
              </p:cNvSpPr>
              <p:nvPr/>
            </p:nvSpPr>
            <p:spPr bwMode="auto">
              <a:xfrm>
                <a:off x="3082" y="2624"/>
                <a:ext cx="639" cy="356"/>
              </a:xfrm>
              <a:custGeom>
                <a:avLst/>
                <a:gdLst>
                  <a:gd name="T0" fmla="*/ 2 w 1918"/>
                  <a:gd name="T1" fmla="*/ 82 h 1069"/>
                  <a:gd name="T2" fmla="*/ 13 w 1918"/>
                  <a:gd name="T3" fmla="*/ 79 h 1069"/>
                  <a:gd name="T4" fmla="*/ 33 w 1918"/>
                  <a:gd name="T5" fmla="*/ 73 h 1069"/>
                  <a:gd name="T6" fmla="*/ 58 w 1918"/>
                  <a:gd name="T7" fmla="*/ 65 h 1069"/>
                  <a:gd name="T8" fmla="*/ 89 w 1918"/>
                  <a:gd name="T9" fmla="*/ 56 h 1069"/>
                  <a:gd name="T10" fmla="*/ 124 w 1918"/>
                  <a:gd name="T11" fmla="*/ 46 h 1069"/>
                  <a:gd name="T12" fmla="*/ 161 w 1918"/>
                  <a:gd name="T13" fmla="*/ 37 h 1069"/>
                  <a:gd name="T14" fmla="*/ 198 w 1918"/>
                  <a:gd name="T15" fmla="*/ 27 h 1069"/>
                  <a:gd name="T16" fmla="*/ 235 w 1918"/>
                  <a:gd name="T17" fmla="*/ 19 h 1069"/>
                  <a:gd name="T18" fmla="*/ 270 w 1918"/>
                  <a:gd name="T19" fmla="*/ 12 h 1069"/>
                  <a:gd name="T20" fmla="*/ 301 w 1918"/>
                  <a:gd name="T21" fmla="*/ 7 h 1069"/>
                  <a:gd name="T22" fmla="*/ 324 w 1918"/>
                  <a:gd name="T23" fmla="*/ 1 h 1069"/>
                  <a:gd name="T24" fmla="*/ 328 w 1918"/>
                  <a:gd name="T25" fmla="*/ 0 h 1069"/>
                  <a:gd name="T26" fmla="*/ 335 w 1918"/>
                  <a:gd name="T27" fmla="*/ 1 h 1069"/>
                  <a:gd name="T28" fmla="*/ 351 w 1918"/>
                  <a:gd name="T29" fmla="*/ 5 h 1069"/>
                  <a:gd name="T30" fmla="*/ 366 w 1918"/>
                  <a:gd name="T31" fmla="*/ 7 h 1069"/>
                  <a:gd name="T32" fmla="*/ 372 w 1918"/>
                  <a:gd name="T33" fmla="*/ 7 h 1069"/>
                  <a:gd name="T34" fmla="*/ 377 w 1918"/>
                  <a:gd name="T35" fmla="*/ 8 h 1069"/>
                  <a:gd name="T36" fmla="*/ 391 w 1918"/>
                  <a:gd name="T37" fmla="*/ 10 h 1069"/>
                  <a:gd name="T38" fmla="*/ 411 w 1918"/>
                  <a:gd name="T39" fmla="*/ 15 h 1069"/>
                  <a:gd name="T40" fmla="*/ 438 w 1918"/>
                  <a:gd name="T41" fmla="*/ 20 h 1069"/>
                  <a:gd name="T42" fmla="*/ 468 w 1918"/>
                  <a:gd name="T43" fmla="*/ 28 h 1069"/>
                  <a:gd name="T44" fmla="*/ 501 w 1918"/>
                  <a:gd name="T45" fmla="*/ 36 h 1069"/>
                  <a:gd name="T46" fmla="*/ 534 w 1918"/>
                  <a:gd name="T47" fmla="*/ 46 h 1069"/>
                  <a:gd name="T48" fmla="*/ 567 w 1918"/>
                  <a:gd name="T49" fmla="*/ 57 h 1069"/>
                  <a:gd name="T50" fmla="*/ 597 w 1918"/>
                  <a:gd name="T51" fmla="*/ 69 h 1069"/>
                  <a:gd name="T52" fmla="*/ 624 w 1918"/>
                  <a:gd name="T53" fmla="*/ 82 h 1069"/>
                  <a:gd name="T54" fmla="*/ 639 w 1918"/>
                  <a:gd name="T55" fmla="*/ 99 h 1069"/>
                  <a:gd name="T56" fmla="*/ 637 w 1918"/>
                  <a:gd name="T57" fmla="*/ 188 h 1069"/>
                  <a:gd name="T58" fmla="*/ 623 w 1918"/>
                  <a:gd name="T59" fmla="*/ 315 h 1069"/>
                  <a:gd name="T60" fmla="*/ 611 w 1918"/>
                  <a:gd name="T61" fmla="*/ 353 h 1069"/>
                  <a:gd name="T62" fmla="*/ 604 w 1918"/>
                  <a:gd name="T63" fmla="*/ 353 h 1069"/>
                  <a:gd name="T64" fmla="*/ 594 w 1918"/>
                  <a:gd name="T65" fmla="*/ 349 h 1069"/>
                  <a:gd name="T66" fmla="*/ 583 w 1918"/>
                  <a:gd name="T67" fmla="*/ 346 h 1069"/>
                  <a:gd name="T68" fmla="*/ 572 w 1918"/>
                  <a:gd name="T69" fmla="*/ 349 h 1069"/>
                  <a:gd name="T70" fmla="*/ 567 w 1918"/>
                  <a:gd name="T71" fmla="*/ 351 h 1069"/>
                  <a:gd name="T72" fmla="*/ 558 w 1918"/>
                  <a:gd name="T73" fmla="*/ 349 h 1069"/>
                  <a:gd name="T74" fmla="*/ 544 w 1918"/>
                  <a:gd name="T75" fmla="*/ 345 h 1069"/>
                  <a:gd name="T76" fmla="*/ 527 w 1918"/>
                  <a:gd name="T77" fmla="*/ 341 h 1069"/>
                  <a:gd name="T78" fmla="*/ 510 w 1918"/>
                  <a:gd name="T79" fmla="*/ 334 h 1069"/>
                  <a:gd name="T80" fmla="*/ 494 w 1918"/>
                  <a:gd name="T81" fmla="*/ 327 h 1069"/>
                  <a:gd name="T82" fmla="*/ 473 w 1918"/>
                  <a:gd name="T83" fmla="*/ 318 h 1069"/>
                  <a:gd name="T84" fmla="*/ 437 w 1918"/>
                  <a:gd name="T85" fmla="*/ 304 h 1069"/>
                  <a:gd name="T86" fmla="*/ 396 w 1918"/>
                  <a:gd name="T87" fmla="*/ 287 h 1069"/>
                  <a:gd name="T88" fmla="*/ 360 w 1918"/>
                  <a:gd name="T89" fmla="*/ 272 h 1069"/>
                  <a:gd name="T90" fmla="*/ 336 w 1918"/>
                  <a:gd name="T91" fmla="*/ 261 h 1069"/>
                  <a:gd name="T92" fmla="*/ 326 w 1918"/>
                  <a:gd name="T93" fmla="*/ 257 h 1069"/>
                  <a:gd name="T94" fmla="*/ 312 w 1918"/>
                  <a:gd name="T95" fmla="*/ 250 h 1069"/>
                  <a:gd name="T96" fmla="*/ 307 w 1918"/>
                  <a:gd name="T97" fmla="*/ 255 h 1069"/>
                  <a:gd name="T98" fmla="*/ 292 w 1918"/>
                  <a:gd name="T99" fmla="*/ 263 h 1069"/>
                  <a:gd name="T100" fmla="*/ 260 w 1918"/>
                  <a:gd name="T101" fmla="*/ 279 h 1069"/>
                  <a:gd name="T102" fmla="*/ 215 w 1918"/>
                  <a:gd name="T103" fmla="*/ 301 h 1069"/>
                  <a:gd name="T104" fmla="*/ 168 w 1918"/>
                  <a:gd name="T105" fmla="*/ 324 h 1069"/>
                  <a:gd name="T106" fmla="*/ 132 w 1918"/>
                  <a:gd name="T107" fmla="*/ 341 h 1069"/>
                  <a:gd name="T108" fmla="*/ 118 w 1918"/>
                  <a:gd name="T109" fmla="*/ 346 h 1069"/>
                  <a:gd name="T110" fmla="*/ 112 w 1918"/>
                  <a:gd name="T111" fmla="*/ 348 h 1069"/>
                  <a:gd name="T112" fmla="*/ 100 w 1918"/>
                  <a:gd name="T113" fmla="*/ 352 h 1069"/>
                  <a:gd name="T114" fmla="*/ 86 w 1918"/>
                  <a:gd name="T115" fmla="*/ 355 h 1069"/>
                  <a:gd name="T116" fmla="*/ 71 w 1918"/>
                  <a:gd name="T117" fmla="*/ 356 h 1069"/>
                  <a:gd name="T118" fmla="*/ 60 w 1918"/>
                  <a:gd name="T119" fmla="*/ 355 h 1069"/>
                  <a:gd name="T120" fmla="*/ 45 w 1918"/>
                  <a:gd name="T121" fmla="*/ 341 h 1069"/>
                  <a:gd name="T122" fmla="*/ 21 w 1918"/>
                  <a:gd name="T123" fmla="*/ 236 h 1069"/>
                  <a:gd name="T124" fmla="*/ 0 w 1918"/>
                  <a:gd name="T125" fmla="*/ 109 h 10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18" h="1069">
                    <a:moveTo>
                      <a:pt x="0" y="249"/>
                    </a:moveTo>
                    <a:lnTo>
                      <a:pt x="2" y="248"/>
                    </a:lnTo>
                    <a:lnTo>
                      <a:pt x="7" y="247"/>
                    </a:lnTo>
                    <a:lnTo>
                      <a:pt x="15" y="244"/>
                    </a:lnTo>
                    <a:lnTo>
                      <a:pt x="26" y="241"/>
                    </a:lnTo>
                    <a:lnTo>
                      <a:pt x="40" y="237"/>
                    </a:lnTo>
                    <a:lnTo>
                      <a:pt x="57" y="232"/>
                    </a:lnTo>
                    <a:lnTo>
                      <a:pt x="76" y="225"/>
                    </a:lnTo>
                    <a:lnTo>
                      <a:pt x="98" y="219"/>
                    </a:lnTo>
                    <a:lnTo>
                      <a:pt x="122" y="212"/>
                    </a:lnTo>
                    <a:lnTo>
                      <a:pt x="147" y="204"/>
                    </a:lnTo>
                    <a:lnTo>
                      <a:pt x="175" y="196"/>
                    </a:lnTo>
                    <a:lnTo>
                      <a:pt x="205" y="187"/>
                    </a:lnTo>
                    <a:lnTo>
                      <a:pt x="235" y="178"/>
                    </a:lnTo>
                    <a:lnTo>
                      <a:pt x="268" y="169"/>
                    </a:lnTo>
                    <a:lnTo>
                      <a:pt x="302" y="159"/>
                    </a:lnTo>
                    <a:lnTo>
                      <a:pt x="337" y="149"/>
                    </a:lnTo>
                    <a:lnTo>
                      <a:pt x="372" y="139"/>
                    </a:lnTo>
                    <a:lnTo>
                      <a:pt x="409" y="130"/>
                    </a:lnTo>
                    <a:lnTo>
                      <a:pt x="446" y="120"/>
                    </a:lnTo>
                    <a:lnTo>
                      <a:pt x="483" y="110"/>
                    </a:lnTo>
                    <a:lnTo>
                      <a:pt x="521" y="100"/>
                    </a:lnTo>
                    <a:lnTo>
                      <a:pt x="557" y="91"/>
                    </a:lnTo>
                    <a:lnTo>
                      <a:pt x="595" y="82"/>
                    </a:lnTo>
                    <a:lnTo>
                      <a:pt x="632" y="72"/>
                    </a:lnTo>
                    <a:lnTo>
                      <a:pt x="669" y="64"/>
                    </a:lnTo>
                    <a:lnTo>
                      <a:pt x="706" y="56"/>
                    </a:lnTo>
                    <a:lnTo>
                      <a:pt x="741" y="49"/>
                    </a:lnTo>
                    <a:lnTo>
                      <a:pt x="776" y="42"/>
                    </a:lnTo>
                    <a:lnTo>
                      <a:pt x="810" y="36"/>
                    </a:lnTo>
                    <a:lnTo>
                      <a:pt x="842" y="30"/>
                    </a:lnTo>
                    <a:lnTo>
                      <a:pt x="872" y="25"/>
                    </a:lnTo>
                    <a:lnTo>
                      <a:pt x="902" y="21"/>
                    </a:lnTo>
                    <a:lnTo>
                      <a:pt x="933" y="25"/>
                    </a:lnTo>
                    <a:lnTo>
                      <a:pt x="971" y="4"/>
                    </a:lnTo>
                    <a:lnTo>
                      <a:pt x="972" y="4"/>
                    </a:lnTo>
                    <a:lnTo>
                      <a:pt x="975" y="3"/>
                    </a:lnTo>
                    <a:lnTo>
                      <a:pt x="980" y="2"/>
                    </a:lnTo>
                    <a:lnTo>
                      <a:pt x="986" y="1"/>
                    </a:lnTo>
                    <a:lnTo>
                      <a:pt x="992" y="0"/>
                    </a:lnTo>
                    <a:lnTo>
                      <a:pt x="1000" y="1"/>
                    </a:lnTo>
                    <a:lnTo>
                      <a:pt x="1007" y="2"/>
                    </a:lnTo>
                    <a:lnTo>
                      <a:pt x="1014" y="4"/>
                    </a:lnTo>
                    <a:lnTo>
                      <a:pt x="1034" y="11"/>
                    </a:lnTo>
                    <a:lnTo>
                      <a:pt x="1054" y="16"/>
                    </a:lnTo>
                    <a:lnTo>
                      <a:pt x="1071" y="19"/>
                    </a:lnTo>
                    <a:lnTo>
                      <a:pt x="1087" y="21"/>
                    </a:lnTo>
                    <a:lnTo>
                      <a:pt x="1099" y="22"/>
                    </a:lnTo>
                    <a:lnTo>
                      <a:pt x="1109" y="22"/>
                    </a:lnTo>
                    <a:lnTo>
                      <a:pt x="1115" y="21"/>
                    </a:lnTo>
                    <a:lnTo>
                      <a:pt x="1117" y="21"/>
                    </a:lnTo>
                    <a:lnTo>
                      <a:pt x="1120" y="21"/>
                    </a:lnTo>
                    <a:lnTo>
                      <a:pt x="1124" y="22"/>
                    </a:lnTo>
                    <a:lnTo>
                      <a:pt x="1132" y="24"/>
                    </a:lnTo>
                    <a:lnTo>
                      <a:pt x="1143" y="26"/>
                    </a:lnTo>
                    <a:lnTo>
                      <a:pt x="1156" y="28"/>
                    </a:lnTo>
                    <a:lnTo>
                      <a:pt x="1173" y="31"/>
                    </a:lnTo>
                    <a:lnTo>
                      <a:pt x="1191" y="36"/>
                    </a:lnTo>
                    <a:lnTo>
                      <a:pt x="1212" y="40"/>
                    </a:lnTo>
                    <a:lnTo>
                      <a:pt x="1235" y="45"/>
                    </a:lnTo>
                    <a:lnTo>
                      <a:pt x="1260" y="50"/>
                    </a:lnTo>
                    <a:lnTo>
                      <a:pt x="1287" y="55"/>
                    </a:lnTo>
                    <a:lnTo>
                      <a:pt x="1314" y="61"/>
                    </a:lnTo>
                    <a:lnTo>
                      <a:pt x="1343" y="68"/>
                    </a:lnTo>
                    <a:lnTo>
                      <a:pt x="1374" y="76"/>
                    </a:lnTo>
                    <a:lnTo>
                      <a:pt x="1405" y="83"/>
                    </a:lnTo>
                    <a:lnTo>
                      <a:pt x="1437" y="91"/>
                    </a:lnTo>
                    <a:lnTo>
                      <a:pt x="1470" y="100"/>
                    </a:lnTo>
                    <a:lnTo>
                      <a:pt x="1503" y="108"/>
                    </a:lnTo>
                    <a:lnTo>
                      <a:pt x="1537" y="119"/>
                    </a:lnTo>
                    <a:lnTo>
                      <a:pt x="1570" y="128"/>
                    </a:lnTo>
                    <a:lnTo>
                      <a:pt x="1604" y="138"/>
                    </a:lnTo>
                    <a:lnTo>
                      <a:pt x="1636" y="149"/>
                    </a:lnTo>
                    <a:lnTo>
                      <a:pt x="1670" y="160"/>
                    </a:lnTo>
                    <a:lnTo>
                      <a:pt x="1702" y="171"/>
                    </a:lnTo>
                    <a:lnTo>
                      <a:pt x="1734" y="183"/>
                    </a:lnTo>
                    <a:lnTo>
                      <a:pt x="1764" y="196"/>
                    </a:lnTo>
                    <a:lnTo>
                      <a:pt x="1793" y="208"/>
                    </a:lnTo>
                    <a:lnTo>
                      <a:pt x="1821" y="220"/>
                    </a:lnTo>
                    <a:lnTo>
                      <a:pt x="1848" y="234"/>
                    </a:lnTo>
                    <a:lnTo>
                      <a:pt x="1873" y="247"/>
                    </a:lnTo>
                    <a:lnTo>
                      <a:pt x="1896" y="260"/>
                    </a:lnTo>
                    <a:lnTo>
                      <a:pt x="1917" y="275"/>
                    </a:lnTo>
                    <a:lnTo>
                      <a:pt x="1918" y="297"/>
                    </a:lnTo>
                    <a:lnTo>
                      <a:pt x="1918" y="359"/>
                    </a:lnTo>
                    <a:lnTo>
                      <a:pt x="1917" y="450"/>
                    </a:lnTo>
                    <a:lnTo>
                      <a:pt x="1913" y="564"/>
                    </a:lnTo>
                    <a:lnTo>
                      <a:pt x="1905" y="690"/>
                    </a:lnTo>
                    <a:lnTo>
                      <a:pt x="1891" y="821"/>
                    </a:lnTo>
                    <a:lnTo>
                      <a:pt x="1869" y="945"/>
                    </a:lnTo>
                    <a:lnTo>
                      <a:pt x="1838" y="1057"/>
                    </a:lnTo>
                    <a:lnTo>
                      <a:pt x="1837" y="1058"/>
                    </a:lnTo>
                    <a:lnTo>
                      <a:pt x="1834" y="1059"/>
                    </a:lnTo>
                    <a:lnTo>
                      <a:pt x="1829" y="1060"/>
                    </a:lnTo>
                    <a:lnTo>
                      <a:pt x="1822" y="1061"/>
                    </a:lnTo>
                    <a:lnTo>
                      <a:pt x="1814" y="1061"/>
                    </a:lnTo>
                    <a:lnTo>
                      <a:pt x="1805" y="1059"/>
                    </a:lnTo>
                    <a:lnTo>
                      <a:pt x="1794" y="1055"/>
                    </a:lnTo>
                    <a:lnTo>
                      <a:pt x="1783" y="1049"/>
                    </a:lnTo>
                    <a:lnTo>
                      <a:pt x="1772" y="1042"/>
                    </a:lnTo>
                    <a:lnTo>
                      <a:pt x="1761" y="1040"/>
                    </a:lnTo>
                    <a:lnTo>
                      <a:pt x="1749" y="1040"/>
                    </a:lnTo>
                    <a:lnTo>
                      <a:pt x="1738" y="1042"/>
                    </a:lnTo>
                    <a:lnTo>
                      <a:pt x="1728" y="1045"/>
                    </a:lnTo>
                    <a:lnTo>
                      <a:pt x="1718" y="1049"/>
                    </a:lnTo>
                    <a:lnTo>
                      <a:pt x="1711" y="1052"/>
                    </a:lnTo>
                    <a:lnTo>
                      <a:pt x="1705" y="1053"/>
                    </a:lnTo>
                    <a:lnTo>
                      <a:pt x="1701" y="1053"/>
                    </a:lnTo>
                    <a:lnTo>
                      <a:pt x="1695" y="1052"/>
                    </a:lnTo>
                    <a:lnTo>
                      <a:pt x="1687" y="1050"/>
                    </a:lnTo>
                    <a:lnTo>
                      <a:pt x="1675" y="1048"/>
                    </a:lnTo>
                    <a:lnTo>
                      <a:pt x="1663" y="1044"/>
                    </a:lnTo>
                    <a:lnTo>
                      <a:pt x="1649" y="1041"/>
                    </a:lnTo>
                    <a:lnTo>
                      <a:pt x="1633" y="1037"/>
                    </a:lnTo>
                    <a:lnTo>
                      <a:pt x="1617" y="1033"/>
                    </a:lnTo>
                    <a:lnTo>
                      <a:pt x="1601" y="1028"/>
                    </a:lnTo>
                    <a:lnTo>
                      <a:pt x="1583" y="1023"/>
                    </a:lnTo>
                    <a:lnTo>
                      <a:pt x="1565" y="1017"/>
                    </a:lnTo>
                    <a:lnTo>
                      <a:pt x="1547" y="1011"/>
                    </a:lnTo>
                    <a:lnTo>
                      <a:pt x="1530" y="1004"/>
                    </a:lnTo>
                    <a:lnTo>
                      <a:pt x="1513" y="997"/>
                    </a:lnTo>
                    <a:lnTo>
                      <a:pt x="1497" y="990"/>
                    </a:lnTo>
                    <a:lnTo>
                      <a:pt x="1483" y="983"/>
                    </a:lnTo>
                    <a:lnTo>
                      <a:pt x="1469" y="977"/>
                    </a:lnTo>
                    <a:lnTo>
                      <a:pt x="1448" y="967"/>
                    </a:lnTo>
                    <a:lnTo>
                      <a:pt x="1421" y="956"/>
                    </a:lnTo>
                    <a:lnTo>
                      <a:pt x="1389" y="943"/>
                    </a:lnTo>
                    <a:lnTo>
                      <a:pt x="1352" y="928"/>
                    </a:lnTo>
                    <a:lnTo>
                      <a:pt x="1313" y="913"/>
                    </a:lnTo>
                    <a:lnTo>
                      <a:pt x="1273" y="897"/>
                    </a:lnTo>
                    <a:lnTo>
                      <a:pt x="1231" y="879"/>
                    </a:lnTo>
                    <a:lnTo>
                      <a:pt x="1190" y="863"/>
                    </a:lnTo>
                    <a:lnTo>
                      <a:pt x="1150" y="846"/>
                    </a:lnTo>
                    <a:lnTo>
                      <a:pt x="1113" y="830"/>
                    </a:lnTo>
                    <a:lnTo>
                      <a:pt x="1080" y="816"/>
                    </a:lnTo>
                    <a:lnTo>
                      <a:pt x="1050" y="803"/>
                    </a:lnTo>
                    <a:lnTo>
                      <a:pt x="1026" y="792"/>
                    </a:lnTo>
                    <a:lnTo>
                      <a:pt x="1010" y="783"/>
                    </a:lnTo>
                    <a:lnTo>
                      <a:pt x="1001" y="777"/>
                    </a:lnTo>
                    <a:lnTo>
                      <a:pt x="991" y="763"/>
                    </a:lnTo>
                    <a:lnTo>
                      <a:pt x="979" y="772"/>
                    </a:lnTo>
                    <a:lnTo>
                      <a:pt x="962" y="755"/>
                    </a:lnTo>
                    <a:lnTo>
                      <a:pt x="945" y="768"/>
                    </a:lnTo>
                    <a:lnTo>
                      <a:pt x="936" y="751"/>
                    </a:lnTo>
                    <a:lnTo>
                      <a:pt x="935" y="753"/>
                    </a:lnTo>
                    <a:lnTo>
                      <a:pt x="931" y="759"/>
                    </a:lnTo>
                    <a:lnTo>
                      <a:pt x="922" y="767"/>
                    </a:lnTo>
                    <a:lnTo>
                      <a:pt x="906" y="777"/>
                    </a:lnTo>
                    <a:lnTo>
                      <a:pt x="897" y="782"/>
                    </a:lnTo>
                    <a:lnTo>
                      <a:pt x="877" y="791"/>
                    </a:lnTo>
                    <a:lnTo>
                      <a:pt x="851" y="804"/>
                    </a:lnTo>
                    <a:lnTo>
                      <a:pt x="818" y="821"/>
                    </a:lnTo>
                    <a:lnTo>
                      <a:pt x="779" y="839"/>
                    </a:lnTo>
                    <a:lnTo>
                      <a:pt x="737" y="860"/>
                    </a:lnTo>
                    <a:lnTo>
                      <a:pt x="692" y="882"/>
                    </a:lnTo>
                    <a:lnTo>
                      <a:pt x="645" y="905"/>
                    </a:lnTo>
                    <a:lnTo>
                      <a:pt x="596" y="927"/>
                    </a:lnTo>
                    <a:lnTo>
                      <a:pt x="550" y="950"/>
                    </a:lnTo>
                    <a:lnTo>
                      <a:pt x="505" y="972"/>
                    </a:lnTo>
                    <a:lnTo>
                      <a:pt x="464" y="991"/>
                    </a:lnTo>
                    <a:lnTo>
                      <a:pt x="427" y="1009"/>
                    </a:lnTo>
                    <a:lnTo>
                      <a:pt x="396" y="1023"/>
                    </a:lnTo>
                    <a:lnTo>
                      <a:pt x="372" y="1033"/>
                    </a:lnTo>
                    <a:lnTo>
                      <a:pt x="356" y="1039"/>
                    </a:lnTo>
                    <a:lnTo>
                      <a:pt x="355" y="1039"/>
                    </a:lnTo>
                    <a:lnTo>
                      <a:pt x="350" y="1041"/>
                    </a:lnTo>
                    <a:lnTo>
                      <a:pt x="344" y="1043"/>
                    </a:lnTo>
                    <a:lnTo>
                      <a:pt x="336" y="1045"/>
                    </a:lnTo>
                    <a:lnTo>
                      <a:pt x="325" y="1049"/>
                    </a:lnTo>
                    <a:lnTo>
                      <a:pt x="313" y="1052"/>
                    </a:lnTo>
                    <a:lnTo>
                      <a:pt x="300" y="1056"/>
                    </a:lnTo>
                    <a:lnTo>
                      <a:pt x="286" y="1059"/>
                    </a:lnTo>
                    <a:lnTo>
                      <a:pt x="271" y="1062"/>
                    </a:lnTo>
                    <a:lnTo>
                      <a:pt x="257" y="1065"/>
                    </a:lnTo>
                    <a:lnTo>
                      <a:pt x="242" y="1067"/>
                    </a:lnTo>
                    <a:lnTo>
                      <a:pt x="227" y="1068"/>
                    </a:lnTo>
                    <a:lnTo>
                      <a:pt x="214" y="1069"/>
                    </a:lnTo>
                    <a:lnTo>
                      <a:pt x="202" y="1069"/>
                    </a:lnTo>
                    <a:lnTo>
                      <a:pt x="190" y="1068"/>
                    </a:lnTo>
                    <a:lnTo>
                      <a:pt x="180" y="1065"/>
                    </a:lnTo>
                    <a:lnTo>
                      <a:pt x="163" y="1048"/>
                    </a:lnTo>
                    <a:lnTo>
                      <a:pt x="141" y="1053"/>
                    </a:lnTo>
                    <a:lnTo>
                      <a:pt x="134" y="1024"/>
                    </a:lnTo>
                    <a:lnTo>
                      <a:pt x="115" y="948"/>
                    </a:lnTo>
                    <a:lnTo>
                      <a:pt x="91" y="838"/>
                    </a:lnTo>
                    <a:lnTo>
                      <a:pt x="62" y="708"/>
                    </a:lnTo>
                    <a:lnTo>
                      <a:pt x="34" y="569"/>
                    </a:lnTo>
                    <a:lnTo>
                      <a:pt x="13" y="438"/>
                    </a:lnTo>
                    <a:lnTo>
                      <a:pt x="0" y="327"/>
                    </a:lnTo>
                    <a:lnTo>
                      <a:pt x="0" y="249"/>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0" name="Freeform 562"/>
              <p:cNvSpPr>
                <a:spLocks/>
              </p:cNvSpPr>
              <p:nvPr/>
            </p:nvSpPr>
            <p:spPr bwMode="auto">
              <a:xfrm>
                <a:off x="3086" y="2711"/>
                <a:ext cx="78" cy="264"/>
              </a:xfrm>
              <a:custGeom>
                <a:avLst/>
                <a:gdLst>
                  <a:gd name="T0" fmla="*/ 3 w 234"/>
                  <a:gd name="T1" fmla="*/ 3 h 791"/>
                  <a:gd name="T2" fmla="*/ 0 w 234"/>
                  <a:gd name="T3" fmla="*/ 10 h 791"/>
                  <a:gd name="T4" fmla="*/ 2 w 234"/>
                  <a:gd name="T5" fmla="*/ 27 h 791"/>
                  <a:gd name="T6" fmla="*/ 14 w 234"/>
                  <a:gd name="T7" fmla="*/ 91 h 791"/>
                  <a:gd name="T8" fmla="*/ 30 w 234"/>
                  <a:gd name="T9" fmla="*/ 175 h 791"/>
                  <a:gd name="T10" fmla="*/ 41 w 234"/>
                  <a:gd name="T11" fmla="*/ 237 h 791"/>
                  <a:gd name="T12" fmla="*/ 43 w 234"/>
                  <a:gd name="T13" fmla="*/ 250 h 791"/>
                  <a:gd name="T14" fmla="*/ 44 w 234"/>
                  <a:gd name="T15" fmla="*/ 256 h 791"/>
                  <a:gd name="T16" fmla="*/ 48 w 234"/>
                  <a:gd name="T17" fmla="*/ 256 h 791"/>
                  <a:gd name="T18" fmla="*/ 51 w 234"/>
                  <a:gd name="T19" fmla="*/ 254 h 791"/>
                  <a:gd name="T20" fmla="*/ 52 w 234"/>
                  <a:gd name="T21" fmla="*/ 250 h 791"/>
                  <a:gd name="T22" fmla="*/ 49 w 234"/>
                  <a:gd name="T23" fmla="*/ 219 h 791"/>
                  <a:gd name="T24" fmla="*/ 52 w 234"/>
                  <a:gd name="T25" fmla="*/ 229 h 791"/>
                  <a:gd name="T26" fmla="*/ 56 w 234"/>
                  <a:gd name="T27" fmla="*/ 243 h 791"/>
                  <a:gd name="T28" fmla="*/ 59 w 234"/>
                  <a:gd name="T29" fmla="*/ 254 h 791"/>
                  <a:gd name="T30" fmla="*/ 60 w 234"/>
                  <a:gd name="T31" fmla="*/ 258 h 791"/>
                  <a:gd name="T32" fmla="*/ 62 w 234"/>
                  <a:gd name="T33" fmla="*/ 261 h 791"/>
                  <a:gd name="T34" fmla="*/ 66 w 234"/>
                  <a:gd name="T35" fmla="*/ 264 h 791"/>
                  <a:gd name="T36" fmla="*/ 73 w 234"/>
                  <a:gd name="T37" fmla="*/ 264 h 791"/>
                  <a:gd name="T38" fmla="*/ 77 w 234"/>
                  <a:gd name="T39" fmla="*/ 262 h 791"/>
                  <a:gd name="T40" fmla="*/ 78 w 234"/>
                  <a:gd name="T41" fmla="*/ 259 h 791"/>
                  <a:gd name="T42" fmla="*/ 72 w 234"/>
                  <a:gd name="T43" fmla="*/ 247 h 791"/>
                  <a:gd name="T44" fmla="*/ 66 w 234"/>
                  <a:gd name="T45" fmla="*/ 229 h 791"/>
                  <a:gd name="T46" fmla="*/ 59 w 234"/>
                  <a:gd name="T47" fmla="*/ 208 h 791"/>
                  <a:gd name="T48" fmla="*/ 54 w 234"/>
                  <a:gd name="T49" fmla="*/ 192 h 791"/>
                  <a:gd name="T50" fmla="*/ 52 w 234"/>
                  <a:gd name="T51" fmla="*/ 183 h 791"/>
                  <a:gd name="T52" fmla="*/ 46 w 234"/>
                  <a:gd name="T53" fmla="*/ 151 h 791"/>
                  <a:gd name="T54" fmla="*/ 38 w 234"/>
                  <a:gd name="T55" fmla="*/ 107 h 791"/>
                  <a:gd name="T56" fmla="*/ 32 w 234"/>
                  <a:gd name="T57" fmla="*/ 69 h 791"/>
                  <a:gd name="T58" fmla="*/ 31 w 234"/>
                  <a:gd name="T59" fmla="*/ 41 h 791"/>
                  <a:gd name="T60" fmla="*/ 30 w 234"/>
                  <a:gd name="T61" fmla="*/ 14 h 791"/>
                  <a:gd name="T62" fmla="*/ 30 w 234"/>
                  <a:gd name="T63" fmla="*/ 9 h 791"/>
                  <a:gd name="T64" fmla="*/ 28 w 234"/>
                  <a:gd name="T65" fmla="*/ 5 h 791"/>
                  <a:gd name="T66" fmla="*/ 24 w 234"/>
                  <a:gd name="T67" fmla="*/ 1 h 791"/>
                  <a:gd name="T68" fmla="*/ 20 w 234"/>
                  <a:gd name="T69" fmla="*/ 0 h 791"/>
                  <a:gd name="T70" fmla="*/ 16 w 234"/>
                  <a:gd name="T71" fmla="*/ 6 h 791"/>
                  <a:gd name="T72" fmla="*/ 14 w 234"/>
                  <a:gd name="T73" fmla="*/ 9 h 791"/>
                  <a:gd name="T74" fmla="*/ 14 w 234"/>
                  <a:gd name="T75" fmla="*/ 9 h 791"/>
                  <a:gd name="T76" fmla="*/ 12 w 234"/>
                  <a:gd name="T77" fmla="*/ 6 h 791"/>
                  <a:gd name="T78" fmla="*/ 9 w 234"/>
                  <a:gd name="T79" fmla="*/ 3 h 791"/>
                  <a:gd name="T80" fmla="*/ 5 w 234"/>
                  <a:gd name="T81" fmla="*/ 1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4" h="791">
                    <a:moveTo>
                      <a:pt x="11" y="5"/>
                    </a:moveTo>
                    <a:lnTo>
                      <a:pt x="9" y="9"/>
                    </a:lnTo>
                    <a:lnTo>
                      <a:pt x="4" y="17"/>
                    </a:lnTo>
                    <a:lnTo>
                      <a:pt x="0" y="30"/>
                    </a:lnTo>
                    <a:lnTo>
                      <a:pt x="0" y="46"/>
                    </a:lnTo>
                    <a:lnTo>
                      <a:pt x="6" y="81"/>
                    </a:lnTo>
                    <a:lnTo>
                      <a:pt x="21" y="163"/>
                    </a:lnTo>
                    <a:lnTo>
                      <a:pt x="42" y="273"/>
                    </a:lnTo>
                    <a:lnTo>
                      <a:pt x="66" y="399"/>
                    </a:lnTo>
                    <a:lnTo>
                      <a:pt x="89" y="523"/>
                    </a:lnTo>
                    <a:lnTo>
                      <a:pt x="110" y="632"/>
                    </a:lnTo>
                    <a:lnTo>
                      <a:pt x="124" y="710"/>
                    </a:lnTo>
                    <a:lnTo>
                      <a:pt x="129" y="740"/>
                    </a:lnTo>
                    <a:lnTo>
                      <a:pt x="129" y="749"/>
                    </a:lnTo>
                    <a:lnTo>
                      <a:pt x="130" y="759"/>
                    </a:lnTo>
                    <a:lnTo>
                      <a:pt x="132" y="767"/>
                    </a:lnTo>
                    <a:lnTo>
                      <a:pt x="137" y="769"/>
                    </a:lnTo>
                    <a:lnTo>
                      <a:pt x="143" y="766"/>
                    </a:lnTo>
                    <a:lnTo>
                      <a:pt x="150" y="763"/>
                    </a:lnTo>
                    <a:lnTo>
                      <a:pt x="153" y="761"/>
                    </a:lnTo>
                    <a:lnTo>
                      <a:pt x="155" y="760"/>
                    </a:lnTo>
                    <a:lnTo>
                      <a:pt x="155" y="749"/>
                    </a:lnTo>
                    <a:lnTo>
                      <a:pt x="146" y="653"/>
                    </a:lnTo>
                    <a:lnTo>
                      <a:pt x="147" y="657"/>
                    </a:lnTo>
                    <a:lnTo>
                      <a:pt x="151" y="670"/>
                    </a:lnTo>
                    <a:lnTo>
                      <a:pt x="156" y="687"/>
                    </a:lnTo>
                    <a:lnTo>
                      <a:pt x="163" y="707"/>
                    </a:lnTo>
                    <a:lnTo>
                      <a:pt x="169" y="727"/>
                    </a:lnTo>
                    <a:lnTo>
                      <a:pt x="174" y="747"/>
                    </a:lnTo>
                    <a:lnTo>
                      <a:pt x="178" y="761"/>
                    </a:lnTo>
                    <a:lnTo>
                      <a:pt x="179" y="769"/>
                    </a:lnTo>
                    <a:lnTo>
                      <a:pt x="180" y="773"/>
                    </a:lnTo>
                    <a:lnTo>
                      <a:pt x="182" y="778"/>
                    </a:lnTo>
                    <a:lnTo>
                      <a:pt x="186" y="783"/>
                    </a:lnTo>
                    <a:lnTo>
                      <a:pt x="192" y="787"/>
                    </a:lnTo>
                    <a:lnTo>
                      <a:pt x="198" y="790"/>
                    </a:lnTo>
                    <a:lnTo>
                      <a:pt x="207" y="791"/>
                    </a:lnTo>
                    <a:lnTo>
                      <a:pt x="218" y="790"/>
                    </a:lnTo>
                    <a:lnTo>
                      <a:pt x="231" y="786"/>
                    </a:lnTo>
                    <a:lnTo>
                      <a:pt x="232" y="786"/>
                    </a:lnTo>
                    <a:lnTo>
                      <a:pt x="234" y="785"/>
                    </a:lnTo>
                    <a:lnTo>
                      <a:pt x="233" y="776"/>
                    </a:lnTo>
                    <a:lnTo>
                      <a:pt x="224" y="758"/>
                    </a:lnTo>
                    <a:lnTo>
                      <a:pt x="217" y="740"/>
                    </a:lnTo>
                    <a:lnTo>
                      <a:pt x="208" y="715"/>
                    </a:lnTo>
                    <a:lnTo>
                      <a:pt x="198" y="685"/>
                    </a:lnTo>
                    <a:lnTo>
                      <a:pt x="188" y="653"/>
                    </a:lnTo>
                    <a:lnTo>
                      <a:pt x="177" y="622"/>
                    </a:lnTo>
                    <a:lnTo>
                      <a:pt x="169" y="596"/>
                    </a:lnTo>
                    <a:lnTo>
                      <a:pt x="163" y="576"/>
                    </a:lnTo>
                    <a:lnTo>
                      <a:pt x="160" y="566"/>
                    </a:lnTo>
                    <a:lnTo>
                      <a:pt x="157" y="548"/>
                    </a:lnTo>
                    <a:lnTo>
                      <a:pt x="149" y="508"/>
                    </a:lnTo>
                    <a:lnTo>
                      <a:pt x="137" y="453"/>
                    </a:lnTo>
                    <a:lnTo>
                      <a:pt x="125" y="387"/>
                    </a:lnTo>
                    <a:lnTo>
                      <a:pt x="113" y="321"/>
                    </a:lnTo>
                    <a:lnTo>
                      <a:pt x="102" y="258"/>
                    </a:lnTo>
                    <a:lnTo>
                      <a:pt x="95" y="207"/>
                    </a:lnTo>
                    <a:lnTo>
                      <a:pt x="92" y="173"/>
                    </a:lnTo>
                    <a:lnTo>
                      <a:pt x="92" y="124"/>
                    </a:lnTo>
                    <a:lnTo>
                      <a:pt x="91" y="77"/>
                    </a:lnTo>
                    <a:lnTo>
                      <a:pt x="90" y="41"/>
                    </a:lnTo>
                    <a:lnTo>
                      <a:pt x="90" y="28"/>
                    </a:lnTo>
                    <a:lnTo>
                      <a:pt x="89" y="26"/>
                    </a:lnTo>
                    <a:lnTo>
                      <a:pt x="87" y="22"/>
                    </a:lnTo>
                    <a:lnTo>
                      <a:pt x="83" y="16"/>
                    </a:lnTo>
                    <a:lnTo>
                      <a:pt x="78" y="9"/>
                    </a:lnTo>
                    <a:lnTo>
                      <a:pt x="73" y="3"/>
                    </a:lnTo>
                    <a:lnTo>
                      <a:pt x="68" y="0"/>
                    </a:lnTo>
                    <a:lnTo>
                      <a:pt x="61" y="0"/>
                    </a:lnTo>
                    <a:lnTo>
                      <a:pt x="56" y="5"/>
                    </a:lnTo>
                    <a:lnTo>
                      <a:pt x="48" y="19"/>
                    </a:lnTo>
                    <a:lnTo>
                      <a:pt x="44" y="25"/>
                    </a:lnTo>
                    <a:lnTo>
                      <a:pt x="42" y="28"/>
                    </a:lnTo>
                    <a:lnTo>
                      <a:pt x="41" y="27"/>
                    </a:lnTo>
                    <a:lnTo>
                      <a:pt x="39" y="23"/>
                    </a:lnTo>
                    <a:lnTo>
                      <a:pt x="36" y="18"/>
                    </a:lnTo>
                    <a:lnTo>
                      <a:pt x="32" y="13"/>
                    </a:lnTo>
                    <a:lnTo>
                      <a:pt x="27" y="8"/>
                    </a:lnTo>
                    <a:lnTo>
                      <a:pt x="21" y="4"/>
                    </a:lnTo>
                    <a:lnTo>
                      <a:pt x="16" y="3"/>
                    </a:lnTo>
                    <a:lnTo>
                      <a:pt x="11" y="5"/>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1" name="Freeform 563"/>
              <p:cNvSpPr>
                <a:spLocks/>
              </p:cNvSpPr>
              <p:nvPr/>
            </p:nvSpPr>
            <p:spPr bwMode="auto">
              <a:xfrm>
                <a:off x="3123" y="2653"/>
                <a:ext cx="268" cy="311"/>
              </a:xfrm>
              <a:custGeom>
                <a:avLst/>
                <a:gdLst>
                  <a:gd name="T0" fmla="*/ 3 w 804"/>
                  <a:gd name="T1" fmla="*/ 69 h 934"/>
                  <a:gd name="T2" fmla="*/ 1 w 804"/>
                  <a:gd name="T3" fmla="*/ 80 h 934"/>
                  <a:gd name="T4" fmla="*/ 1 w 804"/>
                  <a:gd name="T5" fmla="*/ 100 h 934"/>
                  <a:gd name="T6" fmla="*/ 4 w 804"/>
                  <a:gd name="T7" fmla="*/ 144 h 934"/>
                  <a:gd name="T8" fmla="*/ 8 w 804"/>
                  <a:gd name="T9" fmla="*/ 165 h 934"/>
                  <a:gd name="T10" fmla="*/ 14 w 804"/>
                  <a:gd name="T11" fmla="*/ 192 h 934"/>
                  <a:gd name="T12" fmla="*/ 20 w 804"/>
                  <a:gd name="T13" fmla="*/ 224 h 934"/>
                  <a:gd name="T14" fmla="*/ 24 w 804"/>
                  <a:gd name="T15" fmla="*/ 247 h 934"/>
                  <a:gd name="T16" fmla="*/ 38 w 804"/>
                  <a:gd name="T17" fmla="*/ 289 h 934"/>
                  <a:gd name="T18" fmla="*/ 50 w 804"/>
                  <a:gd name="T19" fmla="*/ 311 h 934"/>
                  <a:gd name="T20" fmla="*/ 56 w 804"/>
                  <a:gd name="T21" fmla="*/ 311 h 934"/>
                  <a:gd name="T22" fmla="*/ 64 w 804"/>
                  <a:gd name="T23" fmla="*/ 311 h 934"/>
                  <a:gd name="T24" fmla="*/ 72 w 804"/>
                  <a:gd name="T25" fmla="*/ 311 h 934"/>
                  <a:gd name="T26" fmla="*/ 75 w 804"/>
                  <a:gd name="T27" fmla="*/ 310 h 934"/>
                  <a:gd name="T28" fmla="*/ 81 w 804"/>
                  <a:gd name="T29" fmla="*/ 308 h 934"/>
                  <a:gd name="T30" fmla="*/ 89 w 804"/>
                  <a:gd name="T31" fmla="*/ 304 h 934"/>
                  <a:gd name="T32" fmla="*/ 99 w 804"/>
                  <a:gd name="T33" fmla="*/ 299 h 934"/>
                  <a:gd name="T34" fmla="*/ 110 w 804"/>
                  <a:gd name="T35" fmla="*/ 294 h 934"/>
                  <a:gd name="T36" fmla="*/ 121 w 804"/>
                  <a:gd name="T37" fmla="*/ 288 h 934"/>
                  <a:gd name="T38" fmla="*/ 129 w 804"/>
                  <a:gd name="T39" fmla="*/ 284 h 934"/>
                  <a:gd name="T40" fmla="*/ 136 w 804"/>
                  <a:gd name="T41" fmla="*/ 280 h 934"/>
                  <a:gd name="T42" fmla="*/ 141 w 804"/>
                  <a:gd name="T43" fmla="*/ 276 h 934"/>
                  <a:gd name="T44" fmla="*/ 150 w 804"/>
                  <a:gd name="T45" fmla="*/ 272 h 934"/>
                  <a:gd name="T46" fmla="*/ 159 w 804"/>
                  <a:gd name="T47" fmla="*/ 268 h 934"/>
                  <a:gd name="T48" fmla="*/ 166 w 804"/>
                  <a:gd name="T49" fmla="*/ 265 h 934"/>
                  <a:gd name="T50" fmla="*/ 169 w 804"/>
                  <a:gd name="T51" fmla="*/ 264 h 934"/>
                  <a:gd name="T52" fmla="*/ 174 w 804"/>
                  <a:gd name="T53" fmla="*/ 262 h 934"/>
                  <a:gd name="T54" fmla="*/ 181 w 804"/>
                  <a:gd name="T55" fmla="*/ 259 h 934"/>
                  <a:gd name="T56" fmla="*/ 191 w 804"/>
                  <a:gd name="T57" fmla="*/ 255 h 934"/>
                  <a:gd name="T58" fmla="*/ 201 w 804"/>
                  <a:gd name="T59" fmla="*/ 250 h 934"/>
                  <a:gd name="T60" fmla="*/ 211 w 804"/>
                  <a:gd name="T61" fmla="*/ 246 h 934"/>
                  <a:gd name="T62" fmla="*/ 221 w 804"/>
                  <a:gd name="T63" fmla="*/ 241 h 934"/>
                  <a:gd name="T64" fmla="*/ 228 w 804"/>
                  <a:gd name="T65" fmla="*/ 236 h 934"/>
                  <a:gd name="T66" fmla="*/ 235 w 804"/>
                  <a:gd name="T67" fmla="*/ 231 h 934"/>
                  <a:gd name="T68" fmla="*/ 246 w 804"/>
                  <a:gd name="T69" fmla="*/ 224 h 934"/>
                  <a:gd name="T70" fmla="*/ 256 w 804"/>
                  <a:gd name="T71" fmla="*/ 219 h 934"/>
                  <a:gd name="T72" fmla="*/ 262 w 804"/>
                  <a:gd name="T73" fmla="*/ 216 h 934"/>
                  <a:gd name="T74" fmla="*/ 264 w 804"/>
                  <a:gd name="T75" fmla="*/ 211 h 934"/>
                  <a:gd name="T76" fmla="*/ 267 w 804"/>
                  <a:gd name="T77" fmla="*/ 187 h 934"/>
                  <a:gd name="T78" fmla="*/ 267 w 804"/>
                  <a:gd name="T79" fmla="*/ 161 h 934"/>
                  <a:gd name="T80" fmla="*/ 262 w 804"/>
                  <a:gd name="T81" fmla="*/ 106 h 934"/>
                  <a:gd name="T82" fmla="*/ 261 w 804"/>
                  <a:gd name="T83" fmla="*/ 80 h 934"/>
                  <a:gd name="T84" fmla="*/ 258 w 804"/>
                  <a:gd name="T85" fmla="*/ 19 h 934"/>
                  <a:gd name="T86" fmla="*/ 254 w 804"/>
                  <a:gd name="T87" fmla="*/ 1 h 934"/>
                  <a:gd name="T88" fmla="*/ 249 w 804"/>
                  <a:gd name="T89" fmla="*/ 0 h 934"/>
                  <a:gd name="T90" fmla="*/ 244 w 804"/>
                  <a:gd name="T91" fmla="*/ 1 h 934"/>
                  <a:gd name="T92" fmla="*/ 238 w 804"/>
                  <a:gd name="T93" fmla="*/ 4 h 934"/>
                  <a:gd name="T94" fmla="*/ 233 w 804"/>
                  <a:gd name="T95" fmla="*/ 7 h 934"/>
                  <a:gd name="T96" fmla="*/ 225 w 804"/>
                  <a:gd name="T97" fmla="*/ 11 h 934"/>
                  <a:gd name="T98" fmla="*/ 213 w 804"/>
                  <a:gd name="T99" fmla="*/ 16 h 934"/>
                  <a:gd name="T100" fmla="*/ 197 w 804"/>
                  <a:gd name="T101" fmla="*/ 21 h 934"/>
                  <a:gd name="T102" fmla="*/ 181 w 804"/>
                  <a:gd name="T103" fmla="*/ 26 h 934"/>
                  <a:gd name="T104" fmla="*/ 164 w 804"/>
                  <a:gd name="T105" fmla="*/ 31 h 934"/>
                  <a:gd name="T106" fmla="*/ 149 w 804"/>
                  <a:gd name="T107" fmla="*/ 36 h 934"/>
                  <a:gd name="T108" fmla="*/ 137 w 804"/>
                  <a:gd name="T109" fmla="*/ 39 h 934"/>
                  <a:gd name="T110" fmla="*/ 129 w 804"/>
                  <a:gd name="T111" fmla="*/ 40 h 934"/>
                  <a:gd name="T112" fmla="*/ 119 w 804"/>
                  <a:gd name="T113" fmla="*/ 42 h 934"/>
                  <a:gd name="T114" fmla="*/ 102 w 804"/>
                  <a:gd name="T115" fmla="*/ 44 h 934"/>
                  <a:gd name="T116" fmla="*/ 82 w 804"/>
                  <a:gd name="T117" fmla="*/ 48 h 934"/>
                  <a:gd name="T118" fmla="*/ 60 w 804"/>
                  <a:gd name="T119" fmla="*/ 52 h 934"/>
                  <a:gd name="T120" fmla="*/ 39 w 804"/>
                  <a:gd name="T121" fmla="*/ 56 h 934"/>
                  <a:gd name="T122" fmla="*/ 21 w 804"/>
                  <a:gd name="T123" fmla="*/ 61 h 934"/>
                  <a:gd name="T124" fmla="*/ 8 w 804"/>
                  <a:gd name="T125" fmla="*/ 65 h 9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4" h="934">
                    <a:moveTo>
                      <a:pt x="11" y="203"/>
                    </a:moveTo>
                    <a:lnTo>
                      <a:pt x="9" y="208"/>
                    </a:lnTo>
                    <a:lnTo>
                      <a:pt x="6" y="223"/>
                    </a:lnTo>
                    <a:lnTo>
                      <a:pt x="2" y="241"/>
                    </a:lnTo>
                    <a:lnTo>
                      <a:pt x="0" y="260"/>
                    </a:lnTo>
                    <a:lnTo>
                      <a:pt x="2" y="299"/>
                    </a:lnTo>
                    <a:lnTo>
                      <a:pt x="7" y="365"/>
                    </a:lnTo>
                    <a:lnTo>
                      <a:pt x="13" y="433"/>
                    </a:lnTo>
                    <a:lnTo>
                      <a:pt x="19" y="476"/>
                    </a:lnTo>
                    <a:lnTo>
                      <a:pt x="24" y="496"/>
                    </a:lnTo>
                    <a:lnTo>
                      <a:pt x="31" y="530"/>
                    </a:lnTo>
                    <a:lnTo>
                      <a:pt x="41" y="576"/>
                    </a:lnTo>
                    <a:lnTo>
                      <a:pt x="51" y="625"/>
                    </a:lnTo>
                    <a:lnTo>
                      <a:pt x="60" y="672"/>
                    </a:lnTo>
                    <a:lnTo>
                      <a:pt x="68" y="713"/>
                    </a:lnTo>
                    <a:lnTo>
                      <a:pt x="73" y="742"/>
                    </a:lnTo>
                    <a:lnTo>
                      <a:pt x="76" y="752"/>
                    </a:lnTo>
                    <a:lnTo>
                      <a:pt x="114" y="868"/>
                    </a:lnTo>
                    <a:lnTo>
                      <a:pt x="148" y="933"/>
                    </a:lnTo>
                    <a:lnTo>
                      <a:pt x="151" y="933"/>
                    </a:lnTo>
                    <a:lnTo>
                      <a:pt x="159" y="933"/>
                    </a:lnTo>
                    <a:lnTo>
                      <a:pt x="169" y="934"/>
                    </a:lnTo>
                    <a:lnTo>
                      <a:pt x="181" y="934"/>
                    </a:lnTo>
                    <a:lnTo>
                      <a:pt x="193" y="934"/>
                    </a:lnTo>
                    <a:lnTo>
                      <a:pt x="206" y="934"/>
                    </a:lnTo>
                    <a:lnTo>
                      <a:pt x="216" y="934"/>
                    </a:lnTo>
                    <a:lnTo>
                      <a:pt x="222" y="933"/>
                    </a:lnTo>
                    <a:lnTo>
                      <a:pt x="226" y="932"/>
                    </a:lnTo>
                    <a:lnTo>
                      <a:pt x="232" y="929"/>
                    </a:lnTo>
                    <a:lnTo>
                      <a:pt x="242" y="925"/>
                    </a:lnTo>
                    <a:lnTo>
                      <a:pt x="254" y="918"/>
                    </a:lnTo>
                    <a:lnTo>
                      <a:pt x="267" y="912"/>
                    </a:lnTo>
                    <a:lnTo>
                      <a:pt x="282" y="905"/>
                    </a:lnTo>
                    <a:lnTo>
                      <a:pt x="297" y="898"/>
                    </a:lnTo>
                    <a:lnTo>
                      <a:pt x="313" y="890"/>
                    </a:lnTo>
                    <a:lnTo>
                      <a:pt x="330" y="882"/>
                    </a:lnTo>
                    <a:lnTo>
                      <a:pt x="346" y="873"/>
                    </a:lnTo>
                    <a:lnTo>
                      <a:pt x="362" y="866"/>
                    </a:lnTo>
                    <a:lnTo>
                      <a:pt x="376" y="858"/>
                    </a:lnTo>
                    <a:lnTo>
                      <a:pt x="388" y="852"/>
                    </a:lnTo>
                    <a:lnTo>
                      <a:pt x="399" y="846"/>
                    </a:lnTo>
                    <a:lnTo>
                      <a:pt x="408" y="840"/>
                    </a:lnTo>
                    <a:lnTo>
                      <a:pt x="413" y="836"/>
                    </a:lnTo>
                    <a:lnTo>
                      <a:pt x="423" y="830"/>
                    </a:lnTo>
                    <a:lnTo>
                      <a:pt x="435" y="824"/>
                    </a:lnTo>
                    <a:lnTo>
                      <a:pt x="449" y="818"/>
                    </a:lnTo>
                    <a:lnTo>
                      <a:pt x="463" y="812"/>
                    </a:lnTo>
                    <a:lnTo>
                      <a:pt x="477" y="806"/>
                    </a:lnTo>
                    <a:lnTo>
                      <a:pt x="489" y="801"/>
                    </a:lnTo>
                    <a:lnTo>
                      <a:pt x="498" y="797"/>
                    </a:lnTo>
                    <a:lnTo>
                      <a:pt x="503" y="794"/>
                    </a:lnTo>
                    <a:lnTo>
                      <a:pt x="506" y="793"/>
                    </a:lnTo>
                    <a:lnTo>
                      <a:pt x="512" y="790"/>
                    </a:lnTo>
                    <a:lnTo>
                      <a:pt x="521" y="787"/>
                    </a:lnTo>
                    <a:lnTo>
                      <a:pt x="532" y="782"/>
                    </a:lnTo>
                    <a:lnTo>
                      <a:pt x="544" y="777"/>
                    </a:lnTo>
                    <a:lnTo>
                      <a:pt x="558" y="772"/>
                    </a:lnTo>
                    <a:lnTo>
                      <a:pt x="572" y="766"/>
                    </a:lnTo>
                    <a:lnTo>
                      <a:pt x="587" y="758"/>
                    </a:lnTo>
                    <a:lnTo>
                      <a:pt x="604" y="752"/>
                    </a:lnTo>
                    <a:lnTo>
                      <a:pt x="619" y="745"/>
                    </a:lnTo>
                    <a:lnTo>
                      <a:pt x="634" y="738"/>
                    </a:lnTo>
                    <a:lnTo>
                      <a:pt x="649" y="731"/>
                    </a:lnTo>
                    <a:lnTo>
                      <a:pt x="662" y="723"/>
                    </a:lnTo>
                    <a:lnTo>
                      <a:pt x="673" y="716"/>
                    </a:lnTo>
                    <a:lnTo>
                      <a:pt x="684" y="710"/>
                    </a:lnTo>
                    <a:lnTo>
                      <a:pt x="692" y="704"/>
                    </a:lnTo>
                    <a:lnTo>
                      <a:pt x="706" y="693"/>
                    </a:lnTo>
                    <a:lnTo>
                      <a:pt x="723" y="682"/>
                    </a:lnTo>
                    <a:lnTo>
                      <a:pt x="739" y="672"/>
                    </a:lnTo>
                    <a:lnTo>
                      <a:pt x="754" y="664"/>
                    </a:lnTo>
                    <a:lnTo>
                      <a:pt x="768" y="657"/>
                    </a:lnTo>
                    <a:lnTo>
                      <a:pt x="779" y="652"/>
                    </a:lnTo>
                    <a:lnTo>
                      <a:pt x="786" y="649"/>
                    </a:lnTo>
                    <a:lnTo>
                      <a:pt x="789" y="647"/>
                    </a:lnTo>
                    <a:lnTo>
                      <a:pt x="791" y="633"/>
                    </a:lnTo>
                    <a:lnTo>
                      <a:pt x="797" y="599"/>
                    </a:lnTo>
                    <a:lnTo>
                      <a:pt x="802" y="561"/>
                    </a:lnTo>
                    <a:lnTo>
                      <a:pt x="804" y="535"/>
                    </a:lnTo>
                    <a:lnTo>
                      <a:pt x="801" y="485"/>
                    </a:lnTo>
                    <a:lnTo>
                      <a:pt x="794" y="399"/>
                    </a:lnTo>
                    <a:lnTo>
                      <a:pt x="787" y="317"/>
                    </a:lnTo>
                    <a:lnTo>
                      <a:pt x="784" y="280"/>
                    </a:lnTo>
                    <a:lnTo>
                      <a:pt x="783" y="240"/>
                    </a:lnTo>
                    <a:lnTo>
                      <a:pt x="779" y="151"/>
                    </a:lnTo>
                    <a:lnTo>
                      <a:pt x="773" y="58"/>
                    </a:lnTo>
                    <a:lnTo>
                      <a:pt x="767" y="9"/>
                    </a:lnTo>
                    <a:lnTo>
                      <a:pt x="763" y="4"/>
                    </a:lnTo>
                    <a:lnTo>
                      <a:pt x="757" y="1"/>
                    </a:lnTo>
                    <a:lnTo>
                      <a:pt x="748" y="0"/>
                    </a:lnTo>
                    <a:lnTo>
                      <a:pt x="740" y="1"/>
                    </a:lnTo>
                    <a:lnTo>
                      <a:pt x="731" y="3"/>
                    </a:lnTo>
                    <a:lnTo>
                      <a:pt x="722" y="7"/>
                    </a:lnTo>
                    <a:lnTo>
                      <a:pt x="713" y="11"/>
                    </a:lnTo>
                    <a:lnTo>
                      <a:pt x="706" y="17"/>
                    </a:lnTo>
                    <a:lnTo>
                      <a:pt x="700" y="22"/>
                    </a:lnTo>
                    <a:lnTo>
                      <a:pt x="689" y="28"/>
                    </a:lnTo>
                    <a:lnTo>
                      <a:pt x="674" y="34"/>
                    </a:lnTo>
                    <a:lnTo>
                      <a:pt x="657" y="41"/>
                    </a:lnTo>
                    <a:lnTo>
                      <a:pt x="638" y="48"/>
                    </a:lnTo>
                    <a:lnTo>
                      <a:pt x="615" y="55"/>
                    </a:lnTo>
                    <a:lnTo>
                      <a:pt x="591" y="63"/>
                    </a:lnTo>
                    <a:lnTo>
                      <a:pt x="567" y="71"/>
                    </a:lnTo>
                    <a:lnTo>
                      <a:pt x="542" y="79"/>
                    </a:lnTo>
                    <a:lnTo>
                      <a:pt x="517" y="86"/>
                    </a:lnTo>
                    <a:lnTo>
                      <a:pt x="493" y="93"/>
                    </a:lnTo>
                    <a:lnTo>
                      <a:pt x="469" y="100"/>
                    </a:lnTo>
                    <a:lnTo>
                      <a:pt x="447" y="107"/>
                    </a:lnTo>
                    <a:lnTo>
                      <a:pt x="427" y="112"/>
                    </a:lnTo>
                    <a:lnTo>
                      <a:pt x="411" y="116"/>
                    </a:lnTo>
                    <a:lnTo>
                      <a:pt x="397" y="119"/>
                    </a:lnTo>
                    <a:lnTo>
                      <a:pt x="388" y="120"/>
                    </a:lnTo>
                    <a:lnTo>
                      <a:pt x="375" y="123"/>
                    </a:lnTo>
                    <a:lnTo>
                      <a:pt x="357" y="125"/>
                    </a:lnTo>
                    <a:lnTo>
                      <a:pt x="333" y="129"/>
                    </a:lnTo>
                    <a:lnTo>
                      <a:pt x="306" y="133"/>
                    </a:lnTo>
                    <a:lnTo>
                      <a:pt x="277" y="138"/>
                    </a:lnTo>
                    <a:lnTo>
                      <a:pt x="245" y="144"/>
                    </a:lnTo>
                    <a:lnTo>
                      <a:pt x="213" y="150"/>
                    </a:lnTo>
                    <a:lnTo>
                      <a:pt x="180" y="156"/>
                    </a:lnTo>
                    <a:lnTo>
                      <a:pt x="147" y="162"/>
                    </a:lnTo>
                    <a:lnTo>
                      <a:pt x="117" y="168"/>
                    </a:lnTo>
                    <a:lnTo>
                      <a:pt x="88" y="175"/>
                    </a:lnTo>
                    <a:lnTo>
                      <a:pt x="62" y="183"/>
                    </a:lnTo>
                    <a:lnTo>
                      <a:pt x="40" y="190"/>
                    </a:lnTo>
                    <a:lnTo>
                      <a:pt x="23" y="196"/>
                    </a:lnTo>
                    <a:lnTo>
                      <a:pt x="11" y="203"/>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2" name="Freeform 564"/>
              <p:cNvSpPr>
                <a:spLocks/>
              </p:cNvSpPr>
              <p:nvPr/>
            </p:nvSpPr>
            <p:spPr bwMode="auto">
              <a:xfrm>
                <a:off x="3409" y="2671"/>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6 h 467"/>
                  <a:gd name="T12" fmla="*/ 39 w 835"/>
                  <a:gd name="T13" fmla="*/ 95 h 467"/>
                  <a:gd name="T14" fmla="*/ 50 w 835"/>
                  <a:gd name="T15" fmla="*/ 109 h 467"/>
                  <a:gd name="T16" fmla="*/ 60 w 835"/>
                  <a:gd name="T17" fmla="*/ 122 h 467"/>
                  <a:gd name="T18" fmla="*/ 66 w 835"/>
                  <a:gd name="T19" fmla="*/ 132 h 467"/>
                  <a:gd name="T20" fmla="*/ 67 w 835"/>
                  <a:gd name="T21" fmla="*/ 134 h 467"/>
                  <a:gd name="T22" fmla="*/ 70 w 835"/>
                  <a:gd name="T23" fmla="*/ 137 h 467"/>
                  <a:gd name="T24" fmla="*/ 77 w 835"/>
                  <a:gd name="T25" fmla="*/ 141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3 h 467"/>
                  <a:gd name="T40" fmla="*/ 239 w 835"/>
                  <a:gd name="T41" fmla="*/ 108 h 467"/>
                  <a:gd name="T42" fmla="*/ 256 w 835"/>
                  <a:gd name="T43" fmla="*/ 101 h 467"/>
                  <a:gd name="T44" fmla="*/ 268 w 835"/>
                  <a:gd name="T45" fmla="*/ 94 h 467"/>
                  <a:gd name="T46" fmla="*/ 272 w 835"/>
                  <a:gd name="T47" fmla="*/ 86 h 467"/>
                  <a:gd name="T48" fmla="*/ 276 w 835"/>
                  <a:gd name="T49" fmla="*/ 76 h 467"/>
                  <a:gd name="T50" fmla="*/ 277 w 835"/>
                  <a:gd name="T51" fmla="*/ 68 h 467"/>
                  <a:gd name="T52" fmla="*/ 278 w 835"/>
                  <a:gd name="T53" fmla="*/ 64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1 h 467"/>
                  <a:gd name="T66" fmla="*/ 202 w 835"/>
                  <a:gd name="T67" fmla="*/ 47 h 467"/>
                  <a:gd name="T68" fmla="*/ 182 w 835"/>
                  <a:gd name="T69" fmla="*/ 43 h 467"/>
                  <a:gd name="T70" fmla="*/ 160 w 835"/>
                  <a:gd name="T71" fmla="*/ 38 h 467"/>
                  <a:gd name="T72" fmla="*/ 138 w 835"/>
                  <a:gd name="T73" fmla="*/ 33 h 467"/>
                  <a:gd name="T74" fmla="*/ 116 w 835"/>
                  <a:gd name="T75" fmla="*/ 27 h 467"/>
                  <a:gd name="T76" fmla="*/ 92 w 835"/>
                  <a:gd name="T77" fmla="*/ 22 h 467"/>
                  <a:gd name="T78" fmla="*/ 69 w 835"/>
                  <a:gd name="T79" fmla="*/ 16 h 467"/>
                  <a:gd name="T80" fmla="*/ 45 w 835"/>
                  <a:gd name="T81" fmla="*/ 11 h 467"/>
                  <a:gd name="T82" fmla="*/ 23 w 835"/>
                  <a:gd name="T83" fmla="*/ 6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2"/>
                    </a:lnTo>
                    <a:lnTo>
                      <a:pt x="0" y="40"/>
                    </a:lnTo>
                    <a:lnTo>
                      <a:pt x="1" y="84"/>
                    </a:lnTo>
                    <a:lnTo>
                      <a:pt x="7" y="138"/>
                    </a:lnTo>
                    <a:lnTo>
                      <a:pt x="12" y="153"/>
                    </a:lnTo>
                    <a:lnTo>
                      <a:pt x="21" y="171"/>
                    </a:lnTo>
                    <a:lnTo>
                      <a:pt x="32" y="189"/>
                    </a:lnTo>
                    <a:lnTo>
                      <a:pt x="45" y="208"/>
                    </a:lnTo>
                    <a:lnTo>
                      <a:pt x="60" y="225"/>
                    </a:lnTo>
                    <a:lnTo>
                      <a:pt x="75" y="242"/>
                    </a:lnTo>
                    <a:lnTo>
                      <a:pt x="89" y="258"/>
                    </a:lnTo>
                    <a:lnTo>
                      <a:pt x="103" y="271"/>
                    </a:lnTo>
                    <a:lnTo>
                      <a:pt x="117" y="286"/>
                    </a:lnTo>
                    <a:lnTo>
                      <a:pt x="132" y="305"/>
                    </a:lnTo>
                    <a:lnTo>
                      <a:pt x="149" y="327"/>
                    </a:lnTo>
                    <a:lnTo>
                      <a:pt x="164" y="348"/>
                    </a:lnTo>
                    <a:lnTo>
                      <a:pt x="179" y="369"/>
                    </a:lnTo>
                    <a:lnTo>
                      <a:pt x="191" y="386"/>
                    </a:lnTo>
                    <a:lnTo>
                      <a:pt x="198" y="398"/>
                    </a:lnTo>
                    <a:lnTo>
                      <a:pt x="201" y="403"/>
                    </a:lnTo>
                    <a:lnTo>
                      <a:pt x="202" y="404"/>
                    </a:lnTo>
                    <a:lnTo>
                      <a:pt x="206" y="407"/>
                    </a:lnTo>
                    <a:lnTo>
                      <a:pt x="211" y="412"/>
                    </a:lnTo>
                    <a:lnTo>
                      <a:pt x="220" y="418"/>
                    </a:lnTo>
                    <a:lnTo>
                      <a:pt x="230" y="424"/>
                    </a:lnTo>
                    <a:lnTo>
                      <a:pt x="242" y="431"/>
                    </a:lnTo>
                    <a:lnTo>
                      <a:pt x="255" y="440"/>
                    </a:lnTo>
                    <a:lnTo>
                      <a:pt x="272" y="447"/>
                    </a:lnTo>
                    <a:lnTo>
                      <a:pt x="288" y="453"/>
                    </a:lnTo>
                    <a:lnTo>
                      <a:pt x="308" y="459"/>
                    </a:lnTo>
                    <a:lnTo>
                      <a:pt x="328" y="463"/>
                    </a:lnTo>
                    <a:lnTo>
                      <a:pt x="350" y="466"/>
                    </a:lnTo>
                    <a:lnTo>
                      <a:pt x="373" y="467"/>
                    </a:lnTo>
                    <a:lnTo>
                      <a:pt x="397" y="465"/>
                    </a:lnTo>
                    <a:lnTo>
                      <a:pt x="423" y="461"/>
                    </a:lnTo>
                    <a:lnTo>
                      <a:pt x="449" y="453"/>
                    </a:lnTo>
                    <a:lnTo>
                      <a:pt x="649" y="348"/>
                    </a:lnTo>
                    <a:lnTo>
                      <a:pt x="655" y="346"/>
                    </a:lnTo>
                    <a:lnTo>
                      <a:pt x="671" y="341"/>
                    </a:lnTo>
                    <a:lnTo>
                      <a:pt x="692" y="334"/>
                    </a:lnTo>
                    <a:lnTo>
                      <a:pt x="718" y="325"/>
                    </a:lnTo>
                    <a:lnTo>
                      <a:pt x="746" y="314"/>
                    </a:lnTo>
                    <a:lnTo>
                      <a:pt x="770" y="303"/>
                    </a:lnTo>
                    <a:lnTo>
                      <a:pt x="791" y="293"/>
                    </a:lnTo>
                    <a:lnTo>
                      <a:pt x="804" y="282"/>
                    </a:lnTo>
                    <a:lnTo>
                      <a:pt x="812" y="271"/>
                    </a:lnTo>
                    <a:lnTo>
                      <a:pt x="818" y="258"/>
                    </a:lnTo>
                    <a:lnTo>
                      <a:pt x="824" y="243"/>
                    </a:lnTo>
                    <a:lnTo>
                      <a:pt x="828" y="229"/>
                    </a:lnTo>
                    <a:lnTo>
                      <a:pt x="831" y="216"/>
                    </a:lnTo>
                    <a:lnTo>
                      <a:pt x="833" y="204"/>
                    </a:lnTo>
                    <a:lnTo>
                      <a:pt x="835" y="197"/>
                    </a:lnTo>
                    <a:lnTo>
                      <a:pt x="835" y="194"/>
                    </a:lnTo>
                    <a:lnTo>
                      <a:pt x="834" y="194"/>
                    </a:lnTo>
                    <a:lnTo>
                      <a:pt x="830" y="193"/>
                    </a:lnTo>
                    <a:lnTo>
                      <a:pt x="823" y="191"/>
                    </a:lnTo>
                    <a:lnTo>
                      <a:pt x="813" y="189"/>
                    </a:lnTo>
                    <a:lnTo>
                      <a:pt x="801" y="187"/>
                    </a:lnTo>
                    <a:lnTo>
                      <a:pt x="787" y="184"/>
                    </a:lnTo>
                    <a:lnTo>
                      <a:pt x="771" y="180"/>
                    </a:lnTo>
                    <a:lnTo>
                      <a:pt x="753" y="176"/>
                    </a:lnTo>
                    <a:lnTo>
                      <a:pt x="732" y="172"/>
                    </a:lnTo>
                    <a:lnTo>
                      <a:pt x="710" y="166"/>
                    </a:lnTo>
                    <a:lnTo>
                      <a:pt x="686" y="160"/>
                    </a:lnTo>
                    <a:lnTo>
                      <a:pt x="661" y="155"/>
                    </a:lnTo>
                    <a:lnTo>
                      <a:pt x="634" y="149"/>
                    </a:lnTo>
                    <a:lnTo>
                      <a:pt x="606" y="143"/>
                    </a:lnTo>
                    <a:lnTo>
                      <a:pt x="576" y="136"/>
                    </a:lnTo>
                    <a:lnTo>
                      <a:pt x="546" y="129"/>
                    </a:lnTo>
                    <a:lnTo>
                      <a:pt x="515" y="121"/>
                    </a:lnTo>
                    <a:lnTo>
                      <a:pt x="482" y="114"/>
                    </a:lnTo>
                    <a:lnTo>
                      <a:pt x="449" y="106"/>
                    </a:lnTo>
                    <a:lnTo>
                      <a:pt x="415" y="99"/>
                    </a:lnTo>
                    <a:lnTo>
                      <a:pt x="381" y="91"/>
                    </a:lnTo>
                    <a:lnTo>
                      <a:pt x="347" y="82"/>
                    </a:lnTo>
                    <a:lnTo>
                      <a:pt x="312" y="74"/>
                    </a:lnTo>
                    <a:lnTo>
                      <a:pt x="276" y="66"/>
                    </a:lnTo>
                    <a:lnTo>
                      <a:pt x="241" y="58"/>
                    </a:lnTo>
                    <a:lnTo>
                      <a:pt x="206" y="49"/>
                    </a:lnTo>
                    <a:lnTo>
                      <a:pt x="171" y="41"/>
                    </a:lnTo>
                    <a:lnTo>
                      <a:pt x="136" y="33"/>
                    </a:lnTo>
                    <a:lnTo>
                      <a:pt x="103" y="25"/>
                    </a:lnTo>
                    <a:lnTo>
                      <a:pt x="69" y="17"/>
                    </a:lnTo>
                    <a:lnTo>
                      <a:pt x="36" y="8"/>
                    </a:lnTo>
                    <a:lnTo>
                      <a:pt x="4"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3" name="Freeform 565"/>
              <p:cNvSpPr>
                <a:spLocks/>
              </p:cNvSpPr>
              <p:nvPr/>
            </p:nvSpPr>
            <p:spPr bwMode="auto">
              <a:xfrm>
                <a:off x="3409" y="2663"/>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5 h 467"/>
                  <a:gd name="T12" fmla="*/ 39 w 835"/>
                  <a:gd name="T13" fmla="*/ 95 h 467"/>
                  <a:gd name="T14" fmla="*/ 50 w 835"/>
                  <a:gd name="T15" fmla="*/ 108 h 467"/>
                  <a:gd name="T16" fmla="*/ 60 w 835"/>
                  <a:gd name="T17" fmla="*/ 122 h 467"/>
                  <a:gd name="T18" fmla="*/ 66 w 835"/>
                  <a:gd name="T19" fmla="*/ 132 h 467"/>
                  <a:gd name="T20" fmla="*/ 67 w 835"/>
                  <a:gd name="T21" fmla="*/ 134 h 467"/>
                  <a:gd name="T22" fmla="*/ 70 w 835"/>
                  <a:gd name="T23" fmla="*/ 136 h 467"/>
                  <a:gd name="T24" fmla="*/ 77 w 835"/>
                  <a:gd name="T25" fmla="*/ 140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4 h 467"/>
                  <a:gd name="T40" fmla="*/ 239 w 835"/>
                  <a:gd name="T41" fmla="*/ 108 h 467"/>
                  <a:gd name="T42" fmla="*/ 256 w 835"/>
                  <a:gd name="T43" fmla="*/ 101 h 467"/>
                  <a:gd name="T44" fmla="*/ 268 w 835"/>
                  <a:gd name="T45" fmla="*/ 94 h 467"/>
                  <a:gd name="T46" fmla="*/ 272 w 835"/>
                  <a:gd name="T47" fmla="*/ 85 h 467"/>
                  <a:gd name="T48" fmla="*/ 276 w 835"/>
                  <a:gd name="T49" fmla="*/ 76 h 467"/>
                  <a:gd name="T50" fmla="*/ 277 w 835"/>
                  <a:gd name="T51" fmla="*/ 68 h 467"/>
                  <a:gd name="T52" fmla="*/ 278 w 835"/>
                  <a:gd name="T53" fmla="*/ 65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2 h 467"/>
                  <a:gd name="T66" fmla="*/ 202 w 835"/>
                  <a:gd name="T67" fmla="*/ 47 h 467"/>
                  <a:gd name="T68" fmla="*/ 182 w 835"/>
                  <a:gd name="T69" fmla="*/ 43 h 467"/>
                  <a:gd name="T70" fmla="*/ 160 w 835"/>
                  <a:gd name="T71" fmla="*/ 38 h 467"/>
                  <a:gd name="T72" fmla="*/ 138 w 835"/>
                  <a:gd name="T73" fmla="*/ 33 h 467"/>
                  <a:gd name="T74" fmla="*/ 116 w 835"/>
                  <a:gd name="T75" fmla="*/ 28 h 467"/>
                  <a:gd name="T76" fmla="*/ 92 w 835"/>
                  <a:gd name="T77" fmla="*/ 22 h 467"/>
                  <a:gd name="T78" fmla="*/ 69 w 835"/>
                  <a:gd name="T79" fmla="*/ 16 h 467"/>
                  <a:gd name="T80" fmla="*/ 45 w 835"/>
                  <a:gd name="T81" fmla="*/ 11 h 467"/>
                  <a:gd name="T82" fmla="*/ 23 w 835"/>
                  <a:gd name="T83" fmla="*/ 5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1"/>
                    </a:lnTo>
                    <a:lnTo>
                      <a:pt x="0" y="41"/>
                    </a:lnTo>
                    <a:lnTo>
                      <a:pt x="1" y="85"/>
                    </a:lnTo>
                    <a:lnTo>
                      <a:pt x="7" y="138"/>
                    </a:lnTo>
                    <a:lnTo>
                      <a:pt x="12" y="154"/>
                    </a:lnTo>
                    <a:lnTo>
                      <a:pt x="21" y="171"/>
                    </a:lnTo>
                    <a:lnTo>
                      <a:pt x="32" y="189"/>
                    </a:lnTo>
                    <a:lnTo>
                      <a:pt x="45" y="207"/>
                    </a:lnTo>
                    <a:lnTo>
                      <a:pt x="60" y="225"/>
                    </a:lnTo>
                    <a:lnTo>
                      <a:pt x="75" y="243"/>
                    </a:lnTo>
                    <a:lnTo>
                      <a:pt x="89" y="257"/>
                    </a:lnTo>
                    <a:lnTo>
                      <a:pt x="103" y="271"/>
                    </a:lnTo>
                    <a:lnTo>
                      <a:pt x="117" y="285"/>
                    </a:lnTo>
                    <a:lnTo>
                      <a:pt x="132" y="304"/>
                    </a:lnTo>
                    <a:lnTo>
                      <a:pt x="149" y="326"/>
                    </a:lnTo>
                    <a:lnTo>
                      <a:pt x="164" y="348"/>
                    </a:lnTo>
                    <a:lnTo>
                      <a:pt x="179" y="368"/>
                    </a:lnTo>
                    <a:lnTo>
                      <a:pt x="191" y="386"/>
                    </a:lnTo>
                    <a:lnTo>
                      <a:pt x="198" y="398"/>
                    </a:lnTo>
                    <a:lnTo>
                      <a:pt x="201" y="402"/>
                    </a:lnTo>
                    <a:lnTo>
                      <a:pt x="202" y="403"/>
                    </a:lnTo>
                    <a:lnTo>
                      <a:pt x="206" y="406"/>
                    </a:lnTo>
                    <a:lnTo>
                      <a:pt x="211" y="411"/>
                    </a:lnTo>
                    <a:lnTo>
                      <a:pt x="220" y="417"/>
                    </a:lnTo>
                    <a:lnTo>
                      <a:pt x="230" y="423"/>
                    </a:lnTo>
                    <a:lnTo>
                      <a:pt x="242" y="432"/>
                    </a:lnTo>
                    <a:lnTo>
                      <a:pt x="255" y="439"/>
                    </a:lnTo>
                    <a:lnTo>
                      <a:pt x="272" y="446"/>
                    </a:lnTo>
                    <a:lnTo>
                      <a:pt x="288" y="453"/>
                    </a:lnTo>
                    <a:lnTo>
                      <a:pt x="308" y="458"/>
                    </a:lnTo>
                    <a:lnTo>
                      <a:pt x="328" y="464"/>
                    </a:lnTo>
                    <a:lnTo>
                      <a:pt x="350" y="466"/>
                    </a:lnTo>
                    <a:lnTo>
                      <a:pt x="373" y="467"/>
                    </a:lnTo>
                    <a:lnTo>
                      <a:pt x="397" y="465"/>
                    </a:lnTo>
                    <a:lnTo>
                      <a:pt x="423" y="460"/>
                    </a:lnTo>
                    <a:lnTo>
                      <a:pt x="449" y="452"/>
                    </a:lnTo>
                    <a:lnTo>
                      <a:pt x="649" y="350"/>
                    </a:lnTo>
                    <a:lnTo>
                      <a:pt x="655" y="348"/>
                    </a:lnTo>
                    <a:lnTo>
                      <a:pt x="671" y="342"/>
                    </a:lnTo>
                    <a:lnTo>
                      <a:pt x="692" y="335"/>
                    </a:lnTo>
                    <a:lnTo>
                      <a:pt x="718" y="325"/>
                    </a:lnTo>
                    <a:lnTo>
                      <a:pt x="746" y="315"/>
                    </a:lnTo>
                    <a:lnTo>
                      <a:pt x="770" y="303"/>
                    </a:lnTo>
                    <a:lnTo>
                      <a:pt x="791" y="292"/>
                    </a:lnTo>
                    <a:lnTo>
                      <a:pt x="804" y="282"/>
                    </a:lnTo>
                    <a:lnTo>
                      <a:pt x="812" y="271"/>
                    </a:lnTo>
                    <a:lnTo>
                      <a:pt x="818" y="257"/>
                    </a:lnTo>
                    <a:lnTo>
                      <a:pt x="824" y="243"/>
                    </a:lnTo>
                    <a:lnTo>
                      <a:pt x="828" y="228"/>
                    </a:lnTo>
                    <a:lnTo>
                      <a:pt x="831" y="215"/>
                    </a:lnTo>
                    <a:lnTo>
                      <a:pt x="833" y="205"/>
                    </a:lnTo>
                    <a:lnTo>
                      <a:pt x="835" y="198"/>
                    </a:lnTo>
                    <a:lnTo>
                      <a:pt x="835" y="195"/>
                    </a:lnTo>
                    <a:lnTo>
                      <a:pt x="834" y="195"/>
                    </a:lnTo>
                    <a:lnTo>
                      <a:pt x="830" y="194"/>
                    </a:lnTo>
                    <a:lnTo>
                      <a:pt x="823" y="192"/>
                    </a:lnTo>
                    <a:lnTo>
                      <a:pt x="813" y="189"/>
                    </a:lnTo>
                    <a:lnTo>
                      <a:pt x="801" y="187"/>
                    </a:lnTo>
                    <a:lnTo>
                      <a:pt x="787" y="184"/>
                    </a:lnTo>
                    <a:lnTo>
                      <a:pt x="771" y="180"/>
                    </a:lnTo>
                    <a:lnTo>
                      <a:pt x="753" y="176"/>
                    </a:lnTo>
                    <a:lnTo>
                      <a:pt x="732" y="172"/>
                    </a:lnTo>
                    <a:lnTo>
                      <a:pt x="710" y="167"/>
                    </a:lnTo>
                    <a:lnTo>
                      <a:pt x="686" y="161"/>
                    </a:lnTo>
                    <a:lnTo>
                      <a:pt x="661" y="156"/>
                    </a:lnTo>
                    <a:lnTo>
                      <a:pt x="634" y="149"/>
                    </a:lnTo>
                    <a:lnTo>
                      <a:pt x="606" y="143"/>
                    </a:lnTo>
                    <a:lnTo>
                      <a:pt x="576" y="136"/>
                    </a:lnTo>
                    <a:lnTo>
                      <a:pt x="546" y="129"/>
                    </a:lnTo>
                    <a:lnTo>
                      <a:pt x="515" y="122"/>
                    </a:lnTo>
                    <a:lnTo>
                      <a:pt x="482" y="115"/>
                    </a:lnTo>
                    <a:lnTo>
                      <a:pt x="449" y="106"/>
                    </a:lnTo>
                    <a:lnTo>
                      <a:pt x="415" y="99"/>
                    </a:lnTo>
                    <a:lnTo>
                      <a:pt x="381" y="91"/>
                    </a:lnTo>
                    <a:lnTo>
                      <a:pt x="347" y="83"/>
                    </a:lnTo>
                    <a:lnTo>
                      <a:pt x="312" y="75"/>
                    </a:lnTo>
                    <a:lnTo>
                      <a:pt x="276" y="66"/>
                    </a:lnTo>
                    <a:lnTo>
                      <a:pt x="241" y="58"/>
                    </a:lnTo>
                    <a:lnTo>
                      <a:pt x="206" y="49"/>
                    </a:lnTo>
                    <a:lnTo>
                      <a:pt x="171" y="41"/>
                    </a:lnTo>
                    <a:lnTo>
                      <a:pt x="136" y="32"/>
                    </a:lnTo>
                    <a:lnTo>
                      <a:pt x="103" y="24"/>
                    </a:lnTo>
                    <a:lnTo>
                      <a:pt x="69" y="16"/>
                    </a:lnTo>
                    <a:lnTo>
                      <a:pt x="36" y="8"/>
                    </a:lnTo>
                    <a:lnTo>
                      <a:pt x="4" y="0"/>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4" name="Freeform 566"/>
              <p:cNvSpPr>
                <a:spLocks/>
              </p:cNvSpPr>
              <p:nvPr/>
            </p:nvSpPr>
            <p:spPr bwMode="auto">
              <a:xfrm>
                <a:off x="3147" y="2680"/>
                <a:ext cx="216" cy="66"/>
              </a:xfrm>
              <a:custGeom>
                <a:avLst/>
                <a:gdLst>
                  <a:gd name="T0" fmla="*/ 0 w 647"/>
                  <a:gd name="T1" fmla="*/ 63 h 198"/>
                  <a:gd name="T2" fmla="*/ 2 w 647"/>
                  <a:gd name="T3" fmla="*/ 62 h 198"/>
                  <a:gd name="T4" fmla="*/ 8 w 647"/>
                  <a:gd name="T5" fmla="*/ 61 h 198"/>
                  <a:gd name="T6" fmla="*/ 18 w 647"/>
                  <a:gd name="T7" fmla="*/ 58 h 198"/>
                  <a:gd name="T8" fmla="*/ 30 w 647"/>
                  <a:gd name="T9" fmla="*/ 55 h 198"/>
                  <a:gd name="T10" fmla="*/ 45 w 647"/>
                  <a:gd name="T11" fmla="*/ 52 h 198"/>
                  <a:gd name="T12" fmla="*/ 61 w 647"/>
                  <a:gd name="T13" fmla="*/ 47 h 198"/>
                  <a:gd name="T14" fmla="*/ 79 w 647"/>
                  <a:gd name="T15" fmla="*/ 42 h 198"/>
                  <a:gd name="T16" fmla="*/ 98 w 647"/>
                  <a:gd name="T17" fmla="*/ 38 h 198"/>
                  <a:gd name="T18" fmla="*/ 117 w 647"/>
                  <a:gd name="T19" fmla="*/ 32 h 198"/>
                  <a:gd name="T20" fmla="*/ 136 w 647"/>
                  <a:gd name="T21" fmla="*/ 27 h 198"/>
                  <a:gd name="T22" fmla="*/ 154 w 647"/>
                  <a:gd name="T23" fmla="*/ 22 h 198"/>
                  <a:gd name="T24" fmla="*/ 170 w 647"/>
                  <a:gd name="T25" fmla="*/ 17 h 198"/>
                  <a:gd name="T26" fmla="*/ 185 w 647"/>
                  <a:gd name="T27" fmla="*/ 12 h 198"/>
                  <a:gd name="T28" fmla="*/ 198 w 647"/>
                  <a:gd name="T29" fmla="*/ 7 h 198"/>
                  <a:gd name="T30" fmla="*/ 208 w 647"/>
                  <a:gd name="T31" fmla="*/ 3 h 198"/>
                  <a:gd name="T32" fmla="*/ 214 w 647"/>
                  <a:gd name="T33" fmla="*/ 0 h 198"/>
                  <a:gd name="T34" fmla="*/ 216 w 647"/>
                  <a:gd name="T35" fmla="*/ 3 h 198"/>
                  <a:gd name="T36" fmla="*/ 215 w 647"/>
                  <a:gd name="T37" fmla="*/ 3 h 198"/>
                  <a:gd name="T38" fmla="*/ 212 w 647"/>
                  <a:gd name="T39" fmla="*/ 4 h 198"/>
                  <a:gd name="T40" fmla="*/ 208 w 647"/>
                  <a:gd name="T41" fmla="*/ 6 h 198"/>
                  <a:gd name="T42" fmla="*/ 201 w 647"/>
                  <a:gd name="T43" fmla="*/ 9 h 198"/>
                  <a:gd name="T44" fmla="*/ 193 w 647"/>
                  <a:gd name="T45" fmla="*/ 12 h 198"/>
                  <a:gd name="T46" fmla="*/ 183 w 647"/>
                  <a:gd name="T47" fmla="*/ 16 h 198"/>
                  <a:gd name="T48" fmla="*/ 172 w 647"/>
                  <a:gd name="T49" fmla="*/ 20 h 198"/>
                  <a:gd name="T50" fmla="*/ 159 w 647"/>
                  <a:gd name="T51" fmla="*/ 25 h 198"/>
                  <a:gd name="T52" fmla="*/ 144 w 647"/>
                  <a:gd name="T53" fmla="*/ 30 h 198"/>
                  <a:gd name="T54" fmla="*/ 128 w 647"/>
                  <a:gd name="T55" fmla="*/ 35 h 198"/>
                  <a:gd name="T56" fmla="*/ 111 w 647"/>
                  <a:gd name="T57" fmla="*/ 40 h 198"/>
                  <a:gd name="T58" fmla="*/ 92 w 647"/>
                  <a:gd name="T59" fmla="*/ 45 h 198"/>
                  <a:gd name="T60" fmla="*/ 72 w 647"/>
                  <a:gd name="T61" fmla="*/ 51 h 198"/>
                  <a:gd name="T62" fmla="*/ 50 w 647"/>
                  <a:gd name="T63" fmla="*/ 56 h 198"/>
                  <a:gd name="T64" fmla="*/ 28 w 647"/>
                  <a:gd name="T65" fmla="*/ 61 h 198"/>
                  <a:gd name="T66" fmla="*/ 4 w 647"/>
                  <a:gd name="T67" fmla="*/ 66 h 198"/>
                  <a:gd name="T68" fmla="*/ 0 w 647"/>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7" h="198">
                    <a:moveTo>
                      <a:pt x="0" y="189"/>
                    </a:moveTo>
                    <a:lnTo>
                      <a:pt x="7" y="187"/>
                    </a:lnTo>
                    <a:lnTo>
                      <a:pt x="25" y="183"/>
                    </a:lnTo>
                    <a:lnTo>
                      <a:pt x="54" y="175"/>
                    </a:lnTo>
                    <a:lnTo>
                      <a:pt x="91" y="166"/>
                    </a:lnTo>
                    <a:lnTo>
                      <a:pt x="134" y="155"/>
                    </a:lnTo>
                    <a:lnTo>
                      <a:pt x="184" y="142"/>
                    </a:lnTo>
                    <a:lnTo>
                      <a:pt x="237" y="127"/>
                    </a:lnTo>
                    <a:lnTo>
                      <a:pt x="294" y="113"/>
                    </a:lnTo>
                    <a:lnTo>
                      <a:pt x="350" y="96"/>
                    </a:lnTo>
                    <a:lnTo>
                      <a:pt x="407" y="81"/>
                    </a:lnTo>
                    <a:lnTo>
                      <a:pt x="460" y="66"/>
                    </a:lnTo>
                    <a:lnTo>
                      <a:pt x="510" y="50"/>
                    </a:lnTo>
                    <a:lnTo>
                      <a:pt x="555" y="35"/>
                    </a:lnTo>
                    <a:lnTo>
                      <a:pt x="592" y="21"/>
                    </a:lnTo>
                    <a:lnTo>
                      <a:pt x="622" y="10"/>
                    </a:lnTo>
                    <a:lnTo>
                      <a:pt x="641" y="0"/>
                    </a:lnTo>
                    <a:lnTo>
                      <a:pt x="647" y="8"/>
                    </a:lnTo>
                    <a:lnTo>
                      <a:pt x="644" y="9"/>
                    </a:lnTo>
                    <a:lnTo>
                      <a:pt x="635" y="13"/>
                    </a:lnTo>
                    <a:lnTo>
                      <a:pt x="622" y="19"/>
                    </a:lnTo>
                    <a:lnTo>
                      <a:pt x="602" y="27"/>
                    </a:lnTo>
                    <a:lnTo>
                      <a:pt x="578" y="37"/>
                    </a:lnTo>
                    <a:lnTo>
                      <a:pt x="549" y="48"/>
                    </a:lnTo>
                    <a:lnTo>
                      <a:pt x="514" y="60"/>
                    </a:lnTo>
                    <a:lnTo>
                      <a:pt x="475" y="74"/>
                    </a:lnTo>
                    <a:lnTo>
                      <a:pt x="432" y="89"/>
                    </a:lnTo>
                    <a:lnTo>
                      <a:pt x="384" y="105"/>
                    </a:lnTo>
                    <a:lnTo>
                      <a:pt x="332" y="120"/>
                    </a:lnTo>
                    <a:lnTo>
                      <a:pt x="275" y="135"/>
                    </a:lnTo>
                    <a:lnTo>
                      <a:pt x="216" y="152"/>
                    </a:lnTo>
                    <a:lnTo>
                      <a:pt x="151" y="168"/>
                    </a:lnTo>
                    <a:lnTo>
                      <a:pt x="84" y="184"/>
                    </a:lnTo>
                    <a:lnTo>
                      <a:pt x="12" y="198"/>
                    </a:lnTo>
                    <a:lnTo>
                      <a:pt x="0" y="189"/>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5" name="Freeform 567"/>
              <p:cNvSpPr>
                <a:spLocks/>
              </p:cNvSpPr>
              <p:nvPr/>
            </p:nvSpPr>
            <p:spPr bwMode="auto">
              <a:xfrm>
                <a:off x="3116" y="2625"/>
                <a:ext cx="540" cy="75"/>
              </a:xfrm>
              <a:custGeom>
                <a:avLst/>
                <a:gdLst>
                  <a:gd name="T0" fmla="*/ 6 w 1622"/>
                  <a:gd name="T1" fmla="*/ 54 h 225"/>
                  <a:gd name="T2" fmla="*/ 2 w 1622"/>
                  <a:gd name="T3" fmla="*/ 24 h 225"/>
                  <a:gd name="T4" fmla="*/ 31 w 1622"/>
                  <a:gd name="T5" fmla="*/ 22 h 225"/>
                  <a:gd name="T6" fmla="*/ 81 w 1622"/>
                  <a:gd name="T7" fmla="*/ 17 h 225"/>
                  <a:gd name="T8" fmla="*/ 138 w 1622"/>
                  <a:gd name="T9" fmla="*/ 12 h 225"/>
                  <a:gd name="T10" fmla="*/ 189 w 1622"/>
                  <a:gd name="T11" fmla="*/ 7 h 225"/>
                  <a:gd name="T12" fmla="*/ 218 w 1622"/>
                  <a:gd name="T13" fmla="*/ 4 h 225"/>
                  <a:gd name="T14" fmla="*/ 234 w 1622"/>
                  <a:gd name="T15" fmla="*/ 2 h 225"/>
                  <a:gd name="T16" fmla="*/ 254 w 1622"/>
                  <a:gd name="T17" fmla="*/ 1 h 225"/>
                  <a:gd name="T18" fmla="*/ 278 w 1622"/>
                  <a:gd name="T19" fmla="*/ 0 h 225"/>
                  <a:gd name="T20" fmla="*/ 306 w 1622"/>
                  <a:gd name="T21" fmla="*/ 0 h 225"/>
                  <a:gd name="T22" fmla="*/ 337 w 1622"/>
                  <a:gd name="T23" fmla="*/ 2 h 225"/>
                  <a:gd name="T24" fmla="*/ 371 w 1622"/>
                  <a:gd name="T25" fmla="*/ 6 h 225"/>
                  <a:gd name="T26" fmla="*/ 405 w 1622"/>
                  <a:gd name="T27" fmla="*/ 11 h 225"/>
                  <a:gd name="T28" fmla="*/ 440 w 1622"/>
                  <a:gd name="T29" fmla="*/ 19 h 225"/>
                  <a:gd name="T30" fmla="*/ 475 w 1622"/>
                  <a:gd name="T31" fmla="*/ 30 h 225"/>
                  <a:gd name="T32" fmla="*/ 508 w 1622"/>
                  <a:gd name="T33" fmla="*/ 43 h 225"/>
                  <a:gd name="T34" fmla="*/ 540 w 1622"/>
                  <a:gd name="T35" fmla="*/ 59 h 225"/>
                  <a:gd name="T36" fmla="*/ 536 w 1622"/>
                  <a:gd name="T37" fmla="*/ 73 h 225"/>
                  <a:gd name="T38" fmla="*/ 530 w 1622"/>
                  <a:gd name="T39" fmla="*/ 70 h 225"/>
                  <a:gd name="T40" fmla="*/ 519 w 1622"/>
                  <a:gd name="T41" fmla="*/ 65 h 225"/>
                  <a:gd name="T42" fmla="*/ 503 w 1622"/>
                  <a:gd name="T43" fmla="*/ 58 h 225"/>
                  <a:gd name="T44" fmla="*/ 483 w 1622"/>
                  <a:gd name="T45" fmla="*/ 50 h 225"/>
                  <a:gd name="T46" fmla="*/ 459 w 1622"/>
                  <a:gd name="T47" fmla="*/ 42 h 225"/>
                  <a:gd name="T48" fmla="*/ 431 w 1622"/>
                  <a:gd name="T49" fmla="*/ 34 h 225"/>
                  <a:gd name="T50" fmla="*/ 401 w 1622"/>
                  <a:gd name="T51" fmla="*/ 26 h 225"/>
                  <a:gd name="T52" fmla="*/ 367 w 1622"/>
                  <a:gd name="T53" fmla="*/ 20 h 225"/>
                  <a:gd name="T54" fmla="*/ 330 w 1622"/>
                  <a:gd name="T55" fmla="*/ 16 h 225"/>
                  <a:gd name="T56" fmla="*/ 291 w 1622"/>
                  <a:gd name="T57" fmla="*/ 14 h 225"/>
                  <a:gd name="T58" fmla="*/ 286 w 1622"/>
                  <a:gd name="T59" fmla="*/ 13 h 225"/>
                  <a:gd name="T60" fmla="*/ 278 w 1622"/>
                  <a:gd name="T61" fmla="*/ 12 h 225"/>
                  <a:gd name="T62" fmla="*/ 272 w 1622"/>
                  <a:gd name="T63" fmla="*/ 12 h 225"/>
                  <a:gd name="T64" fmla="*/ 264 w 1622"/>
                  <a:gd name="T65" fmla="*/ 13 h 225"/>
                  <a:gd name="T66" fmla="*/ 257 w 1622"/>
                  <a:gd name="T67" fmla="*/ 15 h 225"/>
                  <a:gd name="T68" fmla="*/ 242 w 1622"/>
                  <a:gd name="T69" fmla="*/ 19 h 225"/>
                  <a:gd name="T70" fmla="*/ 220 w 1622"/>
                  <a:gd name="T71" fmla="*/ 25 h 225"/>
                  <a:gd name="T72" fmla="*/ 193 w 1622"/>
                  <a:gd name="T73" fmla="*/ 33 h 225"/>
                  <a:gd name="T74" fmla="*/ 162 w 1622"/>
                  <a:gd name="T75" fmla="*/ 41 h 225"/>
                  <a:gd name="T76" fmla="*/ 130 w 1622"/>
                  <a:gd name="T77" fmla="*/ 49 h 225"/>
                  <a:gd name="T78" fmla="*/ 98 w 1622"/>
                  <a:gd name="T79" fmla="*/ 57 h 225"/>
                  <a:gd name="T80" fmla="*/ 68 w 1622"/>
                  <a:gd name="T81" fmla="*/ 64 h 225"/>
                  <a:gd name="T82" fmla="*/ 41 w 1622"/>
                  <a:gd name="T83" fmla="*/ 70 h 225"/>
                  <a:gd name="T84" fmla="*/ 20 w 1622"/>
                  <a:gd name="T85" fmla="*/ 74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22" h="225">
                    <a:moveTo>
                      <a:pt x="26" y="225"/>
                    </a:moveTo>
                    <a:lnTo>
                      <a:pt x="24" y="207"/>
                    </a:lnTo>
                    <a:lnTo>
                      <a:pt x="19" y="162"/>
                    </a:lnTo>
                    <a:lnTo>
                      <a:pt x="10" y="112"/>
                    </a:lnTo>
                    <a:lnTo>
                      <a:pt x="0" y="74"/>
                    </a:lnTo>
                    <a:lnTo>
                      <a:pt x="6" y="73"/>
                    </a:lnTo>
                    <a:lnTo>
                      <a:pt x="26" y="72"/>
                    </a:lnTo>
                    <a:lnTo>
                      <a:pt x="54" y="68"/>
                    </a:lnTo>
                    <a:lnTo>
                      <a:pt x="92" y="65"/>
                    </a:lnTo>
                    <a:lnTo>
                      <a:pt x="138" y="61"/>
                    </a:lnTo>
                    <a:lnTo>
                      <a:pt x="189" y="57"/>
                    </a:lnTo>
                    <a:lnTo>
                      <a:pt x="243" y="52"/>
                    </a:lnTo>
                    <a:lnTo>
                      <a:pt x="301" y="47"/>
                    </a:lnTo>
                    <a:lnTo>
                      <a:pt x="359" y="41"/>
                    </a:lnTo>
                    <a:lnTo>
                      <a:pt x="416" y="36"/>
                    </a:lnTo>
                    <a:lnTo>
                      <a:pt x="472" y="30"/>
                    </a:lnTo>
                    <a:lnTo>
                      <a:pt x="523" y="25"/>
                    </a:lnTo>
                    <a:lnTo>
                      <a:pt x="569" y="21"/>
                    </a:lnTo>
                    <a:lnTo>
                      <a:pt x="607" y="17"/>
                    </a:lnTo>
                    <a:lnTo>
                      <a:pt x="637" y="13"/>
                    </a:lnTo>
                    <a:lnTo>
                      <a:pt x="656" y="11"/>
                    </a:lnTo>
                    <a:lnTo>
                      <a:pt x="670" y="9"/>
                    </a:lnTo>
                    <a:lnTo>
                      <a:pt x="684" y="8"/>
                    </a:lnTo>
                    <a:lnTo>
                      <a:pt x="702" y="6"/>
                    </a:lnTo>
                    <a:lnTo>
                      <a:pt x="720" y="4"/>
                    </a:lnTo>
                    <a:lnTo>
                      <a:pt x="740" y="3"/>
                    </a:lnTo>
                    <a:lnTo>
                      <a:pt x="762" y="2"/>
                    </a:lnTo>
                    <a:lnTo>
                      <a:pt x="785" y="1"/>
                    </a:lnTo>
                    <a:lnTo>
                      <a:pt x="809" y="0"/>
                    </a:lnTo>
                    <a:lnTo>
                      <a:pt x="836" y="0"/>
                    </a:lnTo>
                    <a:lnTo>
                      <a:pt x="863" y="0"/>
                    </a:lnTo>
                    <a:lnTo>
                      <a:pt x="891" y="0"/>
                    </a:lnTo>
                    <a:lnTo>
                      <a:pt x="920" y="1"/>
                    </a:lnTo>
                    <a:lnTo>
                      <a:pt x="951" y="2"/>
                    </a:lnTo>
                    <a:lnTo>
                      <a:pt x="982" y="4"/>
                    </a:lnTo>
                    <a:lnTo>
                      <a:pt x="1013" y="6"/>
                    </a:lnTo>
                    <a:lnTo>
                      <a:pt x="1046" y="9"/>
                    </a:lnTo>
                    <a:lnTo>
                      <a:pt x="1080" y="13"/>
                    </a:lnTo>
                    <a:lnTo>
                      <a:pt x="1113" y="17"/>
                    </a:lnTo>
                    <a:lnTo>
                      <a:pt x="1148" y="21"/>
                    </a:lnTo>
                    <a:lnTo>
                      <a:pt x="1182" y="27"/>
                    </a:lnTo>
                    <a:lnTo>
                      <a:pt x="1216" y="34"/>
                    </a:lnTo>
                    <a:lnTo>
                      <a:pt x="1251" y="41"/>
                    </a:lnTo>
                    <a:lnTo>
                      <a:pt x="1287" y="48"/>
                    </a:lnTo>
                    <a:lnTo>
                      <a:pt x="1322" y="57"/>
                    </a:lnTo>
                    <a:lnTo>
                      <a:pt x="1357" y="66"/>
                    </a:lnTo>
                    <a:lnTo>
                      <a:pt x="1392" y="78"/>
                    </a:lnTo>
                    <a:lnTo>
                      <a:pt x="1426" y="89"/>
                    </a:lnTo>
                    <a:lnTo>
                      <a:pt x="1460" y="101"/>
                    </a:lnTo>
                    <a:lnTo>
                      <a:pt x="1493" y="116"/>
                    </a:lnTo>
                    <a:lnTo>
                      <a:pt x="1526" y="130"/>
                    </a:lnTo>
                    <a:lnTo>
                      <a:pt x="1559" y="145"/>
                    </a:lnTo>
                    <a:lnTo>
                      <a:pt x="1591" y="163"/>
                    </a:lnTo>
                    <a:lnTo>
                      <a:pt x="1622" y="177"/>
                    </a:lnTo>
                    <a:lnTo>
                      <a:pt x="1615" y="221"/>
                    </a:lnTo>
                    <a:lnTo>
                      <a:pt x="1614" y="221"/>
                    </a:lnTo>
                    <a:lnTo>
                      <a:pt x="1611" y="219"/>
                    </a:lnTo>
                    <a:lnTo>
                      <a:pt x="1607" y="217"/>
                    </a:lnTo>
                    <a:lnTo>
                      <a:pt x="1601" y="214"/>
                    </a:lnTo>
                    <a:lnTo>
                      <a:pt x="1593" y="210"/>
                    </a:lnTo>
                    <a:lnTo>
                      <a:pt x="1584" y="205"/>
                    </a:lnTo>
                    <a:lnTo>
                      <a:pt x="1572" y="200"/>
                    </a:lnTo>
                    <a:lnTo>
                      <a:pt x="1560" y="194"/>
                    </a:lnTo>
                    <a:lnTo>
                      <a:pt x="1546" y="187"/>
                    </a:lnTo>
                    <a:lnTo>
                      <a:pt x="1529" y="181"/>
                    </a:lnTo>
                    <a:lnTo>
                      <a:pt x="1512" y="174"/>
                    </a:lnTo>
                    <a:lnTo>
                      <a:pt x="1493" y="166"/>
                    </a:lnTo>
                    <a:lnTo>
                      <a:pt x="1473" y="159"/>
                    </a:lnTo>
                    <a:lnTo>
                      <a:pt x="1451" y="151"/>
                    </a:lnTo>
                    <a:lnTo>
                      <a:pt x="1429" y="142"/>
                    </a:lnTo>
                    <a:lnTo>
                      <a:pt x="1405" y="134"/>
                    </a:lnTo>
                    <a:lnTo>
                      <a:pt x="1380" y="126"/>
                    </a:lnTo>
                    <a:lnTo>
                      <a:pt x="1353" y="118"/>
                    </a:lnTo>
                    <a:lnTo>
                      <a:pt x="1325" y="109"/>
                    </a:lnTo>
                    <a:lnTo>
                      <a:pt x="1296" y="101"/>
                    </a:lnTo>
                    <a:lnTo>
                      <a:pt x="1267" y="93"/>
                    </a:lnTo>
                    <a:lnTo>
                      <a:pt x="1235" y="86"/>
                    </a:lnTo>
                    <a:lnTo>
                      <a:pt x="1203" y="79"/>
                    </a:lnTo>
                    <a:lnTo>
                      <a:pt x="1170" y="73"/>
                    </a:lnTo>
                    <a:lnTo>
                      <a:pt x="1136" y="66"/>
                    </a:lnTo>
                    <a:lnTo>
                      <a:pt x="1102" y="60"/>
                    </a:lnTo>
                    <a:lnTo>
                      <a:pt x="1066" y="55"/>
                    </a:lnTo>
                    <a:lnTo>
                      <a:pt x="1029" y="51"/>
                    </a:lnTo>
                    <a:lnTo>
                      <a:pt x="992" y="48"/>
                    </a:lnTo>
                    <a:lnTo>
                      <a:pt x="953" y="45"/>
                    </a:lnTo>
                    <a:lnTo>
                      <a:pt x="915" y="43"/>
                    </a:lnTo>
                    <a:lnTo>
                      <a:pt x="875" y="42"/>
                    </a:lnTo>
                    <a:lnTo>
                      <a:pt x="873" y="41"/>
                    </a:lnTo>
                    <a:lnTo>
                      <a:pt x="869" y="39"/>
                    </a:lnTo>
                    <a:lnTo>
                      <a:pt x="860" y="38"/>
                    </a:lnTo>
                    <a:lnTo>
                      <a:pt x="847" y="37"/>
                    </a:lnTo>
                    <a:lnTo>
                      <a:pt x="840" y="37"/>
                    </a:lnTo>
                    <a:lnTo>
                      <a:pt x="834" y="37"/>
                    </a:lnTo>
                    <a:lnTo>
                      <a:pt x="829" y="36"/>
                    </a:lnTo>
                    <a:lnTo>
                      <a:pt x="823" y="36"/>
                    </a:lnTo>
                    <a:lnTo>
                      <a:pt x="816" y="36"/>
                    </a:lnTo>
                    <a:lnTo>
                      <a:pt x="810" y="37"/>
                    </a:lnTo>
                    <a:lnTo>
                      <a:pt x="802" y="38"/>
                    </a:lnTo>
                    <a:lnTo>
                      <a:pt x="794" y="40"/>
                    </a:lnTo>
                    <a:lnTo>
                      <a:pt x="790" y="41"/>
                    </a:lnTo>
                    <a:lnTo>
                      <a:pt x="783" y="43"/>
                    </a:lnTo>
                    <a:lnTo>
                      <a:pt x="772" y="45"/>
                    </a:lnTo>
                    <a:lnTo>
                      <a:pt x="760" y="49"/>
                    </a:lnTo>
                    <a:lnTo>
                      <a:pt x="745" y="53"/>
                    </a:lnTo>
                    <a:lnTo>
                      <a:pt x="726" y="58"/>
                    </a:lnTo>
                    <a:lnTo>
                      <a:pt x="707" y="63"/>
                    </a:lnTo>
                    <a:lnTo>
                      <a:pt x="684" y="69"/>
                    </a:lnTo>
                    <a:lnTo>
                      <a:pt x="661" y="76"/>
                    </a:lnTo>
                    <a:lnTo>
                      <a:pt x="634" y="83"/>
                    </a:lnTo>
                    <a:lnTo>
                      <a:pt x="607" y="90"/>
                    </a:lnTo>
                    <a:lnTo>
                      <a:pt x="579" y="98"/>
                    </a:lnTo>
                    <a:lnTo>
                      <a:pt x="549" y="105"/>
                    </a:lnTo>
                    <a:lnTo>
                      <a:pt x="519" y="114"/>
                    </a:lnTo>
                    <a:lnTo>
                      <a:pt x="487" y="122"/>
                    </a:lnTo>
                    <a:lnTo>
                      <a:pt x="455" y="130"/>
                    </a:lnTo>
                    <a:lnTo>
                      <a:pt x="424" y="138"/>
                    </a:lnTo>
                    <a:lnTo>
                      <a:pt x="391" y="146"/>
                    </a:lnTo>
                    <a:lnTo>
                      <a:pt x="359" y="155"/>
                    </a:lnTo>
                    <a:lnTo>
                      <a:pt x="327" y="163"/>
                    </a:lnTo>
                    <a:lnTo>
                      <a:pt x="295" y="171"/>
                    </a:lnTo>
                    <a:lnTo>
                      <a:pt x="264" y="178"/>
                    </a:lnTo>
                    <a:lnTo>
                      <a:pt x="234" y="185"/>
                    </a:lnTo>
                    <a:lnTo>
                      <a:pt x="204" y="193"/>
                    </a:lnTo>
                    <a:lnTo>
                      <a:pt x="175" y="199"/>
                    </a:lnTo>
                    <a:lnTo>
                      <a:pt x="149" y="205"/>
                    </a:lnTo>
                    <a:lnTo>
                      <a:pt x="123" y="210"/>
                    </a:lnTo>
                    <a:lnTo>
                      <a:pt x="100" y="214"/>
                    </a:lnTo>
                    <a:lnTo>
                      <a:pt x="78" y="218"/>
                    </a:lnTo>
                    <a:lnTo>
                      <a:pt x="59" y="221"/>
                    </a:lnTo>
                    <a:lnTo>
                      <a:pt x="41" y="224"/>
                    </a:lnTo>
                    <a:lnTo>
                      <a:pt x="26" y="225"/>
                    </a:lnTo>
                    <a:close/>
                  </a:path>
                </a:pathLst>
              </a:custGeom>
              <a:solidFill>
                <a:srgbClr val="51C9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6" name="Freeform 568"/>
              <p:cNvSpPr>
                <a:spLocks/>
              </p:cNvSpPr>
              <p:nvPr/>
            </p:nvSpPr>
            <p:spPr bwMode="auto">
              <a:xfrm>
                <a:off x="3154" y="2722"/>
                <a:ext cx="215" cy="66"/>
              </a:xfrm>
              <a:custGeom>
                <a:avLst/>
                <a:gdLst>
                  <a:gd name="T0" fmla="*/ 0 w 646"/>
                  <a:gd name="T1" fmla="*/ 63 h 196"/>
                  <a:gd name="T2" fmla="*/ 2 w 646"/>
                  <a:gd name="T3" fmla="*/ 63 h 196"/>
                  <a:gd name="T4" fmla="*/ 8 w 646"/>
                  <a:gd name="T5" fmla="*/ 61 h 196"/>
                  <a:gd name="T6" fmla="*/ 18 w 646"/>
                  <a:gd name="T7" fmla="*/ 59 h 196"/>
                  <a:gd name="T8" fmla="*/ 30 w 646"/>
                  <a:gd name="T9" fmla="*/ 56 h 196"/>
                  <a:gd name="T10" fmla="*/ 44 w 646"/>
                  <a:gd name="T11" fmla="*/ 52 h 196"/>
                  <a:gd name="T12" fmla="*/ 61 w 646"/>
                  <a:gd name="T13" fmla="*/ 47 h 196"/>
                  <a:gd name="T14" fmla="*/ 79 w 646"/>
                  <a:gd name="T15" fmla="*/ 42 h 196"/>
                  <a:gd name="T16" fmla="*/ 98 w 646"/>
                  <a:gd name="T17" fmla="*/ 38 h 196"/>
                  <a:gd name="T18" fmla="*/ 116 w 646"/>
                  <a:gd name="T19" fmla="*/ 33 h 196"/>
                  <a:gd name="T20" fmla="*/ 135 w 646"/>
                  <a:gd name="T21" fmla="*/ 27 h 196"/>
                  <a:gd name="T22" fmla="*/ 153 w 646"/>
                  <a:gd name="T23" fmla="*/ 22 h 196"/>
                  <a:gd name="T24" fmla="*/ 170 w 646"/>
                  <a:gd name="T25" fmla="*/ 17 h 196"/>
                  <a:gd name="T26" fmla="*/ 185 w 646"/>
                  <a:gd name="T27" fmla="*/ 12 h 196"/>
                  <a:gd name="T28" fmla="*/ 197 w 646"/>
                  <a:gd name="T29" fmla="*/ 7 h 196"/>
                  <a:gd name="T30" fmla="*/ 207 w 646"/>
                  <a:gd name="T31" fmla="*/ 3 h 196"/>
                  <a:gd name="T32" fmla="*/ 213 w 646"/>
                  <a:gd name="T33" fmla="*/ 0 h 196"/>
                  <a:gd name="T34" fmla="*/ 215 w 646"/>
                  <a:gd name="T35" fmla="*/ 3 h 196"/>
                  <a:gd name="T36" fmla="*/ 214 w 646"/>
                  <a:gd name="T37" fmla="*/ 3 h 196"/>
                  <a:gd name="T38" fmla="*/ 211 w 646"/>
                  <a:gd name="T39" fmla="*/ 5 h 196"/>
                  <a:gd name="T40" fmla="*/ 207 w 646"/>
                  <a:gd name="T41" fmla="*/ 7 h 196"/>
                  <a:gd name="T42" fmla="*/ 200 w 646"/>
                  <a:gd name="T43" fmla="*/ 9 h 196"/>
                  <a:gd name="T44" fmla="*/ 192 w 646"/>
                  <a:gd name="T45" fmla="*/ 12 h 196"/>
                  <a:gd name="T46" fmla="*/ 183 w 646"/>
                  <a:gd name="T47" fmla="*/ 16 h 196"/>
                  <a:gd name="T48" fmla="*/ 171 w 646"/>
                  <a:gd name="T49" fmla="*/ 21 h 196"/>
                  <a:gd name="T50" fmla="*/ 158 w 646"/>
                  <a:gd name="T51" fmla="*/ 25 h 196"/>
                  <a:gd name="T52" fmla="*/ 144 w 646"/>
                  <a:gd name="T53" fmla="*/ 30 h 196"/>
                  <a:gd name="T54" fmla="*/ 128 w 646"/>
                  <a:gd name="T55" fmla="*/ 35 h 196"/>
                  <a:gd name="T56" fmla="*/ 110 w 646"/>
                  <a:gd name="T57" fmla="*/ 40 h 196"/>
                  <a:gd name="T58" fmla="*/ 92 w 646"/>
                  <a:gd name="T59" fmla="*/ 45 h 196"/>
                  <a:gd name="T60" fmla="*/ 72 w 646"/>
                  <a:gd name="T61" fmla="*/ 51 h 196"/>
                  <a:gd name="T62" fmla="*/ 50 w 646"/>
                  <a:gd name="T63" fmla="*/ 56 h 196"/>
                  <a:gd name="T64" fmla="*/ 28 w 646"/>
                  <a:gd name="T65" fmla="*/ 61 h 196"/>
                  <a:gd name="T66" fmla="*/ 4 w 646"/>
                  <a:gd name="T67" fmla="*/ 66 h 196"/>
                  <a:gd name="T68" fmla="*/ 0 w 646"/>
                  <a:gd name="T69" fmla="*/ 63 h 1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6">
                    <a:moveTo>
                      <a:pt x="0" y="188"/>
                    </a:moveTo>
                    <a:lnTo>
                      <a:pt x="6" y="186"/>
                    </a:lnTo>
                    <a:lnTo>
                      <a:pt x="25" y="182"/>
                    </a:lnTo>
                    <a:lnTo>
                      <a:pt x="53" y="175"/>
                    </a:lnTo>
                    <a:lnTo>
                      <a:pt x="90" y="165"/>
                    </a:lnTo>
                    <a:lnTo>
                      <a:pt x="133" y="154"/>
                    </a:lnTo>
                    <a:lnTo>
                      <a:pt x="184" y="141"/>
                    </a:lnTo>
                    <a:lnTo>
                      <a:pt x="237" y="126"/>
                    </a:lnTo>
                    <a:lnTo>
                      <a:pt x="293" y="112"/>
                    </a:lnTo>
                    <a:lnTo>
                      <a:pt x="350" y="97"/>
                    </a:lnTo>
                    <a:lnTo>
                      <a:pt x="406" y="80"/>
                    </a:lnTo>
                    <a:lnTo>
                      <a:pt x="459" y="65"/>
                    </a:lnTo>
                    <a:lnTo>
                      <a:pt x="510" y="49"/>
                    </a:lnTo>
                    <a:lnTo>
                      <a:pt x="555" y="35"/>
                    </a:lnTo>
                    <a:lnTo>
                      <a:pt x="592" y="22"/>
                    </a:lnTo>
                    <a:lnTo>
                      <a:pt x="621" y="10"/>
                    </a:lnTo>
                    <a:lnTo>
                      <a:pt x="641" y="0"/>
                    </a:lnTo>
                    <a:lnTo>
                      <a:pt x="646" y="8"/>
                    </a:lnTo>
                    <a:lnTo>
                      <a:pt x="643" y="9"/>
                    </a:lnTo>
                    <a:lnTo>
                      <a:pt x="635" y="14"/>
                    </a:lnTo>
                    <a:lnTo>
                      <a:pt x="621" y="20"/>
                    </a:lnTo>
                    <a:lnTo>
                      <a:pt x="602" y="27"/>
                    </a:lnTo>
                    <a:lnTo>
                      <a:pt x="577" y="37"/>
                    </a:lnTo>
                    <a:lnTo>
                      <a:pt x="549" y="47"/>
                    </a:lnTo>
                    <a:lnTo>
                      <a:pt x="514" y="61"/>
                    </a:lnTo>
                    <a:lnTo>
                      <a:pt x="475" y="74"/>
                    </a:lnTo>
                    <a:lnTo>
                      <a:pt x="432" y="88"/>
                    </a:lnTo>
                    <a:lnTo>
                      <a:pt x="384" y="104"/>
                    </a:lnTo>
                    <a:lnTo>
                      <a:pt x="331" y="119"/>
                    </a:lnTo>
                    <a:lnTo>
                      <a:pt x="275" y="135"/>
                    </a:lnTo>
                    <a:lnTo>
                      <a:pt x="215" y="151"/>
                    </a:lnTo>
                    <a:lnTo>
                      <a:pt x="151" y="166"/>
                    </a:lnTo>
                    <a:lnTo>
                      <a:pt x="83" y="182"/>
                    </a:lnTo>
                    <a:lnTo>
                      <a:pt x="11" y="196"/>
                    </a:lnTo>
                    <a:lnTo>
                      <a:pt x="0" y="188"/>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7" name="Freeform 569"/>
              <p:cNvSpPr>
                <a:spLocks/>
              </p:cNvSpPr>
              <p:nvPr/>
            </p:nvSpPr>
            <p:spPr bwMode="auto">
              <a:xfrm>
                <a:off x="3148" y="2683"/>
                <a:ext cx="216" cy="66"/>
              </a:xfrm>
              <a:custGeom>
                <a:avLst/>
                <a:gdLst>
                  <a:gd name="T0" fmla="*/ 0 w 646"/>
                  <a:gd name="T1" fmla="*/ 63 h 198"/>
                  <a:gd name="T2" fmla="*/ 2 w 646"/>
                  <a:gd name="T3" fmla="*/ 62 h 198"/>
                  <a:gd name="T4" fmla="*/ 8 w 646"/>
                  <a:gd name="T5" fmla="*/ 61 h 198"/>
                  <a:gd name="T6" fmla="*/ 18 w 646"/>
                  <a:gd name="T7" fmla="*/ 59 h 198"/>
                  <a:gd name="T8" fmla="*/ 30 w 646"/>
                  <a:gd name="T9" fmla="*/ 55 h 198"/>
                  <a:gd name="T10" fmla="*/ 44 w 646"/>
                  <a:gd name="T11" fmla="*/ 52 h 198"/>
                  <a:gd name="T12" fmla="*/ 61 w 646"/>
                  <a:gd name="T13" fmla="*/ 47 h 198"/>
                  <a:gd name="T14" fmla="*/ 79 w 646"/>
                  <a:gd name="T15" fmla="*/ 42 h 198"/>
                  <a:gd name="T16" fmla="*/ 98 w 646"/>
                  <a:gd name="T17" fmla="*/ 38 h 198"/>
                  <a:gd name="T18" fmla="*/ 117 w 646"/>
                  <a:gd name="T19" fmla="*/ 32 h 198"/>
                  <a:gd name="T20" fmla="*/ 136 w 646"/>
                  <a:gd name="T21" fmla="*/ 27 h 198"/>
                  <a:gd name="T22" fmla="*/ 153 w 646"/>
                  <a:gd name="T23" fmla="*/ 22 h 198"/>
                  <a:gd name="T24" fmla="*/ 170 w 646"/>
                  <a:gd name="T25" fmla="*/ 17 h 198"/>
                  <a:gd name="T26" fmla="*/ 185 w 646"/>
                  <a:gd name="T27" fmla="*/ 12 h 198"/>
                  <a:gd name="T28" fmla="*/ 198 w 646"/>
                  <a:gd name="T29" fmla="*/ 7 h 198"/>
                  <a:gd name="T30" fmla="*/ 208 w 646"/>
                  <a:gd name="T31" fmla="*/ 3 h 198"/>
                  <a:gd name="T32" fmla="*/ 214 w 646"/>
                  <a:gd name="T33" fmla="*/ 0 h 198"/>
                  <a:gd name="T34" fmla="*/ 216 w 646"/>
                  <a:gd name="T35" fmla="*/ 3 h 198"/>
                  <a:gd name="T36" fmla="*/ 215 w 646"/>
                  <a:gd name="T37" fmla="*/ 3 h 198"/>
                  <a:gd name="T38" fmla="*/ 212 w 646"/>
                  <a:gd name="T39" fmla="*/ 5 h 198"/>
                  <a:gd name="T40" fmla="*/ 208 w 646"/>
                  <a:gd name="T41" fmla="*/ 7 h 198"/>
                  <a:gd name="T42" fmla="*/ 201 w 646"/>
                  <a:gd name="T43" fmla="*/ 9 h 198"/>
                  <a:gd name="T44" fmla="*/ 193 w 646"/>
                  <a:gd name="T45" fmla="*/ 13 h 198"/>
                  <a:gd name="T46" fmla="*/ 183 w 646"/>
                  <a:gd name="T47" fmla="*/ 16 h 198"/>
                  <a:gd name="T48" fmla="*/ 172 w 646"/>
                  <a:gd name="T49" fmla="*/ 21 h 198"/>
                  <a:gd name="T50" fmla="*/ 158 w 646"/>
                  <a:gd name="T51" fmla="*/ 25 h 198"/>
                  <a:gd name="T52" fmla="*/ 144 w 646"/>
                  <a:gd name="T53" fmla="*/ 30 h 198"/>
                  <a:gd name="T54" fmla="*/ 128 w 646"/>
                  <a:gd name="T55" fmla="*/ 35 h 198"/>
                  <a:gd name="T56" fmla="*/ 111 w 646"/>
                  <a:gd name="T57" fmla="*/ 40 h 198"/>
                  <a:gd name="T58" fmla="*/ 92 w 646"/>
                  <a:gd name="T59" fmla="*/ 46 h 198"/>
                  <a:gd name="T60" fmla="*/ 72 w 646"/>
                  <a:gd name="T61" fmla="*/ 51 h 198"/>
                  <a:gd name="T62" fmla="*/ 50 w 646"/>
                  <a:gd name="T63" fmla="*/ 56 h 198"/>
                  <a:gd name="T64" fmla="*/ 28 w 646"/>
                  <a:gd name="T65" fmla="*/ 61 h 198"/>
                  <a:gd name="T66" fmla="*/ 4 w 646"/>
                  <a:gd name="T67" fmla="*/ 66 h 198"/>
                  <a:gd name="T68" fmla="*/ 0 w 646"/>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8">
                    <a:moveTo>
                      <a:pt x="0" y="189"/>
                    </a:moveTo>
                    <a:lnTo>
                      <a:pt x="6" y="187"/>
                    </a:lnTo>
                    <a:lnTo>
                      <a:pt x="24" y="183"/>
                    </a:lnTo>
                    <a:lnTo>
                      <a:pt x="53" y="176"/>
                    </a:lnTo>
                    <a:lnTo>
                      <a:pt x="90" y="166"/>
                    </a:lnTo>
                    <a:lnTo>
                      <a:pt x="133" y="155"/>
                    </a:lnTo>
                    <a:lnTo>
                      <a:pt x="183" y="142"/>
                    </a:lnTo>
                    <a:lnTo>
                      <a:pt x="236" y="127"/>
                    </a:lnTo>
                    <a:lnTo>
                      <a:pt x="293" y="113"/>
                    </a:lnTo>
                    <a:lnTo>
                      <a:pt x="349" y="97"/>
                    </a:lnTo>
                    <a:lnTo>
                      <a:pt x="406" y="81"/>
                    </a:lnTo>
                    <a:lnTo>
                      <a:pt x="459" y="66"/>
                    </a:lnTo>
                    <a:lnTo>
                      <a:pt x="509" y="50"/>
                    </a:lnTo>
                    <a:lnTo>
                      <a:pt x="554" y="35"/>
                    </a:lnTo>
                    <a:lnTo>
                      <a:pt x="591" y="22"/>
                    </a:lnTo>
                    <a:lnTo>
                      <a:pt x="621" y="10"/>
                    </a:lnTo>
                    <a:lnTo>
                      <a:pt x="641" y="0"/>
                    </a:lnTo>
                    <a:lnTo>
                      <a:pt x="646" y="9"/>
                    </a:lnTo>
                    <a:lnTo>
                      <a:pt x="643" y="10"/>
                    </a:lnTo>
                    <a:lnTo>
                      <a:pt x="634" y="15"/>
                    </a:lnTo>
                    <a:lnTo>
                      <a:pt x="621" y="21"/>
                    </a:lnTo>
                    <a:lnTo>
                      <a:pt x="602" y="28"/>
                    </a:lnTo>
                    <a:lnTo>
                      <a:pt x="577" y="38"/>
                    </a:lnTo>
                    <a:lnTo>
                      <a:pt x="548" y="48"/>
                    </a:lnTo>
                    <a:lnTo>
                      <a:pt x="513" y="62"/>
                    </a:lnTo>
                    <a:lnTo>
                      <a:pt x="474" y="75"/>
                    </a:lnTo>
                    <a:lnTo>
                      <a:pt x="431" y="89"/>
                    </a:lnTo>
                    <a:lnTo>
                      <a:pt x="383" y="105"/>
                    </a:lnTo>
                    <a:lnTo>
                      <a:pt x="331" y="120"/>
                    </a:lnTo>
                    <a:lnTo>
                      <a:pt x="274" y="137"/>
                    </a:lnTo>
                    <a:lnTo>
                      <a:pt x="215" y="152"/>
                    </a:lnTo>
                    <a:lnTo>
                      <a:pt x="150" y="168"/>
                    </a:lnTo>
                    <a:lnTo>
                      <a:pt x="83" y="184"/>
                    </a:lnTo>
                    <a:lnTo>
                      <a:pt x="11" y="198"/>
                    </a:lnTo>
                    <a:lnTo>
                      <a:pt x="0" y="18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8" name="Freeform 570"/>
              <p:cNvSpPr>
                <a:spLocks/>
              </p:cNvSpPr>
              <p:nvPr/>
            </p:nvSpPr>
            <p:spPr bwMode="auto">
              <a:xfrm>
                <a:off x="3156" y="2724"/>
                <a:ext cx="215" cy="65"/>
              </a:xfrm>
              <a:custGeom>
                <a:avLst/>
                <a:gdLst>
                  <a:gd name="T0" fmla="*/ 0 w 646"/>
                  <a:gd name="T1" fmla="*/ 62 h 197"/>
                  <a:gd name="T2" fmla="*/ 2 w 646"/>
                  <a:gd name="T3" fmla="*/ 61 h 197"/>
                  <a:gd name="T4" fmla="*/ 8 w 646"/>
                  <a:gd name="T5" fmla="*/ 60 h 197"/>
                  <a:gd name="T6" fmla="*/ 18 w 646"/>
                  <a:gd name="T7" fmla="*/ 58 h 197"/>
                  <a:gd name="T8" fmla="*/ 30 w 646"/>
                  <a:gd name="T9" fmla="*/ 55 h 197"/>
                  <a:gd name="T10" fmla="*/ 44 w 646"/>
                  <a:gd name="T11" fmla="*/ 51 h 197"/>
                  <a:gd name="T12" fmla="*/ 61 w 646"/>
                  <a:gd name="T13" fmla="*/ 47 h 197"/>
                  <a:gd name="T14" fmla="*/ 79 w 646"/>
                  <a:gd name="T15" fmla="*/ 42 h 197"/>
                  <a:gd name="T16" fmla="*/ 98 w 646"/>
                  <a:gd name="T17" fmla="*/ 37 h 197"/>
                  <a:gd name="T18" fmla="*/ 116 w 646"/>
                  <a:gd name="T19" fmla="*/ 32 h 197"/>
                  <a:gd name="T20" fmla="*/ 135 w 646"/>
                  <a:gd name="T21" fmla="*/ 27 h 197"/>
                  <a:gd name="T22" fmla="*/ 153 w 646"/>
                  <a:gd name="T23" fmla="*/ 21 h 197"/>
                  <a:gd name="T24" fmla="*/ 170 w 646"/>
                  <a:gd name="T25" fmla="*/ 16 h 197"/>
                  <a:gd name="T26" fmla="*/ 185 w 646"/>
                  <a:gd name="T27" fmla="*/ 12 h 197"/>
                  <a:gd name="T28" fmla="*/ 197 w 646"/>
                  <a:gd name="T29" fmla="*/ 7 h 197"/>
                  <a:gd name="T30" fmla="*/ 207 w 646"/>
                  <a:gd name="T31" fmla="*/ 4 h 197"/>
                  <a:gd name="T32" fmla="*/ 213 w 646"/>
                  <a:gd name="T33" fmla="*/ 0 h 197"/>
                  <a:gd name="T34" fmla="*/ 215 w 646"/>
                  <a:gd name="T35" fmla="*/ 3 h 197"/>
                  <a:gd name="T36" fmla="*/ 214 w 646"/>
                  <a:gd name="T37" fmla="*/ 3 h 197"/>
                  <a:gd name="T38" fmla="*/ 211 w 646"/>
                  <a:gd name="T39" fmla="*/ 5 h 197"/>
                  <a:gd name="T40" fmla="*/ 207 w 646"/>
                  <a:gd name="T41" fmla="*/ 7 h 197"/>
                  <a:gd name="T42" fmla="*/ 200 w 646"/>
                  <a:gd name="T43" fmla="*/ 9 h 197"/>
                  <a:gd name="T44" fmla="*/ 192 w 646"/>
                  <a:gd name="T45" fmla="*/ 12 h 197"/>
                  <a:gd name="T46" fmla="*/ 183 w 646"/>
                  <a:gd name="T47" fmla="*/ 16 h 197"/>
                  <a:gd name="T48" fmla="*/ 171 w 646"/>
                  <a:gd name="T49" fmla="*/ 20 h 197"/>
                  <a:gd name="T50" fmla="*/ 158 w 646"/>
                  <a:gd name="T51" fmla="*/ 24 h 197"/>
                  <a:gd name="T52" fmla="*/ 144 w 646"/>
                  <a:gd name="T53" fmla="*/ 29 h 197"/>
                  <a:gd name="T54" fmla="*/ 128 w 646"/>
                  <a:gd name="T55" fmla="*/ 34 h 197"/>
                  <a:gd name="T56" fmla="*/ 110 w 646"/>
                  <a:gd name="T57" fmla="*/ 40 h 197"/>
                  <a:gd name="T58" fmla="*/ 92 w 646"/>
                  <a:gd name="T59" fmla="*/ 45 h 197"/>
                  <a:gd name="T60" fmla="*/ 72 w 646"/>
                  <a:gd name="T61" fmla="*/ 50 h 197"/>
                  <a:gd name="T62" fmla="*/ 50 w 646"/>
                  <a:gd name="T63" fmla="*/ 55 h 197"/>
                  <a:gd name="T64" fmla="*/ 28 w 646"/>
                  <a:gd name="T65" fmla="*/ 60 h 197"/>
                  <a:gd name="T66" fmla="*/ 4 w 646"/>
                  <a:gd name="T67" fmla="*/ 65 h 197"/>
                  <a:gd name="T68" fmla="*/ 0 w 646"/>
                  <a:gd name="T69" fmla="*/ 62 h 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7">
                    <a:moveTo>
                      <a:pt x="0" y="188"/>
                    </a:moveTo>
                    <a:lnTo>
                      <a:pt x="6" y="186"/>
                    </a:lnTo>
                    <a:lnTo>
                      <a:pt x="25" y="182"/>
                    </a:lnTo>
                    <a:lnTo>
                      <a:pt x="53" y="175"/>
                    </a:lnTo>
                    <a:lnTo>
                      <a:pt x="90" y="166"/>
                    </a:lnTo>
                    <a:lnTo>
                      <a:pt x="133" y="154"/>
                    </a:lnTo>
                    <a:lnTo>
                      <a:pt x="184" y="141"/>
                    </a:lnTo>
                    <a:lnTo>
                      <a:pt x="237" y="128"/>
                    </a:lnTo>
                    <a:lnTo>
                      <a:pt x="293" y="112"/>
                    </a:lnTo>
                    <a:lnTo>
                      <a:pt x="350" y="97"/>
                    </a:lnTo>
                    <a:lnTo>
                      <a:pt x="406" y="81"/>
                    </a:lnTo>
                    <a:lnTo>
                      <a:pt x="460" y="65"/>
                    </a:lnTo>
                    <a:lnTo>
                      <a:pt x="510" y="50"/>
                    </a:lnTo>
                    <a:lnTo>
                      <a:pt x="555" y="35"/>
                    </a:lnTo>
                    <a:lnTo>
                      <a:pt x="592" y="22"/>
                    </a:lnTo>
                    <a:lnTo>
                      <a:pt x="622" y="11"/>
                    </a:lnTo>
                    <a:lnTo>
                      <a:pt x="641" y="0"/>
                    </a:lnTo>
                    <a:lnTo>
                      <a:pt x="646" y="9"/>
                    </a:lnTo>
                    <a:lnTo>
                      <a:pt x="643" y="10"/>
                    </a:lnTo>
                    <a:lnTo>
                      <a:pt x="635" y="14"/>
                    </a:lnTo>
                    <a:lnTo>
                      <a:pt x="622" y="20"/>
                    </a:lnTo>
                    <a:lnTo>
                      <a:pt x="602" y="27"/>
                    </a:lnTo>
                    <a:lnTo>
                      <a:pt x="578" y="37"/>
                    </a:lnTo>
                    <a:lnTo>
                      <a:pt x="549" y="49"/>
                    </a:lnTo>
                    <a:lnTo>
                      <a:pt x="514" y="61"/>
                    </a:lnTo>
                    <a:lnTo>
                      <a:pt x="475" y="74"/>
                    </a:lnTo>
                    <a:lnTo>
                      <a:pt x="432" y="89"/>
                    </a:lnTo>
                    <a:lnTo>
                      <a:pt x="384" y="104"/>
                    </a:lnTo>
                    <a:lnTo>
                      <a:pt x="331" y="120"/>
                    </a:lnTo>
                    <a:lnTo>
                      <a:pt x="275" y="136"/>
                    </a:lnTo>
                    <a:lnTo>
                      <a:pt x="215" y="152"/>
                    </a:lnTo>
                    <a:lnTo>
                      <a:pt x="151" y="168"/>
                    </a:lnTo>
                    <a:lnTo>
                      <a:pt x="83" y="183"/>
                    </a:lnTo>
                    <a:lnTo>
                      <a:pt x="11" y="197"/>
                    </a:lnTo>
                    <a:lnTo>
                      <a:pt x="0" y="18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29" name="Freeform 571"/>
              <p:cNvSpPr>
                <a:spLocks/>
              </p:cNvSpPr>
              <p:nvPr/>
            </p:nvSpPr>
            <p:spPr bwMode="auto">
              <a:xfrm>
                <a:off x="3156" y="2760"/>
                <a:ext cx="214" cy="71"/>
              </a:xfrm>
              <a:custGeom>
                <a:avLst/>
                <a:gdLst>
                  <a:gd name="T0" fmla="*/ 0 w 642"/>
                  <a:gd name="T1" fmla="*/ 68 h 213"/>
                  <a:gd name="T2" fmla="*/ 2 w 642"/>
                  <a:gd name="T3" fmla="*/ 67 h 213"/>
                  <a:gd name="T4" fmla="*/ 8 w 642"/>
                  <a:gd name="T5" fmla="*/ 66 h 213"/>
                  <a:gd name="T6" fmla="*/ 17 w 642"/>
                  <a:gd name="T7" fmla="*/ 63 h 213"/>
                  <a:gd name="T8" fmla="*/ 30 w 642"/>
                  <a:gd name="T9" fmla="*/ 60 h 213"/>
                  <a:gd name="T10" fmla="*/ 44 w 642"/>
                  <a:gd name="T11" fmla="*/ 56 h 213"/>
                  <a:gd name="T12" fmla="*/ 61 w 642"/>
                  <a:gd name="T13" fmla="*/ 51 h 213"/>
                  <a:gd name="T14" fmla="*/ 79 w 642"/>
                  <a:gd name="T15" fmla="*/ 46 h 213"/>
                  <a:gd name="T16" fmla="*/ 97 w 642"/>
                  <a:gd name="T17" fmla="*/ 40 h 213"/>
                  <a:gd name="T18" fmla="*/ 116 w 642"/>
                  <a:gd name="T19" fmla="*/ 35 h 213"/>
                  <a:gd name="T20" fmla="*/ 134 w 642"/>
                  <a:gd name="T21" fmla="*/ 29 h 213"/>
                  <a:gd name="T22" fmla="*/ 153 w 642"/>
                  <a:gd name="T23" fmla="*/ 23 h 213"/>
                  <a:gd name="T24" fmla="*/ 169 w 642"/>
                  <a:gd name="T25" fmla="*/ 17 h 213"/>
                  <a:gd name="T26" fmla="*/ 184 w 642"/>
                  <a:gd name="T27" fmla="*/ 12 h 213"/>
                  <a:gd name="T28" fmla="*/ 196 w 642"/>
                  <a:gd name="T29" fmla="*/ 8 h 213"/>
                  <a:gd name="T30" fmla="*/ 206 w 642"/>
                  <a:gd name="T31" fmla="*/ 3 h 213"/>
                  <a:gd name="T32" fmla="*/ 212 w 642"/>
                  <a:gd name="T33" fmla="*/ 0 h 213"/>
                  <a:gd name="T34" fmla="*/ 214 w 642"/>
                  <a:gd name="T35" fmla="*/ 3 h 213"/>
                  <a:gd name="T36" fmla="*/ 213 w 642"/>
                  <a:gd name="T37" fmla="*/ 3 h 213"/>
                  <a:gd name="T38" fmla="*/ 210 w 642"/>
                  <a:gd name="T39" fmla="*/ 4 h 213"/>
                  <a:gd name="T40" fmla="*/ 206 w 642"/>
                  <a:gd name="T41" fmla="*/ 7 h 213"/>
                  <a:gd name="T42" fmla="*/ 199 w 642"/>
                  <a:gd name="T43" fmla="*/ 9 h 213"/>
                  <a:gd name="T44" fmla="*/ 191 w 642"/>
                  <a:gd name="T45" fmla="*/ 13 h 213"/>
                  <a:gd name="T46" fmla="*/ 182 w 642"/>
                  <a:gd name="T47" fmla="*/ 17 h 213"/>
                  <a:gd name="T48" fmla="*/ 171 w 642"/>
                  <a:gd name="T49" fmla="*/ 21 h 213"/>
                  <a:gd name="T50" fmla="*/ 158 w 642"/>
                  <a:gd name="T51" fmla="*/ 26 h 213"/>
                  <a:gd name="T52" fmla="*/ 143 w 642"/>
                  <a:gd name="T53" fmla="*/ 31 h 213"/>
                  <a:gd name="T54" fmla="*/ 128 w 642"/>
                  <a:gd name="T55" fmla="*/ 37 h 213"/>
                  <a:gd name="T56" fmla="*/ 110 w 642"/>
                  <a:gd name="T57" fmla="*/ 42 h 213"/>
                  <a:gd name="T58" fmla="*/ 91 w 642"/>
                  <a:gd name="T59" fmla="*/ 48 h 213"/>
                  <a:gd name="T60" fmla="*/ 71 w 642"/>
                  <a:gd name="T61" fmla="*/ 54 h 213"/>
                  <a:gd name="T62" fmla="*/ 50 w 642"/>
                  <a:gd name="T63" fmla="*/ 60 h 213"/>
                  <a:gd name="T64" fmla="*/ 28 w 642"/>
                  <a:gd name="T65" fmla="*/ 65 h 213"/>
                  <a:gd name="T66" fmla="*/ 4 w 642"/>
                  <a:gd name="T67" fmla="*/ 71 h 213"/>
                  <a:gd name="T68" fmla="*/ 0 w 642"/>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2" h="213">
                    <a:moveTo>
                      <a:pt x="0" y="204"/>
                    </a:moveTo>
                    <a:lnTo>
                      <a:pt x="6" y="202"/>
                    </a:lnTo>
                    <a:lnTo>
                      <a:pt x="25" y="197"/>
                    </a:lnTo>
                    <a:lnTo>
                      <a:pt x="52" y="190"/>
                    </a:lnTo>
                    <a:lnTo>
                      <a:pt x="89" y="180"/>
                    </a:lnTo>
                    <a:lnTo>
                      <a:pt x="133" y="167"/>
                    </a:lnTo>
                    <a:lnTo>
                      <a:pt x="183" y="153"/>
                    </a:lnTo>
                    <a:lnTo>
                      <a:pt x="236" y="138"/>
                    </a:lnTo>
                    <a:lnTo>
                      <a:pt x="291" y="120"/>
                    </a:lnTo>
                    <a:lnTo>
                      <a:pt x="348" y="104"/>
                    </a:lnTo>
                    <a:lnTo>
                      <a:pt x="403" y="86"/>
                    </a:lnTo>
                    <a:lnTo>
                      <a:pt x="458" y="69"/>
                    </a:lnTo>
                    <a:lnTo>
                      <a:pt x="507" y="52"/>
                    </a:lnTo>
                    <a:lnTo>
                      <a:pt x="551" y="37"/>
                    </a:lnTo>
                    <a:lnTo>
                      <a:pt x="589" y="23"/>
                    </a:lnTo>
                    <a:lnTo>
                      <a:pt x="618" y="10"/>
                    </a:lnTo>
                    <a:lnTo>
                      <a:pt x="637" y="0"/>
                    </a:lnTo>
                    <a:lnTo>
                      <a:pt x="642" y="8"/>
                    </a:lnTo>
                    <a:lnTo>
                      <a:pt x="639" y="9"/>
                    </a:lnTo>
                    <a:lnTo>
                      <a:pt x="631" y="13"/>
                    </a:lnTo>
                    <a:lnTo>
                      <a:pt x="618" y="20"/>
                    </a:lnTo>
                    <a:lnTo>
                      <a:pt x="598" y="28"/>
                    </a:lnTo>
                    <a:lnTo>
                      <a:pt x="574" y="38"/>
                    </a:lnTo>
                    <a:lnTo>
                      <a:pt x="546" y="50"/>
                    </a:lnTo>
                    <a:lnTo>
                      <a:pt x="512" y="64"/>
                    </a:lnTo>
                    <a:lnTo>
                      <a:pt x="473" y="78"/>
                    </a:lnTo>
                    <a:lnTo>
                      <a:pt x="430" y="93"/>
                    </a:lnTo>
                    <a:lnTo>
                      <a:pt x="383" y="110"/>
                    </a:lnTo>
                    <a:lnTo>
                      <a:pt x="330" y="127"/>
                    </a:lnTo>
                    <a:lnTo>
                      <a:pt x="274" y="144"/>
                    </a:lnTo>
                    <a:lnTo>
                      <a:pt x="214" y="161"/>
                    </a:lnTo>
                    <a:lnTo>
                      <a:pt x="151" y="179"/>
                    </a:lnTo>
                    <a:lnTo>
                      <a:pt x="83" y="196"/>
                    </a:lnTo>
                    <a:lnTo>
                      <a:pt x="11" y="213"/>
                    </a:lnTo>
                    <a:lnTo>
                      <a:pt x="0" y="204"/>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0" name="Freeform 572"/>
              <p:cNvSpPr>
                <a:spLocks/>
              </p:cNvSpPr>
              <p:nvPr/>
            </p:nvSpPr>
            <p:spPr bwMode="auto">
              <a:xfrm>
                <a:off x="3158" y="2761"/>
                <a:ext cx="214" cy="71"/>
              </a:xfrm>
              <a:custGeom>
                <a:avLst/>
                <a:gdLst>
                  <a:gd name="T0" fmla="*/ 0 w 641"/>
                  <a:gd name="T1" fmla="*/ 68 h 213"/>
                  <a:gd name="T2" fmla="*/ 2 w 641"/>
                  <a:gd name="T3" fmla="*/ 67 h 213"/>
                  <a:gd name="T4" fmla="*/ 8 w 641"/>
                  <a:gd name="T5" fmla="*/ 66 h 213"/>
                  <a:gd name="T6" fmla="*/ 18 w 641"/>
                  <a:gd name="T7" fmla="*/ 63 h 213"/>
                  <a:gd name="T8" fmla="*/ 30 w 641"/>
                  <a:gd name="T9" fmla="*/ 60 h 213"/>
                  <a:gd name="T10" fmla="*/ 45 w 641"/>
                  <a:gd name="T11" fmla="*/ 56 h 213"/>
                  <a:gd name="T12" fmla="*/ 61 w 641"/>
                  <a:gd name="T13" fmla="*/ 51 h 213"/>
                  <a:gd name="T14" fmla="*/ 79 w 641"/>
                  <a:gd name="T15" fmla="*/ 46 h 213"/>
                  <a:gd name="T16" fmla="*/ 97 w 641"/>
                  <a:gd name="T17" fmla="*/ 40 h 213"/>
                  <a:gd name="T18" fmla="*/ 116 w 641"/>
                  <a:gd name="T19" fmla="*/ 35 h 213"/>
                  <a:gd name="T20" fmla="*/ 135 w 641"/>
                  <a:gd name="T21" fmla="*/ 29 h 213"/>
                  <a:gd name="T22" fmla="*/ 153 w 641"/>
                  <a:gd name="T23" fmla="*/ 23 h 213"/>
                  <a:gd name="T24" fmla="*/ 169 w 641"/>
                  <a:gd name="T25" fmla="*/ 18 h 213"/>
                  <a:gd name="T26" fmla="*/ 184 w 641"/>
                  <a:gd name="T27" fmla="*/ 13 h 213"/>
                  <a:gd name="T28" fmla="*/ 196 w 641"/>
                  <a:gd name="T29" fmla="*/ 8 h 213"/>
                  <a:gd name="T30" fmla="*/ 206 w 641"/>
                  <a:gd name="T31" fmla="*/ 3 h 213"/>
                  <a:gd name="T32" fmla="*/ 212 w 641"/>
                  <a:gd name="T33" fmla="*/ 0 h 213"/>
                  <a:gd name="T34" fmla="*/ 214 w 641"/>
                  <a:gd name="T35" fmla="*/ 3 h 213"/>
                  <a:gd name="T36" fmla="*/ 213 w 641"/>
                  <a:gd name="T37" fmla="*/ 3 h 213"/>
                  <a:gd name="T38" fmla="*/ 210 w 641"/>
                  <a:gd name="T39" fmla="*/ 5 h 213"/>
                  <a:gd name="T40" fmla="*/ 206 w 641"/>
                  <a:gd name="T41" fmla="*/ 7 h 213"/>
                  <a:gd name="T42" fmla="*/ 199 w 641"/>
                  <a:gd name="T43" fmla="*/ 9 h 213"/>
                  <a:gd name="T44" fmla="*/ 192 w 641"/>
                  <a:gd name="T45" fmla="*/ 13 h 213"/>
                  <a:gd name="T46" fmla="*/ 182 w 641"/>
                  <a:gd name="T47" fmla="*/ 17 h 213"/>
                  <a:gd name="T48" fmla="*/ 171 w 641"/>
                  <a:gd name="T49" fmla="*/ 21 h 213"/>
                  <a:gd name="T50" fmla="*/ 158 w 641"/>
                  <a:gd name="T51" fmla="*/ 26 h 213"/>
                  <a:gd name="T52" fmla="*/ 143 w 641"/>
                  <a:gd name="T53" fmla="*/ 31 h 213"/>
                  <a:gd name="T54" fmla="*/ 128 w 641"/>
                  <a:gd name="T55" fmla="*/ 37 h 213"/>
                  <a:gd name="T56" fmla="*/ 110 w 641"/>
                  <a:gd name="T57" fmla="*/ 42 h 213"/>
                  <a:gd name="T58" fmla="*/ 91 w 641"/>
                  <a:gd name="T59" fmla="*/ 48 h 213"/>
                  <a:gd name="T60" fmla="*/ 71 w 641"/>
                  <a:gd name="T61" fmla="*/ 54 h 213"/>
                  <a:gd name="T62" fmla="*/ 50 w 641"/>
                  <a:gd name="T63" fmla="*/ 60 h 213"/>
                  <a:gd name="T64" fmla="*/ 27 w 641"/>
                  <a:gd name="T65" fmla="*/ 65 h 213"/>
                  <a:gd name="T66" fmla="*/ 4 w 641"/>
                  <a:gd name="T67" fmla="*/ 71 h 213"/>
                  <a:gd name="T68" fmla="*/ 0 w 641"/>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1" h="213">
                    <a:moveTo>
                      <a:pt x="0" y="204"/>
                    </a:moveTo>
                    <a:lnTo>
                      <a:pt x="6" y="202"/>
                    </a:lnTo>
                    <a:lnTo>
                      <a:pt x="25" y="197"/>
                    </a:lnTo>
                    <a:lnTo>
                      <a:pt x="53" y="190"/>
                    </a:lnTo>
                    <a:lnTo>
                      <a:pt x="90" y="180"/>
                    </a:lnTo>
                    <a:lnTo>
                      <a:pt x="134" y="167"/>
                    </a:lnTo>
                    <a:lnTo>
                      <a:pt x="183" y="153"/>
                    </a:lnTo>
                    <a:lnTo>
                      <a:pt x="236" y="138"/>
                    </a:lnTo>
                    <a:lnTo>
                      <a:pt x="292" y="121"/>
                    </a:lnTo>
                    <a:lnTo>
                      <a:pt x="348" y="104"/>
                    </a:lnTo>
                    <a:lnTo>
                      <a:pt x="403" y="86"/>
                    </a:lnTo>
                    <a:lnTo>
                      <a:pt x="457" y="70"/>
                    </a:lnTo>
                    <a:lnTo>
                      <a:pt x="507" y="54"/>
                    </a:lnTo>
                    <a:lnTo>
                      <a:pt x="551" y="38"/>
                    </a:lnTo>
                    <a:lnTo>
                      <a:pt x="588" y="24"/>
                    </a:lnTo>
                    <a:lnTo>
                      <a:pt x="618" y="10"/>
                    </a:lnTo>
                    <a:lnTo>
                      <a:pt x="636" y="0"/>
                    </a:lnTo>
                    <a:lnTo>
                      <a:pt x="641" y="8"/>
                    </a:lnTo>
                    <a:lnTo>
                      <a:pt x="638" y="9"/>
                    </a:lnTo>
                    <a:lnTo>
                      <a:pt x="630" y="14"/>
                    </a:lnTo>
                    <a:lnTo>
                      <a:pt x="617" y="20"/>
                    </a:lnTo>
                    <a:lnTo>
                      <a:pt x="597" y="28"/>
                    </a:lnTo>
                    <a:lnTo>
                      <a:pt x="574" y="38"/>
                    </a:lnTo>
                    <a:lnTo>
                      <a:pt x="545" y="50"/>
                    </a:lnTo>
                    <a:lnTo>
                      <a:pt x="511" y="64"/>
                    </a:lnTo>
                    <a:lnTo>
                      <a:pt x="472" y="78"/>
                    </a:lnTo>
                    <a:lnTo>
                      <a:pt x="429" y="94"/>
                    </a:lnTo>
                    <a:lnTo>
                      <a:pt x="382" y="110"/>
                    </a:lnTo>
                    <a:lnTo>
                      <a:pt x="330" y="127"/>
                    </a:lnTo>
                    <a:lnTo>
                      <a:pt x="273" y="144"/>
                    </a:lnTo>
                    <a:lnTo>
                      <a:pt x="214" y="161"/>
                    </a:lnTo>
                    <a:lnTo>
                      <a:pt x="150" y="179"/>
                    </a:lnTo>
                    <a:lnTo>
                      <a:pt x="82" y="196"/>
                    </a:lnTo>
                    <a:lnTo>
                      <a:pt x="11" y="213"/>
                    </a:lnTo>
                    <a:lnTo>
                      <a:pt x="0" y="2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1" name="Freeform 573"/>
              <p:cNvSpPr>
                <a:spLocks/>
              </p:cNvSpPr>
              <p:nvPr/>
            </p:nvSpPr>
            <p:spPr bwMode="auto">
              <a:xfrm>
                <a:off x="3165" y="2795"/>
                <a:ext cx="211" cy="79"/>
              </a:xfrm>
              <a:custGeom>
                <a:avLst/>
                <a:gdLst>
                  <a:gd name="T0" fmla="*/ 0 w 633"/>
                  <a:gd name="T1" fmla="*/ 76 h 235"/>
                  <a:gd name="T2" fmla="*/ 2 w 633"/>
                  <a:gd name="T3" fmla="*/ 76 h 235"/>
                  <a:gd name="T4" fmla="*/ 8 w 633"/>
                  <a:gd name="T5" fmla="*/ 74 h 235"/>
                  <a:gd name="T6" fmla="*/ 17 w 633"/>
                  <a:gd name="T7" fmla="*/ 71 h 235"/>
                  <a:gd name="T8" fmla="*/ 29 w 633"/>
                  <a:gd name="T9" fmla="*/ 67 h 235"/>
                  <a:gd name="T10" fmla="*/ 44 w 633"/>
                  <a:gd name="T11" fmla="*/ 62 h 235"/>
                  <a:gd name="T12" fmla="*/ 60 w 633"/>
                  <a:gd name="T13" fmla="*/ 57 h 235"/>
                  <a:gd name="T14" fmla="*/ 78 w 633"/>
                  <a:gd name="T15" fmla="*/ 51 h 235"/>
                  <a:gd name="T16" fmla="*/ 96 w 633"/>
                  <a:gd name="T17" fmla="*/ 45 h 235"/>
                  <a:gd name="T18" fmla="*/ 114 w 633"/>
                  <a:gd name="T19" fmla="*/ 38 h 235"/>
                  <a:gd name="T20" fmla="*/ 133 w 633"/>
                  <a:gd name="T21" fmla="*/ 32 h 235"/>
                  <a:gd name="T22" fmla="*/ 150 w 633"/>
                  <a:gd name="T23" fmla="*/ 26 h 235"/>
                  <a:gd name="T24" fmla="*/ 167 w 633"/>
                  <a:gd name="T25" fmla="*/ 19 h 235"/>
                  <a:gd name="T26" fmla="*/ 181 w 633"/>
                  <a:gd name="T27" fmla="*/ 13 h 235"/>
                  <a:gd name="T28" fmla="*/ 194 w 633"/>
                  <a:gd name="T29" fmla="*/ 8 h 235"/>
                  <a:gd name="T30" fmla="*/ 203 w 633"/>
                  <a:gd name="T31" fmla="*/ 4 h 235"/>
                  <a:gd name="T32" fmla="*/ 210 w 633"/>
                  <a:gd name="T33" fmla="*/ 0 h 235"/>
                  <a:gd name="T34" fmla="*/ 211 w 633"/>
                  <a:gd name="T35" fmla="*/ 3 h 235"/>
                  <a:gd name="T36" fmla="*/ 210 w 633"/>
                  <a:gd name="T37" fmla="*/ 3 h 235"/>
                  <a:gd name="T38" fmla="*/ 207 w 633"/>
                  <a:gd name="T39" fmla="*/ 4 h 235"/>
                  <a:gd name="T40" fmla="*/ 203 w 633"/>
                  <a:gd name="T41" fmla="*/ 7 h 235"/>
                  <a:gd name="T42" fmla="*/ 197 w 633"/>
                  <a:gd name="T43" fmla="*/ 10 h 235"/>
                  <a:gd name="T44" fmla="*/ 189 w 633"/>
                  <a:gd name="T45" fmla="*/ 14 h 235"/>
                  <a:gd name="T46" fmla="*/ 179 w 633"/>
                  <a:gd name="T47" fmla="*/ 18 h 235"/>
                  <a:gd name="T48" fmla="*/ 168 w 633"/>
                  <a:gd name="T49" fmla="*/ 23 h 235"/>
                  <a:gd name="T50" fmla="*/ 155 w 633"/>
                  <a:gd name="T51" fmla="*/ 28 h 235"/>
                  <a:gd name="T52" fmla="*/ 141 w 633"/>
                  <a:gd name="T53" fmla="*/ 34 h 235"/>
                  <a:gd name="T54" fmla="*/ 126 w 633"/>
                  <a:gd name="T55" fmla="*/ 40 h 235"/>
                  <a:gd name="T56" fmla="*/ 109 w 633"/>
                  <a:gd name="T57" fmla="*/ 46 h 235"/>
                  <a:gd name="T58" fmla="*/ 90 w 633"/>
                  <a:gd name="T59" fmla="*/ 53 h 235"/>
                  <a:gd name="T60" fmla="*/ 71 w 633"/>
                  <a:gd name="T61" fmla="*/ 59 h 235"/>
                  <a:gd name="T62" fmla="*/ 50 w 633"/>
                  <a:gd name="T63" fmla="*/ 66 h 235"/>
                  <a:gd name="T64" fmla="*/ 27 w 633"/>
                  <a:gd name="T65" fmla="*/ 72 h 235"/>
                  <a:gd name="T66" fmla="*/ 4 w 633"/>
                  <a:gd name="T67" fmla="*/ 79 h 235"/>
                  <a:gd name="T68" fmla="*/ 0 w 633"/>
                  <a:gd name="T69" fmla="*/ 76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3" h="235">
                    <a:moveTo>
                      <a:pt x="0" y="227"/>
                    </a:moveTo>
                    <a:lnTo>
                      <a:pt x="6" y="225"/>
                    </a:lnTo>
                    <a:lnTo>
                      <a:pt x="24" y="219"/>
                    </a:lnTo>
                    <a:lnTo>
                      <a:pt x="52" y="210"/>
                    </a:lnTo>
                    <a:lnTo>
                      <a:pt x="88" y="199"/>
                    </a:lnTo>
                    <a:lnTo>
                      <a:pt x="131" y="185"/>
                    </a:lnTo>
                    <a:lnTo>
                      <a:pt x="180" y="169"/>
                    </a:lnTo>
                    <a:lnTo>
                      <a:pt x="233" y="152"/>
                    </a:lnTo>
                    <a:lnTo>
                      <a:pt x="288" y="133"/>
                    </a:lnTo>
                    <a:lnTo>
                      <a:pt x="343" y="114"/>
                    </a:lnTo>
                    <a:lnTo>
                      <a:pt x="399" y="94"/>
                    </a:lnTo>
                    <a:lnTo>
                      <a:pt x="451" y="76"/>
                    </a:lnTo>
                    <a:lnTo>
                      <a:pt x="500" y="57"/>
                    </a:lnTo>
                    <a:lnTo>
                      <a:pt x="544" y="40"/>
                    </a:lnTo>
                    <a:lnTo>
                      <a:pt x="581" y="24"/>
                    </a:lnTo>
                    <a:lnTo>
                      <a:pt x="610" y="11"/>
                    </a:lnTo>
                    <a:lnTo>
                      <a:pt x="629" y="0"/>
                    </a:lnTo>
                    <a:lnTo>
                      <a:pt x="633" y="8"/>
                    </a:lnTo>
                    <a:lnTo>
                      <a:pt x="630" y="9"/>
                    </a:lnTo>
                    <a:lnTo>
                      <a:pt x="621" y="13"/>
                    </a:lnTo>
                    <a:lnTo>
                      <a:pt x="608" y="20"/>
                    </a:lnTo>
                    <a:lnTo>
                      <a:pt x="590" y="30"/>
                    </a:lnTo>
                    <a:lnTo>
                      <a:pt x="566" y="41"/>
                    </a:lnTo>
                    <a:lnTo>
                      <a:pt x="537" y="53"/>
                    </a:lnTo>
                    <a:lnTo>
                      <a:pt x="504" y="68"/>
                    </a:lnTo>
                    <a:lnTo>
                      <a:pt x="466" y="84"/>
                    </a:lnTo>
                    <a:lnTo>
                      <a:pt x="424" y="100"/>
                    </a:lnTo>
                    <a:lnTo>
                      <a:pt x="377" y="119"/>
                    </a:lnTo>
                    <a:lnTo>
                      <a:pt x="326" y="137"/>
                    </a:lnTo>
                    <a:lnTo>
                      <a:pt x="271" y="157"/>
                    </a:lnTo>
                    <a:lnTo>
                      <a:pt x="212" y="176"/>
                    </a:lnTo>
                    <a:lnTo>
                      <a:pt x="149" y="196"/>
                    </a:lnTo>
                    <a:lnTo>
                      <a:pt x="82" y="215"/>
                    </a:lnTo>
                    <a:lnTo>
                      <a:pt x="11" y="235"/>
                    </a:lnTo>
                    <a:lnTo>
                      <a:pt x="0" y="227"/>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2" name="Freeform 574"/>
              <p:cNvSpPr>
                <a:spLocks/>
              </p:cNvSpPr>
              <p:nvPr/>
            </p:nvSpPr>
            <p:spPr bwMode="auto">
              <a:xfrm>
                <a:off x="3166" y="2796"/>
                <a:ext cx="211" cy="80"/>
              </a:xfrm>
              <a:custGeom>
                <a:avLst/>
                <a:gdLst>
                  <a:gd name="T0" fmla="*/ 0 w 634"/>
                  <a:gd name="T1" fmla="*/ 77 h 239"/>
                  <a:gd name="T2" fmla="*/ 2 w 634"/>
                  <a:gd name="T3" fmla="*/ 77 h 239"/>
                  <a:gd name="T4" fmla="*/ 8 w 634"/>
                  <a:gd name="T5" fmla="*/ 75 h 239"/>
                  <a:gd name="T6" fmla="*/ 17 w 634"/>
                  <a:gd name="T7" fmla="*/ 72 h 239"/>
                  <a:gd name="T8" fmla="*/ 29 w 634"/>
                  <a:gd name="T9" fmla="*/ 68 h 239"/>
                  <a:gd name="T10" fmla="*/ 44 w 634"/>
                  <a:gd name="T11" fmla="*/ 63 h 239"/>
                  <a:gd name="T12" fmla="*/ 60 w 634"/>
                  <a:gd name="T13" fmla="*/ 57 h 239"/>
                  <a:gd name="T14" fmla="*/ 78 w 634"/>
                  <a:gd name="T15" fmla="*/ 52 h 239"/>
                  <a:gd name="T16" fmla="*/ 96 w 634"/>
                  <a:gd name="T17" fmla="*/ 45 h 239"/>
                  <a:gd name="T18" fmla="*/ 114 w 634"/>
                  <a:gd name="T19" fmla="*/ 39 h 239"/>
                  <a:gd name="T20" fmla="*/ 132 w 634"/>
                  <a:gd name="T21" fmla="*/ 32 h 239"/>
                  <a:gd name="T22" fmla="*/ 150 w 634"/>
                  <a:gd name="T23" fmla="*/ 26 h 239"/>
                  <a:gd name="T24" fmla="*/ 166 w 634"/>
                  <a:gd name="T25" fmla="*/ 19 h 239"/>
                  <a:gd name="T26" fmla="*/ 181 w 634"/>
                  <a:gd name="T27" fmla="*/ 14 h 239"/>
                  <a:gd name="T28" fmla="*/ 193 w 634"/>
                  <a:gd name="T29" fmla="*/ 8 h 239"/>
                  <a:gd name="T30" fmla="*/ 203 w 634"/>
                  <a:gd name="T31" fmla="*/ 4 h 239"/>
                  <a:gd name="T32" fmla="*/ 209 w 634"/>
                  <a:gd name="T33" fmla="*/ 0 h 239"/>
                  <a:gd name="T34" fmla="*/ 211 w 634"/>
                  <a:gd name="T35" fmla="*/ 3 h 239"/>
                  <a:gd name="T36" fmla="*/ 210 w 634"/>
                  <a:gd name="T37" fmla="*/ 3 h 239"/>
                  <a:gd name="T38" fmla="*/ 207 w 634"/>
                  <a:gd name="T39" fmla="*/ 5 h 239"/>
                  <a:gd name="T40" fmla="*/ 203 w 634"/>
                  <a:gd name="T41" fmla="*/ 7 h 239"/>
                  <a:gd name="T42" fmla="*/ 197 w 634"/>
                  <a:gd name="T43" fmla="*/ 10 h 239"/>
                  <a:gd name="T44" fmla="*/ 189 w 634"/>
                  <a:gd name="T45" fmla="*/ 14 h 239"/>
                  <a:gd name="T46" fmla="*/ 179 w 634"/>
                  <a:gd name="T47" fmla="*/ 18 h 239"/>
                  <a:gd name="T48" fmla="*/ 168 w 634"/>
                  <a:gd name="T49" fmla="*/ 23 h 239"/>
                  <a:gd name="T50" fmla="*/ 156 w 634"/>
                  <a:gd name="T51" fmla="*/ 28 h 239"/>
                  <a:gd name="T52" fmla="*/ 141 w 634"/>
                  <a:gd name="T53" fmla="*/ 34 h 239"/>
                  <a:gd name="T54" fmla="*/ 126 w 634"/>
                  <a:gd name="T55" fmla="*/ 40 h 239"/>
                  <a:gd name="T56" fmla="*/ 109 w 634"/>
                  <a:gd name="T57" fmla="*/ 47 h 239"/>
                  <a:gd name="T58" fmla="*/ 91 w 634"/>
                  <a:gd name="T59" fmla="*/ 53 h 239"/>
                  <a:gd name="T60" fmla="*/ 71 w 634"/>
                  <a:gd name="T61" fmla="*/ 60 h 239"/>
                  <a:gd name="T62" fmla="*/ 50 w 634"/>
                  <a:gd name="T63" fmla="*/ 67 h 239"/>
                  <a:gd name="T64" fmla="*/ 28 w 634"/>
                  <a:gd name="T65" fmla="*/ 74 h 239"/>
                  <a:gd name="T66" fmla="*/ 4 w 634"/>
                  <a:gd name="T67" fmla="*/ 80 h 239"/>
                  <a:gd name="T68" fmla="*/ 0 w 634"/>
                  <a:gd name="T69" fmla="*/ 77 h 2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239">
                    <a:moveTo>
                      <a:pt x="0" y="231"/>
                    </a:moveTo>
                    <a:lnTo>
                      <a:pt x="6" y="229"/>
                    </a:lnTo>
                    <a:lnTo>
                      <a:pt x="24" y="223"/>
                    </a:lnTo>
                    <a:lnTo>
                      <a:pt x="52" y="214"/>
                    </a:lnTo>
                    <a:lnTo>
                      <a:pt x="88" y="202"/>
                    </a:lnTo>
                    <a:lnTo>
                      <a:pt x="131" y="188"/>
                    </a:lnTo>
                    <a:lnTo>
                      <a:pt x="180" y="171"/>
                    </a:lnTo>
                    <a:lnTo>
                      <a:pt x="233" y="154"/>
                    </a:lnTo>
                    <a:lnTo>
                      <a:pt x="288" y="135"/>
                    </a:lnTo>
                    <a:lnTo>
                      <a:pt x="343" y="116"/>
                    </a:lnTo>
                    <a:lnTo>
                      <a:pt x="398" y="96"/>
                    </a:lnTo>
                    <a:lnTo>
                      <a:pt x="451" y="77"/>
                    </a:lnTo>
                    <a:lnTo>
                      <a:pt x="500" y="58"/>
                    </a:lnTo>
                    <a:lnTo>
                      <a:pt x="543" y="41"/>
                    </a:lnTo>
                    <a:lnTo>
                      <a:pt x="580" y="25"/>
                    </a:lnTo>
                    <a:lnTo>
                      <a:pt x="609" y="11"/>
                    </a:lnTo>
                    <a:lnTo>
                      <a:pt x="628" y="0"/>
                    </a:lnTo>
                    <a:lnTo>
                      <a:pt x="634" y="8"/>
                    </a:lnTo>
                    <a:lnTo>
                      <a:pt x="631" y="9"/>
                    </a:lnTo>
                    <a:lnTo>
                      <a:pt x="622" y="14"/>
                    </a:lnTo>
                    <a:lnTo>
                      <a:pt x="609" y="20"/>
                    </a:lnTo>
                    <a:lnTo>
                      <a:pt x="591" y="30"/>
                    </a:lnTo>
                    <a:lnTo>
                      <a:pt x="567" y="41"/>
                    </a:lnTo>
                    <a:lnTo>
                      <a:pt x="538" y="54"/>
                    </a:lnTo>
                    <a:lnTo>
                      <a:pt x="505" y="69"/>
                    </a:lnTo>
                    <a:lnTo>
                      <a:pt x="468" y="85"/>
                    </a:lnTo>
                    <a:lnTo>
                      <a:pt x="425" y="103"/>
                    </a:lnTo>
                    <a:lnTo>
                      <a:pt x="378" y="120"/>
                    </a:lnTo>
                    <a:lnTo>
                      <a:pt x="327" y="139"/>
                    </a:lnTo>
                    <a:lnTo>
                      <a:pt x="272" y="159"/>
                    </a:lnTo>
                    <a:lnTo>
                      <a:pt x="213" y="180"/>
                    </a:lnTo>
                    <a:lnTo>
                      <a:pt x="150" y="199"/>
                    </a:lnTo>
                    <a:lnTo>
                      <a:pt x="83" y="220"/>
                    </a:lnTo>
                    <a:lnTo>
                      <a:pt x="12" y="239"/>
                    </a:lnTo>
                    <a:lnTo>
                      <a:pt x="0" y="2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3" name="Freeform 575"/>
              <p:cNvSpPr>
                <a:spLocks/>
              </p:cNvSpPr>
              <p:nvPr/>
            </p:nvSpPr>
            <p:spPr bwMode="auto">
              <a:xfrm>
                <a:off x="3408" y="2758"/>
                <a:ext cx="255" cy="199"/>
              </a:xfrm>
              <a:custGeom>
                <a:avLst/>
                <a:gdLst>
                  <a:gd name="T0" fmla="*/ 2 w 763"/>
                  <a:gd name="T1" fmla="*/ 14 h 597"/>
                  <a:gd name="T2" fmla="*/ 2 w 763"/>
                  <a:gd name="T3" fmla="*/ 51 h 597"/>
                  <a:gd name="T4" fmla="*/ 7 w 763"/>
                  <a:gd name="T5" fmla="*/ 86 h 597"/>
                  <a:gd name="T6" fmla="*/ 7 w 763"/>
                  <a:gd name="T7" fmla="*/ 101 h 597"/>
                  <a:gd name="T8" fmla="*/ 7 w 763"/>
                  <a:gd name="T9" fmla="*/ 105 h 597"/>
                  <a:gd name="T10" fmla="*/ 9 w 763"/>
                  <a:gd name="T11" fmla="*/ 114 h 597"/>
                  <a:gd name="T12" fmla="*/ 19 w 763"/>
                  <a:gd name="T13" fmla="*/ 122 h 597"/>
                  <a:gd name="T14" fmla="*/ 24 w 763"/>
                  <a:gd name="T15" fmla="*/ 123 h 597"/>
                  <a:gd name="T16" fmla="*/ 36 w 763"/>
                  <a:gd name="T17" fmla="*/ 128 h 597"/>
                  <a:gd name="T18" fmla="*/ 52 w 763"/>
                  <a:gd name="T19" fmla="*/ 133 h 597"/>
                  <a:gd name="T20" fmla="*/ 70 w 763"/>
                  <a:gd name="T21" fmla="*/ 139 h 597"/>
                  <a:gd name="T22" fmla="*/ 85 w 763"/>
                  <a:gd name="T23" fmla="*/ 143 h 597"/>
                  <a:gd name="T24" fmla="*/ 100 w 763"/>
                  <a:gd name="T25" fmla="*/ 148 h 597"/>
                  <a:gd name="T26" fmla="*/ 121 w 763"/>
                  <a:gd name="T27" fmla="*/ 156 h 597"/>
                  <a:gd name="T28" fmla="*/ 146 w 763"/>
                  <a:gd name="T29" fmla="*/ 166 h 597"/>
                  <a:gd name="T30" fmla="*/ 169 w 763"/>
                  <a:gd name="T31" fmla="*/ 175 h 597"/>
                  <a:gd name="T32" fmla="*/ 185 w 763"/>
                  <a:gd name="T33" fmla="*/ 183 h 597"/>
                  <a:gd name="T34" fmla="*/ 195 w 763"/>
                  <a:gd name="T35" fmla="*/ 187 h 597"/>
                  <a:gd name="T36" fmla="*/ 216 w 763"/>
                  <a:gd name="T37" fmla="*/ 195 h 597"/>
                  <a:gd name="T38" fmla="*/ 235 w 763"/>
                  <a:gd name="T39" fmla="*/ 199 h 597"/>
                  <a:gd name="T40" fmla="*/ 240 w 763"/>
                  <a:gd name="T41" fmla="*/ 193 h 597"/>
                  <a:gd name="T42" fmla="*/ 244 w 763"/>
                  <a:gd name="T43" fmla="*/ 171 h 597"/>
                  <a:gd name="T44" fmla="*/ 244 w 763"/>
                  <a:gd name="T45" fmla="*/ 140 h 597"/>
                  <a:gd name="T46" fmla="*/ 246 w 763"/>
                  <a:gd name="T47" fmla="*/ 112 h 597"/>
                  <a:gd name="T48" fmla="*/ 252 w 763"/>
                  <a:gd name="T49" fmla="*/ 93 h 597"/>
                  <a:gd name="T50" fmla="*/ 255 w 763"/>
                  <a:gd name="T51" fmla="*/ 66 h 597"/>
                  <a:gd name="T52" fmla="*/ 251 w 763"/>
                  <a:gd name="T53" fmla="*/ 75 h 597"/>
                  <a:gd name="T54" fmla="*/ 243 w 763"/>
                  <a:gd name="T55" fmla="*/ 91 h 597"/>
                  <a:gd name="T56" fmla="*/ 237 w 763"/>
                  <a:gd name="T57" fmla="*/ 108 h 597"/>
                  <a:gd name="T58" fmla="*/ 236 w 763"/>
                  <a:gd name="T59" fmla="*/ 142 h 597"/>
                  <a:gd name="T60" fmla="*/ 235 w 763"/>
                  <a:gd name="T61" fmla="*/ 155 h 597"/>
                  <a:gd name="T62" fmla="*/ 234 w 763"/>
                  <a:gd name="T63" fmla="*/ 158 h 597"/>
                  <a:gd name="T64" fmla="*/ 227 w 763"/>
                  <a:gd name="T65" fmla="*/ 163 h 597"/>
                  <a:gd name="T66" fmla="*/ 210 w 763"/>
                  <a:gd name="T67" fmla="*/ 164 h 597"/>
                  <a:gd name="T68" fmla="*/ 192 w 763"/>
                  <a:gd name="T69" fmla="*/ 158 h 597"/>
                  <a:gd name="T70" fmla="*/ 178 w 763"/>
                  <a:gd name="T71" fmla="*/ 153 h 597"/>
                  <a:gd name="T72" fmla="*/ 164 w 763"/>
                  <a:gd name="T73" fmla="*/ 149 h 597"/>
                  <a:gd name="T74" fmla="*/ 154 w 763"/>
                  <a:gd name="T75" fmla="*/ 146 h 597"/>
                  <a:gd name="T76" fmla="*/ 143 w 763"/>
                  <a:gd name="T77" fmla="*/ 142 h 597"/>
                  <a:gd name="T78" fmla="*/ 131 w 763"/>
                  <a:gd name="T79" fmla="*/ 137 h 597"/>
                  <a:gd name="T80" fmla="*/ 120 w 763"/>
                  <a:gd name="T81" fmla="*/ 131 h 597"/>
                  <a:gd name="T82" fmla="*/ 110 w 763"/>
                  <a:gd name="T83" fmla="*/ 126 h 597"/>
                  <a:gd name="T84" fmla="*/ 92 w 763"/>
                  <a:gd name="T85" fmla="*/ 115 h 597"/>
                  <a:gd name="T86" fmla="*/ 76 w 763"/>
                  <a:gd name="T87" fmla="*/ 107 h 597"/>
                  <a:gd name="T88" fmla="*/ 62 w 763"/>
                  <a:gd name="T89" fmla="*/ 104 h 597"/>
                  <a:gd name="T90" fmla="*/ 44 w 763"/>
                  <a:gd name="T91" fmla="*/ 98 h 597"/>
                  <a:gd name="T92" fmla="*/ 28 w 763"/>
                  <a:gd name="T93" fmla="*/ 90 h 597"/>
                  <a:gd name="T94" fmla="*/ 23 w 763"/>
                  <a:gd name="T95" fmla="*/ 80 h 597"/>
                  <a:gd name="T96" fmla="*/ 16 w 763"/>
                  <a:gd name="T97" fmla="*/ 57 h 597"/>
                  <a:gd name="T98" fmla="*/ 13 w 763"/>
                  <a:gd name="T99" fmla="*/ 44 h 597"/>
                  <a:gd name="T100" fmla="*/ 6 w 763"/>
                  <a:gd name="T101" fmla="*/ 13 h 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3" h="597">
                    <a:moveTo>
                      <a:pt x="12" y="0"/>
                    </a:moveTo>
                    <a:lnTo>
                      <a:pt x="10" y="12"/>
                    </a:lnTo>
                    <a:lnTo>
                      <a:pt x="5" y="41"/>
                    </a:lnTo>
                    <a:lnTo>
                      <a:pt x="0" y="79"/>
                    </a:lnTo>
                    <a:lnTo>
                      <a:pt x="0" y="114"/>
                    </a:lnTo>
                    <a:lnTo>
                      <a:pt x="5" y="152"/>
                    </a:lnTo>
                    <a:lnTo>
                      <a:pt x="12" y="197"/>
                    </a:lnTo>
                    <a:lnTo>
                      <a:pt x="18" y="236"/>
                    </a:lnTo>
                    <a:lnTo>
                      <a:pt x="22" y="258"/>
                    </a:lnTo>
                    <a:lnTo>
                      <a:pt x="22" y="271"/>
                    </a:lnTo>
                    <a:lnTo>
                      <a:pt x="22" y="288"/>
                    </a:lnTo>
                    <a:lnTo>
                      <a:pt x="22" y="303"/>
                    </a:lnTo>
                    <a:lnTo>
                      <a:pt x="22" y="309"/>
                    </a:lnTo>
                    <a:lnTo>
                      <a:pt x="22" y="311"/>
                    </a:lnTo>
                    <a:lnTo>
                      <a:pt x="22" y="316"/>
                    </a:lnTo>
                    <a:lnTo>
                      <a:pt x="22" y="324"/>
                    </a:lnTo>
                    <a:lnTo>
                      <a:pt x="24" y="332"/>
                    </a:lnTo>
                    <a:lnTo>
                      <a:pt x="28" y="343"/>
                    </a:lnTo>
                    <a:lnTo>
                      <a:pt x="34" y="352"/>
                    </a:lnTo>
                    <a:lnTo>
                      <a:pt x="44" y="360"/>
                    </a:lnTo>
                    <a:lnTo>
                      <a:pt x="57" y="366"/>
                    </a:lnTo>
                    <a:lnTo>
                      <a:pt x="59" y="367"/>
                    </a:lnTo>
                    <a:lnTo>
                      <a:pt x="64" y="368"/>
                    </a:lnTo>
                    <a:lnTo>
                      <a:pt x="72" y="370"/>
                    </a:lnTo>
                    <a:lnTo>
                      <a:pt x="81" y="375"/>
                    </a:lnTo>
                    <a:lnTo>
                      <a:pt x="93" y="378"/>
                    </a:lnTo>
                    <a:lnTo>
                      <a:pt x="108" y="383"/>
                    </a:lnTo>
                    <a:lnTo>
                      <a:pt x="122" y="388"/>
                    </a:lnTo>
                    <a:lnTo>
                      <a:pt x="138" y="393"/>
                    </a:lnTo>
                    <a:lnTo>
                      <a:pt x="156" y="398"/>
                    </a:lnTo>
                    <a:lnTo>
                      <a:pt x="173" y="404"/>
                    </a:lnTo>
                    <a:lnTo>
                      <a:pt x="191" y="409"/>
                    </a:lnTo>
                    <a:lnTo>
                      <a:pt x="208" y="416"/>
                    </a:lnTo>
                    <a:lnTo>
                      <a:pt x="225" y="421"/>
                    </a:lnTo>
                    <a:lnTo>
                      <a:pt x="240" y="426"/>
                    </a:lnTo>
                    <a:lnTo>
                      <a:pt x="254" y="430"/>
                    </a:lnTo>
                    <a:lnTo>
                      <a:pt x="268" y="434"/>
                    </a:lnTo>
                    <a:lnTo>
                      <a:pt x="281" y="438"/>
                    </a:lnTo>
                    <a:lnTo>
                      <a:pt x="298" y="444"/>
                    </a:lnTo>
                    <a:lnTo>
                      <a:pt x="318" y="452"/>
                    </a:lnTo>
                    <a:lnTo>
                      <a:pt x="339" y="460"/>
                    </a:lnTo>
                    <a:lnTo>
                      <a:pt x="363" y="468"/>
                    </a:lnTo>
                    <a:lnTo>
                      <a:pt x="387" y="478"/>
                    </a:lnTo>
                    <a:lnTo>
                      <a:pt x="411" y="487"/>
                    </a:lnTo>
                    <a:lnTo>
                      <a:pt x="437" y="498"/>
                    </a:lnTo>
                    <a:lnTo>
                      <a:pt x="461" y="507"/>
                    </a:lnTo>
                    <a:lnTo>
                      <a:pt x="484" y="517"/>
                    </a:lnTo>
                    <a:lnTo>
                      <a:pt x="506" y="525"/>
                    </a:lnTo>
                    <a:lnTo>
                      <a:pt x="525" y="535"/>
                    </a:lnTo>
                    <a:lnTo>
                      <a:pt x="542" y="542"/>
                    </a:lnTo>
                    <a:lnTo>
                      <a:pt x="555" y="548"/>
                    </a:lnTo>
                    <a:lnTo>
                      <a:pt x="565" y="553"/>
                    </a:lnTo>
                    <a:lnTo>
                      <a:pt x="571" y="556"/>
                    </a:lnTo>
                    <a:lnTo>
                      <a:pt x="583" y="562"/>
                    </a:lnTo>
                    <a:lnTo>
                      <a:pt x="600" y="570"/>
                    </a:lnTo>
                    <a:lnTo>
                      <a:pt x="622" y="578"/>
                    </a:lnTo>
                    <a:lnTo>
                      <a:pt x="645" y="586"/>
                    </a:lnTo>
                    <a:lnTo>
                      <a:pt x="669" y="592"/>
                    </a:lnTo>
                    <a:lnTo>
                      <a:pt x="688" y="597"/>
                    </a:lnTo>
                    <a:lnTo>
                      <a:pt x="704" y="597"/>
                    </a:lnTo>
                    <a:lnTo>
                      <a:pt x="712" y="594"/>
                    </a:lnTo>
                    <a:lnTo>
                      <a:pt x="713" y="590"/>
                    </a:lnTo>
                    <a:lnTo>
                      <a:pt x="717" y="580"/>
                    </a:lnTo>
                    <a:lnTo>
                      <a:pt x="721" y="562"/>
                    </a:lnTo>
                    <a:lnTo>
                      <a:pt x="726" y="540"/>
                    </a:lnTo>
                    <a:lnTo>
                      <a:pt x="731" y="514"/>
                    </a:lnTo>
                    <a:lnTo>
                      <a:pt x="734" y="484"/>
                    </a:lnTo>
                    <a:lnTo>
                      <a:pt x="734" y="454"/>
                    </a:lnTo>
                    <a:lnTo>
                      <a:pt x="731" y="421"/>
                    </a:lnTo>
                    <a:lnTo>
                      <a:pt x="729" y="389"/>
                    </a:lnTo>
                    <a:lnTo>
                      <a:pt x="730" y="360"/>
                    </a:lnTo>
                    <a:lnTo>
                      <a:pt x="735" y="335"/>
                    </a:lnTo>
                    <a:lnTo>
                      <a:pt x="742" y="312"/>
                    </a:lnTo>
                    <a:lnTo>
                      <a:pt x="748" y="293"/>
                    </a:lnTo>
                    <a:lnTo>
                      <a:pt x="754" y="279"/>
                    </a:lnTo>
                    <a:lnTo>
                      <a:pt x="758" y="271"/>
                    </a:lnTo>
                    <a:lnTo>
                      <a:pt x="760" y="268"/>
                    </a:lnTo>
                    <a:lnTo>
                      <a:pt x="763" y="197"/>
                    </a:lnTo>
                    <a:lnTo>
                      <a:pt x="762" y="200"/>
                    </a:lnTo>
                    <a:lnTo>
                      <a:pt x="758" y="210"/>
                    </a:lnTo>
                    <a:lnTo>
                      <a:pt x="752" y="224"/>
                    </a:lnTo>
                    <a:lnTo>
                      <a:pt x="745" y="240"/>
                    </a:lnTo>
                    <a:lnTo>
                      <a:pt x="736" y="258"/>
                    </a:lnTo>
                    <a:lnTo>
                      <a:pt x="728" y="274"/>
                    </a:lnTo>
                    <a:lnTo>
                      <a:pt x="721" y="288"/>
                    </a:lnTo>
                    <a:lnTo>
                      <a:pt x="716" y="300"/>
                    </a:lnTo>
                    <a:lnTo>
                      <a:pt x="709" y="325"/>
                    </a:lnTo>
                    <a:lnTo>
                      <a:pt x="705" y="362"/>
                    </a:lnTo>
                    <a:lnTo>
                      <a:pt x="704" y="399"/>
                    </a:lnTo>
                    <a:lnTo>
                      <a:pt x="706" y="425"/>
                    </a:lnTo>
                    <a:lnTo>
                      <a:pt x="707" y="440"/>
                    </a:lnTo>
                    <a:lnTo>
                      <a:pt x="706" y="454"/>
                    </a:lnTo>
                    <a:lnTo>
                      <a:pt x="704" y="464"/>
                    </a:lnTo>
                    <a:lnTo>
                      <a:pt x="703" y="467"/>
                    </a:lnTo>
                    <a:lnTo>
                      <a:pt x="702" y="469"/>
                    </a:lnTo>
                    <a:lnTo>
                      <a:pt x="699" y="473"/>
                    </a:lnTo>
                    <a:lnTo>
                      <a:pt x="695" y="478"/>
                    </a:lnTo>
                    <a:lnTo>
                      <a:pt x="688" y="484"/>
                    </a:lnTo>
                    <a:lnTo>
                      <a:pt x="679" y="490"/>
                    </a:lnTo>
                    <a:lnTo>
                      <a:pt x="666" y="494"/>
                    </a:lnTo>
                    <a:lnTo>
                      <a:pt x="649" y="495"/>
                    </a:lnTo>
                    <a:lnTo>
                      <a:pt x="629" y="493"/>
                    </a:lnTo>
                    <a:lnTo>
                      <a:pt x="608" y="487"/>
                    </a:lnTo>
                    <a:lnTo>
                      <a:pt x="590" y="481"/>
                    </a:lnTo>
                    <a:lnTo>
                      <a:pt x="574" y="475"/>
                    </a:lnTo>
                    <a:lnTo>
                      <a:pt x="561" y="469"/>
                    </a:lnTo>
                    <a:lnTo>
                      <a:pt x="547" y="463"/>
                    </a:lnTo>
                    <a:lnTo>
                      <a:pt x="533" y="458"/>
                    </a:lnTo>
                    <a:lnTo>
                      <a:pt x="518" y="453"/>
                    </a:lnTo>
                    <a:lnTo>
                      <a:pt x="502" y="450"/>
                    </a:lnTo>
                    <a:lnTo>
                      <a:pt x="492" y="448"/>
                    </a:lnTo>
                    <a:lnTo>
                      <a:pt x="482" y="445"/>
                    </a:lnTo>
                    <a:lnTo>
                      <a:pt x="472" y="443"/>
                    </a:lnTo>
                    <a:lnTo>
                      <a:pt x="461" y="439"/>
                    </a:lnTo>
                    <a:lnTo>
                      <a:pt x="449" y="436"/>
                    </a:lnTo>
                    <a:lnTo>
                      <a:pt x="438" y="431"/>
                    </a:lnTo>
                    <a:lnTo>
                      <a:pt x="427" y="427"/>
                    </a:lnTo>
                    <a:lnTo>
                      <a:pt x="415" y="422"/>
                    </a:lnTo>
                    <a:lnTo>
                      <a:pt x="403" y="417"/>
                    </a:lnTo>
                    <a:lnTo>
                      <a:pt x="392" y="411"/>
                    </a:lnTo>
                    <a:lnTo>
                      <a:pt x="381" y="405"/>
                    </a:lnTo>
                    <a:lnTo>
                      <a:pt x="369" y="399"/>
                    </a:lnTo>
                    <a:lnTo>
                      <a:pt x="359" y="393"/>
                    </a:lnTo>
                    <a:lnTo>
                      <a:pt x="348" y="388"/>
                    </a:lnTo>
                    <a:lnTo>
                      <a:pt x="338" y="382"/>
                    </a:lnTo>
                    <a:lnTo>
                      <a:pt x="329" y="377"/>
                    </a:lnTo>
                    <a:lnTo>
                      <a:pt x="311" y="366"/>
                    </a:lnTo>
                    <a:lnTo>
                      <a:pt x="293" y="355"/>
                    </a:lnTo>
                    <a:lnTo>
                      <a:pt x="276" y="346"/>
                    </a:lnTo>
                    <a:lnTo>
                      <a:pt x="259" y="337"/>
                    </a:lnTo>
                    <a:lnTo>
                      <a:pt x="243" y="328"/>
                    </a:lnTo>
                    <a:lnTo>
                      <a:pt x="228" y="322"/>
                    </a:lnTo>
                    <a:lnTo>
                      <a:pt x="213" y="318"/>
                    </a:lnTo>
                    <a:lnTo>
                      <a:pt x="201" y="315"/>
                    </a:lnTo>
                    <a:lnTo>
                      <a:pt x="187" y="313"/>
                    </a:lnTo>
                    <a:lnTo>
                      <a:pt x="169" y="308"/>
                    </a:lnTo>
                    <a:lnTo>
                      <a:pt x="151" y="301"/>
                    </a:lnTo>
                    <a:lnTo>
                      <a:pt x="131" y="293"/>
                    </a:lnTo>
                    <a:lnTo>
                      <a:pt x="113" y="285"/>
                    </a:lnTo>
                    <a:lnTo>
                      <a:pt x="96" y="277"/>
                    </a:lnTo>
                    <a:lnTo>
                      <a:pt x="85" y="270"/>
                    </a:lnTo>
                    <a:lnTo>
                      <a:pt x="79" y="265"/>
                    </a:lnTo>
                    <a:lnTo>
                      <a:pt x="76" y="256"/>
                    </a:lnTo>
                    <a:lnTo>
                      <a:pt x="70" y="239"/>
                    </a:lnTo>
                    <a:lnTo>
                      <a:pt x="64" y="218"/>
                    </a:lnTo>
                    <a:lnTo>
                      <a:pt x="56" y="194"/>
                    </a:lnTo>
                    <a:lnTo>
                      <a:pt x="49" y="171"/>
                    </a:lnTo>
                    <a:lnTo>
                      <a:pt x="43" y="152"/>
                    </a:lnTo>
                    <a:lnTo>
                      <a:pt x="39" y="139"/>
                    </a:lnTo>
                    <a:lnTo>
                      <a:pt x="38" y="133"/>
                    </a:lnTo>
                    <a:lnTo>
                      <a:pt x="35" y="118"/>
                    </a:lnTo>
                    <a:lnTo>
                      <a:pt x="27" y="82"/>
                    </a:lnTo>
                    <a:lnTo>
                      <a:pt x="17" y="39"/>
                    </a:lnTo>
                    <a:lnTo>
                      <a:pt x="1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4" name="Freeform 576"/>
              <p:cNvSpPr>
                <a:spLocks/>
              </p:cNvSpPr>
              <p:nvPr/>
            </p:nvSpPr>
            <p:spPr bwMode="auto">
              <a:xfrm>
                <a:off x="3514" y="2776"/>
                <a:ext cx="26" cy="35"/>
              </a:xfrm>
              <a:custGeom>
                <a:avLst/>
                <a:gdLst>
                  <a:gd name="T0" fmla="*/ 10 w 80"/>
                  <a:gd name="T1" fmla="*/ 0 h 105"/>
                  <a:gd name="T2" fmla="*/ 10 w 80"/>
                  <a:gd name="T3" fmla="*/ 0 h 105"/>
                  <a:gd name="T4" fmla="*/ 9 w 80"/>
                  <a:gd name="T5" fmla="*/ 0 h 105"/>
                  <a:gd name="T6" fmla="*/ 9 w 80"/>
                  <a:gd name="T7" fmla="*/ 0 h 105"/>
                  <a:gd name="T8" fmla="*/ 8 w 80"/>
                  <a:gd name="T9" fmla="*/ 0 h 105"/>
                  <a:gd name="T10" fmla="*/ 11 w 80"/>
                  <a:gd name="T11" fmla="*/ 3 h 105"/>
                  <a:gd name="T12" fmla="*/ 12 w 80"/>
                  <a:gd name="T13" fmla="*/ 6 h 105"/>
                  <a:gd name="T14" fmla="*/ 14 w 80"/>
                  <a:gd name="T15" fmla="*/ 10 h 105"/>
                  <a:gd name="T16" fmla="*/ 14 w 80"/>
                  <a:gd name="T17" fmla="*/ 13 h 105"/>
                  <a:gd name="T18" fmla="*/ 14 w 80"/>
                  <a:gd name="T19" fmla="*/ 17 h 105"/>
                  <a:gd name="T20" fmla="*/ 13 w 80"/>
                  <a:gd name="T21" fmla="*/ 20 h 105"/>
                  <a:gd name="T22" fmla="*/ 12 w 80"/>
                  <a:gd name="T23" fmla="*/ 23 h 105"/>
                  <a:gd name="T24" fmla="*/ 10 w 80"/>
                  <a:gd name="T25" fmla="*/ 25 h 105"/>
                  <a:gd name="T26" fmla="*/ 8 w 80"/>
                  <a:gd name="T27" fmla="*/ 27 h 105"/>
                  <a:gd name="T28" fmla="*/ 6 w 80"/>
                  <a:gd name="T29" fmla="*/ 29 h 105"/>
                  <a:gd name="T30" fmla="*/ 3 w 80"/>
                  <a:gd name="T31" fmla="*/ 30 h 105"/>
                  <a:gd name="T32" fmla="*/ 0 w 80"/>
                  <a:gd name="T33" fmla="*/ 31 h 105"/>
                  <a:gd name="T34" fmla="*/ 1 w 80"/>
                  <a:gd name="T35" fmla="*/ 32 h 105"/>
                  <a:gd name="T36" fmla="*/ 2 w 80"/>
                  <a:gd name="T37" fmla="*/ 33 h 105"/>
                  <a:gd name="T38" fmla="*/ 4 w 80"/>
                  <a:gd name="T39" fmla="*/ 33 h 105"/>
                  <a:gd name="T40" fmla="*/ 5 w 80"/>
                  <a:gd name="T41" fmla="*/ 34 h 105"/>
                  <a:gd name="T42" fmla="*/ 6 w 80"/>
                  <a:gd name="T43" fmla="*/ 34 h 105"/>
                  <a:gd name="T44" fmla="*/ 7 w 80"/>
                  <a:gd name="T45" fmla="*/ 35 h 105"/>
                  <a:gd name="T46" fmla="*/ 9 w 80"/>
                  <a:gd name="T47" fmla="*/ 35 h 105"/>
                  <a:gd name="T48" fmla="*/ 10 w 80"/>
                  <a:gd name="T49" fmla="*/ 35 h 105"/>
                  <a:gd name="T50" fmla="*/ 13 w 80"/>
                  <a:gd name="T51" fmla="*/ 35 h 105"/>
                  <a:gd name="T52" fmla="*/ 16 w 80"/>
                  <a:gd name="T53" fmla="*/ 34 h 105"/>
                  <a:gd name="T54" fmla="*/ 19 w 80"/>
                  <a:gd name="T55" fmla="*/ 32 h 105"/>
                  <a:gd name="T56" fmla="*/ 21 w 80"/>
                  <a:gd name="T57" fmla="*/ 30 h 105"/>
                  <a:gd name="T58" fmla="*/ 23 w 80"/>
                  <a:gd name="T59" fmla="*/ 27 h 105"/>
                  <a:gd name="T60" fmla="*/ 25 w 80"/>
                  <a:gd name="T61" fmla="*/ 24 h 105"/>
                  <a:gd name="T62" fmla="*/ 26 w 80"/>
                  <a:gd name="T63" fmla="*/ 21 h 105"/>
                  <a:gd name="T64" fmla="*/ 26 w 80"/>
                  <a:gd name="T65" fmla="*/ 18 h 105"/>
                  <a:gd name="T66" fmla="*/ 26 w 80"/>
                  <a:gd name="T67" fmla="*/ 14 h 105"/>
                  <a:gd name="T68" fmla="*/ 25 w 80"/>
                  <a:gd name="T69" fmla="*/ 11 h 105"/>
                  <a:gd name="T70" fmla="*/ 23 w 80"/>
                  <a:gd name="T71" fmla="*/ 8 h 105"/>
                  <a:gd name="T72" fmla="*/ 21 w 80"/>
                  <a:gd name="T73" fmla="*/ 5 h 105"/>
                  <a:gd name="T74" fmla="*/ 19 w 80"/>
                  <a:gd name="T75" fmla="*/ 3 h 105"/>
                  <a:gd name="T76" fmla="*/ 16 w 80"/>
                  <a:gd name="T77" fmla="*/ 1 h 105"/>
                  <a:gd name="T78" fmla="*/ 13 w 80"/>
                  <a:gd name="T79" fmla="*/ 0 h 105"/>
                  <a:gd name="T80" fmla="*/ 10 w 80"/>
                  <a:gd name="T81" fmla="*/ 0 h 1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0" h="105">
                    <a:moveTo>
                      <a:pt x="32" y="0"/>
                    </a:moveTo>
                    <a:lnTo>
                      <a:pt x="31" y="0"/>
                    </a:lnTo>
                    <a:lnTo>
                      <a:pt x="29" y="0"/>
                    </a:lnTo>
                    <a:lnTo>
                      <a:pt x="28" y="1"/>
                    </a:lnTo>
                    <a:lnTo>
                      <a:pt x="26" y="1"/>
                    </a:lnTo>
                    <a:lnTo>
                      <a:pt x="33" y="9"/>
                    </a:lnTo>
                    <a:lnTo>
                      <a:pt x="38" y="18"/>
                    </a:lnTo>
                    <a:lnTo>
                      <a:pt x="42" y="29"/>
                    </a:lnTo>
                    <a:lnTo>
                      <a:pt x="43" y="40"/>
                    </a:lnTo>
                    <a:lnTo>
                      <a:pt x="42" y="51"/>
                    </a:lnTo>
                    <a:lnTo>
                      <a:pt x="40" y="60"/>
                    </a:lnTo>
                    <a:lnTo>
                      <a:pt x="36" y="68"/>
                    </a:lnTo>
                    <a:lnTo>
                      <a:pt x="31" y="75"/>
                    </a:lnTo>
                    <a:lnTo>
                      <a:pt x="25" y="81"/>
                    </a:lnTo>
                    <a:lnTo>
                      <a:pt x="17" y="87"/>
                    </a:lnTo>
                    <a:lnTo>
                      <a:pt x="9" y="91"/>
                    </a:lnTo>
                    <a:lnTo>
                      <a:pt x="0" y="93"/>
                    </a:lnTo>
                    <a:lnTo>
                      <a:pt x="3" y="96"/>
                    </a:lnTo>
                    <a:lnTo>
                      <a:pt x="7" y="98"/>
                    </a:lnTo>
                    <a:lnTo>
                      <a:pt x="11" y="100"/>
                    </a:lnTo>
                    <a:lnTo>
                      <a:pt x="14" y="102"/>
                    </a:lnTo>
                    <a:lnTo>
                      <a:pt x="18" y="103"/>
                    </a:lnTo>
                    <a:lnTo>
                      <a:pt x="22" y="104"/>
                    </a:lnTo>
                    <a:lnTo>
                      <a:pt x="28" y="105"/>
                    </a:lnTo>
                    <a:lnTo>
                      <a:pt x="32" y="105"/>
                    </a:lnTo>
                    <a:lnTo>
                      <a:pt x="41" y="104"/>
                    </a:lnTo>
                    <a:lnTo>
                      <a:pt x="50" y="101"/>
                    </a:lnTo>
                    <a:lnTo>
                      <a:pt x="58" y="96"/>
                    </a:lnTo>
                    <a:lnTo>
                      <a:pt x="66" y="90"/>
                    </a:lnTo>
                    <a:lnTo>
                      <a:pt x="72" y="81"/>
                    </a:lnTo>
                    <a:lnTo>
                      <a:pt x="76" y="73"/>
                    </a:lnTo>
                    <a:lnTo>
                      <a:pt x="79" y="63"/>
                    </a:lnTo>
                    <a:lnTo>
                      <a:pt x="80" y="53"/>
                    </a:lnTo>
                    <a:lnTo>
                      <a:pt x="79" y="41"/>
                    </a:lnTo>
                    <a:lnTo>
                      <a:pt x="76" y="32"/>
                    </a:lnTo>
                    <a:lnTo>
                      <a:pt x="72" y="23"/>
                    </a:lnTo>
                    <a:lnTo>
                      <a:pt x="66" y="16"/>
                    </a:lnTo>
                    <a:lnTo>
                      <a:pt x="58" y="9"/>
                    </a:lnTo>
                    <a:lnTo>
                      <a:pt x="50" y="4"/>
                    </a:lnTo>
                    <a:lnTo>
                      <a:pt x="41" y="1"/>
                    </a:lnTo>
                    <a:lnTo>
                      <a:pt x="3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5" name="Freeform 577"/>
              <p:cNvSpPr>
                <a:spLocks/>
              </p:cNvSpPr>
              <p:nvPr/>
            </p:nvSpPr>
            <p:spPr bwMode="auto">
              <a:xfrm>
                <a:off x="3508" y="2776"/>
                <a:ext cx="20" cy="31"/>
              </a:xfrm>
              <a:custGeom>
                <a:avLst/>
                <a:gdLst>
                  <a:gd name="T0" fmla="*/ 20 w 60"/>
                  <a:gd name="T1" fmla="*/ 13 h 92"/>
                  <a:gd name="T2" fmla="*/ 20 w 60"/>
                  <a:gd name="T3" fmla="*/ 9 h 92"/>
                  <a:gd name="T4" fmla="*/ 18 w 60"/>
                  <a:gd name="T5" fmla="*/ 6 h 92"/>
                  <a:gd name="T6" fmla="*/ 17 w 60"/>
                  <a:gd name="T7" fmla="*/ 3 h 92"/>
                  <a:gd name="T8" fmla="*/ 14 w 60"/>
                  <a:gd name="T9" fmla="*/ 0 h 92"/>
                  <a:gd name="T10" fmla="*/ 11 w 60"/>
                  <a:gd name="T11" fmla="*/ 1 h 92"/>
                  <a:gd name="T12" fmla="*/ 9 w 60"/>
                  <a:gd name="T13" fmla="*/ 2 h 92"/>
                  <a:gd name="T14" fmla="*/ 6 w 60"/>
                  <a:gd name="T15" fmla="*/ 4 h 92"/>
                  <a:gd name="T16" fmla="*/ 4 w 60"/>
                  <a:gd name="T17" fmla="*/ 6 h 92"/>
                  <a:gd name="T18" fmla="*/ 3 w 60"/>
                  <a:gd name="T19" fmla="*/ 8 h 92"/>
                  <a:gd name="T20" fmla="*/ 1 w 60"/>
                  <a:gd name="T21" fmla="*/ 11 h 92"/>
                  <a:gd name="T22" fmla="*/ 1 w 60"/>
                  <a:gd name="T23" fmla="*/ 14 h 92"/>
                  <a:gd name="T24" fmla="*/ 0 w 60"/>
                  <a:gd name="T25" fmla="*/ 18 h 92"/>
                  <a:gd name="T26" fmla="*/ 1 w 60"/>
                  <a:gd name="T27" fmla="*/ 21 h 92"/>
                  <a:gd name="T28" fmla="*/ 2 w 60"/>
                  <a:gd name="T29" fmla="*/ 25 h 92"/>
                  <a:gd name="T30" fmla="*/ 3 w 60"/>
                  <a:gd name="T31" fmla="*/ 28 h 92"/>
                  <a:gd name="T32" fmla="*/ 6 w 60"/>
                  <a:gd name="T33" fmla="*/ 31 h 92"/>
                  <a:gd name="T34" fmla="*/ 9 w 60"/>
                  <a:gd name="T35" fmla="*/ 30 h 92"/>
                  <a:gd name="T36" fmla="*/ 11 w 60"/>
                  <a:gd name="T37" fmla="*/ 29 h 92"/>
                  <a:gd name="T38" fmla="*/ 14 w 60"/>
                  <a:gd name="T39" fmla="*/ 27 h 92"/>
                  <a:gd name="T40" fmla="*/ 16 w 60"/>
                  <a:gd name="T41" fmla="*/ 25 h 92"/>
                  <a:gd name="T42" fmla="*/ 18 w 60"/>
                  <a:gd name="T43" fmla="*/ 23 h 92"/>
                  <a:gd name="T44" fmla="*/ 19 w 60"/>
                  <a:gd name="T45" fmla="*/ 20 h 92"/>
                  <a:gd name="T46" fmla="*/ 20 w 60"/>
                  <a:gd name="T47" fmla="*/ 17 h 92"/>
                  <a:gd name="T48" fmla="*/ 20 w 60"/>
                  <a:gd name="T49" fmla="*/ 13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2">
                    <a:moveTo>
                      <a:pt x="60" y="39"/>
                    </a:moveTo>
                    <a:lnTo>
                      <a:pt x="59" y="28"/>
                    </a:lnTo>
                    <a:lnTo>
                      <a:pt x="55" y="17"/>
                    </a:lnTo>
                    <a:lnTo>
                      <a:pt x="50" y="8"/>
                    </a:lnTo>
                    <a:lnTo>
                      <a:pt x="43" y="0"/>
                    </a:lnTo>
                    <a:lnTo>
                      <a:pt x="34" y="2"/>
                    </a:lnTo>
                    <a:lnTo>
                      <a:pt x="26" y="5"/>
                    </a:lnTo>
                    <a:lnTo>
                      <a:pt x="19" y="11"/>
                    </a:lnTo>
                    <a:lnTo>
                      <a:pt x="13" y="17"/>
                    </a:lnTo>
                    <a:lnTo>
                      <a:pt x="8" y="24"/>
                    </a:lnTo>
                    <a:lnTo>
                      <a:pt x="4" y="32"/>
                    </a:lnTo>
                    <a:lnTo>
                      <a:pt x="2" y="41"/>
                    </a:lnTo>
                    <a:lnTo>
                      <a:pt x="0" y="52"/>
                    </a:lnTo>
                    <a:lnTo>
                      <a:pt x="2" y="63"/>
                    </a:lnTo>
                    <a:lnTo>
                      <a:pt x="5" y="74"/>
                    </a:lnTo>
                    <a:lnTo>
                      <a:pt x="10" y="83"/>
                    </a:lnTo>
                    <a:lnTo>
                      <a:pt x="17" y="92"/>
                    </a:lnTo>
                    <a:lnTo>
                      <a:pt x="26" y="90"/>
                    </a:lnTo>
                    <a:lnTo>
                      <a:pt x="34" y="86"/>
                    </a:lnTo>
                    <a:lnTo>
                      <a:pt x="42" y="80"/>
                    </a:lnTo>
                    <a:lnTo>
                      <a:pt x="48" y="74"/>
                    </a:lnTo>
                    <a:lnTo>
                      <a:pt x="53" y="67"/>
                    </a:lnTo>
                    <a:lnTo>
                      <a:pt x="57" y="59"/>
                    </a:lnTo>
                    <a:lnTo>
                      <a:pt x="59" y="50"/>
                    </a:lnTo>
                    <a:lnTo>
                      <a:pt x="60" y="39"/>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6" name="Freeform 578"/>
              <p:cNvSpPr>
                <a:spLocks/>
              </p:cNvSpPr>
              <p:nvPr/>
            </p:nvSpPr>
            <p:spPr bwMode="auto">
              <a:xfrm>
                <a:off x="3510" y="2772"/>
                <a:ext cx="26" cy="35"/>
              </a:xfrm>
              <a:custGeom>
                <a:avLst/>
                <a:gdLst>
                  <a:gd name="T0" fmla="*/ 10 w 79"/>
                  <a:gd name="T1" fmla="*/ 0 h 104"/>
                  <a:gd name="T2" fmla="*/ 10 w 79"/>
                  <a:gd name="T3" fmla="*/ 0 h 104"/>
                  <a:gd name="T4" fmla="*/ 9 w 79"/>
                  <a:gd name="T5" fmla="*/ 0 h 104"/>
                  <a:gd name="T6" fmla="*/ 9 w 79"/>
                  <a:gd name="T7" fmla="*/ 0 h 104"/>
                  <a:gd name="T8" fmla="*/ 8 w 79"/>
                  <a:gd name="T9" fmla="*/ 0 h 104"/>
                  <a:gd name="T10" fmla="*/ 10 w 79"/>
                  <a:gd name="T11" fmla="*/ 3 h 104"/>
                  <a:gd name="T12" fmla="*/ 13 w 79"/>
                  <a:gd name="T13" fmla="*/ 6 h 104"/>
                  <a:gd name="T14" fmla="*/ 13 w 79"/>
                  <a:gd name="T15" fmla="*/ 9 h 104"/>
                  <a:gd name="T16" fmla="*/ 14 w 79"/>
                  <a:gd name="T17" fmla="*/ 13 h 104"/>
                  <a:gd name="T18" fmla="*/ 13 w 79"/>
                  <a:gd name="T19" fmla="*/ 16 h 104"/>
                  <a:gd name="T20" fmla="*/ 13 w 79"/>
                  <a:gd name="T21" fmla="*/ 20 h 104"/>
                  <a:gd name="T22" fmla="*/ 11 w 79"/>
                  <a:gd name="T23" fmla="*/ 23 h 104"/>
                  <a:gd name="T24" fmla="*/ 10 w 79"/>
                  <a:gd name="T25" fmla="*/ 25 h 104"/>
                  <a:gd name="T26" fmla="*/ 8 w 79"/>
                  <a:gd name="T27" fmla="*/ 27 h 104"/>
                  <a:gd name="T28" fmla="*/ 5 w 79"/>
                  <a:gd name="T29" fmla="*/ 29 h 104"/>
                  <a:gd name="T30" fmla="*/ 3 w 79"/>
                  <a:gd name="T31" fmla="*/ 30 h 104"/>
                  <a:gd name="T32" fmla="*/ 0 w 79"/>
                  <a:gd name="T33" fmla="*/ 31 h 104"/>
                  <a:gd name="T34" fmla="*/ 1 w 79"/>
                  <a:gd name="T35" fmla="*/ 32 h 104"/>
                  <a:gd name="T36" fmla="*/ 2 w 79"/>
                  <a:gd name="T37" fmla="*/ 33 h 104"/>
                  <a:gd name="T38" fmla="*/ 3 w 79"/>
                  <a:gd name="T39" fmla="*/ 33 h 104"/>
                  <a:gd name="T40" fmla="*/ 5 w 79"/>
                  <a:gd name="T41" fmla="*/ 34 h 104"/>
                  <a:gd name="T42" fmla="*/ 6 w 79"/>
                  <a:gd name="T43" fmla="*/ 34 h 104"/>
                  <a:gd name="T44" fmla="*/ 7 w 79"/>
                  <a:gd name="T45" fmla="*/ 35 h 104"/>
                  <a:gd name="T46" fmla="*/ 9 w 79"/>
                  <a:gd name="T47" fmla="*/ 35 h 104"/>
                  <a:gd name="T48" fmla="*/ 10 w 79"/>
                  <a:gd name="T49" fmla="*/ 35 h 104"/>
                  <a:gd name="T50" fmla="*/ 13 w 79"/>
                  <a:gd name="T51" fmla="*/ 35 h 104"/>
                  <a:gd name="T52" fmla="*/ 16 w 79"/>
                  <a:gd name="T53" fmla="*/ 34 h 104"/>
                  <a:gd name="T54" fmla="*/ 19 w 79"/>
                  <a:gd name="T55" fmla="*/ 32 h 104"/>
                  <a:gd name="T56" fmla="*/ 21 w 79"/>
                  <a:gd name="T57" fmla="*/ 30 h 104"/>
                  <a:gd name="T58" fmla="*/ 23 w 79"/>
                  <a:gd name="T59" fmla="*/ 27 h 104"/>
                  <a:gd name="T60" fmla="*/ 24 w 79"/>
                  <a:gd name="T61" fmla="*/ 24 h 104"/>
                  <a:gd name="T62" fmla="*/ 26 w 79"/>
                  <a:gd name="T63" fmla="*/ 21 h 104"/>
                  <a:gd name="T64" fmla="*/ 26 w 79"/>
                  <a:gd name="T65" fmla="*/ 17 h 104"/>
                  <a:gd name="T66" fmla="*/ 26 w 79"/>
                  <a:gd name="T67" fmla="*/ 14 h 104"/>
                  <a:gd name="T68" fmla="*/ 24 w 79"/>
                  <a:gd name="T69" fmla="*/ 11 h 104"/>
                  <a:gd name="T70" fmla="*/ 23 w 79"/>
                  <a:gd name="T71" fmla="*/ 8 h 104"/>
                  <a:gd name="T72" fmla="*/ 21 w 79"/>
                  <a:gd name="T73" fmla="*/ 5 h 104"/>
                  <a:gd name="T74" fmla="*/ 19 w 79"/>
                  <a:gd name="T75" fmla="*/ 3 h 104"/>
                  <a:gd name="T76" fmla="*/ 16 w 79"/>
                  <a:gd name="T77" fmla="*/ 1 h 104"/>
                  <a:gd name="T78" fmla="*/ 13 w 79"/>
                  <a:gd name="T79" fmla="*/ 0 h 104"/>
                  <a:gd name="T80" fmla="*/ 10 w 79"/>
                  <a:gd name="T81" fmla="*/ 0 h 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04">
                    <a:moveTo>
                      <a:pt x="30" y="0"/>
                    </a:moveTo>
                    <a:lnTo>
                      <a:pt x="29" y="0"/>
                    </a:lnTo>
                    <a:lnTo>
                      <a:pt x="27" y="0"/>
                    </a:lnTo>
                    <a:lnTo>
                      <a:pt x="26" y="0"/>
                    </a:lnTo>
                    <a:lnTo>
                      <a:pt x="24" y="0"/>
                    </a:lnTo>
                    <a:lnTo>
                      <a:pt x="31" y="8"/>
                    </a:lnTo>
                    <a:lnTo>
                      <a:pt x="38" y="17"/>
                    </a:lnTo>
                    <a:lnTo>
                      <a:pt x="41" y="28"/>
                    </a:lnTo>
                    <a:lnTo>
                      <a:pt x="42" y="39"/>
                    </a:lnTo>
                    <a:lnTo>
                      <a:pt x="41" y="49"/>
                    </a:lnTo>
                    <a:lnTo>
                      <a:pt x="39" y="59"/>
                    </a:lnTo>
                    <a:lnTo>
                      <a:pt x="34" y="67"/>
                    </a:lnTo>
                    <a:lnTo>
                      <a:pt x="29" y="74"/>
                    </a:lnTo>
                    <a:lnTo>
                      <a:pt x="23" y="80"/>
                    </a:lnTo>
                    <a:lnTo>
                      <a:pt x="16" y="85"/>
                    </a:lnTo>
                    <a:lnTo>
                      <a:pt x="8" y="89"/>
                    </a:lnTo>
                    <a:lnTo>
                      <a:pt x="0" y="91"/>
                    </a:lnTo>
                    <a:lnTo>
                      <a:pt x="3" y="94"/>
                    </a:lnTo>
                    <a:lnTo>
                      <a:pt x="6" y="97"/>
                    </a:lnTo>
                    <a:lnTo>
                      <a:pt x="10" y="99"/>
                    </a:lnTo>
                    <a:lnTo>
                      <a:pt x="14" y="101"/>
                    </a:lnTo>
                    <a:lnTo>
                      <a:pt x="17" y="102"/>
                    </a:lnTo>
                    <a:lnTo>
                      <a:pt x="21" y="103"/>
                    </a:lnTo>
                    <a:lnTo>
                      <a:pt x="26" y="104"/>
                    </a:lnTo>
                    <a:lnTo>
                      <a:pt x="30" y="104"/>
                    </a:lnTo>
                    <a:lnTo>
                      <a:pt x="40" y="103"/>
                    </a:lnTo>
                    <a:lnTo>
                      <a:pt x="49" y="100"/>
                    </a:lnTo>
                    <a:lnTo>
                      <a:pt x="57" y="94"/>
                    </a:lnTo>
                    <a:lnTo>
                      <a:pt x="64" y="88"/>
                    </a:lnTo>
                    <a:lnTo>
                      <a:pt x="70" y="80"/>
                    </a:lnTo>
                    <a:lnTo>
                      <a:pt x="74" y="72"/>
                    </a:lnTo>
                    <a:lnTo>
                      <a:pt x="78" y="62"/>
                    </a:lnTo>
                    <a:lnTo>
                      <a:pt x="79" y="51"/>
                    </a:lnTo>
                    <a:lnTo>
                      <a:pt x="78" y="41"/>
                    </a:lnTo>
                    <a:lnTo>
                      <a:pt x="74" y="32"/>
                    </a:lnTo>
                    <a:lnTo>
                      <a:pt x="70" y="23"/>
                    </a:lnTo>
                    <a:lnTo>
                      <a:pt x="64" y="15"/>
                    </a:lnTo>
                    <a:lnTo>
                      <a:pt x="57" y="9"/>
                    </a:lnTo>
                    <a:lnTo>
                      <a:pt x="49" y="4"/>
                    </a:lnTo>
                    <a:lnTo>
                      <a:pt x="40" y="1"/>
                    </a:lnTo>
                    <a:lnTo>
                      <a:pt x="30" y="0"/>
                    </a:lnTo>
                    <a:close/>
                  </a:path>
                </a:pathLst>
              </a:custGeom>
              <a:solidFill>
                <a:srgbClr val="7F99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7" name="Freeform 579"/>
              <p:cNvSpPr>
                <a:spLocks/>
              </p:cNvSpPr>
              <p:nvPr/>
            </p:nvSpPr>
            <p:spPr bwMode="auto">
              <a:xfrm>
                <a:off x="3504" y="2772"/>
                <a:ext cx="20" cy="30"/>
              </a:xfrm>
              <a:custGeom>
                <a:avLst/>
                <a:gdLst>
                  <a:gd name="T0" fmla="*/ 20 w 60"/>
                  <a:gd name="T1" fmla="*/ 13 h 91"/>
                  <a:gd name="T2" fmla="*/ 20 w 60"/>
                  <a:gd name="T3" fmla="*/ 9 h 91"/>
                  <a:gd name="T4" fmla="*/ 19 w 60"/>
                  <a:gd name="T5" fmla="*/ 6 h 91"/>
                  <a:gd name="T6" fmla="*/ 16 w 60"/>
                  <a:gd name="T7" fmla="*/ 3 h 91"/>
                  <a:gd name="T8" fmla="*/ 14 w 60"/>
                  <a:gd name="T9" fmla="*/ 0 h 91"/>
                  <a:gd name="T10" fmla="*/ 11 w 60"/>
                  <a:gd name="T11" fmla="*/ 1 h 91"/>
                  <a:gd name="T12" fmla="*/ 9 w 60"/>
                  <a:gd name="T13" fmla="*/ 2 h 91"/>
                  <a:gd name="T14" fmla="*/ 6 w 60"/>
                  <a:gd name="T15" fmla="*/ 3 h 91"/>
                  <a:gd name="T16" fmla="*/ 4 w 60"/>
                  <a:gd name="T17" fmla="*/ 5 h 91"/>
                  <a:gd name="T18" fmla="*/ 2 w 60"/>
                  <a:gd name="T19" fmla="*/ 8 h 91"/>
                  <a:gd name="T20" fmla="*/ 1 w 60"/>
                  <a:gd name="T21" fmla="*/ 11 h 91"/>
                  <a:gd name="T22" fmla="*/ 0 w 60"/>
                  <a:gd name="T23" fmla="*/ 14 h 91"/>
                  <a:gd name="T24" fmla="*/ 0 w 60"/>
                  <a:gd name="T25" fmla="*/ 17 h 91"/>
                  <a:gd name="T26" fmla="*/ 0 w 60"/>
                  <a:gd name="T27" fmla="*/ 21 h 91"/>
                  <a:gd name="T28" fmla="*/ 2 w 60"/>
                  <a:gd name="T29" fmla="*/ 24 h 91"/>
                  <a:gd name="T30" fmla="*/ 3 w 60"/>
                  <a:gd name="T31" fmla="*/ 27 h 91"/>
                  <a:gd name="T32" fmla="*/ 6 w 60"/>
                  <a:gd name="T33" fmla="*/ 30 h 91"/>
                  <a:gd name="T34" fmla="*/ 9 w 60"/>
                  <a:gd name="T35" fmla="*/ 29 h 91"/>
                  <a:gd name="T36" fmla="*/ 11 w 60"/>
                  <a:gd name="T37" fmla="*/ 28 h 91"/>
                  <a:gd name="T38" fmla="*/ 14 w 60"/>
                  <a:gd name="T39" fmla="*/ 26 h 91"/>
                  <a:gd name="T40" fmla="*/ 16 w 60"/>
                  <a:gd name="T41" fmla="*/ 24 h 91"/>
                  <a:gd name="T42" fmla="*/ 17 w 60"/>
                  <a:gd name="T43" fmla="*/ 22 h 91"/>
                  <a:gd name="T44" fmla="*/ 19 w 60"/>
                  <a:gd name="T45" fmla="*/ 19 h 91"/>
                  <a:gd name="T46" fmla="*/ 20 w 60"/>
                  <a:gd name="T47" fmla="*/ 16 h 91"/>
                  <a:gd name="T48" fmla="*/ 20 w 60"/>
                  <a:gd name="T49" fmla="*/ 13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1">
                    <a:moveTo>
                      <a:pt x="60" y="39"/>
                    </a:moveTo>
                    <a:lnTo>
                      <a:pt x="59" y="28"/>
                    </a:lnTo>
                    <a:lnTo>
                      <a:pt x="56" y="17"/>
                    </a:lnTo>
                    <a:lnTo>
                      <a:pt x="49" y="8"/>
                    </a:lnTo>
                    <a:lnTo>
                      <a:pt x="42" y="0"/>
                    </a:lnTo>
                    <a:lnTo>
                      <a:pt x="34" y="2"/>
                    </a:lnTo>
                    <a:lnTo>
                      <a:pt x="26" y="5"/>
                    </a:lnTo>
                    <a:lnTo>
                      <a:pt x="19" y="10"/>
                    </a:lnTo>
                    <a:lnTo>
                      <a:pt x="12" y="16"/>
                    </a:lnTo>
                    <a:lnTo>
                      <a:pt x="7" y="25"/>
                    </a:lnTo>
                    <a:lnTo>
                      <a:pt x="3" y="33"/>
                    </a:lnTo>
                    <a:lnTo>
                      <a:pt x="1" y="42"/>
                    </a:lnTo>
                    <a:lnTo>
                      <a:pt x="0" y="51"/>
                    </a:lnTo>
                    <a:lnTo>
                      <a:pt x="1" y="63"/>
                    </a:lnTo>
                    <a:lnTo>
                      <a:pt x="5" y="74"/>
                    </a:lnTo>
                    <a:lnTo>
                      <a:pt x="10" y="83"/>
                    </a:lnTo>
                    <a:lnTo>
                      <a:pt x="18" y="91"/>
                    </a:lnTo>
                    <a:lnTo>
                      <a:pt x="26" y="89"/>
                    </a:lnTo>
                    <a:lnTo>
                      <a:pt x="34" y="85"/>
                    </a:lnTo>
                    <a:lnTo>
                      <a:pt x="41" y="80"/>
                    </a:lnTo>
                    <a:lnTo>
                      <a:pt x="47" y="74"/>
                    </a:lnTo>
                    <a:lnTo>
                      <a:pt x="52" y="67"/>
                    </a:lnTo>
                    <a:lnTo>
                      <a:pt x="57" y="59"/>
                    </a:lnTo>
                    <a:lnTo>
                      <a:pt x="59" y="49"/>
                    </a:lnTo>
                    <a:lnTo>
                      <a:pt x="60" y="39"/>
                    </a:lnTo>
                    <a:close/>
                  </a:path>
                </a:pathLst>
              </a:custGeom>
              <a:solidFill>
                <a:srgbClr val="9EAF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8" name="Freeform 580"/>
              <p:cNvSpPr>
                <a:spLocks/>
              </p:cNvSpPr>
              <p:nvPr/>
            </p:nvSpPr>
            <p:spPr bwMode="auto">
              <a:xfrm>
                <a:off x="3431" y="2788"/>
                <a:ext cx="215" cy="90"/>
              </a:xfrm>
              <a:custGeom>
                <a:avLst/>
                <a:gdLst>
                  <a:gd name="T0" fmla="*/ 1 w 645"/>
                  <a:gd name="T1" fmla="*/ 4 h 270"/>
                  <a:gd name="T2" fmla="*/ 6 w 645"/>
                  <a:gd name="T3" fmla="*/ 23 h 270"/>
                  <a:gd name="T4" fmla="*/ 11 w 645"/>
                  <a:gd name="T5" fmla="*/ 35 h 270"/>
                  <a:gd name="T6" fmla="*/ 13 w 645"/>
                  <a:gd name="T7" fmla="*/ 42 h 270"/>
                  <a:gd name="T8" fmla="*/ 16 w 645"/>
                  <a:gd name="T9" fmla="*/ 48 h 270"/>
                  <a:gd name="T10" fmla="*/ 26 w 645"/>
                  <a:gd name="T11" fmla="*/ 53 h 270"/>
                  <a:gd name="T12" fmla="*/ 39 w 645"/>
                  <a:gd name="T13" fmla="*/ 56 h 270"/>
                  <a:gd name="T14" fmla="*/ 48 w 645"/>
                  <a:gd name="T15" fmla="*/ 58 h 270"/>
                  <a:gd name="T16" fmla="*/ 57 w 645"/>
                  <a:gd name="T17" fmla="*/ 60 h 270"/>
                  <a:gd name="T18" fmla="*/ 66 w 645"/>
                  <a:gd name="T19" fmla="*/ 62 h 270"/>
                  <a:gd name="T20" fmla="*/ 73 w 645"/>
                  <a:gd name="T21" fmla="*/ 64 h 270"/>
                  <a:gd name="T22" fmla="*/ 80 w 645"/>
                  <a:gd name="T23" fmla="*/ 66 h 270"/>
                  <a:gd name="T24" fmla="*/ 86 w 645"/>
                  <a:gd name="T25" fmla="*/ 68 h 270"/>
                  <a:gd name="T26" fmla="*/ 90 w 645"/>
                  <a:gd name="T27" fmla="*/ 70 h 270"/>
                  <a:gd name="T28" fmla="*/ 93 w 645"/>
                  <a:gd name="T29" fmla="*/ 72 h 270"/>
                  <a:gd name="T30" fmla="*/ 98 w 645"/>
                  <a:gd name="T31" fmla="*/ 74 h 270"/>
                  <a:gd name="T32" fmla="*/ 104 w 645"/>
                  <a:gd name="T33" fmla="*/ 76 h 270"/>
                  <a:gd name="T34" fmla="*/ 111 w 645"/>
                  <a:gd name="T35" fmla="*/ 78 h 270"/>
                  <a:gd name="T36" fmla="*/ 120 w 645"/>
                  <a:gd name="T37" fmla="*/ 79 h 270"/>
                  <a:gd name="T38" fmla="*/ 128 w 645"/>
                  <a:gd name="T39" fmla="*/ 80 h 270"/>
                  <a:gd name="T40" fmla="*/ 138 w 645"/>
                  <a:gd name="T41" fmla="*/ 82 h 270"/>
                  <a:gd name="T42" fmla="*/ 147 w 645"/>
                  <a:gd name="T43" fmla="*/ 84 h 270"/>
                  <a:gd name="T44" fmla="*/ 159 w 645"/>
                  <a:gd name="T45" fmla="*/ 86 h 270"/>
                  <a:gd name="T46" fmla="*/ 170 w 645"/>
                  <a:gd name="T47" fmla="*/ 89 h 270"/>
                  <a:gd name="T48" fmla="*/ 179 w 645"/>
                  <a:gd name="T49" fmla="*/ 90 h 270"/>
                  <a:gd name="T50" fmla="*/ 186 w 645"/>
                  <a:gd name="T51" fmla="*/ 87 h 270"/>
                  <a:gd name="T52" fmla="*/ 194 w 645"/>
                  <a:gd name="T53" fmla="*/ 78 h 270"/>
                  <a:gd name="T54" fmla="*/ 204 w 645"/>
                  <a:gd name="T55" fmla="*/ 67 h 270"/>
                  <a:gd name="T56" fmla="*/ 212 w 645"/>
                  <a:gd name="T57" fmla="*/ 58 h 270"/>
                  <a:gd name="T58" fmla="*/ 215 w 645"/>
                  <a:gd name="T59" fmla="*/ 51 h 270"/>
                  <a:gd name="T60" fmla="*/ 209 w 645"/>
                  <a:gd name="T61" fmla="*/ 50 h 270"/>
                  <a:gd name="T62" fmla="*/ 199 w 645"/>
                  <a:gd name="T63" fmla="*/ 49 h 270"/>
                  <a:gd name="T64" fmla="*/ 187 w 645"/>
                  <a:gd name="T65" fmla="*/ 48 h 270"/>
                  <a:gd name="T66" fmla="*/ 173 w 645"/>
                  <a:gd name="T67" fmla="*/ 49 h 270"/>
                  <a:gd name="T68" fmla="*/ 162 w 645"/>
                  <a:gd name="T69" fmla="*/ 51 h 270"/>
                  <a:gd name="T70" fmla="*/ 154 w 645"/>
                  <a:gd name="T71" fmla="*/ 51 h 270"/>
                  <a:gd name="T72" fmla="*/ 144 w 645"/>
                  <a:gd name="T73" fmla="*/ 52 h 270"/>
                  <a:gd name="T74" fmla="*/ 134 w 645"/>
                  <a:gd name="T75" fmla="*/ 53 h 270"/>
                  <a:gd name="T76" fmla="*/ 125 w 645"/>
                  <a:gd name="T77" fmla="*/ 53 h 270"/>
                  <a:gd name="T78" fmla="*/ 116 w 645"/>
                  <a:gd name="T79" fmla="*/ 54 h 270"/>
                  <a:gd name="T80" fmla="*/ 108 w 645"/>
                  <a:gd name="T81" fmla="*/ 54 h 270"/>
                  <a:gd name="T82" fmla="*/ 102 w 645"/>
                  <a:gd name="T83" fmla="*/ 54 h 270"/>
                  <a:gd name="T84" fmla="*/ 96 w 645"/>
                  <a:gd name="T85" fmla="*/ 54 h 270"/>
                  <a:gd name="T86" fmla="*/ 82 w 645"/>
                  <a:gd name="T87" fmla="*/ 51 h 270"/>
                  <a:gd name="T88" fmla="*/ 66 w 645"/>
                  <a:gd name="T89" fmla="*/ 48 h 270"/>
                  <a:gd name="T90" fmla="*/ 51 w 645"/>
                  <a:gd name="T91" fmla="*/ 43 h 270"/>
                  <a:gd name="T92" fmla="*/ 41 w 645"/>
                  <a:gd name="T93" fmla="*/ 37 h 270"/>
                  <a:gd name="T94" fmla="*/ 31 w 645"/>
                  <a:gd name="T95" fmla="*/ 28 h 270"/>
                  <a:gd name="T96" fmla="*/ 22 w 645"/>
                  <a:gd name="T97" fmla="*/ 19 h 270"/>
                  <a:gd name="T98" fmla="*/ 17 w 645"/>
                  <a:gd name="T99" fmla="*/ 13 h 270"/>
                  <a:gd name="T100" fmla="*/ 15 w 645"/>
                  <a:gd name="T101" fmla="*/ 11 h 270"/>
                  <a:gd name="T102" fmla="*/ 12 w 645"/>
                  <a:gd name="T103" fmla="*/ 7 h 270"/>
                  <a:gd name="T104" fmla="*/ 6 w 645"/>
                  <a:gd name="T105" fmla="*/ 2 h 270"/>
                  <a:gd name="T106" fmla="*/ 2 w 645"/>
                  <a:gd name="T107" fmla="*/ 0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5" h="270">
                    <a:moveTo>
                      <a:pt x="0" y="2"/>
                    </a:moveTo>
                    <a:lnTo>
                      <a:pt x="3" y="13"/>
                    </a:lnTo>
                    <a:lnTo>
                      <a:pt x="10" y="38"/>
                    </a:lnTo>
                    <a:lnTo>
                      <a:pt x="19" y="69"/>
                    </a:lnTo>
                    <a:lnTo>
                      <a:pt x="28" y="96"/>
                    </a:lnTo>
                    <a:lnTo>
                      <a:pt x="32" y="106"/>
                    </a:lnTo>
                    <a:lnTo>
                      <a:pt x="35" y="116"/>
                    </a:lnTo>
                    <a:lnTo>
                      <a:pt x="38" y="126"/>
                    </a:lnTo>
                    <a:lnTo>
                      <a:pt x="42" y="136"/>
                    </a:lnTo>
                    <a:lnTo>
                      <a:pt x="49" y="144"/>
                    </a:lnTo>
                    <a:lnTo>
                      <a:pt x="60" y="152"/>
                    </a:lnTo>
                    <a:lnTo>
                      <a:pt x="78" y="159"/>
                    </a:lnTo>
                    <a:lnTo>
                      <a:pt x="102" y="165"/>
                    </a:lnTo>
                    <a:lnTo>
                      <a:pt x="117" y="169"/>
                    </a:lnTo>
                    <a:lnTo>
                      <a:pt x="131" y="172"/>
                    </a:lnTo>
                    <a:lnTo>
                      <a:pt x="144" y="175"/>
                    </a:lnTo>
                    <a:lnTo>
                      <a:pt x="159" y="177"/>
                    </a:lnTo>
                    <a:lnTo>
                      <a:pt x="172" y="180"/>
                    </a:lnTo>
                    <a:lnTo>
                      <a:pt x="184" y="183"/>
                    </a:lnTo>
                    <a:lnTo>
                      <a:pt x="197" y="186"/>
                    </a:lnTo>
                    <a:lnTo>
                      <a:pt x="209" y="188"/>
                    </a:lnTo>
                    <a:lnTo>
                      <a:pt x="220" y="191"/>
                    </a:lnTo>
                    <a:lnTo>
                      <a:pt x="230" y="194"/>
                    </a:lnTo>
                    <a:lnTo>
                      <a:pt x="240" y="197"/>
                    </a:lnTo>
                    <a:lnTo>
                      <a:pt x="249" y="200"/>
                    </a:lnTo>
                    <a:lnTo>
                      <a:pt x="257" y="203"/>
                    </a:lnTo>
                    <a:lnTo>
                      <a:pt x="264" y="207"/>
                    </a:lnTo>
                    <a:lnTo>
                      <a:pt x="269" y="211"/>
                    </a:lnTo>
                    <a:lnTo>
                      <a:pt x="275" y="214"/>
                    </a:lnTo>
                    <a:lnTo>
                      <a:pt x="280" y="217"/>
                    </a:lnTo>
                    <a:lnTo>
                      <a:pt x="286" y="221"/>
                    </a:lnTo>
                    <a:lnTo>
                      <a:pt x="293" y="223"/>
                    </a:lnTo>
                    <a:lnTo>
                      <a:pt x="302" y="226"/>
                    </a:lnTo>
                    <a:lnTo>
                      <a:pt x="311" y="229"/>
                    </a:lnTo>
                    <a:lnTo>
                      <a:pt x="323" y="231"/>
                    </a:lnTo>
                    <a:lnTo>
                      <a:pt x="334" y="233"/>
                    </a:lnTo>
                    <a:lnTo>
                      <a:pt x="346" y="235"/>
                    </a:lnTo>
                    <a:lnTo>
                      <a:pt x="359" y="237"/>
                    </a:lnTo>
                    <a:lnTo>
                      <a:pt x="372" y="239"/>
                    </a:lnTo>
                    <a:lnTo>
                      <a:pt x="385" y="241"/>
                    </a:lnTo>
                    <a:lnTo>
                      <a:pt x="400" y="243"/>
                    </a:lnTo>
                    <a:lnTo>
                      <a:pt x="413" y="246"/>
                    </a:lnTo>
                    <a:lnTo>
                      <a:pt x="427" y="248"/>
                    </a:lnTo>
                    <a:lnTo>
                      <a:pt x="441" y="251"/>
                    </a:lnTo>
                    <a:lnTo>
                      <a:pt x="454" y="253"/>
                    </a:lnTo>
                    <a:lnTo>
                      <a:pt x="478" y="258"/>
                    </a:lnTo>
                    <a:lnTo>
                      <a:pt x="496" y="263"/>
                    </a:lnTo>
                    <a:lnTo>
                      <a:pt x="511" y="267"/>
                    </a:lnTo>
                    <a:lnTo>
                      <a:pt x="525" y="270"/>
                    </a:lnTo>
                    <a:lnTo>
                      <a:pt x="536" y="270"/>
                    </a:lnTo>
                    <a:lnTo>
                      <a:pt x="546" y="267"/>
                    </a:lnTo>
                    <a:lnTo>
                      <a:pt x="557" y="261"/>
                    </a:lnTo>
                    <a:lnTo>
                      <a:pt x="569" y="249"/>
                    </a:lnTo>
                    <a:lnTo>
                      <a:pt x="583" y="233"/>
                    </a:lnTo>
                    <a:lnTo>
                      <a:pt x="598" y="218"/>
                    </a:lnTo>
                    <a:lnTo>
                      <a:pt x="613" y="201"/>
                    </a:lnTo>
                    <a:lnTo>
                      <a:pt x="626" y="186"/>
                    </a:lnTo>
                    <a:lnTo>
                      <a:pt x="637" y="173"/>
                    </a:lnTo>
                    <a:lnTo>
                      <a:pt x="644" y="161"/>
                    </a:lnTo>
                    <a:lnTo>
                      <a:pt x="645" y="153"/>
                    </a:lnTo>
                    <a:lnTo>
                      <a:pt x="639" y="150"/>
                    </a:lnTo>
                    <a:lnTo>
                      <a:pt x="627" y="149"/>
                    </a:lnTo>
                    <a:lnTo>
                      <a:pt x="614" y="147"/>
                    </a:lnTo>
                    <a:lnTo>
                      <a:pt x="598" y="146"/>
                    </a:lnTo>
                    <a:lnTo>
                      <a:pt x="580" y="145"/>
                    </a:lnTo>
                    <a:lnTo>
                      <a:pt x="561" y="145"/>
                    </a:lnTo>
                    <a:lnTo>
                      <a:pt x="541" y="145"/>
                    </a:lnTo>
                    <a:lnTo>
                      <a:pt x="520" y="147"/>
                    </a:lnTo>
                    <a:lnTo>
                      <a:pt x="498" y="150"/>
                    </a:lnTo>
                    <a:lnTo>
                      <a:pt x="487" y="152"/>
                    </a:lnTo>
                    <a:lnTo>
                      <a:pt x="475" y="153"/>
                    </a:lnTo>
                    <a:lnTo>
                      <a:pt x="461" y="154"/>
                    </a:lnTo>
                    <a:lnTo>
                      <a:pt x="447" y="156"/>
                    </a:lnTo>
                    <a:lnTo>
                      <a:pt x="432" y="157"/>
                    </a:lnTo>
                    <a:lnTo>
                      <a:pt x="418" y="158"/>
                    </a:lnTo>
                    <a:lnTo>
                      <a:pt x="403" y="159"/>
                    </a:lnTo>
                    <a:lnTo>
                      <a:pt x="388" y="159"/>
                    </a:lnTo>
                    <a:lnTo>
                      <a:pt x="374" y="160"/>
                    </a:lnTo>
                    <a:lnTo>
                      <a:pt x="361" y="161"/>
                    </a:lnTo>
                    <a:lnTo>
                      <a:pt x="347" y="161"/>
                    </a:lnTo>
                    <a:lnTo>
                      <a:pt x="335" y="161"/>
                    </a:lnTo>
                    <a:lnTo>
                      <a:pt x="324" y="162"/>
                    </a:lnTo>
                    <a:lnTo>
                      <a:pt x="315" y="162"/>
                    </a:lnTo>
                    <a:lnTo>
                      <a:pt x="306" y="162"/>
                    </a:lnTo>
                    <a:lnTo>
                      <a:pt x="300" y="162"/>
                    </a:lnTo>
                    <a:lnTo>
                      <a:pt x="287" y="161"/>
                    </a:lnTo>
                    <a:lnTo>
                      <a:pt x="267" y="158"/>
                    </a:lnTo>
                    <a:lnTo>
                      <a:pt x="245" y="154"/>
                    </a:lnTo>
                    <a:lnTo>
                      <a:pt x="221" y="149"/>
                    </a:lnTo>
                    <a:lnTo>
                      <a:pt x="197" y="143"/>
                    </a:lnTo>
                    <a:lnTo>
                      <a:pt x="173" y="136"/>
                    </a:lnTo>
                    <a:lnTo>
                      <a:pt x="152" y="129"/>
                    </a:lnTo>
                    <a:lnTo>
                      <a:pt x="137" y="121"/>
                    </a:lnTo>
                    <a:lnTo>
                      <a:pt x="124" y="112"/>
                    </a:lnTo>
                    <a:lnTo>
                      <a:pt x="108" y="100"/>
                    </a:lnTo>
                    <a:lnTo>
                      <a:pt x="94" y="85"/>
                    </a:lnTo>
                    <a:lnTo>
                      <a:pt x="80" y="71"/>
                    </a:lnTo>
                    <a:lnTo>
                      <a:pt x="67" y="58"/>
                    </a:lnTo>
                    <a:lnTo>
                      <a:pt x="57" y="45"/>
                    </a:lnTo>
                    <a:lnTo>
                      <a:pt x="50" y="38"/>
                    </a:lnTo>
                    <a:lnTo>
                      <a:pt x="48" y="35"/>
                    </a:lnTo>
                    <a:lnTo>
                      <a:pt x="46" y="33"/>
                    </a:lnTo>
                    <a:lnTo>
                      <a:pt x="42" y="28"/>
                    </a:lnTo>
                    <a:lnTo>
                      <a:pt x="36" y="22"/>
                    </a:lnTo>
                    <a:lnTo>
                      <a:pt x="27" y="14"/>
                    </a:lnTo>
                    <a:lnTo>
                      <a:pt x="19" y="7"/>
                    </a:lnTo>
                    <a:lnTo>
                      <a:pt x="11" y="2"/>
                    </a:lnTo>
                    <a:lnTo>
                      <a:pt x="5" y="0"/>
                    </a:lnTo>
                    <a:lnTo>
                      <a:pt x="0" y="2"/>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39" name="Freeform 581"/>
              <p:cNvSpPr>
                <a:spLocks/>
              </p:cNvSpPr>
              <p:nvPr/>
            </p:nvSpPr>
            <p:spPr bwMode="auto">
              <a:xfrm>
                <a:off x="3408" y="2666"/>
                <a:ext cx="272" cy="74"/>
              </a:xfrm>
              <a:custGeom>
                <a:avLst/>
                <a:gdLst>
                  <a:gd name="T0" fmla="*/ 5 w 816"/>
                  <a:gd name="T1" fmla="*/ 5 h 221"/>
                  <a:gd name="T2" fmla="*/ 8 w 816"/>
                  <a:gd name="T3" fmla="*/ 2 h 221"/>
                  <a:gd name="T4" fmla="*/ 11 w 816"/>
                  <a:gd name="T5" fmla="*/ 1 h 221"/>
                  <a:gd name="T6" fmla="*/ 17 w 816"/>
                  <a:gd name="T7" fmla="*/ 0 h 221"/>
                  <a:gd name="T8" fmla="*/ 24 w 816"/>
                  <a:gd name="T9" fmla="*/ 0 h 221"/>
                  <a:gd name="T10" fmla="*/ 34 w 816"/>
                  <a:gd name="T11" fmla="*/ 1 h 221"/>
                  <a:gd name="T12" fmla="*/ 50 w 816"/>
                  <a:gd name="T13" fmla="*/ 3 h 221"/>
                  <a:gd name="T14" fmla="*/ 68 w 816"/>
                  <a:gd name="T15" fmla="*/ 6 h 221"/>
                  <a:gd name="T16" fmla="*/ 90 w 816"/>
                  <a:gd name="T17" fmla="*/ 10 h 221"/>
                  <a:gd name="T18" fmla="*/ 112 w 816"/>
                  <a:gd name="T19" fmla="*/ 14 h 221"/>
                  <a:gd name="T20" fmla="*/ 134 w 816"/>
                  <a:gd name="T21" fmla="*/ 19 h 221"/>
                  <a:gd name="T22" fmla="*/ 155 w 816"/>
                  <a:gd name="T23" fmla="*/ 26 h 221"/>
                  <a:gd name="T24" fmla="*/ 165 w 816"/>
                  <a:gd name="T25" fmla="*/ 30 h 221"/>
                  <a:gd name="T26" fmla="*/ 173 w 816"/>
                  <a:gd name="T27" fmla="*/ 32 h 221"/>
                  <a:gd name="T28" fmla="*/ 187 w 816"/>
                  <a:gd name="T29" fmla="*/ 37 h 221"/>
                  <a:gd name="T30" fmla="*/ 204 w 816"/>
                  <a:gd name="T31" fmla="*/ 42 h 221"/>
                  <a:gd name="T32" fmla="*/ 223 w 816"/>
                  <a:gd name="T33" fmla="*/ 48 h 221"/>
                  <a:gd name="T34" fmla="*/ 242 w 816"/>
                  <a:gd name="T35" fmla="*/ 53 h 221"/>
                  <a:gd name="T36" fmla="*/ 258 w 816"/>
                  <a:gd name="T37" fmla="*/ 59 h 221"/>
                  <a:gd name="T38" fmla="*/ 269 w 816"/>
                  <a:gd name="T39" fmla="*/ 63 h 221"/>
                  <a:gd name="T40" fmla="*/ 272 w 816"/>
                  <a:gd name="T41" fmla="*/ 66 h 221"/>
                  <a:gd name="T42" fmla="*/ 270 w 816"/>
                  <a:gd name="T43" fmla="*/ 70 h 221"/>
                  <a:gd name="T44" fmla="*/ 269 w 816"/>
                  <a:gd name="T45" fmla="*/ 74 h 221"/>
                  <a:gd name="T46" fmla="*/ 266 w 816"/>
                  <a:gd name="T47" fmla="*/ 74 h 221"/>
                  <a:gd name="T48" fmla="*/ 260 w 816"/>
                  <a:gd name="T49" fmla="*/ 73 h 221"/>
                  <a:gd name="T50" fmla="*/ 252 w 816"/>
                  <a:gd name="T51" fmla="*/ 71 h 221"/>
                  <a:gd name="T52" fmla="*/ 243 w 816"/>
                  <a:gd name="T53" fmla="*/ 69 h 221"/>
                  <a:gd name="T54" fmla="*/ 233 w 816"/>
                  <a:gd name="T55" fmla="*/ 67 h 221"/>
                  <a:gd name="T56" fmla="*/ 222 w 816"/>
                  <a:gd name="T57" fmla="*/ 65 h 221"/>
                  <a:gd name="T58" fmla="*/ 211 w 816"/>
                  <a:gd name="T59" fmla="*/ 63 h 221"/>
                  <a:gd name="T60" fmla="*/ 201 w 816"/>
                  <a:gd name="T61" fmla="*/ 61 h 221"/>
                  <a:gd name="T62" fmla="*/ 190 w 816"/>
                  <a:gd name="T63" fmla="*/ 58 h 221"/>
                  <a:gd name="T64" fmla="*/ 178 w 816"/>
                  <a:gd name="T65" fmla="*/ 56 h 221"/>
                  <a:gd name="T66" fmla="*/ 168 w 816"/>
                  <a:gd name="T67" fmla="*/ 54 h 221"/>
                  <a:gd name="T68" fmla="*/ 158 w 816"/>
                  <a:gd name="T69" fmla="*/ 51 h 221"/>
                  <a:gd name="T70" fmla="*/ 149 w 816"/>
                  <a:gd name="T71" fmla="*/ 50 h 221"/>
                  <a:gd name="T72" fmla="*/ 142 w 816"/>
                  <a:gd name="T73" fmla="*/ 48 h 221"/>
                  <a:gd name="T74" fmla="*/ 137 w 816"/>
                  <a:gd name="T75" fmla="*/ 47 h 221"/>
                  <a:gd name="T76" fmla="*/ 134 w 816"/>
                  <a:gd name="T77" fmla="*/ 46 h 221"/>
                  <a:gd name="T78" fmla="*/ 123 w 816"/>
                  <a:gd name="T79" fmla="*/ 43 h 221"/>
                  <a:gd name="T80" fmla="*/ 106 w 816"/>
                  <a:gd name="T81" fmla="*/ 39 h 221"/>
                  <a:gd name="T82" fmla="*/ 85 w 816"/>
                  <a:gd name="T83" fmla="*/ 34 h 221"/>
                  <a:gd name="T84" fmla="*/ 63 w 816"/>
                  <a:gd name="T85" fmla="*/ 28 h 221"/>
                  <a:gd name="T86" fmla="*/ 42 w 816"/>
                  <a:gd name="T87" fmla="*/ 24 h 221"/>
                  <a:gd name="T88" fmla="*/ 25 w 816"/>
                  <a:gd name="T89" fmla="*/ 20 h 221"/>
                  <a:gd name="T90" fmla="*/ 13 w 816"/>
                  <a:gd name="T91" fmla="*/ 18 h 221"/>
                  <a:gd name="T92" fmla="*/ 6 w 816"/>
                  <a:gd name="T93" fmla="*/ 17 h 221"/>
                  <a:gd name="T94" fmla="*/ 2 w 816"/>
                  <a:gd name="T95" fmla="*/ 16 h 221"/>
                  <a:gd name="T96" fmla="*/ 0 w 816"/>
                  <a:gd name="T97" fmla="*/ 14 h 221"/>
                  <a:gd name="T98" fmla="*/ 1 w 816"/>
                  <a:gd name="T99" fmla="*/ 1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16" h="221">
                    <a:moveTo>
                      <a:pt x="10" y="20"/>
                    </a:moveTo>
                    <a:lnTo>
                      <a:pt x="15" y="15"/>
                    </a:lnTo>
                    <a:lnTo>
                      <a:pt x="19" y="10"/>
                    </a:lnTo>
                    <a:lnTo>
                      <a:pt x="24" y="6"/>
                    </a:lnTo>
                    <a:lnTo>
                      <a:pt x="29" y="4"/>
                    </a:lnTo>
                    <a:lnTo>
                      <a:pt x="34" y="2"/>
                    </a:lnTo>
                    <a:lnTo>
                      <a:pt x="41" y="0"/>
                    </a:lnTo>
                    <a:lnTo>
                      <a:pt x="50" y="0"/>
                    </a:lnTo>
                    <a:lnTo>
                      <a:pt x="62" y="0"/>
                    </a:lnTo>
                    <a:lnTo>
                      <a:pt x="71" y="1"/>
                    </a:lnTo>
                    <a:lnTo>
                      <a:pt x="84" y="2"/>
                    </a:lnTo>
                    <a:lnTo>
                      <a:pt x="103" y="4"/>
                    </a:lnTo>
                    <a:lnTo>
                      <a:pt x="124" y="6"/>
                    </a:lnTo>
                    <a:lnTo>
                      <a:pt x="149" y="9"/>
                    </a:lnTo>
                    <a:lnTo>
                      <a:pt x="175" y="13"/>
                    </a:lnTo>
                    <a:lnTo>
                      <a:pt x="205" y="17"/>
                    </a:lnTo>
                    <a:lnTo>
                      <a:pt x="237" y="22"/>
                    </a:lnTo>
                    <a:lnTo>
                      <a:pt x="270" y="29"/>
                    </a:lnTo>
                    <a:lnTo>
                      <a:pt x="303" y="35"/>
                    </a:lnTo>
                    <a:lnTo>
                      <a:pt x="336" y="42"/>
                    </a:lnTo>
                    <a:lnTo>
                      <a:pt x="370" y="50"/>
                    </a:lnTo>
                    <a:lnTo>
                      <a:pt x="402" y="58"/>
                    </a:lnTo>
                    <a:lnTo>
                      <a:pt x="434" y="69"/>
                    </a:lnTo>
                    <a:lnTo>
                      <a:pt x="464" y="79"/>
                    </a:lnTo>
                    <a:lnTo>
                      <a:pt x="491" y="90"/>
                    </a:lnTo>
                    <a:lnTo>
                      <a:pt x="494" y="91"/>
                    </a:lnTo>
                    <a:lnTo>
                      <a:pt x="504" y="93"/>
                    </a:lnTo>
                    <a:lnTo>
                      <a:pt x="518" y="97"/>
                    </a:lnTo>
                    <a:lnTo>
                      <a:pt x="537" y="104"/>
                    </a:lnTo>
                    <a:lnTo>
                      <a:pt x="560" y="110"/>
                    </a:lnTo>
                    <a:lnTo>
                      <a:pt x="585" y="117"/>
                    </a:lnTo>
                    <a:lnTo>
                      <a:pt x="612" y="125"/>
                    </a:lnTo>
                    <a:lnTo>
                      <a:pt x="641" y="133"/>
                    </a:lnTo>
                    <a:lnTo>
                      <a:pt x="670" y="142"/>
                    </a:lnTo>
                    <a:lnTo>
                      <a:pt x="698" y="151"/>
                    </a:lnTo>
                    <a:lnTo>
                      <a:pt x="725" y="159"/>
                    </a:lnTo>
                    <a:lnTo>
                      <a:pt x="751" y="168"/>
                    </a:lnTo>
                    <a:lnTo>
                      <a:pt x="773" y="175"/>
                    </a:lnTo>
                    <a:lnTo>
                      <a:pt x="793" y="183"/>
                    </a:lnTo>
                    <a:lnTo>
                      <a:pt x="807" y="189"/>
                    </a:lnTo>
                    <a:lnTo>
                      <a:pt x="816" y="194"/>
                    </a:lnTo>
                    <a:lnTo>
                      <a:pt x="815" y="196"/>
                    </a:lnTo>
                    <a:lnTo>
                      <a:pt x="814" y="203"/>
                    </a:lnTo>
                    <a:lnTo>
                      <a:pt x="811" y="210"/>
                    </a:lnTo>
                    <a:lnTo>
                      <a:pt x="809" y="219"/>
                    </a:lnTo>
                    <a:lnTo>
                      <a:pt x="807" y="220"/>
                    </a:lnTo>
                    <a:lnTo>
                      <a:pt x="803" y="221"/>
                    </a:lnTo>
                    <a:lnTo>
                      <a:pt x="797" y="221"/>
                    </a:lnTo>
                    <a:lnTo>
                      <a:pt x="790" y="220"/>
                    </a:lnTo>
                    <a:lnTo>
                      <a:pt x="779" y="219"/>
                    </a:lnTo>
                    <a:lnTo>
                      <a:pt x="768" y="216"/>
                    </a:lnTo>
                    <a:lnTo>
                      <a:pt x="757" y="213"/>
                    </a:lnTo>
                    <a:lnTo>
                      <a:pt x="744" y="210"/>
                    </a:lnTo>
                    <a:lnTo>
                      <a:pt x="729" y="207"/>
                    </a:lnTo>
                    <a:lnTo>
                      <a:pt x="714" y="204"/>
                    </a:lnTo>
                    <a:lnTo>
                      <a:pt x="698" y="201"/>
                    </a:lnTo>
                    <a:lnTo>
                      <a:pt x="682" y="197"/>
                    </a:lnTo>
                    <a:lnTo>
                      <a:pt x="667" y="194"/>
                    </a:lnTo>
                    <a:lnTo>
                      <a:pt x="650" y="190"/>
                    </a:lnTo>
                    <a:lnTo>
                      <a:pt x="634" y="187"/>
                    </a:lnTo>
                    <a:lnTo>
                      <a:pt x="618" y="184"/>
                    </a:lnTo>
                    <a:lnTo>
                      <a:pt x="603" y="181"/>
                    </a:lnTo>
                    <a:lnTo>
                      <a:pt x="587" y="177"/>
                    </a:lnTo>
                    <a:lnTo>
                      <a:pt x="569" y="173"/>
                    </a:lnTo>
                    <a:lnTo>
                      <a:pt x="553" y="170"/>
                    </a:lnTo>
                    <a:lnTo>
                      <a:pt x="535" y="167"/>
                    </a:lnTo>
                    <a:lnTo>
                      <a:pt x="519" y="163"/>
                    </a:lnTo>
                    <a:lnTo>
                      <a:pt x="503" y="160"/>
                    </a:lnTo>
                    <a:lnTo>
                      <a:pt x="487" y="156"/>
                    </a:lnTo>
                    <a:lnTo>
                      <a:pt x="473" y="153"/>
                    </a:lnTo>
                    <a:lnTo>
                      <a:pt x="458" y="150"/>
                    </a:lnTo>
                    <a:lnTo>
                      <a:pt x="446" y="148"/>
                    </a:lnTo>
                    <a:lnTo>
                      <a:pt x="435" y="145"/>
                    </a:lnTo>
                    <a:lnTo>
                      <a:pt x="426" y="143"/>
                    </a:lnTo>
                    <a:lnTo>
                      <a:pt x="417" y="140"/>
                    </a:lnTo>
                    <a:lnTo>
                      <a:pt x="411" y="139"/>
                    </a:lnTo>
                    <a:lnTo>
                      <a:pt x="407" y="138"/>
                    </a:lnTo>
                    <a:lnTo>
                      <a:pt x="401" y="137"/>
                    </a:lnTo>
                    <a:lnTo>
                      <a:pt x="388" y="133"/>
                    </a:lnTo>
                    <a:lnTo>
                      <a:pt x="368" y="129"/>
                    </a:lnTo>
                    <a:lnTo>
                      <a:pt x="346" y="123"/>
                    </a:lnTo>
                    <a:lnTo>
                      <a:pt x="318" y="117"/>
                    </a:lnTo>
                    <a:lnTo>
                      <a:pt x="288" y="110"/>
                    </a:lnTo>
                    <a:lnTo>
                      <a:pt x="256" y="101"/>
                    </a:lnTo>
                    <a:lnTo>
                      <a:pt x="224" y="93"/>
                    </a:lnTo>
                    <a:lnTo>
                      <a:pt x="190" y="85"/>
                    </a:lnTo>
                    <a:lnTo>
                      <a:pt x="158" y="78"/>
                    </a:lnTo>
                    <a:lnTo>
                      <a:pt x="127" y="71"/>
                    </a:lnTo>
                    <a:lnTo>
                      <a:pt x="98" y="65"/>
                    </a:lnTo>
                    <a:lnTo>
                      <a:pt x="74" y="59"/>
                    </a:lnTo>
                    <a:lnTo>
                      <a:pt x="53" y="55"/>
                    </a:lnTo>
                    <a:lnTo>
                      <a:pt x="39" y="53"/>
                    </a:lnTo>
                    <a:lnTo>
                      <a:pt x="30" y="52"/>
                    </a:lnTo>
                    <a:lnTo>
                      <a:pt x="19" y="52"/>
                    </a:lnTo>
                    <a:lnTo>
                      <a:pt x="11" y="51"/>
                    </a:lnTo>
                    <a:lnTo>
                      <a:pt x="5" y="49"/>
                    </a:lnTo>
                    <a:lnTo>
                      <a:pt x="2" y="45"/>
                    </a:lnTo>
                    <a:lnTo>
                      <a:pt x="0" y="41"/>
                    </a:lnTo>
                    <a:lnTo>
                      <a:pt x="1" y="35"/>
                    </a:lnTo>
                    <a:lnTo>
                      <a:pt x="4" y="29"/>
                    </a:lnTo>
                    <a:lnTo>
                      <a:pt x="10" y="20"/>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0" name="Freeform 582"/>
              <p:cNvSpPr>
                <a:spLocks/>
              </p:cNvSpPr>
              <p:nvPr/>
            </p:nvSpPr>
            <p:spPr bwMode="auto">
              <a:xfrm>
                <a:off x="3125" y="2641"/>
                <a:ext cx="587" cy="83"/>
              </a:xfrm>
              <a:custGeom>
                <a:avLst/>
                <a:gdLst>
                  <a:gd name="T0" fmla="*/ 9 w 1760"/>
                  <a:gd name="T1" fmla="*/ 65 h 247"/>
                  <a:gd name="T2" fmla="*/ 37 w 1760"/>
                  <a:gd name="T3" fmla="*/ 56 h 247"/>
                  <a:gd name="T4" fmla="*/ 58 w 1760"/>
                  <a:gd name="T5" fmla="*/ 53 h 247"/>
                  <a:gd name="T6" fmla="*/ 75 w 1760"/>
                  <a:gd name="T7" fmla="*/ 49 h 247"/>
                  <a:gd name="T8" fmla="*/ 92 w 1760"/>
                  <a:gd name="T9" fmla="*/ 45 h 247"/>
                  <a:gd name="T10" fmla="*/ 108 w 1760"/>
                  <a:gd name="T11" fmla="*/ 42 h 247"/>
                  <a:gd name="T12" fmla="*/ 127 w 1760"/>
                  <a:gd name="T13" fmla="*/ 38 h 247"/>
                  <a:gd name="T14" fmla="*/ 163 w 1760"/>
                  <a:gd name="T15" fmla="*/ 28 h 247"/>
                  <a:gd name="T16" fmla="*/ 200 w 1760"/>
                  <a:gd name="T17" fmla="*/ 17 h 247"/>
                  <a:gd name="T18" fmla="*/ 221 w 1760"/>
                  <a:gd name="T19" fmla="*/ 10 h 247"/>
                  <a:gd name="T20" fmla="*/ 234 w 1760"/>
                  <a:gd name="T21" fmla="*/ 6 h 247"/>
                  <a:gd name="T22" fmla="*/ 263 w 1760"/>
                  <a:gd name="T23" fmla="*/ 0 h 247"/>
                  <a:gd name="T24" fmla="*/ 273 w 1760"/>
                  <a:gd name="T25" fmla="*/ 0 h 247"/>
                  <a:gd name="T26" fmla="*/ 282 w 1760"/>
                  <a:gd name="T27" fmla="*/ 2 h 247"/>
                  <a:gd name="T28" fmla="*/ 292 w 1760"/>
                  <a:gd name="T29" fmla="*/ 3 h 247"/>
                  <a:gd name="T30" fmla="*/ 299 w 1760"/>
                  <a:gd name="T31" fmla="*/ 3 h 247"/>
                  <a:gd name="T32" fmla="*/ 302 w 1760"/>
                  <a:gd name="T33" fmla="*/ 3 h 247"/>
                  <a:gd name="T34" fmla="*/ 317 w 1760"/>
                  <a:gd name="T35" fmla="*/ 5 h 247"/>
                  <a:gd name="T36" fmla="*/ 341 w 1760"/>
                  <a:gd name="T37" fmla="*/ 9 h 247"/>
                  <a:gd name="T38" fmla="*/ 371 w 1760"/>
                  <a:gd name="T39" fmla="*/ 14 h 247"/>
                  <a:gd name="T40" fmla="*/ 406 w 1760"/>
                  <a:gd name="T41" fmla="*/ 23 h 247"/>
                  <a:gd name="T42" fmla="*/ 444 w 1760"/>
                  <a:gd name="T43" fmla="*/ 32 h 247"/>
                  <a:gd name="T44" fmla="*/ 482 w 1760"/>
                  <a:gd name="T45" fmla="*/ 44 h 247"/>
                  <a:gd name="T46" fmla="*/ 517 w 1760"/>
                  <a:gd name="T47" fmla="*/ 58 h 247"/>
                  <a:gd name="T48" fmla="*/ 537 w 1760"/>
                  <a:gd name="T49" fmla="*/ 67 h 247"/>
                  <a:gd name="T50" fmla="*/ 563 w 1760"/>
                  <a:gd name="T51" fmla="*/ 75 h 247"/>
                  <a:gd name="T52" fmla="*/ 573 w 1760"/>
                  <a:gd name="T53" fmla="*/ 77 h 247"/>
                  <a:gd name="T54" fmla="*/ 577 w 1760"/>
                  <a:gd name="T55" fmla="*/ 78 h 247"/>
                  <a:gd name="T56" fmla="*/ 567 w 1760"/>
                  <a:gd name="T57" fmla="*/ 72 h 247"/>
                  <a:gd name="T58" fmla="*/ 544 w 1760"/>
                  <a:gd name="T59" fmla="*/ 60 h 247"/>
                  <a:gd name="T60" fmla="*/ 553 w 1760"/>
                  <a:gd name="T61" fmla="*/ 62 h 247"/>
                  <a:gd name="T62" fmla="*/ 582 w 1760"/>
                  <a:gd name="T63" fmla="*/ 75 h 247"/>
                  <a:gd name="T64" fmla="*/ 585 w 1760"/>
                  <a:gd name="T65" fmla="*/ 83 h 247"/>
                  <a:gd name="T66" fmla="*/ 573 w 1760"/>
                  <a:gd name="T67" fmla="*/ 82 h 247"/>
                  <a:gd name="T68" fmla="*/ 553 w 1760"/>
                  <a:gd name="T69" fmla="*/ 78 h 247"/>
                  <a:gd name="T70" fmla="*/ 532 w 1760"/>
                  <a:gd name="T71" fmla="*/ 71 h 247"/>
                  <a:gd name="T72" fmla="*/ 516 w 1760"/>
                  <a:gd name="T73" fmla="*/ 63 h 247"/>
                  <a:gd name="T74" fmla="*/ 499 w 1760"/>
                  <a:gd name="T75" fmla="*/ 56 h 247"/>
                  <a:gd name="T76" fmla="*/ 475 w 1760"/>
                  <a:gd name="T77" fmla="*/ 48 h 247"/>
                  <a:gd name="T78" fmla="*/ 447 w 1760"/>
                  <a:gd name="T79" fmla="*/ 39 h 247"/>
                  <a:gd name="T80" fmla="*/ 415 w 1760"/>
                  <a:gd name="T81" fmla="*/ 30 h 247"/>
                  <a:gd name="T82" fmla="*/ 381 w 1760"/>
                  <a:gd name="T83" fmla="*/ 22 h 247"/>
                  <a:gd name="T84" fmla="*/ 347 w 1760"/>
                  <a:gd name="T85" fmla="*/ 15 h 247"/>
                  <a:gd name="T86" fmla="*/ 314 w 1760"/>
                  <a:gd name="T87" fmla="*/ 10 h 247"/>
                  <a:gd name="T88" fmla="*/ 296 w 1760"/>
                  <a:gd name="T89" fmla="*/ 8 h 247"/>
                  <a:gd name="T90" fmla="*/ 280 w 1760"/>
                  <a:gd name="T91" fmla="*/ 8 h 247"/>
                  <a:gd name="T92" fmla="*/ 270 w 1760"/>
                  <a:gd name="T93" fmla="*/ 5 h 247"/>
                  <a:gd name="T94" fmla="*/ 262 w 1760"/>
                  <a:gd name="T95" fmla="*/ 5 h 247"/>
                  <a:gd name="T96" fmla="*/ 256 w 1760"/>
                  <a:gd name="T97" fmla="*/ 7 h 247"/>
                  <a:gd name="T98" fmla="*/ 227 w 1760"/>
                  <a:gd name="T99" fmla="*/ 16 h 247"/>
                  <a:gd name="T100" fmla="*/ 182 w 1760"/>
                  <a:gd name="T101" fmla="*/ 29 h 247"/>
                  <a:gd name="T102" fmla="*/ 133 w 1760"/>
                  <a:gd name="T103" fmla="*/ 41 h 247"/>
                  <a:gd name="T104" fmla="*/ 107 w 1760"/>
                  <a:gd name="T105" fmla="*/ 46 h 247"/>
                  <a:gd name="T106" fmla="*/ 79 w 1760"/>
                  <a:gd name="T107" fmla="*/ 52 h 247"/>
                  <a:gd name="T108" fmla="*/ 40 w 1760"/>
                  <a:gd name="T109" fmla="*/ 60 h 247"/>
                  <a:gd name="T110" fmla="*/ 8 w 1760"/>
                  <a:gd name="T111" fmla="*/ 67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60" h="247">
                    <a:moveTo>
                      <a:pt x="0" y="206"/>
                    </a:moveTo>
                    <a:lnTo>
                      <a:pt x="3" y="204"/>
                    </a:lnTo>
                    <a:lnTo>
                      <a:pt x="12" y="200"/>
                    </a:lnTo>
                    <a:lnTo>
                      <a:pt x="26" y="194"/>
                    </a:lnTo>
                    <a:lnTo>
                      <a:pt x="44" y="187"/>
                    </a:lnTo>
                    <a:lnTo>
                      <a:pt x="65" y="179"/>
                    </a:lnTo>
                    <a:lnTo>
                      <a:pt x="88" y="171"/>
                    </a:lnTo>
                    <a:lnTo>
                      <a:pt x="112" y="166"/>
                    </a:lnTo>
                    <a:lnTo>
                      <a:pt x="136" y="162"/>
                    </a:lnTo>
                    <a:lnTo>
                      <a:pt x="149" y="161"/>
                    </a:lnTo>
                    <a:lnTo>
                      <a:pt x="161" y="159"/>
                    </a:lnTo>
                    <a:lnTo>
                      <a:pt x="173" y="157"/>
                    </a:lnTo>
                    <a:lnTo>
                      <a:pt x="185" y="154"/>
                    </a:lnTo>
                    <a:lnTo>
                      <a:pt x="199" y="152"/>
                    </a:lnTo>
                    <a:lnTo>
                      <a:pt x="211" y="149"/>
                    </a:lnTo>
                    <a:lnTo>
                      <a:pt x="224" y="146"/>
                    </a:lnTo>
                    <a:lnTo>
                      <a:pt x="238" y="143"/>
                    </a:lnTo>
                    <a:lnTo>
                      <a:pt x="250" y="140"/>
                    </a:lnTo>
                    <a:lnTo>
                      <a:pt x="262" y="136"/>
                    </a:lnTo>
                    <a:lnTo>
                      <a:pt x="276" y="133"/>
                    </a:lnTo>
                    <a:lnTo>
                      <a:pt x="288" y="131"/>
                    </a:lnTo>
                    <a:lnTo>
                      <a:pt x="300" y="128"/>
                    </a:lnTo>
                    <a:lnTo>
                      <a:pt x="313" y="126"/>
                    </a:lnTo>
                    <a:lnTo>
                      <a:pt x="324" y="124"/>
                    </a:lnTo>
                    <a:lnTo>
                      <a:pt x="335" y="123"/>
                    </a:lnTo>
                    <a:lnTo>
                      <a:pt x="346" y="121"/>
                    </a:lnTo>
                    <a:lnTo>
                      <a:pt x="362" y="118"/>
                    </a:lnTo>
                    <a:lnTo>
                      <a:pt x="381" y="113"/>
                    </a:lnTo>
                    <a:lnTo>
                      <a:pt x="405" y="107"/>
                    </a:lnTo>
                    <a:lnTo>
                      <a:pt x="432" y="100"/>
                    </a:lnTo>
                    <a:lnTo>
                      <a:pt x="459" y="91"/>
                    </a:lnTo>
                    <a:lnTo>
                      <a:pt x="488" y="83"/>
                    </a:lnTo>
                    <a:lnTo>
                      <a:pt x="518" y="75"/>
                    </a:lnTo>
                    <a:lnTo>
                      <a:pt x="546" y="67"/>
                    </a:lnTo>
                    <a:lnTo>
                      <a:pt x="574" y="58"/>
                    </a:lnTo>
                    <a:lnTo>
                      <a:pt x="599" y="50"/>
                    </a:lnTo>
                    <a:lnTo>
                      <a:pt x="621" y="44"/>
                    </a:lnTo>
                    <a:lnTo>
                      <a:pt x="641" y="38"/>
                    </a:lnTo>
                    <a:lnTo>
                      <a:pt x="655" y="34"/>
                    </a:lnTo>
                    <a:lnTo>
                      <a:pt x="664" y="31"/>
                    </a:lnTo>
                    <a:lnTo>
                      <a:pt x="667" y="30"/>
                    </a:lnTo>
                    <a:lnTo>
                      <a:pt x="673" y="29"/>
                    </a:lnTo>
                    <a:lnTo>
                      <a:pt x="685" y="25"/>
                    </a:lnTo>
                    <a:lnTo>
                      <a:pt x="703" y="19"/>
                    </a:lnTo>
                    <a:lnTo>
                      <a:pt x="726" y="14"/>
                    </a:lnTo>
                    <a:lnTo>
                      <a:pt x="749" y="9"/>
                    </a:lnTo>
                    <a:lnTo>
                      <a:pt x="770" y="4"/>
                    </a:lnTo>
                    <a:lnTo>
                      <a:pt x="789" y="1"/>
                    </a:lnTo>
                    <a:lnTo>
                      <a:pt x="801" y="1"/>
                    </a:lnTo>
                    <a:lnTo>
                      <a:pt x="803" y="1"/>
                    </a:lnTo>
                    <a:lnTo>
                      <a:pt x="809" y="0"/>
                    </a:lnTo>
                    <a:lnTo>
                      <a:pt x="818" y="1"/>
                    </a:lnTo>
                    <a:lnTo>
                      <a:pt x="830" y="4"/>
                    </a:lnTo>
                    <a:lnTo>
                      <a:pt x="834" y="5"/>
                    </a:lnTo>
                    <a:lnTo>
                      <a:pt x="840" y="6"/>
                    </a:lnTo>
                    <a:lnTo>
                      <a:pt x="845" y="7"/>
                    </a:lnTo>
                    <a:lnTo>
                      <a:pt x="852" y="8"/>
                    </a:lnTo>
                    <a:lnTo>
                      <a:pt x="860" y="8"/>
                    </a:lnTo>
                    <a:lnTo>
                      <a:pt x="867" y="8"/>
                    </a:lnTo>
                    <a:lnTo>
                      <a:pt x="875" y="8"/>
                    </a:lnTo>
                    <a:lnTo>
                      <a:pt x="882" y="8"/>
                    </a:lnTo>
                    <a:lnTo>
                      <a:pt x="888" y="8"/>
                    </a:lnTo>
                    <a:lnTo>
                      <a:pt x="892" y="8"/>
                    </a:lnTo>
                    <a:lnTo>
                      <a:pt x="895" y="8"/>
                    </a:lnTo>
                    <a:lnTo>
                      <a:pt x="896" y="8"/>
                    </a:lnTo>
                    <a:lnTo>
                      <a:pt x="897" y="8"/>
                    </a:lnTo>
                    <a:lnTo>
                      <a:pt x="901" y="9"/>
                    </a:lnTo>
                    <a:lnTo>
                      <a:pt x="906" y="9"/>
                    </a:lnTo>
                    <a:lnTo>
                      <a:pt x="915" y="10"/>
                    </a:lnTo>
                    <a:lnTo>
                      <a:pt x="925" y="12"/>
                    </a:lnTo>
                    <a:lnTo>
                      <a:pt x="936" y="13"/>
                    </a:lnTo>
                    <a:lnTo>
                      <a:pt x="951" y="15"/>
                    </a:lnTo>
                    <a:lnTo>
                      <a:pt x="966" y="17"/>
                    </a:lnTo>
                    <a:lnTo>
                      <a:pt x="982" y="20"/>
                    </a:lnTo>
                    <a:lnTo>
                      <a:pt x="1002" y="24"/>
                    </a:lnTo>
                    <a:lnTo>
                      <a:pt x="1021" y="27"/>
                    </a:lnTo>
                    <a:lnTo>
                      <a:pt x="1043" y="31"/>
                    </a:lnTo>
                    <a:lnTo>
                      <a:pt x="1065" y="34"/>
                    </a:lnTo>
                    <a:lnTo>
                      <a:pt x="1088" y="39"/>
                    </a:lnTo>
                    <a:lnTo>
                      <a:pt x="1113" y="43"/>
                    </a:lnTo>
                    <a:lnTo>
                      <a:pt x="1138" y="48"/>
                    </a:lnTo>
                    <a:lnTo>
                      <a:pt x="1164" y="54"/>
                    </a:lnTo>
                    <a:lnTo>
                      <a:pt x="1191" y="59"/>
                    </a:lnTo>
                    <a:lnTo>
                      <a:pt x="1218" y="67"/>
                    </a:lnTo>
                    <a:lnTo>
                      <a:pt x="1246" y="73"/>
                    </a:lnTo>
                    <a:lnTo>
                      <a:pt x="1274" y="80"/>
                    </a:lnTo>
                    <a:lnTo>
                      <a:pt x="1302" y="87"/>
                    </a:lnTo>
                    <a:lnTo>
                      <a:pt x="1331" y="95"/>
                    </a:lnTo>
                    <a:lnTo>
                      <a:pt x="1359" y="104"/>
                    </a:lnTo>
                    <a:lnTo>
                      <a:pt x="1387" y="113"/>
                    </a:lnTo>
                    <a:lnTo>
                      <a:pt x="1415" y="122"/>
                    </a:lnTo>
                    <a:lnTo>
                      <a:pt x="1444" y="131"/>
                    </a:lnTo>
                    <a:lnTo>
                      <a:pt x="1471" y="142"/>
                    </a:lnTo>
                    <a:lnTo>
                      <a:pt x="1497" y="152"/>
                    </a:lnTo>
                    <a:lnTo>
                      <a:pt x="1524" y="163"/>
                    </a:lnTo>
                    <a:lnTo>
                      <a:pt x="1549" y="174"/>
                    </a:lnTo>
                    <a:lnTo>
                      <a:pt x="1574" y="187"/>
                    </a:lnTo>
                    <a:lnTo>
                      <a:pt x="1578" y="189"/>
                    </a:lnTo>
                    <a:lnTo>
                      <a:pt x="1591" y="193"/>
                    </a:lnTo>
                    <a:lnTo>
                      <a:pt x="1609" y="199"/>
                    </a:lnTo>
                    <a:lnTo>
                      <a:pt x="1629" y="206"/>
                    </a:lnTo>
                    <a:lnTo>
                      <a:pt x="1651" y="213"/>
                    </a:lnTo>
                    <a:lnTo>
                      <a:pt x="1672" y="220"/>
                    </a:lnTo>
                    <a:lnTo>
                      <a:pt x="1688" y="224"/>
                    </a:lnTo>
                    <a:lnTo>
                      <a:pt x="1699" y="226"/>
                    </a:lnTo>
                    <a:lnTo>
                      <a:pt x="1706" y="226"/>
                    </a:lnTo>
                    <a:lnTo>
                      <a:pt x="1712" y="227"/>
                    </a:lnTo>
                    <a:lnTo>
                      <a:pt x="1718" y="228"/>
                    </a:lnTo>
                    <a:lnTo>
                      <a:pt x="1722" y="229"/>
                    </a:lnTo>
                    <a:lnTo>
                      <a:pt x="1726" y="230"/>
                    </a:lnTo>
                    <a:lnTo>
                      <a:pt x="1729" y="231"/>
                    </a:lnTo>
                    <a:lnTo>
                      <a:pt x="1730" y="232"/>
                    </a:lnTo>
                    <a:lnTo>
                      <a:pt x="1731" y="232"/>
                    </a:lnTo>
                    <a:lnTo>
                      <a:pt x="1727" y="230"/>
                    </a:lnTo>
                    <a:lnTo>
                      <a:pt x="1717" y="224"/>
                    </a:lnTo>
                    <a:lnTo>
                      <a:pt x="1701" y="214"/>
                    </a:lnTo>
                    <a:lnTo>
                      <a:pt x="1683" y="204"/>
                    </a:lnTo>
                    <a:lnTo>
                      <a:pt x="1664" y="194"/>
                    </a:lnTo>
                    <a:lnTo>
                      <a:pt x="1646" y="185"/>
                    </a:lnTo>
                    <a:lnTo>
                      <a:pt x="1631" y="178"/>
                    </a:lnTo>
                    <a:lnTo>
                      <a:pt x="1619" y="174"/>
                    </a:lnTo>
                    <a:lnTo>
                      <a:pt x="1624" y="175"/>
                    </a:lnTo>
                    <a:lnTo>
                      <a:pt x="1639" y="179"/>
                    </a:lnTo>
                    <a:lnTo>
                      <a:pt x="1658" y="185"/>
                    </a:lnTo>
                    <a:lnTo>
                      <a:pt x="1682" y="192"/>
                    </a:lnTo>
                    <a:lnTo>
                      <a:pt x="1706" y="200"/>
                    </a:lnTo>
                    <a:lnTo>
                      <a:pt x="1728" y="210"/>
                    </a:lnTo>
                    <a:lnTo>
                      <a:pt x="1746" y="223"/>
                    </a:lnTo>
                    <a:lnTo>
                      <a:pt x="1757" y="235"/>
                    </a:lnTo>
                    <a:lnTo>
                      <a:pt x="1760" y="247"/>
                    </a:lnTo>
                    <a:lnTo>
                      <a:pt x="1759" y="247"/>
                    </a:lnTo>
                    <a:lnTo>
                      <a:pt x="1755" y="247"/>
                    </a:lnTo>
                    <a:lnTo>
                      <a:pt x="1748" y="246"/>
                    </a:lnTo>
                    <a:lnTo>
                      <a:pt x="1739" y="245"/>
                    </a:lnTo>
                    <a:lnTo>
                      <a:pt x="1729" y="244"/>
                    </a:lnTo>
                    <a:lnTo>
                      <a:pt x="1718" y="243"/>
                    </a:lnTo>
                    <a:lnTo>
                      <a:pt x="1704" y="241"/>
                    </a:lnTo>
                    <a:lnTo>
                      <a:pt x="1690" y="238"/>
                    </a:lnTo>
                    <a:lnTo>
                      <a:pt x="1675" y="236"/>
                    </a:lnTo>
                    <a:lnTo>
                      <a:pt x="1658" y="232"/>
                    </a:lnTo>
                    <a:lnTo>
                      <a:pt x="1643" y="228"/>
                    </a:lnTo>
                    <a:lnTo>
                      <a:pt x="1626" y="223"/>
                    </a:lnTo>
                    <a:lnTo>
                      <a:pt x="1610" y="218"/>
                    </a:lnTo>
                    <a:lnTo>
                      <a:pt x="1595" y="211"/>
                    </a:lnTo>
                    <a:lnTo>
                      <a:pt x="1579" y="204"/>
                    </a:lnTo>
                    <a:lnTo>
                      <a:pt x="1565" y="196"/>
                    </a:lnTo>
                    <a:lnTo>
                      <a:pt x="1557" y="192"/>
                    </a:lnTo>
                    <a:lnTo>
                      <a:pt x="1547" y="187"/>
                    </a:lnTo>
                    <a:lnTo>
                      <a:pt x="1537" y="183"/>
                    </a:lnTo>
                    <a:lnTo>
                      <a:pt x="1525" y="176"/>
                    </a:lnTo>
                    <a:lnTo>
                      <a:pt x="1511" y="171"/>
                    </a:lnTo>
                    <a:lnTo>
                      <a:pt x="1496" y="166"/>
                    </a:lnTo>
                    <a:lnTo>
                      <a:pt x="1480" y="160"/>
                    </a:lnTo>
                    <a:lnTo>
                      <a:pt x="1462" y="154"/>
                    </a:lnTo>
                    <a:lnTo>
                      <a:pt x="1444" y="148"/>
                    </a:lnTo>
                    <a:lnTo>
                      <a:pt x="1424" y="142"/>
                    </a:lnTo>
                    <a:lnTo>
                      <a:pt x="1405" y="135"/>
                    </a:lnTo>
                    <a:lnTo>
                      <a:pt x="1383" y="129"/>
                    </a:lnTo>
                    <a:lnTo>
                      <a:pt x="1362" y="122"/>
                    </a:lnTo>
                    <a:lnTo>
                      <a:pt x="1339" y="116"/>
                    </a:lnTo>
                    <a:lnTo>
                      <a:pt x="1316" y="110"/>
                    </a:lnTo>
                    <a:lnTo>
                      <a:pt x="1292" y="103"/>
                    </a:lnTo>
                    <a:lnTo>
                      <a:pt x="1267" y="96"/>
                    </a:lnTo>
                    <a:lnTo>
                      <a:pt x="1243" y="90"/>
                    </a:lnTo>
                    <a:lnTo>
                      <a:pt x="1217" y="84"/>
                    </a:lnTo>
                    <a:lnTo>
                      <a:pt x="1193" y="78"/>
                    </a:lnTo>
                    <a:lnTo>
                      <a:pt x="1167" y="72"/>
                    </a:lnTo>
                    <a:lnTo>
                      <a:pt x="1141" y="66"/>
                    </a:lnTo>
                    <a:lnTo>
                      <a:pt x="1116" y="61"/>
                    </a:lnTo>
                    <a:lnTo>
                      <a:pt x="1090" y="55"/>
                    </a:lnTo>
                    <a:lnTo>
                      <a:pt x="1064" y="50"/>
                    </a:lnTo>
                    <a:lnTo>
                      <a:pt x="1040" y="45"/>
                    </a:lnTo>
                    <a:lnTo>
                      <a:pt x="1014" y="41"/>
                    </a:lnTo>
                    <a:lnTo>
                      <a:pt x="990" y="37"/>
                    </a:lnTo>
                    <a:lnTo>
                      <a:pt x="966" y="33"/>
                    </a:lnTo>
                    <a:lnTo>
                      <a:pt x="942" y="30"/>
                    </a:lnTo>
                    <a:lnTo>
                      <a:pt x="919" y="27"/>
                    </a:lnTo>
                    <a:lnTo>
                      <a:pt x="896" y="24"/>
                    </a:lnTo>
                    <a:lnTo>
                      <a:pt x="894" y="24"/>
                    </a:lnTo>
                    <a:lnTo>
                      <a:pt x="887" y="25"/>
                    </a:lnTo>
                    <a:lnTo>
                      <a:pt x="877" y="25"/>
                    </a:lnTo>
                    <a:lnTo>
                      <a:pt x="865" y="26"/>
                    </a:lnTo>
                    <a:lnTo>
                      <a:pt x="853" y="26"/>
                    </a:lnTo>
                    <a:lnTo>
                      <a:pt x="841" y="25"/>
                    </a:lnTo>
                    <a:lnTo>
                      <a:pt x="831" y="24"/>
                    </a:lnTo>
                    <a:lnTo>
                      <a:pt x="823" y="20"/>
                    </a:lnTo>
                    <a:lnTo>
                      <a:pt x="817" y="17"/>
                    </a:lnTo>
                    <a:lnTo>
                      <a:pt x="810" y="16"/>
                    </a:lnTo>
                    <a:lnTo>
                      <a:pt x="803" y="15"/>
                    </a:lnTo>
                    <a:lnTo>
                      <a:pt x="797" y="15"/>
                    </a:lnTo>
                    <a:lnTo>
                      <a:pt x="791" y="16"/>
                    </a:lnTo>
                    <a:lnTo>
                      <a:pt x="785" y="16"/>
                    </a:lnTo>
                    <a:lnTo>
                      <a:pt x="782" y="17"/>
                    </a:lnTo>
                    <a:lnTo>
                      <a:pt x="781" y="17"/>
                    </a:lnTo>
                    <a:lnTo>
                      <a:pt x="778" y="18"/>
                    </a:lnTo>
                    <a:lnTo>
                      <a:pt x="769" y="22"/>
                    </a:lnTo>
                    <a:lnTo>
                      <a:pt x="754" y="26"/>
                    </a:lnTo>
                    <a:lnTo>
                      <a:pt x="734" y="32"/>
                    </a:lnTo>
                    <a:lnTo>
                      <a:pt x="710" y="40"/>
                    </a:lnTo>
                    <a:lnTo>
                      <a:pt x="682" y="48"/>
                    </a:lnTo>
                    <a:lnTo>
                      <a:pt x="650" y="57"/>
                    </a:lnTo>
                    <a:lnTo>
                      <a:pt x="617" y="67"/>
                    </a:lnTo>
                    <a:lnTo>
                      <a:pt x="581" y="77"/>
                    </a:lnTo>
                    <a:lnTo>
                      <a:pt x="545" y="87"/>
                    </a:lnTo>
                    <a:lnTo>
                      <a:pt x="509" y="96"/>
                    </a:lnTo>
                    <a:lnTo>
                      <a:pt x="472" y="106"/>
                    </a:lnTo>
                    <a:lnTo>
                      <a:pt x="435" y="115"/>
                    </a:lnTo>
                    <a:lnTo>
                      <a:pt x="400" y="123"/>
                    </a:lnTo>
                    <a:lnTo>
                      <a:pt x="366" y="130"/>
                    </a:lnTo>
                    <a:lnTo>
                      <a:pt x="335" y="135"/>
                    </a:lnTo>
                    <a:lnTo>
                      <a:pt x="332" y="136"/>
                    </a:lnTo>
                    <a:lnTo>
                      <a:pt x="322" y="137"/>
                    </a:lnTo>
                    <a:lnTo>
                      <a:pt x="306" y="141"/>
                    </a:lnTo>
                    <a:lnTo>
                      <a:pt x="287" y="145"/>
                    </a:lnTo>
                    <a:lnTo>
                      <a:pt x="263" y="149"/>
                    </a:lnTo>
                    <a:lnTo>
                      <a:pt x="238" y="154"/>
                    </a:lnTo>
                    <a:lnTo>
                      <a:pt x="209" y="160"/>
                    </a:lnTo>
                    <a:lnTo>
                      <a:pt x="179" y="166"/>
                    </a:lnTo>
                    <a:lnTo>
                      <a:pt x="150" y="172"/>
                    </a:lnTo>
                    <a:lnTo>
                      <a:pt x="120" y="178"/>
                    </a:lnTo>
                    <a:lnTo>
                      <a:pt x="92" y="184"/>
                    </a:lnTo>
                    <a:lnTo>
                      <a:pt x="65" y="190"/>
                    </a:lnTo>
                    <a:lnTo>
                      <a:pt x="43" y="195"/>
                    </a:lnTo>
                    <a:lnTo>
                      <a:pt x="23" y="199"/>
                    </a:lnTo>
                    <a:lnTo>
                      <a:pt x="9" y="203"/>
                    </a:lnTo>
                    <a:lnTo>
                      <a:pt x="0" y="206"/>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1" name="Freeform 583"/>
              <p:cNvSpPr>
                <a:spLocks/>
              </p:cNvSpPr>
              <p:nvPr/>
            </p:nvSpPr>
            <p:spPr bwMode="auto">
              <a:xfrm>
                <a:off x="3120" y="2633"/>
                <a:ext cx="557" cy="73"/>
              </a:xfrm>
              <a:custGeom>
                <a:avLst/>
                <a:gdLst>
                  <a:gd name="T0" fmla="*/ 1 w 1671"/>
                  <a:gd name="T1" fmla="*/ 69 h 219"/>
                  <a:gd name="T2" fmla="*/ 6 w 1671"/>
                  <a:gd name="T3" fmla="*/ 67 h 219"/>
                  <a:gd name="T4" fmla="*/ 19 w 1671"/>
                  <a:gd name="T5" fmla="*/ 66 h 219"/>
                  <a:gd name="T6" fmla="*/ 28 w 1671"/>
                  <a:gd name="T7" fmla="*/ 65 h 219"/>
                  <a:gd name="T8" fmla="*/ 46 w 1671"/>
                  <a:gd name="T9" fmla="*/ 61 h 219"/>
                  <a:gd name="T10" fmla="*/ 70 w 1671"/>
                  <a:gd name="T11" fmla="*/ 56 h 219"/>
                  <a:gd name="T12" fmla="*/ 98 w 1671"/>
                  <a:gd name="T13" fmla="*/ 49 h 219"/>
                  <a:gd name="T14" fmla="*/ 129 w 1671"/>
                  <a:gd name="T15" fmla="*/ 41 h 219"/>
                  <a:gd name="T16" fmla="*/ 161 w 1671"/>
                  <a:gd name="T17" fmla="*/ 34 h 219"/>
                  <a:gd name="T18" fmla="*/ 192 w 1671"/>
                  <a:gd name="T19" fmla="*/ 26 h 219"/>
                  <a:gd name="T20" fmla="*/ 219 w 1671"/>
                  <a:gd name="T21" fmla="*/ 19 h 219"/>
                  <a:gd name="T22" fmla="*/ 241 w 1671"/>
                  <a:gd name="T23" fmla="*/ 12 h 219"/>
                  <a:gd name="T24" fmla="*/ 256 w 1671"/>
                  <a:gd name="T25" fmla="*/ 8 h 219"/>
                  <a:gd name="T26" fmla="*/ 261 w 1671"/>
                  <a:gd name="T27" fmla="*/ 5 h 219"/>
                  <a:gd name="T28" fmla="*/ 270 w 1671"/>
                  <a:gd name="T29" fmla="*/ 5 h 219"/>
                  <a:gd name="T30" fmla="*/ 285 w 1671"/>
                  <a:gd name="T31" fmla="*/ 6 h 219"/>
                  <a:gd name="T32" fmla="*/ 292 w 1671"/>
                  <a:gd name="T33" fmla="*/ 7 h 219"/>
                  <a:gd name="T34" fmla="*/ 300 w 1671"/>
                  <a:gd name="T35" fmla="*/ 8 h 219"/>
                  <a:gd name="T36" fmla="*/ 313 w 1671"/>
                  <a:gd name="T37" fmla="*/ 9 h 219"/>
                  <a:gd name="T38" fmla="*/ 331 w 1671"/>
                  <a:gd name="T39" fmla="*/ 11 h 219"/>
                  <a:gd name="T40" fmla="*/ 354 w 1671"/>
                  <a:gd name="T41" fmla="*/ 13 h 219"/>
                  <a:gd name="T42" fmla="*/ 380 w 1671"/>
                  <a:gd name="T43" fmla="*/ 18 h 219"/>
                  <a:gd name="T44" fmla="*/ 408 w 1671"/>
                  <a:gd name="T45" fmla="*/ 23 h 219"/>
                  <a:gd name="T46" fmla="*/ 439 w 1671"/>
                  <a:gd name="T47" fmla="*/ 31 h 219"/>
                  <a:gd name="T48" fmla="*/ 471 w 1671"/>
                  <a:gd name="T49" fmla="*/ 40 h 219"/>
                  <a:gd name="T50" fmla="*/ 503 w 1671"/>
                  <a:gd name="T51" fmla="*/ 52 h 219"/>
                  <a:gd name="T52" fmla="*/ 534 w 1671"/>
                  <a:gd name="T53" fmla="*/ 66 h 219"/>
                  <a:gd name="T54" fmla="*/ 533 w 1671"/>
                  <a:gd name="T55" fmla="*/ 61 h 219"/>
                  <a:gd name="T56" fmla="*/ 531 w 1671"/>
                  <a:gd name="T57" fmla="*/ 60 h 219"/>
                  <a:gd name="T58" fmla="*/ 523 w 1671"/>
                  <a:gd name="T59" fmla="*/ 56 h 219"/>
                  <a:gd name="T60" fmla="*/ 510 w 1671"/>
                  <a:gd name="T61" fmla="*/ 51 h 219"/>
                  <a:gd name="T62" fmla="*/ 492 w 1671"/>
                  <a:gd name="T63" fmla="*/ 44 h 219"/>
                  <a:gd name="T64" fmla="*/ 470 w 1671"/>
                  <a:gd name="T65" fmla="*/ 36 h 219"/>
                  <a:gd name="T66" fmla="*/ 445 w 1671"/>
                  <a:gd name="T67" fmla="*/ 28 h 219"/>
                  <a:gd name="T68" fmla="*/ 417 w 1671"/>
                  <a:gd name="T69" fmla="*/ 21 h 219"/>
                  <a:gd name="T70" fmla="*/ 385 w 1671"/>
                  <a:gd name="T71" fmla="*/ 13 h 219"/>
                  <a:gd name="T72" fmla="*/ 351 w 1671"/>
                  <a:gd name="T73" fmla="*/ 8 h 219"/>
                  <a:gd name="T74" fmla="*/ 315 w 1671"/>
                  <a:gd name="T75" fmla="*/ 4 h 219"/>
                  <a:gd name="T76" fmla="*/ 290 w 1671"/>
                  <a:gd name="T77" fmla="*/ 2 h 219"/>
                  <a:gd name="T78" fmla="*/ 280 w 1671"/>
                  <a:gd name="T79" fmla="*/ 0 h 219"/>
                  <a:gd name="T80" fmla="*/ 263 w 1671"/>
                  <a:gd name="T81" fmla="*/ 0 h 219"/>
                  <a:gd name="T82" fmla="*/ 252 w 1671"/>
                  <a:gd name="T83" fmla="*/ 2 h 219"/>
                  <a:gd name="T84" fmla="*/ 241 w 1671"/>
                  <a:gd name="T85" fmla="*/ 5 h 219"/>
                  <a:gd name="T86" fmla="*/ 224 w 1671"/>
                  <a:gd name="T87" fmla="*/ 10 h 219"/>
                  <a:gd name="T88" fmla="*/ 203 w 1671"/>
                  <a:gd name="T89" fmla="*/ 16 h 219"/>
                  <a:gd name="T90" fmla="*/ 178 w 1671"/>
                  <a:gd name="T91" fmla="*/ 23 h 219"/>
                  <a:gd name="T92" fmla="*/ 152 w 1671"/>
                  <a:gd name="T93" fmla="*/ 30 h 219"/>
                  <a:gd name="T94" fmla="*/ 124 w 1671"/>
                  <a:gd name="T95" fmla="*/ 37 h 219"/>
                  <a:gd name="T96" fmla="*/ 96 w 1671"/>
                  <a:gd name="T97" fmla="*/ 44 h 219"/>
                  <a:gd name="T98" fmla="*/ 69 w 1671"/>
                  <a:gd name="T99" fmla="*/ 51 h 219"/>
                  <a:gd name="T100" fmla="*/ 44 w 1671"/>
                  <a:gd name="T101" fmla="*/ 56 h 219"/>
                  <a:gd name="T102" fmla="*/ 21 w 1671"/>
                  <a:gd name="T103" fmla="*/ 60 h 219"/>
                  <a:gd name="T104" fmla="*/ 3 w 1671"/>
                  <a:gd name="T105" fmla="*/ 64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1" h="219">
                    <a:moveTo>
                      <a:pt x="0" y="207"/>
                    </a:moveTo>
                    <a:lnTo>
                      <a:pt x="1" y="207"/>
                    </a:lnTo>
                    <a:lnTo>
                      <a:pt x="2" y="206"/>
                    </a:lnTo>
                    <a:lnTo>
                      <a:pt x="7" y="205"/>
                    </a:lnTo>
                    <a:lnTo>
                      <a:pt x="12" y="204"/>
                    </a:lnTo>
                    <a:lnTo>
                      <a:pt x="19" y="202"/>
                    </a:lnTo>
                    <a:lnTo>
                      <a:pt x="29" y="201"/>
                    </a:lnTo>
                    <a:lnTo>
                      <a:pt x="41" y="199"/>
                    </a:lnTo>
                    <a:lnTo>
                      <a:pt x="57" y="198"/>
                    </a:lnTo>
                    <a:lnTo>
                      <a:pt x="63" y="197"/>
                    </a:lnTo>
                    <a:lnTo>
                      <a:pt x="72" y="196"/>
                    </a:lnTo>
                    <a:lnTo>
                      <a:pt x="83" y="194"/>
                    </a:lnTo>
                    <a:lnTo>
                      <a:pt x="99" y="191"/>
                    </a:lnTo>
                    <a:lnTo>
                      <a:pt x="116" y="187"/>
                    </a:lnTo>
                    <a:lnTo>
                      <a:pt x="137" y="183"/>
                    </a:lnTo>
                    <a:lnTo>
                      <a:pt x="158" y="178"/>
                    </a:lnTo>
                    <a:lnTo>
                      <a:pt x="183" y="173"/>
                    </a:lnTo>
                    <a:lnTo>
                      <a:pt x="209" y="167"/>
                    </a:lnTo>
                    <a:lnTo>
                      <a:pt x="235" y="160"/>
                    </a:lnTo>
                    <a:lnTo>
                      <a:pt x="264" y="154"/>
                    </a:lnTo>
                    <a:lnTo>
                      <a:pt x="294" y="147"/>
                    </a:lnTo>
                    <a:lnTo>
                      <a:pt x="324" y="140"/>
                    </a:lnTo>
                    <a:lnTo>
                      <a:pt x="356" y="132"/>
                    </a:lnTo>
                    <a:lnTo>
                      <a:pt x="387" y="124"/>
                    </a:lnTo>
                    <a:lnTo>
                      <a:pt x="420" y="116"/>
                    </a:lnTo>
                    <a:lnTo>
                      <a:pt x="452" y="109"/>
                    </a:lnTo>
                    <a:lnTo>
                      <a:pt x="482" y="101"/>
                    </a:lnTo>
                    <a:lnTo>
                      <a:pt x="514" y="93"/>
                    </a:lnTo>
                    <a:lnTo>
                      <a:pt x="545" y="85"/>
                    </a:lnTo>
                    <a:lnTo>
                      <a:pt x="575" y="77"/>
                    </a:lnTo>
                    <a:lnTo>
                      <a:pt x="603" y="70"/>
                    </a:lnTo>
                    <a:lnTo>
                      <a:pt x="630" y="63"/>
                    </a:lnTo>
                    <a:lnTo>
                      <a:pt x="656" y="56"/>
                    </a:lnTo>
                    <a:lnTo>
                      <a:pt x="680" y="50"/>
                    </a:lnTo>
                    <a:lnTo>
                      <a:pt x="702" y="43"/>
                    </a:lnTo>
                    <a:lnTo>
                      <a:pt x="722" y="37"/>
                    </a:lnTo>
                    <a:lnTo>
                      <a:pt x="740" y="32"/>
                    </a:lnTo>
                    <a:lnTo>
                      <a:pt x="755" y="27"/>
                    </a:lnTo>
                    <a:lnTo>
                      <a:pt x="767" y="23"/>
                    </a:lnTo>
                    <a:lnTo>
                      <a:pt x="776" y="19"/>
                    </a:lnTo>
                    <a:lnTo>
                      <a:pt x="782" y="16"/>
                    </a:lnTo>
                    <a:lnTo>
                      <a:pt x="784" y="16"/>
                    </a:lnTo>
                    <a:lnTo>
                      <a:pt x="789" y="15"/>
                    </a:lnTo>
                    <a:lnTo>
                      <a:pt x="797" y="14"/>
                    </a:lnTo>
                    <a:lnTo>
                      <a:pt x="809" y="14"/>
                    </a:lnTo>
                    <a:lnTo>
                      <a:pt x="822" y="14"/>
                    </a:lnTo>
                    <a:lnTo>
                      <a:pt x="837" y="16"/>
                    </a:lnTo>
                    <a:lnTo>
                      <a:pt x="854" y="18"/>
                    </a:lnTo>
                    <a:lnTo>
                      <a:pt x="872" y="22"/>
                    </a:lnTo>
                    <a:lnTo>
                      <a:pt x="873" y="22"/>
                    </a:lnTo>
                    <a:lnTo>
                      <a:pt x="876" y="22"/>
                    </a:lnTo>
                    <a:lnTo>
                      <a:pt x="882" y="22"/>
                    </a:lnTo>
                    <a:lnTo>
                      <a:pt x="890" y="23"/>
                    </a:lnTo>
                    <a:lnTo>
                      <a:pt x="900" y="23"/>
                    </a:lnTo>
                    <a:lnTo>
                      <a:pt x="911" y="24"/>
                    </a:lnTo>
                    <a:lnTo>
                      <a:pt x="924" y="25"/>
                    </a:lnTo>
                    <a:lnTo>
                      <a:pt x="939" y="26"/>
                    </a:lnTo>
                    <a:lnTo>
                      <a:pt x="956" y="28"/>
                    </a:lnTo>
                    <a:lnTo>
                      <a:pt x="975" y="30"/>
                    </a:lnTo>
                    <a:lnTo>
                      <a:pt x="994" y="32"/>
                    </a:lnTo>
                    <a:lnTo>
                      <a:pt x="1015" y="34"/>
                    </a:lnTo>
                    <a:lnTo>
                      <a:pt x="1037" y="37"/>
                    </a:lnTo>
                    <a:lnTo>
                      <a:pt x="1061" y="40"/>
                    </a:lnTo>
                    <a:lnTo>
                      <a:pt x="1087" y="44"/>
                    </a:lnTo>
                    <a:lnTo>
                      <a:pt x="1112" y="49"/>
                    </a:lnTo>
                    <a:lnTo>
                      <a:pt x="1139" y="53"/>
                    </a:lnTo>
                    <a:lnTo>
                      <a:pt x="1167" y="58"/>
                    </a:lnTo>
                    <a:lnTo>
                      <a:pt x="1195" y="64"/>
                    </a:lnTo>
                    <a:lnTo>
                      <a:pt x="1225" y="70"/>
                    </a:lnTo>
                    <a:lnTo>
                      <a:pt x="1255" y="77"/>
                    </a:lnTo>
                    <a:lnTo>
                      <a:pt x="1285" y="84"/>
                    </a:lnTo>
                    <a:lnTo>
                      <a:pt x="1316" y="93"/>
                    </a:lnTo>
                    <a:lnTo>
                      <a:pt x="1348" y="101"/>
                    </a:lnTo>
                    <a:lnTo>
                      <a:pt x="1380" y="110"/>
                    </a:lnTo>
                    <a:lnTo>
                      <a:pt x="1412" y="120"/>
                    </a:lnTo>
                    <a:lnTo>
                      <a:pt x="1443" y="132"/>
                    </a:lnTo>
                    <a:lnTo>
                      <a:pt x="1475" y="143"/>
                    </a:lnTo>
                    <a:lnTo>
                      <a:pt x="1508" y="155"/>
                    </a:lnTo>
                    <a:lnTo>
                      <a:pt x="1540" y="169"/>
                    </a:lnTo>
                    <a:lnTo>
                      <a:pt x="1572" y="183"/>
                    </a:lnTo>
                    <a:lnTo>
                      <a:pt x="1603" y="197"/>
                    </a:lnTo>
                    <a:lnTo>
                      <a:pt x="1671" y="219"/>
                    </a:lnTo>
                    <a:lnTo>
                      <a:pt x="1611" y="181"/>
                    </a:lnTo>
                    <a:lnTo>
                      <a:pt x="1600" y="184"/>
                    </a:lnTo>
                    <a:lnTo>
                      <a:pt x="1599" y="184"/>
                    </a:lnTo>
                    <a:lnTo>
                      <a:pt x="1596" y="182"/>
                    </a:lnTo>
                    <a:lnTo>
                      <a:pt x="1592" y="180"/>
                    </a:lnTo>
                    <a:lnTo>
                      <a:pt x="1586" y="177"/>
                    </a:lnTo>
                    <a:lnTo>
                      <a:pt x="1578" y="174"/>
                    </a:lnTo>
                    <a:lnTo>
                      <a:pt x="1568" y="169"/>
                    </a:lnTo>
                    <a:lnTo>
                      <a:pt x="1556" y="165"/>
                    </a:lnTo>
                    <a:lnTo>
                      <a:pt x="1543" y="158"/>
                    </a:lnTo>
                    <a:lnTo>
                      <a:pt x="1529" y="152"/>
                    </a:lnTo>
                    <a:lnTo>
                      <a:pt x="1512" y="146"/>
                    </a:lnTo>
                    <a:lnTo>
                      <a:pt x="1495" y="139"/>
                    </a:lnTo>
                    <a:lnTo>
                      <a:pt x="1475" y="132"/>
                    </a:lnTo>
                    <a:lnTo>
                      <a:pt x="1456" y="124"/>
                    </a:lnTo>
                    <a:lnTo>
                      <a:pt x="1434" y="117"/>
                    </a:lnTo>
                    <a:lnTo>
                      <a:pt x="1411" y="109"/>
                    </a:lnTo>
                    <a:lnTo>
                      <a:pt x="1387" y="101"/>
                    </a:lnTo>
                    <a:lnTo>
                      <a:pt x="1361" y="94"/>
                    </a:lnTo>
                    <a:lnTo>
                      <a:pt x="1335" y="85"/>
                    </a:lnTo>
                    <a:lnTo>
                      <a:pt x="1307" y="77"/>
                    </a:lnTo>
                    <a:lnTo>
                      <a:pt x="1278" y="70"/>
                    </a:lnTo>
                    <a:lnTo>
                      <a:pt x="1250" y="62"/>
                    </a:lnTo>
                    <a:lnTo>
                      <a:pt x="1219" y="55"/>
                    </a:lnTo>
                    <a:lnTo>
                      <a:pt x="1187" y="48"/>
                    </a:lnTo>
                    <a:lnTo>
                      <a:pt x="1155" y="40"/>
                    </a:lnTo>
                    <a:lnTo>
                      <a:pt x="1122" y="34"/>
                    </a:lnTo>
                    <a:lnTo>
                      <a:pt x="1089" y="28"/>
                    </a:lnTo>
                    <a:lnTo>
                      <a:pt x="1054" y="23"/>
                    </a:lnTo>
                    <a:lnTo>
                      <a:pt x="1019" y="18"/>
                    </a:lnTo>
                    <a:lnTo>
                      <a:pt x="983" y="14"/>
                    </a:lnTo>
                    <a:lnTo>
                      <a:pt x="946" y="11"/>
                    </a:lnTo>
                    <a:lnTo>
                      <a:pt x="909" y="7"/>
                    </a:lnTo>
                    <a:lnTo>
                      <a:pt x="872" y="5"/>
                    </a:lnTo>
                    <a:lnTo>
                      <a:pt x="870" y="5"/>
                    </a:lnTo>
                    <a:lnTo>
                      <a:pt x="863" y="4"/>
                    </a:lnTo>
                    <a:lnTo>
                      <a:pt x="853" y="2"/>
                    </a:lnTo>
                    <a:lnTo>
                      <a:pt x="839" y="1"/>
                    </a:lnTo>
                    <a:lnTo>
                      <a:pt x="824" y="0"/>
                    </a:lnTo>
                    <a:lnTo>
                      <a:pt x="807" y="0"/>
                    </a:lnTo>
                    <a:lnTo>
                      <a:pt x="789" y="1"/>
                    </a:lnTo>
                    <a:lnTo>
                      <a:pt x="771" y="3"/>
                    </a:lnTo>
                    <a:lnTo>
                      <a:pt x="766" y="4"/>
                    </a:lnTo>
                    <a:lnTo>
                      <a:pt x="757" y="6"/>
                    </a:lnTo>
                    <a:lnTo>
                      <a:pt x="748" y="10"/>
                    </a:lnTo>
                    <a:lnTo>
                      <a:pt x="736" y="13"/>
                    </a:lnTo>
                    <a:lnTo>
                      <a:pt x="722" y="16"/>
                    </a:lnTo>
                    <a:lnTo>
                      <a:pt x="707" y="20"/>
                    </a:lnTo>
                    <a:lnTo>
                      <a:pt x="690" y="25"/>
                    </a:lnTo>
                    <a:lnTo>
                      <a:pt x="671" y="30"/>
                    </a:lnTo>
                    <a:lnTo>
                      <a:pt x="652" y="35"/>
                    </a:lnTo>
                    <a:lnTo>
                      <a:pt x="630" y="41"/>
                    </a:lnTo>
                    <a:lnTo>
                      <a:pt x="608" y="48"/>
                    </a:lnTo>
                    <a:lnTo>
                      <a:pt x="584" y="55"/>
                    </a:lnTo>
                    <a:lnTo>
                      <a:pt x="560" y="61"/>
                    </a:lnTo>
                    <a:lnTo>
                      <a:pt x="535" y="68"/>
                    </a:lnTo>
                    <a:lnTo>
                      <a:pt x="508" y="75"/>
                    </a:lnTo>
                    <a:lnTo>
                      <a:pt x="482" y="82"/>
                    </a:lnTo>
                    <a:lnTo>
                      <a:pt x="455" y="90"/>
                    </a:lnTo>
                    <a:lnTo>
                      <a:pt x="427" y="97"/>
                    </a:lnTo>
                    <a:lnTo>
                      <a:pt x="399" y="105"/>
                    </a:lnTo>
                    <a:lnTo>
                      <a:pt x="372" y="112"/>
                    </a:lnTo>
                    <a:lnTo>
                      <a:pt x="343" y="119"/>
                    </a:lnTo>
                    <a:lnTo>
                      <a:pt x="315" y="127"/>
                    </a:lnTo>
                    <a:lnTo>
                      <a:pt x="288" y="133"/>
                    </a:lnTo>
                    <a:lnTo>
                      <a:pt x="260" y="140"/>
                    </a:lnTo>
                    <a:lnTo>
                      <a:pt x="233" y="146"/>
                    </a:lnTo>
                    <a:lnTo>
                      <a:pt x="207" y="152"/>
                    </a:lnTo>
                    <a:lnTo>
                      <a:pt x="181" y="158"/>
                    </a:lnTo>
                    <a:lnTo>
                      <a:pt x="155" y="163"/>
                    </a:lnTo>
                    <a:lnTo>
                      <a:pt x="131" y="169"/>
                    </a:lnTo>
                    <a:lnTo>
                      <a:pt x="107" y="174"/>
                    </a:lnTo>
                    <a:lnTo>
                      <a:pt x="86" y="178"/>
                    </a:lnTo>
                    <a:lnTo>
                      <a:pt x="64" y="181"/>
                    </a:lnTo>
                    <a:lnTo>
                      <a:pt x="14" y="192"/>
                    </a:lnTo>
                    <a:lnTo>
                      <a:pt x="12" y="192"/>
                    </a:lnTo>
                    <a:lnTo>
                      <a:pt x="8" y="193"/>
                    </a:lnTo>
                    <a:lnTo>
                      <a:pt x="3" y="197"/>
                    </a:lnTo>
                    <a:lnTo>
                      <a:pt x="0" y="20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2" name="Freeform 584"/>
              <p:cNvSpPr>
                <a:spLocks/>
              </p:cNvSpPr>
              <p:nvPr/>
            </p:nvSpPr>
            <p:spPr bwMode="auto">
              <a:xfrm>
                <a:off x="3412" y="2659"/>
                <a:ext cx="260" cy="63"/>
              </a:xfrm>
              <a:custGeom>
                <a:avLst/>
                <a:gdLst>
                  <a:gd name="T0" fmla="*/ 1 w 782"/>
                  <a:gd name="T1" fmla="*/ 4 h 189"/>
                  <a:gd name="T2" fmla="*/ 10 w 782"/>
                  <a:gd name="T3" fmla="*/ 5 h 189"/>
                  <a:gd name="T4" fmla="*/ 24 w 782"/>
                  <a:gd name="T5" fmla="*/ 6 h 189"/>
                  <a:gd name="T6" fmla="*/ 43 w 782"/>
                  <a:gd name="T7" fmla="*/ 9 h 189"/>
                  <a:gd name="T8" fmla="*/ 63 w 782"/>
                  <a:gd name="T9" fmla="*/ 11 h 189"/>
                  <a:gd name="T10" fmla="*/ 83 w 782"/>
                  <a:gd name="T11" fmla="*/ 14 h 189"/>
                  <a:gd name="T12" fmla="*/ 100 w 782"/>
                  <a:gd name="T13" fmla="*/ 17 h 189"/>
                  <a:gd name="T14" fmla="*/ 112 w 782"/>
                  <a:gd name="T15" fmla="*/ 20 h 189"/>
                  <a:gd name="T16" fmla="*/ 121 w 782"/>
                  <a:gd name="T17" fmla="*/ 23 h 189"/>
                  <a:gd name="T18" fmla="*/ 134 w 782"/>
                  <a:gd name="T19" fmla="*/ 28 h 189"/>
                  <a:gd name="T20" fmla="*/ 147 w 782"/>
                  <a:gd name="T21" fmla="*/ 32 h 189"/>
                  <a:gd name="T22" fmla="*/ 159 w 782"/>
                  <a:gd name="T23" fmla="*/ 35 h 189"/>
                  <a:gd name="T24" fmla="*/ 166 w 782"/>
                  <a:gd name="T25" fmla="*/ 37 h 189"/>
                  <a:gd name="T26" fmla="*/ 177 w 782"/>
                  <a:gd name="T27" fmla="*/ 39 h 189"/>
                  <a:gd name="T28" fmla="*/ 191 w 782"/>
                  <a:gd name="T29" fmla="*/ 43 h 189"/>
                  <a:gd name="T30" fmla="*/ 207 w 782"/>
                  <a:gd name="T31" fmla="*/ 48 h 189"/>
                  <a:gd name="T32" fmla="*/ 224 w 782"/>
                  <a:gd name="T33" fmla="*/ 53 h 189"/>
                  <a:gd name="T34" fmla="*/ 240 w 782"/>
                  <a:gd name="T35" fmla="*/ 57 h 189"/>
                  <a:gd name="T36" fmla="*/ 252 w 782"/>
                  <a:gd name="T37" fmla="*/ 61 h 189"/>
                  <a:gd name="T38" fmla="*/ 259 w 782"/>
                  <a:gd name="T39" fmla="*/ 63 h 189"/>
                  <a:gd name="T40" fmla="*/ 259 w 782"/>
                  <a:gd name="T41" fmla="*/ 63 h 189"/>
                  <a:gd name="T42" fmla="*/ 252 w 782"/>
                  <a:gd name="T43" fmla="*/ 60 h 189"/>
                  <a:gd name="T44" fmla="*/ 240 w 782"/>
                  <a:gd name="T45" fmla="*/ 56 h 189"/>
                  <a:gd name="T46" fmla="*/ 224 w 782"/>
                  <a:gd name="T47" fmla="*/ 51 h 189"/>
                  <a:gd name="T48" fmla="*/ 208 w 782"/>
                  <a:gd name="T49" fmla="*/ 45 h 189"/>
                  <a:gd name="T50" fmla="*/ 192 w 782"/>
                  <a:gd name="T51" fmla="*/ 39 h 189"/>
                  <a:gd name="T52" fmla="*/ 178 w 782"/>
                  <a:gd name="T53" fmla="*/ 35 h 189"/>
                  <a:gd name="T54" fmla="*/ 167 w 782"/>
                  <a:gd name="T55" fmla="*/ 32 h 189"/>
                  <a:gd name="T56" fmla="*/ 162 w 782"/>
                  <a:gd name="T57" fmla="*/ 30 h 189"/>
                  <a:gd name="T58" fmla="*/ 155 w 782"/>
                  <a:gd name="T59" fmla="*/ 28 h 189"/>
                  <a:gd name="T60" fmla="*/ 147 w 782"/>
                  <a:gd name="T61" fmla="*/ 25 h 189"/>
                  <a:gd name="T62" fmla="*/ 138 w 782"/>
                  <a:gd name="T63" fmla="*/ 22 h 189"/>
                  <a:gd name="T64" fmla="*/ 128 w 782"/>
                  <a:gd name="T65" fmla="*/ 18 h 189"/>
                  <a:gd name="T66" fmla="*/ 119 w 782"/>
                  <a:gd name="T67" fmla="*/ 15 h 189"/>
                  <a:gd name="T68" fmla="*/ 112 w 782"/>
                  <a:gd name="T69" fmla="*/ 12 h 189"/>
                  <a:gd name="T70" fmla="*/ 107 w 782"/>
                  <a:gd name="T71" fmla="*/ 11 h 189"/>
                  <a:gd name="T72" fmla="*/ 103 w 782"/>
                  <a:gd name="T73" fmla="*/ 10 h 189"/>
                  <a:gd name="T74" fmla="*/ 95 w 782"/>
                  <a:gd name="T75" fmla="*/ 9 h 189"/>
                  <a:gd name="T76" fmla="*/ 82 w 782"/>
                  <a:gd name="T77" fmla="*/ 7 h 189"/>
                  <a:gd name="T78" fmla="*/ 67 w 782"/>
                  <a:gd name="T79" fmla="*/ 4 h 189"/>
                  <a:gd name="T80" fmla="*/ 51 w 782"/>
                  <a:gd name="T81" fmla="*/ 2 h 189"/>
                  <a:gd name="T82" fmla="*/ 34 w 782"/>
                  <a:gd name="T83" fmla="*/ 0 h 189"/>
                  <a:gd name="T84" fmla="*/ 18 w 782"/>
                  <a:gd name="T85" fmla="*/ 0 h 189"/>
                  <a:gd name="T86" fmla="*/ 5 w 782"/>
                  <a:gd name="T87" fmla="*/ 2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2" h="189">
                    <a:moveTo>
                      <a:pt x="0" y="11"/>
                    </a:moveTo>
                    <a:lnTo>
                      <a:pt x="3" y="11"/>
                    </a:lnTo>
                    <a:lnTo>
                      <a:pt x="14" y="12"/>
                    </a:lnTo>
                    <a:lnTo>
                      <a:pt x="29" y="14"/>
                    </a:lnTo>
                    <a:lnTo>
                      <a:pt x="48" y="16"/>
                    </a:lnTo>
                    <a:lnTo>
                      <a:pt x="73" y="19"/>
                    </a:lnTo>
                    <a:lnTo>
                      <a:pt x="100" y="22"/>
                    </a:lnTo>
                    <a:lnTo>
                      <a:pt x="128" y="26"/>
                    </a:lnTo>
                    <a:lnTo>
                      <a:pt x="159" y="29"/>
                    </a:lnTo>
                    <a:lnTo>
                      <a:pt x="190" y="33"/>
                    </a:lnTo>
                    <a:lnTo>
                      <a:pt x="220" y="38"/>
                    </a:lnTo>
                    <a:lnTo>
                      <a:pt x="249" y="42"/>
                    </a:lnTo>
                    <a:lnTo>
                      <a:pt x="277" y="47"/>
                    </a:lnTo>
                    <a:lnTo>
                      <a:pt x="301" y="51"/>
                    </a:lnTo>
                    <a:lnTo>
                      <a:pt x="322" y="55"/>
                    </a:lnTo>
                    <a:lnTo>
                      <a:pt x="338" y="59"/>
                    </a:lnTo>
                    <a:lnTo>
                      <a:pt x="349" y="63"/>
                    </a:lnTo>
                    <a:lnTo>
                      <a:pt x="365" y="70"/>
                    </a:lnTo>
                    <a:lnTo>
                      <a:pt x="384" y="76"/>
                    </a:lnTo>
                    <a:lnTo>
                      <a:pt x="403" y="83"/>
                    </a:lnTo>
                    <a:lnTo>
                      <a:pt x="424" y="90"/>
                    </a:lnTo>
                    <a:lnTo>
                      <a:pt x="442" y="96"/>
                    </a:lnTo>
                    <a:lnTo>
                      <a:pt x="461" y="101"/>
                    </a:lnTo>
                    <a:lnTo>
                      <a:pt x="477" y="105"/>
                    </a:lnTo>
                    <a:lnTo>
                      <a:pt x="492" y="108"/>
                    </a:lnTo>
                    <a:lnTo>
                      <a:pt x="500" y="110"/>
                    </a:lnTo>
                    <a:lnTo>
                      <a:pt x="513" y="113"/>
                    </a:lnTo>
                    <a:lnTo>
                      <a:pt x="531" y="118"/>
                    </a:lnTo>
                    <a:lnTo>
                      <a:pt x="551" y="123"/>
                    </a:lnTo>
                    <a:lnTo>
                      <a:pt x="574" y="130"/>
                    </a:lnTo>
                    <a:lnTo>
                      <a:pt x="598" y="137"/>
                    </a:lnTo>
                    <a:lnTo>
                      <a:pt x="623" y="144"/>
                    </a:lnTo>
                    <a:lnTo>
                      <a:pt x="649" y="151"/>
                    </a:lnTo>
                    <a:lnTo>
                      <a:pt x="674" y="158"/>
                    </a:lnTo>
                    <a:lnTo>
                      <a:pt x="699" y="166"/>
                    </a:lnTo>
                    <a:lnTo>
                      <a:pt x="721" y="172"/>
                    </a:lnTo>
                    <a:lnTo>
                      <a:pt x="741" y="177"/>
                    </a:lnTo>
                    <a:lnTo>
                      <a:pt x="758" y="182"/>
                    </a:lnTo>
                    <a:lnTo>
                      <a:pt x="770" y="186"/>
                    </a:lnTo>
                    <a:lnTo>
                      <a:pt x="779" y="188"/>
                    </a:lnTo>
                    <a:lnTo>
                      <a:pt x="782" y="189"/>
                    </a:lnTo>
                    <a:lnTo>
                      <a:pt x="779" y="188"/>
                    </a:lnTo>
                    <a:lnTo>
                      <a:pt x="770" y="185"/>
                    </a:lnTo>
                    <a:lnTo>
                      <a:pt x="758" y="181"/>
                    </a:lnTo>
                    <a:lnTo>
                      <a:pt x="742" y="175"/>
                    </a:lnTo>
                    <a:lnTo>
                      <a:pt x="722" y="169"/>
                    </a:lnTo>
                    <a:lnTo>
                      <a:pt x="700" y="160"/>
                    </a:lnTo>
                    <a:lnTo>
                      <a:pt x="675" y="152"/>
                    </a:lnTo>
                    <a:lnTo>
                      <a:pt x="651" y="144"/>
                    </a:lnTo>
                    <a:lnTo>
                      <a:pt x="625" y="135"/>
                    </a:lnTo>
                    <a:lnTo>
                      <a:pt x="600" y="127"/>
                    </a:lnTo>
                    <a:lnTo>
                      <a:pt x="576" y="118"/>
                    </a:lnTo>
                    <a:lnTo>
                      <a:pt x="553" y="111"/>
                    </a:lnTo>
                    <a:lnTo>
                      <a:pt x="534" y="104"/>
                    </a:lnTo>
                    <a:lnTo>
                      <a:pt x="516" y="99"/>
                    </a:lnTo>
                    <a:lnTo>
                      <a:pt x="503" y="95"/>
                    </a:lnTo>
                    <a:lnTo>
                      <a:pt x="495" y="93"/>
                    </a:lnTo>
                    <a:lnTo>
                      <a:pt x="487" y="91"/>
                    </a:lnTo>
                    <a:lnTo>
                      <a:pt x="478" y="89"/>
                    </a:lnTo>
                    <a:lnTo>
                      <a:pt x="467" y="84"/>
                    </a:lnTo>
                    <a:lnTo>
                      <a:pt x="455" y="80"/>
                    </a:lnTo>
                    <a:lnTo>
                      <a:pt x="442" y="76"/>
                    </a:lnTo>
                    <a:lnTo>
                      <a:pt x="428" y="71"/>
                    </a:lnTo>
                    <a:lnTo>
                      <a:pt x="414" y="66"/>
                    </a:lnTo>
                    <a:lnTo>
                      <a:pt x="399" y="60"/>
                    </a:lnTo>
                    <a:lnTo>
                      <a:pt x="386" y="55"/>
                    </a:lnTo>
                    <a:lnTo>
                      <a:pt x="372" y="50"/>
                    </a:lnTo>
                    <a:lnTo>
                      <a:pt x="359" y="44"/>
                    </a:lnTo>
                    <a:lnTo>
                      <a:pt x="347" y="40"/>
                    </a:lnTo>
                    <a:lnTo>
                      <a:pt x="337" y="37"/>
                    </a:lnTo>
                    <a:lnTo>
                      <a:pt x="327" y="34"/>
                    </a:lnTo>
                    <a:lnTo>
                      <a:pt x="321" y="33"/>
                    </a:lnTo>
                    <a:lnTo>
                      <a:pt x="316" y="32"/>
                    </a:lnTo>
                    <a:lnTo>
                      <a:pt x="310" y="31"/>
                    </a:lnTo>
                    <a:lnTo>
                      <a:pt x="300" y="30"/>
                    </a:lnTo>
                    <a:lnTo>
                      <a:pt x="286" y="27"/>
                    </a:lnTo>
                    <a:lnTo>
                      <a:pt x="269" y="24"/>
                    </a:lnTo>
                    <a:lnTo>
                      <a:pt x="248" y="20"/>
                    </a:lnTo>
                    <a:lnTo>
                      <a:pt x="227" y="17"/>
                    </a:lnTo>
                    <a:lnTo>
                      <a:pt x="203" y="13"/>
                    </a:lnTo>
                    <a:lnTo>
                      <a:pt x="178" y="9"/>
                    </a:lnTo>
                    <a:lnTo>
                      <a:pt x="152" y="5"/>
                    </a:lnTo>
                    <a:lnTo>
                      <a:pt x="126" y="3"/>
                    </a:lnTo>
                    <a:lnTo>
                      <a:pt x="101" y="1"/>
                    </a:lnTo>
                    <a:lnTo>
                      <a:pt x="77" y="0"/>
                    </a:lnTo>
                    <a:lnTo>
                      <a:pt x="55" y="0"/>
                    </a:lnTo>
                    <a:lnTo>
                      <a:pt x="33" y="2"/>
                    </a:lnTo>
                    <a:lnTo>
                      <a:pt x="16" y="5"/>
                    </a:lnTo>
                    <a:lnTo>
                      <a:pt x="0" y="11"/>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3" name="Freeform 585"/>
              <p:cNvSpPr>
                <a:spLocks/>
              </p:cNvSpPr>
              <p:nvPr/>
            </p:nvSpPr>
            <p:spPr bwMode="auto">
              <a:xfrm>
                <a:off x="3168" y="2916"/>
                <a:ext cx="89" cy="34"/>
              </a:xfrm>
              <a:custGeom>
                <a:avLst/>
                <a:gdLst>
                  <a:gd name="T0" fmla="*/ 1 w 268"/>
                  <a:gd name="T1" fmla="*/ 9 h 103"/>
                  <a:gd name="T2" fmla="*/ 1 w 268"/>
                  <a:gd name="T3" fmla="*/ 10 h 103"/>
                  <a:gd name="T4" fmla="*/ 1 w 268"/>
                  <a:gd name="T5" fmla="*/ 12 h 103"/>
                  <a:gd name="T6" fmla="*/ 2 w 268"/>
                  <a:gd name="T7" fmla="*/ 15 h 103"/>
                  <a:gd name="T8" fmla="*/ 3 w 268"/>
                  <a:gd name="T9" fmla="*/ 19 h 103"/>
                  <a:gd name="T10" fmla="*/ 5 w 268"/>
                  <a:gd name="T11" fmla="*/ 23 h 103"/>
                  <a:gd name="T12" fmla="*/ 8 w 268"/>
                  <a:gd name="T13" fmla="*/ 26 h 103"/>
                  <a:gd name="T14" fmla="*/ 11 w 268"/>
                  <a:gd name="T15" fmla="*/ 30 h 103"/>
                  <a:gd name="T16" fmla="*/ 15 w 268"/>
                  <a:gd name="T17" fmla="*/ 32 h 103"/>
                  <a:gd name="T18" fmla="*/ 19 w 268"/>
                  <a:gd name="T19" fmla="*/ 34 h 103"/>
                  <a:gd name="T20" fmla="*/ 24 w 268"/>
                  <a:gd name="T21" fmla="*/ 34 h 103"/>
                  <a:gd name="T22" fmla="*/ 27 w 268"/>
                  <a:gd name="T23" fmla="*/ 34 h 103"/>
                  <a:gd name="T24" fmla="*/ 31 w 268"/>
                  <a:gd name="T25" fmla="*/ 33 h 103"/>
                  <a:gd name="T26" fmla="*/ 34 w 268"/>
                  <a:gd name="T27" fmla="*/ 33 h 103"/>
                  <a:gd name="T28" fmla="*/ 36 w 268"/>
                  <a:gd name="T29" fmla="*/ 32 h 103"/>
                  <a:gd name="T30" fmla="*/ 38 w 268"/>
                  <a:gd name="T31" fmla="*/ 31 h 103"/>
                  <a:gd name="T32" fmla="*/ 39 w 268"/>
                  <a:gd name="T33" fmla="*/ 30 h 103"/>
                  <a:gd name="T34" fmla="*/ 42 w 268"/>
                  <a:gd name="T35" fmla="*/ 29 h 103"/>
                  <a:gd name="T36" fmla="*/ 46 w 268"/>
                  <a:gd name="T37" fmla="*/ 27 h 103"/>
                  <a:gd name="T38" fmla="*/ 53 w 268"/>
                  <a:gd name="T39" fmla="*/ 24 h 103"/>
                  <a:gd name="T40" fmla="*/ 61 w 268"/>
                  <a:gd name="T41" fmla="*/ 20 h 103"/>
                  <a:gd name="T42" fmla="*/ 68 w 268"/>
                  <a:gd name="T43" fmla="*/ 17 h 103"/>
                  <a:gd name="T44" fmla="*/ 74 w 268"/>
                  <a:gd name="T45" fmla="*/ 14 h 103"/>
                  <a:gd name="T46" fmla="*/ 78 w 268"/>
                  <a:gd name="T47" fmla="*/ 12 h 103"/>
                  <a:gd name="T48" fmla="*/ 80 w 268"/>
                  <a:gd name="T49" fmla="*/ 11 h 103"/>
                  <a:gd name="T50" fmla="*/ 89 w 268"/>
                  <a:gd name="T51" fmla="*/ 6 h 103"/>
                  <a:gd name="T52" fmla="*/ 88 w 268"/>
                  <a:gd name="T53" fmla="*/ 6 h 103"/>
                  <a:gd name="T54" fmla="*/ 86 w 268"/>
                  <a:gd name="T55" fmla="*/ 7 h 103"/>
                  <a:gd name="T56" fmla="*/ 83 w 268"/>
                  <a:gd name="T57" fmla="*/ 7 h 103"/>
                  <a:gd name="T58" fmla="*/ 79 w 268"/>
                  <a:gd name="T59" fmla="*/ 8 h 103"/>
                  <a:gd name="T60" fmla="*/ 75 w 268"/>
                  <a:gd name="T61" fmla="*/ 8 h 103"/>
                  <a:gd name="T62" fmla="*/ 71 w 268"/>
                  <a:gd name="T63" fmla="*/ 9 h 103"/>
                  <a:gd name="T64" fmla="*/ 67 w 268"/>
                  <a:gd name="T65" fmla="*/ 9 h 103"/>
                  <a:gd name="T66" fmla="*/ 63 w 268"/>
                  <a:gd name="T67" fmla="*/ 9 h 103"/>
                  <a:gd name="T68" fmla="*/ 60 w 268"/>
                  <a:gd name="T69" fmla="*/ 9 h 103"/>
                  <a:gd name="T70" fmla="*/ 57 w 268"/>
                  <a:gd name="T71" fmla="*/ 9 h 103"/>
                  <a:gd name="T72" fmla="*/ 54 w 268"/>
                  <a:gd name="T73" fmla="*/ 10 h 103"/>
                  <a:gd name="T74" fmla="*/ 51 w 268"/>
                  <a:gd name="T75" fmla="*/ 10 h 103"/>
                  <a:gd name="T76" fmla="*/ 47 w 268"/>
                  <a:gd name="T77" fmla="*/ 10 h 103"/>
                  <a:gd name="T78" fmla="*/ 44 w 268"/>
                  <a:gd name="T79" fmla="*/ 10 h 103"/>
                  <a:gd name="T80" fmla="*/ 42 w 268"/>
                  <a:gd name="T81" fmla="*/ 11 h 103"/>
                  <a:gd name="T82" fmla="*/ 39 w 268"/>
                  <a:gd name="T83" fmla="*/ 11 h 103"/>
                  <a:gd name="T84" fmla="*/ 37 w 268"/>
                  <a:gd name="T85" fmla="*/ 11 h 103"/>
                  <a:gd name="T86" fmla="*/ 35 w 268"/>
                  <a:gd name="T87" fmla="*/ 12 h 103"/>
                  <a:gd name="T88" fmla="*/ 32 w 268"/>
                  <a:gd name="T89" fmla="*/ 12 h 103"/>
                  <a:gd name="T90" fmla="*/ 29 w 268"/>
                  <a:gd name="T91" fmla="*/ 12 h 103"/>
                  <a:gd name="T92" fmla="*/ 26 w 268"/>
                  <a:gd name="T93" fmla="*/ 12 h 103"/>
                  <a:gd name="T94" fmla="*/ 23 w 268"/>
                  <a:gd name="T95" fmla="*/ 12 h 103"/>
                  <a:gd name="T96" fmla="*/ 21 w 268"/>
                  <a:gd name="T97" fmla="*/ 11 h 103"/>
                  <a:gd name="T98" fmla="*/ 18 w 268"/>
                  <a:gd name="T99" fmla="*/ 10 h 103"/>
                  <a:gd name="T100" fmla="*/ 16 w 268"/>
                  <a:gd name="T101" fmla="*/ 9 h 103"/>
                  <a:gd name="T102" fmla="*/ 13 w 268"/>
                  <a:gd name="T103" fmla="*/ 8 h 103"/>
                  <a:gd name="T104" fmla="*/ 10 w 268"/>
                  <a:gd name="T105" fmla="*/ 6 h 103"/>
                  <a:gd name="T106" fmla="*/ 7 w 268"/>
                  <a:gd name="T107" fmla="*/ 4 h 103"/>
                  <a:gd name="T108" fmla="*/ 4 w 268"/>
                  <a:gd name="T109" fmla="*/ 2 h 103"/>
                  <a:gd name="T110" fmla="*/ 2 w 268"/>
                  <a:gd name="T111" fmla="*/ 1 h 103"/>
                  <a:gd name="T112" fmla="*/ 1 w 268"/>
                  <a:gd name="T113" fmla="*/ 0 h 103"/>
                  <a:gd name="T114" fmla="*/ 0 w 268"/>
                  <a:gd name="T115" fmla="*/ 0 h 103"/>
                  <a:gd name="T116" fmla="*/ 1 w 268"/>
                  <a:gd name="T117" fmla="*/ 9 h 1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8" h="103">
                    <a:moveTo>
                      <a:pt x="3" y="28"/>
                    </a:moveTo>
                    <a:lnTo>
                      <a:pt x="3" y="30"/>
                    </a:lnTo>
                    <a:lnTo>
                      <a:pt x="4" y="37"/>
                    </a:lnTo>
                    <a:lnTo>
                      <a:pt x="7" y="46"/>
                    </a:lnTo>
                    <a:lnTo>
                      <a:pt x="10" y="57"/>
                    </a:lnTo>
                    <a:lnTo>
                      <a:pt x="16" y="69"/>
                    </a:lnTo>
                    <a:lnTo>
                      <a:pt x="24" y="80"/>
                    </a:lnTo>
                    <a:lnTo>
                      <a:pt x="33" y="90"/>
                    </a:lnTo>
                    <a:lnTo>
                      <a:pt x="45" y="98"/>
                    </a:lnTo>
                    <a:lnTo>
                      <a:pt x="58" y="102"/>
                    </a:lnTo>
                    <a:lnTo>
                      <a:pt x="71" y="103"/>
                    </a:lnTo>
                    <a:lnTo>
                      <a:pt x="82" y="103"/>
                    </a:lnTo>
                    <a:lnTo>
                      <a:pt x="92" y="101"/>
                    </a:lnTo>
                    <a:lnTo>
                      <a:pt x="102" y="99"/>
                    </a:lnTo>
                    <a:lnTo>
                      <a:pt x="109" y="96"/>
                    </a:lnTo>
                    <a:lnTo>
                      <a:pt x="114" y="94"/>
                    </a:lnTo>
                    <a:lnTo>
                      <a:pt x="118" y="91"/>
                    </a:lnTo>
                    <a:lnTo>
                      <a:pt x="126" y="88"/>
                    </a:lnTo>
                    <a:lnTo>
                      <a:pt x="140" y="81"/>
                    </a:lnTo>
                    <a:lnTo>
                      <a:pt x="161" y="72"/>
                    </a:lnTo>
                    <a:lnTo>
                      <a:pt x="183" y="61"/>
                    </a:lnTo>
                    <a:lnTo>
                      <a:pt x="204" y="50"/>
                    </a:lnTo>
                    <a:lnTo>
                      <a:pt x="223" y="41"/>
                    </a:lnTo>
                    <a:lnTo>
                      <a:pt x="235" y="35"/>
                    </a:lnTo>
                    <a:lnTo>
                      <a:pt x="240" y="33"/>
                    </a:lnTo>
                    <a:lnTo>
                      <a:pt x="268" y="19"/>
                    </a:lnTo>
                    <a:lnTo>
                      <a:pt x="266" y="19"/>
                    </a:lnTo>
                    <a:lnTo>
                      <a:pt x="259" y="20"/>
                    </a:lnTo>
                    <a:lnTo>
                      <a:pt x="250" y="22"/>
                    </a:lnTo>
                    <a:lnTo>
                      <a:pt x="239" y="23"/>
                    </a:lnTo>
                    <a:lnTo>
                      <a:pt x="226" y="25"/>
                    </a:lnTo>
                    <a:lnTo>
                      <a:pt x="213" y="27"/>
                    </a:lnTo>
                    <a:lnTo>
                      <a:pt x="201" y="28"/>
                    </a:lnTo>
                    <a:lnTo>
                      <a:pt x="191" y="28"/>
                    </a:lnTo>
                    <a:lnTo>
                      <a:pt x="182" y="28"/>
                    </a:lnTo>
                    <a:lnTo>
                      <a:pt x="172" y="28"/>
                    </a:lnTo>
                    <a:lnTo>
                      <a:pt x="162" y="29"/>
                    </a:lnTo>
                    <a:lnTo>
                      <a:pt x="153" y="30"/>
                    </a:lnTo>
                    <a:lnTo>
                      <a:pt x="143" y="31"/>
                    </a:lnTo>
                    <a:lnTo>
                      <a:pt x="133" y="31"/>
                    </a:lnTo>
                    <a:lnTo>
                      <a:pt x="125" y="32"/>
                    </a:lnTo>
                    <a:lnTo>
                      <a:pt x="118" y="33"/>
                    </a:lnTo>
                    <a:lnTo>
                      <a:pt x="111" y="34"/>
                    </a:lnTo>
                    <a:lnTo>
                      <a:pt x="104" y="35"/>
                    </a:lnTo>
                    <a:lnTo>
                      <a:pt x="95" y="36"/>
                    </a:lnTo>
                    <a:lnTo>
                      <a:pt x="86" y="36"/>
                    </a:lnTo>
                    <a:lnTo>
                      <a:pt x="78" y="36"/>
                    </a:lnTo>
                    <a:lnTo>
                      <a:pt x="70" y="35"/>
                    </a:lnTo>
                    <a:lnTo>
                      <a:pt x="62" y="34"/>
                    </a:lnTo>
                    <a:lnTo>
                      <a:pt x="54" y="31"/>
                    </a:lnTo>
                    <a:lnTo>
                      <a:pt x="47" y="27"/>
                    </a:lnTo>
                    <a:lnTo>
                      <a:pt x="38" y="23"/>
                    </a:lnTo>
                    <a:lnTo>
                      <a:pt x="29" y="18"/>
                    </a:lnTo>
                    <a:lnTo>
                      <a:pt x="21" y="12"/>
                    </a:lnTo>
                    <a:lnTo>
                      <a:pt x="12" y="7"/>
                    </a:lnTo>
                    <a:lnTo>
                      <a:pt x="6" y="3"/>
                    </a:lnTo>
                    <a:lnTo>
                      <a:pt x="2" y="1"/>
                    </a:lnTo>
                    <a:lnTo>
                      <a:pt x="0" y="0"/>
                    </a:lnTo>
                    <a:lnTo>
                      <a:pt x="3" y="28"/>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4" name="Freeform 586"/>
              <p:cNvSpPr>
                <a:spLocks/>
              </p:cNvSpPr>
              <p:nvPr/>
            </p:nvSpPr>
            <p:spPr bwMode="auto">
              <a:xfrm>
                <a:off x="3096" y="2717"/>
                <a:ext cx="39" cy="242"/>
              </a:xfrm>
              <a:custGeom>
                <a:avLst/>
                <a:gdLst>
                  <a:gd name="T0" fmla="*/ 0 w 118"/>
                  <a:gd name="T1" fmla="*/ 4 h 726"/>
                  <a:gd name="T2" fmla="*/ 0 w 118"/>
                  <a:gd name="T3" fmla="*/ 8 h 726"/>
                  <a:gd name="T4" fmla="*/ 0 w 118"/>
                  <a:gd name="T5" fmla="*/ 18 h 726"/>
                  <a:gd name="T6" fmla="*/ 1 w 118"/>
                  <a:gd name="T7" fmla="*/ 33 h 726"/>
                  <a:gd name="T8" fmla="*/ 3 w 118"/>
                  <a:gd name="T9" fmla="*/ 53 h 726"/>
                  <a:gd name="T10" fmla="*/ 6 w 118"/>
                  <a:gd name="T11" fmla="*/ 77 h 726"/>
                  <a:gd name="T12" fmla="*/ 10 w 118"/>
                  <a:gd name="T13" fmla="*/ 102 h 726"/>
                  <a:gd name="T14" fmla="*/ 16 w 118"/>
                  <a:gd name="T15" fmla="*/ 130 h 726"/>
                  <a:gd name="T16" fmla="*/ 23 w 118"/>
                  <a:gd name="T17" fmla="*/ 158 h 726"/>
                  <a:gd name="T18" fmla="*/ 23 w 118"/>
                  <a:gd name="T19" fmla="*/ 161 h 726"/>
                  <a:gd name="T20" fmla="*/ 26 w 118"/>
                  <a:gd name="T21" fmla="*/ 170 h 726"/>
                  <a:gd name="T22" fmla="*/ 28 w 118"/>
                  <a:gd name="T23" fmla="*/ 183 h 726"/>
                  <a:gd name="T24" fmla="*/ 31 w 118"/>
                  <a:gd name="T25" fmla="*/ 197 h 726"/>
                  <a:gd name="T26" fmla="*/ 34 w 118"/>
                  <a:gd name="T27" fmla="*/ 212 h 726"/>
                  <a:gd name="T28" fmla="*/ 37 w 118"/>
                  <a:gd name="T29" fmla="*/ 226 h 726"/>
                  <a:gd name="T30" fmla="*/ 39 w 118"/>
                  <a:gd name="T31" fmla="*/ 236 h 726"/>
                  <a:gd name="T32" fmla="*/ 39 w 118"/>
                  <a:gd name="T33" fmla="*/ 242 h 726"/>
                  <a:gd name="T34" fmla="*/ 39 w 118"/>
                  <a:gd name="T35" fmla="*/ 235 h 726"/>
                  <a:gd name="T36" fmla="*/ 38 w 118"/>
                  <a:gd name="T37" fmla="*/ 218 h 726"/>
                  <a:gd name="T38" fmla="*/ 36 w 118"/>
                  <a:gd name="T39" fmla="*/ 198 h 726"/>
                  <a:gd name="T40" fmla="*/ 34 w 118"/>
                  <a:gd name="T41" fmla="*/ 181 h 726"/>
                  <a:gd name="T42" fmla="*/ 32 w 118"/>
                  <a:gd name="T43" fmla="*/ 173 h 726"/>
                  <a:gd name="T44" fmla="*/ 29 w 118"/>
                  <a:gd name="T45" fmla="*/ 162 h 726"/>
                  <a:gd name="T46" fmla="*/ 26 w 118"/>
                  <a:gd name="T47" fmla="*/ 148 h 726"/>
                  <a:gd name="T48" fmla="*/ 23 w 118"/>
                  <a:gd name="T49" fmla="*/ 134 h 726"/>
                  <a:gd name="T50" fmla="*/ 20 w 118"/>
                  <a:gd name="T51" fmla="*/ 121 h 726"/>
                  <a:gd name="T52" fmla="*/ 18 w 118"/>
                  <a:gd name="T53" fmla="*/ 110 h 726"/>
                  <a:gd name="T54" fmla="*/ 17 w 118"/>
                  <a:gd name="T55" fmla="*/ 102 h 726"/>
                  <a:gd name="T56" fmla="*/ 16 w 118"/>
                  <a:gd name="T57" fmla="*/ 99 h 726"/>
                  <a:gd name="T58" fmla="*/ 4 w 118"/>
                  <a:gd name="T59" fmla="*/ 3 h 726"/>
                  <a:gd name="T60" fmla="*/ 4 w 118"/>
                  <a:gd name="T61" fmla="*/ 2 h 726"/>
                  <a:gd name="T62" fmla="*/ 2 w 118"/>
                  <a:gd name="T63" fmla="*/ 0 h 726"/>
                  <a:gd name="T64" fmla="*/ 1 w 118"/>
                  <a:gd name="T65" fmla="*/ 0 h 726"/>
                  <a:gd name="T66" fmla="*/ 0 w 118"/>
                  <a:gd name="T67" fmla="*/ 4 h 7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8" h="726">
                    <a:moveTo>
                      <a:pt x="0" y="13"/>
                    </a:moveTo>
                    <a:lnTo>
                      <a:pt x="0" y="23"/>
                    </a:lnTo>
                    <a:lnTo>
                      <a:pt x="1" y="53"/>
                    </a:lnTo>
                    <a:lnTo>
                      <a:pt x="4" y="99"/>
                    </a:lnTo>
                    <a:lnTo>
                      <a:pt x="9" y="159"/>
                    </a:lnTo>
                    <a:lnTo>
                      <a:pt x="17" y="230"/>
                    </a:lnTo>
                    <a:lnTo>
                      <a:pt x="29" y="307"/>
                    </a:lnTo>
                    <a:lnTo>
                      <a:pt x="47" y="390"/>
                    </a:lnTo>
                    <a:lnTo>
                      <a:pt x="69" y="474"/>
                    </a:lnTo>
                    <a:lnTo>
                      <a:pt x="71" y="484"/>
                    </a:lnTo>
                    <a:lnTo>
                      <a:pt x="78" y="510"/>
                    </a:lnTo>
                    <a:lnTo>
                      <a:pt x="86" y="548"/>
                    </a:lnTo>
                    <a:lnTo>
                      <a:pt x="95" y="592"/>
                    </a:lnTo>
                    <a:lnTo>
                      <a:pt x="103" y="637"/>
                    </a:lnTo>
                    <a:lnTo>
                      <a:pt x="111" y="678"/>
                    </a:lnTo>
                    <a:lnTo>
                      <a:pt x="117" y="709"/>
                    </a:lnTo>
                    <a:lnTo>
                      <a:pt x="118" y="726"/>
                    </a:lnTo>
                    <a:lnTo>
                      <a:pt x="117" y="705"/>
                    </a:lnTo>
                    <a:lnTo>
                      <a:pt x="114" y="654"/>
                    </a:lnTo>
                    <a:lnTo>
                      <a:pt x="109" y="593"/>
                    </a:lnTo>
                    <a:lnTo>
                      <a:pt x="102" y="544"/>
                    </a:lnTo>
                    <a:lnTo>
                      <a:pt x="96" y="519"/>
                    </a:lnTo>
                    <a:lnTo>
                      <a:pt x="89" y="485"/>
                    </a:lnTo>
                    <a:lnTo>
                      <a:pt x="80" y="445"/>
                    </a:lnTo>
                    <a:lnTo>
                      <a:pt x="70" y="403"/>
                    </a:lnTo>
                    <a:lnTo>
                      <a:pt x="62" y="363"/>
                    </a:lnTo>
                    <a:lnTo>
                      <a:pt x="55" y="330"/>
                    </a:lnTo>
                    <a:lnTo>
                      <a:pt x="50" y="307"/>
                    </a:lnTo>
                    <a:lnTo>
                      <a:pt x="48" y="298"/>
                    </a:lnTo>
                    <a:lnTo>
                      <a:pt x="12" y="10"/>
                    </a:lnTo>
                    <a:lnTo>
                      <a:pt x="11" y="6"/>
                    </a:lnTo>
                    <a:lnTo>
                      <a:pt x="7" y="0"/>
                    </a:lnTo>
                    <a:lnTo>
                      <a:pt x="3" y="0"/>
                    </a:lnTo>
                    <a:lnTo>
                      <a:pt x="0" y="13"/>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5" name="Freeform 587"/>
              <p:cNvSpPr>
                <a:spLocks/>
              </p:cNvSpPr>
              <p:nvPr/>
            </p:nvSpPr>
            <p:spPr bwMode="auto">
              <a:xfrm>
                <a:off x="3419" y="2670"/>
                <a:ext cx="251" cy="63"/>
              </a:xfrm>
              <a:custGeom>
                <a:avLst/>
                <a:gdLst>
                  <a:gd name="T0" fmla="*/ 1 w 752"/>
                  <a:gd name="T1" fmla="*/ 0 h 190"/>
                  <a:gd name="T2" fmla="*/ 0 w 752"/>
                  <a:gd name="T3" fmla="*/ 3 h 190"/>
                  <a:gd name="T4" fmla="*/ 2 w 752"/>
                  <a:gd name="T5" fmla="*/ 6 h 190"/>
                  <a:gd name="T6" fmla="*/ 11 w 752"/>
                  <a:gd name="T7" fmla="*/ 7 h 190"/>
                  <a:gd name="T8" fmla="*/ 23 w 752"/>
                  <a:gd name="T9" fmla="*/ 9 h 190"/>
                  <a:gd name="T10" fmla="*/ 34 w 752"/>
                  <a:gd name="T11" fmla="*/ 11 h 190"/>
                  <a:gd name="T12" fmla="*/ 41 w 752"/>
                  <a:gd name="T13" fmla="*/ 12 h 190"/>
                  <a:gd name="T14" fmla="*/ 49 w 752"/>
                  <a:gd name="T15" fmla="*/ 13 h 190"/>
                  <a:gd name="T16" fmla="*/ 62 w 752"/>
                  <a:gd name="T17" fmla="*/ 16 h 190"/>
                  <a:gd name="T18" fmla="*/ 77 w 752"/>
                  <a:gd name="T19" fmla="*/ 20 h 190"/>
                  <a:gd name="T20" fmla="*/ 93 w 752"/>
                  <a:gd name="T21" fmla="*/ 24 h 190"/>
                  <a:gd name="T22" fmla="*/ 108 w 752"/>
                  <a:gd name="T23" fmla="*/ 28 h 190"/>
                  <a:gd name="T24" fmla="*/ 123 w 752"/>
                  <a:gd name="T25" fmla="*/ 31 h 190"/>
                  <a:gd name="T26" fmla="*/ 134 w 752"/>
                  <a:gd name="T27" fmla="*/ 34 h 190"/>
                  <a:gd name="T28" fmla="*/ 142 w 752"/>
                  <a:gd name="T29" fmla="*/ 36 h 190"/>
                  <a:gd name="T30" fmla="*/ 152 w 752"/>
                  <a:gd name="T31" fmla="*/ 39 h 190"/>
                  <a:gd name="T32" fmla="*/ 165 w 752"/>
                  <a:gd name="T33" fmla="*/ 42 h 190"/>
                  <a:gd name="T34" fmla="*/ 179 w 752"/>
                  <a:gd name="T35" fmla="*/ 46 h 190"/>
                  <a:gd name="T36" fmla="*/ 193 w 752"/>
                  <a:gd name="T37" fmla="*/ 50 h 190"/>
                  <a:gd name="T38" fmla="*/ 206 w 752"/>
                  <a:gd name="T39" fmla="*/ 53 h 190"/>
                  <a:gd name="T40" fmla="*/ 216 w 752"/>
                  <a:gd name="T41" fmla="*/ 55 h 190"/>
                  <a:gd name="T42" fmla="*/ 223 w 752"/>
                  <a:gd name="T43" fmla="*/ 57 h 190"/>
                  <a:gd name="T44" fmla="*/ 227 w 752"/>
                  <a:gd name="T45" fmla="*/ 58 h 190"/>
                  <a:gd name="T46" fmla="*/ 234 w 752"/>
                  <a:gd name="T47" fmla="*/ 60 h 190"/>
                  <a:gd name="T48" fmla="*/ 243 w 752"/>
                  <a:gd name="T49" fmla="*/ 62 h 190"/>
                  <a:gd name="T50" fmla="*/ 249 w 752"/>
                  <a:gd name="T51" fmla="*/ 63 h 190"/>
                  <a:gd name="T52" fmla="*/ 251 w 752"/>
                  <a:gd name="T53" fmla="*/ 61 h 190"/>
                  <a:gd name="T54" fmla="*/ 248 w 752"/>
                  <a:gd name="T55" fmla="*/ 59 h 190"/>
                  <a:gd name="T56" fmla="*/ 244 w 752"/>
                  <a:gd name="T57" fmla="*/ 57 h 190"/>
                  <a:gd name="T58" fmla="*/ 241 w 752"/>
                  <a:gd name="T59" fmla="*/ 56 h 190"/>
                  <a:gd name="T60" fmla="*/ 240 w 752"/>
                  <a:gd name="T61" fmla="*/ 55 h 190"/>
                  <a:gd name="T62" fmla="*/ 234 w 752"/>
                  <a:gd name="T63" fmla="*/ 54 h 190"/>
                  <a:gd name="T64" fmla="*/ 226 w 752"/>
                  <a:gd name="T65" fmla="*/ 52 h 190"/>
                  <a:gd name="T66" fmla="*/ 217 w 752"/>
                  <a:gd name="T67" fmla="*/ 50 h 190"/>
                  <a:gd name="T68" fmla="*/ 212 w 752"/>
                  <a:gd name="T69" fmla="*/ 49 h 190"/>
                  <a:gd name="T70" fmla="*/ 204 w 752"/>
                  <a:gd name="T71" fmla="*/ 48 h 190"/>
                  <a:gd name="T72" fmla="*/ 192 w 752"/>
                  <a:gd name="T73" fmla="*/ 45 h 190"/>
                  <a:gd name="T74" fmla="*/ 179 w 752"/>
                  <a:gd name="T75" fmla="*/ 42 h 190"/>
                  <a:gd name="T76" fmla="*/ 165 w 752"/>
                  <a:gd name="T77" fmla="*/ 38 h 190"/>
                  <a:gd name="T78" fmla="*/ 151 w 752"/>
                  <a:gd name="T79" fmla="*/ 34 h 190"/>
                  <a:gd name="T80" fmla="*/ 140 w 752"/>
                  <a:gd name="T81" fmla="*/ 31 h 190"/>
                  <a:gd name="T82" fmla="*/ 132 w 752"/>
                  <a:gd name="T83" fmla="*/ 29 h 190"/>
                  <a:gd name="T84" fmla="*/ 128 w 752"/>
                  <a:gd name="T85" fmla="*/ 28 h 190"/>
                  <a:gd name="T86" fmla="*/ 117 w 752"/>
                  <a:gd name="T87" fmla="*/ 25 h 190"/>
                  <a:gd name="T88" fmla="*/ 101 w 752"/>
                  <a:gd name="T89" fmla="*/ 21 h 190"/>
                  <a:gd name="T90" fmla="*/ 82 w 752"/>
                  <a:gd name="T91" fmla="*/ 16 h 190"/>
                  <a:gd name="T92" fmla="*/ 61 w 752"/>
                  <a:gd name="T93" fmla="*/ 11 h 190"/>
                  <a:gd name="T94" fmla="*/ 40 w 752"/>
                  <a:gd name="T95" fmla="*/ 6 h 190"/>
                  <a:gd name="T96" fmla="*/ 21 w 752"/>
                  <a:gd name="T97" fmla="*/ 2 h 190"/>
                  <a:gd name="T98" fmla="*/ 7 w 752"/>
                  <a:gd name="T99" fmla="*/ 0 h 19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52" h="190">
                    <a:moveTo>
                      <a:pt x="4" y="0"/>
                    </a:moveTo>
                    <a:lnTo>
                      <a:pt x="3" y="1"/>
                    </a:lnTo>
                    <a:lnTo>
                      <a:pt x="1" y="5"/>
                    </a:lnTo>
                    <a:lnTo>
                      <a:pt x="0" y="10"/>
                    </a:lnTo>
                    <a:lnTo>
                      <a:pt x="3" y="16"/>
                    </a:lnTo>
                    <a:lnTo>
                      <a:pt x="7" y="17"/>
                    </a:lnTo>
                    <a:lnTo>
                      <a:pt x="16" y="19"/>
                    </a:lnTo>
                    <a:lnTo>
                      <a:pt x="32" y="22"/>
                    </a:lnTo>
                    <a:lnTo>
                      <a:pt x="49" y="25"/>
                    </a:lnTo>
                    <a:lnTo>
                      <a:pt x="68" y="28"/>
                    </a:lnTo>
                    <a:lnTo>
                      <a:pt x="86" y="31"/>
                    </a:lnTo>
                    <a:lnTo>
                      <a:pt x="102" y="33"/>
                    </a:lnTo>
                    <a:lnTo>
                      <a:pt x="115" y="34"/>
                    </a:lnTo>
                    <a:lnTo>
                      <a:pt x="122" y="35"/>
                    </a:lnTo>
                    <a:lnTo>
                      <a:pt x="133" y="37"/>
                    </a:lnTo>
                    <a:lnTo>
                      <a:pt x="148" y="40"/>
                    </a:lnTo>
                    <a:lnTo>
                      <a:pt x="165" y="43"/>
                    </a:lnTo>
                    <a:lnTo>
                      <a:pt x="185" y="48"/>
                    </a:lnTo>
                    <a:lnTo>
                      <a:pt x="207" y="54"/>
                    </a:lnTo>
                    <a:lnTo>
                      <a:pt x="230" y="59"/>
                    </a:lnTo>
                    <a:lnTo>
                      <a:pt x="254" y="65"/>
                    </a:lnTo>
                    <a:lnTo>
                      <a:pt x="278" y="71"/>
                    </a:lnTo>
                    <a:lnTo>
                      <a:pt x="302" y="77"/>
                    </a:lnTo>
                    <a:lnTo>
                      <a:pt x="325" y="83"/>
                    </a:lnTo>
                    <a:lnTo>
                      <a:pt x="348" y="88"/>
                    </a:lnTo>
                    <a:lnTo>
                      <a:pt x="368" y="94"/>
                    </a:lnTo>
                    <a:lnTo>
                      <a:pt x="385" y="99"/>
                    </a:lnTo>
                    <a:lnTo>
                      <a:pt x="401" y="103"/>
                    </a:lnTo>
                    <a:lnTo>
                      <a:pt x="413" y="106"/>
                    </a:lnTo>
                    <a:lnTo>
                      <a:pt x="424" y="109"/>
                    </a:lnTo>
                    <a:lnTo>
                      <a:pt x="439" y="113"/>
                    </a:lnTo>
                    <a:lnTo>
                      <a:pt x="456" y="117"/>
                    </a:lnTo>
                    <a:lnTo>
                      <a:pt x="475" y="122"/>
                    </a:lnTo>
                    <a:lnTo>
                      <a:pt x="494" y="127"/>
                    </a:lnTo>
                    <a:lnTo>
                      <a:pt x="515" y="134"/>
                    </a:lnTo>
                    <a:lnTo>
                      <a:pt x="536" y="139"/>
                    </a:lnTo>
                    <a:lnTo>
                      <a:pt x="558" y="145"/>
                    </a:lnTo>
                    <a:lnTo>
                      <a:pt x="578" y="150"/>
                    </a:lnTo>
                    <a:lnTo>
                      <a:pt x="598" y="155"/>
                    </a:lnTo>
                    <a:lnTo>
                      <a:pt x="616" y="160"/>
                    </a:lnTo>
                    <a:lnTo>
                      <a:pt x="634" y="164"/>
                    </a:lnTo>
                    <a:lnTo>
                      <a:pt x="648" y="167"/>
                    </a:lnTo>
                    <a:lnTo>
                      <a:pt x="659" y="171"/>
                    </a:lnTo>
                    <a:lnTo>
                      <a:pt x="667" y="172"/>
                    </a:lnTo>
                    <a:lnTo>
                      <a:pt x="673" y="173"/>
                    </a:lnTo>
                    <a:lnTo>
                      <a:pt x="680" y="174"/>
                    </a:lnTo>
                    <a:lnTo>
                      <a:pt x="690" y="177"/>
                    </a:lnTo>
                    <a:lnTo>
                      <a:pt x="702" y="181"/>
                    </a:lnTo>
                    <a:lnTo>
                      <a:pt x="715" y="184"/>
                    </a:lnTo>
                    <a:lnTo>
                      <a:pt x="727" y="187"/>
                    </a:lnTo>
                    <a:lnTo>
                      <a:pt x="738" y="190"/>
                    </a:lnTo>
                    <a:lnTo>
                      <a:pt x="746" y="190"/>
                    </a:lnTo>
                    <a:lnTo>
                      <a:pt x="751" y="188"/>
                    </a:lnTo>
                    <a:lnTo>
                      <a:pt x="752" y="185"/>
                    </a:lnTo>
                    <a:lnTo>
                      <a:pt x="749" y="181"/>
                    </a:lnTo>
                    <a:lnTo>
                      <a:pt x="744" y="178"/>
                    </a:lnTo>
                    <a:lnTo>
                      <a:pt x="738" y="175"/>
                    </a:lnTo>
                    <a:lnTo>
                      <a:pt x="732" y="173"/>
                    </a:lnTo>
                    <a:lnTo>
                      <a:pt x="727" y="171"/>
                    </a:lnTo>
                    <a:lnTo>
                      <a:pt x="723" y="168"/>
                    </a:lnTo>
                    <a:lnTo>
                      <a:pt x="721" y="168"/>
                    </a:lnTo>
                    <a:lnTo>
                      <a:pt x="719" y="167"/>
                    </a:lnTo>
                    <a:lnTo>
                      <a:pt x="712" y="165"/>
                    </a:lnTo>
                    <a:lnTo>
                      <a:pt x="701" y="163"/>
                    </a:lnTo>
                    <a:lnTo>
                      <a:pt x="690" y="159"/>
                    </a:lnTo>
                    <a:lnTo>
                      <a:pt x="677" y="156"/>
                    </a:lnTo>
                    <a:lnTo>
                      <a:pt x="662" y="153"/>
                    </a:lnTo>
                    <a:lnTo>
                      <a:pt x="650" y="151"/>
                    </a:lnTo>
                    <a:lnTo>
                      <a:pt x="640" y="150"/>
                    </a:lnTo>
                    <a:lnTo>
                      <a:pt x="634" y="149"/>
                    </a:lnTo>
                    <a:lnTo>
                      <a:pt x="623" y="148"/>
                    </a:lnTo>
                    <a:lnTo>
                      <a:pt x="610" y="145"/>
                    </a:lnTo>
                    <a:lnTo>
                      <a:pt x="594" y="141"/>
                    </a:lnTo>
                    <a:lnTo>
                      <a:pt x="576" y="137"/>
                    </a:lnTo>
                    <a:lnTo>
                      <a:pt x="557" y="132"/>
                    </a:lnTo>
                    <a:lnTo>
                      <a:pt x="536" y="126"/>
                    </a:lnTo>
                    <a:lnTo>
                      <a:pt x="515" y="121"/>
                    </a:lnTo>
                    <a:lnTo>
                      <a:pt x="493" y="115"/>
                    </a:lnTo>
                    <a:lnTo>
                      <a:pt x="473" y="110"/>
                    </a:lnTo>
                    <a:lnTo>
                      <a:pt x="453" y="104"/>
                    </a:lnTo>
                    <a:lnTo>
                      <a:pt x="436" y="100"/>
                    </a:lnTo>
                    <a:lnTo>
                      <a:pt x="419" y="95"/>
                    </a:lnTo>
                    <a:lnTo>
                      <a:pt x="406" y="91"/>
                    </a:lnTo>
                    <a:lnTo>
                      <a:pt x="396" y="88"/>
                    </a:lnTo>
                    <a:lnTo>
                      <a:pt x="390" y="86"/>
                    </a:lnTo>
                    <a:lnTo>
                      <a:pt x="382" y="84"/>
                    </a:lnTo>
                    <a:lnTo>
                      <a:pt x="369" y="81"/>
                    </a:lnTo>
                    <a:lnTo>
                      <a:pt x="352" y="76"/>
                    </a:lnTo>
                    <a:lnTo>
                      <a:pt x="330" y="70"/>
                    </a:lnTo>
                    <a:lnTo>
                      <a:pt x="304" y="64"/>
                    </a:lnTo>
                    <a:lnTo>
                      <a:pt x="277" y="57"/>
                    </a:lnTo>
                    <a:lnTo>
                      <a:pt x="246" y="48"/>
                    </a:lnTo>
                    <a:lnTo>
                      <a:pt x="215" y="41"/>
                    </a:lnTo>
                    <a:lnTo>
                      <a:pt x="183" y="33"/>
                    </a:lnTo>
                    <a:lnTo>
                      <a:pt x="152" y="26"/>
                    </a:lnTo>
                    <a:lnTo>
                      <a:pt x="121" y="19"/>
                    </a:lnTo>
                    <a:lnTo>
                      <a:pt x="91" y="12"/>
                    </a:lnTo>
                    <a:lnTo>
                      <a:pt x="64" y="7"/>
                    </a:lnTo>
                    <a:lnTo>
                      <a:pt x="41" y="3"/>
                    </a:lnTo>
                    <a:lnTo>
                      <a:pt x="20" y="1"/>
                    </a:lnTo>
                    <a:lnTo>
                      <a:pt x="4" y="0"/>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6" name="Freeform 588"/>
              <p:cNvSpPr>
                <a:spLocks/>
              </p:cNvSpPr>
              <p:nvPr/>
            </p:nvSpPr>
            <p:spPr bwMode="auto">
              <a:xfrm>
                <a:off x="3424" y="2737"/>
                <a:ext cx="260" cy="86"/>
              </a:xfrm>
              <a:custGeom>
                <a:avLst/>
                <a:gdLst>
                  <a:gd name="T0" fmla="*/ 2 w 779"/>
                  <a:gd name="T1" fmla="*/ 1 h 257"/>
                  <a:gd name="T2" fmla="*/ 12 w 779"/>
                  <a:gd name="T3" fmla="*/ 11 h 257"/>
                  <a:gd name="T4" fmla="*/ 28 w 779"/>
                  <a:gd name="T5" fmla="*/ 26 h 257"/>
                  <a:gd name="T6" fmla="*/ 43 w 779"/>
                  <a:gd name="T7" fmla="*/ 43 h 257"/>
                  <a:gd name="T8" fmla="*/ 50 w 779"/>
                  <a:gd name="T9" fmla="*/ 54 h 257"/>
                  <a:gd name="T10" fmla="*/ 56 w 779"/>
                  <a:gd name="T11" fmla="*/ 61 h 257"/>
                  <a:gd name="T12" fmla="*/ 65 w 779"/>
                  <a:gd name="T13" fmla="*/ 68 h 257"/>
                  <a:gd name="T14" fmla="*/ 75 w 779"/>
                  <a:gd name="T15" fmla="*/ 74 h 257"/>
                  <a:gd name="T16" fmla="*/ 86 w 779"/>
                  <a:gd name="T17" fmla="*/ 78 h 257"/>
                  <a:gd name="T18" fmla="*/ 99 w 779"/>
                  <a:gd name="T19" fmla="*/ 81 h 257"/>
                  <a:gd name="T20" fmla="*/ 112 w 779"/>
                  <a:gd name="T21" fmla="*/ 81 h 257"/>
                  <a:gd name="T22" fmla="*/ 125 w 779"/>
                  <a:gd name="T23" fmla="*/ 78 h 257"/>
                  <a:gd name="T24" fmla="*/ 133 w 779"/>
                  <a:gd name="T25" fmla="*/ 76 h 257"/>
                  <a:gd name="T26" fmla="*/ 137 w 779"/>
                  <a:gd name="T27" fmla="*/ 73 h 257"/>
                  <a:gd name="T28" fmla="*/ 146 w 779"/>
                  <a:gd name="T29" fmla="*/ 68 h 257"/>
                  <a:gd name="T30" fmla="*/ 157 w 779"/>
                  <a:gd name="T31" fmla="*/ 62 h 257"/>
                  <a:gd name="T32" fmla="*/ 170 w 779"/>
                  <a:gd name="T33" fmla="*/ 56 h 257"/>
                  <a:gd name="T34" fmla="*/ 183 w 779"/>
                  <a:gd name="T35" fmla="*/ 50 h 257"/>
                  <a:gd name="T36" fmla="*/ 195 w 779"/>
                  <a:gd name="T37" fmla="*/ 45 h 257"/>
                  <a:gd name="T38" fmla="*/ 205 w 779"/>
                  <a:gd name="T39" fmla="*/ 41 h 257"/>
                  <a:gd name="T40" fmla="*/ 210 w 779"/>
                  <a:gd name="T41" fmla="*/ 40 h 257"/>
                  <a:gd name="T42" fmla="*/ 222 w 779"/>
                  <a:gd name="T43" fmla="*/ 36 h 257"/>
                  <a:gd name="T44" fmla="*/ 239 w 779"/>
                  <a:gd name="T45" fmla="*/ 28 h 257"/>
                  <a:gd name="T46" fmla="*/ 254 w 779"/>
                  <a:gd name="T47" fmla="*/ 16 h 257"/>
                  <a:gd name="T48" fmla="*/ 259 w 779"/>
                  <a:gd name="T49" fmla="*/ 10 h 257"/>
                  <a:gd name="T50" fmla="*/ 252 w 779"/>
                  <a:gd name="T51" fmla="*/ 18 h 257"/>
                  <a:gd name="T52" fmla="*/ 239 w 779"/>
                  <a:gd name="T53" fmla="*/ 29 h 257"/>
                  <a:gd name="T54" fmla="*/ 220 w 779"/>
                  <a:gd name="T55" fmla="*/ 40 h 257"/>
                  <a:gd name="T56" fmla="*/ 207 w 779"/>
                  <a:gd name="T57" fmla="*/ 46 h 257"/>
                  <a:gd name="T58" fmla="*/ 204 w 779"/>
                  <a:gd name="T59" fmla="*/ 47 h 257"/>
                  <a:gd name="T60" fmla="*/ 199 w 779"/>
                  <a:gd name="T61" fmla="*/ 48 h 257"/>
                  <a:gd name="T62" fmla="*/ 192 w 779"/>
                  <a:gd name="T63" fmla="*/ 51 h 257"/>
                  <a:gd name="T64" fmla="*/ 182 w 779"/>
                  <a:gd name="T65" fmla="*/ 56 h 257"/>
                  <a:gd name="T66" fmla="*/ 170 w 779"/>
                  <a:gd name="T67" fmla="*/ 61 h 257"/>
                  <a:gd name="T68" fmla="*/ 157 w 779"/>
                  <a:gd name="T69" fmla="*/ 68 h 257"/>
                  <a:gd name="T70" fmla="*/ 142 w 779"/>
                  <a:gd name="T71" fmla="*/ 76 h 257"/>
                  <a:gd name="T72" fmla="*/ 133 w 779"/>
                  <a:gd name="T73" fmla="*/ 81 h 257"/>
                  <a:gd name="T74" fmla="*/ 129 w 779"/>
                  <a:gd name="T75" fmla="*/ 82 h 257"/>
                  <a:gd name="T76" fmla="*/ 121 w 779"/>
                  <a:gd name="T77" fmla="*/ 84 h 257"/>
                  <a:gd name="T78" fmla="*/ 110 w 779"/>
                  <a:gd name="T79" fmla="*/ 86 h 257"/>
                  <a:gd name="T80" fmla="*/ 98 w 779"/>
                  <a:gd name="T81" fmla="*/ 86 h 257"/>
                  <a:gd name="T82" fmla="*/ 83 w 779"/>
                  <a:gd name="T83" fmla="*/ 82 h 257"/>
                  <a:gd name="T84" fmla="*/ 68 w 779"/>
                  <a:gd name="T85" fmla="*/ 75 h 257"/>
                  <a:gd name="T86" fmla="*/ 52 w 779"/>
                  <a:gd name="T87" fmla="*/ 62 h 257"/>
                  <a:gd name="T88" fmla="*/ 45 w 779"/>
                  <a:gd name="T89" fmla="*/ 53 h 257"/>
                  <a:gd name="T90" fmla="*/ 40 w 779"/>
                  <a:gd name="T91" fmla="*/ 47 h 257"/>
                  <a:gd name="T92" fmla="*/ 30 w 779"/>
                  <a:gd name="T93" fmla="*/ 33 h 257"/>
                  <a:gd name="T94" fmla="*/ 12 w 779"/>
                  <a:gd name="T95" fmla="*/ 13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79" h="257">
                    <a:moveTo>
                      <a:pt x="0" y="0"/>
                    </a:moveTo>
                    <a:lnTo>
                      <a:pt x="5" y="4"/>
                    </a:lnTo>
                    <a:lnTo>
                      <a:pt x="19" y="17"/>
                    </a:lnTo>
                    <a:lnTo>
                      <a:pt x="37" y="34"/>
                    </a:lnTo>
                    <a:lnTo>
                      <a:pt x="61" y="56"/>
                    </a:lnTo>
                    <a:lnTo>
                      <a:pt x="85" y="79"/>
                    </a:lnTo>
                    <a:lnTo>
                      <a:pt x="108" y="105"/>
                    </a:lnTo>
                    <a:lnTo>
                      <a:pt x="128" y="129"/>
                    </a:lnTo>
                    <a:lnTo>
                      <a:pt x="144" y="151"/>
                    </a:lnTo>
                    <a:lnTo>
                      <a:pt x="150" y="161"/>
                    </a:lnTo>
                    <a:lnTo>
                      <a:pt x="159" y="172"/>
                    </a:lnTo>
                    <a:lnTo>
                      <a:pt x="169" y="183"/>
                    </a:lnTo>
                    <a:lnTo>
                      <a:pt x="181" y="193"/>
                    </a:lnTo>
                    <a:lnTo>
                      <a:pt x="194" y="203"/>
                    </a:lnTo>
                    <a:lnTo>
                      <a:pt x="208" y="212"/>
                    </a:lnTo>
                    <a:lnTo>
                      <a:pt x="224" y="220"/>
                    </a:lnTo>
                    <a:lnTo>
                      <a:pt x="241" y="227"/>
                    </a:lnTo>
                    <a:lnTo>
                      <a:pt x="259" y="234"/>
                    </a:lnTo>
                    <a:lnTo>
                      <a:pt x="277" y="238"/>
                    </a:lnTo>
                    <a:lnTo>
                      <a:pt x="296" y="242"/>
                    </a:lnTo>
                    <a:lnTo>
                      <a:pt x="315" y="244"/>
                    </a:lnTo>
                    <a:lnTo>
                      <a:pt x="336" y="243"/>
                    </a:lnTo>
                    <a:lnTo>
                      <a:pt x="355" y="239"/>
                    </a:lnTo>
                    <a:lnTo>
                      <a:pt x="376" y="234"/>
                    </a:lnTo>
                    <a:lnTo>
                      <a:pt x="395" y="227"/>
                    </a:lnTo>
                    <a:lnTo>
                      <a:pt x="397" y="226"/>
                    </a:lnTo>
                    <a:lnTo>
                      <a:pt x="402" y="223"/>
                    </a:lnTo>
                    <a:lnTo>
                      <a:pt x="411" y="218"/>
                    </a:lnTo>
                    <a:lnTo>
                      <a:pt x="424" y="212"/>
                    </a:lnTo>
                    <a:lnTo>
                      <a:pt x="437" y="204"/>
                    </a:lnTo>
                    <a:lnTo>
                      <a:pt x="454" y="195"/>
                    </a:lnTo>
                    <a:lnTo>
                      <a:pt x="471" y="186"/>
                    </a:lnTo>
                    <a:lnTo>
                      <a:pt x="489" y="177"/>
                    </a:lnTo>
                    <a:lnTo>
                      <a:pt x="509" y="167"/>
                    </a:lnTo>
                    <a:lnTo>
                      <a:pt x="528" y="157"/>
                    </a:lnTo>
                    <a:lnTo>
                      <a:pt x="548" y="149"/>
                    </a:lnTo>
                    <a:lnTo>
                      <a:pt x="566" y="141"/>
                    </a:lnTo>
                    <a:lnTo>
                      <a:pt x="583" y="134"/>
                    </a:lnTo>
                    <a:lnTo>
                      <a:pt x="599" y="128"/>
                    </a:lnTo>
                    <a:lnTo>
                      <a:pt x="613" y="124"/>
                    </a:lnTo>
                    <a:lnTo>
                      <a:pt x="624" y="121"/>
                    </a:lnTo>
                    <a:lnTo>
                      <a:pt x="629" y="119"/>
                    </a:lnTo>
                    <a:lnTo>
                      <a:pt x="643" y="115"/>
                    </a:lnTo>
                    <a:lnTo>
                      <a:pt x="664" y="107"/>
                    </a:lnTo>
                    <a:lnTo>
                      <a:pt x="688" y="97"/>
                    </a:lnTo>
                    <a:lnTo>
                      <a:pt x="715" y="83"/>
                    </a:lnTo>
                    <a:lnTo>
                      <a:pt x="740" y="67"/>
                    </a:lnTo>
                    <a:lnTo>
                      <a:pt x="762" y="49"/>
                    </a:lnTo>
                    <a:lnTo>
                      <a:pt x="779" y="27"/>
                    </a:lnTo>
                    <a:lnTo>
                      <a:pt x="777" y="30"/>
                    </a:lnTo>
                    <a:lnTo>
                      <a:pt x="768" y="39"/>
                    </a:lnTo>
                    <a:lnTo>
                      <a:pt x="756" y="53"/>
                    </a:lnTo>
                    <a:lnTo>
                      <a:pt x="740" y="69"/>
                    </a:lnTo>
                    <a:lnTo>
                      <a:pt x="717" y="87"/>
                    </a:lnTo>
                    <a:lnTo>
                      <a:pt x="690" y="105"/>
                    </a:lnTo>
                    <a:lnTo>
                      <a:pt x="658" y="121"/>
                    </a:lnTo>
                    <a:lnTo>
                      <a:pt x="621" y="136"/>
                    </a:lnTo>
                    <a:lnTo>
                      <a:pt x="620" y="136"/>
                    </a:lnTo>
                    <a:lnTo>
                      <a:pt x="617" y="137"/>
                    </a:lnTo>
                    <a:lnTo>
                      <a:pt x="611" y="139"/>
                    </a:lnTo>
                    <a:lnTo>
                      <a:pt x="605" y="141"/>
                    </a:lnTo>
                    <a:lnTo>
                      <a:pt x="596" y="144"/>
                    </a:lnTo>
                    <a:lnTo>
                      <a:pt x="586" y="148"/>
                    </a:lnTo>
                    <a:lnTo>
                      <a:pt x="574" y="153"/>
                    </a:lnTo>
                    <a:lnTo>
                      <a:pt x="560" y="158"/>
                    </a:lnTo>
                    <a:lnTo>
                      <a:pt x="545" y="166"/>
                    </a:lnTo>
                    <a:lnTo>
                      <a:pt x="528" y="173"/>
                    </a:lnTo>
                    <a:lnTo>
                      <a:pt x="510" y="181"/>
                    </a:lnTo>
                    <a:lnTo>
                      <a:pt x="490" y="191"/>
                    </a:lnTo>
                    <a:lnTo>
                      <a:pt x="470" y="202"/>
                    </a:lnTo>
                    <a:lnTo>
                      <a:pt x="448" y="213"/>
                    </a:lnTo>
                    <a:lnTo>
                      <a:pt x="425" y="226"/>
                    </a:lnTo>
                    <a:lnTo>
                      <a:pt x="401" y="239"/>
                    </a:lnTo>
                    <a:lnTo>
                      <a:pt x="399" y="241"/>
                    </a:lnTo>
                    <a:lnTo>
                      <a:pt x="395" y="243"/>
                    </a:lnTo>
                    <a:lnTo>
                      <a:pt x="387" y="246"/>
                    </a:lnTo>
                    <a:lnTo>
                      <a:pt x="377" y="249"/>
                    </a:lnTo>
                    <a:lnTo>
                      <a:pt x="363" y="252"/>
                    </a:lnTo>
                    <a:lnTo>
                      <a:pt x="348" y="255"/>
                    </a:lnTo>
                    <a:lnTo>
                      <a:pt x="330" y="256"/>
                    </a:lnTo>
                    <a:lnTo>
                      <a:pt x="312" y="257"/>
                    </a:lnTo>
                    <a:lnTo>
                      <a:pt x="293" y="256"/>
                    </a:lnTo>
                    <a:lnTo>
                      <a:pt x="271" y="252"/>
                    </a:lnTo>
                    <a:lnTo>
                      <a:pt x="248" y="246"/>
                    </a:lnTo>
                    <a:lnTo>
                      <a:pt x="226" y="236"/>
                    </a:lnTo>
                    <a:lnTo>
                      <a:pt x="203" y="224"/>
                    </a:lnTo>
                    <a:lnTo>
                      <a:pt x="180" y="208"/>
                    </a:lnTo>
                    <a:lnTo>
                      <a:pt x="157" y="186"/>
                    </a:lnTo>
                    <a:lnTo>
                      <a:pt x="135" y="160"/>
                    </a:lnTo>
                    <a:lnTo>
                      <a:pt x="134" y="158"/>
                    </a:lnTo>
                    <a:lnTo>
                      <a:pt x="129" y="151"/>
                    </a:lnTo>
                    <a:lnTo>
                      <a:pt x="121" y="139"/>
                    </a:lnTo>
                    <a:lnTo>
                      <a:pt x="109" y="121"/>
                    </a:lnTo>
                    <a:lnTo>
                      <a:pt x="90" y="99"/>
                    </a:lnTo>
                    <a:lnTo>
                      <a:pt x="68" y="71"/>
                    </a:lnTo>
                    <a:lnTo>
                      <a:pt x="37" y="38"/>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7" name="Freeform 589"/>
              <p:cNvSpPr>
                <a:spLocks/>
              </p:cNvSpPr>
              <p:nvPr/>
            </p:nvSpPr>
            <p:spPr bwMode="auto">
              <a:xfrm>
                <a:off x="3521" y="2780"/>
                <a:ext cx="12" cy="25"/>
              </a:xfrm>
              <a:custGeom>
                <a:avLst/>
                <a:gdLst>
                  <a:gd name="T0" fmla="*/ 0 w 38"/>
                  <a:gd name="T1" fmla="*/ 25 h 73"/>
                  <a:gd name="T2" fmla="*/ 1 w 38"/>
                  <a:gd name="T3" fmla="*/ 25 h 73"/>
                  <a:gd name="T4" fmla="*/ 3 w 38"/>
                  <a:gd name="T5" fmla="*/ 23 h 73"/>
                  <a:gd name="T6" fmla="*/ 4 w 38"/>
                  <a:gd name="T7" fmla="*/ 22 h 73"/>
                  <a:gd name="T8" fmla="*/ 7 w 38"/>
                  <a:gd name="T9" fmla="*/ 19 h 73"/>
                  <a:gd name="T10" fmla="*/ 9 w 38"/>
                  <a:gd name="T11" fmla="*/ 16 h 73"/>
                  <a:gd name="T12" fmla="*/ 10 w 38"/>
                  <a:gd name="T13" fmla="*/ 12 h 73"/>
                  <a:gd name="T14" fmla="*/ 10 w 38"/>
                  <a:gd name="T15" fmla="*/ 6 h 73"/>
                  <a:gd name="T16" fmla="*/ 9 w 38"/>
                  <a:gd name="T17" fmla="*/ 0 h 73"/>
                  <a:gd name="T18" fmla="*/ 10 w 38"/>
                  <a:gd name="T19" fmla="*/ 1 h 73"/>
                  <a:gd name="T20" fmla="*/ 11 w 38"/>
                  <a:gd name="T21" fmla="*/ 3 h 73"/>
                  <a:gd name="T22" fmla="*/ 11 w 38"/>
                  <a:gd name="T23" fmla="*/ 7 h 73"/>
                  <a:gd name="T24" fmla="*/ 12 w 38"/>
                  <a:gd name="T25" fmla="*/ 12 h 73"/>
                  <a:gd name="T26" fmla="*/ 11 w 38"/>
                  <a:gd name="T27" fmla="*/ 16 h 73"/>
                  <a:gd name="T28" fmla="*/ 9 w 38"/>
                  <a:gd name="T29" fmla="*/ 20 h 73"/>
                  <a:gd name="T30" fmla="*/ 6 w 38"/>
                  <a:gd name="T31" fmla="*/ 23 h 73"/>
                  <a:gd name="T32" fmla="*/ 0 w 38"/>
                  <a:gd name="T33" fmla="*/ 25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3">
                    <a:moveTo>
                      <a:pt x="0" y="73"/>
                    </a:moveTo>
                    <a:lnTo>
                      <a:pt x="2" y="72"/>
                    </a:lnTo>
                    <a:lnTo>
                      <a:pt x="8" y="68"/>
                    </a:lnTo>
                    <a:lnTo>
                      <a:pt x="14" y="64"/>
                    </a:lnTo>
                    <a:lnTo>
                      <a:pt x="21" y="56"/>
                    </a:lnTo>
                    <a:lnTo>
                      <a:pt x="27" y="47"/>
                    </a:lnTo>
                    <a:lnTo>
                      <a:pt x="32" y="34"/>
                    </a:lnTo>
                    <a:lnTo>
                      <a:pt x="33" y="18"/>
                    </a:lnTo>
                    <a:lnTo>
                      <a:pt x="30" y="0"/>
                    </a:lnTo>
                    <a:lnTo>
                      <a:pt x="31" y="3"/>
                    </a:lnTo>
                    <a:lnTo>
                      <a:pt x="34" y="10"/>
                    </a:lnTo>
                    <a:lnTo>
                      <a:pt x="36" y="21"/>
                    </a:lnTo>
                    <a:lnTo>
                      <a:pt x="38" y="34"/>
                    </a:lnTo>
                    <a:lnTo>
                      <a:pt x="36" y="47"/>
                    </a:lnTo>
                    <a:lnTo>
                      <a:pt x="30" y="58"/>
                    </a:lnTo>
                    <a:lnTo>
                      <a:pt x="19" y="67"/>
                    </a:lnTo>
                    <a:lnTo>
                      <a:pt x="0" y="73"/>
                    </a:lnTo>
                    <a:close/>
                  </a:path>
                </a:pathLst>
              </a:custGeom>
              <a:solidFill>
                <a:srgbClr val="354F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8" name="Freeform 590"/>
              <p:cNvSpPr>
                <a:spLocks/>
              </p:cNvSpPr>
              <p:nvPr/>
            </p:nvSpPr>
            <p:spPr bwMode="auto">
              <a:xfrm>
                <a:off x="3511" y="2779"/>
                <a:ext cx="9" cy="9"/>
              </a:xfrm>
              <a:custGeom>
                <a:avLst/>
                <a:gdLst>
                  <a:gd name="T0" fmla="*/ 9 w 27"/>
                  <a:gd name="T1" fmla="*/ 4 h 29"/>
                  <a:gd name="T2" fmla="*/ 9 w 27"/>
                  <a:gd name="T3" fmla="*/ 6 h 29"/>
                  <a:gd name="T4" fmla="*/ 8 w 27"/>
                  <a:gd name="T5" fmla="*/ 7 h 29"/>
                  <a:gd name="T6" fmla="*/ 6 w 27"/>
                  <a:gd name="T7" fmla="*/ 9 h 29"/>
                  <a:gd name="T8" fmla="*/ 5 w 27"/>
                  <a:gd name="T9" fmla="*/ 9 h 29"/>
                  <a:gd name="T10" fmla="*/ 3 w 27"/>
                  <a:gd name="T11" fmla="*/ 9 h 29"/>
                  <a:gd name="T12" fmla="*/ 1 w 27"/>
                  <a:gd name="T13" fmla="*/ 7 h 29"/>
                  <a:gd name="T14" fmla="*/ 0 w 27"/>
                  <a:gd name="T15" fmla="*/ 6 h 29"/>
                  <a:gd name="T16" fmla="*/ 0 w 27"/>
                  <a:gd name="T17" fmla="*/ 4 h 29"/>
                  <a:gd name="T18" fmla="*/ 0 w 27"/>
                  <a:gd name="T19" fmla="*/ 2 h 29"/>
                  <a:gd name="T20" fmla="*/ 1 w 27"/>
                  <a:gd name="T21" fmla="*/ 1 h 29"/>
                  <a:gd name="T22" fmla="*/ 3 w 27"/>
                  <a:gd name="T23" fmla="*/ 0 h 29"/>
                  <a:gd name="T24" fmla="*/ 5 w 27"/>
                  <a:gd name="T25" fmla="*/ 0 h 29"/>
                  <a:gd name="T26" fmla="*/ 6 w 27"/>
                  <a:gd name="T27" fmla="*/ 0 h 29"/>
                  <a:gd name="T28" fmla="*/ 8 w 27"/>
                  <a:gd name="T29" fmla="*/ 1 h 29"/>
                  <a:gd name="T30" fmla="*/ 9 w 27"/>
                  <a:gd name="T31" fmla="*/ 2 h 29"/>
                  <a:gd name="T32" fmla="*/ 9 w 27"/>
                  <a:gd name="T33" fmla="*/ 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7" y="14"/>
                    </a:moveTo>
                    <a:lnTo>
                      <a:pt x="26" y="20"/>
                    </a:lnTo>
                    <a:lnTo>
                      <a:pt x="23" y="24"/>
                    </a:lnTo>
                    <a:lnTo>
                      <a:pt x="19" y="28"/>
                    </a:lnTo>
                    <a:lnTo>
                      <a:pt x="14" y="29"/>
                    </a:lnTo>
                    <a:lnTo>
                      <a:pt x="8" y="28"/>
                    </a:lnTo>
                    <a:lnTo>
                      <a:pt x="4" y="24"/>
                    </a:lnTo>
                    <a:lnTo>
                      <a:pt x="1" y="20"/>
                    </a:lnTo>
                    <a:lnTo>
                      <a:pt x="0" y="14"/>
                    </a:lnTo>
                    <a:lnTo>
                      <a:pt x="1" y="8"/>
                    </a:lnTo>
                    <a:lnTo>
                      <a:pt x="4" y="4"/>
                    </a:lnTo>
                    <a:lnTo>
                      <a:pt x="8" y="1"/>
                    </a:lnTo>
                    <a:lnTo>
                      <a:pt x="14" y="0"/>
                    </a:lnTo>
                    <a:lnTo>
                      <a:pt x="19" y="1"/>
                    </a:lnTo>
                    <a:lnTo>
                      <a:pt x="23" y="4"/>
                    </a:lnTo>
                    <a:lnTo>
                      <a:pt x="26" y="8"/>
                    </a:lnTo>
                    <a:lnTo>
                      <a:pt x="27" y="14"/>
                    </a:lnTo>
                    <a:close/>
                  </a:path>
                </a:pathLst>
              </a:custGeom>
              <a:solidFill>
                <a:srgbClr val="D1DB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49" name="Freeform 591"/>
              <p:cNvSpPr>
                <a:spLocks/>
              </p:cNvSpPr>
              <p:nvPr/>
            </p:nvSpPr>
            <p:spPr bwMode="auto">
              <a:xfrm>
                <a:off x="3354" y="2657"/>
                <a:ext cx="31" cy="224"/>
              </a:xfrm>
              <a:custGeom>
                <a:avLst/>
                <a:gdLst>
                  <a:gd name="T0" fmla="*/ 20 w 94"/>
                  <a:gd name="T1" fmla="*/ 1 h 672"/>
                  <a:gd name="T2" fmla="*/ 18 w 94"/>
                  <a:gd name="T3" fmla="*/ 0 h 672"/>
                  <a:gd name="T4" fmla="*/ 15 w 94"/>
                  <a:gd name="T5" fmla="*/ 0 h 672"/>
                  <a:gd name="T6" fmla="*/ 12 w 94"/>
                  <a:gd name="T7" fmla="*/ 2 h 672"/>
                  <a:gd name="T8" fmla="*/ 9 w 94"/>
                  <a:gd name="T9" fmla="*/ 9 h 672"/>
                  <a:gd name="T10" fmla="*/ 10 w 94"/>
                  <a:gd name="T11" fmla="*/ 17 h 672"/>
                  <a:gd name="T12" fmla="*/ 12 w 94"/>
                  <a:gd name="T13" fmla="*/ 22 h 672"/>
                  <a:gd name="T14" fmla="*/ 16 w 94"/>
                  <a:gd name="T15" fmla="*/ 39 h 672"/>
                  <a:gd name="T16" fmla="*/ 17 w 94"/>
                  <a:gd name="T17" fmla="*/ 48 h 672"/>
                  <a:gd name="T18" fmla="*/ 17 w 94"/>
                  <a:gd name="T19" fmla="*/ 58 h 672"/>
                  <a:gd name="T20" fmla="*/ 18 w 94"/>
                  <a:gd name="T21" fmla="*/ 66 h 672"/>
                  <a:gd name="T22" fmla="*/ 20 w 94"/>
                  <a:gd name="T23" fmla="*/ 77 h 672"/>
                  <a:gd name="T24" fmla="*/ 18 w 94"/>
                  <a:gd name="T25" fmla="*/ 89 h 672"/>
                  <a:gd name="T26" fmla="*/ 20 w 94"/>
                  <a:gd name="T27" fmla="*/ 100 h 672"/>
                  <a:gd name="T28" fmla="*/ 20 w 94"/>
                  <a:gd name="T29" fmla="*/ 103 h 672"/>
                  <a:gd name="T30" fmla="*/ 20 w 94"/>
                  <a:gd name="T31" fmla="*/ 111 h 672"/>
                  <a:gd name="T32" fmla="*/ 20 w 94"/>
                  <a:gd name="T33" fmla="*/ 122 h 672"/>
                  <a:gd name="T34" fmla="*/ 22 w 94"/>
                  <a:gd name="T35" fmla="*/ 132 h 672"/>
                  <a:gd name="T36" fmla="*/ 24 w 94"/>
                  <a:gd name="T37" fmla="*/ 136 h 672"/>
                  <a:gd name="T38" fmla="*/ 26 w 94"/>
                  <a:gd name="T39" fmla="*/ 145 h 672"/>
                  <a:gd name="T40" fmla="*/ 23 w 94"/>
                  <a:gd name="T41" fmla="*/ 155 h 672"/>
                  <a:gd name="T42" fmla="*/ 21 w 94"/>
                  <a:gd name="T43" fmla="*/ 177 h 672"/>
                  <a:gd name="T44" fmla="*/ 21 w 94"/>
                  <a:gd name="T45" fmla="*/ 187 h 672"/>
                  <a:gd name="T46" fmla="*/ 18 w 94"/>
                  <a:gd name="T47" fmla="*/ 196 h 672"/>
                  <a:gd name="T48" fmla="*/ 14 w 94"/>
                  <a:gd name="T49" fmla="*/ 206 h 672"/>
                  <a:gd name="T50" fmla="*/ 10 w 94"/>
                  <a:gd name="T51" fmla="*/ 213 h 672"/>
                  <a:gd name="T52" fmla="*/ 7 w 94"/>
                  <a:gd name="T53" fmla="*/ 216 h 672"/>
                  <a:gd name="T54" fmla="*/ 3 w 94"/>
                  <a:gd name="T55" fmla="*/ 218 h 672"/>
                  <a:gd name="T56" fmla="*/ 1 w 94"/>
                  <a:gd name="T57" fmla="*/ 220 h 672"/>
                  <a:gd name="T58" fmla="*/ 0 w 94"/>
                  <a:gd name="T59" fmla="*/ 223 h 672"/>
                  <a:gd name="T60" fmla="*/ 4 w 94"/>
                  <a:gd name="T61" fmla="*/ 224 h 672"/>
                  <a:gd name="T62" fmla="*/ 11 w 94"/>
                  <a:gd name="T63" fmla="*/ 222 h 672"/>
                  <a:gd name="T64" fmla="*/ 19 w 94"/>
                  <a:gd name="T65" fmla="*/ 218 h 672"/>
                  <a:gd name="T66" fmla="*/ 24 w 94"/>
                  <a:gd name="T67" fmla="*/ 215 h 672"/>
                  <a:gd name="T68" fmla="*/ 26 w 94"/>
                  <a:gd name="T69" fmla="*/ 214 h 672"/>
                  <a:gd name="T70" fmla="*/ 28 w 94"/>
                  <a:gd name="T71" fmla="*/ 207 h 672"/>
                  <a:gd name="T72" fmla="*/ 29 w 94"/>
                  <a:gd name="T73" fmla="*/ 190 h 672"/>
                  <a:gd name="T74" fmla="*/ 31 w 94"/>
                  <a:gd name="T75" fmla="*/ 138 h 672"/>
                  <a:gd name="T76" fmla="*/ 30 w 94"/>
                  <a:gd name="T77" fmla="*/ 110 h 672"/>
                  <a:gd name="T78" fmla="*/ 27 w 94"/>
                  <a:gd name="T79" fmla="*/ 59 h 672"/>
                  <a:gd name="T80" fmla="*/ 26 w 94"/>
                  <a:gd name="T81" fmla="*/ 42 h 672"/>
                  <a:gd name="T82" fmla="*/ 25 w 94"/>
                  <a:gd name="T83" fmla="*/ 12 h 6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672">
                    <a:moveTo>
                      <a:pt x="64" y="3"/>
                    </a:moveTo>
                    <a:lnTo>
                      <a:pt x="62" y="3"/>
                    </a:lnTo>
                    <a:lnTo>
                      <a:pt x="59" y="2"/>
                    </a:lnTo>
                    <a:lnTo>
                      <a:pt x="56" y="1"/>
                    </a:lnTo>
                    <a:lnTo>
                      <a:pt x="51" y="0"/>
                    </a:lnTo>
                    <a:lnTo>
                      <a:pt x="46" y="0"/>
                    </a:lnTo>
                    <a:lnTo>
                      <a:pt x="41" y="2"/>
                    </a:lnTo>
                    <a:lnTo>
                      <a:pt x="36" y="6"/>
                    </a:lnTo>
                    <a:lnTo>
                      <a:pt x="32" y="12"/>
                    </a:lnTo>
                    <a:lnTo>
                      <a:pt x="28" y="28"/>
                    </a:lnTo>
                    <a:lnTo>
                      <a:pt x="29" y="42"/>
                    </a:lnTo>
                    <a:lnTo>
                      <a:pt x="31" y="51"/>
                    </a:lnTo>
                    <a:lnTo>
                      <a:pt x="32" y="56"/>
                    </a:lnTo>
                    <a:lnTo>
                      <a:pt x="35" y="66"/>
                    </a:lnTo>
                    <a:lnTo>
                      <a:pt x="42" y="90"/>
                    </a:lnTo>
                    <a:lnTo>
                      <a:pt x="49" y="116"/>
                    </a:lnTo>
                    <a:lnTo>
                      <a:pt x="52" y="132"/>
                    </a:lnTo>
                    <a:lnTo>
                      <a:pt x="52" y="143"/>
                    </a:lnTo>
                    <a:lnTo>
                      <a:pt x="51" y="158"/>
                    </a:lnTo>
                    <a:lnTo>
                      <a:pt x="51" y="175"/>
                    </a:lnTo>
                    <a:lnTo>
                      <a:pt x="52" y="186"/>
                    </a:lnTo>
                    <a:lnTo>
                      <a:pt x="55" y="197"/>
                    </a:lnTo>
                    <a:lnTo>
                      <a:pt x="58" y="214"/>
                    </a:lnTo>
                    <a:lnTo>
                      <a:pt x="60" y="232"/>
                    </a:lnTo>
                    <a:lnTo>
                      <a:pt x="58" y="250"/>
                    </a:lnTo>
                    <a:lnTo>
                      <a:pt x="56" y="267"/>
                    </a:lnTo>
                    <a:lnTo>
                      <a:pt x="57" y="285"/>
                    </a:lnTo>
                    <a:lnTo>
                      <a:pt x="60" y="300"/>
                    </a:lnTo>
                    <a:lnTo>
                      <a:pt x="61" y="305"/>
                    </a:lnTo>
                    <a:lnTo>
                      <a:pt x="61" y="309"/>
                    </a:lnTo>
                    <a:lnTo>
                      <a:pt x="62" y="319"/>
                    </a:lnTo>
                    <a:lnTo>
                      <a:pt x="62" y="334"/>
                    </a:lnTo>
                    <a:lnTo>
                      <a:pt x="61" y="350"/>
                    </a:lnTo>
                    <a:lnTo>
                      <a:pt x="61" y="367"/>
                    </a:lnTo>
                    <a:lnTo>
                      <a:pt x="65" y="383"/>
                    </a:lnTo>
                    <a:lnTo>
                      <a:pt x="68" y="396"/>
                    </a:lnTo>
                    <a:lnTo>
                      <a:pt x="70" y="401"/>
                    </a:lnTo>
                    <a:lnTo>
                      <a:pt x="72" y="407"/>
                    </a:lnTo>
                    <a:lnTo>
                      <a:pt x="75" y="419"/>
                    </a:lnTo>
                    <a:lnTo>
                      <a:pt x="78" y="434"/>
                    </a:lnTo>
                    <a:lnTo>
                      <a:pt x="76" y="447"/>
                    </a:lnTo>
                    <a:lnTo>
                      <a:pt x="71" y="466"/>
                    </a:lnTo>
                    <a:lnTo>
                      <a:pt x="67" y="498"/>
                    </a:lnTo>
                    <a:lnTo>
                      <a:pt x="64" y="531"/>
                    </a:lnTo>
                    <a:lnTo>
                      <a:pt x="64" y="553"/>
                    </a:lnTo>
                    <a:lnTo>
                      <a:pt x="64" y="562"/>
                    </a:lnTo>
                    <a:lnTo>
                      <a:pt x="60" y="574"/>
                    </a:lnTo>
                    <a:lnTo>
                      <a:pt x="55" y="588"/>
                    </a:lnTo>
                    <a:lnTo>
                      <a:pt x="49" y="604"/>
                    </a:lnTo>
                    <a:lnTo>
                      <a:pt x="42" y="618"/>
                    </a:lnTo>
                    <a:lnTo>
                      <a:pt x="36" y="630"/>
                    </a:lnTo>
                    <a:lnTo>
                      <a:pt x="30" y="640"/>
                    </a:lnTo>
                    <a:lnTo>
                      <a:pt x="26" y="645"/>
                    </a:lnTo>
                    <a:lnTo>
                      <a:pt x="21" y="647"/>
                    </a:lnTo>
                    <a:lnTo>
                      <a:pt x="16" y="650"/>
                    </a:lnTo>
                    <a:lnTo>
                      <a:pt x="10" y="654"/>
                    </a:lnTo>
                    <a:lnTo>
                      <a:pt x="6" y="658"/>
                    </a:lnTo>
                    <a:lnTo>
                      <a:pt x="2" y="661"/>
                    </a:lnTo>
                    <a:lnTo>
                      <a:pt x="0" y="665"/>
                    </a:lnTo>
                    <a:lnTo>
                      <a:pt x="0" y="668"/>
                    </a:lnTo>
                    <a:lnTo>
                      <a:pt x="4" y="671"/>
                    </a:lnTo>
                    <a:lnTo>
                      <a:pt x="11" y="672"/>
                    </a:lnTo>
                    <a:lnTo>
                      <a:pt x="21" y="669"/>
                    </a:lnTo>
                    <a:lnTo>
                      <a:pt x="34" y="665"/>
                    </a:lnTo>
                    <a:lnTo>
                      <a:pt x="46" y="660"/>
                    </a:lnTo>
                    <a:lnTo>
                      <a:pt x="57" y="655"/>
                    </a:lnTo>
                    <a:lnTo>
                      <a:pt x="67" y="650"/>
                    </a:lnTo>
                    <a:lnTo>
                      <a:pt x="74" y="646"/>
                    </a:lnTo>
                    <a:lnTo>
                      <a:pt x="76" y="645"/>
                    </a:lnTo>
                    <a:lnTo>
                      <a:pt x="78" y="642"/>
                    </a:lnTo>
                    <a:lnTo>
                      <a:pt x="82" y="632"/>
                    </a:lnTo>
                    <a:lnTo>
                      <a:pt x="86" y="621"/>
                    </a:lnTo>
                    <a:lnTo>
                      <a:pt x="88" y="611"/>
                    </a:lnTo>
                    <a:lnTo>
                      <a:pt x="89" y="570"/>
                    </a:lnTo>
                    <a:lnTo>
                      <a:pt x="91" y="492"/>
                    </a:lnTo>
                    <a:lnTo>
                      <a:pt x="93" y="413"/>
                    </a:lnTo>
                    <a:lnTo>
                      <a:pt x="94" y="371"/>
                    </a:lnTo>
                    <a:lnTo>
                      <a:pt x="92" y="330"/>
                    </a:lnTo>
                    <a:lnTo>
                      <a:pt x="87" y="252"/>
                    </a:lnTo>
                    <a:lnTo>
                      <a:pt x="81" y="178"/>
                    </a:lnTo>
                    <a:lnTo>
                      <a:pt x="79" y="144"/>
                    </a:lnTo>
                    <a:lnTo>
                      <a:pt x="80" y="125"/>
                    </a:lnTo>
                    <a:lnTo>
                      <a:pt x="81" y="84"/>
                    </a:lnTo>
                    <a:lnTo>
                      <a:pt x="76" y="37"/>
                    </a:lnTo>
                    <a:lnTo>
                      <a:pt x="64" y="3"/>
                    </a:lnTo>
                    <a:close/>
                  </a:path>
                </a:pathLst>
              </a:custGeom>
              <a:solidFill>
                <a:srgbClr val="0C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0" name="Freeform 592"/>
              <p:cNvSpPr>
                <a:spLocks/>
              </p:cNvSpPr>
              <p:nvPr/>
            </p:nvSpPr>
            <p:spPr bwMode="auto">
              <a:xfrm>
                <a:off x="3384" y="2667"/>
                <a:ext cx="20" cy="201"/>
              </a:xfrm>
              <a:custGeom>
                <a:avLst/>
                <a:gdLst>
                  <a:gd name="T0" fmla="*/ 15 w 61"/>
                  <a:gd name="T1" fmla="*/ 201 h 604"/>
                  <a:gd name="T2" fmla="*/ 13 w 61"/>
                  <a:gd name="T3" fmla="*/ 186 h 604"/>
                  <a:gd name="T4" fmla="*/ 10 w 61"/>
                  <a:gd name="T5" fmla="*/ 151 h 604"/>
                  <a:gd name="T6" fmla="*/ 8 w 61"/>
                  <a:gd name="T7" fmla="*/ 113 h 604"/>
                  <a:gd name="T8" fmla="*/ 6 w 61"/>
                  <a:gd name="T9" fmla="*/ 89 h 604"/>
                  <a:gd name="T10" fmla="*/ 5 w 61"/>
                  <a:gd name="T11" fmla="*/ 68 h 604"/>
                  <a:gd name="T12" fmla="*/ 3 w 61"/>
                  <a:gd name="T13" fmla="*/ 38 h 604"/>
                  <a:gd name="T14" fmla="*/ 1 w 61"/>
                  <a:gd name="T15" fmla="*/ 12 h 604"/>
                  <a:gd name="T16" fmla="*/ 0 w 61"/>
                  <a:gd name="T17" fmla="*/ 0 h 604"/>
                  <a:gd name="T18" fmla="*/ 1 w 61"/>
                  <a:gd name="T19" fmla="*/ 10 h 604"/>
                  <a:gd name="T20" fmla="*/ 5 w 61"/>
                  <a:gd name="T21" fmla="*/ 35 h 604"/>
                  <a:gd name="T22" fmla="*/ 8 w 61"/>
                  <a:gd name="T23" fmla="*/ 65 h 604"/>
                  <a:gd name="T24" fmla="*/ 9 w 61"/>
                  <a:gd name="T25" fmla="*/ 90 h 604"/>
                  <a:gd name="T26" fmla="*/ 10 w 61"/>
                  <a:gd name="T27" fmla="*/ 97 h 604"/>
                  <a:gd name="T28" fmla="*/ 10 w 61"/>
                  <a:gd name="T29" fmla="*/ 113 h 604"/>
                  <a:gd name="T30" fmla="*/ 12 w 61"/>
                  <a:gd name="T31" fmla="*/ 130 h 604"/>
                  <a:gd name="T32" fmla="*/ 14 w 61"/>
                  <a:gd name="T33" fmla="*/ 139 h 604"/>
                  <a:gd name="T34" fmla="*/ 15 w 61"/>
                  <a:gd name="T35" fmla="*/ 151 h 604"/>
                  <a:gd name="T36" fmla="*/ 18 w 61"/>
                  <a:gd name="T37" fmla="*/ 172 h 604"/>
                  <a:gd name="T38" fmla="*/ 19 w 61"/>
                  <a:gd name="T39" fmla="*/ 192 h 604"/>
                  <a:gd name="T40" fmla="*/ 20 w 61"/>
                  <a:gd name="T41" fmla="*/ 201 h 604"/>
                  <a:gd name="T42" fmla="*/ 15 w 61"/>
                  <a:gd name="T43" fmla="*/ 201 h 6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604">
                    <a:moveTo>
                      <a:pt x="45" y="604"/>
                    </a:moveTo>
                    <a:lnTo>
                      <a:pt x="41" y="558"/>
                    </a:lnTo>
                    <a:lnTo>
                      <a:pt x="32" y="455"/>
                    </a:lnTo>
                    <a:lnTo>
                      <a:pt x="23" y="341"/>
                    </a:lnTo>
                    <a:lnTo>
                      <a:pt x="19" y="268"/>
                    </a:lnTo>
                    <a:lnTo>
                      <a:pt x="16" y="205"/>
                    </a:lnTo>
                    <a:lnTo>
                      <a:pt x="9" y="115"/>
                    </a:lnTo>
                    <a:lnTo>
                      <a:pt x="3" y="35"/>
                    </a:lnTo>
                    <a:lnTo>
                      <a:pt x="0" y="0"/>
                    </a:lnTo>
                    <a:lnTo>
                      <a:pt x="4" y="31"/>
                    </a:lnTo>
                    <a:lnTo>
                      <a:pt x="15" y="105"/>
                    </a:lnTo>
                    <a:lnTo>
                      <a:pt x="24" y="194"/>
                    </a:lnTo>
                    <a:lnTo>
                      <a:pt x="27" y="271"/>
                    </a:lnTo>
                    <a:lnTo>
                      <a:pt x="29" y="292"/>
                    </a:lnTo>
                    <a:lnTo>
                      <a:pt x="32" y="340"/>
                    </a:lnTo>
                    <a:lnTo>
                      <a:pt x="37" y="390"/>
                    </a:lnTo>
                    <a:lnTo>
                      <a:pt x="42" y="419"/>
                    </a:lnTo>
                    <a:lnTo>
                      <a:pt x="47" y="453"/>
                    </a:lnTo>
                    <a:lnTo>
                      <a:pt x="54" y="516"/>
                    </a:lnTo>
                    <a:lnTo>
                      <a:pt x="59" y="577"/>
                    </a:lnTo>
                    <a:lnTo>
                      <a:pt x="61" y="604"/>
                    </a:lnTo>
                    <a:lnTo>
                      <a:pt x="45" y="6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1" name="Freeform 593"/>
              <p:cNvSpPr>
                <a:spLocks/>
              </p:cNvSpPr>
              <p:nvPr/>
            </p:nvSpPr>
            <p:spPr bwMode="auto">
              <a:xfrm>
                <a:off x="3396" y="2669"/>
                <a:ext cx="13" cy="202"/>
              </a:xfrm>
              <a:custGeom>
                <a:avLst/>
                <a:gdLst>
                  <a:gd name="T0" fmla="*/ 8 w 38"/>
                  <a:gd name="T1" fmla="*/ 202 h 606"/>
                  <a:gd name="T2" fmla="*/ 7 w 38"/>
                  <a:gd name="T3" fmla="*/ 186 h 606"/>
                  <a:gd name="T4" fmla="*/ 5 w 38"/>
                  <a:gd name="T5" fmla="*/ 152 h 606"/>
                  <a:gd name="T6" fmla="*/ 3 w 38"/>
                  <a:gd name="T7" fmla="*/ 114 h 606"/>
                  <a:gd name="T8" fmla="*/ 3 w 38"/>
                  <a:gd name="T9" fmla="*/ 89 h 606"/>
                  <a:gd name="T10" fmla="*/ 2 w 38"/>
                  <a:gd name="T11" fmla="*/ 68 h 606"/>
                  <a:gd name="T12" fmla="*/ 1 w 38"/>
                  <a:gd name="T13" fmla="*/ 39 h 606"/>
                  <a:gd name="T14" fmla="*/ 0 w 38"/>
                  <a:gd name="T15" fmla="*/ 12 h 606"/>
                  <a:gd name="T16" fmla="*/ 0 w 38"/>
                  <a:gd name="T17" fmla="*/ 0 h 606"/>
                  <a:gd name="T18" fmla="*/ 1 w 38"/>
                  <a:gd name="T19" fmla="*/ 10 h 606"/>
                  <a:gd name="T20" fmla="*/ 3 w 38"/>
                  <a:gd name="T21" fmla="*/ 35 h 606"/>
                  <a:gd name="T22" fmla="*/ 6 w 38"/>
                  <a:gd name="T23" fmla="*/ 65 h 606"/>
                  <a:gd name="T24" fmla="*/ 6 w 38"/>
                  <a:gd name="T25" fmla="*/ 91 h 606"/>
                  <a:gd name="T26" fmla="*/ 6 w 38"/>
                  <a:gd name="T27" fmla="*/ 98 h 606"/>
                  <a:gd name="T28" fmla="*/ 7 w 38"/>
                  <a:gd name="T29" fmla="*/ 114 h 606"/>
                  <a:gd name="T30" fmla="*/ 8 w 38"/>
                  <a:gd name="T31" fmla="*/ 130 h 606"/>
                  <a:gd name="T32" fmla="*/ 9 w 38"/>
                  <a:gd name="T33" fmla="*/ 140 h 606"/>
                  <a:gd name="T34" fmla="*/ 11 w 38"/>
                  <a:gd name="T35" fmla="*/ 151 h 606"/>
                  <a:gd name="T36" fmla="*/ 12 w 38"/>
                  <a:gd name="T37" fmla="*/ 172 h 606"/>
                  <a:gd name="T38" fmla="*/ 13 w 38"/>
                  <a:gd name="T39" fmla="*/ 193 h 606"/>
                  <a:gd name="T40" fmla="*/ 13 w 38"/>
                  <a:gd name="T41" fmla="*/ 202 h 606"/>
                  <a:gd name="T42" fmla="*/ 8 w 38"/>
                  <a:gd name="T43" fmla="*/ 202 h 6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606">
                    <a:moveTo>
                      <a:pt x="23" y="606"/>
                    </a:moveTo>
                    <a:lnTo>
                      <a:pt x="21" y="559"/>
                    </a:lnTo>
                    <a:lnTo>
                      <a:pt x="14" y="455"/>
                    </a:lnTo>
                    <a:lnTo>
                      <a:pt x="9" y="342"/>
                    </a:lnTo>
                    <a:lnTo>
                      <a:pt x="8" y="268"/>
                    </a:lnTo>
                    <a:lnTo>
                      <a:pt x="7" y="205"/>
                    </a:lnTo>
                    <a:lnTo>
                      <a:pt x="4" y="116"/>
                    </a:lnTo>
                    <a:lnTo>
                      <a:pt x="1" y="35"/>
                    </a:lnTo>
                    <a:lnTo>
                      <a:pt x="0" y="0"/>
                    </a:lnTo>
                    <a:lnTo>
                      <a:pt x="3" y="31"/>
                    </a:lnTo>
                    <a:lnTo>
                      <a:pt x="10" y="105"/>
                    </a:lnTo>
                    <a:lnTo>
                      <a:pt x="17" y="195"/>
                    </a:lnTo>
                    <a:lnTo>
                      <a:pt x="17" y="272"/>
                    </a:lnTo>
                    <a:lnTo>
                      <a:pt x="18" y="294"/>
                    </a:lnTo>
                    <a:lnTo>
                      <a:pt x="20" y="341"/>
                    </a:lnTo>
                    <a:lnTo>
                      <a:pt x="23" y="391"/>
                    </a:lnTo>
                    <a:lnTo>
                      <a:pt x="27" y="420"/>
                    </a:lnTo>
                    <a:lnTo>
                      <a:pt x="31" y="454"/>
                    </a:lnTo>
                    <a:lnTo>
                      <a:pt x="34" y="517"/>
                    </a:lnTo>
                    <a:lnTo>
                      <a:pt x="37" y="578"/>
                    </a:lnTo>
                    <a:lnTo>
                      <a:pt x="38" y="606"/>
                    </a:lnTo>
                    <a:lnTo>
                      <a:pt x="23" y="60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2" name="Freeform 594"/>
              <p:cNvSpPr>
                <a:spLocks/>
              </p:cNvSpPr>
              <p:nvPr/>
            </p:nvSpPr>
            <p:spPr bwMode="auto">
              <a:xfrm>
                <a:off x="3439" y="2813"/>
                <a:ext cx="192" cy="56"/>
              </a:xfrm>
              <a:custGeom>
                <a:avLst/>
                <a:gdLst>
                  <a:gd name="T0" fmla="*/ 7 w 576"/>
                  <a:gd name="T1" fmla="*/ 0 h 169"/>
                  <a:gd name="T2" fmla="*/ 4 w 576"/>
                  <a:gd name="T3" fmla="*/ 0 h 169"/>
                  <a:gd name="T4" fmla="*/ 1 w 576"/>
                  <a:gd name="T5" fmla="*/ 1 h 169"/>
                  <a:gd name="T6" fmla="*/ 0 w 576"/>
                  <a:gd name="T7" fmla="*/ 5 h 169"/>
                  <a:gd name="T8" fmla="*/ 2 w 576"/>
                  <a:gd name="T9" fmla="*/ 11 h 169"/>
                  <a:gd name="T10" fmla="*/ 4 w 576"/>
                  <a:gd name="T11" fmla="*/ 17 h 169"/>
                  <a:gd name="T12" fmla="*/ 8 w 576"/>
                  <a:gd name="T13" fmla="*/ 20 h 169"/>
                  <a:gd name="T14" fmla="*/ 12 w 576"/>
                  <a:gd name="T15" fmla="*/ 21 h 169"/>
                  <a:gd name="T16" fmla="*/ 15 w 576"/>
                  <a:gd name="T17" fmla="*/ 23 h 169"/>
                  <a:gd name="T18" fmla="*/ 17 w 576"/>
                  <a:gd name="T19" fmla="*/ 24 h 169"/>
                  <a:gd name="T20" fmla="*/ 47 w 576"/>
                  <a:gd name="T21" fmla="*/ 30 h 169"/>
                  <a:gd name="T22" fmla="*/ 86 w 576"/>
                  <a:gd name="T23" fmla="*/ 40 h 169"/>
                  <a:gd name="T24" fmla="*/ 98 w 576"/>
                  <a:gd name="T25" fmla="*/ 43 h 169"/>
                  <a:gd name="T26" fmla="*/ 115 w 576"/>
                  <a:gd name="T27" fmla="*/ 48 h 169"/>
                  <a:gd name="T28" fmla="*/ 130 w 576"/>
                  <a:gd name="T29" fmla="*/ 51 h 169"/>
                  <a:gd name="T30" fmla="*/ 138 w 576"/>
                  <a:gd name="T31" fmla="*/ 51 h 169"/>
                  <a:gd name="T32" fmla="*/ 146 w 576"/>
                  <a:gd name="T33" fmla="*/ 53 h 169"/>
                  <a:gd name="T34" fmla="*/ 156 w 576"/>
                  <a:gd name="T35" fmla="*/ 55 h 169"/>
                  <a:gd name="T36" fmla="*/ 165 w 576"/>
                  <a:gd name="T37" fmla="*/ 56 h 169"/>
                  <a:gd name="T38" fmla="*/ 172 w 576"/>
                  <a:gd name="T39" fmla="*/ 54 h 169"/>
                  <a:gd name="T40" fmla="*/ 180 w 576"/>
                  <a:gd name="T41" fmla="*/ 49 h 169"/>
                  <a:gd name="T42" fmla="*/ 187 w 576"/>
                  <a:gd name="T43" fmla="*/ 44 h 169"/>
                  <a:gd name="T44" fmla="*/ 192 w 576"/>
                  <a:gd name="T45" fmla="*/ 39 h 169"/>
                  <a:gd name="T46" fmla="*/ 191 w 576"/>
                  <a:gd name="T47" fmla="*/ 37 h 169"/>
                  <a:gd name="T48" fmla="*/ 190 w 576"/>
                  <a:gd name="T49" fmla="*/ 35 h 169"/>
                  <a:gd name="T50" fmla="*/ 187 w 576"/>
                  <a:gd name="T51" fmla="*/ 35 h 169"/>
                  <a:gd name="T52" fmla="*/ 183 w 576"/>
                  <a:gd name="T53" fmla="*/ 35 h 169"/>
                  <a:gd name="T54" fmla="*/ 179 w 576"/>
                  <a:gd name="T55" fmla="*/ 35 h 169"/>
                  <a:gd name="T56" fmla="*/ 171 w 576"/>
                  <a:gd name="T57" fmla="*/ 36 h 169"/>
                  <a:gd name="T58" fmla="*/ 163 w 576"/>
                  <a:gd name="T59" fmla="*/ 37 h 169"/>
                  <a:gd name="T60" fmla="*/ 155 w 576"/>
                  <a:gd name="T61" fmla="*/ 38 h 169"/>
                  <a:gd name="T62" fmla="*/ 149 w 576"/>
                  <a:gd name="T63" fmla="*/ 39 h 169"/>
                  <a:gd name="T64" fmla="*/ 135 w 576"/>
                  <a:gd name="T65" fmla="*/ 39 h 169"/>
                  <a:gd name="T66" fmla="*/ 118 w 576"/>
                  <a:gd name="T67" fmla="*/ 38 h 169"/>
                  <a:gd name="T68" fmla="*/ 105 w 576"/>
                  <a:gd name="T69" fmla="*/ 38 h 169"/>
                  <a:gd name="T70" fmla="*/ 99 w 576"/>
                  <a:gd name="T71" fmla="*/ 37 h 169"/>
                  <a:gd name="T72" fmla="*/ 87 w 576"/>
                  <a:gd name="T73" fmla="*/ 34 h 169"/>
                  <a:gd name="T74" fmla="*/ 73 w 576"/>
                  <a:gd name="T75" fmla="*/ 31 h 169"/>
                  <a:gd name="T76" fmla="*/ 63 w 576"/>
                  <a:gd name="T77" fmla="*/ 29 h 169"/>
                  <a:gd name="T78" fmla="*/ 61 w 576"/>
                  <a:gd name="T79" fmla="*/ 28 h 169"/>
                  <a:gd name="T80" fmla="*/ 55 w 576"/>
                  <a:gd name="T81" fmla="*/ 27 h 169"/>
                  <a:gd name="T82" fmla="*/ 46 w 576"/>
                  <a:gd name="T83" fmla="*/ 24 h 169"/>
                  <a:gd name="T84" fmla="*/ 38 w 576"/>
                  <a:gd name="T85" fmla="*/ 21 h 169"/>
                  <a:gd name="T86" fmla="*/ 32 w 576"/>
                  <a:gd name="T87" fmla="*/ 17 h 169"/>
                  <a:gd name="T88" fmla="*/ 26 w 576"/>
                  <a:gd name="T89" fmla="*/ 12 h 169"/>
                  <a:gd name="T90" fmla="*/ 19 w 576"/>
                  <a:gd name="T91" fmla="*/ 7 h 169"/>
                  <a:gd name="T92" fmla="*/ 12 w 576"/>
                  <a:gd name="T93" fmla="*/ 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6" h="169">
                    <a:moveTo>
                      <a:pt x="26" y="2"/>
                    </a:moveTo>
                    <a:lnTo>
                      <a:pt x="22" y="1"/>
                    </a:lnTo>
                    <a:lnTo>
                      <a:pt x="17" y="0"/>
                    </a:lnTo>
                    <a:lnTo>
                      <a:pt x="13" y="0"/>
                    </a:lnTo>
                    <a:lnTo>
                      <a:pt x="8" y="1"/>
                    </a:lnTo>
                    <a:lnTo>
                      <a:pt x="3" y="4"/>
                    </a:lnTo>
                    <a:lnTo>
                      <a:pt x="1" y="8"/>
                    </a:lnTo>
                    <a:lnTo>
                      <a:pt x="0" y="14"/>
                    </a:lnTo>
                    <a:lnTo>
                      <a:pt x="2" y="20"/>
                    </a:lnTo>
                    <a:lnTo>
                      <a:pt x="6" y="32"/>
                    </a:lnTo>
                    <a:lnTo>
                      <a:pt x="10" y="42"/>
                    </a:lnTo>
                    <a:lnTo>
                      <a:pt x="13" y="50"/>
                    </a:lnTo>
                    <a:lnTo>
                      <a:pt x="19" y="57"/>
                    </a:lnTo>
                    <a:lnTo>
                      <a:pt x="24" y="59"/>
                    </a:lnTo>
                    <a:lnTo>
                      <a:pt x="29" y="62"/>
                    </a:lnTo>
                    <a:lnTo>
                      <a:pt x="35" y="64"/>
                    </a:lnTo>
                    <a:lnTo>
                      <a:pt x="40" y="67"/>
                    </a:lnTo>
                    <a:lnTo>
                      <a:pt x="45" y="69"/>
                    </a:lnTo>
                    <a:lnTo>
                      <a:pt x="50" y="70"/>
                    </a:lnTo>
                    <a:lnTo>
                      <a:pt x="52" y="72"/>
                    </a:lnTo>
                    <a:lnTo>
                      <a:pt x="53" y="72"/>
                    </a:lnTo>
                    <a:lnTo>
                      <a:pt x="141" y="91"/>
                    </a:lnTo>
                    <a:lnTo>
                      <a:pt x="254" y="120"/>
                    </a:lnTo>
                    <a:lnTo>
                      <a:pt x="259" y="121"/>
                    </a:lnTo>
                    <a:lnTo>
                      <a:pt x="273" y="125"/>
                    </a:lnTo>
                    <a:lnTo>
                      <a:pt x="295" y="131"/>
                    </a:lnTo>
                    <a:lnTo>
                      <a:pt x="319" y="137"/>
                    </a:lnTo>
                    <a:lnTo>
                      <a:pt x="345" y="144"/>
                    </a:lnTo>
                    <a:lnTo>
                      <a:pt x="369" y="149"/>
                    </a:lnTo>
                    <a:lnTo>
                      <a:pt x="389" y="153"/>
                    </a:lnTo>
                    <a:lnTo>
                      <a:pt x="402" y="154"/>
                    </a:lnTo>
                    <a:lnTo>
                      <a:pt x="413" y="155"/>
                    </a:lnTo>
                    <a:lnTo>
                      <a:pt x="425" y="157"/>
                    </a:lnTo>
                    <a:lnTo>
                      <a:pt x="438" y="160"/>
                    </a:lnTo>
                    <a:lnTo>
                      <a:pt x="453" y="163"/>
                    </a:lnTo>
                    <a:lnTo>
                      <a:pt x="468" y="166"/>
                    </a:lnTo>
                    <a:lnTo>
                      <a:pt x="481" y="169"/>
                    </a:lnTo>
                    <a:lnTo>
                      <a:pt x="495" y="169"/>
                    </a:lnTo>
                    <a:lnTo>
                      <a:pt x="506" y="166"/>
                    </a:lnTo>
                    <a:lnTo>
                      <a:pt x="517" y="162"/>
                    </a:lnTo>
                    <a:lnTo>
                      <a:pt x="529" y="155"/>
                    </a:lnTo>
                    <a:lnTo>
                      <a:pt x="541" y="148"/>
                    </a:lnTo>
                    <a:lnTo>
                      <a:pt x="552" y="140"/>
                    </a:lnTo>
                    <a:lnTo>
                      <a:pt x="562" y="133"/>
                    </a:lnTo>
                    <a:lnTo>
                      <a:pt x="570" y="124"/>
                    </a:lnTo>
                    <a:lnTo>
                      <a:pt x="575" y="118"/>
                    </a:lnTo>
                    <a:lnTo>
                      <a:pt x="576" y="114"/>
                    </a:lnTo>
                    <a:lnTo>
                      <a:pt x="574" y="111"/>
                    </a:lnTo>
                    <a:lnTo>
                      <a:pt x="572" y="109"/>
                    </a:lnTo>
                    <a:lnTo>
                      <a:pt x="569" y="107"/>
                    </a:lnTo>
                    <a:lnTo>
                      <a:pt x="565" y="106"/>
                    </a:lnTo>
                    <a:lnTo>
                      <a:pt x="560" y="105"/>
                    </a:lnTo>
                    <a:lnTo>
                      <a:pt x="556" y="105"/>
                    </a:lnTo>
                    <a:lnTo>
                      <a:pt x="550" y="105"/>
                    </a:lnTo>
                    <a:lnTo>
                      <a:pt x="545" y="105"/>
                    </a:lnTo>
                    <a:lnTo>
                      <a:pt x="538" y="106"/>
                    </a:lnTo>
                    <a:lnTo>
                      <a:pt x="526" y="107"/>
                    </a:lnTo>
                    <a:lnTo>
                      <a:pt x="514" y="109"/>
                    </a:lnTo>
                    <a:lnTo>
                      <a:pt x="501" y="111"/>
                    </a:lnTo>
                    <a:lnTo>
                      <a:pt x="488" y="113"/>
                    </a:lnTo>
                    <a:lnTo>
                      <a:pt x="475" y="115"/>
                    </a:lnTo>
                    <a:lnTo>
                      <a:pt x="464" y="116"/>
                    </a:lnTo>
                    <a:lnTo>
                      <a:pt x="457" y="117"/>
                    </a:lnTo>
                    <a:lnTo>
                      <a:pt x="446" y="117"/>
                    </a:lnTo>
                    <a:lnTo>
                      <a:pt x="429" y="117"/>
                    </a:lnTo>
                    <a:lnTo>
                      <a:pt x="406" y="117"/>
                    </a:lnTo>
                    <a:lnTo>
                      <a:pt x="381" y="117"/>
                    </a:lnTo>
                    <a:lnTo>
                      <a:pt x="355" y="116"/>
                    </a:lnTo>
                    <a:lnTo>
                      <a:pt x="333" y="116"/>
                    </a:lnTo>
                    <a:lnTo>
                      <a:pt x="315" y="115"/>
                    </a:lnTo>
                    <a:lnTo>
                      <a:pt x="305" y="114"/>
                    </a:lnTo>
                    <a:lnTo>
                      <a:pt x="296" y="112"/>
                    </a:lnTo>
                    <a:lnTo>
                      <a:pt x="280" y="109"/>
                    </a:lnTo>
                    <a:lnTo>
                      <a:pt x="261" y="104"/>
                    </a:lnTo>
                    <a:lnTo>
                      <a:pt x="239" y="100"/>
                    </a:lnTo>
                    <a:lnTo>
                      <a:pt x="220" y="95"/>
                    </a:lnTo>
                    <a:lnTo>
                      <a:pt x="202" y="92"/>
                    </a:lnTo>
                    <a:lnTo>
                      <a:pt x="190" y="88"/>
                    </a:lnTo>
                    <a:lnTo>
                      <a:pt x="186" y="87"/>
                    </a:lnTo>
                    <a:lnTo>
                      <a:pt x="183" y="86"/>
                    </a:lnTo>
                    <a:lnTo>
                      <a:pt x="176" y="84"/>
                    </a:lnTo>
                    <a:lnTo>
                      <a:pt x="164" y="81"/>
                    </a:lnTo>
                    <a:lnTo>
                      <a:pt x="152" y="78"/>
                    </a:lnTo>
                    <a:lnTo>
                      <a:pt x="138" y="73"/>
                    </a:lnTo>
                    <a:lnTo>
                      <a:pt x="125" y="68"/>
                    </a:lnTo>
                    <a:lnTo>
                      <a:pt x="113" y="63"/>
                    </a:lnTo>
                    <a:lnTo>
                      <a:pt x="105" y="57"/>
                    </a:lnTo>
                    <a:lnTo>
                      <a:pt x="97" y="50"/>
                    </a:lnTo>
                    <a:lnTo>
                      <a:pt x="89" y="43"/>
                    </a:lnTo>
                    <a:lnTo>
                      <a:pt x="78" y="36"/>
                    </a:lnTo>
                    <a:lnTo>
                      <a:pt x="67" y="28"/>
                    </a:lnTo>
                    <a:lnTo>
                      <a:pt x="57" y="21"/>
                    </a:lnTo>
                    <a:lnTo>
                      <a:pt x="45" y="14"/>
                    </a:lnTo>
                    <a:lnTo>
                      <a:pt x="35" y="7"/>
                    </a:lnTo>
                    <a:lnTo>
                      <a:pt x="26" y="2"/>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3" name="Freeform 595"/>
              <p:cNvSpPr>
                <a:spLocks/>
              </p:cNvSpPr>
              <p:nvPr/>
            </p:nvSpPr>
            <p:spPr bwMode="auto">
              <a:xfrm>
                <a:off x="3657" y="2833"/>
                <a:ext cx="21" cy="139"/>
              </a:xfrm>
              <a:custGeom>
                <a:avLst/>
                <a:gdLst>
                  <a:gd name="T0" fmla="*/ 0 w 65"/>
                  <a:gd name="T1" fmla="*/ 139 h 416"/>
                  <a:gd name="T2" fmla="*/ 1 w 65"/>
                  <a:gd name="T3" fmla="*/ 139 h 416"/>
                  <a:gd name="T4" fmla="*/ 2 w 65"/>
                  <a:gd name="T5" fmla="*/ 138 h 416"/>
                  <a:gd name="T6" fmla="*/ 4 w 65"/>
                  <a:gd name="T7" fmla="*/ 137 h 416"/>
                  <a:gd name="T8" fmla="*/ 5 w 65"/>
                  <a:gd name="T9" fmla="*/ 135 h 416"/>
                  <a:gd name="T10" fmla="*/ 6 w 65"/>
                  <a:gd name="T11" fmla="*/ 129 h 416"/>
                  <a:gd name="T12" fmla="*/ 8 w 65"/>
                  <a:gd name="T13" fmla="*/ 120 h 416"/>
                  <a:gd name="T14" fmla="*/ 10 w 65"/>
                  <a:gd name="T15" fmla="*/ 110 h 416"/>
                  <a:gd name="T16" fmla="*/ 10 w 65"/>
                  <a:gd name="T17" fmla="*/ 103 h 416"/>
                  <a:gd name="T18" fmla="*/ 10 w 65"/>
                  <a:gd name="T19" fmla="*/ 96 h 416"/>
                  <a:gd name="T20" fmla="*/ 9 w 65"/>
                  <a:gd name="T21" fmla="*/ 89 h 416"/>
                  <a:gd name="T22" fmla="*/ 7 w 65"/>
                  <a:gd name="T23" fmla="*/ 82 h 416"/>
                  <a:gd name="T24" fmla="*/ 7 w 65"/>
                  <a:gd name="T25" fmla="*/ 79 h 416"/>
                  <a:gd name="T26" fmla="*/ 7 w 65"/>
                  <a:gd name="T27" fmla="*/ 77 h 416"/>
                  <a:gd name="T28" fmla="*/ 8 w 65"/>
                  <a:gd name="T29" fmla="*/ 69 h 416"/>
                  <a:gd name="T30" fmla="*/ 9 w 65"/>
                  <a:gd name="T31" fmla="*/ 58 h 416"/>
                  <a:gd name="T32" fmla="*/ 11 w 65"/>
                  <a:gd name="T33" fmla="*/ 45 h 416"/>
                  <a:gd name="T34" fmla="*/ 13 w 65"/>
                  <a:gd name="T35" fmla="*/ 32 h 416"/>
                  <a:gd name="T36" fmla="*/ 15 w 65"/>
                  <a:gd name="T37" fmla="*/ 19 h 416"/>
                  <a:gd name="T38" fmla="*/ 17 w 65"/>
                  <a:gd name="T39" fmla="*/ 8 h 416"/>
                  <a:gd name="T40" fmla="*/ 20 w 65"/>
                  <a:gd name="T41" fmla="*/ 0 h 416"/>
                  <a:gd name="T42" fmla="*/ 20 w 65"/>
                  <a:gd name="T43" fmla="*/ 11 h 416"/>
                  <a:gd name="T44" fmla="*/ 18 w 65"/>
                  <a:gd name="T45" fmla="*/ 37 h 416"/>
                  <a:gd name="T46" fmla="*/ 18 w 65"/>
                  <a:gd name="T47" fmla="*/ 64 h 416"/>
                  <a:gd name="T48" fmla="*/ 19 w 65"/>
                  <a:gd name="T49" fmla="*/ 81 h 416"/>
                  <a:gd name="T50" fmla="*/ 21 w 65"/>
                  <a:gd name="T51" fmla="*/ 89 h 416"/>
                  <a:gd name="T52" fmla="*/ 20 w 65"/>
                  <a:gd name="T53" fmla="*/ 97 h 416"/>
                  <a:gd name="T54" fmla="*/ 19 w 65"/>
                  <a:gd name="T55" fmla="*/ 104 h 416"/>
                  <a:gd name="T56" fmla="*/ 18 w 65"/>
                  <a:gd name="T57" fmla="*/ 111 h 416"/>
                  <a:gd name="T58" fmla="*/ 18 w 65"/>
                  <a:gd name="T59" fmla="*/ 117 h 416"/>
                  <a:gd name="T60" fmla="*/ 16 w 65"/>
                  <a:gd name="T61" fmla="*/ 124 h 416"/>
                  <a:gd name="T62" fmla="*/ 14 w 65"/>
                  <a:gd name="T63" fmla="*/ 129 h 416"/>
                  <a:gd name="T64" fmla="*/ 14 w 65"/>
                  <a:gd name="T65" fmla="*/ 131 h 416"/>
                  <a:gd name="T66" fmla="*/ 11 w 65"/>
                  <a:gd name="T67" fmla="*/ 135 h 416"/>
                  <a:gd name="T68" fmla="*/ 0 w 65"/>
                  <a:gd name="T69" fmla="*/ 139 h 4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416">
                    <a:moveTo>
                      <a:pt x="0" y="416"/>
                    </a:moveTo>
                    <a:lnTo>
                      <a:pt x="2" y="416"/>
                    </a:lnTo>
                    <a:lnTo>
                      <a:pt x="6" y="414"/>
                    </a:lnTo>
                    <a:lnTo>
                      <a:pt x="11" y="411"/>
                    </a:lnTo>
                    <a:lnTo>
                      <a:pt x="15" y="404"/>
                    </a:lnTo>
                    <a:lnTo>
                      <a:pt x="19" y="387"/>
                    </a:lnTo>
                    <a:lnTo>
                      <a:pt x="24" y="358"/>
                    </a:lnTo>
                    <a:lnTo>
                      <a:pt x="30" y="328"/>
                    </a:lnTo>
                    <a:lnTo>
                      <a:pt x="32" y="307"/>
                    </a:lnTo>
                    <a:lnTo>
                      <a:pt x="30" y="288"/>
                    </a:lnTo>
                    <a:lnTo>
                      <a:pt x="27" y="265"/>
                    </a:lnTo>
                    <a:lnTo>
                      <a:pt x="23" y="245"/>
                    </a:lnTo>
                    <a:lnTo>
                      <a:pt x="21" y="237"/>
                    </a:lnTo>
                    <a:lnTo>
                      <a:pt x="22" y="229"/>
                    </a:lnTo>
                    <a:lnTo>
                      <a:pt x="24" y="207"/>
                    </a:lnTo>
                    <a:lnTo>
                      <a:pt x="28" y="174"/>
                    </a:lnTo>
                    <a:lnTo>
                      <a:pt x="33" y="136"/>
                    </a:lnTo>
                    <a:lnTo>
                      <a:pt x="39" y="96"/>
                    </a:lnTo>
                    <a:lnTo>
                      <a:pt x="46" y="57"/>
                    </a:lnTo>
                    <a:lnTo>
                      <a:pt x="54" y="23"/>
                    </a:lnTo>
                    <a:lnTo>
                      <a:pt x="63" y="0"/>
                    </a:lnTo>
                    <a:lnTo>
                      <a:pt x="61" y="34"/>
                    </a:lnTo>
                    <a:lnTo>
                      <a:pt x="57" y="110"/>
                    </a:lnTo>
                    <a:lnTo>
                      <a:pt x="55" y="192"/>
                    </a:lnTo>
                    <a:lnTo>
                      <a:pt x="60" y="243"/>
                    </a:lnTo>
                    <a:lnTo>
                      <a:pt x="65" y="267"/>
                    </a:lnTo>
                    <a:lnTo>
                      <a:pt x="63" y="289"/>
                    </a:lnTo>
                    <a:lnTo>
                      <a:pt x="59" y="312"/>
                    </a:lnTo>
                    <a:lnTo>
                      <a:pt x="57" y="331"/>
                    </a:lnTo>
                    <a:lnTo>
                      <a:pt x="55" y="351"/>
                    </a:lnTo>
                    <a:lnTo>
                      <a:pt x="50" y="370"/>
                    </a:lnTo>
                    <a:lnTo>
                      <a:pt x="44" y="386"/>
                    </a:lnTo>
                    <a:lnTo>
                      <a:pt x="42" y="392"/>
                    </a:lnTo>
                    <a:lnTo>
                      <a:pt x="35" y="404"/>
                    </a:lnTo>
                    <a:lnTo>
                      <a:pt x="0" y="4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4" name="Freeform 596"/>
              <p:cNvSpPr>
                <a:spLocks/>
              </p:cNvSpPr>
              <p:nvPr/>
            </p:nvSpPr>
            <p:spPr bwMode="auto">
              <a:xfrm>
                <a:off x="3678" y="2723"/>
                <a:ext cx="14" cy="75"/>
              </a:xfrm>
              <a:custGeom>
                <a:avLst/>
                <a:gdLst>
                  <a:gd name="T0" fmla="*/ 2 w 42"/>
                  <a:gd name="T1" fmla="*/ 7 h 227"/>
                  <a:gd name="T2" fmla="*/ 3 w 42"/>
                  <a:gd name="T3" fmla="*/ 9 h 227"/>
                  <a:gd name="T4" fmla="*/ 6 w 42"/>
                  <a:gd name="T5" fmla="*/ 14 h 227"/>
                  <a:gd name="T6" fmla="*/ 9 w 42"/>
                  <a:gd name="T7" fmla="*/ 21 h 227"/>
                  <a:gd name="T8" fmla="*/ 8 w 42"/>
                  <a:gd name="T9" fmla="*/ 29 h 227"/>
                  <a:gd name="T10" fmla="*/ 6 w 42"/>
                  <a:gd name="T11" fmla="*/ 41 h 227"/>
                  <a:gd name="T12" fmla="*/ 4 w 42"/>
                  <a:gd name="T13" fmla="*/ 56 h 227"/>
                  <a:gd name="T14" fmla="*/ 3 w 42"/>
                  <a:gd name="T15" fmla="*/ 69 h 227"/>
                  <a:gd name="T16" fmla="*/ 2 w 42"/>
                  <a:gd name="T17" fmla="*/ 75 h 227"/>
                  <a:gd name="T18" fmla="*/ 3 w 42"/>
                  <a:gd name="T19" fmla="*/ 73 h 227"/>
                  <a:gd name="T20" fmla="*/ 4 w 42"/>
                  <a:gd name="T21" fmla="*/ 69 h 227"/>
                  <a:gd name="T22" fmla="*/ 6 w 42"/>
                  <a:gd name="T23" fmla="*/ 62 h 227"/>
                  <a:gd name="T24" fmla="*/ 8 w 42"/>
                  <a:gd name="T25" fmla="*/ 54 h 227"/>
                  <a:gd name="T26" fmla="*/ 10 w 42"/>
                  <a:gd name="T27" fmla="*/ 46 h 227"/>
                  <a:gd name="T28" fmla="*/ 12 w 42"/>
                  <a:gd name="T29" fmla="*/ 38 h 227"/>
                  <a:gd name="T30" fmla="*/ 13 w 42"/>
                  <a:gd name="T31" fmla="*/ 31 h 227"/>
                  <a:gd name="T32" fmla="*/ 14 w 42"/>
                  <a:gd name="T33" fmla="*/ 26 h 227"/>
                  <a:gd name="T34" fmla="*/ 14 w 42"/>
                  <a:gd name="T35" fmla="*/ 19 h 227"/>
                  <a:gd name="T36" fmla="*/ 12 w 42"/>
                  <a:gd name="T37" fmla="*/ 13 h 227"/>
                  <a:gd name="T38" fmla="*/ 11 w 42"/>
                  <a:gd name="T39" fmla="*/ 8 h 227"/>
                  <a:gd name="T40" fmla="*/ 10 w 42"/>
                  <a:gd name="T41" fmla="*/ 5 h 227"/>
                  <a:gd name="T42" fmla="*/ 8 w 42"/>
                  <a:gd name="T43" fmla="*/ 3 h 227"/>
                  <a:gd name="T44" fmla="*/ 5 w 42"/>
                  <a:gd name="T45" fmla="*/ 1 h 227"/>
                  <a:gd name="T46" fmla="*/ 1 w 42"/>
                  <a:gd name="T47" fmla="*/ 0 h 227"/>
                  <a:gd name="T48" fmla="*/ 0 w 42"/>
                  <a:gd name="T49" fmla="*/ 0 h 227"/>
                  <a:gd name="T50" fmla="*/ 2 w 42"/>
                  <a:gd name="T51" fmla="*/ 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 h="227">
                    <a:moveTo>
                      <a:pt x="6" y="22"/>
                    </a:moveTo>
                    <a:lnTo>
                      <a:pt x="10" y="28"/>
                    </a:lnTo>
                    <a:lnTo>
                      <a:pt x="19" y="42"/>
                    </a:lnTo>
                    <a:lnTo>
                      <a:pt x="26" y="64"/>
                    </a:lnTo>
                    <a:lnTo>
                      <a:pt x="25" y="89"/>
                    </a:lnTo>
                    <a:lnTo>
                      <a:pt x="18" y="124"/>
                    </a:lnTo>
                    <a:lnTo>
                      <a:pt x="12" y="170"/>
                    </a:lnTo>
                    <a:lnTo>
                      <a:pt x="8" y="210"/>
                    </a:lnTo>
                    <a:lnTo>
                      <a:pt x="6" y="227"/>
                    </a:lnTo>
                    <a:lnTo>
                      <a:pt x="8" y="222"/>
                    </a:lnTo>
                    <a:lnTo>
                      <a:pt x="11" y="208"/>
                    </a:lnTo>
                    <a:lnTo>
                      <a:pt x="18" y="188"/>
                    </a:lnTo>
                    <a:lnTo>
                      <a:pt x="25" y="163"/>
                    </a:lnTo>
                    <a:lnTo>
                      <a:pt x="31" y="138"/>
                    </a:lnTo>
                    <a:lnTo>
                      <a:pt x="37" y="114"/>
                    </a:lnTo>
                    <a:lnTo>
                      <a:pt x="40" y="94"/>
                    </a:lnTo>
                    <a:lnTo>
                      <a:pt x="42" y="79"/>
                    </a:lnTo>
                    <a:lnTo>
                      <a:pt x="41" y="59"/>
                    </a:lnTo>
                    <a:lnTo>
                      <a:pt x="37" y="39"/>
                    </a:lnTo>
                    <a:lnTo>
                      <a:pt x="33" y="24"/>
                    </a:lnTo>
                    <a:lnTo>
                      <a:pt x="29" y="15"/>
                    </a:lnTo>
                    <a:lnTo>
                      <a:pt x="23" y="8"/>
                    </a:lnTo>
                    <a:lnTo>
                      <a:pt x="14" y="4"/>
                    </a:lnTo>
                    <a:lnTo>
                      <a:pt x="4" y="1"/>
                    </a:lnTo>
                    <a:lnTo>
                      <a:pt x="0" y="0"/>
                    </a:lnTo>
                    <a:lnTo>
                      <a:pt x="6"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5" name="Freeform 597"/>
              <p:cNvSpPr>
                <a:spLocks/>
              </p:cNvSpPr>
              <p:nvPr/>
            </p:nvSpPr>
            <p:spPr bwMode="auto">
              <a:xfrm>
                <a:off x="3685" y="2731"/>
                <a:ext cx="30" cy="234"/>
              </a:xfrm>
              <a:custGeom>
                <a:avLst/>
                <a:gdLst>
                  <a:gd name="T0" fmla="*/ 29 w 91"/>
                  <a:gd name="T1" fmla="*/ 0 h 703"/>
                  <a:gd name="T2" fmla="*/ 29 w 91"/>
                  <a:gd name="T3" fmla="*/ 0 h 703"/>
                  <a:gd name="T4" fmla="*/ 28 w 91"/>
                  <a:gd name="T5" fmla="*/ 1 h 703"/>
                  <a:gd name="T6" fmla="*/ 27 w 91"/>
                  <a:gd name="T7" fmla="*/ 1 h 703"/>
                  <a:gd name="T8" fmla="*/ 25 w 91"/>
                  <a:gd name="T9" fmla="*/ 1 h 703"/>
                  <a:gd name="T10" fmla="*/ 23 w 91"/>
                  <a:gd name="T11" fmla="*/ 2 h 703"/>
                  <a:gd name="T12" fmla="*/ 21 w 91"/>
                  <a:gd name="T13" fmla="*/ 2 h 703"/>
                  <a:gd name="T14" fmla="*/ 19 w 91"/>
                  <a:gd name="T15" fmla="*/ 1 h 703"/>
                  <a:gd name="T16" fmla="*/ 18 w 91"/>
                  <a:gd name="T17" fmla="*/ 0 h 703"/>
                  <a:gd name="T18" fmla="*/ 17 w 91"/>
                  <a:gd name="T19" fmla="*/ 9 h 703"/>
                  <a:gd name="T20" fmla="*/ 16 w 91"/>
                  <a:gd name="T21" fmla="*/ 32 h 703"/>
                  <a:gd name="T22" fmla="*/ 14 w 91"/>
                  <a:gd name="T23" fmla="*/ 66 h 703"/>
                  <a:gd name="T24" fmla="*/ 12 w 91"/>
                  <a:gd name="T25" fmla="*/ 105 h 703"/>
                  <a:gd name="T26" fmla="*/ 9 w 91"/>
                  <a:gd name="T27" fmla="*/ 145 h 703"/>
                  <a:gd name="T28" fmla="*/ 6 w 91"/>
                  <a:gd name="T29" fmla="*/ 183 h 703"/>
                  <a:gd name="T30" fmla="*/ 3 w 91"/>
                  <a:gd name="T31" fmla="*/ 213 h 703"/>
                  <a:gd name="T32" fmla="*/ 0 w 91"/>
                  <a:gd name="T33" fmla="*/ 231 h 703"/>
                  <a:gd name="T34" fmla="*/ 0 w 91"/>
                  <a:gd name="T35" fmla="*/ 232 h 703"/>
                  <a:gd name="T36" fmla="*/ 1 w 91"/>
                  <a:gd name="T37" fmla="*/ 233 h 703"/>
                  <a:gd name="T38" fmla="*/ 3 w 91"/>
                  <a:gd name="T39" fmla="*/ 234 h 703"/>
                  <a:gd name="T40" fmla="*/ 5 w 91"/>
                  <a:gd name="T41" fmla="*/ 233 h 703"/>
                  <a:gd name="T42" fmla="*/ 6 w 91"/>
                  <a:gd name="T43" fmla="*/ 227 h 703"/>
                  <a:gd name="T44" fmla="*/ 9 w 91"/>
                  <a:gd name="T45" fmla="*/ 210 h 703"/>
                  <a:gd name="T46" fmla="*/ 14 w 91"/>
                  <a:gd name="T47" fmla="*/ 184 h 703"/>
                  <a:gd name="T48" fmla="*/ 19 w 91"/>
                  <a:gd name="T49" fmla="*/ 152 h 703"/>
                  <a:gd name="T50" fmla="*/ 24 w 91"/>
                  <a:gd name="T51" fmla="*/ 115 h 703"/>
                  <a:gd name="T52" fmla="*/ 28 w 91"/>
                  <a:gd name="T53" fmla="*/ 76 h 703"/>
                  <a:gd name="T54" fmla="*/ 30 w 91"/>
                  <a:gd name="T55" fmla="*/ 37 h 703"/>
                  <a:gd name="T56" fmla="*/ 29 w 91"/>
                  <a:gd name="T57" fmla="*/ 0 h 7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1" h="703">
                    <a:moveTo>
                      <a:pt x="88" y="0"/>
                    </a:moveTo>
                    <a:lnTo>
                      <a:pt x="87" y="0"/>
                    </a:lnTo>
                    <a:lnTo>
                      <a:pt x="85" y="2"/>
                    </a:lnTo>
                    <a:lnTo>
                      <a:pt x="81" y="3"/>
                    </a:lnTo>
                    <a:lnTo>
                      <a:pt x="76" y="4"/>
                    </a:lnTo>
                    <a:lnTo>
                      <a:pt x="70" y="5"/>
                    </a:lnTo>
                    <a:lnTo>
                      <a:pt x="64" y="5"/>
                    </a:lnTo>
                    <a:lnTo>
                      <a:pt x="59" y="3"/>
                    </a:lnTo>
                    <a:lnTo>
                      <a:pt x="54" y="0"/>
                    </a:lnTo>
                    <a:lnTo>
                      <a:pt x="53" y="27"/>
                    </a:lnTo>
                    <a:lnTo>
                      <a:pt x="49" y="96"/>
                    </a:lnTo>
                    <a:lnTo>
                      <a:pt x="43" y="197"/>
                    </a:lnTo>
                    <a:lnTo>
                      <a:pt x="36" y="315"/>
                    </a:lnTo>
                    <a:lnTo>
                      <a:pt x="27" y="437"/>
                    </a:lnTo>
                    <a:lnTo>
                      <a:pt x="18" y="550"/>
                    </a:lnTo>
                    <a:lnTo>
                      <a:pt x="9" y="640"/>
                    </a:lnTo>
                    <a:lnTo>
                      <a:pt x="0" y="695"/>
                    </a:lnTo>
                    <a:lnTo>
                      <a:pt x="1" y="697"/>
                    </a:lnTo>
                    <a:lnTo>
                      <a:pt x="4" y="700"/>
                    </a:lnTo>
                    <a:lnTo>
                      <a:pt x="8" y="703"/>
                    </a:lnTo>
                    <a:lnTo>
                      <a:pt x="14" y="701"/>
                    </a:lnTo>
                    <a:lnTo>
                      <a:pt x="18" y="682"/>
                    </a:lnTo>
                    <a:lnTo>
                      <a:pt x="28" y="631"/>
                    </a:lnTo>
                    <a:lnTo>
                      <a:pt x="43" y="553"/>
                    </a:lnTo>
                    <a:lnTo>
                      <a:pt x="59" y="456"/>
                    </a:lnTo>
                    <a:lnTo>
                      <a:pt x="74" y="346"/>
                    </a:lnTo>
                    <a:lnTo>
                      <a:pt x="85" y="228"/>
                    </a:lnTo>
                    <a:lnTo>
                      <a:pt x="91" y="111"/>
                    </a:lnTo>
                    <a:lnTo>
                      <a:pt x="88"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6" name="Freeform 598"/>
              <p:cNvSpPr>
                <a:spLocks/>
              </p:cNvSpPr>
              <p:nvPr/>
            </p:nvSpPr>
            <p:spPr bwMode="auto">
              <a:xfrm>
                <a:off x="3122" y="2629"/>
                <a:ext cx="247" cy="64"/>
              </a:xfrm>
              <a:custGeom>
                <a:avLst/>
                <a:gdLst>
                  <a:gd name="T0" fmla="*/ 1 w 740"/>
                  <a:gd name="T1" fmla="*/ 28 h 192"/>
                  <a:gd name="T2" fmla="*/ 4 w 740"/>
                  <a:gd name="T3" fmla="*/ 54 h 192"/>
                  <a:gd name="T4" fmla="*/ 10 w 740"/>
                  <a:gd name="T5" fmla="*/ 63 h 192"/>
                  <a:gd name="T6" fmla="*/ 6 w 740"/>
                  <a:gd name="T7" fmla="*/ 26 h 192"/>
                  <a:gd name="T8" fmla="*/ 9 w 740"/>
                  <a:gd name="T9" fmla="*/ 26 h 192"/>
                  <a:gd name="T10" fmla="*/ 15 w 740"/>
                  <a:gd name="T11" fmla="*/ 26 h 192"/>
                  <a:gd name="T12" fmla="*/ 23 w 740"/>
                  <a:gd name="T13" fmla="*/ 25 h 192"/>
                  <a:gd name="T14" fmla="*/ 34 w 740"/>
                  <a:gd name="T15" fmla="*/ 24 h 192"/>
                  <a:gd name="T16" fmla="*/ 47 w 740"/>
                  <a:gd name="T17" fmla="*/ 23 h 192"/>
                  <a:gd name="T18" fmla="*/ 62 w 740"/>
                  <a:gd name="T19" fmla="*/ 21 h 192"/>
                  <a:gd name="T20" fmla="*/ 78 w 740"/>
                  <a:gd name="T21" fmla="*/ 20 h 192"/>
                  <a:gd name="T22" fmla="*/ 96 w 740"/>
                  <a:gd name="T23" fmla="*/ 18 h 192"/>
                  <a:gd name="T24" fmla="*/ 114 w 740"/>
                  <a:gd name="T25" fmla="*/ 16 h 192"/>
                  <a:gd name="T26" fmla="*/ 135 w 740"/>
                  <a:gd name="T27" fmla="*/ 14 h 192"/>
                  <a:gd name="T28" fmla="*/ 155 w 740"/>
                  <a:gd name="T29" fmla="*/ 11 h 192"/>
                  <a:gd name="T30" fmla="*/ 175 w 740"/>
                  <a:gd name="T31" fmla="*/ 9 h 192"/>
                  <a:gd name="T32" fmla="*/ 196 w 740"/>
                  <a:gd name="T33" fmla="*/ 7 h 192"/>
                  <a:gd name="T34" fmla="*/ 217 w 740"/>
                  <a:gd name="T35" fmla="*/ 4 h 192"/>
                  <a:gd name="T36" fmla="*/ 237 w 740"/>
                  <a:gd name="T37" fmla="*/ 1 h 192"/>
                  <a:gd name="T38" fmla="*/ 246 w 740"/>
                  <a:gd name="T39" fmla="*/ 0 h 192"/>
                  <a:gd name="T40" fmla="*/ 241 w 740"/>
                  <a:gd name="T41" fmla="*/ 0 h 192"/>
                  <a:gd name="T42" fmla="*/ 232 w 740"/>
                  <a:gd name="T43" fmla="*/ 1 h 192"/>
                  <a:gd name="T44" fmla="*/ 219 w 740"/>
                  <a:gd name="T45" fmla="*/ 2 h 192"/>
                  <a:gd name="T46" fmla="*/ 203 w 740"/>
                  <a:gd name="T47" fmla="*/ 4 h 192"/>
                  <a:gd name="T48" fmla="*/ 184 w 740"/>
                  <a:gd name="T49" fmla="*/ 5 h 192"/>
                  <a:gd name="T50" fmla="*/ 163 w 740"/>
                  <a:gd name="T51" fmla="*/ 7 h 192"/>
                  <a:gd name="T52" fmla="*/ 141 w 740"/>
                  <a:gd name="T53" fmla="*/ 9 h 192"/>
                  <a:gd name="T54" fmla="*/ 119 w 740"/>
                  <a:gd name="T55" fmla="*/ 11 h 192"/>
                  <a:gd name="T56" fmla="*/ 97 w 740"/>
                  <a:gd name="T57" fmla="*/ 13 h 192"/>
                  <a:gd name="T58" fmla="*/ 75 w 740"/>
                  <a:gd name="T59" fmla="*/ 15 h 192"/>
                  <a:gd name="T60" fmla="*/ 55 w 740"/>
                  <a:gd name="T61" fmla="*/ 17 h 192"/>
                  <a:gd name="T62" fmla="*/ 37 w 740"/>
                  <a:gd name="T63" fmla="*/ 18 h 192"/>
                  <a:gd name="T64" fmla="*/ 22 w 740"/>
                  <a:gd name="T65" fmla="*/ 20 h 192"/>
                  <a:gd name="T66" fmla="*/ 10 w 740"/>
                  <a:gd name="T67" fmla="*/ 21 h 192"/>
                  <a:gd name="T68" fmla="*/ 2 w 740"/>
                  <a:gd name="T69" fmla="*/ 22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0" h="192">
                    <a:moveTo>
                      <a:pt x="0" y="68"/>
                    </a:moveTo>
                    <a:lnTo>
                      <a:pt x="2" y="83"/>
                    </a:lnTo>
                    <a:lnTo>
                      <a:pt x="7" y="120"/>
                    </a:lnTo>
                    <a:lnTo>
                      <a:pt x="12" y="161"/>
                    </a:lnTo>
                    <a:lnTo>
                      <a:pt x="14" y="192"/>
                    </a:lnTo>
                    <a:lnTo>
                      <a:pt x="29" y="189"/>
                    </a:lnTo>
                    <a:lnTo>
                      <a:pt x="17" y="79"/>
                    </a:lnTo>
                    <a:lnTo>
                      <a:pt x="18" y="79"/>
                    </a:lnTo>
                    <a:lnTo>
                      <a:pt x="22" y="79"/>
                    </a:lnTo>
                    <a:lnTo>
                      <a:pt x="27" y="78"/>
                    </a:lnTo>
                    <a:lnTo>
                      <a:pt x="35" y="77"/>
                    </a:lnTo>
                    <a:lnTo>
                      <a:pt x="45" y="77"/>
                    </a:lnTo>
                    <a:lnTo>
                      <a:pt x="57" y="75"/>
                    </a:lnTo>
                    <a:lnTo>
                      <a:pt x="70" y="74"/>
                    </a:lnTo>
                    <a:lnTo>
                      <a:pt x="86" y="73"/>
                    </a:lnTo>
                    <a:lnTo>
                      <a:pt x="102" y="71"/>
                    </a:lnTo>
                    <a:lnTo>
                      <a:pt x="121" y="70"/>
                    </a:lnTo>
                    <a:lnTo>
                      <a:pt x="141" y="68"/>
                    </a:lnTo>
                    <a:lnTo>
                      <a:pt x="163" y="66"/>
                    </a:lnTo>
                    <a:lnTo>
                      <a:pt x="185" y="64"/>
                    </a:lnTo>
                    <a:lnTo>
                      <a:pt x="209" y="61"/>
                    </a:lnTo>
                    <a:lnTo>
                      <a:pt x="234" y="59"/>
                    </a:lnTo>
                    <a:lnTo>
                      <a:pt x="260" y="55"/>
                    </a:lnTo>
                    <a:lnTo>
                      <a:pt x="287" y="53"/>
                    </a:lnTo>
                    <a:lnTo>
                      <a:pt x="314" y="50"/>
                    </a:lnTo>
                    <a:lnTo>
                      <a:pt x="343" y="47"/>
                    </a:lnTo>
                    <a:lnTo>
                      <a:pt x="373" y="44"/>
                    </a:lnTo>
                    <a:lnTo>
                      <a:pt x="403" y="41"/>
                    </a:lnTo>
                    <a:lnTo>
                      <a:pt x="432" y="37"/>
                    </a:lnTo>
                    <a:lnTo>
                      <a:pt x="463" y="34"/>
                    </a:lnTo>
                    <a:lnTo>
                      <a:pt x="494" y="31"/>
                    </a:lnTo>
                    <a:lnTo>
                      <a:pt x="525" y="27"/>
                    </a:lnTo>
                    <a:lnTo>
                      <a:pt x="556" y="24"/>
                    </a:lnTo>
                    <a:lnTo>
                      <a:pt x="587" y="20"/>
                    </a:lnTo>
                    <a:lnTo>
                      <a:pt x="618" y="15"/>
                    </a:lnTo>
                    <a:lnTo>
                      <a:pt x="649" y="12"/>
                    </a:lnTo>
                    <a:lnTo>
                      <a:pt x="680" y="8"/>
                    </a:lnTo>
                    <a:lnTo>
                      <a:pt x="710" y="4"/>
                    </a:lnTo>
                    <a:lnTo>
                      <a:pt x="740" y="0"/>
                    </a:lnTo>
                    <a:lnTo>
                      <a:pt x="738" y="0"/>
                    </a:lnTo>
                    <a:lnTo>
                      <a:pt x="732" y="1"/>
                    </a:lnTo>
                    <a:lnTo>
                      <a:pt x="723" y="1"/>
                    </a:lnTo>
                    <a:lnTo>
                      <a:pt x="710" y="2"/>
                    </a:lnTo>
                    <a:lnTo>
                      <a:pt x="695" y="4"/>
                    </a:lnTo>
                    <a:lnTo>
                      <a:pt x="676" y="5"/>
                    </a:lnTo>
                    <a:lnTo>
                      <a:pt x="655" y="7"/>
                    </a:lnTo>
                    <a:lnTo>
                      <a:pt x="632" y="9"/>
                    </a:lnTo>
                    <a:lnTo>
                      <a:pt x="607" y="11"/>
                    </a:lnTo>
                    <a:lnTo>
                      <a:pt x="579" y="13"/>
                    </a:lnTo>
                    <a:lnTo>
                      <a:pt x="550" y="16"/>
                    </a:lnTo>
                    <a:lnTo>
                      <a:pt x="521" y="20"/>
                    </a:lnTo>
                    <a:lnTo>
                      <a:pt x="489" y="22"/>
                    </a:lnTo>
                    <a:lnTo>
                      <a:pt x="456" y="25"/>
                    </a:lnTo>
                    <a:lnTo>
                      <a:pt x="423" y="28"/>
                    </a:lnTo>
                    <a:lnTo>
                      <a:pt x="390" y="31"/>
                    </a:lnTo>
                    <a:lnTo>
                      <a:pt x="356" y="34"/>
                    </a:lnTo>
                    <a:lnTo>
                      <a:pt x="324" y="36"/>
                    </a:lnTo>
                    <a:lnTo>
                      <a:pt x="290" y="39"/>
                    </a:lnTo>
                    <a:lnTo>
                      <a:pt x="258" y="42"/>
                    </a:lnTo>
                    <a:lnTo>
                      <a:pt x="226" y="45"/>
                    </a:lnTo>
                    <a:lnTo>
                      <a:pt x="195" y="48"/>
                    </a:lnTo>
                    <a:lnTo>
                      <a:pt x="166" y="50"/>
                    </a:lnTo>
                    <a:lnTo>
                      <a:pt x="138" y="53"/>
                    </a:lnTo>
                    <a:lnTo>
                      <a:pt x="112" y="55"/>
                    </a:lnTo>
                    <a:lnTo>
                      <a:pt x="88" y="59"/>
                    </a:lnTo>
                    <a:lnTo>
                      <a:pt x="66" y="61"/>
                    </a:lnTo>
                    <a:lnTo>
                      <a:pt x="47" y="63"/>
                    </a:lnTo>
                    <a:lnTo>
                      <a:pt x="30" y="64"/>
                    </a:lnTo>
                    <a:lnTo>
                      <a:pt x="17" y="66"/>
                    </a:lnTo>
                    <a:lnTo>
                      <a:pt x="7" y="67"/>
                    </a:lnTo>
                    <a:lnTo>
                      <a:pt x="0" y="68"/>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7" name="Freeform 599"/>
              <p:cNvSpPr>
                <a:spLocks/>
              </p:cNvSpPr>
              <p:nvPr/>
            </p:nvSpPr>
            <p:spPr bwMode="auto">
              <a:xfrm>
                <a:off x="3452" y="2631"/>
                <a:ext cx="178" cy="44"/>
              </a:xfrm>
              <a:custGeom>
                <a:avLst/>
                <a:gdLst>
                  <a:gd name="T0" fmla="*/ 0 w 536"/>
                  <a:gd name="T1" fmla="*/ 0 h 132"/>
                  <a:gd name="T2" fmla="*/ 1 w 536"/>
                  <a:gd name="T3" fmla="*/ 0 h 132"/>
                  <a:gd name="T4" fmla="*/ 4 w 536"/>
                  <a:gd name="T5" fmla="*/ 0 h 132"/>
                  <a:gd name="T6" fmla="*/ 9 w 536"/>
                  <a:gd name="T7" fmla="*/ 1 h 132"/>
                  <a:gd name="T8" fmla="*/ 15 w 536"/>
                  <a:gd name="T9" fmla="*/ 1 h 132"/>
                  <a:gd name="T10" fmla="*/ 23 w 536"/>
                  <a:gd name="T11" fmla="*/ 2 h 132"/>
                  <a:gd name="T12" fmla="*/ 33 w 536"/>
                  <a:gd name="T13" fmla="*/ 3 h 132"/>
                  <a:gd name="T14" fmla="*/ 44 w 536"/>
                  <a:gd name="T15" fmla="*/ 5 h 132"/>
                  <a:gd name="T16" fmla="*/ 55 w 536"/>
                  <a:gd name="T17" fmla="*/ 7 h 132"/>
                  <a:gd name="T18" fmla="*/ 68 w 536"/>
                  <a:gd name="T19" fmla="*/ 10 h 132"/>
                  <a:gd name="T20" fmla="*/ 82 w 536"/>
                  <a:gd name="T21" fmla="*/ 13 h 132"/>
                  <a:gd name="T22" fmla="*/ 97 w 536"/>
                  <a:gd name="T23" fmla="*/ 16 h 132"/>
                  <a:gd name="T24" fmla="*/ 113 w 536"/>
                  <a:gd name="T25" fmla="*/ 20 h 132"/>
                  <a:gd name="T26" fmla="*/ 129 w 536"/>
                  <a:gd name="T27" fmla="*/ 25 h 132"/>
                  <a:gd name="T28" fmla="*/ 145 w 536"/>
                  <a:gd name="T29" fmla="*/ 31 h 132"/>
                  <a:gd name="T30" fmla="*/ 161 w 536"/>
                  <a:gd name="T31" fmla="*/ 37 h 132"/>
                  <a:gd name="T32" fmla="*/ 178 w 536"/>
                  <a:gd name="T33" fmla="*/ 44 h 132"/>
                  <a:gd name="T34" fmla="*/ 177 w 536"/>
                  <a:gd name="T35" fmla="*/ 44 h 132"/>
                  <a:gd name="T36" fmla="*/ 175 w 536"/>
                  <a:gd name="T37" fmla="*/ 42 h 132"/>
                  <a:gd name="T38" fmla="*/ 171 w 536"/>
                  <a:gd name="T39" fmla="*/ 40 h 132"/>
                  <a:gd name="T40" fmla="*/ 166 w 536"/>
                  <a:gd name="T41" fmla="*/ 37 h 132"/>
                  <a:gd name="T42" fmla="*/ 159 w 536"/>
                  <a:gd name="T43" fmla="*/ 34 h 132"/>
                  <a:gd name="T44" fmla="*/ 151 w 536"/>
                  <a:gd name="T45" fmla="*/ 30 h 132"/>
                  <a:gd name="T46" fmla="*/ 141 w 536"/>
                  <a:gd name="T47" fmla="*/ 26 h 132"/>
                  <a:gd name="T48" fmla="*/ 130 w 536"/>
                  <a:gd name="T49" fmla="*/ 22 h 132"/>
                  <a:gd name="T50" fmla="*/ 118 w 536"/>
                  <a:gd name="T51" fmla="*/ 18 h 132"/>
                  <a:gd name="T52" fmla="*/ 105 w 536"/>
                  <a:gd name="T53" fmla="*/ 13 h 132"/>
                  <a:gd name="T54" fmla="*/ 90 w 536"/>
                  <a:gd name="T55" fmla="*/ 10 h 132"/>
                  <a:gd name="T56" fmla="*/ 74 w 536"/>
                  <a:gd name="T57" fmla="*/ 7 h 132"/>
                  <a:gd name="T58" fmla="*/ 57 w 536"/>
                  <a:gd name="T59" fmla="*/ 4 h 132"/>
                  <a:gd name="T60" fmla="*/ 39 w 536"/>
                  <a:gd name="T61" fmla="*/ 2 h 132"/>
                  <a:gd name="T62" fmla="*/ 20 w 536"/>
                  <a:gd name="T63" fmla="*/ 0 h 132"/>
                  <a:gd name="T64" fmla="*/ 0 w 536"/>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6" h="132">
                    <a:moveTo>
                      <a:pt x="0" y="0"/>
                    </a:moveTo>
                    <a:lnTo>
                      <a:pt x="3" y="0"/>
                    </a:lnTo>
                    <a:lnTo>
                      <a:pt x="13" y="1"/>
                    </a:lnTo>
                    <a:lnTo>
                      <a:pt x="27" y="2"/>
                    </a:lnTo>
                    <a:lnTo>
                      <a:pt x="46" y="4"/>
                    </a:lnTo>
                    <a:lnTo>
                      <a:pt x="70" y="6"/>
                    </a:lnTo>
                    <a:lnTo>
                      <a:pt x="99" y="10"/>
                    </a:lnTo>
                    <a:lnTo>
                      <a:pt x="132" y="16"/>
                    </a:lnTo>
                    <a:lnTo>
                      <a:pt x="167" y="21"/>
                    </a:lnTo>
                    <a:lnTo>
                      <a:pt x="206" y="29"/>
                    </a:lnTo>
                    <a:lnTo>
                      <a:pt x="248" y="38"/>
                    </a:lnTo>
                    <a:lnTo>
                      <a:pt x="293" y="48"/>
                    </a:lnTo>
                    <a:lnTo>
                      <a:pt x="339" y="61"/>
                    </a:lnTo>
                    <a:lnTo>
                      <a:pt x="387" y="75"/>
                    </a:lnTo>
                    <a:lnTo>
                      <a:pt x="436" y="92"/>
                    </a:lnTo>
                    <a:lnTo>
                      <a:pt x="485" y="110"/>
                    </a:lnTo>
                    <a:lnTo>
                      <a:pt x="536" y="132"/>
                    </a:lnTo>
                    <a:lnTo>
                      <a:pt x="534" y="131"/>
                    </a:lnTo>
                    <a:lnTo>
                      <a:pt x="526" y="125"/>
                    </a:lnTo>
                    <a:lnTo>
                      <a:pt x="515" y="119"/>
                    </a:lnTo>
                    <a:lnTo>
                      <a:pt x="499" y="111"/>
                    </a:lnTo>
                    <a:lnTo>
                      <a:pt x="478" y="101"/>
                    </a:lnTo>
                    <a:lnTo>
                      <a:pt x="454" y="89"/>
                    </a:lnTo>
                    <a:lnTo>
                      <a:pt x="425" y="77"/>
                    </a:lnTo>
                    <a:lnTo>
                      <a:pt x="392" y="65"/>
                    </a:lnTo>
                    <a:lnTo>
                      <a:pt x="355" y="53"/>
                    </a:lnTo>
                    <a:lnTo>
                      <a:pt x="315" y="40"/>
                    </a:lnTo>
                    <a:lnTo>
                      <a:pt x="271" y="29"/>
                    </a:lnTo>
                    <a:lnTo>
                      <a:pt x="224" y="20"/>
                    </a:lnTo>
                    <a:lnTo>
                      <a:pt x="173" y="11"/>
                    </a:lnTo>
                    <a:lnTo>
                      <a:pt x="118" y="5"/>
                    </a:lnTo>
                    <a:lnTo>
                      <a:pt x="61" y="1"/>
                    </a:lnTo>
                    <a:lnTo>
                      <a:pt x="0" y="0"/>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8" name="Freeform 600"/>
              <p:cNvSpPr>
                <a:spLocks/>
              </p:cNvSpPr>
              <p:nvPr/>
            </p:nvSpPr>
            <p:spPr bwMode="auto">
              <a:xfrm>
                <a:off x="3138" y="2651"/>
                <a:ext cx="110" cy="34"/>
              </a:xfrm>
              <a:custGeom>
                <a:avLst/>
                <a:gdLst>
                  <a:gd name="T0" fmla="*/ 0 w 328"/>
                  <a:gd name="T1" fmla="*/ 10 h 102"/>
                  <a:gd name="T2" fmla="*/ 2 w 328"/>
                  <a:gd name="T3" fmla="*/ 34 h 102"/>
                  <a:gd name="T4" fmla="*/ 3 w 328"/>
                  <a:gd name="T5" fmla="*/ 33 h 102"/>
                  <a:gd name="T6" fmla="*/ 7 w 328"/>
                  <a:gd name="T7" fmla="*/ 32 h 102"/>
                  <a:gd name="T8" fmla="*/ 13 w 328"/>
                  <a:gd name="T9" fmla="*/ 29 h 102"/>
                  <a:gd name="T10" fmla="*/ 21 w 328"/>
                  <a:gd name="T11" fmla="*/ 26 h 102"/>
                  <a:gd name="T12" fmla="*/ 29 w 328"/>
                  <a:gd name="T13" fmla="*/ 22 h 102"/>
                  <a:gd name="T14" fmla="*/ 38 w 328"/>
                  <a:gd name="T15" fmla="*/ 19 h 102"/>
                  <a:gd name="T16" fmla="*/ 45 w 328"/>
                  <a:gd name="T17" fmla="*/ 16 h 102"/>
                  <a:gd name="T18" fmla="*/ 52 w 328"/>
                  <a:gd name="T19" fmla="*/ 13 h 102"/>
                  <a:gd name="T20" fmla="*/ 58 w 328"/>
                  <a:gd name="T21" fmla="*/ 11 h 102"/>
                  <a:gd name="T22" fmla="*/ 66 w 328"/>
                  <a:gd name="T23" fmla="*/ 9 h 102"/>
                  <a:gd name="T24" fmla="*/ 72 w 328"/>
                  <a:gd name="T25" fmla="*/ 8 h 102"/>
                  <a:gd name="T26" fmla="*/ 79 w 328"/>
                  <a:gd name="T27" fmla="*/ 7 h 102"/>
                  <a:gd name="T28" fmla="*/ 85 w 328"/>
                  <a:gd name="T29" fmla="*/ 6 h 102"/>
                  <a:gd name="T30" fmla="*/ 90 w 328"/>
                  <a:gd name="T31" fmla="*/ 6 h 102"/>
                  <a:gd name="T32" fmla="*/ 94 w 328"/>
                  <a:gd name="T33" fmla="*/ 6 h 102"/>
                  <a:gd name="T34" fmla="*/ 95 w 328"/>
                  <a:gd name="T35" fmla="*/ 6 h 102"/>
                  <a:gd name="T36" fmla="*/ 110 w 328"/>
                  <a:gd name="T37" fmla="*/ 0 h 102"/>
                  <a:gd name="T38" fmla="*/ 0 w 328"/>
                  <a:gd name="T39" fmla="*/ 1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8" h="102">
                    <a:moveTo>
                      <a:pt x="0" y="29"/>
                    </a:moveTo>
                    <a:lnTo>
                      <a:pt x="6" y="102"/>
                    </a:lnTo>
                    <a:lnTo>
                      <a:pt x="10" y="100"/>
                    </a:lnTo>
                    <a:lnTo>
                      <a:pt x="22" y="95"/>
                    </a:lnTo>
                    <a:lnTo>
                      <a:pt x="40" y="87"/>
                    </a:lnTo>
                    <a:lnTo>
                      <a:pt x="62" y="78"/>
                    </a:lnTo>
                    <a:lnTo>
                      <a:pt x="86" y="67"/>
                    </a:lnTo>
                    <a:lnTo>
                      <a:pt x="112" y="56"/>
                    </a:lnTo>
                    <a:lnTo>
                      <a:pt x="134" y="47"/>
                    </a:lnTo>
                    <a:lnTo>
                      <a:pt x="155" y="39"/>
                    </a:lnTo>
                    <a:lnTo>
                      <a:pt x="174" y="33"/>
                    </a:lnTo>
                    <a:lnTo>
                      <a:pt x="196" y="27"/>
                    </a:lnTo>
                    <a:lnTo>
                      <a:pt x="216" y="23"/>
                    </a:lnTo>
                    <a:lnTo>
                      <a:pt x="237" y="21"/>
                    </a:lnTo>
                    <a:lnTo>
                      <a:pt x="254" y="19"/>
                    </a:lnTo>
                    <a:lnTo>
                      <a:pt x="268" y="18"/>
                    </a:lnTo>
                    <a:lnTo>
                      <a:pt x="279" y="17"/>
                    </a:lnTo>
                    <a:lnTo>
                      <a:pt x="282" y="17"/>
                    </a:lnTo>
                    <a:lnTo>
                      <a:pt x="328" y="0"/>
                    </a:lnTo>
                    <a:lnTo>
                      <a:pt x="0" y="29"/>
                    </a:lnTo>
                    <a:close/>
                  </a:path>
                </a:pathLst>
              </a:custGeom>
              <a:solidFill>
                <a:srgbClr val="2BA3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59" name="Freeform 601"/>
              <p:cNvSpPr>
                <a:spLocks/>
              </p:cNvSpPr>
              <p:nvPr/>
            </p:nvSpPr>
            <p:spPr bwMode="auto">
              <a:xfrm>
                <a:off x="3175" y="2872"/>
                <a:ext cx="204" cy="92"/>
              </a:xfrm>
              <a:custGeom>
                <a:avLst/>
                <a:gdLst>
                  <a:gd name="T0" fmla="*/ 1 w 612"/>
                  <a:gd name="T1" fmla="*/ 90 h 278"/>
                  <a:gd name="T2" fmla="*/ 7 w 612"/>
                  <a:gd name="T3" fmla="*/ 90 h 278"/>
                  <a:gd name="T4" fmla="*/ 15 w 612"/>
                  <a:gd name="T5" fmla="*/ 92 h 278"/>
                  <a:gd name="T6" fmla="*/ 24 w 612"/>
                  <a:gd name="T7" fmla="*/ 92 h 278"/>
                  <a:gd name="T8" fmla="*/ 31 w 612"/>
                  <a:gd name="T9" fmla="*/ 90 h 278"/>
                  <a:gd name="T10" fmla="*/ 43 w 612"/>
                  <a:gd name="T11" fmla="*/ 85 h 278"/>
                  <a:gd name="T12" fmla="*/ 58 w 612"/>
                  <a:gd name="T13" fmla="*/ 80 h 278"/>
                  <a:gd name="T14" fmla="*/ 69 w 612"/>
                  <a:gd name="T15" fmla="*/ 76 h 278"/>
                  <a:gd name="T16" fmla="*/ 74 w 612"/>
                  <a:gd name="T17" fmla="*/ 73 h 278"/>
                  <a:gd name="T18" fmla="*/ 85 w 612"/>
                  <a:gd name="T19" fmla="*/ 67 h 278"/>
                  <a:gd name="T20" fmla="*/ 98 w 612"/>
                  <a:gd name="T21" fmla="*/ 58 h 278"/>
                  <a:gd name="T22" fmla="*/ 111 w 612"/>
                  <a:gd name="T23" fmla="*/ 51 h 278"/>
                  <a:gd name="T24" fmla="*/ 121 w 612"/>
                  <a:gd name="T25" fmla="*/ 47 h 278"/>
                  <a:gd name="T26" fmla="*/ 134 w 612"/>
                  <a:gd name="T27" fmla="*/ 40 h 278"/>
                  <a:gd name="T28" fmla="*/ 147 w 612"/>
                  <a:gd name="T29" fmla="*/ 32 h 278"/>
                  <a:gd name="T30" fmla="*/ 155 w 612"/>
                  <a:gd name="T31" fmla="*/ 27 h 278"/>
                  <a:gd name="T32" fmla="*/ 183 w 612"/>
                  <a:gd name="T33" fmla="*/ 15 h 278"/>
                  <a:gd name="T34" fmla="*/ 204 w 612"/>
                  <a:gd name="T35" fmla="*/ 0 h 278"/>
                  <a:gd name="T36" fmla="*/ 202 w 612"/>
                  <a:gd name="T37" fmla="*/ 0 h 278"/>
                  <a:gd name="T38" fmla="*/ 197 w 612"/>
                  <a:gd name="T39" fmla="*/ 1 h 278"/>
                  <a:gd name="T40" fmla="*/ 192 w 612"/>
                  <a:gd name="T41" fmla="*/ 3 h 278"/>
                  <a:gd name="T42" fmla="*/ 187 w 612"/>
                  <a:gd name="T43" fmla="*/ 5 h 278"/>
                  <a:gd name="T44" fmla="*/ 182 w 612"/>
                  <a:gd name="T45" fmla="*/ 8 h 278"/>
                  <a:gd name="T46" fmla="*/ 173 w 612"/>
                  <a:gd name="T47" fmla="*/ 13 h 278"/>
                  <a:gd name="T48" fmla="*/ 164 w 612"/>
                  <a:gd name="T49" fmla="*/ 17 h 278"/>
                  <a:gd name="T50" fmla="*/ 158 w 612"/>
                  <a:gd name="T51" fmla="*/ 20 h 278"/>
                  <a:gd name="T52" fmla="*/ 152 w 612"/>
                  <a:gd name="T53" fmla="*/ 23 h 278"/>
                  <a:gd name="T54" fmla="*/ 138 w 612"/>
                  <a:gd name="T55" fmla="*/ 31 h 278"/>
                  <a:gd name="T56" fmla="*/ 118 w 612"/>
                  <a:gd name="T57" fmla="*/ 41 h 278"/>
                  <a:gd name="T58" fmla="*/ 95 w 612"/>
                  <a:gd name="T59" fmla="*/ 54 h 278"/>
                  <a:gd name="T60" fmla="*/ 69 w 612"/>
                  <a:gd name="T61" fmla="*/ 66 h 278"/>
                  <a:gd name="T62" fmla="*/ 44 w 612"/>
                  <a:gd name="T63" fmla="*/ 77 h 278"/>
                  <a:gd name="T64" fmla="*/ 20 w 612"/>
                  <a:gd name="T65" fmla="*/ 85 h 278"/>
                  <a:gd name="T66" fmla="*/ 0 w 612"/>
                  <a:gd name="T67" fmla="*/ 89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2" h="278">
                    <a:moveTo>
                      <a:pt x="0" y="270"/>
                    </a:moveTo>
                    <a:lnTo>
                      <a:pt x="3" y="271"/>
                    </a:lnTo>
                    <a:lnTo>
                      <a:pt x="10" y="272"/>
                    </a:lnTo>
                    <a:lnTo>
                      <a:pt x="20" y="273"/>
                    </a:lnTo>
                    <a:lnTo>
                      <a:pt x="32" y="275"/>
                    </a:lnTo>
                    <a:lnTo>
                      <a:pt x="46" y="277"/>
                    </a:lnTo>
                    <a:lnTo>
                      <a:pt x="60" y="278"/>
                    </a:lnTo>
                    <a:lnTo>
                      <a:pt x="72" y="277"/>
                    </a:lnTo>
                    <a:lnTo>
                      <a:pt x="82" y="276"/>
                    </a:lnTo>
                    <a:lnTo>
                      <a:pt x="93" y="272"/>
                    </a:lnTo>
                    <a:lnTo>
                      <a:pt x="109" y="266"/>
                    </a:lnTo>
                    <a:lnTo>
                      <a:pt x="130" y="258"/>
                    </a:lnTo>
                    <a:lnTo>
                      <a:pt x="151" y="250"/>
                    </a:lnTo>
                    <a:lnTo>
                      <a:pt x="173" y="242"/>
                    </a:lnTo>
                    <a:lnTo>
                      <a:pt x="191" y="234"/>
                    </a:lnTo>
                    <a:lnTo>
                      <a:pt x="207" y="229"/>
                    </a:lnTo>
                    <a:lnTo>
                      <a:pt x="215" y="224"/>
                    </a:lnTo>
                    <a:lnTo>
                      <a:pt x="223" y="220"/>
                    </a:lnTo>
                    <a:lnTo>
                      <a:pt x="236" y="212"/>
                    </a:lnTo>
                    <a:lnTo>
                      <a:pt x="254" y="201"/>
                    </a:lnTo>
                    <a:lnTo>
                      <a:pt x="274" y="189"/>
                    </a:lnTo>
                    <a:lnTo>
                      <a:pt x="295" y="176"/>
                    </a:lnTo>
                    <a:lnTo>
                      <a:pt x="315" y="165"/>
                    </a:lnTo>
                    <a:lnTo>
                      <a:pt x="334" y="155"/>
                    </a:lnTo>
                    <a:lnTo>
                      <a:pt x="348" y="149"/>
                    </a:lnTo>
                    <a:lnTo>
                      <a:pt x="364" y="142"/>
                    </a:lnTo>
                    <a:lnTo>
                      <a:pt x="382" y="132"/>
                    </a:lnTo>
                    <a:lnTo>
                      <a:pt x="402" y="121"/>
                    </a:lnTo>
                    <a:lnTo>
                      <a:pt x="422" y="109"/>
                    </a:lnTo>
                    <a:lnTo>
                      <a:pt x="441" y="97"/>
                    </a:lnTo>
                    <a:lnTo>
                      <a:pt x="456" y="88"/>
                    </a:lnTo>
                    <a:lnTo>
                      <a:pt x="466" y="81"/>
                    </a:lnTo>
                    <a:lnTo>
                      <a:pt x="470" y="79"/>
                    </a:lnTo>
                    <a:lnTo>
                      <a:pt x="549" y="45"/>
                    </a:lnTo>
                    <a:lnTo>
                      <a:pt x="574" y="20"/>
                    </a:lnTo>
                    <a:lnTo>
                      <a:pt x="612" y="0"/>
                    </a:lnTo>
                    <a:lnTo>
                      <a:pt x="610" y="0"/>
                    </a:lnTo>
                    <a:lnTo>
                      <a:pt x="606" y="1"/>
                    </a:lnTo>
                    <a:lnTo>
                      <a:pt x="600" y="2"/>
                    </a:lnTo>
                    <a:lnTo>
                      <a:pt x="591" y="4"/>
                    </a:lnTo>
                    <a:lnTo>
                      <a:pt x="583" y="6"/>
                    </a:lnTo>
                    <a:lnTo>
                      <a:pt x="575" y="8"/>
                    </a:lnTo>
                    <a:lnTo>
                      <a:pt x="568" y="11"/>
                    </a:lnTo>
                    <a:lnTo>
                      <a:pt x="562" y="14"/>
                    </a:lnTo>
                    <a:lnTo>
                      <a:pt x="554" y="18"/>
                    </a:lnTo>
                    <a:lnTo>
                      <a:pt x="545" y="24"/>
                    </a:lnTo>
                    <a:lnTo>
                      <a:pt x="532" y="32"/>
                    </a:lnTo>
                    <a:lnTo>
                      <a:pt x="518" y="39"/>
                    </a:lnTo>
                    <a:lnTo>
                      <a:pt x="505" y="45"/>
                    </a:lnTo>
                    <a:lnTo>
                      <a:pt x="492" y="52"/>
                    </a:lnTo>
                    <a:lnTo>
                      <a:pt x="482" y="57"/>
                    </a:lnTo>
                    <a:lnTo>
                      <a:pt x="473" y="60"/>
                    </a:lnTo>
                    <a:lnTo>
                      <a:pt x="467" y="63"/>
                    </a:lnTo>
                    <a:lnTo>
                      <a:pt x="455" y="71"/>
                    </a:lnTo>
                    <a:lnTo>
                      <a:pt x="436" y="81"/>
                    </a:lnTo>
                    <a:lnTo>
                      <a:pt x="413" y="93"/>
                    </a:lnTo>
                    <a:lnTo>
                      <a:pt x="385" y="109"/>
                    </a:lnTo>
                    <a:lnTo>
                      <a:pt x="354" y="125"/>
                    </a:lnTo>
                    <a:lnTo>
                      <a:pt x="321" y="143"/>
                    </a:lnTo>
                    <a:lnTo>
                      <a:pt x="285" y="162"/>
                    </a:lnTo>
                    <a:lnTo>
                      <a:pt x="247" y="180"/>
                    </a:lnTo>
                    <a:lnTo>
                      <a:pt x="208" y="198"/>
                    </a:lnTo>
                    <a:lnTo>
                      <a:pt x="170" y="215"/>
                    </a:lnTo>
                    <a:lnTo>
                      <a:pt x="132" y="232"/>
                    </a:lnTo>
                    <a:lnTo>
                      <a:pt x="95" y="245"/>
                    </a:lnTo>
                    <a:lnTo>
                      <a:pt x="60" y="256"/>
                    </a:lnTo>
                    <a:lnTo>
                      <a:pt x="28" y="265"/>
                    </a:lnTo>
                    <a:lnTo>
                      <a:pt x="0" y="27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77434" name="Rectangle 602"/>
            <p:cNvSpPr>
              <a:spLocks noChangeArrowheads="1"/>
            </p:cNvSpPr>
            <p:nvPr/>
          </p:nvSpPr>
          <p:spPr bwMode="auto">
            <a:xfrm>
              <a:off x="4468" y="2659"/>
              <a:ext cx="1088" cy="1406"/>
            </a:xfrm>
            <a:prstGeom prst="rect">
              <a:avLst/>
            </a:prstGeom>
            <a:noFill/>
            <a:ln w="57150">
              <a:solidFill>
                <a:srgbClr val="000066"/>
              </a:solidFill>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cxnSp>
        <p:nvCxnSpPr>
          <p:cNvPr id="377436" name="AutoShape 604"/>
          <p:cNvCxnSpPr>
            <a:cxnSpLocks noChangeShapeType="1"/>
            <a:stCxn id="332827" idx="2"/>
            <a:endCxn id="377434" idx="1"/>
          </p:cNvCxnSpPr>
          <p:nvPr/>
        </p:nvCxnSpPr>
        <p:spPr bwMode="auto">
          <a:xfrm rot="16200000" flipH="1">
            <a:off x="5880258" y="4232435"/>
            <a:ext cx="1236345" cy="757235"/>
          </a:xfrm>
          <a:prstGeom prst="bentConnector2">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377437" name="AutoShape 605"/>
          <p:cNvCxnSpPr>
            <a:cxnSpLocks noChangeShapeType="1"/>
            <a:stCxn id="332827" idx="0"/>
            <a:endCxn id="377386" idx="1"/>
          </p:cNvCxnSpPr>
          <p:nvPr/>
        </p:nvCxnSpPr>
        <p:spPr bwMode="auto">
          <a:xfrm rot="5400000" flipH="1" flipV="1">
            <a:off x="5948498" y="2644909"/>
            <a:ext cx="1026844" cy="684214"/>
          </a:xfrm>
          <a:prstGeom prst="bentConnector2">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4590" name="Group 607"/>
          <p:cNvGrpSpPr>
            <a:grpSpLocks/>
          </p:cNvGrpSpPr>
          <p:nvPr/>
        </p:nvGrpSpPr>
        <p:grpSpPr bwMode="auto">
          <a:xfrm>
            <a:off x="2442834" y="2781300"/>
            <a:ext cx="1594835" cy="2089493"/>
            <a:chOff x="2269" y="2659"/>
            <a:chExt cx="1265" cy="1694"/>
          </a:xfrm>
        </p:grpSpPr>
        <p:sp>
          <p:nvSpPr>
            <p:cNvPr id="377440" name="Text Box 608"/>
            <p:cNvSpPr txBox="1">
              <a:spLocks noChangeArrowheads="1"/>
            </p:cNvSpPr>
            <p:nvPr/>
          </p:nvSpPr>
          <p:spPr bwMode="auto">
            <a:xfrm>
              <a:off x="2269" y="3430"/>
              <a:ext cx="1265" cy="9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ctr">
                <a:defRPr/>
              </a:pPr>
              <a:r>
                <a:rPr lang="it-IT" sz="2000" dirty="0">
                  <a:solidFill>
                    <a:srgbClr val="000066"/>
                  </a:solidFill>
                  <a:cs typeface="+mn-cs"/>
                </a:rPr>
                <a:t>MOD: base di</a:t>
              </a:r>
            </a:p>
            <a:p>
              <a:pPr algn="ctr">
                <a:defRPr/>
              </a:pPr>
              <a:r>
                <a:rPr lang="it-IT" sz="2000" dirty="0">
                  <a:solidFill>
                    <a:srgbClr val="000066"/>
                  </a:solidFill>
                  <a:cs typeface="+mn-cs"/>
                </a:rPr>
                <a:t>Ripartizione</a:t>
              </a:r>
            </a:p>
            <a:p>
              <a:pPr algn="ctr">
                <a:defRPr/>
              </a:pPr>
              <a:r>
                <a:rPr lang="it-IT" sz="2800" dirty="0">
                  <a:solidFill>
                    <a:srgbClr val="000066"/>
                  </a:solidFill>
                  <a:cs typeface="+mn-cs"/>
                </a:rPr>
                <a:t>100 h</a:t>
              </a:r>
            </a:p>
          </p:txBody>
        </p:sp>
        <p:grpSp>
          <p:nvGrpSpPr>
            <p:cNvPr id="24593" name="Group 609"/>
            <p:cNvGrpSpPr>
              <a:grpSpLocks noChangeAspect="1"/>
            </p:cNvGrpSpPr>
            <p:nvPr/>
          </p:nvGrpSpPr>
          <p:grpSpPr bwMode="auto">
            <a:xfrm>
              <a:off x="2608" y="2659"/>
              <a:ext cx="603" cy="792"/>
              <a:chOff x="2327" y="2115"/>
              <a:chExt cx="553" cy="743"/>
            </a:xfrm>
          </p:grpSpPr>
          <p:sp>
            <p:nvSpPr>
              <p:cNvPr id="24594" name="AutoShape 610"/>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24595" name="Group 611"/>
              <p:cNvGrpSpPr>
                <a:grpSpLocks/>
              </p:cNvGrpSpPr>
              <p:nvPr/>
            </p:nvGrpSpPr>
            <p:grpSpPr bwMode="auto">
              <a:xfrm>
                <a:off x="2332" y="2115"/>
                <a:ext cx="305" cy="739"/>
                <a:chOff x="2332" y="2115"/>
                <a:chExt cx="305" cy="739"/>
              </a:xfrm>
            </p:grpSpPr>
            <p:sp>
              <p:nvSpPr>
                <p:cNvPr id="24714" name="Freeform 612"/>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15" name="Freeform 613"/>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16" name="Freeform 614"/>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17" name="Freeform 615"/>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18" name="Freeform 616"/>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19" name="Freeform 617"/>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0" name="Freeform 618"/>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1" name="Freeform 619"/>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2" name="Freeform 620"/>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3" name="Freeform 621"/>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4" name="Freeform 622"/>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5" name="Freeform 623"/>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6" name="Freeform 624"/>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7" name="Freeform 625"/>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8" name="Freeform 626"/>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29" name="Freeform 627"/>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0" name="Freeform 628"/>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1" name="Freeform 629"/>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2" name="Freeform 630"/>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3" name="Freeform 631"/>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4" name="Freeform 632"/>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5" name="Freeform 633"/>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6" name="Freeform 634"/>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7" name="Freeform 635"/>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8" name="Freeform 636"/>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39" name="Freeform 637"/>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0" name="Freeform 638"/>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1" name="Freeform 639"/>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2" name="Freeform 640"/>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3" name="Freeform 641"/>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4" name="Freeform 642"/>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5" name="Freeform 643"/>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6" name="Freeform 644"/>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7" name="Freeform 645"/>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8" name="Freeform 646"/>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49" name="Freeform 647"/>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0" name="Freeform 648"/>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1" name="Freeform 649"/>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2" name="Freeform 650"/>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3" name="Freeform 651"/>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4" name="Freeform 652"/>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5" name="Freeform 653"/>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6" name="Freeform 654"/>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7" name="Freeform 655"/>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8" name="Freeform 656"/>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59" name="Freeform 657"/>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0" name="Freeform 658"/>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1" name="Freeform 659"/>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2" name="Freeform 660"/>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3" name="Freeform 661"/>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4" name="Freeform 662"/>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5" name="Freeform 663"/>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6" name="Freeform 664"/>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7" name="Freeform 665"/>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8" name="Freeform 666"/>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69" name="Freeform 667"/>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0" name="Freeform 668"/>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1" name="Freeform 669"/>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2" name="Freeform 670"/>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3" name="Freeform 671"/>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4" name="Freeform 672"/>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5" name="Freeform 673"/>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6" name="Freeform 674"/>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7" name="Freeform 675"/>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8" name="Freeform 676"/>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79" name="Freeform 677"/>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0" name="Freeform 678"/>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1" name="Freeform 679"/>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2" name="Freeform 680"/>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3" name="Freeform 681"/>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4" name="Freeform 682"/>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5" name="Freeform 683"/>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6" name="Freeform 684"/>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7" name="Freeform 685"/>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8" name="Freeform 686"/>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89" name="Freeform 687"/>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0" name="Freeform 688"/>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1" name="Freeform 689"/>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2" name="Freeform 690"/>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3" name="Freeform 691"/>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4" name="Freeform 692"/>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5" name="Freeform 693"/>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6" name="Freeform 694"/>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7" name="Freeform 695"/>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8" name="Freeform 696"/>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99" name="Freeform 697"/>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0" name="Freeform 698"/>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1" name="Freeform 699"/>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2" name="Freeform 700"/>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3" name="Freeform 701"/>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4" name="Freeform 702"/>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5" name="Freeform 703"/>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6" name="Freeform 704"/>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7" name="Freeform 705"/>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8" name="Freeform 706"/>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09" name="Freeform 707"/>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0" name="Freeform 708"/>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1" name="Freeform 709"/>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2" name="Freeform 710"/>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3" name="Freeform 711"/>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4" name="Freeform 712"/>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5" name="Freeform 713"/>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6" name="Freeform 714"/>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7" name="Freeform 715"/>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8" name="Freeform 716"/>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19" name="Freeform 717"/>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0" name="Freeform 718"/>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1" name="Freeform 719"/>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2" name="Freeform 720"/>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3" name="Freeform 721"/>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4" name="Freeform 722"/>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5" name="Freeform 723"/>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6" name="Freeform 724"/>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7" name="Freeform 725"/>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8" name="Freeform 726"/>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29" name="Freeform 727"/>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0" name="Freeform 728"/>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1" name="Freeform 729"/>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2" name="Freeform 730"/>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3" name="Freeform 731"/>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4" name="Freeform 732"/>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5" name="Freeform 733"/>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6" name="Freeform 734"/>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7" name="Freeform 735"/>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8" name="Freeform 736"/>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39" name="Freeform 737"/>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0" name="Freeform 738"/>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1" name="Freeform 739"/>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2" name="Freeform 740"/>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3" name="Freeform 741"/>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4" name="Freeform 742"/>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5" name="Freeform 743"/>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6" name="Freeform 744"/>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7" name="Freeform 745"/>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8" name="Freeform 746"/>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49" name="Freeform 747"/>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0" name="Freeform 748"/>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1" name="Freeform 749"/>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2" name="Freeform 750"/>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3" name="Freeform 751"/>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4" name="Freeform 752"/>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5" name="Freeform 753"/>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6" name="Freeform 754"/>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7" name="Freeform 755"/>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8" name="Freeform 756"/>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59" name="Freeform 757"/>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0" name="Freeform 758"/>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1" name="Freeform 759"/>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2" name="Freeform 760"/>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3" name="Freeform 761"/>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4" name="Freeform 762"/>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5" name="Freeform 763"/>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6" name="Freeform 764"/>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7" name="Freeform 765"/>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8" name="Freeform 766"/>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69" name="Freeform 767"/>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0" name="Freeform 768"/>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1" name="Freeform 769"/>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2" name="Freeform 770"/>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3" name="Freeform 771"/>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4" name="Freeform 772"/>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5" name="Freeform 773"/>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6" name="Freeform 774"/>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7" name="Freeform 775"/>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8" name="Freeform 776"/>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79" name="Freeform 777"/>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0" name="Freeform 778"/>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1" name="Freeform 779"/>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2" name="Freeform 780"/>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3" name="Freeform 781"/>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4" name="Freeform 782"/>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5" name="Freeform 783"/>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6" name="Freeform 784"/>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7" name="Freeform 785"/>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8" name="Freeform 786"/>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89" name="Freeform 787"/>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0" name="Freeform 788"/>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1" name="Freeform 789"/>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2" name="Freeform 790"/>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3" name="Freeform 791"/>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4" name="Freeform 792"/>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5" name="Freeform 793"/>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6" name="Freeform 794"/>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7" name="Freeform 795"/>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8" name="Freeform 796"/>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899" name="Freeform 797"/>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0" name="Freeform 798"/>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1" name="Freeform 799"/>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2" name="Freeform 800"/>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3" name="Freeform 801"/>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4" name="Freeform 802"/>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5" name="Freeform 803"/>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6" name="Freeform 804"/>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7" name="Freeform 805"/>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8" name="Freeform 806"/>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09" name="Freeform 807"/>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10" name="Freeform 808"/>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11" name="Freeform 809"/>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12" name="Freeform 810"/>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913" name="Freeform 811"/>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24596" name="Freeform 812"/>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597" name="Freeform 813"/>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598" name="Freeform 814"/>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599" name="Freeform 815"/>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0" name="Freeform 816"/>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1" name="Freeform 817"/>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2" name="Freeform 818"/>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3" name="Freeform 819"/>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4" name="Freeform 820"/>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5" name="Freeform 821"/>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6" name="Freeform 822"/>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7" name="Freeform 823"/>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8" name="Freeform 824"/>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09" name="Freeform 825"/>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0" name="Freeform 826"/>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1" name="Freeform 827"/>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2" name="Freeform 828"/>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3" name="Freeform 829"/>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4" name="Freeform 830"/>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5" name="Freeform 831"/>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6" name="Freeform 832"/>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7" name="Freeform 833"/>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8" name="Freeform 834"/>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19" name="Freeform 835"/>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0" name="Freeform 836"/>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1" name="Freeform 837"/>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2" name="Freeform 838"/>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3" name="Freeform 839"/>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4" name="Freeform 840"/>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5" name="Freeform 841"/>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6" name="Freeform 842"/>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7" name="Freeform 843"/>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8" name="Freeform 844"/>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29" name="Freeform 845"/>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0" name="Freeform 846"/>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1" name="Freeform 847"/>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2" name="Freeform 848"/>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3" name="Freeform 849"/>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4" name="Freeform 850"/>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5" name="Freeform 851"/>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6" name="Freeform 852"/>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7" name="Freeform 853"/>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8" name="Freeform 854"/>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39" name="Freeform 855"/>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0" name="Freeform 856"/>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1" name="Freeform 857"/>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2" name="Freeform 858"/>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3" name="Freeform 859"/>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4" name="Freeform 860"/>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5" name="Freeform 861"/>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6" name="Freeform 862"/>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7" name="Freeform 863"/>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8" name="Freeform 864"/>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49" name="Freeform 865"/>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50" name="Freeform 866"/>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51" name="Freeform 867"/>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52" name="Freeform 868"/>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53" name="Freeform 869"/>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54" name="Freeform 870"/>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55" name="Freeform 871"/>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56" name="Freeform 872"/>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57" name="Freeform 873"/>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58" name="Freeform 874"/>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59" name="Freeform 875"/>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60" name="Freeform 876"/>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61" name="Freeform 877"/>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62" name="Freeform 878"/>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63" name="Freeform 879"/>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64" name="Freeform 880"/>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65" name="Freeform 881"/>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66" name="Freeform 882"/>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67" name="Freeform 883"/>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68" name="Freeform 884"/>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69" name="Freeform 885"/>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70" name="Freeform 886"/>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71" name="Freeform 887"/>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72" name="Freeform 888"/>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73" name="Freeform 889"/>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74" name="Freeform 890"/>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75" name="Freeform 891"/>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76" name="Freeform 892"/>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77" name="Freeform 893"/>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78" name="Freeform 894"/>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79" name="Freeform 895"/>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80" name="Freeform 896"/>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81" name="Freeform 897"/>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4682" name="Freeform 898"/>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83" name="Freeform 899"/>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84" name="Freeform 900"/>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85" name="Freeform 901"/>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86" name="Freeform 902"/>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87" name="Freeform 903"/>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88" name="Freeform 904"/>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89" name="Freeform 905"/>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0" name="Freeform 906"/>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1" name="Freeform 907"/>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2" name="Freeform 908"/>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3" name="Freeform 909"/>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4" name="Freeform 910"/>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5" name="Freeform 911"/>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6" name="Freeform 912"/>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7" name="Freeform 913"/>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8" name="Freeform 914"/>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699" name="Freeform 915"/>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0" name="Freeform 916"/>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1" name="Freeform 917"/>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2" name="Freeform 918"/>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3" name="Freeform 919"/>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4" name="Freeform 920"/>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5" name="Freeform 921"/>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6" name="Freeform 922"/>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7" name="Freeform 923"/>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8" name="Freeform 924"/>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09" name="Freeform 925"/>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10" name="Freeform 926"/>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11" name="Freeform 927"/>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12" name="Freeform 928"/>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4713" name="Freeform 929"/>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377762" name="Rectangle 930"/>
          <p:cNvSpPr>
            <a:spLocks noChangeArrowheads="1"/>
          </p:cNvSpPr>
          <p:nvPr/>
        </p:nvSpPr>
        <p:spPr bwMode="auto">
          <a:xfrm>
            <a:off x="2339975" y="2492375"/>
            <a:ext cx="1727200" cy="2520950"/>
          </a:xfrm>
          <a:prstGeom prst="rect">
            <a:avLst/>
          </a:prstGeom>
          <a:noFill/>
          <a:ln w="57150">
            <a:solidFill>
              <a:srgbClr val="000066"/>
            </a:solidFill>
            <a:prstDash val="sysDot"/>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20</a:t>
            </a:fld>
            <a:endParaRPr lang="it-IT">
              <a:latin typeface="Calibri"/>
            </a:endParaRPr>
          </a:p>
        </p:txBody>
      </p:sp>
    </p:spTree>
    <p:extLst>
      <p:ext uri="{BB962C8B-B14F-4D97-AF65-F5344CB8AC3E}">
        <p14:creationId xmlns:p14="http://schemas.microsoft.com/office/powerpoint/2010/main" val="42721370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332832"/>
                                        </p:tgtEl>
                                        <p:attrNameLst>
                                          <p:attrName>style.visibility</p:attrName>
                                        </p:attrNameLst>
                                      </p:cBhvr>
                                      <p:to>
                                        <p:strVal val="visible"/>
                                      </p:to>
                                    </p:set>
                                    <p:anim calcmode="lin" valueType="num">
                                      <p:cBhvr>
                                        <p:cTn id="7" dur="500" fill="hold"/>
                                        <p:tgtEl>
                                          <p:spTgt spid="332832"/>
                                        </p:tgtEl>
                                        <p:attrNameLst>
                                          <p:attrName>ppt_w</p:attrName>
                                        </p:attrNameLst>
                                      </p:cBhvr>
                                      <p:tavLst>
                                        <p:tav tm="0">
                                          <p:val>
                                            <p:fltVal val="0"/>
                                          </p:val>
                                        </p:tav>
                                        <p:tav tm="100000">
                                          <p:val>
                                            <p:strVal val="#ppt_w"/>
                                          </p:val>
                                        </p:tav>
                                      </p:tavLst>
                                    </p:anim>
                                    <p:anim calcmode="lin" valueType="num">
                                      <p:cBhvr>
                                        <p:cTn id="8" dur="500" fill="hold"/>
                                        <p:tgtEl>
                                          <p:spTgt spid="332832"/>
                                        </p:tgtEl>
                                        <p:attrNameLst>
                                          <p:attrName>ppt_h</p:attrName>
                                        </p:attrNameLst>
                                      </p:cBhvr>
                                      <p:tavLst>
                                        <p:tav tm="0">
                                          <p:val>
                                            <p:fltVal val="0"/>
                                          </p:val>
                                        </p:tav>
                                        <p:tav tm="100000">
                                          <p:val>
                                            <p:strVal val="#ppt_h"/>
                                          </p:val>
                                        </p:tav>
                                      </p:tavLst>
                                    </p:anim>
                                    <p:anim calcmode="lin" valueType="num">
                                      <p:cBhvr>
                                        <p:cTn id="9" dur="500" fill="hold"/>
                                        <p:tgtEl>
                                          <p:spTgt spid="332832"/>
                                        </p:tgtEl>
                                        <p:attrNameLst>
                                          <p:attrName>ppt_x</p:attrName>
                                        </p:attrNameLst>
                                      </p:cBhvr>
                                      <p:tavLst>
                                        <p:tav tm="0">
                                          <p:val>
                                            <p:fltVal val="0.5"/>
                                          </p:val>
                                        </p:tav>
                                        <p:tav tm="100000">
                                          <p:val>
                                            <p:strVal val="#ppt_x"/>
                                          </p:val>
                                        </p:tav>
                                      </p:tavLst>
                                    </p:anim>
                                    <p:anim calcmode="lin" valueType="num">
                                      <p:cBhvr>
                                        <p:cTn id="10" dur="500" fill="hold"/>
                                        <p:tgtEl>
                                          <p:spTgt spid="33283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16" fill="hold" grpId="0" nodeType="afterEffect">
                                  <p:stCondLst>
                                    <p:cond delay="0"/>
                                  </p:stCondLst>
                                  <p:childTnLst>
                                    <p:set>
                                      <p:cBhvr>
                                        <p:cTn id="13" dur="1" fill="hold">
                                          <p:stCondLst>
                                            <p:cond delay="0"/>
                                          </p:stCondLst>
                                        </p:cTn>
                                        <p:tgtEl>
                                          <p:spTgt spid="332827"/>
                                        </p:tgtEl>
                                        <p:attrNameLst>
                                          <p:attrName>style.visibility</p:attrName>
                                        </p:attrNameLst>
                                      </p:cBhvr>
                                      <p:to>
                                        <p:strVal val="visible"/>
                                      </p:to>
                                    </p:set>
                                    <p:anim calcmode="lin" valueType="num">
                                      <p:cBhvr>
                                        <p:cTn id="14" dur="500" fill="hold"/>
                                        <p:tgtEl>
                                          <p:spTgt spid="332827"/>
                                        </p:tgtEl>
                                        <p:attrNameLst>
                                          <p:attrName>ppt_w</p:attrName>
                                        </p:attrNameLst>
                                      </p:cBhvr>
                                      <p:tavLst>
                                        <p:tav tm="0">
                                          <p:val>
                                            <p:fltVal val="0"/>
                                          </p:val>
                                        </p:tav>
                                        <p:tav tm="100000">
                                          <p:val>
                                            <p:strVal val="#ppt_w"/>
                                          </p:val>
                                        </p:tav>
                                      </p:tavLst>
                                    </p:anim>
                                    <p:anim calcmode="lin" valueType="num">
                                      <p:cBhvr>
                                        <p:cTn id="15" dur="500" fill="hold"/>
                                        <p:tgtEl>
                                          <p:spTgt spid="332827"/>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8" presetClass="entr" presetSubtype="3" fill="hold" nodeType="clickEffect">
                                  <p:stCondLst>
                                    <p:cond delay="0"/>
                                  </p:stCondLst>
                                  <p:childTnLst>
                                    <p:set>
                                      <p:cBhvr>
                                        <p:cTn id="19" dur="1" fill="hold">
                                          <p:stCondLst>
                                            <p:cond delay="0"/>
                                          </p:stCondLst>
                                        </p:cTn>
                                        <p:tgtEl>
                                          <p:spTgt spid="377437"/>
                                        </p:tgtEl>
                                        <p:attrNameLst>
                                          <p:attrName>style.visibility</p:attrName>
                                        </p:attrNameLst>
                                      </p:cBhvr>
                                      <p:to>
                                        <p:strVal val="visible"/>
                                      </p:to>
                                    </p:set>
                                    <p:animEffect transition="in" filter="strips(upRight)">
                                      <p:cBhvr>
                                        <p:cTn id="20" dur="1000"/>
                                        <p:tgtEl>
                                          <p:spTgt spid="377437"/>
                                        </p:tgtEl>
                                      </p:cBhvr>
                                    </p:animEffect>
                                  </p:childTnLst>
                                </p:cTn>
                              </p:par>
                              <p:par>
                                <p:cTn id="21" presetID="18" presetClass="entr" presetSubtype="6" fill="hold" nodeType="withEffect">
                                  <p:stCondLst>
                                    <p:cond delay="0"/>
                                  </p:stCondLst>
                                  <p:childTnLst>
                                    <p:set>
                                      <p:cBhvr>
                                        <p:cTn id="22" dur="1" fill="hold">
                                          <p:stCondLst>
                                            <p:cond delay="0"/>
                                          </p:stCondLst>
                                        </p:cTn>
                                        <p:tgtEl>
                                          <p:spTgt spid="377436"/>
                                        </p:tgtEl>
                                        <p:attrNameLst>
                                          <p:attrName>style.visibility</p:attrName>
                                        </p:attrNameLst>
                                      </p:cBhvr>
                                      <p:to>
                                        <p:strVal val="visible"/>
                                      </p:to>
                                    </p:set>
                                    <p:animEffect transition="in" filter="strips(downRight)">
                                      <p:cBhvr>
                                        <p:cTn id="23" dur="1000"/>
                                        <p:tgtEl>
                                          <p:spTgt spid="377436"/>
                                        </p:tgtEl>
                                      </p:cBhvr>
                                    </p:animEffect>
                                  </p:childTnLst>
                                </p:cTn>
                              </p:par>
                            </p:childTnLst>
                          </p:cTn>
                        </p:par>
                        <p:par>
                          <p:cTn id="24" fill="hold" nodeType="afterGroup">
                            <p:stCondLst>
                              <p:cond delay="1000"/>
                            </p:stCondLst>
                            <p:childTnLst>
                              <p:par>
                                <p:cTn id="25" presetID="9" presetClass="entr" presetSubtype="0" fill="hold" nodeType="afterEffect">
                                  <p:stCondLst>
                                    <p:cond delay="0"/>
                                  </p:stCondLst>
                                  <p:childTnLst>
                                    <p:set>
                                      <p:cBhvr>
                                        <p:cTn id="26" dur="1" fill="hold">
                                          <p:stCondLst>
                                            <p:cond delay="0"/>
                                          </p:stCondLst>
                                        </p:cTn>
                                        <p:tgtEl>
                                          <p:spTgt spid="377387"/>
                                        </p:tgtEl>
                                        <p:attrNameLst>
                                          <p:attrName>style.visibility</p:attrName>
                                        </p:attrNameLst>
                                      </p:cBhvr>
                                      <p:to>
                                        <p:strVal val="visible"/>
                                      </p:to>
                                    </p:set>
                                    <p:animEffect transition="in" filter="dissolve">
                                      <p:cBhvr>
                                        <p:cTn id="27" dur="1000"/>
                                        <p:tgtEl>
                                          <p:spTgt spid="377387"/>
                                        </p:tgtEl>
                                      </p:cBhvr>
                                    </p:animEffect>
                                  </p:childTnLst>
                                </p:cTn>
                              </p:par>
                            </p:childTnLst>
                          </p:cTn>
                        </p:par>
                        <p:par>
                          <p:cTn id="28" fill="hold" nodeType="afterGroup">
                            <p:stCondLst>
                              <p:cond delay="2000"/>
                            </p:stCondLst>
                            <p:childTnLst>
                              <p:par>
                                <p:cTn id="29" presetID="9" presetClass="entr" presetSubtype="0" fill="hold" nodeType="afterEffect">
                                  <p:stCondLst>
                                    <p:cond delay="0"/>
                                  </p:stCondLst>
                                  <p:childTnLst>
                                    <p:set>
                                      <p:cBhvr>
                                        <p:cTn id="30" dur="1" fill="hold">
                                          <p:stCondLst>
                                            <p:cond delay="0"/>
                                          </p:stCondLst>
                                        </p:cTn>
                                        <p:tgtEl>
                                          <p:spTgt spid="377435"/>
                                        </p:tgtEl>
                                        <p:attrNameLst>
                                          <p:attrName>style.visibility</p:attrName>
                                        </p:attrNameLst>
                                      </p:cBhvr>
                                      <p:to>
                                        <p:strVal val="visible"/>
                                      </p:to>
                                    </p:set>
                                    <p:animEffect transition="in" filter="dissolve">
                                      <p:cBhvr>
                                        <p:cTn id="31" dur="1000"/>
                                        <p:tgtEl>
                                          <p:spTgt spid="3774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827"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Quando i costi comuni sono numerosi</a:t>
            </a:r>
            <a:endParaRPr lang="it-IT" dirty="0"/>
          </a:p>
        </p:txBody>
      </p:sp>
      <p:sp>
        <p:nvSpPr>
          <p:cNvPr id="333829" name="Rectangle 5"/>
          <p:cNvSpPr>
            <a:spLocks noChangeArrowheads="1"/>
          </p:cNvSpPr>
          <p:nvPr/>
        </p:nvSpPr>
        <p:spPr bwMode="auto">
          <a:xfrm>
            <a:off x="810227" y="1574134"/>
            <a:ext cx="6934200" cy="1371600"/>
          </a:xfrm>
          <a:prstGeom prst="rect">
            <a:avLst/>
          </a:prstGeom>
          <a:noFill/>
          <a:ln>
            <a:noFill/>
          </a:ln>
          <a:effectLst/>
          <a:extLst>
            <a:ext uri="{909E8E84-426E-40dd-AFC4-6F175D3DCCD1}">
              <a14:hiddenFill xmlns:a14="http://schemas.microsoft.com/office/drawing/2010/main" xmlns="">
                <a:solidFill>
                  <a:schemeClr val="accent2"/>
                </a:solidFill>
              </a14:hiddenFill>
            </a:ext>
            <a:ext uri="{91240B29-F687-4f45-9708-019B960494DF}">
              <a14:hiddenLine xmlns:a14="http://schemas.microsoft.com/office/drawing/2010/main" xmlns="" w="57150">
                <a:solidFill>
                  <a:srgbClr val="FF9900"/>
                </a:solidFill>
                <a:miter lim="800000"/>
                <a:headEnd/>
                <a:tailEnd/>
              </a14:hiddenLine>
            </a:ex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wrap="none" anchor="ctr"/>
          <a:lstStyle/>
          <a:p>
            <a:pPr algn="ctr">
              <a:defRPr/>
            </a:pPr>
            <a:r>
              <a:rPr lang="it-IT" sz="3200" dirty="0">
                <a:solidFill>
                  <a:srgbClr val="000066"/>
                </a:solidFill>
              </a:rPr>
              <a:t>L</a:t>
            </a:r>
            <a:r>
              <a:rPr lang="it-IT" sz="3200" b="0" dirty="0" smtClean="0">
                <a:solidFill>
                  <a:srgbClr val="000066"/>
                </a:solidFill>
                <a:cs typeface="+mn-cs"/>
              </a:rPr>
              <a:t>a </a:t>
            </a:r>
            <a:r>
              <a:rPr lang="it-IT" sz="3200" b="0" dirty="0">
                <a:solidFill>
                  <a:srgbClr val="000066"/>
                </a:solidFill>
                <a:cs typeface="+mn-cs"/>
              </a:rPr>
              <a:t>loro ripartizione</a:t>
            </a:r>
          </a:p>
          <a:p>
            <a:pPr>
              <a:defRPr/>
            </a:pPr>
            <a:r>
              <a:rPr lang="it-IT" sz="3200" b="0" dirty="0">
                <a:solidFill>
                  <a:srgbClr val="000066"/>
                </a:solidFill>
                <a:cs typeface="+mn-cs"/>
              </a:rPr>
              <a:t>può essere effettuata </a:t>
            </a:r>
            <a:r>
              <a:rPr lang="it-IT" sz="3200" b="0" dirty="0" smtClean="0">
                <a:solidFill>
                  <a:srgbClr val="000066"/>
                </a:solidFill>
                <a:cs typeface="+mn-cs"/>
              </a:rPr>
              <a:t>impiegando</a:t>
            </a:r>
            <a:endParaRPr lang="it-IT" sz="3200" b="0" dirty="0">
              <a:solidFill>
                <a:srgbClr val="000066"/>
              </a:solidFill>
              <a:cs typeface="+mn-cs"/>
            </a:endParaRPr>
          </a:p>
        </p:txBody>
      </p:sp>
      <p:sp>
        <p:nvSpPr>
          <p:cNvPr id="333830" name="Text Box 6"/>
          <p:cNvSpPr txBox="1">
            <a:spLocks noChangeArrowheads="1"/>
          </p:cNvSpPr>
          <p:nvPr/>
        </p:nvSpPr>
        <p:spPr bwMode="auto">
          <a:xfrm>
            <a:off x="18064" y="3518821"/>
            <a:ext cx="2830513" cy="1714500"/>
          </a:xfrm>
          <a:prstGeom prst="rect">
            <a:avLst/>
          </a:prstGeom>
          <a:solidFill>
            <a:srgbClr val="FFFF99"/>
          </a:solidFill>
          <a:ln w="38100">
            <a:solidFill>
              <a:srgbClr val="000066"/>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defRPr/>
            </a:pPr>
            <a:r>
              <a:rPr lang="it-IT" sz="3200">
                <a:solidFill>
                  <a:srgbClr val="000066"/>
                </a:solidFill>
                <a:cs typeface="+mn-cs"/>
              </a:rPr>
              <a:t>una sola base</a:t>
            </a:r>
          </a:p>
          <a:p>
            <a:pPr algn="ctr">
              <a:defRPr/>
            </a:pPr>
            <a:r>
              <a:rPr lang="it-IT" sz="3200">
                <a:solidFill>
                  <a:srgbClr val="000066"/>
                </a:solidFill>
                <a:cs typeface="+mn-cs"/>
              </a:rPr>
              <a:t>di ripartizione</a:t>
            </a:r>
          </a:p>
          <a:p>
            <a:pPr algn="ctr">
              <a:defRPr/>
            </a:pPr>
            <a:r>
              <a:rPr lang="it-IT" sz="2000">
                <a:solidFill>
                  <a:srgbClr val="000066"/>
                </a:solidFill>
                <a:cs typeface="+mn-cs"/>
              </a:rPr>
              <a:t>per tutti i costi comuni</a:t>
            </a:r>
          </a:p>
          <a:p>
            <a:pPr algn="ctr">
              <a:defRPr/>
            </a:pPr>
            <a:endParaRPr lang="it-IT" sz="2000">
              <a:solidFill>
                <a:srgbClr val="000066"/>
              </a:solidFill>
              <a:cs typeface="+mn-cs"/>
            </a:endParaRPr>
          </a:p>
        </p:txBody>
      </p:sp>
      <p:graphicFrame>
        <p:nvGraphicFramePr>
          <p:cNvPr id="333832" name="Object 8"/>
          <p:cNvGraphicFramePr>
            <a:graphicFrameLocks/>
          </p:cNvGraphicFramePr>
          <p:nvPr>
            <p:extLst>
              <p:ext uri="{D42A27DB-BD31-4B8C-83A1-F6EECF244321}">
                <p14:modId xmlns:p14="http://schemas.microsoft.com/office/powerpoint/2010/main" val="2782186141"/>
              </p:ext>
            </p:extLst>
          </p:nvPr>
        </p:nvGraphicFramePr>
        <p:xfrm>
          <a:off x="3834414" y="4363151"/>
          <a:ext cx="936625" cy="2159000"/>
        </p:xfrm>
        <a:graphic>
          <a:graphicData uri="http://schemas.openxmlformats.org/presentationml/2006/ole">
            <mc:AlternateContent xmlns:mc="http://schemas.openxmlformats.org/markup-compatibility/2006">
              <mc:Choice xmlns:v="urn:schemas-microsoft-com:vml" Requires="v">
                <p:oleObj spid="_x0000_s3153" name="ClipArt" r:id="rId4" imgW="1358900" imgH="3657600" progId="MS_ClipArt_Gallery.2">
                  <p:embed/>
                </p:oleObj>
              </mc:Choice>
              <mc:Fallback>
                <p:oleObj name="ClipArt" r:id="rId4" imgW="1358900" imgH="3657600" progId="MS_ClipArt_Gallery.2">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34414" y="4363151"/>
                        <a:ext cx="936625" cy="2159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333833" name="Text Box 9"/>
          <p:cNvSpPr txBox="1">
            <a:spLocks noChangeArrowheads="1"/>
          </p:cNvSpPr>
          <p:nvPr/>
        </p:nvSpPr>
        <p:spPr bwMode="auto">
          <a:xfrm>
            <a:off x="5561614" y="3518821"/>
            <a:ext cx="2952750" cy="1714500"/>
          </a:xfrm>
          <a:prstGeom prst="rect">
            <a:avLst/>
          </a:prstGeom>
          <a:solidFill>
            <a:srgbClr val="FFD939"/>
          </a:solidFill>
          <a:ln w="38100">
            <a:solidFill>
              <a:srgbClr val="000066"/>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defRPr/>
            </a:pPr>
            <a:r>
              <a:rPr lang="it-IT" sz="3200">
                <a:solidFill>
                  <a:srgbClr val="000066"/>
                </a:solidFill>
                <a:cs typeface="+mn-cs"/>
              </a:rPr>
              <a:t>più basi</a:t>
            </a:r>
          </a:p>
          <a:p>
            <a:pPr algn="ctr">
              <a:defRPr/>
            </a:pPr>
            <a:r>
              <a:rPr lang="it-IT" sz="3200">
                <a:solidFill>
                  <a:srgbClr val="000066"/>
                </a:solidFill>
                <a:cs typeface="+mn-cs"/>
              </a:rPr>
              <a:t>di ripartizione,</a:t>
            </a:r>
          </a:p>
          <a:p>
            <a:pPr algn="ctr">
              <a:defRPr/>
            </a:pPr>
            <a:r>
              <a:rPr lang="it-IT" sz="2000">
                <a:solidFill>
                  <a:srgbClr val="000066"/>
                </a:solidFill>
                <a:cs typeface="+mn-cs"/>
              </a:rPr>
              <a:t>una per ciascuna voce</a:t>
            </a:r>
          </a:p>
          <a:p>
            <a:pPr algn="ctr">
              <a:defRPr/>
            </a:pPr>
            <a:r>
              <a:rPr lang="it-IT" sz="2000">
                <a:solidFill>
                  <a:srgbClr val="000066"/>
                </a:solidFill>
                <a:cs typeface="+mn-cs"/>
              </a:rPr>
              <a:t>di costo comune</a:t>
            </a:r>
          </a:p>
        </p:txBody>
      </p:sp>
      <p:cxnSp>
        <p:nvCxnSpPr>
          <p:cNvPr id="336917" name="AutoShape 21"/>
          <p:cNvCxnSpPr>
            <a:cxnSpLocks noChangeShapeType="1"/>
            <a:stCxn id="333829" idx="2"/>
            <a:endCxn id="333833" idx="1"/>
          </p:cNvCxnSpPr>
          <p:nvPr/>
        </p:nvCxnSpPr>
        <p:spPr bwMode="auto">
          <a:xfrm rot="16200000" flipH="1">
            <a:off x="4204302" y="3018758"/>
            <a:ext cx="1430337" cy="1284287"/>
          </a:xfrm>
          <a:prstGeom prst="bentConnector2">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336918" name="AutoShape 22"/>
          <p:cNvCxnSpPr>
            <a:cxnSpLocks noChangeShapeType="1"/>
            <a:stCxn id="333829" idx="2"/>
            <a:endCxn id="333830" idx="3"/>
          </p:cNvCxnSpPr>
          <p:nvPr/>
        </p:nvCxnSpPr>
        <p:spPr bwMode="auto">
          <a:xfrm rot="5400000">
            <a:off x="2857308" y="2956053"/>
            <a:ext cx="1430337" cy="1409700"/>
          </a:xfrm>
          <a:prstGeom prst="bentConnector2">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6" name="Segnaposto piè di pagina 5"/>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7" name="Segnaposto numero diapositiva 6"/>
          <p:cNvSpPr>
            <a:spLocks noGrp="1"/>
          </p:cNvSpPr>
          <p:nvPr>
            <p:ph type="sldNum" sz="quarter" idx="12"/>
          </p:nvPr>
        </p:nvSpPr>
        <p:spPr/>
        <p:txBody>
          <a:bodyPr/>
          <a:lstStyle/>
          <a:p>
            <a:fld id="{6F7AA945-76CB-D84C-9264-6FE1FA9D39BC}" type="slidenum">
              <a:rPr lang="it-IT" smtClean="0">
                <a:latin typeface="Calibri"/>
              </a:rPr>
              <a:pPr/>
              <a:t>21</a:t>
            </a:fld>
            <a:endParaRPr lang="it-IT">
              <a:latin typeface="Calibri"/>
            </a:endParaRPr>
          </a:p>
        </p:txBody>
      </p:sp>
    </p:spTree>
    <p:extLst>
      <p:ext uri="{BB962C8B-B14F-4D97-AF65-F5344CB8AC3E}">
        <p14:creationId xmlns:p14="http://schemas.microsoft.com/office/powerpoint/2010/main" val="34133553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1000"/>
                                  </p:stCondLst>
                                  <p:childTnLst>
                                    <p:set>
                                      <p:cBhvr>
                                        <p:cTn id="6" dur="1" fill="hold">
                                          <p:stCondLst>
                                            <p:cond delay="0"/>
                                          </p:stCondLst>
                                        </p:cTn>
                                        <p:tgtEl>
                                          <p:spTgt spid="336918"/>
                                        </p:tgtEl>
                                        <p:attrNameLst>
                                          <p:attrName>style.visibility</p:attrName>
                                        </p:attrNameLst>
                                      </p:cBhvr>
                                      <p:to>
                                        <p:strVal val="visible"/>
                                      </p:to>
                                    </p:set>
                                    <p:animEffect transition="in" filter="wipe(up)">
                                      <p:cBhvr>
                                        <p:cTn id="7" dur="500"/>
                                        <p:tgtEl>
                                          <p:spTgt spid="336918"/>
                                        </p:tgtEl>
                                      </p:cBhvr>
                                    </p:animEffect>
                                  </p:childTnLst>
                                </p:cTn>
                              </p:par>
                              <p:par>
                                <p:cTn id="8" presetID="22" presetClass="entr" presetSubtype="1" fill="hold" nodeType="withEffect">
                                  <p:stCondLst>
                                    <p:cond delay="1000"/>
                                  </p:stCondLst>
                                  <p:childTnLst>
                                    <p:set>
                                      <p:cBhvr>
                                        <p:cTn id="9" dur="1" fill="hold">
                                          <p:stCondLst>
                                            <p:cond delay="0"/>
                                          </p:stCondLst>
                                        </p:cTn>
                                        <p:tgtEl>
                                          <p:spTgt spid="336917"/>
                                        </p:tgtEl>
                                        <p:attrNameLst>
                                          <p:attrName>style.visibility</p:attrName>
                                        </p:attrNameLst>
                                      </p:cBhvr>
                                      <p:to>
                                        <p:strVal val="visible"/>
                                      </p:to>
                                    </p:set>
                                    <p:animEffect transition="in" filter="wipe(up)">
                                      <p:cBhvr>
                                        <p:cTn id="10" dur="500"/>
                                        <p:tgtEl>
                                          <p:spTgt spid="336917"/>
                                        </p:tgtEl>
                                      </p:cBhvr>
                                    </p:animEffect>
                                  </p:childTnLst>
                                </p:cTn>
                              </p:par>
                            </p:childTnLst>
                          </p:cTn>
                        </p:par>
                        <p:par>
                          <p:cTn id="11" fill="hold" nodeType="afterGroup">
                            <p:stCondLst>
                              <p:cond delay="1500"/>
                            </p:stCondLst>
                            <p:childTnLst>
                              <p:par>
                                <p:cTn id="12" presetID="9" presetClass="entr" presetSubtype="0" fill="hold" grpId="0" nodeType="afterEffect">
                                  <p:stCondLst>
                                    <p:cond delay="500"/>
                                  </p:stCondLst>
                                  <p:childTnLst>
                                    <p:set>
                                      <p:cBhvr>
                                        <p:cTn id="13" dur="1" fill="hold">
                                          <p:stCondLst>
                                            <p:cond delay="0"/>
                                          </p:stCondLst>
                                        </p:cTn>
                                        <p:tgtEl>
                                          <p:spTgt spid="333830"/>
                                        </p:tgtEl>
                                        <p:attrNameLst>
                                          <p:attrName>style.visibility</p:attrName>
                                        </p:attrNameLst>
                                      </p:cBhvr>
                                      <p:to>
                                        <p:strVal val="visible"/>
                                      </p:to>
                                    </p:set>
                                    <p:animEffect transition="in" filter="dissolve">
                                      <p:cBhvr>
                                        <p:cTn id="14" dur="1000"/>
                                        <p:tgtEl>
                                          <p:spTgt spid="333830"/>
                                        </p:tgtEl>
                                      </p:cBhvr>
                                    </p:animEffect>
                                  </p:childTnLst>
                                </p:cTn>
                              </p:par>
                            </p:childTnLst>
                          </p:cTn>
                        </p:par>
                        <p:par>
                          <p:cTn id="15" fill="hold" nodeType="afterGroup">
                            <p:stCondLst>
                              <p:cond delay="3000"/>
                            </p:stCondLst>
                            <p:childTnLst>
                              <p:par>
                                <p:cTn id="16" presetID="9" presetClass="entr" presetSubtype="0" fill="hold" grpId="0" nodeType="afterEffect">
                                  <p:stCondLst>
                                    <p:cond delay="500"/>
                                  </p:stCondLst>
                                  <p:childTnLst>
                                    <p:set>
                                      <p:cBhvr>
                                        <p:cTn id="17" dur="1" fill="hold">
                                          <p:stCondLst>
                                            <p:cond delay="0"/>
                                          </p:stCondLst>
                                        </p:cTn>
                                        <p:tgtEl>
                                          <p:spTgt spid="333833"/>
                                        </p:tgtEl>
                                        <p:attrNameLst>
                                          <p:attrName>style.visibility</p:attrName>
                                        </p:attrNameLst>
                                      </p:cBhvr>
                                      <p:to>
                                        <p:strVal val="visible"/>
                                      </p:to>
                                    </p:set>
                                    <p:animEffect transition="in" filter="dissolve">
                                      <p:cBhvr>
                                        <p:cTn id="18" dur="1000"/>
                                        <p:tgtEl>
                                          <p:spTgt spid="333833"/>
                                        </p:tgtEl>
                                      </p:cBhvr>
                                    </p:animEffect>
                                  </p:childTnLst>
                                </p:cTn>
                              </p:par>
                            </p:childTnLst>
                          </p:cTn>
                        </p:par>
                        <p:par>
                          <p:cTn id="19" fill="hold" nodeType="afterGroup">
                            <p:stCondLst>
                              <p:cond delay="4500"/>
                            </p:stCondLst>
                            <p:childTnLst>
                              <p:par>
                                <p:cTn id="20" presetID="23" presetClass="entr" presetSubtype="16" fill="hold" nodeType="afterEffect">
                                  <p:stCondLst>
                                    <p:cond delay="500"/>
                                  </p:stCondLst>
                                  <p:childTnLst>
                                    <p:set>
                                      <p:cBhvr>
                                        <p:cTn id="21" dur="1" fill="hold">
                                          <p:stCondLst>
                                            <p:cond delay="0"/>
                                          </p:stCondLst>
                                        </p:cTn>
                                        <p:tgtEl>
                                          <p:spTgt spid="333832"/>
                                        </p:tgtEl>
                                        <p:attrNameLst>
                                          <p:attrName>style.visibility</p:attrName>
                                        </p:attrNameLst>
                                      </p:cBhvr>
                                      <p:to>
                                        <p:strVal val="visible"/>
                                      </p:to>
                                    </p:set>
                                    <p:anim calcmode="lin" valueType="num">
                                      <p:cBhvr>
                                        <p:cTn id="22" dur="500" fill="hold"/>
                                        <p:tgtEl>
                                          <p:spTgt spid="333832"/>
                                        </p:tgtEl>
                                        <p:attrNameLst>
                                          <p:attrName>ppt_w</p:attrName>
                                        </p:attrNameLst>
                                      </p:cBhvr>
                                      <p:tavLst>
                                        <p:tav tm="0">
                                          <p:val>
                                            <p:fltVal val="0"/>
                                          </p:val>
                                        </p:tav>
                                        <p:tav tm="100000">
                                          <p:val>
                                            <p:strVal val="#ppt_w"/>
                                          </p:val>
                                        </p:tav>
                                      </p:tavLst>
                                    </p:anim>
                                    <p:anim calcmode="lin" valueType="num">
                                      <p:cBhvr>
                                        <p:cTn id="23" dur="500" fill="hold"/>
                                        <p:tgtEl>
                                          <p:spTgt spid="33383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30" grpId="0" animBg="1"/>
      <p:bldP spid="33383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La base unica</a:t>
            </a:r>
            <a:endParaRPr lang="it-IT" dirty="0"/>
          </a:p>
        </p:txBody>
      </p:sp>
      <p:grpSp>
        <p:nvGrpSpPr>
          <p:cNvPr id="26629" name="Group 548"/>
          <p:cNvGrpSpPr>
            <a:grpSpLocks/>
          </p:cNvGrpSpPr>
          <p:nvPr/>
        </p:nvGrpSpPr>
        <p:grpSpPr bwMode="auto">
          <a:xfrm>
            <a:off x="-79354" y="1989138"/>
            <a:ext cx="1944687" cy="1404937"/>
            <a:chOff x="113" y="1344"/>
            <a:chExt cx="1225" cy="885"/>
          </a:xfrm>
        </p:grpSpPr>
        <p:sp>
          <p:nvSpPr>
            <p:cNvPr id="368645" name="Text Box 5"/>
            <p:cNvSpPr txBox="1">
              <a:spLocks noChangeArrowheads="1"/>
            </p:cNvSpPr>
            <p:nvPr/>
          </p:nvSpPr>
          <p:spPr bwMode="auto">
            <a:xfrm>
              <a:off x="113" y="1979"/>
              <a:ext cx="1225" cy="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a:spAutoFit/>
            </a:bodyPr>
            <a:lstStyle/>
            <a:p>
              <a:pPr>
                <a:defRPr/>
              </a:pPr>
              <a:r>
                <a:rPr lang="it-IT" sz="2000" dirty="0">
                  <a:solidFill>
                    <a:srgbClr val="000066"/>
                  </a:solidFill>
                  <a:cs typeface="+mn-cs"/>
                </a:rPr>
                <a:t>Energia: </a:t>
              </a:r>
              <a:r>
                <a:rPr lang="it-IT" sz="2000" dirty="0" smtClean="0">
                  <a:solidFill>
                    <a:srgbClr val="000066"/>
                  </a:solidFill>
                  <a:cs typeface="+mn-cs"/>
                </a:rPr>
                <a:t>1.000€</a:t>
              </a:r>
              <a:endParaRPr lang="it-IT" sz="2000" dirty="0">
                <a:solidFill>
                  <a:srgbClr val="000066"/>
                </a:solidFill>
                <a:cs typeface="+mn-cs"/>
              </a:endParaRPr>
            </a:p>
          </p:txBody>
        </p:sp>
        <p:pic>
          <p:nvPicPr>
            <p:cNvPr id="27151" name="Picture 6" descr="Benvenuto nel sito E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4" y="1344"/>
              <a:ext cx="998" cy="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Lst>
          </p:spPr>
        </p:pic>
      </p:grpSp>
      <p:grpSp>
        <p:nvGrpSpPr>
          <p:cNvPr id="26630" name="Group 7"/>
          <p:cNvGrpSpPr>
            <a:grpSpLocks/>
          </p:cNvGrpSpPr>
          <p:nvPr/>
        </p:nvGrpSpPr>
        <p:grpSpPr bwMode="auto">
          <a:xfrm>
            <a:off x="-7917" y="3716338"/>
            <a:ext cx="2089150" cy="1811337"/>
            <a:chOff x="113" y="2296"/>
            <a:chExt cx="1497" cy="1334"/>
          </a:xfrm>
        </p:grpSpPr>
        <p:pic>
          <p:nvPicPr>
            <p:cNvPr id="27148" name="Picture 8" descr="ELEVFOR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5" y="2296"/>
              <a:ext cx="861" cy="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49" name="Text Box 9"/>
            <p:cNvSpPr txBox="1">
              <a:spLocks noChangeArrowheads="1"/>
            </p:cNvSpPr>
            <p:nvPr/>
          </p:nvSpPr>
          <p:spPr bwMode="auto">
            <a:xfrm>
              <a:off x="113" y="3113"/>
              <a:ext cx="1497" cy="517"/>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000" dirty="0">
                  <a:solidFill>
                    <a:srgbClr val="000066"/>
                  </a:solidFill>
                  <a:cs typeface="+mn-cs"/>
                </a:rPr>
                <a:t>Ammortamento attrezzatura</a:t>
              </a:r>
              <a:r>
                <a:rPr lang="it-IT" sz="2000" dirty="0" smtClean="0">
                  <a:solidFill>
                    <a:srgbClr val="000066"/>
                  </a:solidFill>
                  <a:cs typeface="+mn-cs"/>
                </a:rPr>
                <a:t>: 500€</a:t>
              </a:r>
              <a:endParaRPr lang="it-IT" sz="2000" dirty="0">
                <a:solidFill>
                  <a:srgbClr val="000066"/>
                </a:solidFill>
                <a:cs typeface="+mn-cs"/>
              </a:endParaRPr>
            </a:p>
          </p:txBody>
        </p:sp>
      </p:grpSp>
      <p:grpSp>
        <p:nvGrpSpPr>
          <p:cNvPr id="380449" name="Group 545"/>
          <p:cNvGrpSpPr>
            <a:grpSpLocks/>
          </p:cNvGrpSpPr>
          <p:nvPr/>
        </p:nvGrpSpPr>
        <p:grpSpPr bwMode="auto">
          <a:xfrm>
            <a:off x="1649433" y="2565400"/>
            <a:ext cx="1796212" cy="2016125"/>
            <a:chOff x="1202" y="1797"/>
            <a:chExt cx="1297" cy="1270"/>
          </a:xfrm>
        </p:grpSpPr>
        <p:sp>
          <p:nvSpPr>
            <p:cNvPr id="368653" name="Line 13"/>
            <p:cNvSpPr>
              <a:spLocks noChangeShapeType="1"/>
            </p:cNvSpPr>
            <p:nvPr/>
          </p:nvSpPr>
          <p:spPr bwMode="auto">
            <a:xfrm>
              <a:off x="1474" y="1797"/>
              <a:ext cx="0" cy="1270"/>
            </a:xfrm>
            <a:prstGeom prst="line">
              <a:avLst/>
            </a:prstGeom>
            <a:noFill/>
            <a:ln w="57150">
              <a:solidFill>
                <a:srgbClr val="000066"/>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grpSp>
          <p:nvGrpSpPr>
            <p:cNvPr id="27143" name="Group 544"/>
            <p:cNvGrpSpPr>
              <a:grpSpLocks/>
            </p:cNvGrpSpPr>
            <p:nvPr/>
          </p:nvGrpSpPr>
          <p:grpSpPr bwMode="auto">
            <a:xfrm>
              <a:off x="1202" y="1797"/>
              <a:ext cx="1297" cy="1270"/>
              <a:chOff x="1429" y="1797"/>
              <a:chExt cx="1297" cy="1270"/>
            </a:xfrm>
          </p:grpSpPr>
          <p:sp>
            <p:nvSpPr>
              <p:cNvPr id="334871" name="Text Box 23"/>
              <p:cNvSpPr txBox="1">
                <a:spLocks noChangeArrowheads="1"/>
              </p:cNvSpPr>
              <p:nvPr/>
            </p:nvSpPr>
            <p:spPr bwMode="auto">
              <a:xfrm>
                <a:off x="1894" y="2387"/>
                <a:ext cx="832" cy="252"/>
              </a:xfrm>
              <a:prstGeom prst="rect">
                <a:avLst/>
              </a:prstGeom>
              <a:noFill/>
              <a:ln>
                <a:noFill/>
              </a:ln>
              <a:effectLst/>
              <a:extLst>
                <a:ext uri="{909E8E84-426E-40dd-AFC4-6F175D3DCCD1}">
                  <a14:hiddenFill xmlns:a14="http://schemas.microsoft.com/office/drawing/2010/main" xmlns="">
                    <a:solidFill>
                      <a:srgbClr val="DDDDDD"/>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wrap="square">
                <a:spAutoFit/>
              </a:bodyPr>
              <a:lstStyle/>
              <a:p>
                <a:pPr>
                  <a:defRPr/>
                </a:pPr>
                <a:r>
                  <a:rPr lang="it-IT" sz="2000" dirty="0" smtClean="0">
                    <a:solidFill>
                      <a:srgbClr val="000066"/>
                    </a:solidFill>
                    <a:cs typeface="+mn-cs"/>
                  </a:rPr>
                  <a:t>1.500€</a:t>
                </a:r>
                <a:endParaRPr lang="it-IT" sz="2000" dirty="0">
                  <a:solidFill>
                    <a:srgbClr val="000066"/>
                  </a:solidFill>
                  <a:cs typeface="+mn-cs"/>
                </a:endParaRPr>
              </a:p>
            </p:txBody>
          </p:sp>
          <p:sp>
            <p:nvSpPr>
              <p:cNvPr id="368652" name="Line 12"/>
              <p:cNvSpPr>
                <a:spLocks noChangeShapeType="1"/>
              </p:cNvSpPr>
              <p:nvPr/>
            </p:nvSpPr>
            <p:spPr bwMode="auto">
              <a:xfrm>
                <a:off x="1429" y="3067"/>
                <a:ext cx="272" cy="0"/>
              </a:xfrm>
              <a:prstGeom prst="line">
                <a:avLst/>
              </a:prstGeom>
              <a:noFill/>
              <a:ln w="57150">
                <a:solidFill>
                  <a:srgbClr val="000066"/>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sp>
            <p:nvSpPr>
              <p:cNvPr id="368654" name="Line 14"/>
              <p:cNvSpPr>
                <a:spLocks noChangeShapeType="1"/>
              </p:cNvSpPr>
              <p:nvPr/>
            </p:nvSpPr>
            <p:spPr bwMode="auto">
              <a:xfrm flipH="1">
                <a:off x="1429" y="1797"/>
                <a:ext cx="272" cy="0"/>
              </a:xfrm>
              <a:prstGeom prst="line">
                <a:avLst/>
              </a:prstGeom>
              <a:noFill/>
              <a:ln w="57150">
                <a:solidFill>
                  <a:srgbClr val="000066"/>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sp>
            <p:nvSpPr>
              <p:cNvPr id="368655" name="Line 15"/>
              <p:cNvSpPr>
                <a:spLocks noChangeShapeType="1"/>
              </p:cNvSpPr>
              <p:nvPr/>
            </p:nvSpPr>
            <p:spPr bwMode="auto">
              <a:xfrm>
                <a:off x="1701" y="2523"/>
                <a:ext cx="273" cy="0"/>
              </a:xfrm>
              <a:prstGeom prst="line">
                <a:avLst/>
              </a:prstGeom>
              <a:noFill/>
              <a:ln w="57150">
                <a:solidFill>
                  <a:srgbClr val="000066"/>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grpSp>
      </p:grpSp>
      <p:grpSp>
        <p:nvGrpSpPr>
          <p:cNvPr id="380456" name="Group 552"/>
          <p:cNvGrpSpPr>
            <a:grpSpLocks/>
          </p:cNvGrpSpPr>
          <p:nvPr/>
        </p:nvGrpSpPr>
        <p:grpSpPr bwMode="auto">
          <a:xfrm>
            <a:off x="3233758" y="2349500"/>
            <a:ext cx="1800225" cy="3167063"/>
            <a:chOff x="2200" y="1480"/>
            <a:chExt cx="1134" cy="1995"/>
          </a:xfrm>
        </p:grpSpPr>
        <p:grpSp>
          <p:nvGrpSpPr>
            <p:cNvPr id="26818" name="Group 19"/>
            <p:cNvGrpSpPr>
              <a:grpSpLocks/>
            </p:cNvGrpSpPr>
            <p:nvPr/>
          </p:nvGrpSpPr>
          <p:grpSpPr bwMode="auto">
            <a:xfrm>
              <a:off x="2264" y="1706"/>
              <a:ext cx="1005" cy="1488"/>
              <a:chOff x="2400" y="2659"/>
              <a:chExt cx="1005" cy="1488"/>
            </a:xfrm>
          </p:grpSpPr>
          <p:sp>
            <p:nvSpPr>
              <p:cNvPr id="368660" name="Text Box 20"/>
              <p:cNvSpPr txBox="1">
                <a:spLocks noChangeArrowheads="1"/>
              </p:cNvSpPr>
              <p:nvPr/>
            </p:nvSpPr>
            <p:spPr bwMode="auto">
              <a:xfrm>
                <a:off x="2400" y="3430"/>
                <a:ext cx="1005" cy="7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ctr">
                  <a:defRPr/>
                </a:pPr>
                <a:r>
                  <a:rPr lang="it-IT" sz="2000" dirty="0">
                    <a:solidFill>
                      <a:srgbClr val="000066"/>
                    </a:solidFill>
                    <a:cs typeface="+mn-cs"/>
                  </a:rPr>
                  <a:t>MOD: base di</a:t>
                </a:r>
              </a:p>
              <a:p>
                <a:pPr algn="ctr">
                  <a:defRPr/>
                </a:pPr>
                <a:r>
                  <a:rPr lang="it-IT" sz="2000" dirty="0">
                    <a:solidFill>
                      <a:srgbClr val="000066"/>
                    </a:solidFill>
                    <a:cs typeface="+mn-cs"/>
                  </a:rPr>
                  <a:t>ripartizione</a:t>
                </a:r>
              </a:p>
              <a:p>
                <a:pPr algn="ctr">
                  <a:defRPr/>
                </a:pPr>
                <a:r>
                  <a:rPr lang="it-IT" sz="2800" dirty="0">
                    <a:solidFill>
                      <a:srgbClr val="000066"/>
                    </a:solidFill>
                    <a:cs typeface="+mn-cs"/>
                  </a:rPr>
                  <a:t>100 h</a:t>
                </a:r>
              </a:p>
            </p:txBody>
          </p:sp>
          <p:grpSp>
            <p:nvGrpSpPr>
              <p:cNvPr id="26821" name="Group 21"/>
              <p:cNvGrpSpPr>
                <a:grpSpLocks noChangeAspect="1"/>
              </p:cNvGrpSpPr>
              <p:nvPr/>
            </p:nvGrpSpPr>
            <p:grpSpPr bwMode="auto">
              <a:xfrm>
                <a:off x="2608" y="2659"/>
                <a:ext cx="603" cy="792"/>
                <a:chOff x="2327" y="2115"/>
                <a:chExt cx="553" cy="743"/>
              </a:xfrm>
            </p:grpSpPr>
            <p:sp>
              <p:nvSpPr>
                <p:cNvPr id="26822" name="AutoShape 22"/>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26823" name="Group 23"/>
                <p:cNvGrpSpPr>
                  <a:grpSpLocks/>
                </p:cNvGrpSpPr>
                <p:nvPr/>
              </p:nvGrpSpPr>
              <p:grpSpPr bwMode="auto">
                <a:xfrm>
                  <a:off x="2332" y="2115"/>
                  <a:ext cx="305" cy="739"/>
                  <a:chOff x="2332" y="2115"/>
                  <a:chExt cx="305" cy="739"/>
                </a:xfrm>
              </p:grpSpPr>
              <p:sp>
                <p:nvSpPr>
                  <p:cNvPr id="26942" name="Freeform 24"/>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43" name="Freeform 25"/>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44" name="Freeform 26"/>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45" name="Freeform 27"/>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46" name="Freeform 28"/>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47" name="Freeform 29"/>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48" name="Freeform 30"/>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49" name="Freeform 31"/>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0" name="Freeform 32"/>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1" name="Freeform 33"/>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2" name="Freeform 34"/>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3" name="Freeform 35"/>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4" name="Freeform 36"/>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5" name="Freeform 37"/>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6" name="Freeform 38"/>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7" name="Freeform 39"/>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8" name="Freeform 40"/>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59" name="Freeform 41"/>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0" name="Freeform 42"/>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1" name="Freeform 43"/>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2" name="Freeform 44"/>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3" name="Freeform 45"/>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4" name="Freeform 46"/>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5" name="Freeform 47"/>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6" name="Freeform 48"/>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7" name="Freeform 49"/>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8" name="Freeform 50"/>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69" name="Freeform 51"/>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0" name="Freeform 52"/>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1" name="Freeform 53"/>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2" name="Freeform 54"/>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3" name="Freeform 55"/>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4" name="Freeform 56"/>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5" name="Freeform 57"/>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6" name="Freeform 58"/>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7" name="Freeform 59"/>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8" name="Freeform 60"/>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79" name="Freeform 61"/>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0" name="Freeform 62"/>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1" name="Freeform 63"/>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2" name="Freeform 64"/>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3" name="Freeform 65"/>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4" name="Freeform 66"/>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5" name="Freeform 67"/>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6" name="Freeform 68"/>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7" name="Freeform 69"/>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8" name="Freeform 70"/>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89" name="Freeform 71"/>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0" name="Freeform 72"/>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1" name="Freeform 73"/>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2" name="Freeform 74"/>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3" name="Freeform 75"/>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4" name="Freeform 76"/>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5" name="Freeform 77"/>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6" name="Freeform 78"/>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7" name="Freeform 79"/>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8" name="Freeform 80"/>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99" name="Freeform 81"/>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0" name="Freeform 82"/>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1" name="Freeform 83"/>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2" name="Freeform 84"/>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3" name="Freeform 85"/>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4" name="Freeform 86"/>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5" name="Freeform 87"/>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6" name="Freeform 88"/>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7" name="Freeform 89"/>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8" name="Freeform 90"/>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09" name="Freeform 91"/>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0" name="Freeform 92"/>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1" name="Freeform 93"/>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2" name="Freeform 94"/>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3" name="Freeform 95"/>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4" name="Freeform 96"/>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5" name="Freeform 97"/>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6" name="Freeform 98"/>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7" name="Freeform 99"/>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8" name="Freeform 100"/>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19" name="Freeform 101"/>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0" name="Freeform 102"/>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1" name="Freeform 103"/>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2" name="Freeform 104"/>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3" name="Freeform 105"/>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4" name="Freeform 106"/>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5" name="Freeform 107"/>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6" name="Freeform 108"/>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7" name="Freeform 109"/>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8" name="Freeform 110"/>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29" name="Freeform 111"/>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0" name="Freeform 112"/>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1" name="Freeform 113"/>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2" name="Freeform 114"/>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3" name="Freeform 115"/>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4" name="Freeform 116"/>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5" name="Freeform 117"/>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6" name="Freeform 118"/>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7" name="Freeform 119"/>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8" name="Freeform 120"/>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39" name="Freeform 121"/>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0" name="Freeform 122"/>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1" name="Freeform 123"/>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2" name="Freeform 124"/>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3" name="Freeform 125"/>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4" name="Freeform 126"/>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5" name="Freeform 127"/>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6" name="Freeform 128"/>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7" name="Freeform 129"/>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8" name="Freeform 130"/>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49" name="Freeform 131"/>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0" name="Freeform 132"/>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1" name="Freeform 133"/>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2" name="Freeform 134"/>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3" name="Freeform 135"/>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4" name="Freeform 136"/>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5" name="Freeform 137"/>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6" name="Freeform 138"/>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7" name="Freeform 139"/>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8" name="Freeform 140"/>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59" name="Freeform 141"/>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0" name="Freeform 142"/>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1" name="Freeform 143"/>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2" name="Freeform 144"/>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3" name="Freeform 145"/>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4" name="Freeform 146"/>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5" name="Freeform 147"/>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6" name="Freeform 148"/>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7" name="Freeform 149"/>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8" name="Freeform 150"/>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69" name="Freeform 151"/>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0" name="Freeform 152"/>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1" name="Freeform 153"/>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2" name="Freeform 154"/>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3" name="Freeform 155"/>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4" name="Freeform 156"/>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5" name="Freeform 157"/>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6" name="Freeform 158"/>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7" name="Freeform 159"/>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8" name="Freeform 160"/>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79" name="Freeform 161"/>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0" name="Freeform 162"/>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1" name="Freeform 163"/>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2" name="Freeform 164"/>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3" name="Freeform 165"/>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4" name="Freeform 166"/>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5" name="Freeform 167"/>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6" name="Freeform 168"/>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7" name="Freeform 169"/>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8" name="Freeform 170"/>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89" name="Freeform 171"/>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0" name="Freeform 172"/>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1" name="Freeform 173"/>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2" name="Freeform 174"/>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3" name="Freeform 175"/>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4" name="Freeform 176"/>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5" name="Freeform 177"/>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6" name="Freeform 178"/>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7" name="Freeform 179"/>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8" name="Freeform 180"/>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099" name="Freeform 181"/>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0" name="Freeform 182"/>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1" name="Freeform 183"/>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2" name="Freeform 184"/>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3" name="Freeform 185"/>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4" name="Freeform 186"/>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5" name="Freeform 187"/>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6" name="Freeform 188"/>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7" name="Freeform 189"/>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8" name="Freeform 190"/>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09" name="Freeform 191"/>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0" name="Freeform 192"/>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1" name="Freeform 193"/>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2" name="Freeform 194"/>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3" name="Freeform 195"/>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4" name="Freeform 196"/>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5" name="Freeform 197"/>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6" name="Freeform 198"/>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7" name="Freeform 199"/>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8" name="Freeform 200"/>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19" name="Freeform 201"/>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0" name="Freeform 202"/>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1" name="Freeform 203"/>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2" name="Freeform 204"/>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3" name="Freeform 205"/>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4" name="Freeform 206"/>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5" name="Freeform 207"/>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6" name="Freeform 208"/>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7" name="Freeform 209"/>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8" name="Freeform 210"/>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29" name="Freeform 211"/>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0" name="Freeform 212"/>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1" name="Freeform 213"/>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2" name="Freeform 214"/>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3" name="Freeform 215"/>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4" name="Freeform 216"/>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5" name="Freeform 217"/>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6" name="Freeform 218"/>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7" name="Freeform 219"/>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8" name="Freeform 220"/>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39" name="Freeform 221"/>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40" name="Freeform 222"/>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141" name="Freeform 223"/>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26824" name="Freeform 224"/>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25" name="Freeform 225"/>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26" name="Freeform 226"/>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27" name="Freeform 227"/>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28" name="Freeform 228"/>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29" name="Freeform 229"/>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0" name="Freeform 230"/>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1" name="Freeform 231"/>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2" name="Freeform 232"/>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3" name="Freeform 233"/>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4" name="Freeform 234"/>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5" name="Freeform 235"/>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6" name="Freeform 236"/>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7" name="Freeform 237"/>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8" name="Freeform 238"/>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39" name="Freeform 239"/>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0" name="Freeform 240"/>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1" name="Freeform 241"/>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2" name="Freeform 242"/>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3" name="Freeform 243"/>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4" name="Freeform 244"/>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5" name="Freeform 245"/>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6" name="Freeform 246"/>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7" name="Freeform 247"/>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8" name="Freeform 248"/>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49" name="Freeform 249"/>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0" name="Freeform 250"/>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1" name="Freeform 251"/>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2" name="Freeform 252"/>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3" name="Freeform 253"/>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4" name="Freeform 254"/>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5" name="Freeform 255"/>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6" name="Freeform 256"/>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7" name="Freeform 257"/>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8" name="Freeform 258"/>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59" name="Freeform 259"/>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0" name="Freeform 260"/>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1" name="Freeform 261"/>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2" name="Freeform 262"/>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3" name="Freeform 263"/>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4" name="Freeform 264"/>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5" name="Freeform 265"/>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6" name="Freeform 266"/>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7" name="Freeform 267"/>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8" name="Freeform 268"/>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69" name="Freeform 269"/>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0" name="Freeform 270"/>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1" name="Freeform 271"/>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2" name="Freeform 272"/>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3" name="Freeform 273"/>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4" name="Freeform 274"/>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5" name="Freeform 275"/>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6" name="Freeform 276"/>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7" name="Freeform 277"/>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8" name="Freeform 278"/>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79" name="Freeform 279"/>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80" name="Freeform 280"/>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81" name="Freeform 281"/>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82" name="Freeform 282"/>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83" name="Freeform 283"/>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84" name="Freeform 284"/>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85" name="Freeform 285"/>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886" name="Freeform 286"/>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87" name="Freeform 287"/>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888" name="Freeform 288"/>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89" name="Freeform 289"/>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890" name="Freeform 290"/>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91" name="Freeform 291"/>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892" name="Freeform 292"/>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93" name="Freeform 293"/>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894" name="Freeform 294"/>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95" name="Freeform 295"/>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896" name="Freeform 296"/>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97" name="Freeform 297"/>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898" name="Freeform 298"/>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99" name="Freeform 299"/>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900" name="Freeform 300"/>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01" name="Freeform 301"/>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902" name="Freeform 302"/>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03" name="Freeform 303"/>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904" name="Freeform 304"/>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05" name="Freeform 305"/>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906" name="Freeform 306"/>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07" name="Freeform 307"/>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908" name="Freeform 308"/>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09" name="Freeform 309"/>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6910" name="Freeform 310"/>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11" name="Freeform 311"/>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12" name="Freeform 312"/>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13" name="Freeform 313"/>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14" name="Freeform 314"/>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15" name="Freeform 315"/>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16" name="Freeform 316"/>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17" name="Freeform 317"/>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18" name="Freeform 318"/>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19" name="Freeform 319"/>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0" name="Freeform 320"/>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1" name="Freeform 321"/>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2" name="Freeform 322"/>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3" name="Freeform 323"/>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4" name="Freeform 324"/>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5" name="Freeform 325"/>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6" name="Freeform 326"/>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7" name="Freeform 327"/>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8" name="Freeform 328"/>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29" name="Freeform 329"/>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0" name="Freeform 330"/>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1" name="Freeform 331"/>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2" name="Freeform 332"/>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3" name="Freeform 333"/>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4" name="Freeform 334"/>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5" name="Freeform 335"/>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6" name="Freeform 336"/>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7" name="Freeform 337"/>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8" name="Freeform 338"/>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39" name="Freeform 339"/>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40" name="Freeform 340"/>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941" name="Freeform 341"/>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380445" name="Rectangle 541"/>
            <p:cNvSpPr>
              <a:spLocks noChangeArrowheads="1"/>
            </p:cNvSpPr>
            <p:nvPr/>
          </p:nvSpPr>
          <p:spPr bwMode="auto">
            <a:xfrm>
              <a:off x="2200" y="1480"/>
              <a:ext cx="1134" cy="1995"/>
            </a:xfrm>
            <a:prstGeom prst="rect">
              <a:avLst/>
            </a:prstGeom>
            <a:noFill/>
            <a:ln w="57150">
              <a:solidFill>
                <a:srgbClr val="000066"/>
              </a:solidFill>
              <a:prstDash val="sysDot"/>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sp>
        <p:nvSpPr>
          <p:cNvPr id="380450" name="Text Box 546"/>
          <p:cNvSpPr txBox="1">
            <a:spLocks noChangeArrowheads="1"/>
          </p:cNvSpPr>
          <p:nvPr/>
        </p:nvSpPr>
        <p:spPr bwMode="auto">
          <a:xfrm>
            <a:off x="5015485" y="3535113"/>
            <a:ext cx="2447279" cy="400110"/>
          </a:xfrm>
          <a:prstGeom prst="rect">
            <a:avLst/>
          </a:prstGeom>
          <a:noFill/>
          <a:ln>
            <a:noFill/>
          </a:ln>
          <a:effectLst/>
          <a:extLst>
            <a:ext uri="{909E8E84-426E-40dd-AFC4-6F175D3DCCD1}">
              <a14:hiddenFill xmlns:a14="http://schemas.microsoft.com/office/drawing/2010/main" xmlns="">
                <a:solidFill>
                  <a:srgbClr val="FF9900"/>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000" i="1" dirty="0" smtClean="0">
                <a:solidFill>
                  <a:srgbClr val="000066"/>
                </a:solidFill>
                <a:cs typeface="+mn-cs"/>
              </a:rPr>
              <a:t>1.500€/100h = 15€</a:t>
            </a:r>
            <a:r>
              <a:rPr lang="it-IT" sz="2000" i="1" dirty="0">
                <a:solidFill>
                  <a:srgbClr val="000066"/>
                </a:solidFill>
                <a:cs typeface="+mn-cs"/>
              </a:rPr>
              <a:t>/h</a:t>
            </a:r>
          </a:p>
        </p:txBody>
      </p:sp>
      <p:grpSp>
        <p:nvGrpSpPr>
          <p:cNvPr id="380457" name="Group 553"/>
          <p:cNvGrpSpPr>
            <a:grpSpLocks/>
          </p:cNvGrpSpPr>
          <p:nvPr/>
        </p:nvGrpSpPr>
        <p:grpSpPr bwMode="auto">
          <a:xfrm>
            <a:off x="5033981" y="1329842"/>
            <a:ext cx="3528980" cy="4723718"/>
            <a:chOff x="3334" y="754"/>
            <a:chExt cx="2269" cy="3205"/>
          </a:xfrm>
        </p:grpSpPr>
        <p:grpSp>
          <p:nvGrpSpPr>
            <p:cNvPr id="26635" name="Group 494"/>
            <p:cNvGrpSpPr>
              <a:grpSpLocks/>
            </p:cNvGrpSpPr>
            <p:nvPr/>
          </p:nvGrpSpPr>
          <p:grpSpPr bwMode="auto">
            <a:xfrm>
              <a:off x="4604" y="2658"/>
              <a:ext cx="951" cy="1301"/>
              <a:chOff x="4468" y="2659"/>
              <a:chExt cx="1088" cy="1441"/>
            </a:xfrm>
          </p:grpSpPr>
          <p:sp>
            <p:nvSpPr>
              <p:cNvPr id="380399" name="Text Box 495"/>
              <p:cNvSpPr txBox="1">
                <a:spLocks noChangeArrowheads="1"/>
              </p:cNvSpPr>
              <p:nvPr/>
            </p:nvSpPr>
            <p:spPr bwMode="auto">
              <a:xfrm>
                <a:off x="4499" y="3475"/>
                <a:ext cx="1030" cy="6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dirty="0" smtClean="0">
                    <a:solidFill>
                      <a:srgbClr val="000066"/>
                    </a:solidFill>
                    <a:cs typeface="+mn-cs"/>
                  </a:rPr>
                  <a:t>40h </a:t>
                </a:r>
                <a:r>
                  <a:rPr lang="it-IT" sz="2400" dirty="0">
                    <a:solidFill>
                      <a:srgbClr val="000066"/>
                    </a:solidFill>
                    <a:cs typeface="+mn-cs"/>
                  </a:rPr>
                  <a:t>x </a:t>
                </a:r>
                <a:r>
                  <a:rPr lang="it-IT" sz="2400" dirty="0" smtClean="0">
                    <a:solidFill>
                      <a:srgbClr val="000066"/>
                    </a:solidFill>
                    <a:cs typeface="+mn-cs"/>
                  </a:rPr>
                  <a:t>15€</a:t>
                </a:r>
                <a:endParaRPr lang="it-IT" sz="2400" dirty="0">
                  <a:solidFill>
                    <a:srgbClr val="000066"/>
                  </a:solidFill>
                  <a:cs typeface="+mn-cs"/>
                </a:endParaRPr>
              </a:p>
              <a:p>
                <a:pPr>
                  <a:defRPr/>
                </a:pPr>
                <a:r>
                  <a:rPr lang="it-IT" sz="2400" dirty="0">
                    <a:solidFill>
                      <a:srgbClr val="000066"/>
                    </a:solidFill>
                    <a:cs typeface="+mn-cs"/>
                  </a:rPr>
                  <a:t>= </a:t>
                </a:r>
                <a:r>
                  <a:rPr lang="it-IT" sz="2400" dirty="0" smtClean="0">
                    <a:solidFill>
                      <a:srgbClr val="000066"/>
                    </a:solidFill>
                    <a:cs typeface="+mn-cs"/>
                  </a:rPr>
                  <a:t>600€</a:t>
                </a:r>
                <a:endParaRPr lang="it-IT" sz="2400" dirty="0">
                  <a:solidFill>
                    <a:srgbClr val="000066"/>
                  </a:solidFill>
                  <a:cs typeface="+mn-cs"/>
                </a:endParaRPr>
              </a:p>
            </p:txBody>
          </p:sp>
          <p:grpSp>
            <p:nvGrpSpPr>
              <p:cNvPr id="26773" name="Group 496"/>
              <p:cNvGrpSpPr>
                <a:grpSpLocks noChangeAspect="1"/>
              </p:cNvGrpSpPr>
              <p:nvPr/>
            </p:nvGrpSpPr>
            <p:grpSpPr bwMode="auto">
              <a:xfrm>
                <a:off x="4604" y="2840"/>
                <a:ext cx="817" cy="482"/>
                <a:chOff x="3061" y="2603"/>
                <a:chExt cx="681" cy="402"/>
              </a:xfrm>
            </p:grpSpPr>
            <p:sp>
              <p:nvSpPr>
                <p:cNvPr id="26775" name="AutoShape 497"/>
                <p:cNvSpPr>
                  <a:spLocks noChangeAspect="1" noChangeArrowheads="1" noTextEdit="1"/>
                </p:cNvSpPr>
                <p:nvPr/>
              </p:nvSpPr>
              <p:spPr bwMode="auto">
                <a:xfrm>
                  <a:off x="3061" y="2603"/>
                  <a:ext cx="681" cy="4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6776" name="Freeform 498"/>
                <p:cNvSpPr>
                  <a:spLocks/>
                </p:cNvSpPr>
                <p:nvPr/>
              </p:nvSpPr>
              <p:spPr bwMode="auto">
                <a:xfrm>
                  <a:off x="3061" y="2603"/>
                  <a:ext cx="681" cy="397"/>
                </a:xfrm>
                <a:custGeom>
                  <a:avLst/>
                  <a:gdLst>
                    <a:gd name="T0" fmla="*/ 665 w 2043"/>
                    <a:gd name="T1" fmla="*/ 91 h 1191"/>
                    <a:gd name="T2" fmla="*/ 645 w 2043"/>
                    <a:gd name="T3" fmla="*/ 79 h 1191"/>
                    <a:gd name="T4" fmla="*/ 620 w 2043"/>
                    <a:gd name="T5" fmla="*/ 68 h 1191"/>
                    <a:gd name="T6" fmla="*/ 597 w 2043"/>
                    <a:gd name="T7" fmla="*/ 59 h 1191"/>
                    <a:gd name="T8" fmla="*/ 579 w 2043"/>
                    <a:gd name="T9" fmla="*/ 50 h 1191"/>
                    <a:gd name="T10" fmla="*/ 543 w 2043"/>
                    <a:gd name="T11" fmla="*/ 34 h 1191"/>
                    <a:gd name="T12" fmla="*/ 505 w 2043"/>
                    <a:gd name="T13" fmla="*/ 22 h 1191"/>
                    <a:gd name="T14" fmla="*/ 466 w 2043"/>
                    <a:gd name="T15" fmla="*/ 13 h 1191"/>
                    <a:gd name="T16" fmla="*/ 429 w 2043"/>
                    <a:gd name="T17" fmla="*/ 7 h 1191"/>
                    <a:gd name="T18" fmla="*/ 395 w 2043"/>
                    <a:gd name="T19" fmla="*/ 3 h 1191"/>
                    <a:gd name="T20" fmla="*/ 362 w 2043"/>
                    <a:gd name="T21" fmla="*/ 1 h 1191"/>
                    <a:gd name="T22" fmla="*/ 350 w 2043"/>
                    <a:gd name="T23" fmla="*/ 0 h 1191"/>
                    <a:gd name="T24" fmla="*/ 333 w 2043"/>
                    <a:gd name="T25" fmla="*/ 1 h 1191"/>
                    <a:gd name="T26" fmla="*/ 308 w 2043"/>
                    <a:gd name="T27" fmla="*/ 2 h 1191"/>
                    <a:gd name="T28" fmla="*/ 285 w 2043"/>
                    <a:gd name="T29" fmla="*/ 3 h 1191"/>
                    <a:gd name="T30" fmla="*/ 266 w 2043"/>
                    <a:gd name="T31" fmla="*/ 6 h 1191"/>
                    <a:gd name="T32" fmla="*/ 211 w 2043"/>
                    <a:gd name="T33" fmla="*/ 11 h 1191"/>
                    <a:gd name="T34" fmla="*/ 129 w 2043"/>
                    <a:gd name="T35" fmla="*/ 19 h 1191"/>
                    <a:gd name="T36" fmla="*/ 53 w 2043"/>
                    <a:gd name="T37" fmla="*/ 26 h 1191"/>
                    <a:gd name="T38" fmla="*/ 39 w 2043"/>
                    <a:gd name="T39" fmla="*/ 67 h 1191"/>
                    <a:gd name="T40" fmla="*/ 17 w 2043"/>
                    <a:gd name="T41" fmla="*/ 83 h 1191"/>
                    <a:gd name="T42" fmla="*/ 1 w 2043"/>
                    <a:gd name="T43" fmla="*/ 101 h 1191"/>
                    <a:gd name="T44" fmla="*/ 2 w 2043"/>
                    <a:gd name="T45" fmla="*/ 143 h 1191"/>
                    <a:gd name="T46" fmla="*/ 39 w 2043"/>
                    <a:gd name="T47" fmla="*/ 335 h 1191"/>
                    <a:gd name="T48" fmla="*/ 57 w 2043"/>
                    <a:gd name="T49" fmla="*/ 388 h 1191"/>
                    <a:gd name="T50" fmla="*/ 67 w 2043"/>
                    <a:gd name="T51" fmla="*/ 392 h 1191"/>
                    <a:gd name="T52" fmla="*/ 70 w 2043"/>
                    <a:gd name="T53" fmla="*/ 393 h 1191"/>
                    <a:gd name="T54" fmla="*/ 92 w 2043"/>
                    <a:gd name="T55" fmla="*/ 397 h 1191"/>
                    <a:gd name="T56" fmla="*/ 117 w 2043"/>
                    <a:gd name="T57" fmla="*/ 394 h 1191"/>
                    <a:gd name="T58" fmla="*/ 140 w 2043"/>
                    <a:gd name="T59" fmla="*/ 388 h 1191"/>
                    <a:gd name="T60" fmla="*/ 168 w 2043"/>
                    <a:gd name="T61" fmla="*/ 377 h 1191"/>
                    <a:gd name="T62" fmla="*/ 232 w 2043"/>
                    <a:gd name="T63" fmla="*/ 346 h 1191"/>
                    <a:gd name="T64" fmla="*/ 299 w 2043"/>
                    <a:gd name="T65" fmla="*/ 313 h 1191"/>
                    <a:gd name="T66" fmla="*/ 330 w 2043"/>
                    <a:gd name="T67" fmla="*/ 301 h 1191"/>
                    <a:gd name="T68" fmla="*/ 337 w 2043"/>
                    <a:gd name="T69" fmla="*/ 301 h 1191"/>
                    <a:gd name="T70" fmla="*/ 347 w 2043"/>
                    <a:gd name="T71" fmla="*/ 300 h 1191"/>
                    <a:gd name="T72" fmla="*/ 353 w 2043"/>
                    <a:gd name="T73" fmla="*/ 302 h 1191"/>
                    <a:gd name="T74" fmla="*/ 372 w 2043"/>
                    <a:gd name="T75" fmla="*/ 310 h 1191"/>
                    <a:gd name="T76" fmla="*/ 402 w 2043"/>
                    <a:gd name="T77" fmla="*/ 323 h 1191"/>
                    <a:gd name="T78" fmla="*/ 448 w 2043"/>
                    <a:gd name="T79" fmla="*/ 342 h 1191"/>
                    <a:gd name="T80" fmla="*/ 471 w 2043"/>
                    <a:gd name="T81" fmla="*/ 351 h 1191"/>
                    <a:gd name="T82" fmla="*/ 492 w 2043"/>
                    <a:gd name="T83" fmla="*/ 360 h 1191"/>
                    <a:gd name="T84" fmla="*/ 504 w 2043"/>
                    <a:gd name="T85" fmla="*/ 365 h 1191"/>
                    <a:gd name="T86" fmla="*/ 529 w 2043"/>
                    <a:gd name="T87" fmla="*/ 376 h 1191"/>
                    <a:gd name="T88" fmla="*/ 560 w 2043"/>
                    <a:gd name="T89" fmla="*/ 386 h 1191"/>
                    <a:gd name="T90" fmla="*/ 584 w 2043"/>
                    <a:gd name="T91" fmla="*/ 391 h 1191"/>
                    <a:gd name="T92" fmla="*/ 603 w 2043"/>
                    <a:gd name="T93" fmla="*/ 388 h 1191"/>
                    <a:gd name="T94" fmla="*/ 622 w 2043"/>
                    <a:gd name="T95" fmla="*/ 393 h 1191"/>
                    <a:gd name="T96" fmla="*/ 643 w 2043"/>
                    <a:gd name="T97" fmla="*/ 391 h 1191"/>
                    <a:gd name="T98" fmla="*/ 673 w 2043"/>
                    <a:gd name="T99" fmla="*/ 287 h 1191"/>
                    <a:gd name="T100" fmla="*/ 681 w 2043"/>
                    <a:gd name="T101" fmla="*/ 141 h 11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3" h="1191">
                      <a:moveTo>
                        <a:pt x="2042" y="334"/>
                      </a:moveTo>
                      <a:lnTo>
                        <a:pt x="2041" y="304"/>
                      </a:lnTo>
                      <a:lnTo>
                        <a:pt x="2015" y="286"/>
                      </a:lnTo>
                      <a:lnTo>
                        <a:pt x="2005" y="279"/>
                      </a:lnTo>
                      <a:lnTo>
                        <a:pt x="1995" y="273"/>
                      </a:lnTo>
                      <a:lnTo>
                        <a:pt x="1984" y="266"/>
                      </a:lnTo>
                      <a:lnTo>
                        <a:pt x="1972" y="259"/>
                      </a:lnTo>
                      <a:lnTo>
                        <a:pt x="1960" y="253"/>
                      </a:lnTo>
                      <a:lnTo>
                        <a:pt x="1948" y="245"/>
                      </a:lnTo>
                      <a:lnTo>
                        <a:pt x="1934" y="238"/>
                      </a:lnTo>
                      <a:lnTo>
                        <a:pt x="1921" y="232"/>
                      </a:lnTo>
                      <a:lnTo>
                        <a:pt x="1907" y="225"/>
                      </a:lnTo>
                      <a:lnTo>
                        <a:pt x="1891" y="218"/>
                      </a:lnTo>
                      <a:lnTo>
                        <a:pt x="1876" y="211"/>
                      </a:lnTo>
                      <a:lnTo>
                        <a:pt x="1860" y="204"/>
                      </a:lnTo>
                      <a:lnTo>
                        <a:pt x="1844" y="198"/>
                      </a:lnTo>
                      <a:lnTo>
                        <a:pt x="1828" y="191"/>
                      </a:lnTo>
                      <a:lnTo>
                        <a:pt x="1810" y="185"/>
                      </a:lnTo>
                      <a:lnTo>
                        <a:pt x="1793" y="178"/>
                      </a:lnTo>
                      <a:lnTo>
                        <a:pt x="1791" y="177"/>
                      </a:lnTo>
                      <a:lnTo>
                        <a:pt x="1788" y="176"/>
                      </a:lnTo>
                      <a:lnTo>
                        <a:pt x="1784" y="173"/>
                      </a:lnTo>
                      <a:lnTo>
                        <a:pt x="1781" y="172"/>
                      </a:lnTo>
                      <a:lnTo>
                        <a:pt x="1760" y="161"/>
                      </a:lnTo>
                      <a:lnTo>
                        <a:pt x="1738" y="150"/>
                      </a:lnTo>
                      <a:lnTo>
                        <a:pt x="1717" y="140"/>
                      </a:lnTo>
                      <a:lnTo>
                        <a:pt x="1694" y="129"/>
                      </a:lnTo>
                      <a:lnTo>
                        <a:pt x="1673" y="120"/>
                      </a:lnTo>
                      <a:lnTo>
                        <a:pt x="1650" y="111"/>
                      </a:lnTo>
                      <a:lnTo>
                        <a:pt x="1628" y="102"/>
                      </a:lnTo>
                      <a:lnTo>
                        <a:pt x="1605" y="93"/>
                      </a:lnTo>
                      <a:lnTo>
                        <a:pt x="1581" y="86"/>
                      </a:lnTo>
                      <a:lnTo>
                        <a:pt x="1559" y="79"/>
                      </a:lnTo>
                      <a:lnTo>
                        <a:pt x="1536" y="72"/>
                      </a:lnTo>
                      <a:lnTo>
                        <a:pt x="1514" y="66"/>
                      </a:lnTo>
                      <a:lnTo>
                        <a:pt x="1490" y="60"/>
                      </a:lnTo>
                      <a:lnTo>
                        <a:pt x="1468" y="53"/>
                      </a:lnTo>
                      <a:lnTo>
                        <a:pt x="1445" y="48"/>
                      </a:lnTo>
                      <a:lnTo>
                        <a:pt x="1423" y="43"/>
                      </a:lnTo>
                      <a:lnTo>
                        <a:pt x="1399" y="39"/>
                      </a:lnTo>
                      <a:lnTo>
                        <a:pt x="1376" y="35"/>
                      </a:lnTo>
                      <a:lnTo>
                        <a:pt x="1355" y="31"/>
                      </a:lnTo>
                      <a:lnTo>
                        <a:pt x="1332" y="28"/>
                      </a:lnTo>
                      <a:lnTo>
                        <a:pt x="1311" y="24"/>
                      </a:lnTo>
                      <a:lnTo>
                        <a:pt x="1288" y="21"/>
                      </a:lnTo>
                      <a:lnTo>
                        <a:pt x="1267" y="19"/>
                      </a:lnTo>
                      <a:lnTo>
                        <a:pt x="1245" y="15"/>
                      </a:lnTo>
                      <a:lnTo>
                        <a:pt x="1225" y="13"/>
                      </a:lnTo>
                      <a:lnTo>
                        <a:pt x="1204" y="11"/>
                      </a:lnTo>
                      <a:lnTo>
                        <a:pt x="1184" y="9"/>
                      </a:lnTo>
                      <a:lnTo>
                        <a:pt x="1163" y="8"/>
                      </a:lnTo>
                      <a:lnTo>
                        <a:pt x="1144" y="7"/>
                      </a:lnTo>
                      <a:lnTo>
                        <a:pt x="1124" y="6"/>
                      </a:lnTo>
                      <a:lnTo>
                        <a:pt x="1106" y="5"/>
                      </a:lnTo>
                      <a:lnTo>
                        <a:pt x="1087" y="4"/>
                      </a:lnTo>
                      <a:lnTo>
                        <a:pt x="1079" y="2"/>
                      </a:lnTo>
                      <a:lnTo>
                        <a:pt x="1072" y="1"/>
                      </a:lnTo>
                      <a:lnTo>
                        <a:pt x="1064" y="1"/>
                      </a:lnTo>
                      <a:lnTo>
                        <a:pt x="1056" y="0"/>
                      </a:lnTo>
                      <a:lnTo>
                        <a:pt x="1049" y="1"/>
                      </a:lnTo>
                      <a:lnTo>
                        <a:pt x="1043" y="1"/>
                      </a:lnTo>
                      <a:lnTo>
                        <a:pt x="1037" y="2"/>
                      </a:lnTo>
                      <a:lnTo>
                        <a:pt x="1031" y="3"/>
                      </a:lnTo>
                      <a:lnTo>
                        <a:pt x="1015" y="3"/>
                      </a:lnTo>
                      <a:lnTo>
                        <a:pt x="999" y="3"/>
                      </a:lnTo>
                      <a:lnTo>
                        <a:pt x="984" y="3"/>
                      </a:lnTo>
                      <a:lnTo>
                        <a:pt x="968" y="3"/>
                      </a:lnTo>
                      <a:lnTo>
                        <a:pt x="954" y="4"/>
                      </a:lnTo>
                      <a:lnTo>
                        <a:pt x="938" y="4"/>
                      </a:lnTo>
                      <a:lnTo>
                        <a:pt x="924" y="5"/>
                      </a:lnTo>
                      <a:lnTo>
                        <a:pt x="910" y="6"/>
                      </a:lnTo>
                      <a:lnTo>
                        <a:pt x="896" y="6"/>
                      </a:lnTo>
                      <a:lnTo>
                        <a:pt x="882" y="7"/>
                      </a:lnTo>
                      <a:lnTo>
                        <a:pt x="870" y="8"/>
                      </a:lnTo>
                      <a:lnTo>
                        <a:pt x="856" y="10"/>
                      </a:lnTo>
                      <a:lnTo>
                        <a:pt x="844" y="11"/>
                      </a:lnTo>
                      <a:lnTo>
                        <a:pt x="833" y="12"/>
                      </a:lnTo>
                      <a:lnTo>
                        <a:pt x="822" y="14"/>
                      </a:lnTo>
                      <a:lnTo>
                        <a:pt x="811" y="15"/>
                      </a:lnTo>
                      <a:lnTo>
                        <a:pt x="797" y="17"/>
                      </a:lnTo>
                      <a:lnTo>
                        <a:pt x="775" y="20"/>
                      </a:lnTo>
                      <a:lnTo>
                        <a:pt x="748" y="23"/>
                      </a:lnTo>
                      <a:lnTo>
                        <a:pt x="714" y="26"/>
                      </a:lnTo>
                      <a:lnTo>
                        <a:pt x="676" y="30"/>
                      </a:lnTo>
                      <a:lnTo>
                        <a:pt x="633" y="34"/>
                      </a:lnTo>
                      <a:lnTo>
                        <a:pt x="588" y="38"/>
                      </a:lnTo>
                      <a:lnTo>
                        <a:pt x="539" y="43"/>
                      </a:lnTo>
                      <a:lnTo>
                        <a:pt x="489" y="47"/>
                      </a:lnTo>
                      <a:lnTo>
                        <a:pt x="439" y="52"/>
                      </a:lnTo>
                      <a:lnTo>
                        <a:pt x="388" y="56"/>
                      </a:lnTo>
                      <a:lnTo>
                        <a:pt x="337" y="62"/>
                      </a:lnTo>
                      <a:lnTo>
                        <a:pt x="289" y="66"/>
                      </a:lnTo>
                      <a:lnTo>
                        <a:pt x="242" y="70"/>
                      </a:lnTo>
                      <a:lnTo>
                        <a:pt x="199" y="74"/>
                      </a:lnTo>
                      <a:lnTo>
                        <a:pt x="159" y="77"/>
                      </a:lnTo>
                      <a:lnTo>
                        <a:pt x="77" y="84"/>
                      </a:lnTo>
                      <a:lnTo>
                        <a:pt x="109" y="160"/>
                      </a:lnTo>
                      <a:lnTo>
                        <a:pt x="111" y="167"/>
                      </a:lnTo>
                      <a:lnTo>
                        <a:pt x="114" y="181"/>
                      </a:lnTo>
                      <a:lnTo>
                        <a:pt x="117" y="201"/>
                      </a:lnTo>
                      <a:lnTo>
                        <a:pt x="121" y="229"/>
                      </a:lnTo>
                      <a:lnTo>
                        <a:pt x="106" y="233"/>
                      </a:lnTo>
                      <a:lnTo>
                        <a:pt x="88" y="238"/>
                      </a:lnTo>
                      <a:lnTo>
                        <a:pt x="69" y="244"/>
                      </a:lnTo>
                      <a:lnTo>
                        <a:pt x="50" y="249"/>
                      </a:lnTo>
                      <a:lnTo>
                        <a:pt x="34" y="255"/>
                      </a:lnTo>
                      <a:lnTo>
                        <a:pt x="19" y="259"/>
                      </a:lnTo>
                      <a:lnTo>
                        <a:pt x="10" y="262"/>
                      </a:lnTo>
                      <a:lnTo>
                        <a:pt x="7" y="263"/>
                      </a:lnTo>
                      <a:lnTo>
                        <a:pt x="3" y="302"/>
                      </a:lnTo>
                      <a:lnTo>
                        <a:pt x="2" y="310"/>
                      </a:lnTo>
                      <a:lnTo>
                        <a:pt x="1" y="319"/>
                      </a:lnTo>
                      <a:lnTo>
                        <a:pt x="0" y="329"/>
                      </a:lnTo>
                      <a:lnTo>
                        <a:pt x="0" y="341"/>
                      </a:lnTo>
                      <a:lnTo>
                        <a:pt x="5" y="429"/>
                      </a:lnTo>
                      <a:lnTo>
                        <a:pt x="21" y="539"/>
                      </a:lnTo>
                      <a:lnTo>
                        <a:pt x="42" y="661"/>
                      </a:lnTo>
                      <a:lnTo>
                        <a:pt x="67" y="785"/>
                      </a:lnTo>
                      <a:lnTo>
                        <a:pt x="92" y="903"/>
                      </a:lnTo>
                      <a:lnTo>
                        <a:pt x="116" y="1006"/>
                      </a:lnTo>
                      <a:lnTo>
                        <a:pt x="134" y="1084"/>
                      </a:lnTo>
                      <a:lnTo>
                        <a:pt x="146" y="1128"/>
                      </a:lnTo>
                      <a:lnTo>
                        <a:pt x="168" y="1160"/>
                      </a:lnTo>
                      <a:lnTo>
                        <a:pt x="169" y="1161"/>
                      </a:lnTo>
                      <a:lnTo>
                        <a:pt x="172" y="1163"/>
                      </a:lnTo>
                      <a:lnTo>
                        <a:pt x="176" y="1165"/>
                      </a:lnTo>
                      <a:lnTo>
                        <a:pt x="182" y="1168"/>
                      </a:lnTo>
                      <a:lnTo>
                        <a:pt x="188" y="1171"/>
                      </a:lnTo>
                      <a:lnTo>
                        <a:pt x="194" y="1173"/>
                      </a:lnTo>
                      <a:lnTo>
                        <a:pt x="200" y="1175"/>
                      </a:lnTo>
                      <a:lnTo>
                        <a:pt x="206" y="1175"/>
                      </a:lnTo>
                      <a:lnTo>
                        <a:pt x="207" y="1176"/>
                      </a:lnTo>
                      <a:lnTo>
                        <a:pt x="208" y="1177"/>
                      </a:lnTo>
                      <a:lnTo>
                        <a:pt x="209" y="1178"/>
                      </a:lnTo>
                      <a:lnTo>
                        <a:pt x="223" y="1183"/>
                      </a:lnTo>
                      <a:lnTo>
                        <a:pt x="235" y="1187"/>
                      </a:lnTo>
                      <a:lnTo>
                        <a:pt x="247" y="1190"/>
                      </a:lnTo>
                      <a:lnTo>
                        <a:pt x="262" y="1191"/>
                      </a:lnTo>
                      <a:lnTo>
                        <a:pt x="276" y="1191"/>
                      </a:lnTo>
                      <a:lnTo>
                        <a:pt x="290" y="1191"/>
                      </a:lnTo>
                      <a:lnTo>
                        <a:pt x="306" y="1189"/>
                      </a:lnTo>
                      <a:lnTo>
                        <a:pt x="321" y="1187"/>
                      </a:lnTo>
                      <a:lnTo>
                        <a:pt x="336" y="1184"/>
                      </a:lnTo>
                      <a:lnTo>
                        <a:pt x="352" y="1181"/>
                      </a:lnTo>
                      <a:lnTo>
                        <a:pt x="366" y="1178"/>
                      </a:lnTo>
                      <a:lnTo>
                        <a:pt x="380" y="1175"/>
                      </a:lnTo>
                      <a:lnTo>
                        <a:pt x="395" y="1171"/>
                      </a:lnTo>
                      <a:lnTo>
                        <a:pt x="407" y="1168"/>
                      </a:lnTo>
                      <a:lnTo>
                        <a:pt x="419" y="1164"/>
                      </a:lnTo>
                      <a:lnTo>
                        <a:pt x="430" y="1161"/>
                      </a:lnTo>
                      <a:lnTo>
                        <a:pt x="439" y="1158"/>
                      </a:lnTo>
                      <a:lnTo>
                        <a:pt x="453" y="1152"/>
                      </a:lnTo>
                      <a:lnTo>
                        <a:pt x="476" y="1142"/>
                      </a:lnTo>
                      <a:lnTo>
                        <a:pt x="503" y="1130"/>
                      </a:lnTo>
                      <a:lnTo>
                        <a:pt x="535" y="1115"/>
                      </a:lnTo>
                      <a:lnTo>
                        <a:pt x="571" y="1098"/>
                      </a:lnTo>
                      <a:lnTo>
                        <a:pt x="611" y="1079"/>
                      </a:lnTo>
                      <a:lnTo>
                        <a:pt x="652" y="1059"/>
                      </a:lnTo>
                      <a:lnTo>
                        <a:pt x="695" y="1039"/>
                      </a:lnTo>
                      <a:lnTo>
                        <a:pt x="739" y="1017"/>
                      </a:lnTo>
                      <a:lnTo>
                        <a:pt x="782" y="997"/>
                      </a:lnTo>
                      <a:lnTo>
                        <a:pt x="824" y="977"/>
                      </a:lnTo>
                      <a:lnTo>
                        <a:pt x="863" y="958"/>
                      </a:lnTo>
                      <a:lnTo>
                        <a:pt x="898" y="940"/>
                      </a:lnTo>
                      <a:lnTo>
                        <a:pt x="929" y="925"/>
                      </a:lnTo>
                      <a:lnTo>
                        <a:pt x="956" y="912"/>
                      </a:lnTo>
                      <a:lnTo>
                        <a:pt x="976" y="902"/>
                      </a:lnTo>
                      <a:lnTo>
                        <a:pt x="983" y="905"/>
                      </a:lnTo>
                      <a:lnTo>
                        <a:pt x="991" y="904"/>
                      </a:lnTo>
                      <a:lnTo>
                        <a:pt x="999" y="902"/>
                      </a:lnTo>
                      <a:lnTo>
                        <a:pt x="1002" y="901"/>
                      </a:lnTo>
                      <a:lnTo>
                        <a:pt x="1002" y="902"/>
                      </a:lnTo>
                      <a:lnTo>
                        <a:pt x="1005" y="903"/>
                      </a:lnTo>
                      <a:lnTo>
                        <a:pt x="1010" y="902"/>
                      </a:lnTo>
                      <a:lnTo>
                        <a:pt x="1019" y="896"/>
                      </a:lnTo>
                      <a:lnTo>
                        <a:pt x="1027" y="900"/>
                      </a:lnTo>
                      <a:lnTo>
                        <a:pt x="1034" y="901"/>
                      </a:lnTo>
                      <a:lnTo>
                        <a:pt x="1040" y="901"/>
                      </a:lnTo>
                      <a:lnTo>
                        <a:pt x="1042" y="901"/>
                      </a:lnTo>
                      <a:lnTo>
                        <a:pt x="1042" y="902"/>
                      </a:lnTo>
                      <a:lnTo>
                        <a:pt x="1044" y="903"/>
                      </a:lnTo>
                      <a:lnTo>
                        <a:pt x="1047" y="903"/>
                      </a:lnTo>
                      <a:lnTo>
                        <a:pt x="1052" y="901"/>
                      </a:lnTo>
                      <a:lnTo>
                        <a:pt x="1059" y="905"/>
                      </a:lnTo>
                      <a:lnTo>
                        <a:pt x="1069" y="909"/>
                      </a:lnTo>
                      <a:lnTo>
                        <a:pt x="1078" y="915"/>
                      </a:lnTo>
                      <a:lnTo>
                        <a:pt x="1089" y="920"/>
                      </a:lnTo>
                      <a:lnTo>
                        <a:pt x="1101" y="925"/>
                      </a:lnTo>
                      <a:lnTo>
                        <a:pt x="1115" y="931"/>
                      </a:lnTo>
                      <a:lnTo>
                        <a:pt x="1130" y="937"/>
                      </a:lnTo>
                      <a:lnTo>
                        <a:pt x="1147" y="944"/>
                      </a:lnTo>
                      <a:lnTo>
                        <a:pt x="1165" y="953"/>
                      </a:lnTo>
                      <a:lnTo>
                        <a:pt x="1185" y="961"/>
                      </a:lnTo>
                      <a:lnTo>
                        <a:pt x="1206" y="969"/>
                      </a:lnTo>
                      <a:lnTo>
                        <a:pt x="1230" y="979"/>
                      </a:lnTo>
                      <a:lnTo>
                        <a:pt x="1255" y="989"/>
                      </a:lnTo>
                      <a:lnTo>
                        <a:pt x="1283" y="1001"/>
                      </a:lnTo>
                      <a:lnTo>
                        <a:pt x="1313" y="1012"/>
                      </a:lnTo>
                      <a:lnTo>
                        <a:pt x="1345" y="1025"/>
                      </a:lnTo>
                      <a:lnTo>
                        <a:pt x="1359" y="1032"/>
                      </a:lnTo>
                      <a:lnTo>
                        <a:pt x="1373" y="1038"/>
                      </a:lnTo>
                      <a:lnTo>
                        <a:pt x="1388" y="1043"/>
                      </a:lnTo>
                      <a:lnTo>
                        <a:pt x="1401" y="1049"/>
                      </a:lnTo>
                      <a:lnTo>
                        <a:pt x="1414" y="1054"/>
                      </a:lnTo>
                      <a:lnTo>
                        <a:pt x="1428" y="1060"/>
                      </a:lnTo>
                      <a:lnTo>
                        <a:pt x="1441" y="1065"/>
                      </a:lnTo>
                      <a:lnTo>
                        <a:pt x="1452" y="1071"/>
                      </a:lnTo>
                      <a:lnTo>
                        <a:pt x="1465" y="1075"/>
                      </a:lnTo>
                      <a:lnTo>
                        <a:pt x="1475" y="1080"/>
                      </a:lnTo>
                      <a:lnTo>
                        <a:pt x="1484" y="1084"/>
                      </a:lnTo>
                      <a:lnTo>
                        <a:pt x="1493" y="1087"/>
                      </a:lnTo>
                      <a:lnTo>
                        <a:pt x="1501" y="1091"/>
                      </a:lnTo>
                      <a:lnTo>
                        <a:pt x="1508" y="1094"/>
                      </a:lnTo>
                      <a:lnTo>
                        <a:pt x="1513" y="1096"/>
                      </a:lnTo>
                      <a:lnTo>
                        <a:pt x="1517" y="1098"/>
                      </a:lnTo>
                      <a:lnTo>
                        <a:pt x="1532" y="1106"/>
                      </a:lnTo>
                      <a:lnTo>
                        <a:pt x="1550" y="1114"/>
                      </a:lnTo>
                      <a:lnTo>
                        <a:pt x="1567" y="1121"/>
                      </a:lnTo>
                      <a:lnTo>
                        <a:pt x="1587" y="1128"/>
                      </a:lnTo>
                      <a:lnTo>
                        <a:pt x="1605" y="1135"/>
                      </a:lnTo>
                      <a:lnTo>
                        <a:pt x="1625" y="1141"/>
                      </a:lnTo>
                      <a:lnTo>
                        <a:pt x="1644" y="1148"/>
                      </a:lnTo>
                      <a:lnTo>
                        <a:pt x="1663" y="1153"/>
                      </a:lnTo>
                      <a:lnTo>
                        <a:pt x="1681" y="1158"/>
                      </a:lnTo>
                      <a:lnTo>
                        <a:pt x="1698" y="1162"/>
                      </a:lnTo>
                      <a:lnTo>
                        <a:pt x="1715" y="1166"/>
                      </a:lnTo>
                      <a:lnTo>
                        <a:pt x="1729" y="1169"/>
                      </a:lnTo>
                      <a:lnTo>
                        <a:pt x="1742" y="1172"/>
                      </a:lnTo>
                      <a:lnTo>
                        <a:pt x="1753" y="1173"/>
                      </a:lnTo>
                      <a:lnTo>
                        <a:pt x="1762" y="1175"/>
                      </a:lnTo>
                      <a:lnTo>
                        <a:pt x="1768" y="1175"/>
                      </a:lnTo>
                      <a:lnTo>
                        <a:pt x="1805" y="1166"/>
                      </a:lnTo>
                      <a:lnTo>
                        <a:pt x="1806" y="1166"/>
                      </a:lnTo>
                      <a:lnTo>
                        <a:pt x="1810" y="1164"/>
                      </a:lnTo>
                      <a:lnTo>
                        <a:pt x="1814" y="1163"/>
                      </a:lnTo>
                      <a:lnTo>
                        <a:pt x="1817" y="1162"/>
                      </a:lnTo>
                      <a:lnTo>
                        <a:pt x="1833" y="1170"/>
                      </a:lnTo>
                      <a:lnTo>
                        <a:pt x="1849" y="1176"/>
                      </a:lnTo>
                      <a:lnTo>
                        <a:pt x="1865" y="1180"/>
                      </a:lnTo>
                      <a:lnTo>
                        <a:pt x="1880" y="1182"/>
                      </a:lnTo>
                      <a:lnTo>
                        <a:pt x="1893" y="1182"/>
                      </a:lnTo>
                      <a:lnTo>
                        <a:pt x="1907" y="1180"/>
                      </a:lnTo>
                      <a:lnTo>
                        <a:pt x="1919" y="1177"/>
                      </a:lnTo>
                      <a:lnTo>
                        <a:pt x="1929" y="1173"/>
                      </a:lnTo>
                      <a:lnTo>
                        <a:pt x="1952" y="1162"/>
                      </a:lnTo>
                      <a:lnTo>
                        <a:pt x="1959" y="1138"/>
                      </a:lnTo>
                      <a:lnTo>
                        <a:pt x="1984" y="1053"/>
                      </a:lnTo>
                      <a:lnTo>
                        <a:pt x="2003" y="960"/>
                      </a:lnTo>
                      <a:lnTo>
                        <a:pt x="2018" y="861"/>
                      </a:lnTo>
                      <a:lnTo>
                        <a:pt x="2029" y="762"/>
                      </a:lnTo>
                      <a:lnTo>
                        <a:pt x="2036" y="664"/>
                      </a:lnTo>
                      <a:lnTo>
                        <a:pt x="2040" y="574"/>
                      </a:lnTo>
                      <a:lnTo>
                        <a:pt x="2042" y="492"/>
                      </a:lnTo>
                      <a:lnTo>
                        <a:pt x="2043" y="424"/>
                      </a:lnTo>
                      <a:lnTo>
                        <a:pt x="2043" y="389"/>
                      </a:lnTo>
                      <a:lnTo>
                        <a:pt x="2043" y="361"/>
                      </a:lnTo>
                      <a:lnTo>
                        <a:pt x="2042" y="343"/>
                      </a:lnTo>
                      <a:lnTo>
                        <a:pt x="2042" y="3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77" name="Freeform 499"/>
                <p:cNvSpPr>
                  <a:spLocks/>
                </p:cNvSpPr>
                <p:nvPr/>
              </p:nvSpPr>
              <p:spPr bwMode="auto">
                <a:xfrm>
                  <a:off x="3082" y="2624"/>
                  <a:ext cx="639" cy="356"/>
                </a:xfrm>
                <a:custGeom>
                  <a:avLst/>
                  <a:gdLst>
                    <a:gd name="T0" fmla="*/ 2 w 1918"/>
                    <a:gd name="T1" fmla="*/ 82 h 1069"/>
                    <a:gd name="T2" fmla="*/ 13 w 1918"/>
                    <a:gd name="T3" fmla="*/ 79 h 1069"/>
                    <a:gd name="T4" fmla="*/ 33 w 1918"/>
                    <a:gd name="T5" fmla="*/ 73 h 1069"/>
                    <a:gd name="T6" fmla="*/ 58 w 1918"/>
                    <a:gd name="T7" fmla="*/ 65 h 1069"/>
                    <a:gd name="T8" fmla="*/ 89 w 1918"/>
                    <a:gd name="T9" fmla="*/ 56 h 1069"/>
                    <a:gd name="T10" fmla="*/ 124 w 1918"/>
                    <a:gd name="T11" fmla="*/ 46 h 1069"/>
                    <a:gd name="T12" fmla="*/ 161 w 1918"/>
                    <a:gd name="T13" fmla="*/ 37 h 1069"/>
                    <a:gd name="T14" fmla="*/ 198 w 1918"/>
                    <a:gd name="T15" fmla="*/ 27 h 1069"/>
                    <a:gd name="T16" fmla="*/ 235 w 1918"/>
                    <a:gd name="T17" fmla="*/ 19 h 1069"/>
                    <a:gd name="T18" fmla="*/ 270 w 1918"/>
                    <a:gd name="T19" fmla="*/ 12 h 1069"/>
                    <a:gd name="T20" fmla="*/ 301 w 1918"/>
                    <a:gd name="T21" fmla="*/ 7 h 1069"/>
                    <a:gd name="T22" fmla="*/ 324 w 1918"/>
                    <a:gd name="T23" fmla="*/ 1 h 1069"/>
                    <a:gd name="T24" fmla="*/ 328 w 1918"/>
                    <a:gd name="T25" fmla="*/ 0 h 1069"/>
                    <a:gd name="T26" fmla="*/ 335 w 1918"/>
                    <a:gd name="T27" fmla="*/ 1 h 1069"/>
                    <a:gd name="T28" fmla="*/ 351 w 1918"/>
                    <a:gd name="T29" fmla="*/ 5 h 1069"/>
                    <a:gd name="T30" fmla="*/ 366 w 1918"/>
                    <a:gd name="T31" fmla="*/ 7 h 1069"/>
                    <a:gd name="T32" fmla="*/ 372 w 1918"/>
                    <a:gd name="T33" fmla="*/ 7 h 1069"/>
                    <a:gd name="T34" fmla="*/ 377 w 1918"/>
                    <a:gd name="T35" fmla="*/ 8 h 1069"/>
                    <a:gd name="T36" fmla="*/ 391 w 1918"/>
                    <a:gd name="T37" fmla="*/ 10 h 1069"/>
                    <a:gd name="T38" fmla="*/ 411 w 1918"/>
                    <a:gd name="T39" fmla="*/ 15 h 1069"/>
                    <a:gd name="T40" fmla="*/ 438 w 1918"/>
                    <a:gd name="T41" fmla="*/ 20 h 1069"/>
                    <a:gd name="T42" fmla="*/ 468 w 1918"/>
                    <a:gd name="T43" fmla="*/ 28 h 1069"/>
                    <a:gd name="T44" fmla="*/ 501 w 1918"/>
                    <a:gd name="T45" fmla="*/ 36 h 1069"/>
                    <a:gd name="T46" fmla="*/ 534 w 1918"/>
                    <a:gd name="T47" fmla="*/ 46 h 1069"/>
                    <a:gd name="T48" fmla="*/ 567 w 1918"/>
                    <a:gd name="T49" fmla="*/ 57 h 1069"/>
                    <a:gd name="T50" fmla="*/ 597 w 1918"/>
                    <a:gd name="T51" fmla="*/ 69 h 1069"/>
                    <a:gd name="T52" fmla="*/ 624 w 1918"/>
                    <a:gd name="T53" fmla="*/ 82 h 1069"/>
                    <a:gd name="T54" fmla="*/ 639 w 1918"/>
                    <a:gd name="T55" fmla="*/ 99 h 1069"/>
                    <a:gd name="T56" fmla="*/ 637 w 1918"/>
                    <a:gd name="T57" fmla="*/ 188 h 1069"/>
                    <a:gd name="T58" fmla="*/ 623 w 1918"/>
                    <a:gd name="T59" fmla="*/ 315 h 1069"/>
                    <a:gd name="T60" fmla="*/ 611 w 1918"/>
                    <a:gd name="T61" fmla="*/ 353 h 1069"/>
                    <a:gd name="T62" fmla="*/ 604 w 1918"/>
                    <a:gd name="T63" fmla="*/ 353 h 1069"/>
                    <a:gd name="T64" fmla="*/ 594 w 1918"/>
                    <a:gd name="T65" fmla="*/ 349 h 1069"/>
                    <a:gd name="T66" fmla="*/ 583 w 1918"/>
                    <a:gd name="T67" fmla="*/ 346 h 1069"/>
                    <a:gd name="T68" fmla="*/ 572 w 1918"/>
                    <a:gd name="T69" fmla="*/ 349 h 1069"/>
                    <a:gd name="T70" fmla="*/ 567 w 1918"/>
                    <a:gd name="T71" fmla="*/ 351 h 1069"/>
                    <a:gd name="T72" fmla="*/ 558 w 1918"/>
                    <a:gd name="T73" fmla="*/ 349 h 1069"/>
                    <a:gd name="T74" fmla="*/ 544 w 1918"/>
                    <a:gd name="T75" fmla="*/ 345 h 1069"/>
                    <a:gd name="T76" fmla="*/ 527 w 1918"/>
                    <a:gd name="T77" fmla="*/ 341 h 1069"/>
                    <a:gd name="T78" fmla="*/ 510 w 1918"/>
                    <a:gd name="T79" fmla="*/ 334 h 1069"/>
                    <a:gd name="T80" fmla="*/ 494 w 1918"/>
                    <a:gd name="T81" fmla="*/ 327 h 1069"/>
                    <a:gd name="T82" fmla="*/ 473 w 1918"/>
                    <a:gd name="T83" fmla="*/ 318 h 1069"/>
                    <a:gd name="T84" fmla="*/ 437 w 1918"/>
                    <a:gd name="T85" fmla="*/ 304 h 1069"/>
                    <a:gd name="T86" fmla="*/ 396 w 1918"/>
                    <a:gd name="T87" fmla="*/ 287 h 1069"/>
                    <a:gd name="T88" fmla="*/ 360 w 1918"/>
                    <a:gd name="T89" fmla="*/ 272 h 1069"/>
                    <a:gd name="T90" fmla="*/ 336 w 1918"/>
                    <a:gd name="T91" fmla="*/ 261 h 1069"/>
                    <a:gd name="T92" fmla="*/ 326 w 1918"/>
                    <a:gd name="T93" fmla="*/ 257 h 1069"/>
                    <a:gd name="T94" fmla="*/ 312 w 1918"/>
                    <a:gd name="T95" fmla="*/ 250 h 1069"/>
                    <a:gd name="T96" fmla="*/ 307 w 1918"/>
                    <a:gd name="T97" fmla="*/ 255 h 1069"/>
                    <a:gd name="T98" fmla="*/ 292 w 1918"/>
                    <a:gd name="T99" fmla="*/ 263 h 1069"/>
                    <a:gd name="T100" fmla="*/ 260 w 1918"/>
                    <a:gd name="T101" fmla="*/ 279 h 1069"/>
                    <a:gd name="T102" fmla="*/ 215 w 1918"/>
                    <a:gd name="T103" fmla="*/ 301 h 1069"/>
                    <a:gd name="T104" fmla="*/ 168 w 1918"/>
                    <a:gd name="T105" fmla="*/ 324 h 1069"/>
                    <a:gd name="T106" fmla="*/ 132 w 1918"/>
                    <a:gd name="T107" fmla="*/ 341 h 1069"/>
                    <a:gd name="T108" fmla="*/ 118 w 1918"/>
                    <a:gd name="T109" fmla="*/ 346 h 1069"/>
                    <a:gd name="T110" fmla="*/ 112 w 1918"/>
                    <a:gd name="T111" fmla="*/ 348 h 1069"/>
                    <a:gd name="T112" fmla="*/ 100 w 1918"/>
                    <a:gd name="T113" fmla="*/ 352 h 1069"/>
                    <a:gd name="T114" fmla="*/ 86 w 1918"/>
                    <a:gd name="T115" fmla="*/ 355 h 1069"/>
                    <a:gd name="T116" fmla="*/ 71 w 1918"/>
                    <a:gd name="T117" fmla="*/ 356 h 1069"/>
                    <a:gd name="T118" fmla="*/ 60 w 1918"/>
                    <a:gd name="T119" fmla="*/ 355 h 1069"/>
                    <a:gd name="T120" fmla="*/ 45 w 1918"/>
                    <a:gd name="T121" fmla="*/ 341 h 1069"/>
                    <a:gd name="T122" fmla="*/ 21 w 1918"/>
                    <a:gd name="T123" fmla="*/ 236 h 1069"/>
                    <a:gd name="T124" fmla="*/ 0 w 1918"/>
                    <a:gd name="T125" fmla="*/ 109 h 10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18" h="1069">
                      <a:moveTo>
                        <a:pt x="0" y="249"/>
                      </a:moveTo>
                      <a:lnTo>
                        <a:pt x="2" y="248"/>
                      </a:lnTo>
                      <a:lnTo>
                        <a:pt x="7" y="247"/>
                      </a:lnTo>
                      <a:lnTo>
                        <a:pt x="15" y="244"/>
                      </a:lnTo>
                      <a:lnTo>
                        <a:pt x="26" y="241"/>
                      </a:lnTo>
                      <a:lnTo>
                        <a:pt x="40" y="237"/>
                      </a:lnTo>
                      <a:lnTo>
                        <a:pt x="57" y="232"/>
                      </a:lnTo>
                      <a:lnTo>
                        <a:pt x="76" y="225"/>
                      </a:lnTo>
                      <a:lnTo>
                        <a:pt x="98" y="219"/>
                      </a:lnTo>
                      <a:lnTo>
                        <a:pt x="122" y="212"/>
                      </a:lnTo>
                      <a:lnTo>
                        <a:pt x="147" y="204"/>
                      </a:lnTo>
                      <a:lnTo>
                        <a:pt x="175" y="196"/>
                      </a:lnTo>
                      <a:lnTo>
                        <a:pt x="205" y="187"/>
                      </a:lnTo>
                      <a:lnTo>
                        <a:pt x="235" y="178"/>
                      </a:lnTo>
                      <a:lnTo>
                        <a:pt x="268" y="169"/>
                      </a:lnTo>
                      <a:lnTo>
                        <a:pt x="302" y="159"/>
                      </a:lnTo>
                      <a:lnTo>
                        <a:pt x="337" y="149"/>
                      </a:lnTo>
                      <a:lnTo>
                        <a:pt x="372" y="139"/>
                      </a:lnTo>
                      <a:lnTo>
                        <a:pt x="409" y="130"/>
                      </a:lnTo>
                      <a:lnTo>
                        <a:pt x="446" y="120"/>
                      </a:lnTo>
                      <a:lnTo>
                        <a:pt x="483" y="110"/>
                      </a:lnTo>
                      <a:lnTo>
                        <a:pt x="521" y="100"/>
                      </a:lnTo>
                      <a:lnTo>
                        <a:pt x="557" y="91"/>
                      </a:lnTo>
                      <a:lnTo>
                        <a:pt x="595" y="82"/>
                      </a:lnTo>
                      <a:lnTo>
                        <a:pt x="632" y="72"/>
                      </a:lnTo>
                      <a:lnTo>
                        <a:pt x="669" y="64"/>
                      </a:lnTo>
                      <a:lnTo>
                        <a:pt x="706" y="56"/>
                      </a:lnTo>
                      <a:lnTo>
                        <a:pt x="741" y="49"/>
                      </a:lnTo>
                      <a:lnTo>
                        <a:pt x="776" y="42"/>
                      </a:lnTo>
                      <a:lnTo>
                        <a:pt x="810" y="36"/>
                      </a:lnTo>
                      <a:lnTo>
                        <a:pt x="842" y="30"/>
                      </a:lnTo>
                      <a:lnTo>
                        <a:pt x="872" y="25"/>
                      </a:lnTo>
                      <a:lnTo>
                        <a:pt x="902" y="21"/>
                      </a:lnTo>
                      <a:lnTo>
                        <a:pt x="933" y="25"/>
                      </a:lnTo>
                      <a:lnTo>
                        <a:pt x="971" y="4"/>
                      </a:lnTo>
                      <a:lnTo>
                        <a:pt x="972" y="4"/>
                      </a:lnTo>
                      <a:lnTo>
                        <a:pt x="975" y="3"/>
                      </a:lnTo>
                      <a:lnTo>
                        <a:pt x="980" y="2"/>
                      </a:lnTo>
                      <a:lnTo>
                        <a:pt x="986" y="1"/>
                      </a:lnTo>
                      <a:lnTo>
                        <a:pt x="992" y="0"/>
                      </a:lnTo>
                      <a:lnTo>
                        <a:pt x="1000" y="1"/>
                      </a:lnTo>
                      <a:lnTo>
                        <a:pt x="1007" y="2"/>
                      </a:lnTo>
                      <a:lnTo>
                        <a:pt x="1014" y="4"/>
                      </a:lnTo>
                      <a:lnTo>
                        <a:pt x="1034" y="11"/>
                      </a:lnTo>
                      <a:lnTo>
                        <a:pt x="1054" y="16"/>
                      </a:lnTo>
                      <a:lnTo>
                        <a:pt x="1071" y="19"/>
                      </a:lnTo>
                      <a:lnTo>
                        <a:pt x="1087" y="21"/>
                      </a:lnTo>
                      <a:lnTo>
                        <a:pt x="1099" y="22"/>
                      </a:lnTo>
                      <a:lnTo>
                        <a:pt x="1109" y="22"/>
                      </a:lnTo>
                      <a:lnTo>
                        <a:pt x="1115" y="21"/>
                      </a:lnTo>
                      <a:lnTo>
                        <a:pt x="1117" y="21"/>
                      </a:lnTo>
                      <a:lnTo>
                        <a:pt x="1120" y="21"/>
                      </a:lnTo>
                      <a:lnTo>
                        <a:pt x="1124" y="22"/>
                      </a:lnTo>
                      <a:lnTo>
                        <a:pt x="1132" y="24"/>
                      </a:lnTo>
                      <a:lnTo>
                        <a:pt x="1143" y="26"/>
                      </a:lnTo>
                      <a:lnTo>
                        <a:pt x="1156" y="28"/>
                      </a:lnTo>
                      <a:lnTo>
                        <a:pt x="1173" y="31"/>
                      </a:lnTo>
                      <a:lnTo>
                        <a:pt x="1191" y="36"/>
                      </a:lnTo>
                      <a:lnTo>
                        <a:pt x="1212" y="40"/>
                      </a:lnTo>
                      <a:lnTo>
                        <a:pt x="1235" y="45"/>
                      </a:lnTo>
                      <a:lnTo>
                        <a:pt x="1260" y="50"/>
                      </a:lnTo>
                      <a:lnTo>
                        <a:pt x="1287" y="55"/>
                      </a:lnTo>
                      <a:lnTo>
                        <a:pt x="1314" y="61"/>
                      </a:lnTo>
                      <a:lnTo>
                        <a:pt x="1343" y="68"/>
                      </a:lnTo>
                      <a:lnTo>
                        <a:pt x="1374" y="76"/>
                      </a:lnTo>
                      <a:lnTo>
                        <a:pt x="1405" y="83"/>
                      </a:lnTo>
                      <a:lnTo>
                        <a:pt x="1437" y="91"/>
                      </a:lnTo>
                      <a:lnTo>
                        <a:pt x="1470" y="100"/>
                      </a:lnTo>
                      <a:lnTo>
                        <a:pt x="1503" y="108"/>
                      </a:lnTo>
                      <a:lnTo>
                        <a:pt x="1537" y="119"/>
                      </a:lnTo>
                      <a:lnTo>
                        <a:pt x="1570" y="128"/>
                      </a:lnTo>
                      <a:lnTo>
                        <a:pt x="1604" y="138"/>
                      </a:lnTo>
                      <a:lnTo>
                        <a:pt x="1636" y="149"/>
                      </a:lnTo>
                      <a:lnTo>
                        <a:pt x="1670" y="160"/>
                      </a:lnTo>
                      <a:lnTo>
                        <a:pt x="1702" y="171"/>
                      </a:lnTo>
                      <a:lnTo>
                        <a:pt x="1734" y="183"/>
                      </a:lnTo>
                      <a:lnTo>
                        <a:pt x="1764" y="196"/>
                      </a:lnTo>
                      <a:lnTo>
                        <a:pt x="1793" y="208"/>
                      </a:lnTo>
                      <a:lnTo>
                        <a:pt x="1821" y="220"/>
                      </a:lnTo>
                      <a:lnTo>
                        <a:pt x="1848" y="234"/>
                      </a:lnTo>
                      <a:lnTo>
                        <a:pt x="1873" y="247"/>
                      </a:lnTo>
                      <a:lnTo>
                        <a:pt x="1896" y="260"/>
                      </a:lnTo>
                      <a:lnTo>
                        <a:pt x="1917" y="275"/>
                      </a:lnTo>
                      <a:lnTo>
                        <a:pt x="1918" y="297"/>
                      </a:lnTo>
                      <a:lnTo>
                        <a:pt x="1918" y="359"/>
                      </a:lnTo>
                      <a:lnTo>
                        <a:pt x="1917" y="450"/>
                      </a:lnTo>
                      <a:lnTo>
                        <a:pt x="1913" y="564"/>
                      </a:lnTo>
                      <a:lnTo>
                        <a:pt x="1905" y="690"/>
                      </a:lnTo>
                      <a:lnTo>
                        <a:pt x="1891" y="821"/>
                      </a:lnTo>
                      <a:lnTo>
                        <a:pt x="1869" y="945"/>
                      </a:lnTo>
                      <a:lnTo>
                        <a:pt x="1838" y="1057"/>
                      </a:lnTo>
                      <a:lnTo>
                        <a:pt x="1837" y="1058"/>
                      </a:lnTo>
                      <a:lnTo>
                        <a:pt x="1834" y="1059"/>
                      </a:lnTo>
                      <a:lnTo>
                        <a:pt x="1829" y="1060"/>
                      </a:lnTo>
                      <a:lnTo>
                        <a:pt x="1822" y="1061"/>
                      </a:lnTo>
                      <a:lnTo>
                        <a:pt x="1814" y="1061"/>
                      </a:lnTo>
                      <a:lnTo>
                        <a:pt x="1805" y="1059"/>
                      </a:lnTo>
                      <a:lnTo>
                        <a:pt x="1794" y="1055"/>
                      </a:lnTo>
                      <a:lnTo>
                        <a:pt x="1783" y="1049"/>
                      </a:lnTo>
                      <a:lnTo>
                        <a:pt x="1772" y="1042"/>
                      </a:lnTo>
                      <a:lnTo>
                        <a:pt x="1761" y="1040"/>
                      </a:lnTo>
                      <a:lnTo>
                        <a:pt x="1749" y="1040"/>
                      </a:lnTo>
                      <a:lnTo>
                        <a:pt x="1738" y="1042"/>
                      </a:lnTo>
                      <a:lnTo>
                        <a:pt x="1728" y="1045"/>
                      </a:lnTo>
                      <a:lnTo>
                        <a:pt x="1718" y="1049"/>
                      </a:lnTo>
                      <a:lnTo>
                        <a:pt x="1711" y="1052"/>
                      </a:lnTo>
                      <a:lnTo>
                        <a:pt x="1705" y="1053"/>
                      </a:lnTo>
                      <a:lnTo>
                        <a:pt x="1701" y="1053"/>
                      </a:lnTo>
                      <a:lnTo>
                        <a:pt x="1695" y="1052"/>
                      </a:lnTo>
                      <a:lnTo>
                        <a:pt x="1687" y="1050"/>
                      </a:lnTo>
                      <a:lnTo>
                        <a:pt x="1675" y="1048"/>
                      </a:lnTo>
                      <a:lnTo>
                        <a:pt x="1663" y="1044"/>
                      </a:lnTo>
                      <a:lnTo>
                        <a:pt x="1649" y="1041"/>
                      </a:lnTo>
                      <a:lnTo>
                        <a:pt x="1633" y="1037"/>
                      </a:lnTo>
                      <a:lnTo>
                        <a:pt x="1617" y="1033"/>
                      </a:lnTo>
                      <a:lnTo>
                        <a:pt x="1601" y="1028"/>
                      </a:lnTo>
                      <a:lnTo>
                        <a:pt x="1583" y="1023"/>
                      </a:lnTo>
                      <a:lnTo>
                        <a:pt x="1565" y="1017"/>
                      </a:lnTo>
                      <a:lnTo>
                        <a:pt x="1547" y="1011"/>
                      </a:lnTo>
                      <a:lnTo>
                        <a:pt x="1530" y="1004"/>
                      </a:lnTo>
                      <a:lnTo>
                        <a:pt x="1513" y="997"/>
                      </a:lnTo>
                      <a:lnTo>
                        <a:pt x="1497" y="990"/>
                      </a:lnTo>
                      <a:lnTo>
                        <a:pt x="1483" y="983"/>
                      </a:lnTo>
                      <a:lnTo>
                        <a:pt x="1469" y="977"/>
                      </a:lnTo>
                      <a:lnTo>
                        <a:pt x="1448" y="967"/>
                      </a:lnTo>
                      <a:lnTo>
                        <a:pt x="1421" y="956"/>
                      </a:lnTo>
                      <a:lnTo>
                        <a:pt x="1389" y="943"/>
                      </a:lnTo>
                      <a:lnTo>
                        <a:pt x="1352" y="928"/>
                      </a:lnTo>
                      <a:lnTo>
                        <a:pt x="1313" y="913"/>
                      </a:lnTo>
                      <a:lnTo>
                        <a:pt x="1273" y="897"/>
                      </a:lnTo>
                      <a:lnTo>
                        <a:pt x="1231" y="879"/>
                      </a:lnTo>
                      <a:lnTo>
                        <a:pt x="1190" y="863"/>
                      </a:lnTo>
                      <a:lnTo>
                        <a:pt x="1150" y="846"/>
                      </a:lnTo>
                      <a:lnTo>
                        <a:pt x="1113" y="830"/>
                      </a:lnTo>
                      <a:lnTo>
                        <a:pt x="1080" y="816"/>
                      </a:lnTo>
                      <a:lnTo>
                        <a:pt x="1050" y="803"/>
                      </a:lnTo>
                      <a:lnTo>
                        <a:pt x="1026" y="792"/>
                      </a:lnTo>
                      <a:lnTo>
                        <a:pt x="1010" y="783"/>
                      </a:lnTo>
                      <a:lnTo>
                        <a:pt x="1001" y="777"/>
                      </a:lnTo>
                      <a:lnTo>
                        <a:pt x="991" y="763"/>
                      </a:lnTo>
                      <a:lnTo>
                        <a:pt x="979" y="772"/>
                      </a:lnTo>
                      <a:lnTo>
                        <a:pt x="962" y="755"/>
                      </a:lnTo>
                      <a:lnTo>
                        <a:pt x="945" y="768"/>
                      </a:lnTo>
                      <a:lnTo>
                        <a:pt x="936" y="751"/>
                      </a:lnTo>
                      <a:lnTo>
                        <a:pt x="935" y="753"/>
                      </a:lnTo>
                      <a:lnTo>
                        <a:pt x="931" y="759"/>
                      </a:lnTo>
                      <a:lnTo>
                        <a:pt x="922" y="767"/>
                      </a:lnTo>
                      <a:lnTo>
                        <a:pt x="906" y="777"/>
                      </a:lnTo>
                      <a:lnTo>
                        <a:pt x="897" y="782"/>
                      </a:lnTo>
                      <a:lnTo>
                        <a:pt x="877" y="791"/>
                      </a:lnTo>
                      <a:lnTo>
                        <a:pt x="851" y="804"/>
                      </a:lnTo>
                      <a:lnTo>
                        <a:pt x="818" y="821"/>
                      </a:lnTo>
                      <a:lnTo>
                        <a:pt x="779" y="839"/>
                      </a:lnTo>
                      <a:lnTo>
                        <a:pt x="737" y="860"/>
                      </a:lnTo>
                      <a:lnTo>
                        <a:pt x="692" y="882"/>
                      </a:lnTo>
                      <a:lnTo>
                        <a:pt x="645" y="905"/>
                      </a:lnTo>
                      <a:lnTo>
                        <a:pt x="596" y="927"/>
                      </a:lnTo>
                      <a:lnTo>
                        <a:pt x="550" y="950"/>
                      </a:lnTo>
                      <a:lnTo>
                        <a:pt x="505" y="972"/>
                      </a:lnTo>
                      <a:lnTo>
                        <a:pt x="464" y="991"/>
                      </a:lnTo>
                      <a:lnTo>
                        <a:pt x="427" y="1009"/>
                      </a:lnTo>
                      <a:lnTo>
                        <a:pt x="396" y="1023"/>
                      </a:lnTo>
                      <a:lnTo>
                        <a:pt x="372" y="1033"/>
                      </a:lnTo>
                      <a:lnTo>
                        <a:pt x="356" y="1039"/>
                      </a:lnTo>
                      <a:lnTo>
                        <a:pt x="355" y="1039"/>
                      </a:lnTo>
                      <a:lnTo>
                        <a:pt x="350" y="1041"/>
                      </a:lnTo>
                      <a:lnTo>
                        <a:pt x="344" y="1043"/>
                      </a:lnTo>
                      <a:lnTo>
                        <a:pt x="336" y="1045"/>
                      </a:lnTo>
                      <a:lnTo>
                        <a:pt x="325" y="1049"/>
                      </a:lnTo>
                      <a:lnTo>
                        <a:pt x="313" y="1052"/>
                      </a:lnTo>
                      <a:lnTo>
                        <a:pt x="300" y="1056"/>
                      </a:lnTo>
                      <a:lnTo>
                        <a:pt x="286" y="1059"/>
                      </a:lnTo>
                      <a:lnTo>
                        <a:pt x="271" y="1062"/>
                      </a:lnTo>
                      <a:lnTo>
                        <a:pt x="257" y="1065"/>
                      </a:lnTo>
                      <a:lnTo>
                        <a:pt x="242" y="1067"/>
                      </a:lnTo>
                      <a:lnTo>
                        <a:pt x="227" y="1068"/>
                      </a:lnTo>
                      <a:lnTo>
                        <a:pt x="214" y="1069"/>
                      </a:lnTo>
                      <a:lnTo>
                        <a:pt x="202" y="1069"/>
                      </a:lnTo>
                      <a:lnTo>
                        <a:pt x="190" y="1068"/>
                      </a:lnTo>
                      <a:lnTo>
                        <a:pt x="180" y="1065"/>
                      </a:lnTo>
                      <a:lnTo>
                        <a:pt x="163" y="1048"/>
                      </a:lnTo>
                      <a:lnTo>
                        <a:pt x="141" y="1053"/>
                      </a:lnTo>
                      <a:lnTo>
                        <a:pt x="134" y="1024"/>
                      </a:lnTo>
                      <a:lnTo>
                        <a:pt x="115" y="948"/>
                      </a:lnTo>
                      <a:lnTo>
                        <a:pt x="91" y="838"/>
                      </a:lnTo>
                      <a:lnTo>
                        <a:pt x="62" y="708"/>
                      </a:lnTo>
                      <a:lnTo>
                        <a:pt x="34" y="569"/>
                      </a:lnTo>
                      <a:lnTo>
                        <a:pt x="13" y="438"/>
                      </a:lnTo>
                      <a:lnTo>
                        <a:pt x="0" y="327"/>
                      </a:lnTo>
                      <a:lnTo>
                        <a:pt x="0" y="249"/>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78" name="Freeform 500"/>
                <p:cNvSpPr>
                  <a:spLocks/>
                </p:cNvSpPr>
                <p:nvPr/>
              </p:nvSpPr>
              <p:spPr bwMode="auto">
                <a:xfrm>
                  <a:off x="3086" y="2711"/>
                  <a:ext cx="78" cy="264"/>
                </a:xfrm>
                <a:custGeom>
                  <a:avLst/>
                  <a:gdLst>
                    <a:gd name="T0" fmla="*/ 3 w 234"/>
                    <a:gd name="T1" fmla="*/ 3 h 791"/>
                    <a:gd name="T2" fmla="*/ 0 w 234"/>
                    <a:gd name="T3" fmla="*/ 10 h 791"/>
                    <a:gd name="T4" fmla="*/ 2 w 234"/>
                    <a:gd name="T5" fmla="*/ 27 h 791"/>
                    <a:gd name="T6" fmla="*/ 14 w 234"/>
                    <a:gd name="T7" fmla="*/ 91 h 791"/>
                    <a:gd name="T8" fmla="*/ 30 w 234"/>
                    <a:gd name="T9" fmla="*/ 175 h 791"/>
                    <a:gd name="T10" fmla="*/ 41 w 234"/>
                    <a:gd name="T11" fmla="*/ 237 h 791"/>
                    <a:gd name="T12" fmla="*/ 43 w 234"/>
                    <a:gd name="T13" fmla="*/ 250 h 791"/>
                    <a:gd name="T14" fmla="*/ 44 w 234"/>
                    <a:gd name="T15" fmla="*/ 256 h 791"/>
                    <a:gd name="T16" fmla="*/ 48 w 234"/>
                    <a:gd name="T17" fmla="*/ 256 h 791"/>
                    <a:gd name="T18" fmla="*/ 51 w 234"/>
                    <a:gd name="T19" fmla="*/ 254 h 791"/>
                    <a:gd name="T20" fmla="*/ 52 w 234"/>
                    <a:gd name="T21" fmla="*/ 250 h 791"/>
                    <a:gd name="T22" fmla="*/ 49 w 234"/>
                    <a:gd name="T23" fmla="*/ 219 h 791"/>
                    <a:gd name="T24" fmla="*/ 52 w 234"/>
                    <a:gd name="T25" fmla="*/ 229 h 791"/>
                    <a:gd name="T26" fmla="*/ 56 w 234"/>
                    <a:gd name="T27" fmla="*/ 243 h 791"/>
                    <a:gd name="T28" fmla="*/ 59 w 234"/>
                    <a:gd name="T29" fmla="*/ 254 h 791"/>
                    <a:gd name="T30" fmla="*/ 60 w 234"/>
                    <a:gd name="T31" fmla="*/ 258 h 791"/>
                    <a:gd name="T32" fmla="*/ 62 w 234"/>
                    <a:gd name="T33" fmla="*/ 261 h 791"/>
                    <a:gd name="T34" fmla="*/ 66 w 234"/>
                    <a:gd name="T35" fmla="*/ 264 h 791"/>
                    <a:gd name="T36" fmla="*/ 73 w 234"/>
                    <a:gd name="T37" fmla="*/ 264 h 791"/>
                    <a:gd name="T38" fmla="*/ 77 w 234"/>
                    <a:gd name="T39" fmla="*/ 262 h 791"/>
                    <a:gd name="T40" fmla="*/ 78 w 234"/>
                    <a:gd name="T41" fmla="*/ 259 h 791"/>
                    <a:gd name="T42" fmla="*/ 72 w 234"/>
                    <a:gd name="T43" fmla="*/ 247 h 791"/>
                    <a:gd name="T44" fmla="*/ 66 w 234"/>
                    <a:gd name="T45" fmla="*/ 229 h 791"/>
                    <a:gd name="T46" fmla="*/ 59 w 234"/>
                    <a:gd name="T47" fmla="*/ 208 h 791"/>
                    <a:gd name="T48" fmla="*/ 54 w 234"/>
                    <a:gd name="T49" fmla="*/ 192 h 791"/>
                    <a:gd name="T50" fmla="*/ 52 w 234"/>
                    <a:gd name="T51" fmla="*/ 183 h 791"/>
                    <a:gd name="T52" fmla="*/ 46 w 234"/>
                    <a:gd name="T53" fmla="*/ 151 h 791"/>
                    <a:gd name="T54" fmla="*/ 38 w 234"/>
                    <a:gd name="T55" fmla="*/ 107 h 791"/>
                    <a:gd name="T56" fmla="*/ 32 w 234"/>
                    <a:gd name="T57" fmla="*/ 69 h 791"/>
                    <a:gd name="T58" fmla="*/ 31 w 234"/>
                    <a:gd name="T59" fmla="*/ 41 h 791"/>
                    <a:gd name="T60" fmla="*/ 30 w 234"/>
                    <a:gd name="T61" fmla="*/ 14 h 791"/>
                    <a:gd name="T62" fmla="*/ 30 w 234"/>
                    <a:gd name="T63" fmla="*/ 9 h 791"/>
                    <a:gd name="T64" fmla="*/ 28 w 234"/>
                    <a:gd name="T65" fmla="*/ 5 h 791"/>
                    <a:gd name="T66" fmla="*/ 24 w 234"/>
                    <a:gd name="T67" fmla="*/ 1 h 791"/>
                    <a:gd name="T68" fmla="*/ 20 w 234"/>
                    <a:gd name="T69" fmla="*/ 0 h 791"/>
                    <a:gd name="T70" fmla="*/ 16 w 234"/>
                    <a:gd name="T71" fmla="*/ 6 h 791"/>
                    <a:gd name="T72" fmla="*/ 14 w 234"/>
                    <a:gd name="T73" fmla="*/ 9 h 791"/>
                    <a:gd name="T74" fmla="*/ 14 w 234"/>
                    <a:gd name="T75" fmla="*/ 9 h 791"/>
                    <a:gd name="T76" fmla="*/ 12 w 234"/>
                    <a:gd name="T77" fmla="*/ 6 h 791"/>
                    <a:gd name="T78" fmla="*/ 9 w 234"/>
                    <a:gd name="T79" fmla="*/ 3 h 791"/>
                    <a:gd name="T80" fmla="*/ 5 w 234"/>
                    <a:gd name="T81" fmla="*/ 1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4" h="791">
                      <a:moveTo>
                        <a:pt x="11" y="5"/>
                      </a:moveTo>
                      <a:lnTo>
                        <a:pt x="9" y="9"/>
                      </a:lnTo>
                      <a:lnTo>
                        <a:pt x="4" y="17"/>
                      </a:lnTo>
                      <a:lnTo>
                        <a:pt x="0" y="30"/>
                      </a:lnTo>
                      <a:lnTo>
                        <a:pt x="0" y="46"/>
                      </a:lnTo>
                      <a:lnTo>
                        <a:pt x="6" y="81"/>
                      </a:lnTo>
                      <a:lnTo>
                        <a:pt x="21" y="163"/>
                      </a:lnTo>
                      <a:lnTo>
                        <a:pt x="42" y="273"/>
                      </a:lnTo>
                      <a:lnTo>
                        <a:pt x="66" y="399"/>
                      </a:lnTo>
                      <a:lnTo>
                        <a:pt x="89" y="523"/>
                      </a:lnTo>
                      <a:lnTo>
                        <a:pt x="110" y="632"/>
                      </a:lnTo>
                      <a:lnTo>
                        <a:pt x="124" y="710"/>
                      </a:lnTo>
                      <a:lnTo>
                        <a:pt x="129" y="740"/>
                      </a:lnTo>
                      <a:lnTo>
                        <a:pt x="129" y="749"/>
                      </a:lnTo>
                      <a:lnTo>
                        <a:pt x="130" y="759"/>
                      </a:lnTo>
                      <a:lnTo>
                        <a:pt x="132" y="767"/>
                      </a:lnTo>
                      <a:lnTo>
                        <a:pt x="137" y="769"/>
                      </a:lnTo>
                      <a:lnTo>
                        <a:pt x="143" y="766"/>
                      </a:lnTo>
                      <a:lnTo>
                        <a:pt x="150" y="763"/>
                      </a:lnTo>
                      <a:lnTo>
                        <a:pt x="153" y="761"/>
                      </a:lnTo>
                      <a:lnTo>
                        <a:pt x="155" y="760"/>
                      </a:lnTo>
                      <a:lnTo>
                        <a:pt x="155" y="749"/>
                      </a:lnTo>
                      <a:lnTo>
                        <a:pt x="146" y="653"/>
                      </a:lnTo>
                      <a:lnTo>
                        <a:pt x="147" y="657"/>
                      </a:lnTo>
                      <a:lnTo>
                        <a:pt x="151" y="670"/>
                      </a:lnTo>
                      <a:lnTo>
                        <a:pt x="156" y="687"/>
                      </a:lnTo>
                      <a:lnTo>
                        <a:pt x="163" y="707"/>
                      </a:lnTo>
                      <a:lnTo>
                        <a:pt x="169" y="727"/>
                      </a:lnTo>
                      <a:lnTo>
                        <a:pt x="174" y="747"/>
                      </a:lnTo>
                      <a:lnTo>
                        <a:pt x="178" y="761"/>
                      </a:lnTo>
                      <a:lnTo>
                        <a:pt x="179" y="769"/>
                      </a:lnTo>
                      <a:lnTo>
                        <a:pt x="180" y="773"/>
                      </a:lnTo>
                      <a:lnTo>
                        <a:pt x="182" y="778"/>
                      </a:lnTo>
                      <a:lnTo>
                        <a:pt x="186" y="783"/>
                      </a:lnTo>
                      <a:lnTo>
                        <a:pt x="192" y="787"/>
                      </a:lnTo>
                      <a:lnTo>
                        <a:pt x="198" y="790"/>
                      </a:lnTo>
                      <a:lnTo>
                        <a:pt x="207" y="791"/>
                      </a:lnTo>
                      <a:lnTo>
                        <a:pt x="218" y="790"/>
                      </a:lnTo>
                      <a:lnTo>
                        <a:pt x="231" y="786"/>
                      </a:lnTo>
                      <a:lnTo>
                        <a:pt x="232" y="786"/>
                      </a:lnTo>
                      <a:lnTo>
                        <a:pt x="234" y="785"/>
                      </a:lnTo>
                      <a:lnTo>
                        <a:pt x="233" y="776"/>
                      </a:lnTo>
                      <a:lnTo>
                        <a:pt x="224" y="758"/>
                      </a:lnTo>
                      <a:lnTo>
                        <a:pt x="217" y="740"/>
                      </a:lnTo>
                      <a:lnTo>
                        <a:pt x="208" y="715"/>
                      </a:lnTo>
                      <a:lnTo>
                        <a:pt x="198" y="685"/>
                      </a:lnTo>
                      <a:lnTo>
                        <a:pt x="188" y="653"/>
                      </a:lnTo>
                      <a:lnTo>
                        <a:pt x="177" y="622"/>
                      </a:lnTo>
                      <a:lnTo>
                        <a:pt x="169" y="596"/>
                      </a:lnTo>
                      <a:lnTo>
                        <a:pt x="163" y="576"/>
                      </a:lnTo>
                      <a:lnTo>
                        <a:pt x="160" y="566"/>
                      </a:lnTo>
                      <a:lnTo>
                        <a:pt x="157" y="548"/>
                      </a:lnTo>
                      <a:lnTo>
                        <a:pt x="149" y="508"/>
                      </a:lnTo>
                      <a:lnTo>
                        <a:pt x="137" y="453"/>
                      </a:lnTo>
                      <a:lnTo>
                        <a:pt x="125" y="387"/>
                      </a:lnTo>
                      <a:lnTo>
                        <a:pt x="113" y="321"/>
                      </a:lnTo>
                      <a:lnTo>
                        <a:pt x="102" y="258"/>
                      </a:lnTo>
                      <a:lnTo>
                        <a:pt x="95" y="207"/>
                      </a:lnTo>
                      <a:lnTo>
                        <a:pt x="92" y="173"/>
                      </a:lnTo>
                      <a:lnTo>
                        <a:pt x="92" y="124"/>
                      </a:lnTo>
                      <a:lnTo>
                        <a:pt x="91" y="77"/>
                      </a:lnTo>
                      <a:lnTo>
                        <a:pt x="90" y="41"/>
                      </a:lnTo>
                      <a:lnTo>
                        <a:pt x="90" y="28"/>
                      </a:lnTo>
                      <a:lnTo>
                        <a:pt x="89" y="26"/>
                      </a:lnTo>
                      <a:lnTo>
                        <a:pt x="87" y="22"/>
                      </a:lnTo>
                      <a:lnTo>
                        <a:pt x="83" y="16"/>
                      </a:lnTo>
                      <a:lnTo>
                        <a:pt x="78" y="9"/>
                      </a:lnTo>
                      <a:lnTo>
                        <a:pt x="73" y="3"/>
                      </a:lnTo>
                      <a:lnTo>
                        <a:pt x="68" y="0"/>
                      </a:lnTo>
                      <a:lnTo>
                        <a:pt x="61" y="0"/>
                      </a:lnTo>
                      <a:lnTo>
                        <a:pt x="56" y="5"/>
                      </a:lnTo>
                      <a:lnTo>
                        <a:pt x="48" y="19"/>
                      </a:lnTo>
                      <a:lnTo>
                        <a:pt x="44" y="25"/>
                      </a:lnTo>
                      <a:lnTo>
                        <a:pt x="42" y="28"/>
                      </a:lnTo>
                      <a:lnTo>
                        <a:pt x="41" y="27"/>
                      </a:lnTo>
                      <a:lnTo>
                        <a:pt x="39" y="23"/>
                      </a:lnTo>
                      <a:lnTo>
                        <a:pt x="36" y="18"/>
                      </a:lnTo>
                      <a:lnTo>
                        <a:pt x="32" y="13"/>
                      </a:lnTo>
                      <a:lnTo>
                        <a:pt x="27" y="8"/>
                      </a:lnTo>
                      <a:lnTo>
                        <a:pt x="21" y="4"/>
                      </a:lnTo>
                      <a:lnTo>
                        <a:pt x="16" y="3"/>
                      </a:lnTo>
                      <a:lnTo>
                        <a:pt x="11" y="5"/>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79" name="Freeform 501"/>
                <p:cNvSpPr>
                  <a:spLocks/>
                </p:cNvSpPr>
                <p:nvPr/>
              </p:nvSpPr>
              <p:spPr bwMode="auto">
                <a:xfrm>
                  <a:off x="3123" y="2653"/>
                  <a:ext cx="268" cy="311"/>
                </a:xfrm>
                <a:custGeom>
                  <a:avLst/>
                  <a:gdLst>
                    <a:gd name="T0" fmla="*/ 3 w 804"/>
                    <a:gd name="T1" fmla="*/ 69 h 934"/>
                    <a:gd name="T2" fmla="*/ 1 w 804"/>
                    <a:gd name="T3" fmla="*/ 80 h 934"/>
                    <a:gd name="T4" fmla="*/ 1 w 804"/>
                    <a:gd name="T5" fmla="*/ 100 h 934"/>
                    <a:gd name="T6" fmla="*/ 4 w 804"/>
                    <a:gd name="T7" fmla="*/ 144 h 934"/>
                    <a:gd name="T8" fmla="*/ 8 w 804"/>
                    <a:gd name="T9" fmla="*/ 165 h 934"/>
                    <a:gd name="T10" fmla="*/ 14 w 804"/>
                    <a:gd name="T11" fmla="*/ 192 h 934"/>
                    <a:gd name="T12" fmla="*/ 20 w 804"/>
                    <a:gd name="T13" fmla="*/ 224 h 934"/>
                    <a:gd name="T14" fmla="*/ 24 w 804"/>
                    <a:gd name="T15" fmla="*/ 247 h 934"/>
                    <a:gd name="T16" fmla="*/ 38 w 804"/>
                    <a:gd name="T17" fmla="*/ 289 h 934"/>
                    <a:gd name="T18" fmla="*/ 50 w 804"/>
                    <a:gd name="T19" fmla="*/ 311 h 934"/>
                    <a:gd name="T20" fmla="*/ 56 w 804"/>
                    <a:gd name="T21" fmla="*/ 311 h 934"/>
                    <a:gd name="T22" fmla="*/ 64 w 804"/>
                    <a:gd name="T23" fmla="*/ 311 h 934"/>
                    <a:gd name="T24" fmla="*/ 72 w 804"/>
                    <a:gd name="T25" fmla="*/ 311 h 934"/>
                    <a:gd name="T26" fmla="*/ 75 w 804"/>
                    <a:gd name="T27" fmla="*/ 310 h 934"/>
                    <a:gd name="T28" fmla="*/ 81 w 804"/>
                    <a:gd name="T29" fmla="*/ 308 h 934"/>
                    <a:gd name="T30" fmla="*/ 89 w 804"/>
                    <a:gd name="T31" fmla="*/ 304 h 934"/>
                    <a:gd name="T32" fmla="*/ 99 w 804"/>
                    <a:gd name="T33" fmla="*/ 299 h 934"/>
                    <a:gd name="T34" fmla="*/ 110 w 804"/>
                    <a:gd name="T35" fmla="*/ 294 h 934"/>
                    <a:gd name="T36" fmla="*/ 121 w 804"/>
                    <a:gd name="T37" fmla="*/ 288 h 934"/>
                    <a:gd name="T38" fmla="*/ 129 w 804"/>
                    <a:gd name="T39" fmla="*/ 284 h 934"/>
                    <a:gd name="T40" fmla="*/ 136 w 804"/>
                    <a:gd name="T41" fmla="*/ 280 h 934"/>
                    <a:gd name="T42" fmla="*/ 141 w 804"/>
                    <a:gd name="T43" fmla="*/ 276 h 934"/>
                    <a:gd name="T44" fmla="*/ 150 w 804"/>
                    <a:gd name="T45" fmla="*/ 272 h 934"/>
                    <a:gd name="T46" fmla="*/ 159 w 804"/>
                    <a:gd name="T47" fmla="*/ 268 h 934"/>
                    <a:gd name="T48" fmla="*/ 166 w 804"/>
                    <a:gd name="T49" fmla="*/ 265 h 934"/>
                    <a:gd name="T50" fmla="*/ 169 w 804"/>
                    <a:gd name="T51" fmla="*/ 264 h 934"/>
                    <a:gd name="T52" fmla="*/ 174 w 804"/>
                    <a:gd name="T53" fmla="*/ 262 h 934"/>
                    <a:gd name="T54" fmla="*/ 181 w 804"/>
                    <a:gd name="T55" fmla="*/ 259 h 934"/>
                    <a:gd name="T56" fmla="*/ 191 w 804"/>
                    <a:gd name="T57" fmla="*/ 255 h 934"/>
                    <a:gd name="T58" fmla="*/ 201 w 804"/>
                    <a:gd name="T59" fmla="*/ 250 h 934"/>
                    <a:gd name="T60" fmla="*/ 211 w 804"/>
                    <a:gd name="T61" fmla="*/ 246 h 934"/>
                    <a:gd name="T62" fmla="*/ 221 w 804"/>
                    <a:gd name="T63" fmla="*/ 241 h 934"/>
                    <a:gd name="T64" fmla="*/ 228 w 804"/>
                    <a:gd name="T65" fmla="*/ 236 h 934"/>
                    <a:gd name="T66" fmla="*/ 235 w 804"/>
                    <a:gd name="T67" fmla="*/ 231 h 934"/>
                    <a:gd name="T68" fmla="*/ 246 w 804"/>
                    <a:gd name="T69" fmla="*/ 224 h 934"/>
                    <a:gd name="T70" fmla="*/ 256 w 804"/>
                    <a:gd name="T71" fmla="*/ 219 h 934"/>
                    <a:gd name="T72" fmla="*/ 262 w 804"/>
                    <a:gd name="T73" fmla="*/ 216 h 934"/>
                    <a:gd name="T74" fmla="*/ 264 w 804"/>
                    <a:gd name="T75" fmla="*/ 211 h 934"/>
                    <a:gd name="T76" fmla="*/ 267 w 804"/>
                    <a:gd name="T77" fmla="*/ 187 h 934"/>
                    <a:gd name="T78" fmla="*/ 267 w 804"/>
                    <a:gd name="T79" fmla="*/ 161 h 934"/>
                    <a:gd name="T80" fmla="*/ 262 w 804"/>
                    <a:gd name="T81" fmla="*/ 106 h 934"/>
                    <a:gd name="T82" fmla="*/ 261 w 804"/>
                    <a:gd name="T83" fmla="*/ 80 h 934"/>
                    <a:gd name="T84" fmla="*/ 258 w 804"/>
                    <a:gd name="T85" fmla="*/ 19 h 934"/>
                    <a:gd name="T86" fmla="*/ 254 w 804"/>
                    <a:gd name="T87" fmla="*/ 1 h 934"/>
                    <a:gd name="T88" fmla="*/ 249 w 804"/>
                    <a:gd name="T89" fmla="*/ 0 h 934"/>
                    <a:gd name="T90" fmla="*/ 244 w 804"/>
                    <a:gd name="T91" fmla="*/ 1 h 934"/>
                    <a:gd name="T92" fmla="*/ 238 w 804"/>
                    <a:gd name="T93" fmla="*/ 4 h 934"/>
                    <a:gd name="T94" fmla="*/ 233 w 804"/>
                    <a:gd name="T95" fmla="*/ 7 h 934"/>
                    <a:gd name="T96" fmla="*/ 225 w 804"/>
                    <a:gd name="T97" fmla="*/ 11 h 934"/>
                    <a:gd name="T98" fmla="*/ 213 w 804"/>
                    <a:gd name="T99" fmla="*/ 16 h 934"/>
                    <a:gd name="T100" fmla="*/ 197 w 804"/>
                    <a:gd name="T101" fmla="*/ 21 h 934"/>
                    <a:gd name="T102" fmla="*/ 181 w 804"/>
                    <a:gd name="T103" fmla="*/ 26 h 934"/>
                    <a:gd name="T104" fmla="*/ 164 w 804"/>
                    <a:gd name="T105" fmla="*/ 31 h 934"/>
                    <a:gd name="T106" fmla="*/ 149 w 804"/>
                    <a:gd name="T107" fmla="*/ 36 h 934"/>
                    <a:gd name="T108" fmla="*/ 137 w 804"/>
                    <a:gd name="T109" fmla="*/ 39 h 934"/>
                    <a:gd name="T110" fmla="*/ 129 w 804"/>
                    <a:gd name="T111" fmla="*/ 40 h 934"/>
                    <a:gd name="T112" fmla="*/ 119 w 804"/>
                    <a:gd name="T113" fmla="*/ 42 h 934"/>
                    <a:gd name="T114" fmla="*/ 102 w 804"/>
                    <a:gd name="T115" fmla="*/ 44 h 934"/>
                    <a:gd name="T116" fmla="*/ 82 w 804"/>
                    <a:gd name="T117" fmla="*/ 48 h 934"/>
                    <a:gd name="T118" fmla="*/ 60 w 804"/>
                    <a:gd name="T119" fmla="*/ 52 h 934"/>
                    <a:gd name="T120" fmla="*/ 39 w 804"/>
                    <a:gd name="T121" fmla="*/ 56 h 934"/>
                    <a:gd name="T122" fmla="*/ 21 w 804"/>
                    <a:gd name="T123" fmla="*/ 61 h 934"/>
                    <a:gd name="T124" fmla="*/ 8 w 804"/>
                    <a:gd name="T125" fmla="*/ 65 h 9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4" h="934">
                      <a:moveTo>
                        <a:pt x="11" y="203"/>
                      </a:moveTo>
                      <a:lnTo>
                        <a:pt x="9" y="208"/>
                      </a:lnTo>
                      <a:lnTo>
                        <a:pt x="6" y="223"/>
                      </a:lnTo>
                      <a:lnTo>
                        <a:pt x="2" y="241"/>
                      </a:lnTo>
                      <a:lnTo>
                        <a:pt x="0" y="260"/>
                      </a:lnTo>
                      <a:lnTo>
                        <a:pt x="2" y="299"/>
                      </a:lnTo>
                      <a:lnTo>
                        <a:pt x="7" y="365"/>
                      </a:lnTo>
                      <a:lnTo>
                        <a:pt x="13" y="433"/>
                      </a:lnTo>
                      <a:lnTo>
                        <a:pt x="19" y="476"/>
                      </a:lnTo>
                      <a:lnTo>
                        <a:pt x="24" y="496"/>
                      </a:lnTo>
                      <a:lnTo>
                        <a:pt x="31" y="530"/>
                      </a:lnTo>
                      <a:lnTo>
                        <a:pt x="41" y="576"/>
                      </a:lnTo>
                      <a:lnTo>
                        <a:pt x="51" y="625"/>
                      </a:lnTo>
                      <a:lnTo>
                        <a:pt x="60" y="672"/>
                      </a:lnTo>
                      <a:lnTo>
                        <a:pt x="68" y="713"/>
                      </a:lnTo>
                      <a:lnTo>
                        <a:pt x="73" y="742"/>
                      </a:lnTo>
                      <a:lnTo>
                        <a:pt x="76" y="752"/>
                      </a:lnTo>
                      <a:lnTo>
                        <a:pt x="114" y="868"/>
                      </a:lnTo>
                      <a:lnTo>
                        <a:pt x="148" y="933"/>
                      </a:lnTo>
                      <a:lnTo>
                        <a:pt x="151" y="933"/>
                      </a:lnTo>
                      <a:lnTo>
                        <a:pt x="159" y="933"/>
                      </a:lnTo>
                      <a:lnTo>
                        <a:pt x="169" y="934"/>
                      </a:lnTo>
                      <a:lnTo>
                        <a:pt x="181" y="934"/>
                      </a:lnTo>
                      <a:lnTo>
                        <a:pt x="193" y="934"/>
                      </a:lnTo>
                      <a:lnTo>
                        <a:pt x="206" y="934"/>
                      </a:lnTo>
                      <a:lnTo>
                        <a:pt x="216" y="934"/>
                      </a:lnTo>
                      <a:lnTo>
                        <a:pt x="222" y="933"/>
                      </a:lnTo>
                      <a:lnTo>
                        <a:pt x="226" y="932"/>
                      </a:lnTo>
                      <a:lnTo>
                        <a:pt x="232" y="929"/>
                      </a:lnTo>
                      <a:lnTo>
                        <a:pt x="242" y="925"/>
                      </a:lnTo>
                      <a:lnTo>
                        <a:pt x="254" y="918"/>
                      </a:lnTo>
                      <a:lnTo>
                        <a:pt x="267" y="912"/>
                      </a:lnTo>
                      <a:lnTo>
                        <a:pt x="282" y="905"/>
                      </a:lnTo>
                      <a:lnTo>
                        <a:pt x="297" y="898"/>
                      </a:lnTo>
                      <a:lnTo>
                        <a:pt x="313" y="890"/>
                      </a:lnTo>
                      <a:lnTo>
                        <a:pt x="330" y="882"/>
                      </a:lnTo>
                      <a:lnTo>
                        <a:pt x="346" y="873"/>
                      </a:lnTo>
                      <a:lnTo>
                        <a:pt x="362" y="866"/>
                      </a:lnTo>
                      <a:lnTo>
                        <a:pt x="376" y="858"/>
                      </a:lnTo>
                      <a:lnTo>
                        <a:pt x="388" y="852"/>
                      </a:lnTo>
                      <a:lnTo>
                        <a:pt x="399" y="846"/>
                      </a:lnTo>
                      <a:lnTo>
                        <a:pt x="408" y="840"/>
                      </a:lnTo>
                      <a:lnTo>
                        <a:pt x="413" y="836"/>
                      </a:lnTo>
                      <a:lnTo>
                        <a:pt x="423" y="830"/>
                      </a:lnTo>
                      <a:lnTo>
                        <a:pt x="435" y="824"/>
                      </a:lnTo>
                      <a:lnTo>
                        <a:pt x="449" y="818"/>
                      </a:lnTo>
                      <a:lnTo>
                        <a:pt x="463" y="812"/>
                      </a:lnTo>
                      <a:lnTo>
                        <a:pt x="477" y="806"/>
                      </a:lnTo>
                      <a:lnTo>
                        <a:pt x="489" y="801"/>
                      </a:lnTo>
                      <a:lnTo>
                        <a:pt x="498" y="797"/>
                      </a:lnTo>
                      <a:lnTo>
                        <a:pt x="503" y="794"/>
                      </a:lnTo>
                      <a:lnTo>
                        <a:pt x="506" y="793"/>
                      </a:lnTo>
                      <a:lnTo>
                        <a:pt x="512" y="790"/>
                      </a:lnTo>
                      <a:lnTo>
                        <a:pt x="521" y="787"/>
                      </a:lnTo>
                      <a:lnTo>
                        <a:pt x="532" y="782"/>
                      </a:lnTo>
                      <a:lnTo>
                        <a:pt x="544" y="777"/>
                      </a:lnTo>
                      <a:lnTo>
                        <a:pt x="558" y="772"/>
                      </a:lnTo>
                      <a:lnTo>
                        <a:pt x="572" y="766"/>
                      </a:lnTo>
                      <a:lnTo>
                        <a:pt x="587" y="758"/>
                      </a:lnTo>
                      <a:lnTo>
                        <a:pt x="604" y="752"/>
                      </a:lnTo>
                      <a:lnTo>
                        <a:pt x="619" y="745"/>
                      </a:lnTo>
                      <a:lnTo>
                        <a:pt x="634" y="738"/>
                      </a:lnTo>
                      <a:lnTo>
                        <a:pt x="649" y="731"/>
                      </a:lnTo>
                      <a:lnTo>
                        <a:pt x="662" y="723"/>
                      </a:lnTo>
                      <a:lnTo>
                        <a:pt x="673" y="716"/>
                      </a:lnTo>
                      <a:lnTo>
                        <a:pt x="684" y="710"/>
                      </a:lnTo>
                      <a:lnTo>
                        <a:pt x="692" y="704"/>
                      </a:lnTo>
                      <a:lnTo>
                        <a:pt x="706" y="693"/>
                      </a:lnTo>
                      <a:lnTo>
                        <a:pt x="723" y="682"/>
                      </a:lnTo>
                      <a:lnTo>
                        <a:pt x="739" y="672"/>
                      </a:lnTo>
                      <a:lnTo>
                        <a:pt x="754" y="664"/>
                      </a:lnTo>
                      <a:lnTo>
                        <a:pt x="768" y="657"/>
                      </a:lnTo>
                      <a:lnTo>
                        <a:pt x="779" y="652"/>
                      </a:lnTo>
                      <a:lnTo>
                        <a:pt x="786" y="649"/>
                      </a:lnTo>
                      <a:lnTo>
                        <a:pt x="789" y="647"/>
                      </a:lnTo>
                      <a:lnTo>
                        <a:pt x="791" y="633"/>
                      </a:lnTo>
                      <a:lnTo>
                        <a:pt x="797" y="599"/>
                      </a:lnTo>
                      <a:lnTo>
                        <a:pt x="802" y="561"/>
                      </a:lnTo>
                      <a:lnTo>
                        <a:pt x="804" y="535"/>
                      </a:lnTo>
                      <a:lnTo>
                        <a:pt x="801" y="485"/>
                      </a:lnTo>
                      <a:lnTo>
                        <a:pt x="794" y="399"/>
                      </a:lnTo>
                      <a:lnTo>
                        <a:pt x="787" y="317"/>
                      </a:lnTo>
                      <a:lnTo>
                        <a:pt x="784" y="280"/>
                      </a:lnTo>
                      <a:lnTo>
                        <a:pt x="783" y="240"/>
                      </a:lnTo>
                      <a:lnTo>
                        <a:pt x="779" y="151"/>
                      </a:lnTo>
                      <a:lnTo>
                        <a:pt x="773" y="58"/>
                      </a:lnTo>
                      <a:lnTo>
                        <a:pt x="767" y="9"/>
                      </a:lnTo>
                      <a:lnTo>
                        <a:pt x="763" y="4"/>
                      </a:lnTo>
                      <a:lnTo>
                        <a:pt x="757" y="1"/>
                      </a:lnTo>
                      <a:lnTo>
                        <a:pt x="748" y="0"/>
                      </a:lnTo>
                      <a:lnTo>
                        <a:pt x="740" y="1"/>
                      </a:lnTo>
                      <a:lnTo>
                        <a:pt x="731" y="3"/>
                      </a:lnTo>
                      <a:lnTo>
                        <a:pt x="722" y="7"/>
                      </a:lnTo>
                      <a:lnTo>
                        <a:pt x="713" y="11"/>
                      </a:lnTo>
                      <a:lnTo>
                        <a:pt x="706" y="17"/>
                      </a:lnTo>
                      <a:lnTo>
                        <a:pt x="700" y="22"/>
                      </a:lnTo>
                      <a:lnTo>
                        <a:pt x="689" y="28"/>
                      </a:lnTo>
                      <a:lnTo>
                        <a:pt x="674" y="34"/>
                      </a:lnTo>
                      <a:lnTo>
                        <a:pt x="657" y="41"/>
                      </a:lnTo>
                      <a:lnTo>
                        <a:pt x="638" y="48"/>
                      </a:lnTo>
                      <a:lnTo>
                        <a:pt x="615" y="55"/>
                      </a:lnTo>
                      <a:lnTo>
                        <a:pt x="591" y="63"/>
                      </a:lnTo>
                      <a:lnTo>
                        <a:pt x="567" y="71"/>
                      </a:lnTo>
                      <a:lnTo>
                        <a:pt x="542" y="79"/>
                      </a:lnTo>
                      <a:lnTo>
                        <a:pt x="517" y="86"/>
                      </a:lnTo>
                      <a:lnTo>
                        <a:pt x="493" y="93"/>
                      </a:lnTo>
                      <a:lnTo>
                        <a:pt x="469" y="100"/>
                      </a:lnTo>
                      <a:lnTo>
                        <a:pt x="447" y="107"/>
                      </a:lnTo>
                      <a:lnTo>
                        <a:pt x="427" y="112"/>
                      </a:lnTo>
                      <a:lnTo>
                        <a:pt x="411" y="116"/>
                      </a:lnTo>
                      <a:lnTo>
                        <a:pt x="397" y="119"/>
                      </a:lnTo>
                      <a:lnTo>
                        <a:pt x="388" y="120"/>
                      </a:lnTo>
                      <a:lnTo>
                        <a:pt x="375" y="123"/>
                      </a:lnTo>
                      <a:lnTo>
                        <a:pt x="357" y="125"/>
                      </a:lnTo>
                      <a:lnTo>
                        <a:pt x="333" y="129"/>
                      </a:lnTo>
                      <a:lnTo>
                        <a:pt x="306" y="133"/>
                      </a:lnTo>
                      <a:lnTo>
                        <a:pt x="277" y="138"/>
                      </a:lnTo>
                      <a:lnTo>
                        <a:pt x="245" y="144"/>
                      </a:lnTo>
                      <a:lnTo>
                        <a:pt x="213" y="150"/>
                      </a:lnTo>
                      <a:lnTo>
                        <a:pt x="180" y="156"/>
                      </a:lnTo>
                      <a:lnTo>
                        <a:pt x="147" y="162"/>
                      </a:lnTo>
                      <a:lnTo>
                        <a:pt x="117" y="168"/>
                      </a:lnTo>
                      <a:lnTo>
                        <a:pt x="88" y="175"/>
                      </a:lnTo>
                      <a:lnTo>
                        <a:pt x="62" y="183"/>
                      </a:lnTo>
                      <a:lnTo>
                        <a:pt x="40" y="190"/>
                      </a:lnTo>
                      <a:lnTo>
                        <a:pt x="23" y="196"/>
                      </a:lnTo>
                      <a:lnTo>
                        <a:pt x="11" y="203"/>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0" name="Freeform 502"/>
                <p:cNvSpPr>
                  <a:spLocks/>
                </p:cNvSpPr>
                <p:nvPr/>
              </p:nvSpPr>
              <p:spPr bwMode="auto">
                <a:xfrm>
                  <a:off x="3409" y="2671"/>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6 h 467"/>
                    <a:gd name="T12" fmla="*/ 39 w 835"/>
                    <a:gd name="T13" fmla="*/ 95 h 467"/>
                    <a:gd name="T14" fmla="*/ 50 w 835"/>
                    <a:gd name="T15" fmla="*/ 109 h 467"/>
                    <a:gd name="T16" fmla="*/ 60 w 835"/>
                    <a:gd name="T17" fmla="*/ 122 h 467"/>
                    <a:gd name="T18" fmla="*/ 66 w 835"/>
                    <a:gd name="T19" fmla="*/ 132 h 467"/>
                    <a:gd name="T20" fmla="*/ 67 w 835"/>
                    <a:gd name="T21" fmla="*/ 134 h 467"/>
                    <a:gd name="T22" fmla="*/ 70 w 835"/>
                    <a:gd name="T23" fmla="*/ 137 h 467"/>
                    <a:gd name="T24" fmla="*/ 77 w 835"/>
                    <a:gd name="T25" fmla="*/ 141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3 h 467"/>
                    <a:gd name="T40" fmla="*/ 239 w 835"/>
                    <a:gd name="T41" fmla="*/ 108 h 467"/>
                    <a:gd name="T42" fmla="*/ 256 w 835"/>
                    <a:gd name="T43" fmla="*/ 101 h 467"/>
                    <a:gd name="T44" fmla="*/ 268 w 835"/>
                    <a:gd name="T45" fmla="*/ 94 h 467"/>
                    <a:gd name="T46" fmla="*/ 272 w 835"/>
                    <a:gd name="T47" fmla="*/ 86 h 467"/>
                    <a:gd name="T48" fmla="*/ 276 w 835"/>
                    <a:gd name="T49" fmla="*/ 76 h 467"/>
                    <a:gd name="T50" fmla="*/ 277 w 835"/>
                    <a:gd name="T51" fmla="*/ 68 h 467"/>
                    <a:gd name="T52" fmla="*/ 278 w 835"/>
                    <a:gd name="T53" fmla="*/ 64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1 h 467"/>
                    <a:gd name="T66" fmla="*/ 202 w 835"/>
                    <a:gd name="T67" fmla="*/ 47 h 467"/>
                    <a:gd name="T68" fmla="*/ 182 w 835"/>
                    <a:gd name="T69" fmla="*/ 43 h 467"/>
                    <a:gd name="T70" fmla="*/ 160 w 835"/>
                    <a:gd name="T71" fmla="*/ 38 h 467"/>
                    <a:gd name="T72" fmla="*/ 138 w 835"/>
                    <a:gd name="T73" fmla="*/ 33 h 467"/>
                    <a:gd name="T74" fmla="*/ 116 w 835"/>
                    <a:gd name="T75" fmla="*/ 27 h 467"/>
                    <a:gd name="T76" fmla="*/ 92 w 835"/>
                    <a:gd name="T77" fmla="*/ 22 h 467"/>
                    <a:gd name="T78" fmla="*/ 69 w 835"/>
                    <a:gd name="T79" fmla="*/ 16 h 467"/>
                    <a:gd name="T80" fmla="*/ 45 w 835"/>
                    <a:gd name="T81" fmla="*/ 11 h 467"/>
                    <a:gd name="T82" fmla="*/ 23 w 835"/>
                    <a:gd name="T83" fmla="*/ 6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2"/>
                      </a:lnTo>
                      <a:lnTo>
                        <a:pt x="0" y="40"/>
                      </a:lnTo>
                      <a:lnTo>
                        <a:pt x="1" y="84"/>
                      </a:lnTo>
                      <a:lnTo>
                        <a:pt x="7" y="138"/>
                      </a:lnTo>
                      <a:lnTo>
                        <a:pt x="12" y="153"/>
                      </a:lnTo>
                      <a:lnTo>
                        <a:pt x="21" y="171"/>
                      </a:lnTo>
                      <a:lnTo>
                        <a:pt x="32" y="189"/>
                      </a:lnTo>
                      <a:lnTo>
                        <a:pt x="45" y="208"/>
                      </a:lnTo>
                      <a:lnTo>
                        <a:pt x="60" y="225"/>
                      </a:lnTo>
                      <a:lnTo>
                        <a:pt x="75" y="242"/>
                      </a:lnTo>
                      <a:lnTo>
                        <a:pt x="89" y="258"/>
                      </a:lnTo>
                      <a:lnTo>
                        <a:pt x="103" y="271"/>
                      </a:lnTo>
                      <a:lnTo>
                        <a:pt x="117" y="286"/>
                      </a:lnTo>
                      <a:lnTo>
                        <a:pt x="132" y="305"/>
                      </a:lnTo>
                      <a:lnTo>
                        <a:pt x="149" y="327"/>
                      </a:lnTo>
                      <a:lnTo>
                        <a:pt x="164" y="348"/>
                      </a:lnTo>
                      <a:lnTo>
                        <a:pt x="179" y="369"/>
                      </a:lnTo>
                      <a:lnTo>
                        <a:pt x="191" y="386"/>
                      </a:lnTo>
                      <a:lnTo>
                        <a:pt x="198" y="398"/>
                      </a:lnTo>
                      <a:lnTo>
                        <a:pt x="201" y="403"/>
                      </a:lnTo>
                      <a:lnTo>
                        <a:pt x="202" y="404"/>
                      </a:lnTo>
                      <a:lnTo>
                        <a:pt x="206" y="407"/>
                      </a:lnTo>
                      <a:lnTo>
                        <a:pt x="211" y="412"/>
                      </a:lnTo>
                      <a:lnTo>
                        <a:pt x="220" y="418"/>
                      </a:lnTo>
                      <a:lnTo>
                        <a:pt x="230" y="424"/>
                      </a:lnTo>
                      <a:lnTo>
                        <a:pt x="242" y="431"/>
                      </a:lnTo>
                      <a:lnTo>
                        <a:pt x="255" y="440"/>
                      </a:lnTo>
                      <a:lnTo>
                        <a:pt x="272" y="447"/>
                      </a:lnTo>
                      <a:lnTo>
                        <a:pt x="288" y="453"/>
                      </a:lnTo>
                      <a:lnTo>
                        <a:pt x="308" y="459"/>
                      </a:lnTo>
                      <a:lnTo>
                        <a:pt x="328" y="463"/>
                      </a:lnTo>
                      <a:lnTo>
                        <a:pt x="350" y="466"/>
                      </a:lnTo>
                      <a:lnTo>
                        <a:pt x="373" y="467"/>
                      </a:lnTo>
                      <a:lnTo>
                        <a:pt x="397" y="465"/>
                      </a:lnTo>
                      <a:lnTo>
                        <a:pt x="423" y="461"/>
                      </a:lnTo>
                      <a:lnTo>
                        <a:pt x="449" y="453"/>
                      </a:lnTo>
                      <a:lnTo>
                        <a:pt x="649" y="348"/>
                      </a:lnTo>
                      <a:lnTo>
                        <a:pt x="655" y="346"/>
                      </a:lnTo>
                      <a:lnTo>
                        <a:pt x="671" y="341"/>
                      </a:lnTo>
                      <a:lnTo>
                        <a:pt x="692" y="334"/>
                      </a:lnTo>
                      <a:lnTo>
                        <a:pt x="718" y="325"/>
                      </a:lnTo>
                      <a:lnTo>
                        <a:pt x="746" y="314"/>
                      </a:lnTo>
                      <a:lnTo>
                        <a:pt x="770" y="303"/>
                      </a:lnTo>
                      <a:lnTo>
                        <a:pt x="791" y="293"/>
                      </a:lnTo>
                      <a:lnTo>
                        <a:pt x="804" y="282"/>
                      </a:lnTo>
                      <a:lnTo>
                        <a:pt x="812" y="271"/>
                      </a:lnTo>
                      <a:lnTo>
                        <a:pt x="818" y="258"/>
                      </a:lnTo>
                      <a:lnTo>
                        <a:pt x="824" y="243"/>
                      </a:lnTo>
                      <a:lnTo>
                        <a:pt x="828" y="229"/>
                      </a:lnTo>
                      <a:lnTo>
                        <a:pt x="831" y="216"/>
                      </a:lnTo>
                      <a:lnTo>
                        <a:pt x="833" y="204"/>
                      </a:lnTo>
                      <a:lnTo>
                        <a:pt x="835" y="197"/>
                      </a:lnTo>
                      <a:lnTo>
                        <a:pt x="835" y="194"/>
                      </a:lnTo>
                      <a:lnTo>
                        <a:pt x="834" y="194"/>
                      </a:lnTo>
                      <a:lnTo>
                        <a:pt x="830" y="193"/>
                      </a:lnTo>
                      <a:lnTo>
                        <a:pt x="823" y="191"/>
                      </a:lnTo>
                      <a:lnTo>
                        <a:pt x="813" y="189"/>
                      </a:lnTo>
                      <a:lnTo>
                        <a:pt x="801" y="187"/>
                      </a:lnTo>
                      <a:lnTo>
                        <a:pt x="787" y="184"/>
                      </a:lnTo>
                      <a:lnTo>
                        <a:pt x="771" y="180"/>
                      </a:lnTo>
                      <a:lnTo>
                        <a:pt x="753" y="176"/>
                      </a:lnTo>
                      <a:lnTo>
                        <a:pt x="732" y="172"/>
                      </a:lnTo>
                      <a:lnTo>
                        <a:pt x="710" y="166"/>
                      </a:lnTo>
                      <a:lnTo>
                        <a:pt x="686" y="160"/>
                      </a:lnTo>
                      <a:lnTo>
                        <a:pt x="661" y="155"/>
                      </a:lnTo>
                      <a:lnTo>
                        <a:pt x="634" y="149"/>
                      </a:lnTo>
                      <a:lnTo>
                        <a:pt x="606" y="143"/>
                      </a:lnTo>
                      <a:lnTo>
                        <a:pt x="576" y="136"/>
                      </a:lnTo>
                      <a:lnTo>
                        <a:pt x="546" y="129"/>
                      </a:lnTo>
                      <a:lnTo>
                        <a:pt x="515" y="121"/>
                      </a:lnTo>
                      <a:lnTo>
                        <a:pt x="482" y="114"/>
                      </a:lnTo>
                      <a:lnTo>
                        <a:pt x="449" y="106"/>
                      </a:lnTo>
                      <a:lnTo>
                        <a:pt x="415" y="99"/>
                      </a:lnTo>
                      <a:lnTo>
                        <a:pt x="381" y="91"/>
                      </a:lnTo>
                      <a:lnTo>
                        <a:pt x="347" y="82"/>
                      </a:lnTo>
                      <a:lnTo>
                        <a:pt x="312" y="74"/>
                      </a:lnTo>
                      <a:lnTo>
                        <a:pt x="276" y="66"/>
                      </a:lnTo>
                      <a:lnTo>
                        <a:pt x="241" y="58"/>
                      </a:lnTo>
                      <a:lnTo>
                        <a:pt x="206" y="49"/>
                      </a:lnTo>
                      <a:lnTo>
                        <a:pt x="171" y="41"/>
                      </a:lnTo>
                      <a:lnTo>
                        <a:pt x="136" y="33"/>
                      </a:lnTo>
                      <a:lnTo>
                        <a:pt x="103" y="25"/>
                      </a:lnTo>
                      <a:lnTo>
                        <a:pt x="69" y="17"/>
                      </a:lnTo>
                      <a:lnTo>
                        <a:pt x="36" y="8"/>
                      </a:lnTo>
                      <a:lnTo>
                        <a:pt x="4"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1" name="Freeform 503"/>
                <p:cNvSpPr>
                  <a:spLocks/>
                </p:cNvSpPr>
                <p:nvPr/>
              </p:nvSpPr>
              <p:spPr bwMode="auto">
                <a:xfrm>
                  <a:off x="3409" y="2663"/>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5 h 467"/>
                    <a:gd name="T12" fmla="*/ 39 w 835"/>
                    <a:gd name="T13" fmla="*/ 95 h 467"/>
                    <a:gd name="T14" fmla="*/ 50 w 835"/>
                    <a:gd name="T15" fmla="*/ 108 h 467"/>
                    <a:gd name="T16" fmla="*/ 60 w 835"/>
                    <a:gd name="T17" fmla="*/ 122 h 467"/>
                    <a:gd name="T18" fmla="*/ 66 w 835"/>
                    <a:gd name="T19" fmla="*/ 132 h 467"/>
                    <a:gd name="T20" fmla="*/ 67 w 835"/>
                    <a:gd name="T21" fmla="*/ 134 h 467"/>
                    <a:gd name="T22" fmla="*/ 70 w 835"/>
                    <a:gd name="T23" fmla="*/ 136 h 467"/>
                    <a:gd name="T24" fmla="*/ 77 w 835"/>
                    <a:gd name="T25" fmla="*/ 140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4 h 467"/>
                    <a:gd name="T40" fmla="*/ 239 w 835"/>
                    <a:gd name="T41" fmla="*/ 108 h 467"/>
                    <a:gd name="T42" fmla="*/ 256 w 835"/>
                    <a:gd name="T43" fmla="*/ 101 h 467"/>
                    <a:gd name="T44" fmla="*/ 268 w 835"/>
                    <a:gd name="T45" fmla="*/ 94 h 467"/>
                    <a:gd name="T46" fmla="*/ 272 w 835"/>
                    <a:gd name="T47" fmla="*/ 85 h 467"/>
                    <a:gd name="T48" fmla="*/ 276 w 835"/>
                    <a:gd name="T49" fmla="*/ 76 h 467"/>
                    <a:gd name="T50" fmla="*/ 277 w 835"/>
                    <a:gd name="T51" fmla="*/ 68 h 467"/>
                    <a:gd name="T52" fmla="*/ 278 w 835"/>
                    <a:gd name="T53" fmla="*/ 65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2 h 467"/>
                    <a:gd name="T66" fmla="*/ 202 w 835"/>
                    <a:gd name="T67" fmla="*/ 47 h 467"/>
                    <a:gd name="T68" fmla="*/ 182 w 835"/>
                    <a:gd name="T69" fmla="*/ 43 h 467"/>
                    <a:gd name="T70" fmla="*/ 160 w 835"/>
                    <a:gd name="T71" fmla="*/ 38 h 467"/>
                    <a:gd name="T72" fmla="*/ 138 w 835"/>
                    <a:gd name="T73" fmla="*/ 33 h 467"/>
                    <a:gd name="T74" fmla="*/ 116 w 835"/>
                    <a:gd name="T75" fmla="*/ 28 h 467"/>
                    <a:gd name="T76" fmla="*/ 92 w 835"/>
                    <a:gd name="T77" fmla="*/ 22 h 467"/>
                    <a:gd name="T78" fmla="*/ 69 w 835"/>
                    <a:gd name="T79" fmla="*/ 16 h 467"/>
                    <a:gd name="T80" fmla="*/ 45 w 835"/>
                    <a:gd name="T81" fmla="*/ 11 h 467"/>
                    <a:gd name="T82" fmla="*/ 23 w 835"/>
                    <a:gd name="T83" fmla="*/ 5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1"/>
                      </a:lnTo>
                      <a:lnTo>
                        <a:pt x="0" y="41"/>
                      </a:lnTo>
                      <a:lnTo>
                        <a:pt x="1" y="85"/>
                      </a:lnTo>
                      <a:lnTo>
                        <a:pt x="7" y="138"/>
                      </a:lnTo>
                      <a:lnTo>
                        <a:pt x="12" y="154"/>
                      </a:lnTo>
                      <a:lnTo>
                        <a:pt x="21" y="171"/>
                      </a:lnTo>
                      <a:lnTo>
                        <a:pt x="32" y="189"/>
                      </a:lnTo>
                      <a:lnTo>
                        <a:pt x="45" y="207"/>
                      </a:lnTo>
                      <a:lnTo>
                        <a:pt x="60" y="225"/>
                      </a:lnTo>
                      <a:lnTo>
                        <a:pt x="75" y="243"/>
                      </a:lnTo>
                      <a:lnTo>
                        <a:pt x="89" y="257"/>
                      </a:lnTo>
                      <a:lnTo>
                        <a:pt x="103" y="271"/>
                      </a:lnTo>
                      <a:lnTo>
                        <a:pt x="117" y="285"/>
                      </a:lnTo>
                      <a:lnTo>
                        <a:pt x="132" y="304"/>
                      </a:lnTo>
                      <a:lnTo>
                        <a:pt x="149" y="326"/>
                      </a:lnTo>
                      <a:lnTo>
                        <a:pt x="164" y="348"/>
                      </a:lnTo>
                      <a:lnTo>
                        <a:pt x="179" y="368"/>
                      </a:lnTo>
                      <a:lnTo>
                        <a:pt x="191" y="386"/>
                      </a:lnTo>
                      <a:lnTo>
                        <a:pt x="198" y="398"/>
                      </a:lnTo>
                      <a:lnTo>
                        <a:pt x="201" y="402"/>
                      </a:lnTo>
                      <a:lnTo>
                        <a:pt x="202" y="403"/>
                      </a:lnTo>
                      <a:lnTo>
                        <a:pt x="206" y="406"/>
                      </a:lnTo>
                      <a:lnTo>
                        <a:pt x="211" y="411"/>
                      </a:lnTo>
                      <a:lnTo>
                        <a:pt x="220" y="417"/>
                      </a:lnTo>
                      <a:lnTo>
                        <a:pt x="230" y="423"/>
                      </a:lnTo>
                      <a:lnTo>
                        <a:pt x="242" y="432"/>
                      </a:lnTo>
                      <a:lnTo>
                        <a:pt x="255" y="439"/>
                      </a:lnTo>
                      <a:lnTo>
                        <a:pt x="272" y="446"/>
                      </a:lnTo>
                      <a:lnTo>
                        <a:pt x="288" y="453"/>
                      </a:lnTo>
                      <a:lnTo>
                        <a:pt x="308" y="458"/>
                      </a:lnTo>
                      <a:lnTo>
                        <a:pt x="328" y="464"/>
                      </a:lnTo>
                      <a:lnTo>
                        <a:pt x="350" y="466"/>
                      </a:lnTo>
                      <a:lnTo>
                        <a:pt x="373" y="467"/>
                      </a:lnTo>
                      <a:lnTo>
                        <a:pt x="397" y="465"/>
                      </a:lnTo>
                      <a:lnTo>
                        <a:pt x="423" y="460"/>
                      </a:lnTo>
                      <a:lnTo>
                        <a:pt x="449" y="452"/>
                      </a:lnTo>
                      <a:lnTo>
                        <a:pt x="649" y="350"/>
                      </a:lnTo>
                      <a:lnTo>
                        <a:pt x="655" y="348"/>
                      </a:lnTo>
                      <a:lnTo>
                        <a:pt x="671" y="342"/>
                      </a:lnTo>
                      <a:lnTo>
                        <a:pt x="692" y="335"/>
                      </a:lnTo>
                      <a:lnTo>
                        <a:pt x="718" y="325"/>
                      </a:lnTo>
                      <a:lnTo>
                        <a:pt x="746" y="315"/>
                      </a:lnTo>
                      <a:lnTo>
                        <a:pt x="770" y="303"/>
                      </a:lnTo>
                      <a:lnTo>
                        <a:pt x="791" y="292"/>
                      </a:lnTo>
                      <a:lnTo>
                        <a:pt x="804" y="282"/>
                      </a:lnTo>
                      <a:lnTo>
                        <a:pt x="812" y="271"/>
                      </a:lnTo>
                      <a:lnTo>
                        <a:pt x="818" y="257"/>
                      </a:lnTo>
                      <a:lnTo>
                        <a:pt x="824" y="243"/>
                      </a:lnTo>
                      <a:lnTo>
                        <a:pt x="828" y="228"/>
                      </a:lnTo>
                      <a:lnTo>
                        <a:pt x="831" y="215"/>
                      </a:lnTo>
                      <a:lnTo>
                        <a:pt x="833" y="205"/>
                      </a:lnTo>
                      <a:lnTo>
                        <a:pt x="835" y="198"/>
                      </a:lnTo>
                      <a:lnTo>
                        <a:pt x="835" y="195"/>
                      </a:lnTo>
                      <a:lnTo>
                        <a:pt x="834" y="195"/>
                      </a:lnTo>
                      <a:lnTo>
                        <a:pt x="830" y="194"/>
                      </a:lnTo>
                      <a:lnTo>
                        <a:pt x="823" y="192"/>
                      </a:lnTo>
                      <a:lnTo>
                        <a:pt x="813" y="189"/>
                      </a:lnTo>
                      <a:lnTo>
                        <a:pt x="801" y="187"/>
                      </a:lnTo>
                      <a:lnTo>
                        <a:pt x="787" y="184"/>
                      </a:lnTo>
                      <a:lnTo>
                        <a:pt x="771" y="180"/>
                      </a:lnTo>
                      <a:lnTo>
                        <a:pt x="753" y="176"/>
                      </a:lnTo>
                      <a:lnTo>
                        <a:pt x="732" y="172"/>
                      </a:lnTo>
                      <a:lnTo>
                        <a:pt x="710" y="167"/>
                      </a:lnTo>
                      <a:lnTo>
                        <a:pt x="686" y="161"/>
                      </a:lnTo>
                      <a:lnTo>
                        <a:pt x="661" y="156"/>
                      </a:lnTo>
                      <a:lnTo>
                        <a:pt x="634" y="149"/>
                      </a:lnTo>
                      <a:lnTo>
                        <a:pt x="606" y="143"/>
                      </a:lnTo>
                      <a:lnTo>
                        <a:pt x="576" y="136"/>
                      </a:lnTo>
                      <a:lnTo>
                        <a:pt x="546" y="129"/>
                      </a:lnTo>
                      <a:lnTo>
                        <a:pt x="515" y="122"/>
                      </a:lnTo>
                      <a:lnTo>
                        <a:pt x="482" y="115"/>
                      </a:lnTo>
                      <a:lnTo>
                        <a:pt x="449" y="106"/>
                      </a:lnTo>
                      <a:lnTo>
                        <a:pt x="415" y="99"/>
                      </a:lnTo>
                      <a:lnTo>
                        <a:pt x="381" y="91"/>
                      </a:lnTo>
                      <a:lnTo>
                        <a:pt x="347" y="83"/>
                      </a:lnTo>
                      <a:lnTo>
                        <a:pt x="312" y="75"/>
                      </a:lnTo>
                      <a:lnTo>
                        <a:pt x="276" y="66"/>
                      </a:lnTo>
                      <a:lnTo>
                        <a:pt x="241" y="58"/>
                      </a:lnTo>
                      <a:lnTo>
                        <a:pt x="206" y="49"/>
                      </a:lnTo>
                      <a:lnTo>
                        <a:pt x="171" y="41"/>
                      </a:lnTo>
                      <a:lnTo>
                        <a:pt x="136" y="32"/>
                      </a:lnTo>
                      <a:lnTo>
                        <a:pt x="103" y="24"/>
                      </a:lnTo>
                      <a:lnTo>
                        <a:pt x="69" y="16"/>
                      </a:lnTo>
                      <a:lnTo>
                        <a:pt x="36" y="8"/>
                      </a:lnTo>
                      <a:lnTo>
                        <a:pt x="4" y="0"/>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2" name="Freeform 504"/>
                <p:cNvSpPr>
                  <a:spLocks/>
                </p:cNvSpPr>
                <p:nvPr/>
              </p:nvSpPr>
              <p:spPr bwMode="auto">
                <a:xfrm>
                  <a:off x="3147" y="2680"/>
                  <a:ext cx="216" cy="66"/>
                </a:xfrm>
                <a:custGeom>
                  <a:avLst/>
                  <a:gdLst>
                    <a:gd name="T0" fmla="*/ 0 w 647"/>
                    <a:gd name="T1" fmla="*/ 63 h 198"/>
                    <a:gd name="T2" fmla="*/ 2 w 647"/>
                    <a:gd name="T3" fmla="*/ 62 h 198"/>
                    <a:gd name="T4" fmla="*/ 8 w 647"/>
                    <a:gd name="T5" fmla="*/ 61 h 198"/>
                    <a:gd name="T6" fmla="*/ 18 w 647"/>
                    <a:gd name="T7" fmla="*/ 58 h 198"/>
                    <a:gd name="T8" fmla="*/ 30 w 647"/>
                    <a:gd name="T9" fmla="*/ 55 h 198"/>
                    <a:gd name="T10" fmla="*/ 45 w 647"/>
                    <a:gd name="T11" fmla="*/ 52 h 198"/>
                    <a:gd name="T12" fmla="*/ 61 w 647"/>
                    <a:gd name="T13" fmla="*/ 47 h 198"/>
                    <a:gd name="T14" fmla="*/ 79 w 647"/>
                    <a:gd name="T15" fmla="*/ 42 h 198"/>
                    <a:gd name="T16" fmla="*/ 98 w 647"/>
                    <a:gd name="T17" fmla="*/ 38 h 198"/>
                    <a:gd name="T18" fmla="*/ 117 w 647"/>
                    <a:gd name="T19" fmla="*/ 32 h 198"/>
                    <a:gd name="T20" fmla="*/ 136 w 647"/>
                    <a:gd name="T21" fmla="*/ 27 h 198"/>
                    <a:gd name="T22" fmla="*/ 154 w 647"/>
                    <a:gd name="T23" fmla="*/ 22 h 198"/>
                    <a:gd name="T24" fmla="*/ 170 w 647"/>
                    <a:gd name="T25" fmla="*/ 17 h 198"/>
                    <a:gd name="T26" fmla="*/ 185 w 647"/>
                    <a:gd name="T27" fmla="*/ 12 h 198"/>
                    <a:gd name="T28" fmla="*/ 198 w 647"/>
                    <a:gd name="T29" fmla="*/ 7 h 198"/>
                    <a:gd name="T30" fmla="*/ 208 w 647"/>
                    <a:gd name="T31" fmla="*/ 3 h 198"/>
                    <a:gd name="T32" fmla="*/ 214 w 647"/>
                    <a:gd name="T33" fmla="*/ 0 h 198"/>
                    <a:gd name="T34" fmla="*/ 216 w 647"/>
                    <a:gd name="T35" fmla="*/ 3 h 198"/>
                    <a:gd name="T36" fmla="*/ 215 w 647"/>
                    <a:gd name="T37" fmla="*/ 3 h 198"/>
                    <a:gd name="T38" fmla="*/ 212 w 647"/>
                    <a:gd name="T39" fmla="*/ 4 h 198"/>
                    <a:gd name="T40" fmla="*/ 208 w 647"/>
                    <a:gd name="T41" fmla="*/ 6 h 198"/>
                    <a:gd name="T42" fmla="*/ 201 w 647"/>
                    <a:gd name="T43" fmla="*/ 9 h 198"/>
                    <a:gd name="T44" fmla="*/ 193 w 647"/>
                    <a:gd name="T45" fmla="*/ 12 h 198"/>
                    <a:gd name="T46" fmla="*/ 183 w 647"/>
                    <a:gd name="T47" fmla="*/ 16 h 198"/>
                    <a:gd name="T48" fmla="*/ 172 w 647"/>
                    <a:gd name="T49" fmla="*/ 20 h 198"/>
                    <a:gd name="T50" fmla="*/ 159 w 647"/>
                    <a:gd name="T51" fmla="*/ 25 h 198"/>
                    <a:gd name="T52" fmla="*/ 144 w 647"/>
                    <a:gd name="T53" fmla="*/ 30 h 198"/>
                    <a:gd name="T54" fmla="*/ 128 w 647"/>
                    <a:gd name="T55" fmla="*/ 35 h 198"/>
                    <a:gd name="T56" fmla="*/ 111 w 647"/>
                    <a:gd name="T57" fmla="*/ 40 h 198"/>
                    <a:gd name="T58" fmla="*/ 92 w 647"/>
                    <a:gd name="T59" fmla="*/ 45 h 198"/>
                    <a:gd name="T60" fmla="*/ 72 w 647"/>
                    <a:gd name="T61" fmla="*/ 51 h 198"/>
                    <a:gd name="T62" fmla="*/ 50 w 647"/>
                    <a:gd name="T63" fmla="*/ 56 h 198"/>
                    <a:gd name="T64" fmla="*/ 28 w 647"/>
                    <a:gd name="T65" fmla="*/ 61 h 198"/>
                    <a:gd name="T66" fmla="*/ 4 w 647"/>
                    <a:gd name="T67" fmla="*/ 66 h 198"/>
                    <a:gd name="T68" fmla="*/ 0 w 647"/>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7" h="198">
                      <a:moveTo>
                        <a:pt x="0" y="189"/>
                      </a:moveTo>
                      <a:lnTo>
                        <a:pt x="7" y="187"/>
                      </a:lnTo>
                      <a:lnTo>
                        <a:pt x="25" y="183"/>
                      </a:lnTo>
                      <a:lnTo>
                        <a:pt x="54" y="175"/>
                      </a:lnTo>
                      <a:lnTo>
                        <a:pt x="91" y="166"/>
                      </a:lnTo>
                      <a:lnTo>
                        <a:pt x="134" y="155"/>
                      </a:lnTo>
                      <a:lnTo>
                        <a:pt x="184" y="142"/>
                      </a:lnTo>
                      <a:lnTo>
                        <a:pt x="237" y="127"/>
                      </a:lnTo>
                      <a:lnTo>
                        <a:pt x="294" y="113"/>
                      </a:lnTo>
                      <a:lnTo>
                        <a:pt x="350" y="96"/>
                      </a:lnTo>
                      <a:lnTo>
                        <a:pt x="407" y="81"/>
                      </a:lnTo>
                      <a:lnTo>
                        <a:pt x="460" y="66"/>
                      </a:lnTo>
                      <a:lnTo>
                        <a:pt x="510" y="50"/>
                      </a:lnTo>
                      <a:lnTo>
                        <a:pt x="555" y="35"/>
                      </a:lnTo>
                      <a:lnTo>
                        <a:pt x="592" y="21"/>
                      </a:lnTo>
                      <a:lnTo>
                        <a:pt x="622" y="10"/>
                      </a:lnTo>
                      <a:lnTo>
                        <a:pt x="641" y="0"/>
                      </a:lnTo>
                      <a:lnTo>
                        <a:pt x="647" y="8"/>
                      </a:lnTo>
                      <a:lnTo>
                        <a:pt x="644" y="9"/>
                      </a:lnTo>
                      <a:lnTo>
                        <a:pt x="635" y="13"/>
                      </a:lnTo>
                      <a:lnTo>
                        <a:pt x="622" y="19"/>
                      </a:lnTo>
                      <a:lnTo>
                        <a:pt x="602" y="27"/>
                      </a:lnTo>
                      <a:lnTo>
                        <a:pt x="578" y="37"/>
                      </a:lnTo>
                      <a:lnTo>
                        <a:pt x="549" y="48"/>
                      </a:lnTo>
                      <a:lnTo>
                        <a:pt x="514" y="60"/>
                      </a:lnTo>
                      <a:lnTo>
                        <a:pt x="475" y="74"/>
                      </a:lnTo>
                      <a:lnTo>
                        <a:pt x="432" y="89"/>
                      </a:lnTo>
                      <a:lnTo>
                        <a:pt x="384" y="105"/>
                      </a:lnTo>
                      <a:lnTo>
                        <a:pt x="332" y="120"/>
                      </a:lnTo>
                      <a:lnTo>
                        <a:pt x="275" y="135"/>
                      </a:lnTo>
                      <a:lnTo>
                        <a:pt x="216" y="152"/>
                      </a:lnTo>
                      <a:lnTo>
                        <a:pt x="151" y="168"/>
                      </a:lnTo>
                      <a:lnTo>
                        <a:pt x="84" y="184"/>
                      </a:lnTo>
                      <a:lnTo>
                        <a:pt x="12" y="198"/>
                      </a:lnTo>
                      <a:lnTo>
                        <a:pt x="0" y="189"/>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3" name="Freeform 505"/>
                <p:cNvSpPr>
                  <a:spLocks/>
                </p:cNvSpPr>
                <p:nvPr/>
              </p:nvSpPr>
              <p:spPr bwMode="auto">
                <a:xfrm>
                  <a:off x="3116" y="2625"/>
                  <a:ext cx="540" cy="75"/>
                </a:xfrm>
                <a:custGeom>
                  <a:avLst/>
                  <a:gdLst>
                    <a:gd name="T0" fmla="*/ 6 w 1622"/>
                    <a:gd name="T1" fmla="*/ 54 h 225"/>
                    <a:gd name="T2" fmla="*/ 2 w 1622"/>
                    <a:gd name="T3" fmla="*/ 24 h 225"/>
                    <a:gd name="T4" fmla="*/ 31 w 1622"/>
                    <a:gd name="T5" fmla="*/ 22 h 225"/>
                    <a:gd name="T6" fmla="*/ 81 w 1622"/>
                    <a:gd name="T7" fmla="*/ 17 h 225"/>
                    <a:gd name="T8" fmla="*/ 138 w 1622"/>
                    <a:gd name="T9" fmla="*/ 12 h 225"/>
                    <a:gd name="T10" fmla="*/ 189 w 1622"/>
                    <a:gd name="T11" fmla="*/ 7 h 225"/>
                    <a:gd name="T12" fmla="*/ 218 w 1622"/>
                    <a:gd name="T13" fmla="*/ 4 h 225"/>
                    <a:gd name="T14" fmla="*/ 234 w 1622"/>
                    <a:gd name="T15" fmla="*/ 2 h 225"/>
                    <a:gd name="T16" fmla="*/ 254 w 1622"/>
                    <a:gd name="T17" fmla="*/ 1 h 225"/>
                    <a:gd name="T18" fmla="*/ 278 w 1622"/>
                    <a:gd name="T19" fmla="*/ 0 h 225"/>
                    <a:gd name="T20" fmla="*/ 306 w 1622"/>
                    <a:gd name="T21" fmla="*/ 0 h 225"/>
                    <a:gd name="T22" fmla="*/ 337 w 1622"/>
                    <a:gd name="T23" fmla="*/ 2 h 225"/>
                    <a:gd name="T24" fmla="*/ 371 w 1622"/>
                    <a:gd name="T25" fmla="*/ 6 h 225"/>
                    <a:gd name="T26" fmla="*/ 405 w 1622"/>
                    <a:gd name="T27" fmla="*/ 11 h 225"/>
                    <a:gd name="T28" fmla="*/ 440 w 1622"/>
                    <a:gd name="T29" fmla="*/ 19 h 225"/>
                    <a:gd name="T30" fmla="*/ 475 w 1622"/>
                    <a:gd name="T31" fmla="*/ 30 h 225"/>
                    <a:gd name="T32" fmla="*/ 508 w 1622"/>
                    <a:gd name="T33" fmla="*/ 43 h 225"/>
                    <a:gd name="T34" fmla="*/ 540 w 1622"/>
                    <a:gd name="T35" fmla="*/ 59 h 225"/>
                    <a:gd name="T36" fmla="*/ 536 w 1622"/>
                    <a:gd name="T37" fmla="*/ 73 h 225"/>
                    <a:gd name="T38" fmla="*/ 530 w 1622"/>
                    <a:gd name="T39" fmla="*/ 70 h 225"/>
                    <a:gd name="T40" fmla="*/ 519 w 1622"/>
                    <a:gd name="T41" fmla="*/ 65 h 225"/>
                    <a:gd name="T42" fmla="*/ 503 w 1622"/>
                    <a:gd name="T43" fmla="*/ 58 h 225"/>
                    <a:gd name="T44" fmla="*/ 483 w 1622"/>
                    <a:gd name="T45" fmla="*/ 50 h 225"/>
                    <a:gd name="T46" fmla="*/ 459 w 1622"/>
                    <a:gd name="T47" fmla="*/ 42 h 225"/>
                    <a:gd name="T48" fmla="*/ 431 w 1622"/>
                    <a:gd name="T49" fmla="*/ 34 h 225"/>
                    <a:gd name="T50" fmla="*/ 401 w 1622"/>
                    <a:gd name="T51" fmla="*/ 26 h 225"/>
                    <a:gd name="T52" fmla="*/ 367 w 1622"/>
                    <a:gd name="T53" fmla="*/ 20 h 225"/>
                    <a:gd name="T54" fmla="*/ 330 w 1622"/>
                    <a:gd name="T55" fmla="*/ 16 h 225"/>
                    <a:gd name="T56" fmla="*/ 291 w 1622"/>
                    <a:gd name="T57" fmla="*/ 14 h 225"/>
                    <a:gd name="T58" fmla="*/ 286 w 1622"/>
                    <a:gd name="T59" fmla="*/ 13 h 225"/>
                    <a:gd name="T60" fmla="*/ 278 w 1622"/>
                    <a:gd name="T61" fmla="*/ 12 h 225"/>
                    <a:gd name="T62" fmla="*/ 272 w 1622"/>
                    <a:gd name="T63" fmla="*/ 12 h 225"/>
                    <a:gd name="T64" fmla="*/ 264 w 1622"/>
                    <a:gd name="T65" fmla="*/ 13 h 225"/>
                    <a:gd name="T66" fmla="*/ 257 w 1622"/>
                    <a:gd name="T67" fmla="*/ 15 h 225"/>
                    <a:gd name="T68" fmla="*/ 242 w 1622"/>
                    <a:gd name="T69" fmla="*/ 19 h 225"/>
                    <a:gd name="T70" fmla="*/ 220 w 1622"/>
                    <a:gd name="T71" fmla="*/ 25 h 225"/>
                    <a:gd name="T72" fmla="*/ 193 w 1622"/>
                    <a:gd name="T73" fmla="*/ 33 h 225"/>
                    <a:gd name="T74" fmla="*/ 162 w 1622"/>
                    <a:gd name="T75" fmla="*/ 41 h 225"/>
                    <a:gd name="T76" fmla="*/ 130 w 1622"/>
                    <a:gd name="T77" fmla="*/ 49 h 225"/>
                    <a:gd name="T78" fmla="*/ 98 w 1622"/>
                    <a:gd name="T79" fmla="*/ 57 h 225"/>
                    <a:gd name="T80" fmla="*/ 68 w 1622"/>
                    <a:gd name="T81" fmla="*/ 64 h 225"/>
                    <a:gd name="T82" fmla="*/ 41 w 1622"/>
                    <a:gd name="T83" fmla="*/ 70 h 225"/>
                    <a:gd name="T84" fmla="*/ 20 w 1622"/>
                    <a:gd name="T85" fmla="*/ 74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22" h="225">
                      <a:moveTo>
                        <a:pt x="26" y="225"/>
                      </a:moveTo>
                      <a:lnTo>
                        <a:pt x="24" y="207"/>
                      </a:lnTo>
                      <a:lnTo>
                        <a:pt x="19" y="162"/>
                      </a:lnTo>
                      <a:lnTo>
                        <a:pt x="10" y="112"/>
                      </a:lnTo>
                      <a:lnTo>
                        <a:pt x="0" y="74"/>
                      </a:lnTo>
                      <a:lnTo>
                        <a:pt x="6" y="73"/>
                      </a:lnTo>
                      <a:lnTo>
                        <a:pt x="26" y="72"/>
                      </a:lnTo>
                      <a:lnTo>
                        <a:pt x="54" y="68"/>
                      </a:lnTo>
                      <a:lnTo>
                        <a:pt x="92" y="65"/>
                      </a:lnTo>
                      <a:lnTo>
                        <a:pt x="138" y="61"/>
                      </a:lnTo>
                      <a:lnTo>
                        <a:pt x="189" y="57"/>
                      </a:lnTo>
                      <a:lnTo>
                        <a:pt x="243" y="52"/>
                      </a:lnTo>
                      <a:lnTo>
                        <a:pt x="301" y="47"/>
                      </a:lnTo>
                      <a:lnTo>
                        <a:pt x="359" y="41"/>
                      </a:lnTo>
                      <a:lnTo>
                        <a:pt x="416" y="36"/>
                      </a:lnTo>
                      <a:lnTo>
                        <a:pt x="472" y="30"/>
                      </a:lnTo>
                      <a:lnTo>
                        <a:pt x="523" y="25"/>
                      </a:lnTo>
                      <a:lnTo>
                        <a:pt x="569" y="21"/>
                      </a:lnTo>
                      <a:lnTo>
                        <a:pt x="607" y="17"/>
                      </a:lnTo>
                      <a:lnTo>
                        <a:pt x="637" y="13"/>
                      </a:lnTo>
                      <a:lnTo>
                        <a:pt x="656" y="11"/>
                      </a:lnTo>
                      <a:lnTo>
                        <a:pt x="670" y="9"/>
                      </a:lnTo>
                      <a:lnTo>
                        <a:pt x="684" y="8"/>
                      </a:lnTo>
                      <a:lnTo>
                        <a:pt x="702" y="6"/>
                      </a:lnTo>
                      <a:lnTo>
                        <a:pt x="720" y="4"/>
                      </a:lnTo>
                      <a:lnTo>
                        <a:pt x="740" y="3"/>
                      </a:lnTo>
                      <a:lnTo>
                        <a:pt x="762" y="2"/>
                      </a:lnTo>
                      <a:lnTo>
                        <a:pt x="785" y="1"/>
                      </a:lnTo>
                      <a:lnTo>
                        <a:pt x="809" y="0"/>
                      </a:lnTo>
                      <a:lnTo>
                        <a:pt x="836" y="0"/>
                      </a:lnTo>
                      <a:lnTo>
                        <a:pt x="863" y="0"/>
                      </a:lnTo>
                      <a:lnTo>
                        <a:pt x="891" y="0"/>
                      </a:lnTo>
                      <a:lnTo>
                        <a:pt x="920" y="1"/>
                      </a:lnTo>
                      <a:lnTo>
                        <a:pt x="951" y="2"/>
                      </a:lnTo>
                      <a:lnTo>
                        <a:pt x="982" y="4"/>
                      </a:lnTo>
                      <a:lnTo>
                        <a:pt x="1013" y="6"/>
                      </a:lnTo>
                      <a:lnTo>
                        <a:pt x="1046" y="9"/>
                      </a:lnTo>
                      <a:lnTo>
                        <a:pt x="1080" y="13"/>
                      </a:lnTo>
                      <a:lnTo>
                        <a:pt x="1113" y="17"/>
                      </a:lnTo>
                      <a:lnTo>
                        <a:pt x="1148" y="21"/>
                      </a:lnTo>
                      <a:lnTo>
                        <a:pt x="1182" y="27"/>
                      </a:lnTo>
                      <a:lnTo>
                        <a:pt x="1216" y="34"/>
                      </a:lnTo>
                      <a:lnTo>
                        <a:pt x="1251" y="41"/>
                      </a:lnTo>
                      <a:lnTo>
                        <a:pt x="1287" y="48"/>
                      </a:lnTo>
                      <a:lnTo>
                        <a:pt x="1322" y="57"/>
                      </a:lnTo>
                      <a:lnTo>
                        <a:pt x="1357" y="66"/>
                      </a:lnTo>
                      <a:lnTo>
                        <a:pt x="1392" y="78"/>
                      </a:lnTo>
                      <a:lnTo>
                        <a:pt x="1426" y="89"/>
                      </a:lnTo>
                      <a:lnTo>
                        <a:pt x="1460" y="101"/>
                      </a:lnTo>
                      <a:lnTo>
                        <a:pt x="1493" y="116"/>
                      </a:lnTo>
                      <a:lnTo>
                        <a:pt x="1526" y="130"/>
                      </a:lnTo>
                      <a:lnTo>
                        <a:pt x="1559" y="145"/>
                      </a:lnTo>
                      <a:lnTo>
                        <a:pt x="1591" y="163"/>
                      </a:lnTo>
                      <a:lnTo>
                        <a:pt x="1622" y="177"/>
                      </a:lnTo>
                      <a:lnTo>
                        <a:pt x="1615" y="221"/>
                      </a:lnTo>
                      <a:lnTo>
                        <a:pt x="1614" y="221"/>
                      </a:lnTo>
                      <a:lnTo>
                        <a:pt x="1611" y="219"/>
                      </a:lnTo>
                      <a:lnTo>
                        <a:pt x="1607" y="217"/>
                      </a:lnTo>
                      <a:lnTo>
                        <a:pt x="1601" y="214"/>
                      </a:lnTo>
                      <a:lnTo>
                        <a:pt x="1593" y="210"/>
                      </a:lnTo>
                      <a:lnTo>
                        <a:pt x="1584" y="205"/>
                      </a:lnTo>
                      <a:lnTo>
                        <a:pt x="1572" y="200"/>
                      </a:lnTo>
                      <a:lnTo>
                        <a:pt x="1560" y="194"/>
                      </a:lnTo>
                      <a:lnTo>
                        <a:pt x="1546" y="187"/>
                      </a:lnTo>
                      <a:lnTo>
                        <a:pt x="1529" y="181"/>
                      </a:lnTo>
                      <a:lnTo>
                        <a:pt x="1512" y="174"/>
                      </a:lnTo>
                      <a:lnTo>
                        <a:pt x="1493" y="166"/>
                      </a:lnTo>
                      <a:lnTo>
                        <a:pt x="1473" y="159"/>
                      </a:lnTo>
                      <a:lnTo>
                        <a:pt x="1451" y="151"/>
                      </a:lnTo>
                      <a:lnTo>
                        <a:pt x="1429" y="142"/>
                      </a:lnTo>
                      <a:lnTo>
                        <a:pt x="1405" y="134"/>
                      </a:lnTo>
                      <a:lnTo>
                        <a:pt x="1380" y="126"/>
                      </a:lnTo>
                      <a:lnTo>
                        <a:pt x="1353" y="118"/>
                      </a:lnTo>
                      <a:lnTo>
                        <a:pt x="1325" y="109"/>
                      </a:lnTo>
                      <a:lnTo>
                        <a:pt x="1296" y="101"/>
                      </a:lnTo>
                      <a:lnTo>
                        <a:pt x="1267" y="93"/>
                      </a:lnTo>
                      <a:lnTo>
                        <a:pt x="1235" y="86"/>
                      </a:lnTo>
                      <a:lnTo>
                        <a:pt x="1203" y="79"/>
                      </a:lnTo>
                      <a:lnTo>
                        <a:pt x="1170" y="73"/>
                      </a:lnTo>
                      <a:lnTo>
                        <a:pt x="1136" y="66"/>
                      </a:lnTo>
                      <a:lnTo>
                        <a:pt x="1102" y="60"/>
                      </a:lnTo>
                      <a:lnTo>
                        <a:pt x="1066" y="55"/>
                      </a:lnTo>
                      <a:lnTo>
                        <a:pt x="1029" y="51"/>
                      </a:lnTo>
                      <a:lnTo>
                        <a:pt x="992" y="48"/>
                      </a:lnTo>
                      <a:lnTo>
                        <a:pt x="953" y="45"/>
                      </a:lnTo>
                      <a:lnTo>
                        <a:pt x="915" y="43"/>
                      </a:lnTo>
                      <a:lnTo>
                        <a:pt x="875" y="42"/>
                      </a:lnTo>
                      <a:lnTo>
                        <a:pt x="873" y="41"/>
                      </a:lnTo>
                      <a:lnTo>
                        <a:pt x="869" y="39"/>
                      </a:lnTo>
                      <a:lnTo>
                        <a:pt x="860" y="38"/>
                      </a:lnTo>
                      <a:lnTo>
                        <a:pt x="847" y="37"/>
                      </a:lnTo>
                      <a:lnTo>
                        <a:pt x="840" y="37"/>
                      </a:lnTo>
                      <a:lnTo>
                        <a:pt x="834" y="37"/>
                      </a:lnTo>
                      <a:lnTo>
                        <a:pt x="829" y="36"/>
                      </a:lnTo>
                      <a:lnTo>
                        <a:pt x="823" y="36"/>
                      </a:lnTo>
                      <a:lnTo>
                        <a:pt x="816" y="36"/>
                      </a:lnTo>
                      <a:lnTo>
                        <a:pt x="810" y="37"/>
                      </a:lnTo>
                      <a:lnTo>
                        <a:pt x="802" y="38"/>
                      </a:lnTo>
                      <a:lnTo>
                        <a:pt x="794" y="40"/>
                      </a:lnTo>
                      <a:lnTo>
                        <a:pt x="790" y="41"/>
                      </a:lnTo>
                      <a:lnTo>
                        <a:pt x="783" y="43"/>
                      </a:lnTo>
                      <a:lnTo>
                        <a:pt x="772" y="45"/>
                      </a:lnTo>
                      <a:lnTo>
                        <a:pt x="760" y="49"/>
                      </a:lnTo>
                      <a:lnTo>
                        <a:pt x="745" y="53"/>
                      </a:lnTo>
                      <a:lnTo>
                        <a:pt x="726" y="58"/>
                      </a:lnTo>
                      <a:lnTo>
                        <a:pt x="707" y="63"/>
                      </a:lnTo>
                      <a:lnTo>
                        <a:pt x="684" y="69"/>
                      </a:lnTo>
                      <a:lnTo>
                        <a:pt x="661" y="76"/>
                      </a:lnTo>
                      <a:lnTo>
                        <a:pt x="634" y="83"/>
                      </a:lnTo>
                      <a:lnTo>
                        <a:pt x="607" y="90"/>
                      </a:lnTo>
                      <a:lnTo>
                        <a:pt x="579" y="98"/>
                      </a:lnTo>
                      <a:lnTo>
                        <a:pt x="549" y="105"/>
                      </a:lnTo>
                      <a:lnTo>
                        <a:pt x="519" y="114"/>
                      </a:lnTo>
                      <a:lnTo>
                        <a:pt x="487" y="122"/>
                      </a:lnTo>
                      <a:lnTo>
                        <a:pt x="455" y="130"/>
                      </a:lnTo>
                      <a:lnTo>
                        <a:pt x="424" y="138"/>
                      </a:lnTo>
                      <a:lnTo>
                        <a:pt x="391" y="146"/>
                      </a:lnTo>
                      <a:lnTo>
                        <a:pt x="359" y="155"/>
                      </a:lnTo>
                      <a:lnTo>
                        <a:pt x="327" y="163"/>
                      </a:lnTo>
                      <a:lnTo>
                        <a:pt x="295" y="171"/>
                      </a:lnTo>
                      <a:lnTo>
                        <a:pt x="264" y="178"/>
                      </a:lnTo>
                      <a:lnTo>
                        <a:pt x="234" y="185"/>
                      </a:lnTo>
                      <a:lnTo>
                        <a:pt x="204" y="193"/>
                      </a:lnTo>
                      <a:lnTo>
                        <a:pt x="175" y="199"/>
                      </a:lnTo>
                      <a:lnTo>
                        <a:pt x="149" y="205"/>
                      </a:lnTo>
                      <a:lnTo>
                        <a:pt x="123" y="210"/>
                      </a:lnTo>
                      <a:lnTo>
                        <a:pt x="100" y="214"/>
                      </a:lnTo>
                      <a:lnTo>
                        <a:pt x="78" y="218"/>
                      </a:lnTo>
                      <a:lnTo>
                        <a:pt x="59" y="221"/>
                      </a:lnTo>
                      <a:lnTo>
                        <a:pt x="41" y="224"/>
                      </a:lnTo>
                      <a:lnTo>
                        <a:pt x="26" y="225"/>
                      </a:lnTo>
                      <a:close/>
                    </a:path>
                  </a:pathLst>
                </a:custGeom>
                <a:solidFill>
                  <a:srgbClr val="51C9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4" name="Freeform 506"/>
                <p:cNvSpPr>
                  <a:spLocks/>
                </p:cNvSpPr>
                <p:nvPr/>
              </p:nvSpPr>
              <p:spPr bwMode="auto">
                <a:xfrm>
                  <a:off x="3154" y="2722"/>
                  <a:ext cx="215" cy="66"/>
                </a:xfrm>
                <a:custGeom>
                  <a:avLst/>
                  <a:gdLst>
                    <a:gd name="T0" fmla="*/ 0 w 646"/>
                    <a:gd name="T1" fmla="*/ 63 h 196"/>
                    <a:gd name="T2" fmla="*/ 2 w 646"/>
                    <a:gd name="T3" fmla="*/ 63 h 196"/>
                    <a:gd name="T4" fmla="*/ 8 w 646"/>
                    <a:gd name="T5" fmla="*/ 61 h 196"/>
                    <a:gd name="T6" fmla="*/ 18 w 646"/>
                    <a:gd name="T7" fmla="*/ 59 h 196"/>
                    <a:gd name="T8" fmla="*/ 30 w 646"/>
                    <a:gd name="T9" fmla="*/ 56 h 196"/>
                    <a:gd name="T10" fmla="*/ 44 w 646"/>
                    <a:gd name="T11" fmla="*/ 52 h 196"/>
                    <a:gd name="T12" fmla="*/ 61 w 646"/>
                    <a:gd name="T13" fmla="*/ 47 h 196"/>
                    <a:gd name="T14" fmla="*/ 79 w 646"/>
                    <a:gd name="T15" fmla="*/ 42 h 196"/>
                    <a:gd name="T16" fmla="*/ 98 w 646"/>
                    <a:gd name="T17" fmla="*/ 38 h 196"/>
                    <a:gd name="T18" fmla="*/ 116 w 646"/>
                    <a:gd name="T19" fmla="*/ 33 h 196"/>
                    <a:gd name="T20" fmla="*/ 135 w 646"/>
                    <a:gd name="T21" fmla="*/ 27 h 196"/>
                    <a:gd name="T22" fmla="*/ 153 w 646"/>
                    <a:gd name="T23" fmla="*/ 22 h 196"/>
                    <a:gd name="T24" fmla="*/ 170 w 646"/>
                    <a:gd name="T25" fmla="*/ 17 h 196"/>
                    <a:gd name="T26" fmla="*/ 185 w 646"/>
                    <a:gd name="T27" fmla="*/ 12 h 196"/>
                    <a:gd name="T28" fmla="*/ 197 w 646"/>
                    <a:gd name="T29" fmla="*/ 7 h 196"/>
                    <a:gd name="T30" fmla="*/ 207 w 646"/>
                    <a:gd name="T31" fmla="*/ 3 h 196"/>
                    <a:gd name="T32" fmla="*/ 213 w 646"/>
                    <a:gd name="T33" fmla="*/ 0 h 196"/>
                    <a:gd name="T34" fmla="*/ 215 w 646"/>
                    <a:gd name="T35" fmla="*/ 3 h 196"/>
                    <a:gd name="T36" fmla="*/ 214 w 646"/>
                    <a:gd name="T37" fmla="*/ 3 h 196"/>
                    <a:gd name="T38" fmla="*/ 211 w 646"/>
                    <a:gd name="T39" fmla="*/ 5 h 196"/>
                    <a:gd name="T40" fmla="*/ 207 w 646"/>
                    <a:gd name="T41" fmla="*/ 7 h 196"/>
                    <a:gd name="T42" fmla="*/ 200 w 646"/>
                    <a:gd name="T43" fmla="*/ 9 h 196"/>
                    <a:gd name="T44" fmla="*/ 192 w 646"/>
                    <a:gd name="T45" fmla="*/ 12 h 196"/>
                    <a:gd name="T46" fmla="*/ 183 w 646"/>
                    <a:gd name="T47" fmla="*/ 16 h 196"/>
                    <a:gd name="T48" fmla="*/ 171 w 646"/>
                    <a:gd name="T49" fmla="*/ 21 h 196"/>
                    <a:gd name="T50" fmla="*/ 158 w 646"/>
                    <a:gd name="T51" fmla="*/ 25 h 196"/>
                    <a:gd name="T52" fmla="*/ 144 w 646"/>
                    <a:gd name="T53" fmla="*/ 30 h 196"/>
                    <a:gd name="T54" fmla="*/ 128 w 646"/>
                    <a:gd name="T55" fmla="*/ 35 h 196"/>
                    <a:gd name="T56" fmla="*/ 110 w 646"/>
                    <a:gd name="T57" fmla="*/ 40 h 196"/>
                    <a:gd name="T58" fmla="*/ 92 w 646"/>
                    <a:gd name="T59" fmla="*/ 45 h 196"/>
                    <a:gd name="T60" fmla="*/ 72 w 646"/>
                    <a:gd name="T61" fmla="*/ 51 h 196"/>
                    <a:gd name="T62" fmla="*/ 50 w 646"/>
                    <a:gd name="T63" fmla="*/ 56 h 196"/>
                    <a:gd name="T64" fmla="*/ 28 w 646"/>
                    <a:gd name="T65" fmla="*/ 61 h 196"/>
                    <a:gd name="T66" fmla="*/ 4 w 646"/>
                    <a:gd name="T67" fmla="*/ 66 h 196"/>
                    <a:gd name="T68" fmla="*/ 0 w 646"/>
                    <a:gd name="T69" fmla="*/ 63 h 1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6">
                      <a:moveTo>
                        <a:pt x="0" y="188"/>
                      </a:moveTo>
                      <a:lnTo>
                        <a:pt x="6" y="186"/>
                      </a:lnTo>
                      <a:lnTo>
                        <a:pt x="25" y="182"/>
                      </a:lnTo>
                      <a:lnTo>
                        <a:pt x="53" y="175"/>
                      </a:lnTo>
                      <a:lnTo>
                        <a:pt x="90" y="165"/>
                      </a:lnTo>
                      <a:lnTo>
                        <a:pt x="133" y="154"/>
                      </a:lnTo>
                      <a:lnTo>
                        <a:pt x="184" y="141"/>
                      </a:lnTo>
                      <a:lnTo>
                        <a:pt x="237" y="126"/>
                      </a:lnTo>
                      <a:lnTo>
                        <a:pt x="293" y="112"/>
                      </a:lnTo>
                      <a:lnTo>
                        <a:pt x="350" y="97"/>
                      </a:lnTo>
                      <a:lnTo>
                        <a:pt x="406" y="80"/>
                      </a:lnTo>
                      <a:lnTo>
                        <a:pt x="459" y="65"/>
                      </a:lnTo>
                      <a:lnTo>
                        <a:pt x="510" y="49"/>
                      </a:lnTo>
                      <a:lnTo>
                        <a:pt x="555" y="35"/>
                      </a:lnTo>
                      <a:lnTo>
                        <a:pt x="592" y="22"/>
                      </a:lnTo>
                      <a:lnTo>
                        <a:pt x="621" y="10"/>
                      </a:lnTo>
                      <a:lnTo>
                        <a:pt x="641" y="0"/>
                      </a:lnTo>
                      <a:lnTo>
                        <a:pt x="646" y="8"/>
                      </a:lnTo>
                      <a:lnTo>
                        <a:pt x="643" y="9"/>
                      </a:lnTo>
                      <a:lnTo>
                        <a:pt x="635" y="14"/>
                      </a:lnTo>
                      <a:lnTo>
                        <a:pt x="621" y="20"/>
                      </a:lnTo>
                      <a:lnTo>
                        <a:pt x="602" y="27"/>
                      </a:lnTo>
                      <a:lnTo>
                        <a:pt x="577" y="37"/>
                      </a:lnTo>
                      <a:lnTo>
                        <a:pt x="549" y="47"/>
                      </a:lnTo>
                      <a:lnTo>
                        <a:pt x="514" y="61"/>
                      </a:lnTo>
                      <a:lnTo>
                        <a:pt x="475" y="74"/>
                      </a:lnTo>
                      <a:lnTo>
                        <a:pt x="432" y="88"/>
                      </a:lnTo>
                      <a:lnTo>
                        <a:pt x="384" y="104"/>
                      </a:lnTo>
                      <a:lnTo>
                        <a:pt x="331" y="119"/>
                      </a:lnTo>
                      <a:lnTo>
                        <a:pt x="275" y="135"/>
                      </a:lnTo>
                      <a:lnTo>
                        <a:pt x="215" y="151"/>
                      </a:lnTo>
                      <a:lnTo>
                        <a:pt x="151" y="166"/>
                      </a:lnTo>
                      <a:lnTo>
                        <a:pt x="83" y="182"/>
                      </a:lnTo>
                      <a:lnTo>
                        <a:pt x="11" y="196"/>
                      </a:lnTo>
                      <a:lnTo>
                        <a:pt x="0" y="188"/>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5" name="Freeform 507"/>
                <p:cNvSpPr>
                  <a:spLocks/>
                </p:cNvSpPr>
                <p:nvPr/>
              </p:nvSpPr>
              <p:spPr bwMode="auto">
                <a:xfrm>
                  <a:off x="3148" y="2683"/>
                  <a:ext cx="216" cy="66"/>
                </a:xfrm>
                <a:custGeom>
                  <a:avLst/>
                  <a:gdLst>
                    <a:gd name="T0" fmla="*/ 0 w 646"/>
                    <a:gd name="T1" fmla="*/ 63 h 198"/>
                    <a:gd name="T2" fmla="*/ 2 w 646"/>
                    <a:gd name="T3" fmla="*/ 62 h 198"/>
                    <a:gd name="T4" fmla="*/ 8 w 646"/>
                    <a:gd name="T5" fmla="*/ 61 h 198"/>
                    <a:gd name="T6" fmla="*/ 18 w 646"/>
                    <a:gd name="T7" fmla="*/ 59 h 198"/>
                    <a:gd name="T8" fmla="*/ 30 w 646"/>
                    <a:gd name="T9" fmla="*/ 55 h 198"/>
                    <a:gd name="T10" fmla="*/ 44 w 646"/>
                    <a:gd name="T11" fmla="*/ 52 h 198"/>
                    <a:gd name="T12" fmla="*/ 61 w 646"/>
                    <a:gd name="T13" fmla="*/ 47 h 198"/>
                    <a:gd name="T14" fmla="*/ 79 w 646"/>
                    <a:gd name="T15" fmla="*/ 42 h 198"/>
                    <a:gd name="T16" fmla="*/ 98 w 646"/>
                    <a:gd name="T17" fmla="*/ 38 h 198"/>
                    <a:gd name="T18" fmla="*/ 117 w 646"/>
                    <a:gd name="T19" fmla="*/ 32 h 198"/>
                    <a:gd name="T20" fmla="*/ 136 w 646"/>
                    <a:gd name="T21" fmla="*/ 27 h 198"/>
                    <a:gd name="T22" fmla="*/ 153 w 646"/>
                    <a:gd name="T23" fmla="*/ 22 h 198"/>
                    <a:gd name="T24" fmla="*/ 170 w 646"/>
                    <a:gd name="T25" fmla="*/ 17 h 198"/>
                    <a:gd name="T26" fmla="*/ 185 w 646"/>
                    <a:gd name="T27" fmla="*/ 12 h 198"/>
                    <a:gd name="T28" fmla="*/ 198 w 646"/>
                    <a:gd name="T29" fmla="*/ 7 h 198"/>
                    <a:gd name="T30" fmla="*/ 208 w 646"/>
                    <a:gd name="T31" fmla="*/ 3 h 198"/>
                    <a:gd name="T32" fmla="*/ 214 w 646"/>
                    <a:gd name="T33" fmla="*/ 0 h 198"/>
                    <a:gd name="T34" fmla="*/ 216 w 646"/>
                    <a:gd name="T35" fmla="*/ 3 h 198"/>
                    <a:gd name="T36" fmla="*/ 215 w 646"/>
                    <a:gd name="T37" fmla="*/ 3 h 198"/>
                    <a:gd name="T38" fmla="*/ 212 w 646"/>
                    <a:gd name="T39" fmla="*/ 5 h 198"/>
                    <a:gd name="T40" fmla="*/ 208 w 646"/>
                    <a:gd name="T41" fmla="*/ 7 h 198"/>
                    <a:gd name="T42" fmla="*/ 201 w 646"/>
                    <a:gd name="T43" fmla="*/ 9 h 198"/>
                    <a:gd name="T44" fmla="*/ 193 w 646"/>
                    <a:gd name="T45" fmla="*/ 13 h 198"/>
                    <a:gd name="T46" fmla="*/ 183 w 646"/>
                    <a:gd name="T47" fmla="*/ 16 h 198"/>
                    <a:gd name="T48" fmla="*/ 172 w 646"/>
                    <a:gd name="T49" fmla="*/ 21 h 198"/>
                    <a:gd name="T50" fmla="*/ 158 w 646"/>
                    <a:gd name="T51" fmla="*/ 25 h 198"/>
                    <a:gd name="T52" fmla="*/ 144 w 646"/>
                    <a:gd name="T53" fmla="*/ 30 h 198"/>
                    <a:gd name="T54" fmla="*/ 128 w 646"/>
                    <a:gd name="T55" fmla="*/ 35 h 198"/>
                    <a:gd name="T56" fmla="*/ 111 w 646"/>
                    <a:gd name="T57" fmla="*/ 40 h 198"/>
                    <a:gd name="T58" fmla="*/ 92 w 646"/>
                    <a:gd name="T59" fmla="*/ 46 h 198"/>
                    <a:gd name="T60" fmla="*/ 72 w 646"/>
                    <a:gd name="T61" fmla="*/ 51 h 198"/>
                    <a:gd name="T62" fmla="*/ 50 w 646"/>
                    <a:gd name="T63" fmla="*/ 56 h 198"/>
                    <a:gd name="T64" fmla="*/ 28 w 646"/>
                    <a:gd name="T65" fmla="*/ 61 h 198"/>
                    <a:gd name="T66" fmla="*/ 4 w 646"/>
                    <a:gd name="T67" fmla="*/ 66 h 198"/>
                    <a:gd name="T68" fmla="*/ 0 w 646"/>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8">
                      <a:moveTo>
                        <a:pt x="0" y="189"/>
                      </a:moveTo>
                      <a:lnTo>
                        <a:pt x="6" y="187"/>
                      </a:lnTo>
                      <a:lnTo>
                        <a:pt x="24" y="183"/>
                      </a:lnTo>
                      <a:lnTo>
                        <a:pt x="53" y="176"/>
                      </a:lnTo>
                      <a:lnTo>
                        <a:pt x="90" y="166"/>
                      </a:lnTo>
                      <a:lnTo>
                        <a:pt x="133" y="155"/>
                      </a:lnTo>
                      <a:lnTo>
                        <a:pt x="183" y="142"/>
                      </a:lnTo>
                      <a:lnTo>
                        <a:pt x="236" y="127"/>
                      </a:lnTo>
                      <a:lnTo>
                        <a:pt x="293" y="113"/>
                      </a:lnTo>
                      <a:lnTo>
                        <a:pt x="349" y="97"/>
                      </a:lnTo>
                      <a:lnTo>
                        <a:pt x="406" y="81"/>
                      </a:lnTo>
                      <a:lnTo>
                        <a:pt x="459" y="66"/>
                      </a:lnTo>
                      <a:lnTo>
                        <a:pt x="509" y="50"/>
                      </a:lnTo>
                      <a:lnTo>
                        <a:pt x="554" y="35"/>
                      </a:lnTo>
                      <a:lnTo>
                        <a:pt x="591" y="22"/>
                      </a:lnTo>
                      <a:lnTo>
                        <a:pt x="621" y="10"/>
                      </a:lnTo>
                      <a:lnTo>
                        <a:pt x="641" y="0"/>
                      </a:lnTo>
                      <a:lnTo>
                        <a:pt x="646" y="9"/>
                      </a:lnTo>
                      <a:lnTo>
                        <a:pt x="643" y="10"/>
                      </a:lnTo>
                      <a:lnTo>
                        <a:pt x="634" y="15"/>
                      </a:lnTo>
                      <a:lnTo>
                        <a:pt x="621" y="21"/>
                      </a:lnTo>
                      <a:lnTo>
                        <a:pt x="602" y="28"/>
                      </a:lnTo>
                      <a:lnTo>
                        <a:pt x="577" y="38"/>
                      </a:lnTo>
                      <a:lnTo>
                        <a:pt x="548" y="48"/>
                      </a:lnTo>
                      <a:lnTo>
                        <a:pt x="513" y="62"/>
                      </a:lnTo>
                      <a:lnTo>
                        <a:pt x="474" y="75"/>
                      </a:lnTo>
                      <a:lnTo>
                        <a:pt x="431" y="89"/>
                      </a:lnTo>
                      <a:lnTo>
                        <a:pt x="383" y="105"/>
                      </a:lnTo>
                      <a:lnTo>
                        <a:pt x="331" y="120"/>
                      </a:lnTo>
                      <a:lnTo>
                        <a:pt x="274" y="137"/>
                      </a:lnTo>
                      <a:lnTo>
                        <a:pt x="215" y="152"/>
                      </a:lnTo>
                      <a:lnTo>
                        <a:pt x="150" y="168"/>
                      </a:lnTo>
                      <a:lnTo>
                        <a:pt x="83" y="184"/>
                      </a:lnTo>
                      <a:lnTo>
                        <a:pt x="11" y="198"/>
                      </a:lnTo>
                      <a:lnTo>
                        <a:pt x="0" y="18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6" name="Freeform 508"/>
                <p:cNvSpPr>
                  <a:spLocks/>
                </p:cNvSpPr>
                <p:nvPr/>
              </p:nvSpPr>
              <p:spPr bwMode="auto">
                <a:xfrm>
                  <a:off x="3156" y="2724"/>
                  <a:ext cx="215" cy="65"/>
                </a:xfrm>
                <a:custGeom>
                  <a:avLst/>
                  <a:gdLst>
                    <a:gd name="T0" fmla="*/ 0 w 646"/>
                    <a:gd name="T1" fmla="*/ 62 h 197"/>
                    <a:gd name="T2" fmla="*/ 2 w 646"/>
                    <a:gd name="T3" fmla="*/ 61 h 197"/>
                    <a:gd name="T4" fmla="*/ 8 w 646"/>
                    <a:gd name="T5" fmla="*/ 60 h 197"/>
                    <a:gd name="T6" fmla="*/ 18 w 646"/>
                    <a:gd name="T7" fmla="*/ 58 h 197"/>
                    <a:gd name="T8" fmla="*/ 30 w 646"/>
                    <a:gd name="T9" fmla="*/ 55 h 197"/>
                    <a:gd name="T10" fmla="*/ 44 w 646"/>
                    <a:gd name="T11" fmla="*/ 51 h 197"/>
                    <a:gd name="T12" fmla="*/ 61 w 646"/>
                    <a:gd name="T13" fmla="*/ 47 h 197"/>
                    <a:gd name="T14" fmla="*/ 79 w 646"/>
                    <a:gd name="T15" fmla="*/ 42 h 197"/>
                    <a:gd name="T16" fmla="*/ 98 w 646"/>
                    <a:gd name="T17" fmla="*/ 37 h 197"/>
                    <a:gd name="T18" fmla="*/ 116 w 646"/>
                    <a:gd name="T19" fmla="*/ 32 h 197"/>
                    <a:gd name="T20" fmla="*/ 135 w 646"/>
                    <a:gd name="T21" fmla="*/ 27 h 197"/>
                    <a:gd name="T22" fmla="*/ 153 w 646"/>
                    <a:gd name="T23" fmla="*/ 21 h 197"/>
                    <a:gd name="T24" fmla="*/ 170 w 646"/>
                    <a:gd name="T25" fmla="*/ 16 h 197"/>
                    <a:gd name="T26" fmla="*/ 185 w 646"/>
                    <a:gd name="T27" fmla="*/ 12 h 197"/>
                    <a:gd name="T28" fmla="*/ 197 w 646"/>
                    <a:gd name="T29" fmla="*/ 7 h 197"/>
                    <a:gd name="T30" fmla="*/ 207 w 646"/>
                    <a:gd name="T31" fmla="*/ 4 h 197"/>
                    <a:gd name="T32" fmla="*/ 213 w 646"/>
                    <a:gd name="T33" fmla="*/ 0 h 197"/>
                    <a:gd name="T34" fmla="*/ 215 w 646"/>
                    <a:gd name="T35" fmla="*/ 3 h 197"/>
                    <a:gd name="T36" fmla="*/ 214 w 646"/>
                    <a:gd name="T37" fmla="*/ 3 h 197"/>
                    <a:gd name="T38" fmla="*/ 211 w 646"/>
                    <a:gd name="T39" fmla="*/ 5 h 197"/>
                    <a:gd name="T40" fmla="*/ 207 w 646"/>
                    <a:gd name="T41" fmla="*/ 7 h 197"/>
                    <a:gd name="T42" fmla="*/ 200 w 646"/>
                    <a:gd name="T43" fmla="*/ 9 h 197"/>
                    <a:gd name="T44" fmla="*/ 192 w 646"/>
                    <a:gd name="T45" fmla="*/ 12 h 197"/>
                    <a:gd name="T46" fmla="*/ 183 w 646"/>
                    <a:gd name="T47" fmla="*/ 16 h 197"/>
                    <a:gd name="T48" fmla="*/ 171 w 646"/>
                    <a:gd name="T49" fmla="*/ 20 h 197"/>
                    <a:gd name="T50" fmla="*/ 158 w 646"/>
                    <a:gd name="T51" fmla="*/ 24 h 197"/>
                    <a:gd name="T52" fmla="*/ 144 w 646"/>
                    <a:gd name="T53" fmla="*/ 29 h 197"/>
                    <a:gd name="T54" fmla="*/ 128 w 646"/>
                    <a:gd name="T55" fmla="*/ 34 h 197"/>
                    <a:gd name="T56" fmla="*/ 110 w 646"/>
                    <a:gd name="T57" fmla="*/ 40 h 197"/>
                    <a:gd name="T58" fmla="*/ 92 w 646"/>
                    <a:gd name="T59" fmla="*/ 45 h 197"/>
                    <a:gd name="T60" fmla="*/ 72 w 646"/>
                    <a:gd name="T61" fmla="*/ 50 h 197"/>
                    <a:gd name="T62" fmla="*/ 50 w 646"/>
                    <a:gd name="T63" fmla="*/ 55 h 197"/>
                    <a:gd name="T64" fmla="*/ 28 w 646"/>
                    <a:gd name="T65" fmla="*/ 60 h 197"/>
                    <a:gd name="T66" fmla="*/ 4 w 646"/>
                    <a:gd name="T67" fmla="*/ 65 h 197"/>
                    <a:gd name="T68" fmla="*/ 0 w 646"/>
                    <a:gd name="T69" fmla="*/ 62 h 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7">
                      <a:moveTo>
                        <a:pt x="0" y="188"/>
                      </a:moveTo>
                      <a:lnTo>
                        <a:pt x="6" y="186"/>
                      </a:lnTo>
                      <a:lnTo>
                        <a:pt x="25" y="182"/>
                      </a:lnTo>
                      <a:lnTo>
                        <a:pt x="53" y="175"/>
                      </a:lnTo>
                      <a:lnTo>
                        <a:pt x="90" y="166"/>
                      </a:lnTo>
                      <a:lnTo>
                        <a:pt x="133" y="154"/>
                      </a:lnTo>
                      <a:lnTo>
                        <a:pt x="184" y="141"/>
                      </a:lnTo>
                      <a:lnTo>
                        <a:pt x="237" y="128"/>
                      </a:lnTo>
                      <a:lnTo>
                        <a:pt x="293" y="112"/>
                      </a:lnTo>
                      <a:lnTo>
                        <a:pt x="350" y="97"/>
                      </a:lnTo>
                      <a:lnTo>
                        <a:pt x="406" y="81"/>
                      </a:lnTo>
                      <a:lnTo>
                        <a:pt x="460" y="65"/>
                      </a:lnTo>
                      <a:lnTo>
                        <a:pt x="510" y="50"/>
                      </a:lnTo>
                      <a:lnTo>
                        <a:pt x="555" y="35"/>
                      </a:lnTo>
                      <a:lnTo>
                        <a:pt x="592" y="22"/>
                      </a:lnTo>
                      <a:lnTo>
                        <a:pt x="622" y="11"/>
                      </a:lnTo>
                      <a:lnTo>
                        <a:pt x="641" y="0"/>
                      </a:lnTo>
                      <a:lnTo>
                        <a:pt x="646" y="9"/>
                      </a:lnTo>
                      <a:lnTo>
                        <a:pt x="643" y="10"/>
                      </a:lnTo>
                      <a:lnTo>
                        <a:pt x="635" y="14"/>
                      </a:lnTo>
                      <a:lnTo>
                        <a:pt x="622" y="20"/>
                      </a:lnTo>
                      <a:lnTo>
                        <a:pt x="602" y="27"/>
                      </a:lnTo>
                      <a:lnTo>
                        <a:pt x="578" y="37"/>
                      </a:lnTo>
                      <a:lnTo>
                        <a:pt x="549" y="49"/>
                      </a:lnTo>
                      <a:lnTo>
                        <a:pt x="514" y="61"/>
                      </a:lnTo>
                      <a:lnTo>
                        <a:pt x="475" y="74"/>
                      </a:lnTo>
                      <a:lnTo>
                        <a:pt x="432" y="89"/>
                      </a:lnTo>
                      <a:lnTo>
                        <a:pt x="384" y="104"/>
                      </a:lnTo>
                      <a:lnTo>
                        <a:pt x="331" y="120"/>
                      </a:lnTo>
                      <a:lnTo>
                        <a:pt x="275" y="136"/>
                      </a:lnTo>
                      <a:lnTo>
                        <a:pt x="215" y="152"/>
                      </a:lnTo>
                      <a:lnTo>
                        <a:pt x="151" y="168"/>
                      </a:lnTo>
                      <a:lnTo>
                        <a:pt x="83" y="183"/>
                      </a:lnTo>
                      <a:lnTo>
                        <a:pt x="11" y="197"/>
                      </a:lnTo>
                      <a:lnTo>
                        <a:pt x="0" y="18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7" name="Freeform 509"/>
                <p:cNvSpPr>
                  <a:spLocks/>
                </p:cNvSpPr>
                <p:nvPr/>
              </p:nvSpPr>
              <p:spPr bwMode="auto">
                <a:xfrm>
                  <a:off x="3156" y="2760"/>
                  <a:ext cx="214" cy="71"/>
                </a:xfrm>
                <a:custGeom>
                  <a:avLst/>
                  <a:gdLst>
                    <a:gd name="T0" fmla="*/ 0 w 642"/>
                    <a:gd name="T1" fmla="*/ 68 h 213"/>
                    <a:gd name="T2" fmla="*/ 2 w 642"/>
                    <a:gd name="T3" fmla="*/ 67 h 213"/>
                    <a:gd name="T4" fmla="*/ 8 w 642"/>
                    <a:gd name="T5" fmla="*/ 66 h 213"/>
                    <a:gd name="T6" fmla="*/ 17 w 642"/>
                    <a:gd name="T7" fmla="*/ 63 h 213"/>
                    <a:gd name="T8" fmla="*/ 30 w 642"/>
                    <a:gd name="T9" fmla="*/ 60 h 213"/>
                    <a:gd name="T10" fmla="*/ 44 w 642"/>
                    <a:gd name="T11" fmla="*/ 56 h 213"/>
                    <a:gd name="T12" fmla="*/ 61 w 642"/>
                    <a:gd name="T13" fmla="*/ 51 h 213"/>
                    <a:gd name="T14" fmla="*/ 79 w 642"/>
                    <a:gd name="T15" fmla="*/ 46 h 213"/>
                    <a:gd name="T16" fmla="*/ 97 w 642"/>
                    <a:gd name="T17" fmla="*/ 40 h 213"/>
                    <a:gd name="T18" fmla="*/ 116 w 642"/>
                    <a:gd name="T19" fmla="*/ 35 h 213"/>
                    <a:gd name="T20" fmla="*/ 134 w 642"/>
                    <a:gd name="T21" fmla="*/ 29 h 213"/>
                    <a:gd name="T22" fmla="*/ 153 w 642"/>
                    <a:gd name="T23" fmla="*/ 23 h 213"/>
                    <a:gd name="T24" fmla="*/ 169 w 642"/>
                    <a:gd name="T25" fmla="*/ 17 h 213"/>
                    <a:gd name="T26" fmla="*/ 184 w 642"/>
                    <a:gd name="T27" fmla="*/ 12 h 213"/>
                    <a:gd name="T28" fmla="*/ 196 w 642"/>
                    <a:gd name="T29" fmla="*/ 8 h 213"/>
                    <a:gd name="T30" fmla="*/ 206 w 642"/>
                    <a:gd name="T31" fmla="*/ 3 h 213"/>
                    <a:gd name="T32" fmla="*/ 212 w 642"/>
                    <a:gd name="T33" fmla="*/ 0 h 213"/>
                    <a:gd name="T34" fmla="*/ 214 w 642"/>
                    <a:gd name="T35" fmla="*/ 3 h 213"/>
                    <a:gd name="T36" fmla="*/ 213 w 642"/>
                    <a:gd name="T37" fmla="*/ 3 h 213"/>
                    <a:gd name="T38" fmla="*/ 210 w 642"/>
                    <a:gd name="T39" fmla="*/ 4 h 213"/>
                    <a:gd name="T40" fmla="*/ 206 w 642"/>
                    <a:gd name="T41" fmla="*/ 7 h 213"/>
                    <a:gd name="T42" fmla="*/ 199 w 642"/>
                    <a:gd name="T43" fmla="*/ 9 h 213"/>
                    <a:gd name="T44" fmla="*/ 191 w 642"/>
                    <a:gd name="T45" fmla="*/ 13 h 213"/>
                    <a:gd name="T46" fmla="*/ 182 w 642"/>
                    <a:gd name="T47" fmla="*/ 17 h 213"/>
                    <a:gd name="T48" fmla="*/ 171 w 642"/>
                    <a:gd name="T49" fmla="*/ 21 h 213"/>
                    <a:gd name="T50" fmla="*/ 158 w 642"/>
                    <a:gd name="T51" fmla="*/ 26 h 213"/>
                    <a:gd name="T52" fmla="*/ 143 w 642"/>
                    <a:gd name="T53" fmla="*/ 31 h 213"/>
                    <a:gd name="T54" fmla="*/ 128 w 642"/>
                    <a:gd name="T55" fmla="*/ 37 h 213"/>
                    <a:gd name="T56" fmla="*/ 110 w 642"/>
                    <a:gd name="T57" fmla="*/ 42 h 213"/>
                    <a:gd name="T58" fmla="*/ 91 w 642"/>
                    <a:gd name="T59" fmla="*/ 48 h 213"/>
                    <a:gd name="T60" fmla="*/ 71 w 642"/>
                    <a:gd name="T61" fmla="*/ 54 h 213"/>
                    <a:gd name="T62" fmla="*/ 50 w 642"/>
                    <a:gd name="T63" fmla="*/ 60 h 213"/>
                    <a:gd name="T64" fmla="*/ 28 w 642"/>
                    <a:gd name="T65" fmla="*/ 65 h 213"/>
                    <a:gd name="T66" fmla="*/ 4 w 642"/>
                    <a:gd name="T67" fmla="*/ 71 h 213"/>
                    <a:gd name="T68" fmla="*/ 0 w 642"/>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2" h="213">
                      <a:moveTo>
                        <a:pt x="0" y="204"/>
                      </a:moveTo>
                      <a:lnTo>
                        <a:pt x="6" y="202"/>
                      </a:lnTo>
                      <a:lnTo>
                        <a:pt x="25" y="197"/>
                      </a:lnTo>
                      <a:lnTo>
                        <a:pt x="52" y="190"/>
                      </a:lnTo>
                      <a:lnTo>
                        <a:pt x="89" y="180"/>
                      </a:lnTo>
                      <a:lnTo>
                        <a:pt x="133" y="167"/>
                      </a:lnTo>
                      <a:lnTo>
                        <a:pt x="183" y="153"/>
                      </a:lnTo>
                      <a:lnTo>
                        <a:pt x="236" y="138"/>
                      </a:lnTo>
                      <a:lnTo>
                        <a:pt x="291" y="120"/>
                      </a:lnTo>
                      <a:lnTo>
                        <a:pt x="348" y="104"/>
                      </a:lnTo>
                      <a:lnTo>
                        <a:pt x="403" y="86"/>
                      </a:lnTo>
                      <a:lnTo>
                        <a:pt x="458" y="69"/>
                      </a:lnTo>
                      <a:lnTo>
                        <a:pt x="507" y="52"/>
                      </a:lnTo>
                      <a:lnTo>
                        <a:pt x="551" y="37"/>
                      </a:lnTo>
                      <a:lnTo>
                        <a:pt x="589" y="23"/>
                      </a:lnTo>
                      <a:lnTo>
                        <a:pt x="618" y="10"/>
                      </a:lnTo>
                      <a:lnTo>
                        <a:pt x="637" y="0"/>
                      </a:lnTo>
                      <a:lnTo>
                        <a:pt x="642" y="8"/>
                      </a:lnTo>
                      <a:lnTo>
                        <a:pt x="639" y="9"/>
                      </a:lnTo>
                      <a:lnTo>
                        <a:pt x="631" y="13"/>
                      </a:lnTo>
                      <a:lnTo>
                        <a:pt x="618" y="20"/>
                      </a:lnTo>
                      <a:lnTo>
                        <a:pt x="598" y="28"/>
                      </a:lnTo>
                      <a:lnTo>
                        <a:pt x="574" y="38"/>
                      </a:lnTo>
                      <a:lnTo>
                        <a:pt x="546" y="50"/>
                      </a:lnTo>
                      <a:lnTo>
                        <a:pt x="512" y="64"/>
                      </a:lnTo>
                      <a:lnTo>
                        <a:pt x="473" y="78"/>
                      </a:lnTo>
                      <a:lnTo>
                        <a:pt x="430" y="93"/>
                      </a:lnTo>
                      <a:lnTo>
                        <a:pt x="383" y="110"/>
                      </a:lnTo>
                      <a:lnTo>
                        <a:pt x="330" y="127"/>
                      </a:lnTo>
                      <a:lnTo>
                        <a:pt x="274" y="144"/>
                      </a:lnTo>
                      <a:lnTo>
                        <a:pt x="214" y="161"/>
                      </a:lnTo>
                      <a:lnTo>
                        <a:pt x="151" y="179"/>
                      </a:lnTo>
                      <a:lnTo>
                        <a:pt x="83" y="196"/>
                      </a:lnTo>
                      <a:lnTo>
                        <a:pt x="11" y="213"/>
                      </a:lnTo>
                      <a:lnTo>
                        <a:pt x="0" y="204"/>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8" name="Freeform 510"/>
                <p:cNvSpPr>
                  <a:spLocks/>
                </p:cNvSpPr>
                <p:nvPr/>
              </p:nvSpPr>
              <p:spPr bwMode="auto">
                <a:xfrm>
                  <a:off x="3158" y="2761"/>
                  <a:ext cx="214" cy="71"/>
                </a:xfrm>
                <a:custGeom>
                  <a:avLst/>
                  <a:gdLst>
                    <a:gd name="T0" fmla="*/ 0 w 641"/>
                    <a:gd name="T1" fmla="*/ 68 h 213"/>
                    <a:gd name="T2" fmla="*/ 2 w 641"/>
                    <a:gd name="T3" fmla="*/ 67 h 213"/>
                    <a:gd name="T4" fmla="*/ 8 w 641"/>
                    <a:gd name="T5" fmla="*/ 66 h 213"/>
                    <a:gd name="T6" fmla="*/ 18 w 641"/>
                    <a:gd name="T7" fmla="*/ 63 h 213"/>
                    <a:gd name="T8" fmla="*/ 30 w 641"/>
                    <a:gd name="T9" fmla="*/ 60 h 213"/>
                    <a:gd name="T10" fmla="*/ 45 w 641"/>
                    <a:gd name="T11" fmla="*/ 56 h 213"/>
                    <a:gd name="T12" fmla="*/ 61 w 641"/>
                    <a:gd name="T13" fmla="*/ 51 h 213"/>
                    <a:gd name="T14" fmla="*/ 79 w 641"/>
                    <a:gd name="T15" fmla="*/ 46 h 213"/>
                    <a:gd name="T16" fmla="*/ 97 w 641"/>
                    <a:gd name="T17" fmla="*/ 40 h 213"/>
                    <a:gd name="T18" fmla="*/ 116 w 641"/>
                    <a:gd name="T19" fmla="*/ 35 h 213"/>
                    <a:gd name="T20" fmla="*/ 135 w 641"/>
                    <a:gd name="T21" fmla="*/ 29 h 213"/>
                    <a:gd name="T22" fmla="*/ 153 w 641"/>
                    <a:gd name="T23" fmla="*/ 23 h 213"/>
                    <a:gd name="T24" fmla="*/ 169 w 641"/>
                    <a:gd name="T25" fmla="*/ 18 h 213"/>
                    <a:gd name="T26" fmla="*/ 184 w 641"/>
                    <a:gd name="T27" fmla="*/ 13 h 213"/>
                    <a:gd name="T28" fmla="*/ 196 w 641"/>
                    <a:gd name="T29" fmla="*/ 8 h 213"/>
                    <a:gd name="T30" fmla="*/ 206 w 641"/>
                    <a:gd name="T31" fmla="*/ 3 h 213"/>
                    <a:gd name="T32" fmla="*/ 212 w 641"/>
                    <a:gd name="T33" fmla="*/ 0 h 213"/>
                    <a:gd name="T34" fmla="*/ 214 w 641"/>
                    <a:gd name="T35" fmla="*/ 3 h 213"/>
                    <a:gd name="T36" fmla="*/ 213 w 641"/>
                    <a:gd name="T37" fmla="*/ 3 h 213"/>
                    <a:gd name="T38" fmla="*/ 210 w 641"/>
                    <a:gd name="T39" fmla="*/ 5 h 213"/>
                    <a:gd name="T40" fmla="*/ 206 w 641"/>
                    <a:gd name="T41" fmla="*/ 7 h 213"/>
                    <a:gd name="T42" fmla="*/ 199 w 641"/>
                    <a:gd name="T43" fmla="*/ 9 h 213"/>
                    <a:gd name="T44" fmla="*/ 192 w 641"/>
                    <a:gd name="T45" fmla="*/ 13 h 213"/>
                    <a:gd name="T46" fmla="*/ 182 w 641"/>
                    <a:gd name="T47" fmla="*/ 17 h 213"/>
                    <a:gd name="T48" fmla="*/ 171 w 641"/>
                    <a:gd name="T49" fmla="*/ 21 h 213"/>
                    <a:gd name="T50" fmla="*/ 158 w 641"/>
                    <a:gd name="T51" fmla="*/ 26 h 213"/>
                    <a:gd name="T52" fmla="*/ 143 w 641"/>
                    <a:gd name="T53" fmla="*/ 31 h 213"/>
                    <a:gd name="T54" fmla="*/ 128 w 641"/>
                    <a:gd name="T55" fmla="*/ 37 h 213"/>
                    <a:gd name="T56" fmla="*/ 110 w 641"/>
                    <a:gd name="T57" fmla="*/ 42 h 213"/>
                    <a:gd name="T58" fmla="*/ 91 w 641"/>
                    <a:gd name="T59" fmla="*/ 48 h 213"/>
                    <a:gd name="T60" fmla="*/ 71 w 641"/>
                    <a:gd name="T61" fmla="*/ 54 h 213"/>
                    <a:gd name="T62" fmla="*/ 50 w 641"/>
                    <a:gd name="T63" fmla="*/ 60 h 213"/>
                    <a:gd name="T64" fmla="*/ 27 w 641"/>
                    <a:gd name="T65" fmla="*/ 65 h 213"/>
                    <a:gd name="T66" fmla="*/ 4 w 641"/>
                    <a:gd name="T67" fmla="*/ 71 h 213"/>
                    <a:gd name="T68" fmla="*/ 0 w 641"/>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1" h="213">
                      <a:moveTo>
                        <a:pt x="0" y="204"/>
                      </a:moveTo>
                      <a:lnTo>
                        <a:pt x="6" y="202"/>
                      </a:lnTo>
                      <a:lnTo>
                        <a:pt x="25" y="197"/>
                      </a:lnTo>
                      <a:lnTo>
                        <a:pt x="53" y="190"/>
                      </a:lnTo>
                      <a:lnTo>
                        <a:pt x="90" y="180"/>
                      </a:lnTo>
                      <a:lnTo>
                        <a:pt x="134" y="167"/>
                      </a:lnTo>
                      <a:lnTo>
                        <a:pt x="183" y="153"/>
                      </a:lnTo>
                      <a:lnTo>
                        <a:pt x="236" y="138"/>
                      </a:lnTo>
                      <a:lnTo>
                        <a:pt x="292" y="121"/>
                      </a:lnTo>
                      <a:lnTo>
                        <a:pt x="348" y="104"/>
                      </a:lnTo>
                      <a:lnTo>
                        <a:pt x="403" y="86"/>
                      </a:lnTo>
                      <a:lnTo>
                        <a:pt x="457" y="70"/>
                      </a:lnTo>
                      <a:lnTo>
                        <a:pt x="507" y="54"/>
                      </a:lnTo>
                      <a:lnTo>
                        <a:pt x="551" y="38"/>
                      </a:lnTo>
                      <a:lnTo>
                        <a:pt x="588" y="24"/>
                      </a:lnTo>
                      <a:lnTo>
                        <a:pt x="618" y="10"/>
                      </a:lnTo>
                      <a:lnTo>
                        <a:pt x="636" y="0"/>
                      </a:lnTo>
                      <a:lnTo>
                        <a:pt x="641" y="8"/>
                      </a:lnTo>
                      <a:lnTo>
                        <a:pt x="638" y="9"/>
                      </a:lnTo>
                      <a:lnTo>
                        <a:pt x="630" y="14"/>
                      </a:lnTo>
                      <a:lnTo>
                        <a:pt x="617" y="20"/>
                      </a:lnTo>
                      <a:lnTo>
                        <a:pt x="597" y="28"/>
                      </a:lnTo>
                      <a:lnTo>
                        <a:pt x="574" y="38"/>
                      </a:lnTo>
                      <a:lnTo>
                        <a:pt x="545" y="50"/>
                      </a:lnTo>
                      <a:lnTo>
                        <a:pt x="511" y="64"/>
                      </a:lnTo>
                      <a:lnTo>
                        <a:pt x="472" y="78"/>
                      </a:lnTo>
                      <a:lnTo>
                        <a:pt x="429" y="94"/>
                      </a:lnTo>
                      <a:lnTo>
                        <a:pt x="382" y="110"/>
                      </a:lnTo>
                      <a:lnTo>
                        <a:pt x="330" y="127"/>
                      </a:lnTo>
                      <a:lnTo>
                        <a:pt x="273" y="144"/>
                      </a:lnTo>
                      <a:lnTo>
                        <a:pt x="214" y="161"/>
                      </a:lnTo>
                      <a:lnTo>
                        <a:pt x="150" y="179"/>
                      </a:lnTo>
                      <a:lnTo>
                        <a:pt x="82" y="196"/>
                      </a:lnTo>
                      <a:lnTo>
                        <a:pt x="11" y="213"/>
                      </a:lnTo>
                      <a:lnTo>
                        <a:pt x="0" y="2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89" name="Freeform 511"/>
                <p:cNvSpPr>
                  <a:spLocks/>
                </p:cNvSpPr>
                <p:nvPr/>
              </p:nvSpPr>
              <p:spPr bwMode="auto">
                <a:xfrm>
                  <a:off x="3165" y="2795"/>
                  <a:ext cx="211" cy="79"/>
                </a:xfrm>
                <a:custGeom>
                  <a:avLst/>
                  <a:gdLst>
                    <a:gd name="T0" fmla="*/ 0 w 633"/>
                    <a:gd name="T1" fmla="*/ 76 h 235"/>
                    <a:gd name="T2" fmla="*/ 2 w 633"/>
                    <a:gd name="T3" fmla="*/ 76 h 235"/>
                    <a:gd name="T4" fmla="*/ 8 w 633"/>
                    <a:gd name="T5" fmla="*/ 74 h 235"/>
                    <a:gd name="T6" fmla="*/ 17 w 633"/>
                    <a:gd name="T7" fmla="*/ 71 h 235"/>
                    <a:gd name="T8" fmla="*/ 29 w 633"/>
                    <a:gd name="T9" fmla="*/ 67 h 235"/>
                    <a:gd name="T10" fmla="*/ 44 w 633"/>
                    <a:gd name="T11" fmla="*/ 62 h 235"/>
                    <a:gd name="T12" fmla="*/ 60 w 633"/>
                    <a:gd name="T13" fmla="*/ 57 h 235"/>
                    <a:gd name="T14" fmla="*/ 78 w 633"/>
                    <a:gd name="T15" fmla="*/ 51 h 235"/>
                    <a:gd name="T16" fmla="*/ 96 w 633"/>
                    <a:gd name="T17" fmla="*/ 45 h 235"/>
                    <a:gd name="T18" fmla="*/ 114 w 633"/>
                    <a:gd name="T19" fmla="*/ 38 h 235"/>
                    <a:gd name="T20" fmla="*/ 133 w 633"/>
                    <a:gd name="T21" fmla="*/ 32 h 235"/>
                    <a:gd name="T22" fmla="*/ 150 w 633"/>
                    <a:gd name="T23" fmla="*/ 26 h 235"/>
                    <a:gd name="T24" fmla="*/ 167 w 633"/>
                    <a:gd name="T25" fmla="*/ 19 h 235"/>
                    <a:gd name="T26" fmla="*/ 181 w 633"/>
                    <a:gd name="T27" fmla="*/ 13 h 235"/>
                    <a:gd name="T28" fmla="*/ 194 w 633"/>
                    <a:gd name="T29" fmla="*/ 8 h 235"/>
                    <a:gd name="T30" fmla="*/ 203 w 633"/>
                    <a:gd name="T31" fmla="*/ 4 h 235"/>
                    <a:gd name="T32" fmla="*/ 210 w 633"/>
                    <a:gd name="T33" fmla="*/ 0 h 235"/>
                    <a:gd name="T34" fmla="*/ 211 w 633"/>
                    <a:gd name="T35" fmla="*/ 3 h 235"/>
                    <a:gd name="T36" fmla="*/ 210 w 633"/>
                    <a:gd name="T37" fmla="*/ 3 h 235"/>
                    <a:gd name="T38" fmla="*/ 207 w 633"/>
                    <a:gd name="T39" fmla="*/ 4 h 235"/>
                    <a:gd name="T40" fmla="*/ 203 w 633"/>
                    <a:gd name="T41" fmla="*/ 7 h 235"/>
                    <a:gd name="T42" fmla="*/ 197 w 633"/>
                    <a:gd name="T43" fmla="*/ 10 h 235"/>
                    <a:gd name="T44" fmla="*/ 189 w 633"/>
                    <a:gd name="T45" fmla="*/ 14 h 235"/>
                    <a:gd name="T46" fmla="*/ 179 w 633"/>
                    <a:gd name="T47" fmla="*/ 18 h 235"/>
                    <a:gd name="T48" fmla="*/ 168 w 633"/>
                    <a:gd name="T49" fmla="*/ 23 h 235"/>
                    <a:gd name="T50" fmla="*/ 155 w 633"/>
                    <a:gd name="T51" fmla="*/ 28 h 235"/>
                    <a:gd name="T52" fmla="*/ 141 w 633"/>
                    <a:gd name="T53" fmla="*/ 34 h 235"/>
                    <a:gd name="T54" fmla="*/ 126 w 633"/>
                    <a:gd name="T55" fmla="*/ 40 h 235"/>
                    <a:gd name="T56" fmla="*/ 109 w 633"/>
                    <a:gd name="T57" fmla="*/ 46 h 235"/>
                    <a:gd name="T58" fmla="*/ 90 w 633"/>
                    <a:gd name="T59" fmla="*/ 53 h 235"/>
                    <a:gd name="T60" fmla="*/ 71 w 633"/>
                    <a:gd name="T61" fmla="*/ 59 h 235"/>
                    <a:gd name="T62" fmla="*/ 50 w 633"/>
                    <a:gd name="T63" fmla="*/ 66 h 235"/>
                    <a:gd name="T64" fmla="*/ 27 w 633"/>
                    <a:gd name="T65" fmla="*/ 72 h 235"/>
                    <a:gd name="T66" fmla="*/ 4 w 633"/>
                    <a:gd name="T67" fmla="*/ 79 h 235"/>
                    <a:gd name="T68" fmla="*/ 0 w 633"/>
                    <a:gd name="T69" fmla="*/ 76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3" h="235">
                      <a:moveTo>
                        <a:pt x="0" y="227"/>
                      </a:moveTo>
                      <a:lnTo>
                        <a:pt x="6" y="225"/>
                      </a:lnTo>
                      <a:lnTo>
                        <a:pt x="24" y="219"/>
                      </a:lnTo>
                      <a:lnTo>
                        <a:pt x="52" y="210"/>
                      </a:lnTo>
                      <a:lnTo>
                        <a:pt x="88" y="199"/>
                      </a:lnTo>
                      <a:lnTo>
                        <a:pt x="131" y="185"/>
                      </a:lnTo>
                      <a:lnTo>
                        <a:pt x="180" y="169"/>
                      </a:lnTo>
                      <a:lnTo>
                        <a:pt x="233" y="152"/>
                      </a:lnTo>
                      <a:lnTo>
                        <a:pt x="288" y="133"/>
                      </a:lnTo>
                      <a:lnTo>
                        <a:pt x="343" y="114"/>
                      </a:lnTo>
                      <a:lnTo>
                        <a:pt x="399" y="94"/>
                      </a:lnTo>
                      <a:lnTo>
                        <a:pt x="451" y="76"/>
                      </a:lnTo>
                      <a:lnTo>
                        <a:pt x="500" y="57"/>
                      </a:lnTo>
                      <a:lnTo>
                        <a:pt x="544" y="40"/>
                      </a:lnTo>
                      <a:lnTo>
                        <a:pt x="581" y="24"/>
                      </a:lnTo>
                      <a:lnTo>
                        <a:pt x="610" y="11"/>
                      </a:lnTo>
                      <a:lnTo>
                        <a:pt x="629" y="0"/>
                      </a:lnTo>
                      <a:lnTo>
                        <a:pt x="633" y="8"/>
                      </a:lnTo>
                      <a:lnTo>
                        <a:pt x="630" y="9"/>
                      </a:lnTo>
                      <a:lnTo>
                        <a:pt x="621" y="13"/>
                      </a:lnTo>
                      <a:lnTo>
                        <a:pt x="608" y="20"/>
                      </a:lnTo>
                      <a:lnTo>
                        <a:pt x="590" y="30"/>
                      </a:lnTo>
                      <a:lnTo>
                        <a:pt x="566" y="41"/>
                      </a:lnTo>
                      <a:lnTo>
                        <a:pt x="537" y="53"/>
                      </a:lnTo>
                      <a:lnTo>
                        <a:pt x="504" y="68"/>
                      </a:lnTo>
                      <a:lnTo>
                        <a:pt x="466" y="84"/>
                      </a:lnTo>
                      <a:lnTo>
                        <a:pt x="424" y="100"/>
                      </a:lnTo>
                      <a:lnTo>
                        <a:pt x="377" y="119"/>
                      </a:lnTo>
                      <a:lnTo>
                        <a:pt x="326" y="137"/>
                      </a:lnTo>
                      <a:lnTo>
                        <a:pt x="271" y="157"/>
                      </a:lnTo>
                      <a:lnTo>
                        <a:pt x="212" y="176"/>
                      </a:lnTo>
                      <a:lnTo>
                        <a:pt x="149" y="196"/>
                      </a:lnTo>
                      <a:lnTo>
                        <a:pt x="82" y="215"/>
                      </a:lnTo>
                      <a:lnTo>
                        <a:pt x="11" y="235"/>
                      </a:lnTo>
                      <a:lnTo>
                        <a:pt x="0" y="227"/>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0" name="Freeform 512"/>
                <p:cNvSpPr>
                  <a:spLocks/>
                </p:cNvSpPr>
                <p:nvPr/>
              </p:nvSpPr>
              <p:spPr bwMode="auto">
                <a:xfrm>
                  <a:off x="3166" y="2796"/>
                  <a:ext cx="211" cy="80"/>
                </a:xfrm>
                <a:custGeom>
                  <a:avLst/>
                  <a:gdLst>
                    <a:gd name="T0" fmla="*/ 0 w 634"/>
                    <a:gd name="T1" fmla="*/ 77 h 239"/>
                    <a:gd name="T2" fmla="*/ 2 w 634"/>
                    <a:gd name="T3" fmla="*/ 77 h 239"/>
                    <a:gd name="T4" fmla="*/ 8 w 634"/>
                    <a:gd name="T5" fmla="*/ 75 h 239"/>
                    <a:gd name="T6" fmla="*/ 17 w 634"/>
                    <a:gd name="T7" fmla="*/ 72 h 239"/>
                    <a:gd name="T8" fmla="*/ 29 w 634"/>
                    <a:gd name="T9" fmla="*/ 68 h 239"/>
                    <a:gd name="T10" fmla="*/ 44 w 634"/>
                    <a:gd name="T11" fmla="*/ 63 h 239"/>
                    <a:gd name="T12" fmla="*/ 60 w 634"/>
                    <a:gd name="T13" fmla="*/ 57 h 239"/>
                    <a:gd name="T14" fmla="*/ 78 w 634"/>
                    <a:gd name="T15" fmla="*/ 52 h 239"/>
                    <a:gd name="T16" fmla="*/ 96 w 634"/>
                    <a:gd name="T17" fmla="*/ 45 h 239"/>
                    <a:gd name="T18" fmla="*/ 114 w 634"/>
                    <a:gd name="T19" fmla="*/ 39 h 239"/>
                    <a:gd name="T20" fmla="*/ 132 w 634"/>
                    <a:gd name="T21" fmla="*/ 32 h 239"/>
                    <a:gd name="T22" fmla="*/ 150 w 634"/>
                    <a:gd name="T23" fmla="*/ 26 h 239"/>
                    <a:gd name="T24" fmla="*/ 166 w 634"/>
                    <a:gd name="T25" fmla="*/ 19 h 239"/>
                    <a:gd name="T26" fmla="*/ 181 w 634"/>
                    <a:gd name="T27" fmla="*/ 14 h 239"/>
                    <a:gd name="T28" fmla="*/ 193 w 634"/>
                    <a:gd name="T29" fmla="*/ 8 h 239"/>
                    <a:gd name="T30" fmla="*/ 203 w 634"/>
                    <a:gd name="T31" fmla="*/ 4 h 239"/>
                    <a:gd name="T32" fmla="*/ 209 w 634"/>
                    <a:gd name="T33" fmla="*/ 0 h 239"/>
                    <a:gd name="T34" fmla="*/ 211 w 634"/>
                    <a:gd name="T35" fmla="*/ 3 h 239"/>
                    <a:gd name="T36" fmla="*/ 210 w 634"/>
                    <a:gd name="T37" fmla="*/ 3 h 239"/>
                    <a:gd name="T38" fmla="*/ 207 w 634"/>
                    <a:gd name="T39" fmla="*/ 5 h 239"/>
                    <a:gd name="T40" fmla="*/ 203 w 634"/>
                    <a:gd name="T41" fmla="*/ 7 h 239"/>
                    <a:gd name="T42" fmla="*/ 197 w 634"/>
                    <a:gd name="T43" fmla="*/ 10 h 239"/>
                    <a:gd name="T44" fmla="*/ 189 w 634"/>
                    <a:gd name="T45" fmla="*/ 14 h 239"/>
                    <a:gd name="T46" fmla="*/ 179 w 634"/>
                    <a:gd name="T47" fmla="*/ 18 h 239"/>
                    <a:gd name="T48" fmla="*/ 168 w 634"/>
                    <a:gd name="T49" fmla="*/ 23 h 239"/>
                    <a:gd name="T50" fmla="*/ 156 w 634"/>
                    <a:gd name="T51" fmla="*/ 28 h 239"/>
                    <a:gd name="T52" fmla="*/ 141 w 634"/>
                    <a:gd name="T53" fmla="*/ 34 h 239"/>
                    <a:gd name="T54" fmla="*/ 126 w 634"/>
                    <a:gd name="T55" fmla="*/ 40 h 239"/>
                    <a:gd name="T56" fmla="*/ 109 w 634"/>
                    <a:gd name="T57" fmla="*/ 47 h 239"/>
                    <a:gd name="T58" fmla="*/ 91 w 634"/>
                    <a:gd name="T59" fmla="*/ 53 h 239"/>
                    <a:gd name="T60" fmla="*/ 71 w 634"/>
                    <a:gd name="T61" fmla="*/ 60 h 239"/>
                    <a:gd name="T62" fmla="*/ 50 w 634"/>
                    <a:gd name="T63" fmla="*/ 67 h 239"/>
                    <a:gd name="T64" fmla="*/ 28 w 634"/>
                    <a:gd name="T65" fmla="*/ 74 h 239"/>
                    <a:gd name="T66" fmla="*/ 4 w 634"/>
                    <a:gd name="T67" fmla="*/ 80 h 239"/>
                    <a:gd name="T68" fmla="*/ 0 w 634"/>
                    <a:gd name="T69" fmla="*/ 77 h 2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239">
                      <a:moveTo>
                        <a:pt x="0" y="231"/>
                      </a:moveTo>
                      <a:lnTo>
                        <a:pt x="6" y="229"/>
                      </a:lnTo>
                      <a:lnTo>
                        <a:pt x="24" y="223"/>
                      </a:lnTo>
                      <a:lnTo>
                        <a:pt x="52" y="214"/>
                      </a:lnTo>
                      <a:lnTo>
                        <a:pt x="88" y="202"/>
                      </a:lnTo>
                      <a:lnTo>
                        <a:pt x="131" y="188"/>
                      </a:lnTo>
                      <a:lnTo>
                        <a:pt x="180" y="171"/>
                      </a:lnTo>
                      <a:lnTo>
                        <a:pt x="233" y="154"/>
                      </a:lnTo>
                      <a:lnTo>
                        <a:pt x="288" y="135"/>
                      </a:lnTo>
                      <a:lnTo>
                        <a:pt x="343" y="116"/>
                      </a:lnTo>
                      <a:lnTo>
                        <a:pt x="398" y="96"/>
                      </a:lnTo>
                      <a:lnTo>
                        <a:pt x="451" y="77"/>
                      </a:lnTo>
                      <a:lnTo>
                        <a:pt x="500" y="58"/>
                      </a:lnTo>
                      <a:lnTo>
                        <a:pt x="543" y="41"/>
                      </a:lnTo>
                      <a:lnTo>
                        <a:pt x="580" y="25"/>
                      </a:lnTo>
                      <a:lnTo>
                        <a:pt x="609" y="11"/>
                      </a:lnTo>
                      <a:lnTo>
                        <a:pt x="628" y="0"/>
                      </a:lnTo>
                      <a:lnTo>
                        <a:pt x="634" y="8"/>
                      </a:lnTo>
                      <a:lnTo>
                        <a:pt x="631" y="9"/>
                      </a:lnTo>
                      <a:lnTo>
                        <a:pt x="622" y="14"/>
                      </a:lnTo>
                      <a:lnTo>
                        <a:pt x="609" y="20"/>
                      </a:lnTo>
                      <a:lnTo>
                        <a:pt x="591" y="30"/>
                      </a:lnTo>
                      <a:lnTo>
                        <a:pt x="567" y="41"/>
                      </a:lnTo>
                      <a:lnTo>
                        <a:pt x="538" y="54"/>
                      </a:lnTo>
                      <a:lnTo>
                        <a:pt x="505" y="69"/>
                      </a:lnTo>
                      <a:lnTo>
                        <a:pt x="468" y="85"/>
                      </a:lnTo>
                      <a:lnTo>
                        <a:pt x="425" y="103"/>
                      </a:lnTo>
                      <a:lnTo>
                        <a:pt x="378" y="120"/>
                      </a:lnTo>
                      <a:lnTo>
                        <a:pt x="327" y="139"/>
                      </a:lnTo>
                      <a:lnTo>
                        <a:pt x="272" y="159"/>
                      </a:lnTo>
                      <a:lnTo>
                        <a:pt x="213" y="180"/>
                      </a:lnTo>
                      <a:lnTo>
                        <a:pt x="150" y="199"/>
                      </a:lnTo>
                      <a:lnTo>
                        <a:pt x="83" y="220"/>
                      </a:lnTo>
                      <a:lnTo>
                        <a:pt x="12" y="239"/>
                      </a:lnTo>
                      <a:lnTo>
                        <a:pt x="0" y="2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1" name="Freeform 513"/>
                <p:cNvSpPr>
                  <a:spLocks/>
                </p:cNvSpPr>
                <p:nvPr/>
              </p:nvSpPr>
              <p:spPr bwMode="auto">
                <a:xfrm>
                  <a:off x="3408" y="2758"/>
                  <a:ext cx="255" cy="199"/>
                </a:xfrm>
                <a:custGeom>
                  <a:avLst/>
                  <a:gdLst>
                    <a:gd name="T0" fmla="*/ 2 w 763"/>
                    <a:gd name="T1" fmla="*/ 14 h 597"/>
                    <a:gd name="T2" fmla="*/ 2 w 763"/>
                    <a:gd name="T3" fmla="*/ 51 h 597"/>
                    <a:gd name="T4" fmla="*/ 7 w 763"/>
                    <a:gd name="T5" fmla="*/ 86 h 597"/>
                    <a:gd name="T6" fmla="*/ 7 w 763"/>
                    <a:gd name="T7" fmla="*/ 101 h 597"/>
                    <a:gd name="T8" fmla="*/ 7 w 763"/>
                    <a:gd name="T9" fmla="*/ 105 h 597"/>
                    <a:gd name="T10" fmla="*/ 9 w 763"/>
                    <a:gd name="T11" fmla="*/ 114 h 597"/>
                    <a:gd name="T12" fmla="*/ 19 w 763"/>
                    <a:gd name="T13" fmla="*/ 122 h 597"/>
                    <a:gd name="T14" fmla="*/ 24 w 763"/>
                    <a:gd name="T15" fmla="*/ 123 h 597"/>
                    <a:gd name="T16" fmla="*/ 36 w 763"/>
                    <a:gd name="T17" fmla="*/ 128 h 597"/>
                    <a:gd name="T18" fmla="*/ 52 w 763"/>
                    <a:gd name="T19" fmla="*/ 133 h 597"/>
                    <a:gd name="T20" fmla="*/ 70 w 763"/>
                    <a:gd name="T21" fmla="*/ 139 h 597"/>
                    <a:gd name="T22" fmla="*/ 85 w 763"/>
                    <a:gd name="T23" fmla="*/ 143 h 597"/>
                    <a:gd name="T24" fmla="*/ 100 w 763"/>
                    <a:gd name="T25" fmla="*/ 148 h 597"/>
                    <a:gd name="T26" fmla="*/ 121 w 763"/>
                    <a:gd name="T27" fmla="*/ 156 h 597"/>
                    <a:gd name="T28" fmla="*/ 146 w 763"/>
                    <a:gd name="T29" fmla="*/ 166 h 597"/>
                    <a:gd name="T30" fmla="*/ 169 w 763"/>
                    <a:gd name="T31" fmla="*/ 175 h 597"/>
                    <a:gd name="T32" fmla="*/ 185 w 763"/>
                    <a:gd name="T33" fmla="*/ 183 h 597"/>
                    <a:gd name="T34" fmla="*/ 195 w 763"/>
                    <a:gd name="T35" fmla="*/ 187 h 597"/>
                    <a:gd name="T36" fmla="*/ 216 w 763"/>
                    <a:gd name="T37" fmla="*/ 195 h 597"/>
                    <a:gd name="T38" fmla="*/ 235 w 763"/>
                    <a:gd name="T39" fmla="*/ 199 h 597"/>
                    <a:gd name="T40" fmla="*/ 240 w 763"/>
                    <a:gd name="T41" fmla="*/ 193 h 597"/>
                    <a:gd name="T42" fmla="*/ 244 w 763"/>
                    <a:gd name="T43" fmla="*/ 171 h 597"/>
                    <a:gd name="T44" fmla="*/ 244 w 763"/>
                    <a:gd name="T45" fmla="*/ 140 h 597"/>
                    <a:gd name="T46" fmla="*/ 246 w 763"/>
                    <a:gd name="T47" fmla="*/ 112 h 597"/>
                    <a:gd name="T48" fmla="*/ 252 w 763"/>
                    <a:gd name="T49" fmla="*/ 93 h 597"/>
                    <a:gd name="T50" fmla="*/ 255 w 763"/>
                    <a:gd name="T51" fmla="*/ 66 h 597"/>
                    <a:gd name="T52" fmla="*/ 251 w 763"/>
                    <a:gd name="T53" fmla="*/ 75 h 597"/>
                    <a:gd name="T54" fmla="*/ 243 w 763"/>
                    <a:gd name="T55" fmla="*/ 91 h 597"/>
                    <a:gd name="T56" fmla="*/ 237 w 763"/>
                    <a:gd name="T57" fmla="*/ 108 h 597"/>
                    <a:gd name="T58" fmla="*/ 236 w 763"/>
                    <a:gd name="T59" fmla="*/ 142 h 597"/>
                    <a:gd name="T60" fmla="*/ 235 w 763"/>
                    <a:gd name="T61" fmla="*/ 155 h 597"/>
                    <a:gd name="T62" fmla="*/ 234 w 763"/>
                    <a:gd name="T63" fmla="*/ 158 h 597"/>
                    <a:gd name="T64" fmla="*/ 227 w 763"/>
                    <a:gd name="T65" fmla="*/ 163 h 597"/>
                    <a:gd name="T66" fmla="*/ 210 w 763"/>
                    <a:gd name="T67" fmla="*/ 164 h 597"/>
                    <a:gd name="T68" fmla="*/ 192 w 763"/>
                    <a:gd name="T69" fmla="*/ 158 h 597"/>
                    <a:gd name="T70" fmla="*/ 178 w 763"/>
                    <a:gd name="T71" fmla="*/ 153 h 597"/>
                    <a:gd name="T72" fmla="*/ 164 w 763"/>
                    <a:gd name="T73" fmla="*/ 149 h 597"/>
                    <a:gd name="T74" fmla="*/ 154 w 763"/>
                    <a:gd name="T75" fmla="*/ 146 h 597"/>
                    <a:gd name="T76" fmla="*/ 143 w 763"/>
                    <a:gd name="T77" fmla="*/ 142 h 597"/>
                    <a:gd name="T78" fmla="*/ 131 w 763"/>
                    <a:gd name="T79" fmla="*/ 137 h 597"/>
                    <a:gd name="T80" fmla="*/ 120 w 763"/>
                    <a:gd name="T81" fmla="*/ 131 h 597"/>
                    <a:gd name="T82" fmla="*/ 110 w 763"/>
                    <a:gd name="T83" fmla="*/ 126 h 597"/>
                    <a:gd name="T84" fmla="*/ 92 w 763"/>
                    <a:gd name="T85" fmla="*/ 115 h 597"/>
                    <a:gd name="T86" fmla="*/ 76 w 763"/>
                    <a:gd name="T87" fmla="*/ 107 h 597"/>
                    <a:gd name="T88" fmla="*/ 62 w 763"/>
                    <a:gd name="T89" fmla="*/ 104 h 597"/>
                    <a:gd name="T90" fmla="*/ 44 w 763"/>
                    <a:gd name="T91" fmla="*/ 98 h 597"/>
                    <a:gd name="T92" fmla="*/ 28 w 763"/>
                    <a:gd name="T93" fmla="*/ 90 h 597"/>
                    <a:gd name="T94" fmla="*/ 23 w 763"/>
                    <a:gd name="T95" fmla="*/ 80 h 597"/>
                    <a:gd name="T96" fmla="*/ 16 w 763"/>
                    <a:gd name="T97" fmla="*/ 57 h 597"/>
                    <a:gd name="T98" fmla="*/ 13 w 763"/>
                    <a:gd name="T99" fmla="*/ 44 h 597"/>
                    <a:gd name="T100" fmla="*/ 6 w 763"/>
                    <a:gd name="T101" fmla="*/ 13 h 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3" h="597">
                      <a:moveTo>
                        <a:pt x="12" y="0"/>
                      </a:moveTo>
                      <a:lnTo>
                        <a:pt x="10" y="12"/>
                      </a:lnTo>
                      <a:lnTo>
                        <a:pt x="5" y="41"/>
                      </a:lnTo>
                      <a:lnTo>
                        <a:pt x="0" y="79"/>
                      </a:lnTo>
                      <a:lnTo>
                        <a:pt x="0" y="114"/>
                      </a:lnTo>
                      <a:lnTo>
                        <a:pt x="5" y="152"/>
                      </a:lnTo>
                      <a:lnTo>
                        <a:pt x="12" y="197"/>
                      </a:lnTo>
                      <a:lnTo>
                        <a:pt x="18" y="236"/>
                      </a:lnTo>
                      <a:lnTo>
                        <a:pt x="22" y="258"/>
                      </a:lnTo>
                      <a:lnTo>
                        <a:pt x="22" y="271"/>
                      </a:lnTo>
                      <a:lnTo>
                        <a:pt x="22" y="288"/>
                      </a:lnTo>
                      <a:lnTo>
                        <a:pt x="22" y="303"/>
                      </a:lnTo>
                      <a:lnTo>
                        <a:pt x="22" y="309"/>
                      </a:lnTo>
                      <a:lnTo>
                        <a:pt x="22" y="311"/>
                      </a:lnTo>
                      <a:lnTo>
                        <a:pt x="22" y="316"/>
                      </a:lnTo>
                      <a:lnTo>
                        <a:pt x="22" y="324"/>
                      </a:lnTo>
                      <a:lnTo>
                        <a:pt x="24" y="332"/>
                      </a:lnTo>
                      <a:lnTo>
                        <a:pt x="28" y="343"/>
                      </a:lnTo>
                      <a:lnTo>
                        <a:pt x="34" y="352"/>
                      </a:lnTo>
                      <a:lnTo>
                        <a:pt x="44" y="360"/>
                      </a:lnTo>
                      <a:lnTo>
                        <a:pt x="57" y="366"/>
                      </a:lnTo>
                      <a:lnTo>
                        <a:pt x="59" y="367"/>
                      </a:lnTo>
                      <a:lnTo>
                        <a:pt x="64" y="368"/>
                      </a:lnTo>
                      <a:lnTo>
                        <a:pt x="72" y="370"/>
                      </a:lnTo>
                      <a:lnTo>
                        <a:pt x="81" y="375"/>
                      </a:lnTo>
                      <a:lnTo>
                        <a:pt x="93" y="378"/>
                      </a:lnTo>
                      <a:lnTo>
                        <a:pt x="108" y="383"/>
                      </a:lnTo>
                      <a:lnTo>
                        <a:pt x="122" y="388"/>
                      </a:lnTo>
                      <a:lnTo>
                        <a:pt x="138" y="393"/>
                      </a:lnTo>
                      <a:lnTo>
                        <a:pt x="156" y="398"/>
                      </a:lnTo>
                      <a:lnTo>
                        <a:pt x="173" y="404"/>
                      </a:lnTo>
                      <a:lnTo>
                        <a:pt x="191" y="409"/>
                      </a:lnTo>
                      <a:lnTo>
                        <a:pt x="208" y="416"/>
                      </a:lnTo>
                      <a:lnTo>
                        <a:pt x="225" y="421"/>
                      </a:lnTo>
                      <a:lnTo>
                        <a:pt x="240" y="426"/>
                      </a:lnTo>
                      <a:lnTo>
                        <a:pt x="254" y="430"/>
                      </a:lnTo>
                      <a:lnTo>
                        <a:pt x="268" y="434"/>
                      </a:lnTo>
                      <a:lnTo>
                        <a:pt x="281" y="438"/>
                      </a:lnTo>
                      <a:lnTo>
                        <a:pt x="298" y="444"/>
                      </a:lnTo>
                      <a:lnTo>
                        <a:pt x="318" y="452"/>
                      </a:lnTo>
                      <a:lnTo>
                        <a:pt x="339" y="460"/>
                      </a:lnTo>
                      <a:lnTo>
                        <a:pt x="363" y="468"/>
                      </a:lnTo>
                      <a:lnTo>
                        <a:pt x="387" y="478"/>
                      </a:lnTo>
                      <a:lnTo>
                        <a:pt x="411" y="487"/>
                      </a:lnTo>
                      <a:lnTo>
                        <a:pt x="437" y="498"/>
                      </a:lnTo>
                      <a:lnTo>
                        <a:pt x="461" y="507"/>
                      </a:lnTo>
                      <a:lnTo>
                        <a:pt x="484" y="517"/>
                      </a:lnTo>
                      <a:lnTo>
                        <a:pt x="506" y="525"/>
                      </a:lnTo>
                      <a:lnTo>
                        <a:pt x="525" y="535"/>
                      </a:lnTo>
                      <a:lnTo>
                        <a:pt x="542" y="542"/>
                      </a:lnTo>
                      <a:lnTo>
                        <a:pt x="555" y="548"/>
                      </a:lnTo>
                      <a:lnTo>
                        <a:pt x="565" y="553"/>
                      </a:lnTo>
                      <a:lnTo>
                        <a:pt x="571" y="556"/>
                      </a:lnTo>
                      <a:lnTo>
                        <a:pt x="583" y="562"/>
                      </a:lnTo>
                      <a:lnTo>
                        <a:pt x="600" y="570"/>
                      </a:lnTo>
                      <a:lnTo>
                        <a:pt x="622" y="578"/>
                      </a:lnTo>
                      <a:lnTo>
                        <a:pt x="645" y="586"/>
                      </a:lnTo>
                      <a:lnTo>
                        <a:pt x="669" y="592"/>
                      </a:lnTo>
                      <a:lnTo>
                        <a:pt x="688" y="597"/>
                      </a:lnTo>
                      <a:lnTo>
                        <a:pt x="704" y="597"/>
                      </a:lnTo>
                      <a:lnTo>
                        <a:pt x="712" y="594"/>
                      </a:lnTo>
                      <a:lnTo>
                        <a:pt x="713" y="590"/>
                      </a:lnTo>
                      <a:lnTo>
                        <a:pt x="717" y="580"/>
                      </a:lnTo>
                      <a:lnTo>
                        <a:pt x="721" y="562"/>
                      </a:lnTo>
                      <a:lnTo>
                        <a:pt x="726" y="540"/>
                      </a:lnTo>
                      <a:lnTo>
                        <a:pt x="731" y="514"/>
                      </a:lnTo>
                      <a:lnTo>
                        <a:pt x="734" y="484"/>
                      </a:lnTo>
                      <a:lnTo>
                        <a:pt x="734" y="454"/>
                      </a:lnTo>
                      <a:lnTo>
                        <a:pt x="731" y="421"/>
                      </a:lnTo>
                      <a:lnTo>
                        <a:pt x="729" y="389"/>
                      </a:lnTo>
                      <a:lnTo>
                        <a:pt x="730" y="360"/>
                      </a:lnTo>
                      <a:lnTo>
                        <a:pt x="735" y="335"/>
                      </a:lnTo>
                      <a:lnTo>
                        <a:pt x="742" y="312"/>
                      </a:lnTo>
                      <a:lnTo>
                        <a:pt x="748" y="293"/>
                      </a:lnTo>
                      <a:lnTo>
                        <a:pt x="754" y="279"/>
                      </a:lnTo>
                      <a:lnTo>
                        <a:pt x="758" y="271"/>
                      </a:lnTo>
                      <a:lnTo>
                        <a:pt x="760" y="268"/>
                      </a:lnTo>
                      <a:lnTo>
                        <a:pt x="763" y="197"/>
                      </a:lnTo>
                      <a:lnTo>
                        <a:pt x="762" y="200"/>
                      </a:lnTo>
                      <a:lnTo>
                        <a:pt x="758" y="210"/>
                      </a:lnTo>
                      <a:lnTo>
                        <a:pt x="752" y="224"/>
                      </a:lnTo>
                      <a:lnTo>
                        <a:pt x="745" y="240"/>
                      </a:lnTo>
                      <a:lnTo>
                        <a:pt x="736" y="258"/>
                      </a:lnTo>
                      <a:lnTo>
                        <a:pt x="728" y="274"/>
                      </a:lnTo>
                      <a:lnTo>
                        <a:pt x="721" y="288"/>
                      </a:lnTo>
                      <a:lnTo>
                        <a:pt x="716" y="300"/>
                      </a:lnTo>
                      <a:lnTo>
                        <a:pt x="709" y="325"/>
                      </a:lnTo>
                      <a:lnTo>
                        <a:pt x="705" y="362"/>
                      </a:lnTo>
                      <a:lnTo>
                        <a:pt x="704" y="399"/>
                      </a:lnTo>
                      <a:lnTo>
                        <a:pt x="706" y="425"/>
                      </a:lnTo>
                      <a:lnTo>
                        <a:pt x="707" y="440"/>
                      </a:lnTo>
                      <a:lnTo>
                        <a:pt x="706" y="454"/>
                      </a:lnTo>
                      <a:lnTo>
                        <a:pt x="704" y="464"/>
                      </a:lnTo>
                      <a:lnTo>
                        <a:pt x="703" y="467"/>
                      </a:lnTo>
                      <a:lnTo>
                        <a:pt x="702" y="469"/>
                      </a:lnTo>
                      <a:lnTo>
                        <a:pt x="699" y="473"/>
                      </a:lnTo>
                      <a:lnTo>
                        <a:pt x="695" y="478"/>
                      </a:lnTo>
                      <a:lnTo>
                        <a:pt x="688" y="484"/>
                      </a:lnTo>
                      <a:lnTo>
                        <a:pt x="679" y="490"/>
                      </a:lnTo>
                      <a:lnTo>
                        <a:pt x="666" y="494"/>
                      </a:lnTo>
                      <a:lnTo>
                        <a:pt x="649" y="495"/>
                      </a:lnTo>
                      <a:lnTo>
                        <a:pt x="629" y="493"/>
                      </a:lnTo>
                      <a:lnTo>
                        <a:pt x="608" y="487"/>
                      </a:lnTo>
                      <a:lnTo>
                        <a:pt x="590" y="481"/>
                      </a:lnTo>
                      <a:lnTo>
                        <a:pt x="574" y="475"/>
                      </a:lnTo>
                      <a:lnTo>
                        <a:pt x="561" y="469"/>
                      </a:lnTo>
                      <a:lnTo>
                        <a:pt x="547" y="463"/>
                      </a:lnTo>
                      <a:lnTo>
                        <a:pt x="533" y="458"/>
                      </a:lnTo>
                      <a:lnTo>
                        <a:pt x="518" y="453"/>
                      </a:lnTo>
                      <a:lnTo>
                        <a:pt x="502" y="450"/>
                      </a:lnTo>
                      <a:lnTo>
                        <a:pt x="492" y="448"/>
                      </a:lnTo>
                      <a:lnTo>
                        <a:pt x="482" y="445"/>
                      </a:lnTo>
                      <a:lnTo>
                        <a:pt x="472" y="443"/>
                      </a:lnTo>
                      <a:lnTo>
                        <a:pt x="461" y="439"/>
                      </a:lnTo>
                      <a:lnTo>
                        <a:pt x="449" y="436"/>
                      </a:lnTo>
                      <a:lnTo>
                        <a:pt x="438" y="431"/>
                      </a:lnTo>
                      <a:lnTo>
                        <a:pt x="427" y="427"/>
                      </a:lnTo>
                      <a:lnTo>
                        <a:pt x="415" y="422"/>
                      </a:lnTo>
                      <a:lnTo>
                        <a:pt x="403" y="417"/>
                      </a:lnTo>
                      <a:lnTo>
                        <a:pt x="392" y="411"/>
                      </a:lnTo>
                      <a:lnTo>
                        <a:pt x="381" y="405"/>
                      </a:lnTo>
                      <a:lnTo>
                        <a:pt x="369" y="399"/>
                      </a:lnTo>
                      <a:lnTo>
                        <a:pt x="359" y="393"/>
                      </a:lnTo>
                      <a:lnTo>
                        <a:pt x="348" y="388"/>
                      </a:lnTo>
                      <a:lnTo>
                        <a:pt x="338" y="382"/>
                      </a:lnTo>
                      <a:lnTo>
                        <a:pt x="329" y="377"/>
                      </a:lnTo>
                      <a:lnTo>
                        <a:pt x="311" y="366"/>
                      </a:lnTo>
                      <a:lnTo>
                        <a:pt x="293" y="355"/>
                      </a:lnTo>
                      <a:lnTo>
                        <a:pt x="276" y="346"/>
                      </a:lnTo>
                      <a:lnTo>
                        <a:pt x="259" y="337"/>
                      </a:lnTo>
                      <a:lnTo>
                        <a:pt x="243" y="328"/>
                      </a:lnTo>
                      <a:lnTo>
                        <a:pt x="228" y="322"/>
                      </a:lnTo>
                      <a:lnTo>
                        <a:pt x="213" y="318"/>
                      </a:lnTo>
                      <a:lnTo>
                        <a:pt x="201" y="315"/>
                      </a:lnTo>
                      <a:lnTo>
                        <a:pt x="187" y="313"/>
                      </a:lnTo>
                      <a:lnTo>
                        <a:pt x="169" y="308"/>
                      </a:lnTo>
                      <a:lnTo>
                        <a:pt x="151" y="301"/>
                      </a:lnTo>
                      <a:lnTo>
                        <a:pt x="131" y="293"/>
                      </a:lnTo>
                      <a:lnTo>
                        <a:pt x="113" y="285"/>
                      </a:lnTo>
                      <a:lnTo>
                        <a:pt x="96" y="277"/>
                      </a:lnTo>
                      <a:lnTo>
                        <a:pt x="85" y="270"/>
                      </a:lnTo>
                      <a:lnTo>
                        <a:pt x="79" y="265"/>
                      </a:lnTo>
                      <a:lnTo>
                        <a:pt x="76" y="256"/>
                      </a:lnTo>
                      <a:lnTo>
                        <a:pt x="70" y="239"/>
                      </a:lnTo>
                      <a:lnTo>
                        <a:pt x="64" y="218"/>
                      </a:lnTo>
                      <a:lnTo>
                        <a:pt x="56" y="194"/>
                      </a:lnTo>
                      <a:lnTo>
                        <a:pt x="49" y="171"/>
                      </a:lnTo>
                      <a:lnTo>
                        <a:pt x="43" y="152"/>
                      </a:lnTo>
                      <a:lnTo>
                        <a:pt x="39" y="139"/>
                      </a:lnTo>
                      <a:lnTo>
                        <a:pt x="38" y="133"/>
                      </a:lnTo>
                      <a:lnTo>
                        <a:pt x="35" y="118"/>
                      </a:lnTo>
                      <a:lnTo>
                        <a:pt x="27" y="82"/>
                      </a:lnTo>
                      <a:lnTo>
                        <a:pt x="17" y="39"/>
                      </a:lnTo>
                      <a:lnTo>
                        <a:pt x="1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2" name="Freeform 514"/>
                <p:cNvSpPr>
                  <a:spLocks/>
                </p:cNvSpPr>
                <p:nvPr/>
              </p:nvSpPr>
              <p:spPr bwMode="auto">
                <a:xfrm>
                  <a:off x="3514" y="2776"/>
                  <a:ext cx="26" cy="35"/>
                </a:xfrm>
                <a:custGeom>
                  <a:avLst/>
                  <a:gdLst>
                    <a:gd name="T0" fmla="*/ 10 w 80"/>
                    <a:gd name="T1" fmla="*/ 0 h 105"/>
                    <a:gd name="T2" fmla="*/ 10 w 80"/>
                    <a:gd name="T3" fmla="*/ 0 h 105"/>
                    <a:gd name="T4" fmla="*/ 9 w 80"/>
                    <a:gd name="T5" fmla="*/ 0 h 105"/>
                    <a:gd name="T6" fmla="*/ 9 w 80"/>
                    <a:gd name="T7" fmla="*/ 0 h 105"/>
                    <a:gd name="T8" fmla="*/ 8 w 80"/>
                    <a:gd name="T9" fmla="*/ 0 h 105"/>
                    <a:gd name="T10" fmla="*/ 11 w 80"/>
                    <a:gd name="T11" fmla="*/ 3 h 105"/>
                    <a:gd name="T12" fmla="*/ 12 w 80"/>
                    <a:gd name="T13" fmla="*/ 6 h 105"/>
                    <a:gd name="T14" fmla="*/ 14 w 80"/>
                    <a:gd name="T15" fmla="*/ 10 h 105"/>
                    <a:gd name="T16" fmla="*/ 14 w 80"/>
                    <a:gd name="T17" fmla="*/ 13 h 105"/>
                    <a:gd name="T18" fmla="*/ 14 w 80"/>
                    <a:gd name="T19" fmla="*/ 17 h 105"/>
                    <a:gd name="T20" fmla="*/ 13 w 80"/>
                    <a:gd name="T21" fmla="*/ 20 h 105"/>
                    <a:gd name="T22" fmla="*/ 12 w 80"/>
                    <a:gd name="T23" fmla="*/ 23 h 105"/>
                    <a:gd name="T24" fmla="*/ 10 w 80"/>
                    <a:gd name="T25" fmla="*/ 25 h 105"/>
                    <a:gd name="T26" fmla="*/ 8 w 80"/>
                    <a:gd name="T27" fmla="*/ 27 h 105"/>
                    <a:gd name="T28" fmla="*/ 6 w 80"/>
                    <a:gd name="T29" fmla="*/ 29 h 105"/>
                    <a:gd name="T30" fmla="*/ 3 w 80"/>
                    <a:gd name="T31" fmla="*/ 30 h 105"/>
                    <a:gd name="T32" fmla="*/ 0 w 80"/>
                    <a:gd name="T33" fmla="*/ 31 h 105"/>
                    <a:gd name="T34" fmla="*/ 1 w 80"/>
                    <a:gd name="T35" fmla="*/ 32 h 105"/>
                    <a:gd name="T36" fmla="*/ 2 w 80"/>
                    <a:gd name="T37" fmla="*/ 33 h 105"/>
                    <a:gd name="T38" fmla="*/ 4 w 80"/>
                    <a:gd name="T39" fmla="*/ 33 h 105"/>
                    <a:gd name="T40" fmla="*/ 5 w 80"/>
                    <a:gd name="T41" fmla="*/ 34 h 105"/>
                    <a:gd name="T42" fmla="*/ 6 w 80"/>
                    <a:gd name="T43" fmla="*/ 34 h 105"/>
                    <a:gd name="T44" fmla="*/ 7 w 80"/>
                    <a:gd name="T45" fmla="*/ 35 h 105"/>
                    <a:gd name="T46" fmla="*/ 9 w 80"/>
                    <a:gd name="T47" fmla="*/ 35 h 105"/>
                    <a:gd name="T48" fmla="*/ 10 w 80"/>
                    <a:gd name="T49" fmla="*/ 35 h 105"/>
                    <a:gd name="T50" fmla="*/ 13 w 80"/>
                    <a:gd name="T51" fmla="*/ 35 h 105"/>
                    <a:gd name="T52" fmla="*/ 16 w 80"/>
                    <a:gd name="T53" fmla="*/ 34 h 105"/>
                    <a:gd name="T54" fmla="*/ 19 w 80"/>
                    <a:gd name="T55" fmla="*/ 32 h 105"/>
                    <a:gd name="T56" fmla="*/ 21 w 80"/>
                    <a:gd name="T57" fmla="*/ 30 h 105"/>
                    <a:gd name="T58" fmla="*/ 23 w 80"/>
                    <a:gd name="T59" fmla="*/ 27 h 105"/>
                    <a:gd name="T60" fmla="*/ 25 w 80"/>
                    <a:gd name="T61" fmla="*/ 24 h 105"/>
                    <a:gd name="T62" fmla="*/ 26 w 80"/>
                    <a:gd name="T63" fmla="*/ 21 h 105"/>
                    <a:gd name="T64" fmla="*/ 26 w 80"/>
                    <a:gd name="T65" fmla="*/ 18 h 105"/>
                    <a:gd name="T66" fmla="*/ 26 w 80"/>
                    <a:gd name="T67" fmla="*/ 14 h 105"/>
                    <a:gd name="T68" fmla="*/ 25 w 80"/>
                    <a:gd name="T69" fmla="*/ 11 h 105"/>
                    <a:gd name="T70" fmla="*/ 23 w 80"/>
                    <a:gd name="T71" fmla="*/ 8 h 105"/>
                    <a:gd name="T72" fmla="*/ 21 w 80"/>
                    <a:gd name="T73" fmla="*/ 5 h 105"/>
                    <a:gd name="T74" fmla="*/ 19 w 80"/>
                    <a:gd name="T75" fmla="*/ 3 h 105"/>
                    <a:gd name="T76" fmla="*/ 16 w 80"/>
                    <a:gd name="T77" fmla="*/ 1 h 105"/>
                    <a:gd name="T78" fmla="*/ 13 w 80"/>
                    <a:gd name="T79" fmla="*/ 0 h 105"/>
                    <a:gd name="T80" fmla="*/ 10 w 80"/>
                    <a:gd name="T81" fmla="*/ 0 h 1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0" h="105">
                      <a:moveTo>
                        <a:pt x="32" y="0"/>
                      </a:moveTo>
                      <a:lnTo>
                        <a:pt x="31" y="0"/>
                      </a:lnTo>
                      <a:lnTo>
                        <a:pt x="29" y="0"/>
                      </a:lnTo>
                      <a:lnTo>
                        <a:pt x="28" y="1"/>
                      </a:lnTo>
                      <a:lnTo>
                        <a:pt x="26" y="1"/>
                      </a:lnTo>
                      <a:lnTo>
                        <a:pt x="33" y="9"/>
                      </a:lnTo>
                      <a:lnTo>
                        <a:pt x="38" y="18"/>
                      </a:lnTo>
                      <a:lnTo>
                        <a:pt x="42" y="29"/>
                      </a:lnTo>
                      <a:lnTo>
                        <a:pt x="43" y="40"/>
                      </a:lnTo>
                      <a:lnTo>
                        <a:pt x="42" y="51"/>
                      </a:lnTo>
                      <a:lnTo>
                        <a:pt x="40" y="60"/>
                      </a:lnTo>
                      <a:lnTo>
                        <a:pt x="36" y="68"/>
                      </a:lnTo>
                      <a:lnTo>
                        <a:pt x="31" y="75"/>
                      </a:lnTo>
                      <a:lnTo>
                        <a:pt x="25" y="81"/>
                      </a:lnTo>
                      <a:lnTo>
                        <a:pt x="17" y="87"/>
                      </a:lnTo>
                      <a:lnTo>
                        <a:pt x="9" y="91"/>
                      </a:lnTo>
                      <a:lnTo>
                        <a:pt x="0" y="93"/>
                      </a:lnTo>
                      <a:lnTo>
                        <a:pt x="3" y="96"/>
                      </a:lnTo>
                      <a:lnTo>
                        <a:pt x="7" y="98"/>
                      </a:lnTo>
                      <a:lnTo>
                        <a:pt x="11" y="100"/>
                      </a:lnTo>
                      <a:lnTo>
                        <a:pt x="14" y="102"/>
                      </a:lnTo>
                      <a:lnTo>
                        <a:pt x="18" y="103"/>
                      </a:lnTo>
                      <a:lnTo>
                        <a:pt x="22" y="104"/>
                      </a:lnTo>
                      <a:lnTo>
                        <a:pt x="28" y="105"/>
                      </a:lnTo>
                      <a:lnTo>
                        <a:pt x="32" y="105"/>
                      </a:lnTo>
                      <a:lnTo>
                        <a:pt x="41" y="104"/>
                      </a:lnTo>
                      <a:lnTo>
                        <a:pt x="50" y="101"/>
                      </a:lnTo>
                      <a:lnTo>
                        <a:pt x="58" y="96"/>
                      </a:lnTo>
                      <a:lnTo>
                        <a:pt x="66" y="90"/>
                      </a:lnTo>
                      <a:lnTo>
                        <a:pt x="72" y="81"/>
                      </a:lnTo>
                      <a:lnTo>
                        <a:pt x="76" y="73"/>
                      </a:lnTo>
                      <a:lnTo>
                        <a:pt x="79" y="63"/>
                      </a:lnTo>
                      <a:lnTo>
                        <a:pt x="80" y="53"/>
                      </a:lnTo>
                      <a:lnTo>
                        <a:pt x="79" y="41"/>
                      </a:lnTo>
                      <a:lnTo>
                        <a:pt x="76" y="32"/>
                      </a:lnTo>
                      <a:lnTo>
                        <a:pt x="72" y="23"/>
                      </a:lnTo>
                      <a:lnTo>
                        <a:pt x="66" y="16"/>
                      </a:lnTo>
                      <a:lnTo>
                        <a:pt x="58" y="9"/>
                      </a:lnTo>
                      <a:lnTo>
                        <a:pt x="50" y="4"/>
                      </a:lnTo>
                      <a:lnTo>
                        <a:pt x="41" y="1"/>
                      </a:lnTo>
                      <a:lnTo>
                        <a:pt x="3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3" name="Freeform 515"/>
                <p:cNvSpPr>
                  <a:spLocks/>
                </p:cNvSpPr>
                <p:nvPr/>
              </p:nvSpPr>
              <p:spPr bwMode="auto">
                <a:xfrm>
                  <a:off x="3508" y="2776"/>
                  <a:ext cx="20" cy="31"/>
                </a:xfrm>
                <a:custGeom>
                  <a:avLst/>
                  <a:gdLst>
                    <a:gd name="T0" fmla="*/ 20 w 60"/>
                    <a:gd name="T1" fmla="*/ 13 h 92"/>
                    <a:gd name="T2" fmla="*/ 20 w 60"/>
                    <a:gd name="T3" fmla="*/ 9 h 92"/>
                    <a:gd name="T4" fmla="*/ 18 w 60"/>
                    <a:gd name="T5" fmla="*/ 6 h 92"/>
                    <a:gd name="T6" fmla="*/ 17 w 60"/>
                    <a:gd name="T7" fmla="*/ 3 h 92"/>
                    <a:gd name="T8" fmla="*/ 14 w 60"/>
                    <a:gd name="T9" fmla="*/ 0 h 92"/>
                    <a:gd name="T10" fmla="*/ 11 w 60"/>
                    <a:gd name="T11" fmla="*/ 1 h 92"/>
                    <a:gd name="T12" fmla="*/ 9 w 60"/>
                    <a:gd name="T13" fmla="*/ 2 h 92"/>
                    <a:gd name="T14" fmla="*/ 6 w 60"/>
                    <a:gd name="T15" fmla="*/ 4 h 92"/>
                    <a:gd name="T16" fmla="*/ 4 w 60"/>
                    <a:gd name="T17" fmla="*/ 6 h 92"/>
                    <a:gd name="T18" fmla="*/ 3 w 60"/>
                    <a:gd name="T19" fmla="*/ 8 h 92"/>
                    <a:gd name="T20" fmla="*/ 1 w 60"/>
                    <a:gd name="T21" fmla="*/ 11 h 92"/>
                    <a:gd name="T22" fmla="*/ 1 w 60"/>
                    <a:gd name="T23" fmla="*/ 14 h 92"/>
                    <a:gd name="T24" fmla="*/ 0 w 60"/>
                    <a:gd name="T25" fmla="*/ 18 h 92"/>
                    <a:gd name="T26" fmla="*/ 1 w 60"/>
                    <a:gd name="T27" fmla="*/ 21 h 92"/>
                    <a:gd name="T28" fmla="*/ 2 w 60"/>
                    <a:gd name="T29" fmla="*/ 25 h 92"/>
                    <a:gd name="T30" fmla="*/ 3 w 60"/>
                    <a:gd name="T31" fmla="*/ 28 h 92"/>
                    <a:gd name="T32" fmla="*/ 6 w 60"/>
                    <a:gd name="T33" fmla="*/ 31 h 92"/>
                    <a:gd name="T34" fmla="*/ 9 w 60"/>
                    <a:gd name="T35" fmla="*/ 30 h 92"/>
                    <a:gd name="T36" fmla="*/ 11 w 60"/>
                    <a:gd name="T37" fmla="*/ 29 h 92"/>
                    <a:gd name="T38" fmla="*/ 14 w 60"/>
                    <a:gd name="T39" fmla="*/ 27 h 92"/>
                    <a:gd name="T40" fmla="*/ 16 w 60"/>
                    <a:gd name="T41" fmla="*/ 25 h 92"/>
                    <a:gd name="T42" fmla="*/ 18 w 60"/>
                    <a:gd name="T43" fmla="*/ 23 h 92"/>
                    <a:gd name="T44" fmla="*/ 19 w 60"/>
                    <a:gd name="T45" fmla="*/ 20 h 92"/>
                    <a:gd name="T46" fmla="*/ 20 w 60"/>
                    <a:gd name="T47" fmla="*/ 17 h 92"/>
                    <a:gd name="T48" fmla="*/ 20 w 60"/>
                    <a:gd name="T49" fmla="*/ 13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2">
                      <a:moveTo>
                        <a:pt x="60" y="39"/>
                      </a:moveTo>
                      <a:lnTo>
                        <a:pt x="59" y="28"/>
                      </a:lnTo>
                      <a:lnTo>
                        <a:pt x="55" y="17"/>
                      </a:lnTo>
                      <a:lnTo>
                        <a:pt x="50" y="8"/>
                      </a:lnTo>
                      <a:lnTo>
                        <a:pt x="43" y="0"/>
                      </a:lnTo>
                      <a:lnTo>
                        <a:pt x="34" y="2"/>
                      </a:lnTo>
                      <a:lnTo>
                        <a:pt x="26" y="5"/>
                      </a:lnTo>
                      <a:lnTo>
                        <a:pt x="19" y="11"/>
                      </a:lnTo>
                      <a:lnTo>
                        <a:pt x="13" y="17"/>
                      </a:lnTo>
                      <a:lnTo>
                        <a:pt x="8" y="24"/>
                      </a:lnTo>
                      <a:lnTo>
                        <a:pt x="4" y="32"/>
                      </a:lnTo>
                      <a:lnTo>
                        <a:pt x="2" y="41"/>
                      </a:lnTo>
                      <a:lnTo>
                        <a:pt x="0" y="52"/>
                      </a:lnTo>
                      <a:lnTo>
                        <a:pt x="2" y="63"/>
                      </a:lnTo>
                      <a:lnTo>
                        <a:pt x="5" y="74"/>
                      </a:lnTo>
                      <a:lnTo>
                        <a:pt x="10" y="83"/>
                      </a:lnTo>
                      <a:lnTo>
                        <a:pt x="17" y="92"/>
                      </a:lnTo>
                      <a:lnTo>
                        <a:pt x="26" y="90"/>
                      </a:lnTo>
                      <a:lnTo>
                        <a:pt x="34" y="86"/>
                      </a:lnTo>
                      <a:lnTo>
                        <a:pt x="42" y="80"/>
                      </a:lnTo>
                      <a:lnTo>
                        <a:pt x="48" y="74"/>
                      </a:lnTo>
                      <a:lnTo>
                        <a:pt x="53" y="67"/>
                      </a:lnTo>
                      <a:lnTo>
                        <a:pt x="57" y="59"/>
                      </a:lnTo>
                      <a:lnTo>
                        <a:pt x="59" y="50"/>
                      </a:lnTo>
                      <a:lnTo>
                        <a:pt x="60" y="39"/>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4" name="Freeform 516"/>
                <p:cNvSpPr>
                  <a:spLocks/>
                </p:cNvSpPr>
                <p:nvPr/>
              </p:nvSpPr>
              <p:spPr bwMode="auto">
                <a:xfrm>
                  <a:off x="3510" y="2772"/>
                  <a:ext cx="26" cy="35"/>
                </a:xfrm>
                <a:custGeom>
                  <a:avLst/>
                  <a:gdLst>
                    <a:gd name="T0" fmla="*/ 10 w 79"/>
                    <a:gd name="T1" fmla="*/ 0 h 104"/>
                    <a:gd name="T2" fmla="*/ 10 w 79"/>
                    <a:gd name="T3" fmla="*/ 0 h 104"/>
                    <a:gd name="T4" fmla="*/ 9 w 79"/>
                    <a:gd name="T5" fmla="*/ 0 h 104"/>
                    <a:gd name="T6" fmla="*/ 9 w 79"/>
                    <a:gd name="T7" fmla="*/ 0 h 104"/>
                    <a:gd name="T8" fmla="*/ 8 w 79"/>
                    <a:gd name="T9" fmla="*/ 0 h 104"/>
                    <a:gd name="T10" fmla="*/ 10 w 79"/>
                    <a:gd name="T11" fmla="*/ 3 h 104"/>
                    <a:gd name="T12" fmla="*/ 13 w 79"/>
                    <a:gd name="T13" fmla="*/ 6 h 104"/>
                    <a:gd name="T14" fmla="*/ 13 w 79"/>
                    <a:gd name="T15" fmla="*/ 9 h 104"/>
                    <a:gd name="T16" fmla="*/ 14 w 79"/>
                    <a:gd name="T17" fmla="*/ 13 h 104"/>
                    <a:gd name="T18" fmla="*/ 13 w 79"/>
                    <a:gd name="T19" fmla="*/ 16 h 104"/>
                    <a:gd name="T20" fmla="*/ 13 w 79"/>
                    <a:gd name="T21" fmla="*/ 20 h 104"/>
                    <a:gd name="T22" fmla="*/ 11 w 79"/>
                    <a:gd name="T23" fmla="*/ 23 h 104"/>
                    <a:gd name="T24" fmla="*/ 10 w 79"/>
                    <a:gd name="T25" fmla="*/ 25 h 104"/>
                    <a:gd name="T26" fmla="*/ 8 w 79"/>
                    <a:gd name="T27" fmla="*/ 27 h 104"/>
                    <a:gd name="T28" fmla="*/ 5 w 79"/>
                    <a:gd name="T29" fmla="*/ 29 h 104"/>
                    <a:gd name="T30" fmla="*/ 3 w 79"/>
                    <a:gd name="T31" fmla="*/ 30 h 104"/>
                    <a:gd name="T32" fmla="*/ 0 w 79"/>
                    <a:gd name="T33" fmla="*/ 31 h 104"/>
                    <a:gd name="T34" fmla="*/ 1 w 79"/>
                    <a:gd name="T35" fmla="*/ 32 h 104"/>
                    <a:gd name="T36" fmla="*/ 2 w 79"/>
                    <a:gd name="T37" fmla="*/ 33 h 104"/>
                    <a:gd name="T38" fmla="*/ 3 w 79"/>
                    <a:gd name="T39" fmla="*/ 33 h 104"/>
                    <a:gd name="T40" fmla="*/ 5 w 79"/>
                    <a:gd name="T41" fmla="*/ 34 h 104"/>
                    <a:gd name="T42" fmla="*/ 6 w 79"/>
                    <a:gd name="T43" fmla="*/ 34 h 104"/>
                    <a:gd name="T44" fmla="*/ 7 w 79"/>
                    <a:gd name="T45" fmla="*/ 35 h 104"/>
                    <a:gd name="T46" fmla="*/ 9 w 79"/>
                    <a:gd name="T47" fmla="*/ 35 h 104"/>
                    <a:gd name="T48" fmla="*/ 10 w 79"/>
                    <a:gd name="T49" fmla="*/ 35 h 104"/>
                    <a:gd name="T50" fmla="*/ 13 w 79"/>
                    <a:gd name="T51" fmla="*/ 35 h 104"/>
                    <a:gd name="T52" fmla="*/ 16 w 79"/>
                    <a:gd name="T53" fmla="*/ 34 h 104"/>
                    <a:gd name="T54" fmla="*/ 19 w 79"/>
                    <a:gd name="T55" fmla="*/ 32 h 104"/>
                    <a:gd name="T56" fmla="*/ 21 w 79"/>
                    <a:gd name="T57" fmla="*/ 30 h 104"/>
                    <a:gd name="T58" fmla="*/ 23 w 79"/>
                    <a:gd name="T59" fmla="*/ 27 h 104"/>
                    <a:gd name="T60" fmla="*/ 24 w 79"/>
                    <a:gd name="T61" fmla="*/ 24 h 104"/>
                    <a:gd name="T62" fmla="*/ 26 w 79"/>
                    <a:gd name="T63" fmla="*/ 21 h 104"/>
                    <a:gd name="T64" fmla="*/ 26 w 79"/>
                    <a:gd name="T65" fmla="*/ 17 h 104"/>
                    <a:gd name="T66" fmla="*/ 26 w 79"/>
                    <a:gd name="T67" fmla="*/ 14 h 104"/>
                    <a:gd name="T68" fmla="*/ 24 w 79"/>
                    <a:gd name="T69" fmla="*/ 11 h 104"/>
                    <a:gd name="T70" fmla="*/ 23 w 79"/>
                    <a:gd name="T71" fmla="*/ 8 h 104"/>
                    <a:gd name="T72" fmla="*/ 21 w 79"/>
                    <a:gd name="T73" fmla="*/ 5 h 104"/>
                    <a:gd name="T74" fmla="*/ 19 w 79"/>
                    <a:gd name="T75" fmla="*/ 3 h 104"/>
                    <a:gd name="T76" fmla="*/ 16 w 79"/>
                    <a:gd name="T77" fmla="*/ 1 h 104"/>
                    <a:gd name="T78" fmla="*/ 13 w 79"/>
                    <a:gd name="T79" fmla="*/ 0 h 104"/>
                    <a:gd name="T80" fmla="*/ 10 w 79"/>
                    <a:gd name="T81" fmla="*/ 0 h 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04">
                      <a:moveTo>
                        <a:pt x="30" y="0"/>
                      </a:moveTo>
                      <a:lnTo>
                        <a:pt x="29" y="0"/>
                      </a:lnTo>
                      <a:lnTo>
                        <a:pt x="27" y="0"/>
                      </a:lnTo>
                      <a:lnTo>
                        <a:pt x="26" y="0"/>
                      </a:lnTo>
                      <a:lnTo>
                        <a:pt x="24" y="0"/>
                      </a:lnTo>
                      <a:lnTo>
                        <a:pt x="31" y="8"/>
                      </a:lnTo>
                      <a:lnTo>
                        <a:pt x="38" y="17"/>
                      </a:lnTo>
                      <a:lnTo>
                        <a:pt x="41" y="28"/>
                      </a:lnTo>
                      <a:lnTo>
                        <a:pt x="42" y="39"/>
                      </a:lnTo>
                      <a:lnTo>
                        <a:pt x="41" y="49"/>
                      </a:lnTo>
                      <a:lnTo>
                        <a:pt x="39" y="59"/>
                      </a:lnTo>
                      <a:lnTo>
                        <a:pt x="34" y="67"/>
                      </a:lnTo>
                      <a:lnTo>
                        <a:pt x="29" y="74"/>
                      </a:lnTo>
                      <a:lnTo>
                        <a:pt x="23" y="80"/>
                      </a:lnTo>
                      <a:lnTo>
                        <a:pt x="16" y="85"/>
                      </a:lnTo>
                      <a:lnTo>
                        <a:pt x="8" y="89"/>
                      </a:lnTo>
                      <a:lnTo>
                        <a:pt x="0" y="91"/>
                      </a:lnTo>
                      <a:lnTo>
                        <a:pt x="3" y="94"/>
                      </a:lnTo>
                      <a:lnTo>
                        <a:pt x="6" y="97"/>
                      </a:lnTo>
                      <a:lnTo>
                        <a:pt x="10" y="99"/>
                      </a:lnTo>
                      <a:lnTo>
                        <a:pt x="14" y="101"/>
                      </a:lnTo>
                      <a:lnTo>
                        <a:pt x="17" y="102"/>
                      </a:lnTo>
                      <a:lnTo>
                        <a:pt x="21" y="103"/>
                      </a:lnTo>
                      <a:lnTo>
                        <a:pt x="26" y="104"/>
                      </a:lnTo>
                      <a:lnTo>
                        <a:pt x="30" y="104"/>
                      </a:lnTo>
                      <a:lnTo>
                        <a:pt x="40" y="103"/>
                      </a:lnTo>
                      <a:lnTo>
                        <a:pt x="49" y="100"/>
                      </a:lnTo>
                      <a:lnTo>
                        <a:pt x="57" y="94"/>
                      </a:lnTo>
                      <a:lnTo>
                        <a:pt x="64" y="88"/>
                      </a:lnTo>
                      <a:lnTo>
                        <a:pt x="70" y="80"/>
                      </a:lnTo>
                      <a:lnTo>
                        <a:pt x="74" y="72"/>
                      </a:lnTo>
                      <a:lnTo>
                        <a:pt x="78" y="62"/>
                      </a:lnTo>
                      <a:lnTo>
                        <a:pt x="79" y="51"/>
                      </a:lnTo>
                      <a:lnTo>
                        <a:pt x="78" y="41"/>
                      </a:lnTo>
                      <a:lnTo>
                        <a:pt x="74" y="32"/>
                      </a:lnTo>
                      <a:lnTo>
                        <a:pt x="70" y="23"/>
                      </a:lnTo>
                      <a:lnTo>
                        <a:pt x="64" y="15"/>
                      </a:lnTo>
                      <a:lnTo>
                        <a:pt x="57" y="9"/>
                      </a:lnTo>
                      <a:lnTo>
                        <a:pt x="49" y="4"/>
                      </a:lnTo>
                      <a:lnTo>
                        <a:pt x="40" y="1"/>
                      </a:lnTo>
                      <a:lnTo>
                        <a:pt x="30" y="0"/>
                      </a:lnTo>
                      <a:close/>
                    </a:path>
                  </a:pathLst>
                </a:custGeom>
                <a:solidFill>
                  <a:srgbClr val="7F99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5" name="Freeform 517"/>
                <p:cNvSpPr>
                  <a:spLocks/>
                </p:cNvSpPr>
                <p:nvPr/>
              </p:nvSpPr>
              <p:spPr bwMode="auto">
                <a:xfrm>
                  <a:off x="3504" y="2772"/>
                  <a:ext cx="20" cy="30"/>
                </a:xfrm>
                <a:custGeom>
                  <a:avLst/>
                  <a:gdLst>
                    <a:gd name="T0" fmla="*/ 20 w 60"/>
                    <a:gd name="T1" fmla="*/ 13 h 91"/>
                    <a:gd name="T2" fmla="*/ 20 w 60"/>
                    <a:gd name="T3" fmla="*/ 9 h 91"/>
                    <a:gd name="T4" fmla="*/ 19 w 60"/>
                    <a:gd name="T5" fmla="*/ 6 h 91"/>
                    <a:gd name="T6" fmla="*/ 16 w 60"/>
                    <a:gd name="T7" fmla="*/ 3 h 91"/>
                    <a:gd name="T8" fmla="*/ 14 w 60"/>
                    <a:gd name="T9" fmla="*/ 0 h 91"/>
                    <a:gd name="T10" fmla="*/ 11 w 60"/>
                    <a:gd name="T11" fmla="*/ 1 h 91"/>
                    <a:gd name="T12" fmla="*/ 9 w 60"/>
                    <a:gd name="T13" fmla="*/ 2 h 91"/>
                    <a:gd name="T14" fmla="*/ 6 w 60"/>
                    <a:gd name="T15" fmla="*/ 3 h 91"/>
                    <a:gd name="T16" fmla="*/ 4 w 60"/>
                    <a:gd name="T17" fmla="*/ 5 h 91"/>
                    <a:gd name="T18" fmla="*/ 2 w 60"/>
                    <a:gd name="T19" fmla="*/ 8 h 91"/>
                    <a:gd name="T20" fmla="*/ 1 w 60"/>
                    <a:gd name="T21" fmla="*/ 11 h 91"/>
                    <a:gd name="T22" fmla="*/ 0 w 60"/>
                    <a:gd name="T23" fmla="*/ 14 h 91"/>
                    <a:gd name="T24" fmla="*/ 0 w 60"/>
                    <a:gd name="T25" fmla="*/ 17 h 91"/>
                    <a:gd name="T26" fmla="*/ 0 w 60"/>
                    <a:gd name="T27" fmla="*/ 21 h 91"/>
                    <a:gd name="T28" fmla="*/ 2 w 60"/>
                    <a:gd name="T29" fmla="*/ 24 h 91"/>
                    <a:gd name="T30" fmla="*/ 3 w 60"/>
                    <a:gd name="T31" fmla="*/ 27 h 91"/>
                    <a:gd name="T32" fmla="*/ 6 w 60"/>
                    <a:gd name="T33" fmla="*/ 30 h 91"/>
                    <a:gd name="T34" fmla="*/ 9 w 60"/>
                    <a:gd name="T35" fmla="*/ 29 h 91"/>
                    <a:gd name="T36" fmla="*/ 11 w 60"/>
                    <a:gd name="T37" fmla="*/ 28 h 91"/>
                    <a:gd name="T38" fmla="*/ 14 w 60"/>
                    <a:gd name="T39" fmla="*/ 26 h 91"/>
                    <a:gd name="T40" fmla="*/ 16 w 60"/>
                    <a:gd name="T41" fmla="*/ 24 h 91"/>
                    <a:gd name="T42" fmla="*/ 17 w 60"/>
                    <a:gd name="T43" fmla="*/ 22 h 91"/>
                    <a:gd name="T44" fmla="*/ 19 w 60"/>
                    <a:gd name="T45" fmla="*/ 19 h 91"/>
                    <a:gd name="T46" fmla="*/ 20 w 60"/>
                    <a:gd name="T47" fmla="*/ 16 h 91"/>
                    <a:gd name="T48" fmla="*/ 20 w 60"/>
                    <a:gd name="T49" fmla="*/ 13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1">
                      <a:moveTo>
                        <a:pt x="60" y="39"/>
                      </a:moveTo>
                      <a:lnTo>
                        <a:pt x="59" y="28"/>
                      </a:lnTo>
                      <a:lnTo>
                        <a:pt x="56" y="17"/>
                      </a:lnTo>
                      <a:lnTo>
                        <a:pt x="49" y="8"/>
                      </a:lnTo>
                      <a:lnTo>
                        <a:pt x="42" y="0"/>
                      </a:lnTo>
                      <a:lnTo>
                        <a:pt x="34" y="2"/>
                      </a:lnTo>
                      <a:lnTo>
                        <a:pt x="26" y="5"/>
                      </a:lnTo>
                      <a:lnTo>
                        <a:pt x="19" y="10"/>
                      </a:lnTo>
                      <a:lnTo>
                        <a:pt x="12" y="16"/>
                      </a:lnTo>
                      <a:lnTo>
                        <a:pt x="7" y="25"/>
                      </a:lnTo>
                      <a:lnTo>
                        <a:pt x="3" y="33"/>
                      </a:lnTo>
                      <a:lnTo>
                        <a:pt x="1" y="42"/>
                      </a:lnTo>
                      <a:lnTo>
                        <a:pt x="0" y="51"/>
                      </a:lnTo>
                      <a:lnTo>
                        <a:pt x="1" y="63"/>
                      </a:lnTo>
                      <a:lnTo>
                        <a:pt x="5" y="74"/>
                      </a:lnTo>
                      <a:lnTo>
                        <a:pt x="10" y="83"/>
                      </a:lnTo>
                      <a:lnTo>
                        <a:pt x="18" y="91"/>
                      </a:lnTo>
                      <a:lnTo>
                        <a:pt x="26" y="89"/>
                      </a:lnTo>
                      <a:lnTo>
                        <a:pt x="34" y="85"/>
                      </a:lnTo>
                      <a:lnTo>
                        <a:pt x="41" y="80"/>
                      </a:lnTo>
                      <a:lnTo>
                        <a:pt x="47" y="74"/>
                      </a:lnTo>
                      <a:lnTo>
                        <a:pt x="52" y="67"/>
                      </a:lnTo>
                      <a:lnTo>
                        <a:pt x="57" y="59"/>
                      </a:lnTo>
                      <a:lnTo>
                        <a:pt x="59" y="49"/>
                      </a:lnTo>
                      <a:lnTo>
                        <a:pt x="60" y="39"/>
                      </a:lnTo>
                      <a:close/>
                    </a:path>
                  </a:pathLst>
                </a:custGeom>
                <a:solidFill>
                  <a:srgbClr val="9EAF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6" name="Freeform 518"/>
                <p:cNvSpPr>
                  <a:spLocks/>
                </p:cNvSpPr>
                <p:nvPr/>
              </p:nvSpPr>
              <p:spPr bwMode="auto">
                <a:xfrm>
                  <a:off x="3431" y="2788"/>
                  <a:ext cx="215" cy="90"/>
                </a:xfrm>
                <a:custGeom>
                  <a:avLst/>
                  <a:gdLst>
                    <a:gd name="T0" fmla="*/ 1 w 645"/>
                    <a:gd name="T1" fmla="*/ 4 h 270"/>
                    <a:gd name="T2" fmla="*/ 6 w 645"/>
                    <a:gd name="T3" fmla="*/ 23 h 270"/>
                    <a:gd name="T4" fmla="*/ 11 w 645"/>
                    <a:gd name="T5" fmla="*/ 35 h 270"/>
                    <a:gd name="T6" fmla="*/ 13 w 645"/>
                    <a:gd name="T7" fmla="*/ 42 h 270"/>
                    <a:gd name="T8" fmla="*/ 16 w 645"/>
                    <a:gd name="T9" fmla="*/ 48 h 270"/>
                    <a:gd name="T10" fmla="*/ 26 w 645"/>
                    <a:gd name="T11" fmla="*/ 53 h 270"/>
                    <a:gd name="T12" fmla="*/ 39 w 645"/>
                    <a:gd name="T13" fmla="*/ 56 h 270"/>
                    <a:gd name="T14" fmla="*/ 48 w 645"/>
                    <a:gd name="T15" fmla="*/ 58 h 270"/>
                    <a:gd name="T16" fmla="*/ 57 w 645"/>
                    <a:gd name="T17" fmla="*/ 60 h 270"/>
                    <a:gd name="T18" fmla="*/ 66 w 645"/>
                    <a:gd name="T19" fmla="*/ 62 h 270"/>
                    <a:gd name="T20" fmla="*/ 73 w 645"/>
                    <a:gd name="T21" fmla="*/ 64 h 270"/>
                    <a:gd name="T22" fmla="*/ 80 w 645"/>
                    <a:gd name="T23" fmla="*/ 66 h 270"/>
                    <a:gd name="T24" fmla="*/ 86 w 645"/>
                    <a:gd name="T25" fmla="*/ 68 h 270"/>
                    <a:gd name="T26" fmla="*/ 90 w 645"/>
                    <a:gd name="T27" fmla="*/ 70 h 270"/>
                    <a:gd name="T28" fmla="*/ 93 w 645"/>
                    <a:gd name="T29" fmla="*/ 72 h 270"/>
                    <a:gd name="T30" fmla="*/ 98 w 645"/>
                    <a:gd name="T31" fmla="*/ 74 h 270"/>
                    <a:gd name="T32" fmla="*/ 104 w 645"/>
                    <a:gd name="T33" fmla="*/ 76 h 270"/>
                    <a:gd name="T34" fmla="*/ 111 w 645"/>
                    <a:gd name="T35" fmla="*/ 78 h 270"/>
                    <a:gd name="T36" fmla="*/ 120 w 645"/>
                    <a:gd name="T37" fmla="*/ 79 h 270"/>
                    <a:gd name="T38" fmla="*/ 128 w 645"/>
                    <a:gd name="T39" fmla="*/ 80 h 270"/>
                    <a:gd name="T40" fmla="*/ 138 w 645"/>
                    <a:gd name="T41" fmla="*/ 82 h 270"/>
                    <a:gd name="T42" fmla="*/ 147 w 645"/>
                    <a:gd name="T43" fmla="*/ 84 h 270"/>
                    <a:gd name="T44" fmla="*/ 159 w 645"/>
                    <a:gd name="T45" fmla="*/ 86 h 270"/>
                    <a:gd name="T46" fmla="*/ 170 w 645"/>
                    <a:gd name="T47" fmla="*/ 89 h 270"/>
                    <a:gd name="T48" fmla="*/ 179 w 645"/>
                    <a:gd name="T49" fmla="*/ 90 h 270"/>
                    <a:gd name="T50" fmla="*/ 186 w 645"/>
                    <a:gd name="T51" fmla="*/ 87 h 270"/>
                    <a:gd name="T52" fmla="*/ 194 w 645"/>
                    <a:gd name="T53" fmla="*/ 78 h 270"/>
                    <a:gd name="T54" fmla="*/ 204 w 645"/>
                    <a:gd name="T55" fmla="*/ 67 h 270"/>
                    <a:gd name="T56" fmla="*/ 212 w 645"/>
                    <a:gd name="T57" fmla="*/ 58 h 270"/>
                    <a:gd name="T58" fmla="*/ 215 w 645"/>
                    <a:gd name="T59" fmla="*/ 51 h 270"/>
                    <a:gd name="T60" fmla="*/ 209 w 645"/>
                    <a:gd name="T61" fmla="*/ 50 h 270"/>
                    <a:gd name="T62" fmla="*/ 199 w 645"/>
                    <a:gd name="T63" fmla="*/ 49 h 270"/>
                    <a:gd name="T64" fmla="*/ 187 w 645"/>
                    <a:gd name="T65" fmla="*/ 48 h 270"/>
                    <a:gd name="T66" fmla="*/ 173 w 645"/>
                    <a:gd name="T67" fmla="*/ 49 h 270"/>
                    <a:gd name="T68" fmla="*/ 162 w 645"/>
                    <a:gd name="T69" fmla="*/ 51 h 270"/>
                    <a:gd name="T70" fmla="*/ 154 w 645"/>
                    <a:gd name="T71" fmla="*/ 51 h 270"/>
                    <a:gd name="T72" fmla="*/ 144 w 645"/>
                    <a:gd name="T73" fmla="*/ 52 h 270"/>
                    <a:gd name="T74" fmla="*/ 134 w 645"/>
                    <a:gd name="T75" fmla="*/ 53 h 270"/>
                    <a:gd name="T76" fmla="*/ 125 w 645"/>
                    <a:gd name="T77" fmla="*/ 53 h 270"/>
                    <a:gd name="T78" fmla="*/ 116 w 645"/>
                    <a:gd name="T79" fmla="*/ 54 h 270"/>
                    <a:gd name="T80" fmla="*/ 108 w 645"/>
                    <a:gd name="T81" fmla="*/ 54 h 270"/>
                    <a:gd name="T82" fmla="*/ 102 w 645"/>
                    <a:gd name="T83" fmla="*/ 54 h 270"/>
                    <a:gd name="T84" fmla="*/ 96 w 645"/>
                    <a:gd name="T85" fmla="*/ 54 h 270"/>
                    <a:gd name="T86" fmla="*/ 82 w 645"/>
                    <a:gd name="T87" fmla="*/ 51 h 270"/>
                    <a:gd name="T88" fmla="*/ 66 w 645"/>
                    <a:gd name="T89" fmla="*/ 48 h 270"/>
                    <a:gd name="T90" fmla="*/ 51 w 645"/>
                    <a:gd name="T91" fmla="*/ 43 h 270"/>
                    <a:gd name="T92" fmla="*/ 41 w 645"/>
                    <a:gd name="T93" fmla="*/ 37 h 270"/>
                    <a:gd name="T94" fmla="*/ 31 w 645"/>
                    <a:gd name="T95" fmla="*/ 28 h 270"/>
                    <a:gd name="T96" fmla="*/ 22 w 645"/>
                    <a:gd name="T97" fmla="*/ 19 h 270"/>
                    <a:gd name="T98" fmla="*/ 17 w 645"/>
                    <a:gd name="T99" fmla="*/ 13 h 270"/>
                    <a:gd name="T100" fmla="*/ 15 w 645"/>
                    <a:gd name="T101" fmla="*/ 11 h 270"/>
                    <a:gd name="T102" fmla="*/ 12 w 645"/>
                    <a:gd name="T103" fmla="*/ 7 h 270"/>
                    <a:gd name="T104" fmla="*/ 6 w 645"/>
                    <a:gd name="T105" fmla="*/ 2 h 270"/>
                    <a:gd name="T106" fmla="*/ 2 w 645"/>
                    <a:gd name="T107" fmla="*/ 0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5" h="270">
                      <a:moveTo>
                        <a:pt x="0" y="2"/>
                      </a:moveTo>
                      <a:lnTo>
                        <a:pt x="3" y="13"/>
                      </a:lnTo>
                      <a:lnTo>
                        <a:pt x="10" y="38"/>
                      </a:lnTo>
                      <a:lnTo>
                        <a:pt x="19" y="69"/>
                      </a:lnTo>
                      <a:lnTo>
                        <a:pt x="28" y="96"/>
                      </a:lnTo>
                      <a:lnTo>
                        <a:pt x="32" y="106"/>
                      </a:lnTo>
                      <a:lnTo>
                        <a:pt x="35" y="116"/>
                      </a:lnTo>
                      <a:lnTo>
                        <a:pt x="38" y="126"/>
                      </a:lnTo>
                      <a:lnTo>
                        <a:pt x="42" y="136"/>
                      </a:lnTo>
                      <a:lnTo>
                        <a:pt x="49" y="144"/>
                      </a:lnTo>
                      <a:lnTo>
                        <a:pt x="60" y="152"/>
                      </a:lnTo>
                      <a:lnTo>
                        <a:pt x="78" y="159"/>
                      </a:lnTo>
                      <a:lnTo>
                        <a:pt x="102" y="165"/>
                      </a:lnTo>
                      <a:lnTo>
                        <a:pt x="117" y="169"/>
                      </a:lnTo>
                      <a:lnTo>
                        <a:pt x="131" y="172"/>
                      </a:lnTo>
                      <a:lnTo>
                        <a:pt x="144" y="175"/>
                      </a:lnTo>
                      <a:lnTo>
                        <a:pt x="159" y="177"/>
                      </a:lnTo>
                      <a:lnTo>
                        <a:pt x="172" y="180"/>
                      </a:lnTo>
                      <a:lnTo>
                        <a:pt x="184" y="183"/>
                      </a:lnTo>
                      <a:lnTo>
                        <a:pt x="197" y="186"/>
                      </a:lnTo>
                      <a:lnTo>
                        <a:pt x="209" y="188"/>
                      </a:lnTo>
                      <a:lnTo>
                        <a:pt x="220" y="191"/>
                      </a:lnTo>
                      <a:lnTo>
                        <a:pt x="230" y="194"/>
                      </a:lnTo>
                      <a:lnTo>
                        <a:pt x="240" y="197"/>
                      </a:lnTo>
                      <a:lnTo>
                        <a:pt x="249" y="200"/>
                      </a:lnTo>
                      <a:lnTo>
                        <a:pt x="257" y="203"/>
                      </a:lnTo>
                      <a:lnTo>
                        <a:pt x="264" y="207"/>
                      </a:lnTo>
                      <a:lnTo>
                        <a:pt x="269" y="211"/>
                      </a:lnTo>
                      <a:lnTo>
                        <a:pt x="275" y="214"/>
                      </a:lnTo>
                      <a:lnTo>
                        <a:pt x="280" y="217"/>
                      </a:lnTo>
                      <a:lnTo>
                        <a:pt x="286" y="221"/>
                      </a:lnTo>
                      <a:lnTo>
                        <a:pt x="293" y="223"/>
                      </a:lnTo>
                      <a:lnTo>
                        <a:pt x="302" y="226"/>
                      </a:lnTo>
                      <a:lnTo>
                        <a:pt x="311" y="229"/>
                      </a:lnTo>
                      <a:lnTo>
                        <a:pt x="323" y="231"/>
                      </a:lnTo>
                      <a:lnTo>
                        <a:pt x="334" y="233"/>
                      </a:lnTo>
                      <a:lnTo>
                        <a:pt x="346" y="235"/>
                      </a:lnTo>
                      <a:lnTo>
                        <a:pt x="359" y="237"/>
                      </a:lnTo>
                      <a:lnTo>
                        <a:pt x="372" y="239"/>
                      </a:lnTo>
                      <a:lnTo>
                        <a:pt x="385" y="241"/>
                      </a:lnTo>
                      <a:lnTo>
                        <a:pt x="400" y="243"/>
                      </a:lnTo>
                      <a:lnTo>
                        <a:pt x="413" y="246"/>
                      </a:lnTo>
                      <a:lnTo>
                        <a:pt x="427" y="248"/>
                      </a:lnTo>
                      <a:lnTo>
                        <a:pt x="441" y="251"/>
                      </a:lnTo>
                      <a:lnTo>
                        <a:pt x="454" y="253"/>
                      </a:lnTo>
                      <a:lnTo>
                        <a:pt x="478" y="258"/>
                      </a:lnTo>
                      <a:lnTo>
                        <a:pt x="496" y="263"/>
                      </a:lnTo>
                      <a:lnTo>
                        <a:pt x="511" y="267"/>
                      </a:lnTo>
                      <a:lnTo>
                        <a:pt x="525" y="270"/>
                      </a:lnTo>
                      <a:lnTo>
                        <a:pt x="536" y="270"/>
                      </a:lnTo>
                      <a:lnTo>
                        <a:pt x="546" y="267"/>
                      </a:lnTo>
                      <a:lnTo>
                        <a:pt x="557" y="261"/>
                      </a:lnTo>
                      <a:lnTo>
                        <a:pt x="569" y="249"/>
                      </a:lnTo>
                      <a:lnTo>
                        <a:pt x="583" y="233"/>
                      </a:lnTo>
                      <a:lnTo>
                        <a:pt x="598" y="218"/>
                      </a:lnTo>
                      <a:lnTo>
                        <a:pt x="613" y="201"/>
                      </a:lnTo>
                      <a:lnTo>
                        <a:pt x="626" y="186"/>
                      </a:lnTo>
                      <a:lnTo>
                        <a:pt x="637" y="173"/>
                      </a:lnTo>
                      <a:lnTo>
                        <a:pt x="644" y="161"/>
                      </a:lnTo>
                      <a:lnTo>
                        <a:pt x="645" y="153"/>
                      </a:lnTo>
                      <a:lnTo>
                        <a:pt x="639" y="150"/>
                      </a:lnTo>
                      <a:lnTo>
                        <a:pt x="627" y="149"/>
                      </a:lnTo>
                      <a:lnTo>
                        <a:pt x="614" y="147"/>
                      </a:lnTo>
                      <a:lnTo>
                        <a:pt x="598" y="146"/>
                      </a:lnTo>
                      <a:lnTo>
                        <a:pt x="580" y="145"/>
                      </a:lnTo>
                      <a:lnTo>
                        <a:pt x="561" y="145"/>
                      </a:lnTo>
                      <a:lnTo>
                        <a:pt x="541" y="145"/>
                      </a:lnTo>
                      <a:lnTo>
                        <a:pt x="520" y="147"/>
                      </a:lnTo>
                      <a:lnTo>
                        <a:pt x="498" y="150"/>
                      </a:lnTo>
                      <a:lnTo>
                        <a:pt x="487" y="152"/>
                      </a:lnTo>
                      <a:lnTo>
                        <a:pt x="475" y="153"/>
                      </a:lnTo>
                      <a:lnTo>
                        <a:pt x="461" y="154"/>
                      </a:lnTo>
                      <a:lnTo>
                        <a:pt x="447" y="156"/>
                      </a:lnTo>
                      <a:lnTo>
                        <a:pt x="432" y="157"/>
                      </a:lnTo>
                      <a:lnTo>
                        <a:pt x="418" y="158"/>
                      </a:lnTo>
                      <a:lnTo>
                        <a:pt x="403" y="159"/>
                      </a:lnTo>
                      <a:lnTo>
                        <a:pt x="388" y="159"/>
                      </a:lnTo>
                      <a:lnTo>
                        <a:pt x="374" y="160"/>
                      </a:lnTo>
                      <a:lnTo>
                        <a:pt x="361" y="161"/>
                      </a:lnTo>
                      <a:lnTo>
                        <a:pt x="347" y="161"/>
                      </a:lnTo>
                      <a:lnTo>
                        <a:pt x="335" y="161"/>
                      </a:lnTo>
                      <a:lnTo>
                        <a:pt x="324" y="162"/>
                      </a:lnTo>
                      <a:lnTo>
                        <a:pt x="315" y="162"/>
                      </a:lnTo>
                      <a:lnTo>
                        <a:pt x="306" y="162"/>
                      </a:lnTo>
                      <a:lnTo>
                        <a:pt x="300" y="162"/>
                      </a:lnTo>
                      <a:lnTo>
                        <a:pt x="287" y="161"/>
                      </a:lnTo>
                      <a:lnTo>
                        <a:pt x="267" y="158"/>
                      </a:lnTo>
                      <a:lnTo>
                        <a:pt x="245" y="154"/>
                      </a:lnTo>
                      <a:lnTo>
                        <a:pt x="221" y="149"/>
                      </a:lnTo>
                      <a:lnTo>
                        <a:pt x="197" y="143"/>
                      </a:lnTo>
                      <a:lnTo>
                        <a:pt x="173" y="136"/>
                      </a:lnTo>
                      <a:lnTo>
                        <a:pt x="152" y="129"/>
                      </a:lnTo>
                      <a:lnTo>
                        <a:pt x="137" y="121"/>
                      </a:lnTo>
                      <a:lnTo>
                        <a:pt x="124" y="112"/>
                      </a:lnTo>
                      <a:lnTo>
                        <a:pt x="108" y="100"/>
                      </a:lnTo>
                      <a:lnTo>
                        <a:pt x="94" y="85"/>
                      </a:lnTo>
                      <a:lnTo>
                        <a:pt x="80" y="71"/>
                      </a:lnTo>
                      <a:lnTo>
                        <a:pt x="67" y="58"/>
                      </a:lnTo>
                      <a:lnTo>
                        <a:pt x="57" y="45"/>
                      </a:lnTo>
                      <a:lnTo>
                        <a:pt x="50" y="38"/>
                      </a:lnTo>
                      <a:lnTo>
                        <a:pt x="48" y="35"/>
                      </a:lnTo>
                      <a:lnTo>
                        <a:pt x="46" y="33"/>
                      </a:lnTo>
                      <a:lnTo>
                        <a:pt x="42" y="28"/>
                      </a:lnTo>
                      <a:lnTo>
                        <a:pt x="36" y="22"/>
                      </a:lnTo>
                      <a:lnTo>
                        <a:pt x="27" y="14"/>
                      </a:lnTo>
                      <a:lnTo>
                        <a:pt x="19" y="7"/>
                      </a:lnTo>
                      <a:lnTo>
                        <a:pt x="11" y="2"/>
                      </a:lnTo>
                      <a:lnTo>
                        <a:pt x="5" y="0"/>
                      </a:lnTo>
                      <a:lnTo>
                        <a:pt x="0" y="2"/>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7" name="Freeform 519"/>
                <p:cNvSpPr>
                  <a:spLocks/>
                </p:cNvSpPr>
                <p:nvPr/>
              </p:nvSpPr>
              <p:spPr bwMode="auto">
                <a:xfrm>
                  <a:off x="3408" y="2666"/>
                  <a:ext cx="272" cy="74"/>
                </a:xfrm>
                <a:custGeom>
                  <a:avLst/>
                  <a:gdLst>
                    <a:gd name="T0" fmla="*/ 5 w 816"/>
                    <a:gd name="T1" fmla="*/ 5 h 221"/>
                    <a:gd name="T2" fmla="*/ 8 w 816"/>
                    <a:gd name="T3" fmla="*/ 2 h 221"/>
                    <a:gd name="T4" fmla="*/ 11 w 816"/>
                    <a:gd name="T5" fmla="*/ 1 h 221"/>
                    <a:gd name="T6" fmla="*/ 17 w 816"/>
                    <a:gd name="T7" fmla="*/ 0 h 221"/>
                    <a:gd name="T8" fmla="*/ 24 w 816"/>
                    <a:gd name="T9" fmla="*/ 0 h 221"/>
                    <a:gd name="T10" fmla="*/ 34 w 816"/>
                    <a:gd name="T11" fmla="*/ 1 h 221"/>
                    <a:gd name="T12" fmla="*/ 50 w 816"/>
                    <a:gd name="T13" fmla="*/ 3 h 221"/>
                    <a:gd name="T14" fmla="*/ 68 w 816"/>
                    <a:gd name="T15" fmla="*/ 6 h 221"/>
                    <a:gd name="T16" fmla="*/ 90 w 816"/>
                    <a:gd name="T17" fmla="*/ 10 h 221"/>
                    <a:gd name="T18" fmla="*/ 112 w 816"/>
                    <a:gd name="T19" fmla="*/ 14 h 221"/>
                    <a:gd name="T20" fmla="*/ 134 w 816"/>
                    <a:gd name="T21" fmla="*/ 19 h 221"/>
                    <a:gd name="T22" fmla="*/ 155 w 816"/>
                    <a:gd name="T23" fmla="*/ 26 h 221"/>
                    <a:gd name="T24" fmla="*/ 165 w 816"/>
                    <a:gd name="T25" fmla="*/ 30 h 221"/>
                    <a:gd name="T26" fmla="*/ 173 w 816"/>
                    <a:gd name="T27" fmla="*/ 32 h 221"/>
                    <a:gd name="T28" fmla="*/ 187 w 816"/>
                    <a:gd name="T29" fmla="*/ 37 h 221"/>
                    <a:gd name="T30" fmla="*/ 204 w 816"/>
                    <a:gd name="T31" fmla="*/ 42 h 221"/>
                    <a:gd name="T32" fmla="*/ 223 w 816"/>
                    <a:gd name="T33" fmla="*/ 48 h 221"/>
                    <a:gd name="T34" fmla="*/ 242 w 816"/>
                    <a:gd name="T35" fmla="*/ 53 h 221"/>
                    <a:gd name="T36" fmla="*/ 258 w 816"/>
                    <a:gd name="T37" fmla="*/ 59 h 221"/>
                    <a:gd name="T38" fmla="*/ 269 w 816"/>
                    <a:gd name="T39" fmla="*/ 63 h 221"/>
                    <a:gd name="T40" fmla="*/ 272 w 816"/>
                    <a:gd name="T41" fmla="*/ 66 h 221"/>
                    <a:gd name="T42" fmla="*/ 270 w 816"/>
                    <a:gd name="T43" fmla="*/ 70 h 221"/>
                    <a:gd name="T44" fmla="*/ 269 w 816"/>
                    <a:gd name="T45" fmla="*/ 74 h 221"/>
                    <a:gd name="T46" fmla="*/ 266 w 816"/>
                    <a:gd name="T47" fmla="*/ 74 h 221"/>
                    <a:gd name="T48" fmla="*/ 260 w 816"/>
                    <a:gd name="T49" fmla="*/ 73 h 221"/>
                    <a:gd name="T50" fmla="*/ 252 w 816"/>
                    <a:gd name="T51" fmla="*/ 71 h 221"/>
                    <a:gd name="T52" fmla="*/ 243 w 816"/>
                    <a:gd name="T53" fmla="*/ 69 h 221"/>
                    <a:gd name="T54" fmla="*/ 233 w 816"/>
                    <a:gd name="T55" fmla="*/ 67 h 221"/>
                    <a:gd name="T56" fmla="*/ 222 w 816"/>
                    <a:gd name="T57" fmla="*/ 65 h 221"/>
                    <a:gd name="T58" fmla="*/ 211 w 816"/>
                    <a:gd name="T59" fmla="*/ 63 h 221"/>
                    <a:gd name="T60" fmla="*/ 201 w 816"/>
                    <a:gd name="T61" fmla="*/ 61 h 221"/>
                    <a:gd name="T62" fmla="*/ 190 w 816"/>
                    <a:gd name="T63" fmla="*/ 58 h 221"/>
                    <a:gd name="T64" fmla="*/ 178 w 816"/>
                    <a:gd name="T65" fmla="*/ 56 h 221"/>
                    <a:gd name="T66" fmla="*/ 168 w 816"/>
                    <a:gd name="T67" fmla="*/ 54 h 221"/>
                    <a:gd name="T68" fmla="*/ 158 w 816"/>
                    <a:gd name="T69" fmla="*/ 51 h 221"/>
                    <a:gd name="T70" fmla="*/ 149 w 816"/>
                    <a:gd name="T71" fmla="*/ 50 h 221"/>
                    <a:gd name="T72" fmla="*/ 142 w 816"/>
                    <a:gd name="T73" fmla="*/ 48 h 221"/>
                    <a:gd name="T74" fmla="*/ 137 w 816"/>
                    <a:gd name="T75" fmla="*/ 47 h 221"/>
                    <a:gd name="T76" fmla="*/ 134 w 816"/>
                    <a:gd name="T77" fmla="*/ 46 h 221"/>
                    <a:gd name="T78" fmla="*/ 123 w 816"/>
                    <a:gd name="T79" fmla="*/ 43 h 221"/>
                    <a:gd name="T80" fmla="*/ 106 w 816"/>
                    <a:gd name="T81" fmla="*/ 39 h 221"/>
                    <a:gd name="T82" fmla="*/ 85 w 816"/>
                    <a:gd name="T83" fmla="*/ 34 h 221"/>
                    <a:gd name="T84" fmla="*/ 63 w 816"/>
                    <a:gd name="T85" fmla="*/ 28 h 221"/>
                    <a:gd name="T86" fmla="*/ 42 w 816"/>
                    <a:gd name="T87" fmla="*/ 24 h 221"/>
                    <a:gd name="T88" fmla="*/ 25 w 816"/>
                    <a:gd name="T89" fmla="*/ 20 h 221"/>
                    <a:gd name="T90" fmla="*/ 13 w 816"/>
                    <a:gd name="T91" fmla="*/ 18 h 221"/>
                    <a:gd name="T92" fmla="*/ 6 w 816"/>
                    <a:gd name="T93" fmla="*/ 17 h 221"/>
                    <a:gd name="T94" fmla="*/ 2 w 816"/>
                    <a:gd name="T95" fmla="*/ 16 h 221"/>
                    <a:gd name="T96" fmla="*/ 0 w 816"/>
                    <a:gd name="T97" fmla="*/ 14 h 221"/>
                    <a:gd name="T98" fmla="*/ 1 w 816"/>
                    <a:gd name="T99" fmla="*/ 1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16" h="221">
                      <a:moveTo>
                        <a:pt x="10" y="20"/>
                      </a:moveTo>
                      <a:lnTo>
                        <a:pt x="15" y="15"/>
                      </a:lnTo>
                      <a:lnTo>
                        <a:pt x="19" y="10"/>
                      </a:lnTo>
                      <a:lnTo>
                        <a:pt x="24" y="6"/>
                      </a:lnTo>
                      <a:lnTo>
                        <a:pt x="29" y="4"/>
                      </a:lnTo>
                      <a:lnTo>
                        <a:pt x="34" y="2"/>
                      </a:lnTo>
                      <a:lnTo>
                        <a:pt x="41" y="0"/>
                      </a:lnTo>
                      <a:lnTo>
                        <a:pt x="50" y="0"/>
                      </a:lnTo>
                      <a:lnTo>
                        <a:pt x="62" y="0"/>
                      </a:lnTo>
                      <a:lnTo>
                        <a:pt x="71" y="1"/>
                      </a:lnTo>
                      <a:lnTo>
                        <a:pt x="84" y="2"/>
                      </a:lnTo>
                      <a:lnTo>
                        <a:pt x="103" y="4"/>
                      </a:lnTo>
                      <a:lnTo>
                        <a:pt x="124" y="6"/>
                      </a:lnTo>
                      <a:lnTo>
                        <a:pt x="149" y="9"/>
                      </a:lnTo>
                      <a:lnTo>
                        <a:pt x="175" y="13"/>
                      </a:lnTo>
                      <a:lnTo>
                        <a:pt x="205" y="17"/>
                      </a:lnTo>
                      <a:lnTo>
                        <a:pt x="237" y="22"/>
                      </a:lnTo>
                      <a:lnTo>
                        <a:pt x="270" y="29"/>
                      </a:lnTo>
                      <a:lnTo>
                        <a:pt x="303" y="35"/>
                      </a:lnTo>
                      <a:lnTo>
                        <a:pt x="336" y="42"/>
                      </a:lnTo>
                      <a:lnTo>
                        <a:pt x="370" y="50"/>
                      </a:lnTo>
                      <a:lnTo>
                        <a:pt x="402" y="58"/>
                      </a:lnTo>
                      <a:lnTo>
                        <a:pt x="434" y="69"/>
                      </a:lnTo>
                      <a:lnTo>
                        <a:pt x="464" y="79"/>
                      </a:lnTo>
                      <a:lnTo>
                        <a:pt x="491" y="90"/>
                      </a:lnTo>
                      <a:lnTo>
                        <a:pt x="494" y="91"/>
                      </a:lnTo>
                      <a:lnTo>
                        <a:pt x="504" y="93"/>
                      </a:lnTo>
                      <a:lnTo>
                        <a:pt x="518" y="97"/>
                      </a:lnTo>
                      <a:lnTo>
                        <a:pt x="537" y="104"/>
                      </a:lnTo>
                      <a:lnTo>
                        <a:pt x="560" y="110"/>
                      </a:lnTo>
                      <a:lnTo>
                        <a:pt x="585" y="117"/>
                      </a:lnTo>
                      <a:lnTo>
                        <a:pt x="612" y="125"/>
                      </a:lnTo>
                      <a:lnTo>
                        <a:pt x="641" y="133"/>
                      </a:lnTo>
                      <a:lnTo>
                        <a:pt x="670" y="142"/>
                      </a:lnTo>
                      <a:lnTo>
                        <a:pt x="698" y="151"/>
                      </a:lnTo>
                      <a:lnTo>
                        <a:pt x="725" y="159"/>
                      </a:lnTo>
                      <a:lnTo>
                        <a:pt x="751" y="168"/>
                      </a:lnTo>
                      <a:lnTo>
                        <a:pt x="773" y="175"/>
                      </a:lnTo>
                      <a:lnTo>
                        <a:pt x="793" y="183"/>
                      </a:lnTo>
                      <a:lnTo>
                        <a:pt x="807" y="189"/>
                      </a:lnTo>
                      <a:lnTo>
                        <a:pt x="816" y="194"/>
                      </a:lnTo>
                      <a:lnTo>
                        <a:pt x="815" y="196"/>
                      </a:lnTo>
                      <a:lnTo>
                        <a:pt x="814" y="203"/>
                      </a:lnTo>
                      <a:lnTo>
                        <a:pt x="811" y="210"/>
                      </a:lnTo>
                      <a:lnTo>
                        <a:pt x="809" y="219"/>
                      </a:lnTo>
                      <a:lnTo>
                        <a:pt x="807" y="220"/>
                      </a:lnTo>
                      <a:lnTo>
                        <a:pt x="803" y="221"/>
                      </a:lnTo>
                      <a:lnTo>
                        <a:pt x="797" y="221"/>
                      </a:lnTo>
                      <a:lnTo>
                        <a:pt x="790" y="220"/>
                      </a:lnTo>
                      <a:lnTo>
                        <a:pt x="779" y="219"/>
                      </a:lnTo>
                      <a:lnTo>
                        <a:pt x="768" y="216"/>
                      </a:lnTo>
                      <a:lnTo>
                        <a:pt x="757" y="213"/>
                      </a:lnTo>
                      <a:lnTo>
                        <a:pt x="744" y="210"/>
                      </a:lnTo>
                      <a:lnTo>
                        <a:pt x="729" y="207"/>
                      </a:lnTo>
                      <a:lnTo>
                        <a:pt x="714" y="204"/>
                      </a:lnTo>
                      <a:lnTo>
                        <a:pt x="698" y="201"/>
                      </a:lnTo>
                      <a:lnTo>
                        <a:pt x="682" y="197"/>
                      </a:lnTo>
                      <a:lnTo>
                        <a:pt x="667" y="194"/>
                      </a:lnTo>
                      <a:lnTo>
                        <a:pt x="650" y="190"/>
                      </a:lnTo>
                      <a:lnTo>
                        <a:pt x="634" y="187"/>
                      </a:lnTo>
                      <a:lnTo>
                        <a:pt x="618" y="184"/>
                      </a:lnTo>
                      <a:lnTo>
                        <a:pt x="603" y="181"/>
                      </a:lnTo>
                      <a:lnTo>
                        <a:pt x="587" y="177"/>
                      </a:lnTo>
                      <a:lnTo>
                        <a:pt x="569" y="173"/>
                      </a:lnTo>
                      <a:lnTo>
                        <a:pt x="553" y="170"/>
                      </a:lnTo>
                      <a:lnTo>
                        <a:pt x="535" y="167"/>
                      </a:lnTo>
                      <a:lnTo>
                        <a:pt x="519" y="163"/>
                      </a:lnTo>
                      <a:lnTo>
                        <a:pt x="503" y="160"/>
                      </a:lnTo>
                      <a:lnTo>
                        <a:pt x="487" y="156"/>
                      </a:lnTo>
                      <a:lnTo>
                        <a:pt x="473" y="153"/>
                      </a:lnTo>
                      <a:lnTo>
                        <a:pt x="458" y="150"/>
                      </a:lnTo>
                      <a:lnTo>
                        <a:pt x="446" y="148"/>
                      </a:lnTo>
                      <a:lnTo>
                        <a:pt x="435" y="145"/>
                      </a:lnTo>
                      <a:lnTo>
                        <a:pt x="426" y="143"/>
                      </a:lnTo>
                      <a:lnTo>
                        <a:pt x="417" y="140"/>
                      </a:lnTo>
                      <a:lnTo>
                        <a:pt x="411" y="139"/>
                      </a:lnTo>
                      <a:lnTo>
                        <a:pt x="407" y="138"/>
                      </a:lnTo>
                      <a:lnTo>
                        <a:pt x="401" y="137"/>
                      </a:lnTo>
                      <a:lnTo>
                        <a:pt x="388" y="133"/>
                      </a:lnTo>
                      <a:lnTo>
                        <a:pt x="368" y="129"/>
                      </a:lnTo>
                      <a:lnTo>
                        <a:pt x="346" y="123"/>
                      </a:lnTo>
                      <a:lnTo>
                        <a:pt x="318" y="117"/>
                      </a:lnTo>
                      <a:lnTo>
                        <a:pt x="288" y="110"/>
                      </a:lnTo>
                      <a:lnTo>
                        <a:pt x="256" y="101"/>
                      </a:lnTo>
                      <a:lnTo>
                        <a:pt x="224" y="93"/>
                      </a:lnTo>
                      <a:lnTo>
                        <a:pt x="190" y="85"/>
                      </a:lnTo>
                      <a:lnTo>
                        <a:pt x="158" y="78"/>
                      </a:lnTo>
                      <a:lnTo>
                        <a:pt x="127" y="71"/>
                      </a:lnTo>
                      <a:lnTo>
                        <a:pt x="98" y="65"/>
                      </a:lnTo>
                      <a:lnTo>
                        <a:pt x="74" y="59"/>
                      </a:lnTo>
                      <a:lnTo>
                        <a:pt x="53" y="55"/>
                      </a:lnTo>
                      <a:lnTo>
                        <a:pt x="39" y="53"/>
                      </a:lnTo>
                      <a:lnTo>
                        <a:pt x="30" y="52"/>
                      </a:lnTo>
                      <a:lnTo>
                        <a:pt x="19" y="52"/>
                      </a:lnTo>
                      <a:lnTo>
                        <a:pt x="11" y="51"/>
                      </a:lnTo>
                      <a:lnTo>
                        <a:pt x="5" y="49"/>
                      </a:lnTo>
                      <a:lnTo>
                        <a:pt x="2" y="45"/>
                      </a:lnTo>
                      <a:lnTo>
                        <a:pt x="0" y="41"/>
                      </a:lnTo>
                      <a:lnTo>
                        <a:pt x="1" y="35"/>
                      </a:lnTo>
                      <a:lnTo>
                        <a:pt x="4" y="29"/>
                      </a:lnTo>
                      <a:lnTo>
                        <a:pt x="10" y="20"/>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8" name="Freeform 520"/>
                <p:cNvSpPr>
                  <a:spLocks/>
                </p:cNvSpPr>
                <p:nvPr/>
              </p:nvSpPr>
              <p:spPr bwMode="auto">
                <a:xfrm>
                  <a:off x="3125" y="2641"/>
                  <a:ext cx="587" cy="83"/>
                </a:xfrm>
                <a:custGeom>
                  <a:avLst/>
                  <a:gdLst>
                    <a:gd name="T0" fmla="*/ 9 w 1760"/>
                    <a:gd name="T1" fmla="*/ 65 h 247"/>
                    <a:gd name="T2" fmla="*/ 37 w 1760"/>
                    <a:gd name="T3" fmla="*/ 56 h 247"/>
                    <a:gd name="T4" fmla="*/ 58 w 1760"/>
                    <a:gd name="T5" fmla="*/ 53 h 247"/>
                    <a:gd name="T6" fmla="*/ 75 w 1760"/>
                    <a:gd name="T7" fmla="*/ 49 h 247"/>
                    <a:gd name="T8" fmla="*/ 92 w 1760"/>
                    <a:gd name="T9" fmla="*/ 45 h 247"/>
                    <a:gd name="T10" fmla="*/ 108 w 1760"/>
                    <a:gd name="T11" fmla="*/ 42 h 247"/>
                    <a:gd name="T12" fmla="*/ 127 w 1760"/>
                    <a:gd name="T13" fmla="*/ 38 h 247"/>
                    <a:gd name="T14" fmla="*/ 163 w 1760"/>
                    <a:gd name="T15" fmla="*/ 28 h 247"/>
                    <a:gd name="T16" fmla="*/ 200 w 1760"/>
                    <a:gd name="T17" fmla="*/ 17 h 247"/>
                    <a:gd name="T18" fmla="*/ 221 w 1760"/>
                    <a:gd name="T19" fmla="*/ 10 h 247"/>
                    <a:gd name="T20" fmla="*/ 234 w 1760"/>
                    <a:gd name="T21" fmla="*/ 6 h 247"/>
                    <a:gd name="T22" fmla="*/ 263 w 1760"/>
                    <a:gd name="T23" fmla="*/ 0 h 247"/>
                    <a:gd name="T24" fmla="*/ 273 w 1760"/>
                    <a:gd name="T25" fmla="*/ 0 h 247"/>
                    <a:gd name="T26" fmla="*/ 282 w 1760"/>
                    <a:gd name="T27" fmla="*/ 2 h 247"/>
                    <a:gd name="T28" fmla="*/ 292 w 1760"/>
                    <a:gd name="T29" fmla="*/ 3 h 247"/>
                    <a:gd name="T30" fmla="*/ 299 w 1760"/>
                    <a:gd name="T31" fmla="*/ 3 h 247"/>
                    <a:gd name="T32" fmla="*/ 302 w 1760"/>
                    <a:gd name="T33" fmla="*/ 3 h 247"/>
                    <a:gd name="T34" fmla="*/ 317 w 1760"/>
                    <a:gd name="T35" fmla="*/ 5 h 247"/>
                    <a:gd name="T36" fmla="*/ 341 w 1760"/>
                    <a:gd name="T37" fmla="*/ 9 h 247"/>
                    <a:gd name="T38" fmla="*/ 371 w 1760"/>
                    <a:gd name="T39" fmla="*/ 14 h 247"/>
                    <a:gd name="T40" fmla="*/ 406 w 1760"/>
                    <a:gd name="T41" fmla="*/ 23 h 247"/>
                    <a:gd name="T42" fmla="*/ 444 w 1760"/>
                    <a:gd name="T43" fmla="*/ 32 h 247"/>
                    <a:gd name="T44" fmla="*/ 482 w 1760"/>
                    <a:gd name="T45" fmla="*/ 44 h 247"/>
                    <a:gd name="T46" fmla="*/ 517 w 1760"/>
                    <a:gd name="T47" fmla="*/ 58 h 247"/>
                    <a:gd name="T48" fmla="*/ 537 w 1760"/>
                    <a:gd name="T49" fmla="*/ 67 h 247"/>
                    <a:gd name="T50" fmla="*/ 563 w 1760"/>
                    <a:gd name="T51" fmla="*/ 75 h 247"/>
                    <a:gd name="T52" fmla="*/ 573 w 1760"/>
                    <a:gd name="T53" fmla="*/ 77 h 247"/>
                    <a:gd name="T54" fmla="*/ 577 w 1760"/>
                    <a:gd name="T55" fmla="*/ 78 h 247"/>
                    <a:gd name="T56" fmla="*/ 567 w 1760"/>
                    <a:gd name="T57" fmla="*/ 72 h 247"/>
                    <a:gd name="T58" fmla="*/ 544 w 1760"/>
                    <a:gd name="T59" fmla="*/ 60 h 247"/>
                    <a:gd name="T60" fmla="*/ 553 w 1760"/>
                    <a:gd name="T61" fmla="*/ 62 h 247"/>
                    <a:gd name="T62" fmla="*/ 582 w 1760"/>
                    <a:gd name="T63" fmla="*/ 75 h 247"/>
                    <a:gd name="T64" fmla="*/ 585 w 1760"/>
                    <a:gd name="T65" fmla="*/ 83 h 247"/>
                    <a:gd name="T66" fmla="*/ 573 w 1760"/>
                    <a:gd name="T67" fmla="*/ 82 h 247"/>
                    <a:gd name="T68" fmla="*/ 553 w 1760"/>
                    <a:gd name="T69" fmla="*/ 78 h 247"/>
                    <a:gd name="T70" fmla="*/ 532 w 1760"/>
                    <a:gd name="T71" fmla="*/ 71 h 247"/>
                    <a:gd name="T72" fmla="*/ 516 w 1760"/>
                    <a:gd name="T73" fmla="*/ 63 h 247"/>
                    <a:gd name="T74" fmla="*/ 499 w 1760"/>
                    <a:gd name="T75" fmla="*/ 56 h 247"/>
                    <a:gd name="T76" fmla="*/ 475 w 1760"/>
                    <a:gd name="T77" fmla="*/ 48 h 247"/>
                    <a:gd name="T78" fmla="*/ 447 w 1760"/>
                    <a:gd name="T79" fmla="*/ 39 h 247"/>
                    <a:gd name="T80" fmla="*/ 415 w 1760"/>
                    <a:gd name="T81" fmla="*/ 30 h 247"/>
                    <a:gd name="T82" fmla="*/ 381 w 1760"/>
                    <a:gd name="T83" fmla="*/ 22 h 247"/>
                    <a:gd name="T84" fmla="*/ 347 w 1760"/>
                    <a:gd name="T85" fmla="*/ 15 h 247"/>
                    <a:gd name="T86" fmla="*/ 314 w 1760"/>
                    <a:gd name="T87" fmla="*/ 10 h 247"/>
                    <a:gd name="T88" fmla="*/ 296 w 1760"/>
                    <a:gd name="T89" fmla="*/ 8 h 247"/>
                    <a:gd name="T90" fmla="*/ 280 w 1760"/>
                    <a:gd name="T91" fmla="*/ 8 h 247"/>
                    <a:gd name="T92" fmla="*/ 270 w 1760"/>
                    <a:gd name="T93" fmla="*/ 5 h 247"/>
                    <a:gd name="T94" fmla="*/ 262 w 1760"/>
                    <a:gd name="T95" fmla="*/ 5 h 247"/>
                    <a:gd name="T96" fmla="*/ 256 w 1760"/>
                    <a:gd name="T97" fmla="*/ 7 h 247"/>
                    <a:gd name="T98" fmla="*/ 227 w 1760"/>
                    <a:gd name="T99" fmla="*/ 16 h 247"/>
                    <a:gd name="T100" fmla="*/ 182 w 1760"/>
                    <a:gd name="T101" fmla="*/ 29 h 247"/>
                    <a:gd name="T102" fmla="*/ 133 w 1760"/>
                    <a:gd name="T103" fmla="*/ 41 h 247"/>
                    <a:gd name="T104" fmla="*/ 107 w 1760"/>
                    <a:gd name="T105" fmla="*/ 46 h 247"/>
                    <a:gd name="T106" fmla="*/ 79 w 1760"/>
                    <a:gd name="T107" fmla="*/ 52 h 247"/>
                    <a:gd name="T108" fmla="*/ 40 w 1760"/>
                    <a:gd name="T109" fmla="*/ 60 h 247"/>
                    <a:gd name="T110" fmla="*/ 8 w 1760"/>
                    <a:gd name="T111" fmla="*/ 67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60" h="247">
                      <a:moveTo>
                        <a:pt x="0" y="206"/>
                      </a:moveTo>
                      <a:lnTo>
                        <a:pt x="3" y="204"/>
                      </a:lnTo>
                      <a:lnTo>
                        <a:pt x="12" y="200"/>
                      </a:lnTo>
                      <a:lnTo>
                        <a:pt x="26" y="194"/>
                      </a:lnTo>
                      <a:lnTo>
                        <a:pt x="44" y="187"/>
                      </a:lnTo>
                      <a:lnTo>
                        <a:pt x="65" y="179"/>
                      </a:lnTo>
                      <a:lnTo>
                        <a:pt x="88" y="171"/>
                      </a:lnTo>
                      <a:lnTo>
                        <a:pt x="112" y="166"/>
                      </a:lnTo>
                      <a:lnTo>
                        <a:pt x="136" y="162"/>
                      </a:lnTo>
                      <a:lnTo>
                        <a:pt x="149" y="161"/>
                      </a:lnTo>
                      <a:lnTo>
                        <a:pt x="161" y="159"/>
                      </a:lnTo>
                      <a:lnTo>
                        <a:pt x="173" y="157"/>
                      </a:lnTo>
                      <a:lnTo>
                        <a:pt x="185" y="154"/>
                      </a:lnTo>
                      <a:lnTo>
                        <a:pt x="199" y="152"/>
                      </a:lnTo>
                      <a:lnTo>
                        <a:pt x="211" y="149"/>
                      </a:lnTo>
                      <a:lnTo>
                        <a:pt x="224" y="146"/>
                      </a:lnTo>
                      <a:lnTo>
                        <a:pt x="238" y="143"/>
                      </a:lnTo>
                      <a:lnTo>
                        <a:pt x="250" y="140"/>
                      </a:lnTo>
                      <a:lnTo>
                        <a:pt x="262" y="136"/>
                      </a:lnTo>
                      <a:lnTo>
                        <a:pt x="276" y="133"/>
                      </a:lnTo>
                      <a:lnTo>
                        <a:pt x="288" y="131"/>
                      </a:lnTo>
                      <a:lnTo>
                        <a:pt x="300" y="128"/>
                      </a:lnTo>
                      <a:lnTo>
                        <a:pt x="313" y="126"/>
                      </a:lnTo>
                      <a:lnTo>
                        <a:pt x="324" y="124"/>
                      </a:lnTo>
                      <a:lnTo>
                        <a:pt x="335" y="123"/>
                      </a:lnTo>
                      <a:lnTo>
                        <a:pt x="346" y="121"/>
                      </a:lnTo>
                      <a:lnTo>
                        <a:pt x="362" y="118"/>
                      </a:lnTo>
                      <a:lnTo>
                        <a:pt x="381" y="113"/>
                      </a:lnTo>
                      <a:lnTo>
                        <a:pt x="405" y="107"/>
                      </a:lnTo>
                      <a:lnTo>
                        <a:pt x="432" y="100"/>
                      </a:lnTo>
                      <a:lnTo>
                        <a:pt x="459" y="91"/>
                      </a:lnTo>
                      <a:lnTo>
                        <a:pt x="488" y="83"/>
                      </a:lnTo>
                      <a:lnTo>
                        <a:pt x="518" y="75"/>
                      </a:lnTo>
                      <a:lnTo>
                        <a:pt x="546" y="67"/>
                      </a:lnTo>
                      <a:lnTo>
                        <a:pt x="574" y="58"/>
                      </a:lnTo>
                      <a:lnTo>
                        <a:pt x="599" y="50"/>
                      </a:lnTo>
                      <a:lnTo>
                        <a:pt x="621" y="44"/>
                      </a:lnTo>
                      <a:lnTo>
                        <a:pt x="641" y="38"/>
                      </a:lnTo>
                      <a:lnTo>
                        <a:pt x="655" y="34"/>
                      </a:lnTo>
                      <a:lnTo>
                        <a:pt x="664" y="31"/>
                      </a:lnTo>
                      <a:lnTo>
                        <a:pt x="667" y="30"/>
                      </a:lnTo>
                      <a:lnTo>
                        <a:pt x="673" y="29"/>
                      </a:lnTo>
                      <a:lnTo>
                        <a:pt x="685" y="25"/>
                      </a:lnTo>
                      <a:lnTo>
                        <a:pt x="703" y="19"/>
                      </a:lnTo>
                      <a:lnTo>
                        <a:pt x="726" y="14"/>
                      </a:lnTo>
                      <a:lnTo>
                        <a:pt x="749" y="9"/>
                      </a:lnTo>
                      <a:lnTo>
                        <a:pt x="770" y="4"/>
                      </a:lnTo>
                      <a:lnTo>
                        <a:pt x="789" y="1"/>
                      </a:lnTo>
                      <a:lnTo>
                        <a:pt x="801" y="1"/>
                      </a:lnTo>
                      <a:lnTo>
                        <a:pt x="803" y="1"/>
                      </a:lnTo>
                      <a:lnTo>
                        <a:pt x="809" y="0"/>
                      </a:lnTo>
                      <a:lnTo>
                        <a:pt x="818" y="1"/>
                      </a:lnTo>
                      <a:lnTo>
                        <a:pt x="830" y="4"/>
                      </a:lnTo>
                      <a:lnTo>
                        <a:pt x="834" y="5"/>
                      </a:lnTo>
                      <a:lnTo>
                        <a:pt x="840" y="6"/>
                      </a:lnTo>
                      <a:lnTo>
                        <a:pt x="845" y="7"/>
                      </a:lnTo>
                      <a:lnTo>
                        <a:pt x="852" y="8"/>
                      </a:lnTo>
                      <a:lnTo>
                        <a:pt x="860" y="8"/>
                      </a:lnTo>
                      <a:lnTo>
                        <a:pt x="867" y="8"/>
                      </a:lnTo>
                      <a:lnTo>
                        <a:pt x="875" y="8"/>
                      </a:lnTo>
                      <a:lnTo>
                        <a:pt x="882" y="8"/>
                      </a:lnTo>
                      <a:lnTo>
                        <a:pt x="888" y="8"/>
                      </a:lnTo>
                      <a:lnTo>
                        <a:pt x="892" y="8"/>
                      </a:lnTo>
                      <a:lnTo>
                        <a:pt x="895" y="8"/>
                      </a:lnTo>
                      <a:lnTo>
                        <a:pt x="896" y="8"/>
                      </a:lnTo>
                      <a:lnTo>
                        <a:pt x="897" y="8"/>
                      </a:lnTo>
                      <a:lnTo>
                        <a:pt x="901" y="9"/>
                      </a:lnTo>
                      <a:lnTo>
                        <a:pt x="906" y="9"/>
                      </a:lnTo>
                      <a:lnTo>
                        <a:pt x="915" y="10"/>
                      </a:lnTo>
                      <a:lnTo>
                        <a:pt x="925" y="12"/>
                      </a:lnTo>
                      <a:lnTo>
                        <a:pt x="936" y="13"/>
                      </a:lnTo>
                      <a:lnTo>
                        <a:pt x="951" y="15"/>
                      </a:lnTo>
                      <a:lnTo>
                        <a:pt x="966" y="17"/>
                      </a:lnTo>
                      <a:lnTo>
                        <a:pt x="982" y="20"/>
                      </a:lnTo>
                      <a:lnTo>
                        <a:pt x="1002" y="24"/>
                      </a:lnTo>
                      <a:lnTo>
                        <a:pt x="1021" y="27"/>
                      </a:lnTo>
                      <a:lnTo>
                        <a:pt x="1043" y="31"/>
                      </a:lnTo>
                      <a:lnTo>
                        <a:pt x="1065" y="34"/>
                      </a:lnTo>
                      <a:lnTo>
                        <a:pt x="1088" y="39"/>
                      </a:lnTo>
                      <a:lnTo>
                        <a:pt x="1113" y="43"/>
                      </a:lnTo>
                      <a:lnTo>
                        <a:pt x="1138" y="48"/>
                      </a:lnTo>
                      <a:lnTo>
                        <a:pt x="1164" y="54"/>
                      </a:lnTo>
                      <a:lnTo>
                        <a:pt x="1191" y="59"/>
                      </a:lnTo>
                      <a:lnTo>
                        <a:pt x="1218" y="67"/>
                      </a:lnTo>
                      <a:lnTo>
                        <a:pt x="1246" y="73"/>
                      </a:lnTo>
                      <a:lnTo>
                        <a:pt x="1274" y="80"/>
                      </a:lnTo>
                      <a:lnTo>
                        <a:pt x="1302" y="87"/>
                      </a:lnTo>
                      <a:lnTo>
                        <a:pt x="1331" y="95"/>
                      </a:lnTo>
                      <a:lnTo>
                        <a:pt x="1359" y="104"/>
                      </a:lnTo>
                      <a:lnTo>
                        <a:pt x="1387" y="113"/>
                      </a:lnTo>
                      <a:lnTo>
                        <a:pt x="1415" y="122"/>
                      </a:lnTo>
                      <a:lnTo>
                        <a:pt x="1444" y="131"/>
                      </a:lnTo>
                      <a:lnTo>
                        <a:pt x="1471" y="142"/>
                      </a:lnTo>
                      <a:lnTo>
                        <a:pt x="1497" y="152"/>
                      </a:lnTo>
                      <a:lnTo>
                        <a:pt x="1524" y="163"/>
                      </a:lnTo>
                      <a:lnTo>
                        <a:pt x="1549" y="174"/>
                      </a:lnTo>
                      <a:lnTo>
                        <a:pt x="1574" y="187"/>
                      </a:lnTo>
                      <a:lnTo>
                        <a:pt x="1578" y="189"/>
                      </a:lnTo>
                      <a:lnTo>
                        <a:pt x="1591" y="193"/>
                      </a:lnTo>
                      <a:lnTo>
                        <a:pt x="1609" y="199"/>
                      </a:lnTo>
                      <a:lnTo>
                        <a:pt x="1629" y="206"/>
                      </a:lnTo>
                      <a:lnTo>
                        <a:pt x="1651" y="213"/>
                      </a:lnTo>
                      <a:lnTo>
                        <a:pt x="1672" y="220"/>
                      </a:lnTo>
                      <a:lnTo>
                        <a:pt x="1688" y="224"/>
                      </a:lnTo>
                      <a:lnTo>
                        <a:pt x="1699" y="226"/>
                      </a:lnTo>
                      <a:lnTo>
                        <a:pt x="1706" y="226"/>
                      </a:lnTo>
                      <a:lnTo>
                        <a:pt x="1712" y="227"/>
                      </a:lnTo>
                      <a:lnTo>
                        <a:pt x="1718" y="228"/>
                      </a:lnTo>
                      <a:lnTo>
                        <a:pt x="1722" y="229"/>
                      </a:lnTo>
                      <a:lnTo>
                        <a:pt x="1726" y="230"/>
                      </a:lnTo>
                      <a:lnTo>
                        <a:pt x="1729" y="231"/>
                      </a:lnTo>
                      <a:lnTo>
                        <a:pt x="1730" y="232"/>
                      </a:lnTo>
                      <a:lnTo>
                        <a:pt x="1731" y="232"/>
                      </a:lnTo>
                      <a:lnTo>
                        <a:pt x="1727" y="230"/>
                      </a:lnTo>
                      <a:lnTo>
                        <a:pt x="1717" y="224"/>
                      </a:lnTo>
                      <a:lnTo>
                        <a:pt x="1701" y="214"/>
                      </a:lnTo>
                      <a:lnTo>
                        <a:pt x="1683" y="204"/>
                      </a:lnTo>
                      <a:lnTo>
                        <a:pt x="1664" y="194"/>
                      </a:lnTo>
                      <a:lnTo>
                        <a:pt x="1646" y="185"/>
                      </a:lnTo>
                      <a:lnTo>
                        <a:pt x="1631" y="178"/>
                      </a:lnTo>
                      <a:lnTo>
                        <a:pt x="1619" y="174"/>
                      </a:lnTo>
                      <a:lnTo>
                        <a:pt x="1624" y="175"/>
                      </a:lnTo>
                      <a:lnTo>
                        <a:pt x="1639" y="179"/>
                      </a:lnTo>
                      <a:lnTo>
                        <a:pt x="1658" y="185"/>
                      </a:lnTo>
                      <a:lnTo>
                        <a:pt x="1682" y="192"/>
                      </a:lnTo>
                      <a:lnTo>
                        <a:pt x="1706" y="200"/>
                      </a:lnTo>
                      <a:lnTo>
                        <a:pt x="1728" y="210"/>
                      </a:lnTo>
                      <a:lnTo>
                        <a:pt x="1746" y="223"/>
                      </a:lnTo>
                      <a:lnTo>
                        <a:pt x="1757" y="235"/>
                      </a:lnTo>
                      <a:lnTo>
                        <a:pt x="1760" y="247"/>
                      </a:lnTo>
                      <a:lnTo>
                        <a:pt x="1759" y="247"/>
                      </a:lnTo>
                      <a:lnTo>
                        <a:pt x="1755" y="247"/>
                      </a:lnTo>
                      <a:lnTo>
                        <a:pt x="1748" y="246"/>
                      </a:lnTo>
                      <a:lnTo>
                        <a:pt x="1739" y="245"/>
                      </a:lnTo>
                      <a:lnTo>
                        <a:pt x="1729" y="244"/>
                      </a:lnTo>
                      <a:lnTo>
                        <a:pt x="1718" y="243"/>
                      </a:lnTo>
                      <a:lnTo>
                        <a:pt x="1704" y="241"/>
                      </a:lnTo>
                      <a:lnTo>
                        <a:pt x="1690" y="238"/>
                      </a:lnTo>
                      <a:lnTo>
                        <a:pt x="1675" y="236"/>
                      </a:lnTo>
                      <a:lnTo>
                        <a:pt x="1658" y="232"/>
                      </a:lnTo>
                      <a:lnTo>
                        <a:pt x="1643" y="228"/>
                      </a:lnTo>
                      <a:lnTo>
                        <a:pt x="1626" y="223"/>
                      </a:lnTo>
                      <a:lnTo>
                        <a:pt x="1610" y="218"/>
                      </a:lnTo>
                      <a:lnTo>
                        <a:pt x="1595" y="211"/>
                      </a:lnTo>
                      <a:lnTo>
                        <a:pt x="1579" y="204"/>
                      </a:lnTo>
                      <a:lnTo>
                        <a:pt x="1565" y="196"/>
                      </a:lnTo>
                      <a:lnTo>
                        <a:pt x="1557" y="192"/>
                      </a:lnTo>
                      <a:lnTo>
                        <a:pt x="1547" y="187"/>
                      </a:lnTo>
                      <a:lnTo>
                        <a:pt x="1537" y="183"/>
                      </a:lnTo>
                      <a:lnTo>
                        <a:pt x="1525" y="176"/>
                      </a:lnTo>
                      <a:lnTo>
                        <a:pt x="1511" y="171"/>
                      </a:lnTo>
                      <a:lnTo>
                        <a:pt x="1496" y="166"/>
                      </a:lnTo>
                      <a:lnTo>
                        <a:pt x="1480" y="160"/>
                      </a:lnTo>
                      <a:lnTo>
                        <a:pt x="1462" y="154"/>
                      </a:lnTo>
                      <a:lnTo>
                        <a:pt x="1444" y="148"/>
                      </a:lnTo>
                      <a:lnTo>
                        <a:pt x="1424" y="142"/>
                      </a:lnTo>
                      <a:lnTo>
                        <a:pt x="1405" y="135"/>
                      </a:lnTo>
                      <a:lnTo>
                        <a:pt x="1383" y="129"/>
                      </a:lnTo>
                      <a:lnTo>
                        <a:pt x="1362" y="122"/>
                      </a:lnTo>
                      <a:lnTo>
                        <a:pt x="1339" y="116"/>
                      </a:lnTo>
                      <a:lnTo>
                        <a:pt x="1316" y="110"/>
                      </a:lnTo>
                      <a:lnTo>
                        <a:pt x="1292" y="103"/>
                      </a:lnTo>
                      <a:lnTo>
                        <a:pt x="1267" y="96"/>
                      </a:lnTo>
                      <a:lnTo>
                        <a:pt x="1243" y="90"/>
                      </a:lnTo>
                      <a:lnTo>
                        <a:pt x="1217" y="84"/>
                      </a:lnTo>
                      <a:lnTo>
                        <a:pt x="1193" y="78"/>
                      </a:lnTo>
                      <a:lnTo>
                        <a:pt x="1167" y="72"/>
                      </a:lnTo>
                      <a:lnTo>
                        <a:pt x="1141" y="66"/>
                      </a:lnTo>
                      <a:lnTo>
                        <a:pt x="1116" y="61"/>
                      </a:lnTo>
                      <a:lnTo>
                        <a:pt x="1090" y="55"/>
                      </a:lnTo>
                      <a:lnTo>
                        <a:pt x="1064" y="50"/>
                      </a:lnTo>
                      <a:lnTo>
                        <a:pt x="1040" y="45"/>
                      </a:lnTo>
                      <a:lnTo>
                        <a:pt x="1014" y="41"/>
                      </a:lnTo>
                      <a:lnTo>
                        <a:pt x="990" y="37"/>
                      </a:lnTo>
                      <a:lnTo>
                        <a:pt x="966" y="33"/>
                      </a:lnTo>
                      <a:lnTo>
                        <a:pt x="942" y="30"/>
                      </a:lnTo>
                      <a:lnTo>
                        <a:pt x="919" y="27"/>
                      </a:lnTo>
                      <a:lnTo>
                        <a:pt x="896" y="24"/>
                      </a:lnTo>
                      <a:lnTo>
                        <a:pt x="894" y="24"/>
                      </a:lnTo>
                      <a:lnTo>
                        <a:pt x="887" y="25"/>
                      </a:lnTo>
                      <a:lnTo>
                        <a:pt x="877" y="25"/>
                      </a:lnTo>
                      <a:lnTo>
                        <a:pt x="865" y="26"/>
                      </a:lnTo>
                      <a:lnTo>
                        <a:pt x="853" y="26"/>
                      </a:lnTo>
                      <a:lnTo>
                        <a:pt x="841" y="25"/>
                      </a:lnTo>
                      <a:lnTo>
                        <a:pt x="831" y="24"/>
                      </a:lnTo>
                      <a:lnTo>
                        <a:pt x="823" y="20"/>
                      </a:lnTo>
                      <a:lnTo>
                        <a:pt x="817" y="17"/>
                      </a:lnTo>
                      <a:lnTo>
                        <a:pt x="810" y="16"/>
                      </a:lnTo>
                      <a:lnTo>
                        <a:pt x="803" y="15"/>
                      </a:lnTo>
                      <a:lnTo>
                        <a:pt x="797" y="15"/>
                      </a:lnTo>
                      <a:lnTo>
                        <a:pt x="791" y="16"/>
                      </a:lnTo>
                      <a:lnTo>
                        <a:pt x="785" y="16"/>
                      </a:lnTo>
                      <a:lnTo>
                        <a:pt x="782" y="17"/>
                      </a:lnTo>
                      <a:lnTo>
                        <a:pt x="781" y="17"/>
                      </a:lnTo>
                      <a:lnTo>
                        <a:pt x="778" y="18"/>
                      </a:lnTo>
                      <a:lnTo>
                        <a:pt x="769" y="22"/>
                      </a:lnTo>
                      <a:lnTo>
                        <a:pt x="754" y="26"/>
                      </a:lnTo>
                      <a:lnTo>
                        <a:pt x="734" y="32"/>
                      </a:lnTo>
                      <a:lnTo>
                        <a:pt x="710" y="40"/>
                      </a:lnTo>
                      <a:lnTo>
                        <a:pt x="682" y="48"/>
                      </a:lnTo>
                      <a:lnTo>
                        <a:pt x="650" y="57"/>
                      </a:lnTo>
                      <a:lnTo>
                        <a:pt x="617" y="67"/>
                      </a:lnTo>
                      <a:lnTo>
                        <a:pt x="581" y="77"/>
                      </a:lnTo>
                      <a:lnTo>
                        <a:pt x="545" y="87"/>
                      </a:lnTo>
                      <a:lnTo>
                        <a:pt x="509" y="96"/>
                      </a:lnTo>
                      <a:lnTo>
                        <a:pt x="472" y="106"/>
                      </a:lnTo>
                      <a:lnTo>
                        <a:pt x="435" y="115"/>
                      </a:lnTo>
                      <a:lnTo>
                        <a:pt x="400" y="123"/>
                      </a:lnTo>
                      <a:lnTo>
                        <a:pt x="366" y="130"/>
                      </a:lnTo>
                      <a:lnTo>
                        <a:pt x="335" y="135"/>
                      </a:lnTo>
                      <a:lnTo>
                        <a:pt x="332" y="136"/>
                      </a:lnTo>
                      <a:lnTo>
                        <a:pt x="322" y="137"/>
                      </a:lnTo>
                      <a:lnTo>
                        <a:pt x="306" y="141"/>
                      </a:lnTo>
                      <a:lnTo>
                        <a:pt x="287" y="145"/>
                      </a:lnTo>
                      <a:lnTo>
                        <a:pt x="263" y="149"/>
                      </a:lnTo>
                      <a:lnTo>
                        <a:pt x="238" y="154"/>
                      </a:lnTo>
                      <a:lnTo>
                        <a:pt x="209" y="160"/>
                      </a:lnTo>
                      <a:lnTo>
                        <a:pt x="179" y="166"/>
                      </a:lnTo>
                      <a:lnTo>
                        <a:pt x="150" y="172"/>
                      </a:lnTo>
                      <a:lnTo>
                        <a:pt x="120" y="178"/>
                      </a:lnTo>
                      <a:lnTo>
                        <a:pt x="92" y="184"/>
                      </a:lnTo>
                      <a:lnTo>
                        <a:pt x="65" y="190"/>
                      </a:lnTo>
                      <a:lnTo>
                        <a:pt x="43" y="195"/>
                      </a:lnTo>
                      <a:lnTo>
                        <a:pt x="23" y="199"/>
                      </a:lnTo>
                      <a:lnTo>
                        <a:pt x="9" y="203"/>
                      </a:lnTo>
                      <a:lnTo>
                        <a:pt x="0" y="206"/>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99" name="Freeform 521"/>
                <p:cNvSpPr>
                  <a:spLocks/>
                </p:cNvSpPr>
                <p:nvPr/>
              </p:nvSpPr>
              <p:spPr bwMode="auto">
                <a:xfrm>
                  <a:off x="3120" y="2633"/>
                  <a:ext cx="557" cy="73"/>
                </a:xfrm>
                <a:custGeom>
                  <a:avLst/>
                  <a:gdLst>
                    <a:gd name="T0" fmla="*/ 1 w 1671"/>
                    <a:gd name="T1" fmla="*/ 69 h 219"/>
                    <a:gd name="T2" fmla="*/ 6 w 1671"/>
                    <a:gd name="T3" fmla="*/ 67 h 219"/>
                    <a:gd name="T4" fmla="*/ 19 w 1671"/>
                    <a:gd name="T5" fmla="*/ 66 h 219"/>
                    <a:gd name="T6" fmla="*/ 28 w 1671"/>
                    <a:gd name="T7" fmla="*/ 65 h 219"/>
                    <a:gd name="T8" fmla="*/ 46 w 1671"/>
                    <a:gd name="T9" fmla="*/ 61 h 219"/>
                    <a:gd name="T10" fmla="*/ 70 w 1671"/>
                    <a:gd name="T11" fmla="*/ 56 h 219"/>
                    <a:gd name="T12" fmla="*/ 98 w 1671"/>
                    <a:gd name="T13" fmla="*/ 49 h 219"/>
                    <a:gd name="T14" fmla="*/ 129 w 1671"/>
                    <a:gd name="T15" fmla="*/ 41 h 219"/>
                    <a:gd name="T16" fmla="*/ 161 w 1671"/>
                    <a:gd name="T17" fmla="*/ 34 h 219"/>
                    <a:gd name="T18" fmla="*/ 192 w 1671"/>
                    <a:gd name="T19" fmla="*/ 26 h 219"/>
                    <a:gd name="T20" fmla="*/ 219 w 1671"/>
                    <a:gd name="T21" fmla="*/ 19 h 219"/>
                    <a:gd name="T22" fmla="*/ 241 w 1671"/>
                    <a:gd name="T23" fmla="*/ 12 h 219"/>
                    <a:gd name="T24" fmla="*/ 256 w 1671"/>
                    <a:gd name="T25" fmla="*/ 8 h 219"/>
                    <a:gd name="T26" fmla="*/ 261 w 1671"/>
                    <a:gd name="T27" fmla="*/ 5 h 219"/>
                    <a:gd name="T28" fmla="*/ 270 w 1671"/>
                    <a:gd name="T29" fmla="*/ 5 h 219"/>
                    <a:gd name="T30" fmla="*/ 285 w 1671"/>
                    <a:gd name="T31" fmla="*/ 6 h 219"/>
                    <a:gd name="T32" fmla="*/ 292 w 1671"/>
                    <a:gd name="T33" fmla="*/ 7 h 219"/>
                    <a:gd name="T34" fmla="*/ 300 w 1671"/>
                    <a:gd name="T35" fmla="*/ 8 h 219"/>
                    <a:gd name="T36" fmla="*/ 313 w 1671"/>
                    <a:gd name="T37" fmla="*/ 9 h 219"/>
                    <a:gd name="T38" fmla="*/ 331 w 1671"/>
                    <a:gd name="T39" fmla="*/ 11 h 219"/>
                    <a:gd name="T40" fmla="*/ 354 w 1671"/>
                    <a:gd name="T41" fmla="*/ 13 h 219"/>
                    <a:gd name="T42" fmla="*/ 380 w 1671"/>
                    <a:gd name="T43" fmla="*/ 18 h 219"/>
                    <a:gd name="T44" fmla="*/ 408 w 1671"/>
                    <a:gd name="T45" fmla="*/ 23 h 219"/>
                    <a:gd name="T46" fmla="*/ 439 w 1671"/>
                    <a:gd name="T47" fmla="*/ 31 h 219"/>
                    <a:gd name="T48" fmla="*/ 471 w 1671"/>
                    <a:gd name="T49" fmla="*/ 40 h 219"/>
                    <a:gd name="T50" fmla="*/ 503 w 1671"/>
                    <a:gd name="T51" fmla="*/ 52 h 219"/>
                    <a:gd name="T52" fmla="*/ 534 w 1671"/>
                    <a:gd name="T53" fmla="*/ 66 h 219"/>
                    <a:gd name="T54" fmla="*/ 533 w 1671"/>
                    <a:gd name="T55" fmla="*/ 61 h 219"/>
                    <a:gd name="T56" fmla="*/ 531 w 1671"/>
                    <a:gd name="T57" fmla="*/ 60 h 219"/>
                    <a:gd name="T58" fmla="*/ 523 w 1671"/>
                    <a:gd name="T59" fmla="*/ 56 h 219"/>
                    <a:gd name="T60" fmla="*/ 510 w 1671"/>
                    <a:gd name="T61" fmla="*/ 51 h 219"/>
                    <a:gd name="T62" fmla="*/ 492 w 1671"/>
                    <a:gd name="T63" fmla="*/ 44 h 219"/>
                    <a:gd name="T64" fmla="*/ 470 w 1671"/>
                    <a:gd name="T65" fmla="*/ 36 h 219"/>
                    <a:gd name="T66" fmla="*/ 445 w 1671"/>
                    <a:gd name="T67" fmla="*/ 28 h 219"/>
                    <a:gd name="T68" fmla="*/ 417 w 1671"/>
                    <a:gd name="T69" fmla="*/ 21 h 219"/>
                    <a:gd name="T70" fmla="*/ 385 w 1671"/>
                    <a:gd name="T71" fmla="*/ 13 h 219"/>
                    <a:gd name="T72" fmla="*/ 351 w 1671"/>
                    <a:gd name="T73" fmla="*/ 8 h 219"/>
                    <a:gd name="T74" fmla="*/ 315 w 1671"/>
                    <a:gd name="T75" fmla="*/ 4 h 219"/>
                    <a:gd name="T76" fmla="*/ 290 w 1671"/>
                    <a:gd name="T77" fmla="*/ 2 h 219"/>
                    <a:gd name="T78" fmla="*/ 280 w 1671"/>
                    <a:gd name="T79" fmla="*/ 0 h 219"/>
                    <a:gd name="T80" fmla="*/ 263 w 1671"/>
                    <a:gd name="T81" fmla="*/ 0 h 219"/>
                    <a:gd name="T82" fmla="*/ 252 w 1671"/>
                    <a:gd name="T83" fmla="*/ 2 h 219"/>
                    <a:gd name="T84" fmla="*/ 241 w 1671"/>
                    <a:gd name="T85" fmla="*/ 5 h 219"/>
                    <a:gd name="T86" fmla="*/ 224 w 1671"/>
                    <a:gd name="T87" fmla="*/ 10 h 219"/>
                    <a:gd name="T88" fmla="*/ 203 w 1671"/>
                    <a:gd name="T89" fmla="*/ 16 h 219"/>
                    <a:gd name="T90" fmla="*/ 178 w 1671"/>
                    <a:gd name="T91" fmla="*/ 23 h 219"/>
                    <a:gd name="T92" fmla="*/ 152 w 1671"/>
                    <a:gd name="T93" fmla="*/ 30 h 219"/>
                    <a:gd name="T94" fmla="*/ 124 w 1671"/>
                    <a:gd name="T95" fmla="*/ 37 h 219"/>
                    <a:gd name="T96" fmla="*/ 96 w 1671"/>
                    <a:gd name="T97" fmla="*/ 44 h 219"/>
                    <a:gd name="T98" fmla="*/ 69 w 1671"/>
                    <a:gd name="T99" fmla="*/ 51 h 219"/>
                    <a:gd name="T100" fmla="*/ 44 w 1671"/>
                    <a:gd name="T101" fmla="*/ 56 h 219"/>
                    <a:gd name="T102" fmla="*/ 21 w 1671"/>
                    <a:gd name="T103" fmla="*/ 60 h 219"/>
                    <a:gd name="T104" fmla="*/ 3 w 1671"/>
                    <a:gd name="T105" fmla="*/ 64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1" h="219">
                      <a:moveTo>
                        <a:pt x="0" y="207"/>
                      </a:moveTo>
                      <a:lnTo>
                        <a:pt x="1" y="207"/>
                      </a:lnTo>
                      <a:lnTo>
                        <a:pt x="2" y="206"/>
                      </a:lnTo>
                      <a:lnTo>
                        <a:pt x="7" y="205"/>
                      </a:lnTo>
                      <a:lnTo>
                        <a:pt x="12" y="204"/>
                      </a:lnTo>
                      <a:lnTo>
                        <a:pt x="19" y="202"/>
                      </a:lnTo>
                      <a:lnTo>
                        <a:pt x="29" y="201"/>
                      </a:lnTo>
                      <a:lnTo>
                        <a:pt x="41" y="199"/>
                      </a:lnTo>
                      <a:lnTo>
                        <a:pt x="57" y="198"/>
                      </a:lnTo>
                      <a:lnTo>
                        <a:pt x="63" y="197"/>
                      </a:lnTo>
                      <a:lnTo>
                        <a:pt x="72" y="196"/>
                      </a:lnTo>
                      <a:lnTo>
                        <a:pt x="83" y="194"/>
                      </a:lnTo>
                      <a:lnTo>
                        <a:pt x="99" y="191"/>
                      </a:lnTo>
                      <a:lnTo>
                        <a:pt x="116" y="187"/>
                      </a:lnTo>
                      <a:lnTo>
                        <a:pt x="137" y="183"/>
                      </a:lnTo>
                      <a:lnTo>
                        <a:pt x="158" y="178"/>
                      </a:lnTo>
                      <a:lnTo>
                        <a:pt x="183" y="173"/>
                      </a:lnTo>
                      <a:lnTo>
                        <a:pt x="209" y="167"/>
                      </a:lnTo>
                      <a:lnTo>
                        <a:pt x="235" y="160"/>
                      </a:lnTo>
                      <a:lnTo>
                        <a:pt x="264" y="154"/>
                      </a:lnTo>
                      <a:lnTo>
                        <a:pt x="294" y="147"/>
                      </a:lnTo>
                      <a:lnTo>
                        <a:pt x="324" y="140"/>
                      </a:lnTo>
                      <a:lnTo>
                        <a:pt x="356" y="132"/>
                      </a:lnTo>
                      <a:lnTo>
                        <a:pt x="387" y="124"/>
                      </a:lnTo>
                      <a:lnTo>
                        <a:pt x="420" y="116"/>
                      </a:lnTo>
                      <a:lnTo>
                        <a:pt x="452" y="109"/>
                      </a:lnTo>
                      <a:lnTo>
                        <a:pt x="482" y="101"/>
                      </a:lnTo>
                      <a:lnTo>
                        <a:pt x="514" y="93"/>
                      </a:lnTo>
                      <a:lnTo>
                        <a:pt x="545" y="85"/>
                      </a:lnTo>
                      <a:lnTo>
                        <a:pt x="575" y="77"/>
                      </a:lnTo>
                      <a:lnTo>
                        <a:pt x="603" y="70"/>
                      </a:lnTo>
                      <a:lnTo>
                        <a:pt x="630" y="63"/>
                      </a:lnTo>
                      <a:lnTo>
                        <a:pt x="656" y="56"/>
                      </a:lnTo>
                      <a:lnTo>
                        <a:pt x="680" y="50"/>
                      </a:lnTo>
                      <a:lnTo>
                        <a:pt x="702" y="43"/>
                      </a:lnTo>
                      <a:lnTo>
                        <a:pt x="722" y="37"/>
                      </a:lnTo>
                      <a:lnTo>
                        <a:pt x="740" y="32"/>
                      </a:lnTo>
                      <a:lnTo>
                        <a:pt x="755" y="27"/>
                      </a:lnTo>
                      <a:lnTo>
                        <a:pt x="767" y="23"/>
                      </a:lnTo>
                      <a:lnTo>
                        <a:pt x="776" y="19"/>
                      </a:lnTo>
                      <a:lnTo>
                        <a:pt x="782" y="16"/>
                      </a:lnTo>
                      <a:lnTo>
                        <a:pt x="784" y="16"/>
                      </a:lnTo>
                      <a:lnTo>
                        <a:pt x="789" y="15"/>
                      </a:lnTo>
                      <a:lnTo>
                        <a:pt x="797" y="14"/>
                      </a:lnTo>
                      <a:lnTo>
                        <a:pt x="809" y="14"/>
                      </a:lnTo>
                      <a:lnTo>
                        <a:pt x="822" y="14"/>
                      </a:lnTo>
                      <a:lnTo>
                        <a:pt x="837" y="16"/>
                      </a:lnTo>
                      <a:lnTo>
                        <a:pt x="854" y="18"/>
                      </a:lnTo>
                      <a:lnTo>
                        <a:pt x="872" y="22"/>
                      </a:lnTo>
                      <a:lnTo>
                        <a:pt x="873" y="22"/>
                      </a:lnTo>
                      <a:lnTo>
                        <a:pt x="876" y="22"/>
                      </a:lnTo>
                      <a:lnTo>
                        <a:pt x="882" y="22"/>
                      </a:lnTo>
                      <a:lnTo>
                        <a:pt x="890" y="23"/>
                      </a:lnTo>
                      <a:lnTo>
                        <a:pt x="900" y="23"/>
                      </a:lnTo>
                      <a:lnTo>
                        <a:pt x="911" y="24"/>
                      </a:lnTo>
                      <a:lnTo>
                        <a:pt x="924" y="25"/>
                      </a:lnTo>
                      <a:lnTo>
                        <a:pt x="939" y="26"/>
                      </a:lnTo>
                      <a:lnTo>
                        <a:pt x="956" y="28"/>
                      </a:lnTo>
                      <a:lnTo>
                        <a:pt x="975" y="30"/>
                      </a:lnTo>
                      <a:lnTo>
                        <a:pt x="994" y="32"/>
                      </a:lnTo>
                      <a:lnTo>
                        <a:pt x="1015" y="34"/>
                      </a:lnTo>
                      <a:lnTo>
                        <a:pt x="1037" y="37"/>
                      </a:lnTo>
                      <a:lnTo>
                        <a:pt x="1061" y="40"/>
                      </a:lnTo>
                      <a:lnTo>
                        <a:pt x="1087" y="44"/>
                      </a:lnTo>
                      <a:lnTo>
                        <a:pt x="1112" y="49"/>
                      </a:lnTo>
                      <a:lnTo>
                        <a:pt x="1139" y="53"/>
                      </a:lnTo>
                      <a:lnTo>
                        <a:pt x="1167" y="58"/>
                      </a:lnTo>
                      <a:lnTo>
                        <a:pt x="1195" y="64"/>
                      </a:lnTo>
                      <a:lnTo>
                        <a:pt x="1225" y="70"/>
                      </a:lnTo>
                      <a:lnTo>
                        <a:pt x="1255" y="77"/>
                      </a:lnTo>
                      <a:lnTo>
                        <a:pt x="1285" y="84"/>
                      </a:lnTo>
                      <a:lnTo>
                        <a:pt x="1316" y="93"/>
                      </a:lnTo>
                      <a:lnTo>
                        <a:pt x="1348" y="101"/>
                      </a:lnTo>
                      <a:lnTo>
                        <a:pt x="1380" y="110"/>
                      </a:lnTo>
                      <a:lnTo>
                        <a:pt x="1412" y="120"/>
                      </a:lnTo>
                      <a:lnTo>
                        <a:pt x="1443" y="132"/>
                      </a:lnTo>
                      <a:lnTo>
                        <a:pt x="1475" y="143"/>
                      </a:lnTo>
                      <a:lnTo>
                        <a:pt x="1508" y="155"/>
                      </a:lnTo>
                      <a:lnTo>
                        <a:pt x="1540" y="169"/>
                      </a:lnTo>
                      <a:lnTo>
                        <a:pt x="1572" y="183"/>
                      </a:lnTo>
                      <a:lnTo>
                        <a:pt x="1603" y="197"/>
                      </a:lnTo>
                      <a:lnTo>
                        <a:pt x="1671" y="219"/>
                      </a:lnTo>
                      <a:lnTo>
                        <a:pt x="1611" y="181"/>
                      </a:lnTo>
                      <a:lnTo>
                        <a:pt x="1600" y="184"/>
                      </a:lnTo>
                      <a:lnTo>
                        <a:pt x="1599" y="184"/>
                      </a:lnTo>
                      <a:lnTo>
                        <a:pt x="1596" y="182"/>
                      </a:lnTo>
                      <a:lnTo>
                        <a:pt x="1592" y="180"/>
                      </a:lnTo>
                      <a:lnTo>
                        <a:pt x="1586" y="177"/>
                      </a:lnTo>
                      <a:lnTo>
                        <a:pt x="1578" y="174"/>
                      </a:lnTo>
                      <a:lnTo>
                        <a:pt x="1568" y="169"/>
                      </a:lnTo>
                      <a:lnTo>
                        <a:pt x="1556" y="165"/>
                      </a:lnTo>
                      <a:lnTo>
                        <a:pt x="1543" y="158"/>
                      </a:lnTo>
                      <a:lnTo>
                        <a:pt x="1529" y="152"/>
                      </a:lnTo>
                      <a:lnTo>
                        <a:pt x="1512" y="146"/>
                      </a:lnTo>
                      <a:lnTo>
                        <a:pt x="1495" y="139"/>
                      </a:lnTo>
                      <a:lnTo>
                        <a:pt x="1475" y="132"/>
                      </a:lnTo>
                      <a:lnTo>
                        <a:pt x="1456" y="124"/>
                      </a:lnTo>
                      <a:lnTo>
                        <a:pt x="1434" y="117"/>
                      </a:lnTo>
                      <a:lnTo>
                        <a:pt x="1411" y="109"/>
                      </a:lnTo>
                      <a:lnTo>
                        <a:pt x="1387" y="101"/>
                      </a:lnTo>
                      <a:lnTo>
                        <a:pt x="1361" y="94"/>
                      </a:lnTo>
                      <a:lnTo>
                        <a:pt x="1335" y="85"/>
                      </a:lnTo>
                      <a:lnTo>
                        <a:pt x="1307" y="77"/>
                      </a:lnTo>
                      <a:lnTo>
                        <a:pt x="1278" y="70"/>
                      </a:lnTo>
                      <a:lnTo>
                        <a:pt x="1250" y="62"/>
                      </a:lnTo>
                      <a:lnTo>
                        <a:pt x="1219" y="55"/>
                      </a:lnTo>
                      <a:lnTo>
                        <a:pt x="1187" y="48"/>
                      </a:lnTo>
                      <a:lnTo>
                        <a:pt x="1155" y="40"/>
                      </a:lnTo>
                      <a:lnTo>
                        <a:pt x="1122" y="34"/>
                      </a:lnTo>
                      <a:lnTo>
                        <a:pt x="1089" y="28"/>
                      </a:lnTo>
                      <a:lnTo>
                        <a:pt x="1054" y="23"/>
                      </a:lnTo>
                      <a:lnTo>
                        <a:pt x="1019" y="18"/>
                      </a:lnTo>
                      <a:lnTo>
                        <a:pt x="983" y="14"/>
                      </a:lnTo>
                      <a:lnTo>
                        <a:pt x="946" y="11"/>
                      </a:lnTo>
                      <a:lnTo>
                        <a:pt x="909" y="7"/>
                      </a:lnTo>
                      <a:lnTo>
                        <a:pt x="872" y="5"/>
                      </a:lnTo>
                      <a:lnTo>
                        <a:pt x="870" y="5"/>
                      </a:lnTo>
                      <a:lnTo>
                        <a:pt x="863" y="4"/>
                      </a:lnTo>
                      <a:lnTo>
                        <a:pt x="853" y="2"/>
                      </a:lnTo>
                      <a:lnTo>
                        <a:pt x="839" y="1"/>
                      </a:lnTo>
                      <a:lnTo>
                        <a:pt x="824" y="0"/>
                      </a:lnTo>
                      <a:lnTo>
                        <a:pt x="807" y="0"/>
                      </a:lnTo>
                      <a:lnTo>
                        <a:pt x="789" y="1"/>
                      </a:lnTo>
                      <a:lnTo>
                        <a:pt x="771" y="3"/>
                      </a:lnTo>
                      <a:lnTo>
                        <a:pt x="766" y="4"/>
                      </a:lnTo>
                      <a:lnTo>
                        <a:pt x="757" y="6"/>
                      </a:lnTo>
                      <a:lnTo>
                        <a:pt x="748" y="10"/>
                      </a:lnTo>
                      <a:lnTo>
                        <a:pt x="736" y="13"/>
                      </a:lnTo>
                      <a:lnTo>
                        <a:pt x="722" y="16"/>
                      </a:lnTo>
                      <a:lnTo>
                        <a:pt x="707" y="20"/>
                      </a:lnTo>
                      <a:lnTo>
                        <a:pt x="690" y="25"/>
                      </a:lnTo>
                      <a:lnTo>
                        <a:pt x="671" y="30"/>
                      </a:lnTo>
                      <a:lnTo>
                        <a:pt x="652" y="35"/>
                      </a:lnTo>
                      <a:lnTo>
                        <a:pt x="630" y="41"/>
                      </a:lnTo>
                      <a:lnTo>
                        <a:pt x="608" y="48"/>
                      </a:lnTo>
                      <a:lnTo>
                        <a:pt x="584" y="55"/>
                      </a:lnTo>
                      <a:lnTo>
                        <a:pt x="560" y="61"/>
                      </a:lnTo>
                      <a:lnTo>
                        <a:pt x="535" y="68"/>
                      </a:lnTo>
                      <a:lnTo>
                        <a:pt x="508" y="75"/>
                      </a:lnTo>
                      <a:lnTo>
                        <a:pt x="482" y="82"/>
                      </a:lnTo>
                      <a:lnTo>
                        <a:pt x="455" y="90"/>
                      </a:lnTo>
                      <a:lnTo>
                        <a:pt x="427" y="97"/>
                      </a:lnTo>
                      <a:lnTo>
                        <a:pt x="399" y="105"/>
                      </a:lnTo>
                      <a:lnTo>
                        <a:pt x="372" y="112"/>
                      </a:lnTo>
                      <a:lnTo>
                        <a:pt x="343" y="119"/>
                      </a:lnTo>
                      <a:lnTo>
                        <a:pt x="315" y="127"/>
                      </a:lnTo>
                      <a:lnTo>
                        <a:pt x="288" y="133"/>
                      </a:lnTo>
                      <a:lnTo>
                        <a:pt x="260" y="140"/>
                      </a:lnTo>
                      <a:lnTo>
                        <a:pt x="233" y="146"/>
                      </a:lnTo>
                      <a:lnTo>
                        <a:pt x="207" y="152"/>
                      </a:lnTo>
                      <a:lnTo>
                        <a:pt x="181" y="158"/>
                      </a:lnTo>
                      <a:lnTo>
                        <a:pt x="155" y="163"/>
                      </a:lnTo>
                      <a:lnTo>
                        <a:pt x="131" y="169"/>
                      </a:lnTo>
                      <a:lnTo>
                        <a:pt x="107" y="174"/>
                      </a:lnTo>
                      <a:lnTo>
                        <a:pt x="86" y="178"/>
                      </a:lnTo>
                      <a:lnTo>
                        <a:pt x="64" y="181"/>
                      </a:lnTo>
                      <a:lnTo>
                        <a:pt x="14" y="192"/>
                      </a:lnTo>
                      <a:lnTo>
                        <a:pt x="12" y="192"/>
                      </a:lnTo>
                      <a:lnTo>
                        <a:pt x="8" y="193"/>
                      </a:lnTo>
                      <a:lnTo>
                        <a:pt x="3" y="197"/>
                      </a:lnTo>
                      <a:lnTo>
                        <a:pt x="0" y="20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0" name="Freeform 522"/>
                <p:cNvSpPr>
                  <a:spLocks/>
                </p:cNvSpPr>
                <p:nvPr/>
              </p:nvSpPr>
              <p:spPr bwMode="auto">
                <a:xfrm>
                  <a:off x="3412" y="2659"/>
                  <a:ext cx="260" cy="63"/>
                </a:xfrm>
                <a:custGeom>
                  <a:avLst/>
                  <a:gdLst>
                    <a:gd name="T0" fmla="*/ 1 w 782"/>
                    <a:gd name="T1" fmla="*/ 4 h 189"/>
                    <a:gd name="T2" fmla="*/ 10 w 782"/>
                    <a:gd name="T3" fmla="*/ 5 h 189"/>
                    <a:gd name="T4" fmla="*/ 24 w 782"/>
                    <a:gd name="T5" fmla="*/ 6 h 189"/>
                    <a:gd name="T6" fmla="*/ 43 w 782"/>
                    <a:gd name="T7" fmla="*/ 9 h 189"/>
                    <a:gd name="T8" fmla="*/ 63 w 782"/>
                    <a:gd name="T9" fmla="*/ 11 h 189"/>
                    <a:gd name="T10" fmla="*/ 83 w 782"/>
                    <a:gd name="T11" fmla="*/ 14 h 189"/>
                    <a:gd name="T12" fmla="*/ 100 w 782"/>
                    <a:gd name="T13" fmla="*/ 17 h 189"/>
                    <a:gd name="T14" fmla="*/ 112 w 782"/>
                    <a:gd name="T15" fmla="*/ 20 h 189"/>
                    <a:gd name="T16" fmla="*/ 121 w 782"/>
                    <a:gd name="T17" fmla="*/ 23 h 189"/>
                    <a:gd name="T18" fmla="*/ 134 w 782"/>
                    <a:gd name="T19" fmla="*/ 28 h 189"/>
                    <a:gd name="T20" fmla="*/ 147 w 782"/>
                    <a:gd name="T21" fmla="*/ 32 h 189"/>
                    <a:gd name="T22" fmla="*/ 159 w 782"/>
                    <a:gd name="T23" fmla="*/ 35 h 189"/>
                    <a:gd name="T24" fmla="*/ 166 w 782"/>
                    <a:gd name="T25" fmla="*/ 37 h 189"/>
                    <a:gd name="T26" fmla="*/ 177 w 782"/>
                    <a:gd name="T27" fmla="*/ 39 h 189"/>
                    <a:gd name="T28" fmla="*/ 191 w 782"/>
                    <a:gd name="T29" fmla="*/ 43 h 189"/>
                    <a:gd name="T30" fmla="*/ 207 w 782"/>
                    <a:gd name="T31" fmla="*/ 48 h 189"/>
                    <a:gd name="T32" fmla="*/ 224 w 782"/>
                    <a:gd name="T33" fmla="*/ 53 h 189"/>
                    <a:gd name="T34" fmla="*/ 240 w 782"/>
                    <a:gd name="T35" fmla="*/ 57 h 189"/>
                    <a:gd name="T36" fmla="*/ 252 w 782"/>
                    <a:gd name="T37" fmla="*/ 61 h 189"/>
                    <a:gd name="T38" fmla="*/ 259 w 782"/>
                    <a:gd name="T39" fmla="*/ 63 h 189"/>
                    <a:gd name="T40" fmla="*/ 259 w 782"/>
                    <a:gd name="T41" fmla="*/ 63 h 189"/>
                    <a:gd name="T42" fmla="*/ 252 w 782"/>
                    <a:gd name="T43" fmla="*/ 60 h 189"/>
                    <a:gd name="T44" fmla="*/ 240 w 782"/>
                    <a:gd name="T45" fmla="*/ 56 h 189"/>
                    <a:gd name="T46" fmla="*/ 224 w 782"/>
                    <a:gd name="T47" fmla="*/ 51 h 189"/>
                    <a:gd name="T48" fmla="*/ 208 w 782"/>
                    <a:gd name="T49" fmla="*/ 45 h 189"/>
                    <a:gd name="T50" fmla="*/ 192 w 782"/>
                    <a:gd name="T51" fmla="*/ 39 h 189"/>
                    <a:gd name="T52" fmla="*/ 178 w 782"/>
                    <a:gd name="T53" fmla="*/ 35 h 189"/>
                    <a:gd name="T54" fmla="*/ 167 w 782"/>
                    <a:gd name="T55" fmla="*/ 32 h 189"/>
                    <a:gd name="T56" fmla="*/ 162 w 782"/>
                    <a:gd name="T57" fmla="*/ 30 h 189"/>
                    <a:gd name="T58" fmla="*/ 155 w 782"/>
                    <a:gd name="T59" fmla="*/ 28 h 189"/>
                    <a:gd name="T60" fmla="*/ 147 w 782"/>
                    <a:gd name="T61" fmla="*/ 25 h 189"/>
                    <a:gd name="T62" fmla="*/ 138 w 782"/>
                    <a:gd name="T63" fmla="*/ 22 h 189"/>
                    <a:gd name="T64" fmla="*/ 128 w 782"/>
                    <a:gd name="T65" fmla="*/ 18 h 189"/>
                    <a:gd name="T66" fmla="*/ 119 w 782"/>
                    <a:gd name="T67" fmla="*/ 15 h 189"/>
                    <a:gd name="T68" fmla="*/ 112 w 782"/>
                    <a:gd name="T69" fmla="*/ 12 h 189"/>
                    <a:gd name="T70" fmla="*/ 107 w 782"/>
                    <a:gd name="T71" fmla="*/ 11 h 189"/>
                    <a:gd name="T72" fmla="*/ 103 w 782"/>
                    <a:gd name="T73" fmla="*/ 10 h 189"/>
                    <a:gd name="T74" fmla="*/ 95 w 782"/>
                    <a:gd name="T75" fmla="*/ 9 h 189"/>
                    <a:gd name="T76" fmla="*/ 82 w 782"/>
                    <a:gd name="T77" fmla="*/ 7 h 189"/>
                    <a:gd name="T78" fmla="*/ 67 w 782"/>
                    <a:gd name="T79" fmla="*/ 4 h 189"/>
                    <a:gd name="T80" fmla="*/ 51 w 782"/>
                    <a:gd name="T81" fmla="*/ 2 h 189"/>
                    <a:gd name="T82" fmla="*/ 34 w 782"/>
                    <a:gd name="T83" fmla="*/ 0 h 189"/>
                    <a:gd name="T84" fmla="*/ 18 w 782"/>
                    <a:gd name="T85" fmla="*/ 0 h 189"/>
                    <a:gd name="T86" fmla="*/ 5 w 782"/>
                    <a:gd name="T87" fmla="*/ 2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2" h="189">
                      <a:moveTo>
                        <a:pt x="0" y="11"/>
                      </a:moveTo>
                      <a:lnTo>
                        <a:pt x="3" y="11"/>
                      </a:lnTo>
                      <a:lnTo>
                        <a:pt x="14" y="12"/>
                      </a:lnTo>
                      <a:lnTo>
                        <a:pt x="29" y="14"/>
                      </a:lnTo>
                      <a:lnTo>
                        <a:pt x="48" y="16"/>
                      </a:lnTo>
                      <a:lnTo>
                        <a:pt x="73" y="19"/>
                      </a:lnTo>
                      <a:lnTo>
                        <a:pt x="100" y="22"/>
                      </a:lnTo>
                      <a:lnTo>
                        <a:pt x="128" y="26"/>
                      </a:lnTo>
                      <a:lnTo>
                        <a:pt x="159" y="29"/>
                      </a:lnTo>
                      <a:lnTo>
                        <a:pt x="190" y="33"/>
                      </a:lnTo>
                      <a:lnTo>
                        <a:pt x="220" y="38"/>
                      </a:lnTo>
                      <a:lnTo>
                        <a:pt x="249" y="42"/>
                      </a:lnTo>
                      <a:lnTo>
                        <a:pt x="277" y="47"/>
                      </a:lnTo>
                      <a:lnTo>
                        <a:pt x="301" y="51"/>
                      </a:lnTo>
                      <a:lnTo>
                        <a:pt x="322" y="55"/>
                      </a:lnTo>
                      <a:lnTo>
                        <a:pt x="338" y="59"/>
                      </a:lnTo>
                      <a:lnTo>
                        <a:pt x="349" y="63"/>
                      </a:lnTo>
                      <a:lnTo>
                        <a:pt x="365" y="70"/>
                      </a:lnTo>
                      <a:lnTo>
                        <a:pt x="384" y="76"/>
                      </a:lnTo>
                      <a:lnTo>
                        <a:pt x="403" y="83"/>
                      </a:lnTo>
                      <a:lnTo>
                        <a:pt x="424" y="90"/>
                      </a:lnTo>
                      <a:lnTo>
                        <a:pt x="442" y="96"/>
                      </a:lnTo>
                      <a:lnTo>
                        <a:pt x="461" y="101"/>
                      </a:lnTo>
                      <a:lnTo>
                        <a:pt x="477" y="105"/>
                      </a:lnTo>
                      <a:lnTo>
                        <a:pt x="492" y="108"/>
                      </a:lnTo>
                      <a:lnTo>
                        <a:pt x="500" y="110"/>
                      </a:lnTo>
                      <a:lnTo>
                        <a:pt x="513" y="113"/>
                      </a:lnTo>
                      <a:lnTo>
                        <a:pt x="531" y="118"/>
                      </a:lnTo>
                      <a:lnTo>
                        <a:pt x="551" y="123"/>
                      </a:lnTo>
                      <a:lnTo>
                        <a:pt x="574" y="130"/>
                      </a:lnTo>
                      <a:lnTo>
                        <a:pt x="598" y="137"/>
                      </a:lnTo>
                      <a:lnTo>
                        <a:pt x="623" y="144"/>
                      </a:lnTo>
                      <a:lnTo>
                        <a:pt x="649" y="151"/>
                      </a:lnTo>
                      <a:lnTo>
                        <a:pt x="674" y="158"/>
                      </a:lnTo>
                      <a:lnTo>
                        <a:pt x="699" y="166"/>
                      </a:lnTo>
                      <a:lnTo>
                        <a:pt x="721" y="172"/>
                      </a:lnTo>
                      <a:lnTo>
                        <a:pt x="741" y="177"/>
                      </a:lnTo>
                      <a:lnTo>
                        <a:pt x="758" y="182"/>
                      </a:lnTo>
                      <a:lnTo>
                        <a:pt x="770" y="186"/>
                      </a:lnTo>
                      <a:lnTo>
                        <a:pt x="779" y="188"/>
                      </a:lnTo>
                      <a:lnTo>
                        <a:pt x="782" y="189"/>
                      </a:lnTo>
                      <a:lnTo>
                        <a:pt x="779" y="188"/>
                      </a:lnTo>
                      <a:lnTo>
                        <a:pt x="770" y="185"/>
                      </a:lnTo>
                      <a:lnTo>
                        <a:pt x="758" y="181"/>
                      </a:lnTo>
                      <a:lnTo>
                        <a:pt x="742" y="175"/>
                      </a:lnTo>
                      <a:lnTo>
                        <a:pt x="722" y="169"/>
                      </a:lnTo>
                      <a:lnTo>
                        <a:pt x="700" y="160"/>
                      </a:lnTo>
                      <a:lnTo>
                        <a:pt x="675" y="152"/>
                      </a:lnTo>
                      <a:lnTo>
                        <a:pt x="651" y="144"/>
                      </a:lnTo>
                      <a:lnTo>
                        <a:pt x="625" y="135"/>
                      </a:lnTo>
                      <a:lnTo>
                        <a:pt x="600" y="127"/>
                      </a:lnTo>
                      <a:lnTo>
                        <a:pt x="576" y="118"/>
                      </a:lnTo>
                      <a:lnTo>
                        <a:pt x="553" y="111"/>
                      </a:lnTo>
                      <a:lnTo>
                        <a:pt x="534" y="104"/>
                      </a:lnTo>
                      <a:lnTo>
                        <a:pt x="516" y="99"/>
                      </a:lnTo>
                      <a:lnTo>
                        <a:pt x="503" y="95"/>
                      </a:lnTo>
                      <a:lnTo>
                        <a:pt x="495" y="93"/>
                      </a:lnTo>
                      <a:lnTo>
                        <a:pt x="487" y="91"/>
                      </a:lnTo>
                      <a:lnTo>
                        <a:pt x="478" y="89"/>
                      </a:lnTo>
                      <a:lnTo>
                        <a:pt x="467" y="84"/>
                      </a:lnTo>
                      <a:lnTo>
                        <a:pt x="455" y="80"/>
                      </a:lnTo>
                      <a:lnTo>
                        <a:pt x="442" y="76"/>
                      </a:lnTo>
                      <a:lnTo>
                        <a:pt x="428" y="71"/>
                      </a:lnTo>
                      <a:lnTo>
                        <a:pt x="414" y="66"/>
                      </a:lnTo>
                      <a:lnTo>
                        <a:pt x="399" y="60"/>
                      </a:lnTo>
                      <a:lnTo>
                        <a:pt x="386" y="55"/>
                      </a:lnTo>
                      <a:lnTo>
                        <a:pt x="372" y="50"/>
                      </a:lnTo>
                      <a:lnTo>
                        <a:pt x="359" y="44"/>
                      </a:lnTo>
                      <a:lnTo>
                        <a:pt x="347" y="40"/>
                      </a:lnTo>
                      <a:lnTo>
                        <a:pt x="337" y="37"/>
                      </a:lnTo>
                      <a:lnTo>
                        <a:pt x="327" y="34"/>
                      </a:lnTo>
                      <a:lnTo>
                        <a:pt x="321" y="33"/>
                      </a:lnTo>
                      <a:lnTo>
                        <a:pt x="316" y="32"/>
                      </a:lnTo>
                      <a:lnTo>
                        <a:pt x="310" y="31"/>
                      </a:lnTo>
                      <a:lnTo>
                        <a:pt x="300" y="30"/>
                      </a:lnTo>
                      <a:lnTo>
                        <a:pt x="286" y="27"/>
                      </a:lnTo>
                      <a:lnTo>
                        <a:pt x="269" y="24"/>
                      </a:lnTo>
                      <a:lnTo>
                        <a:pt x="248" y="20"/>
                      </a:lnTo>
                      <a:lnTo>
                        <a:pt x="227" y="17"/>
                      </a:lnTo>
                      <a:lnTo>
                        <a:pt x="203" y="13"/>
                      </a:lnTo>
                      <a:lnTo>
                        <a:pt x="178" y="9"/>
                      </a:lnTo>
                      <a:lnTo>
                        <a:pt x="152" y="5"/>
                      </a:lnTo>
                      <a:lnTo>
                        <a:pt x="126" y="3"/>
                      </a:lnTo>
                      <a:lnTo>
                        <a:pt x="101" y="1"/>
                      </a:lnTo>
                      <a:lnTo>
                        <a:pt x="77" y="0"/>
                      </a:lnTo>
                      <a:lnTo>
                        <a:pt x="55" y="0"/>
                      </a:lnTo>
                      <a:lnTo>
                        <a:pt x="33" y="2"/>
                      </a:lnTo>
                      <a:lnTo>
                        <a:pt x="16" y="5"/>
                      </a:lnTo>
                      <a:lnTo>
                        <a:pt x="0" y="11"/>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1" name="Freeform 523"/>
                <p:cNvSpPr>
                  <a:spLocks/>
                </p:cNvSpPr>
                <p:nvPr/>
              </p:nvSpPr>
              <p:spPr bwMode="auto">
                <a:xfrm>
                  <a:off x="3168" y="2916"/>
                  <a:ext cx="89" cy="34"/>
                </a:xfrm>
                <a:custGeom>
                  <a:avLst/>
                  <a:gdLst>
                    <a:gd name="T0" fmla="*/ 1 w 268"/>
                    <a:gd name="T1" fmla="*/ 9 h 103"/>
                    <a:gd name="T2" fmla="*/ 1 w 268"/>
                    <a:gd name="T3" fmla="*/ 10 h 103"/>
                    <a:gd name="T4" fmla="*/ 1 w 268"/>
                    <a:gd name="T5" fmla="*/ 12 h 103"/>
                    <a:gd name="T6" fmla="*/ 2 w 268"/>
                    <a:gd name="T7" fmla="*/ 15 h 103"/>
                    <a:gd name="T8" fmla="*/ 3 w 268"/>
                    <a:gd name="T9" fmla="*/ 19 h 103"/>
                    <a:gd name="T10" fmla="*/ 5 w 268"/>
                    <a:gd name="T11" fmla="*/ 23 h 103"/>
                    <a:gd name="T12" fmla="*/ 8 w 268"/>
                    <a:gd name="T13" fmla="*/ 26 h 103"/>
                    <a:gd name="T14" fmla="*/ 11 w 268"/>
                    <a:gd name="T15" fmla="*/ 30 h 103"/>
                    <a:gd name="T16" fmla="*/ 15 w 268"/>
                    <a:gd name="T17" fmla="*/ 32 h 103"/>
                    <a:gd name="T18" fmla="*/ 19 w 268"/>
                    <a:gd name="T19" fmla="*/ 34 h 103"/>
                    <a:gd name="T20" fmla="*/ 24 w 268"/>
                    <a:gd name="T21" fmla="*/ 34 h 103"/>
                    <a:gd name="T22" fmla="*/ 27 w 268"/>
                    <a:gd name="T23" fmla="*/ 34 h 103"/>
                    <a:gd name="T24" fmla="*/ 31 w 268"/>
                    <a:gd name="T25" fmla="*/ 33 h 103"/>
                    <a:gd name="T26" fmla="*/ 34 w 268"/>
                    <a:gd name="T27" fmla="*/ 33 h 103"/>
                    <a:gd name="T28" fmla="*/ 36 w 268"/>
                    <a:gd name="T29" fmla="*/ 32 h 103"/>
                    <a:gd name="T30" fmla="*/ 38 w 268"/>
                    <a:gd name="T31" fmla="*/ 31 h 103"/>
                    <a:gd name="T32" fmla="*/ 39 w 268"/>
                    <a:gd name="T33" fmla="*/ 30 h 103"/>
                    <a:gd name="T34" fmla="*/ 42 w 268"/>
                    <a:gd name="T35" fmla="*/ 29 h 103"/>
                    <a:gd name="T36" fmla="*/ 46 w 268"/>
                    <a:gd name="T37" fmla="*/ 27 h 103"/>
                    <a:gd name="T38" fmla="*/ 53 w 268"/>
                    <a:gd name="T39" fmla="*/ 24 h 103"/>
                    <a:gd name="T40" fmla="*/ 61 w 268"/>
                    <a:gd name="T41" fmla="*/ 20 h 103"/>
                    <a:gd name="T42" fmla="*/ 68 w 268"/>
                    <a:gd name="T43" fmla="*/ 17 h 103"/>
                    <a:gd name="T44" fmla="*/ 74 w 268"/>
                    <a:gd name="T45" fmla="*/ 14 h 103"/>
                    <a:gd name="T46" fmla="*/ 78 w 268"/>
                    <a:gd name="T47" fmla="*/ 12 h 103"/>
                    <a:gd name="T48" fmla="*/ 80 w 268"/>
                    <a:gd name="T49" fmla="*/ 11 h 103"/>
                    <a:gd name="T50" fmla="*/ 89 w 268"/>
                    <a:gd name="T51" fmla="*/ 6 h 103"/>
                    <a:gd name="T52" fmla="*/ 88 w 268"/>
                    <a:gd name="T53" fmla="*/ 6 h 103"/>
                    <a:gd name="T54" fmla="*/ 86 w 268"/>
                    <a:gd name="T55" fmla="*/ 7 h 103"/>
                    <a:gd name="T56" fmla="*/ 83 w 268"/>
                    <a:gd name="T57" fmla="*/ 7 h 103"/>
                    <a:gd name="T58" fmla="*/ 79 w 268"/>
                    <a:gd name="T59" fmla="*/ 8 h 103"/>
                    <a:gd name="T60" fmla="*/ 75 w 268"/>
                    <a:gd name="T61" fmla="*/ 8 h 103"/>
                    <a:gd name="T62" fmla="*/ 71 w 268"/>
                    <a:gd name="T63" fmla="*/ 9 h 103"/>
                    <a:gd name="T64" fmla="*/ 67 w 268"/>
                    <a:gd name="T65" fmla="*/ 9 h 103"/>
                    <a:gd name="T66" fmla="*/ 63 w 268"/>
                    <a:gd name="T67" fmla="*/ 9 h 103"/>
                    <a:gd name="T68" fmla="*/ 60 w 268"/>
                    <a:gd name="T69" fmla="*/ 9 h 103"/>
                    <a:gd name="T70" fmla="*/ 57 w 268"/>
                    <a:gd name="T71" fmla="*/ 9 h 103"/>
                    <a:gd name="T72" fmla="*/ 54 w 268"/>
                    <a:gd name="T73" fmla="*/ 10 h 103"/>
                    <a:gd name="T74" fmla="*/ 51 w 268"/>
                    <a:gd name="T75" fmla="*/ 10 h 103"/>
                    <a:gd name="T76" fmla="*/ 47 w 268"/>
                    <a:gd name="T77" fmla="*/ 10 h 103"/>
                    <a:gd name="T78" fmla="*/ 44 w 268"/>
                    <a:gd name="T79" fmla="*/ 10 h 103"/>
                    <a:gd name="T80" fmla="*/ 42 w 268"/>
                    <a:gd name="T81" fmla="*/ 11 h 103"/>
                    <a:gd name="T82" fmla="*/ 39 w 268"/>
                    <a:gd name="T83" fmla="*/ 11 h 103"/>
                    <a:gd name="T84" fmla="*/ 37 w 268"/>
                    <a:gd name="T85" fmla="*/ 11 h 103"/>
                    <a:gd name="T86" fmla="*/ 35 w 268"/>
                    <a:gd name="T87" fmla="*/ 12 h 103"/>
                    <a:gd name="T88" fmla="*/ 32 w 268"/>
                    <a:gd name="T89" fmla="*/ 12 h 103"/>
                    <a:gd name="T90" fmla="*/ 29 w 268"/>
                    <a:gd name="T91" fmla="*/ 12 h 103"/>
                    <a:gd name="T92" fmla="*/ 26 w 268"/>
                    <a:gd name="T93" fmla="*/ 12 h 103"/>
                    <a:gd name="T94" fmla="*/ 23 w 268"/>
                    <a:gd name="T95" fmla="*/ 12 h 103"/>
                    <a:gd name="T96" fmla="*/ 21 w 268"/>
                    <a:gd name="T97" fmla="*/ 11 h 103"/>
                    <a:gd name="T98" fmla="*/ 18 w 268"/>
                    <a:gd name="T99" fmla="*/ 10 h 103"/>
                    <a:gd name="T100" fmla="*/ 16 w 268"/>
                    <a:gd name="T101" fmla="*/ 9 h 103"/>
                    <a:gd name="T102" fmla="*/ 13 w 268"/>
                    <a:gd name="T103" fmla="*/ 8 h 103"/>
                    <a:gd name="T104" fmla="*/ 10 w 268"/>
                    <a:gd name="T105" fmla="*/ 6 h 103"/>
                    <a:gd name="T106" fmla="*/ 7 w 268"/>
                    <a:gd name="T107" fmla="*/ 4 h 103"/>
                    <a:gd name="T108" fmla="*/ 4 w 268"/>
                    <a:gd name="T109" fmla="*/ 2 h 103"/>
                    <a:gd name="T110" fmla="*/ 2 w 268"/>
                    <a:gd name="T111" fmla="*/ 1 h 103"/>
                    <a:gd name="T112" fmla="*/ 1 w 268"/>
                    <a:gd name="T113" fmla="*/ 0 h 103"/>
                    <a:gd name="T114" fmla="*/ 0 w 268"/>
                    <a:gd name="T115" fmla="*/ 0 h 103"/>
                    <a:gd name="T116" fmla="*/ 1 w 268"/>
                    <a:gd name="T117" fmla="*/ 9 h 1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8" h="103">
                      <a:moveTo>
                        <a:pt x="3" y="28"/>
                      </a:moveTo>
                      <a:lnTo>
                        <a:pt x="3" y="30"/>
                      </a:lnTo>
                      <a:lnTo>
                        <a:pt x="4" y="37"/>
                      </a:lnTo>
                      <a:lnTo>
                        <a:pt x="7" y="46"/>
                      </a:lnTo>
                      <a:lnTo>
                        <a:pt x="10" y="57"/>
                      </a:lnTo>
                      <a:lnTo>
                        <a:pt x="16" y="69"/>
                      </a:lnTo>
                      <a:lnTo>
                        <a:pt x="24" y="80"/>
                      </a:lnTo>
                      <a:lnTo>
                        <a:pt x="33" y="90"/>
                      </a:lnTo>
                      <a:lnTo>
                        <a:pt x="45" y="98"/>
                      </a:lnTo>
                      <a:lnTo>
                        <a:pt x="58" y="102"/>
                      </a:lnTo>
                      <a:lnTo>
                        <a:pt x="71" y="103"/>
                      </a:lnTo>
                      <a:lnTo>
                        <a:pt x="82" y="103"/>
                      </a:lnTo>
                      <a:lnTo>
                        <a:pt x="92" y="101"/>
                      </a:lnTo>
                      <a:lnTo>
                        <a:pt x="102" y="99"/>
                      </a:lnTo>
                      <a:lnTo>
                        <a:pt x="109" y="96"/>
                      </a:lnTo>
                      <a:lnTo>
                        <a:pt x="114" y="94"/>
                      </a:lnTo>
                      <a:lnTo>
                        <a:pt x="118" y="91"/>
                      </a:lnTo>
                      <a:lnTo>
                        <a:pt x="126" y="88"/>
                      </a:lnTo>
                      <a:lnTo>
                        <a:pt x="140" y="81"/>
                      </a:lnTo>
                      <a:lnTo>
                        <a:pt x="161" y="72"/>
                      </a:lnTo>
                      <a:lnTo>
                        <a:pt x="183" y="61"/>
                      </a:lnTo>
                      <a:lnTo>
                        <a:pt x="204" y="50"/>
                      </a:lnTo>
                      <a:lnTo>
                        <a:pt x="223" y="41"/>
                      </a:lnTo>
                      <a:lnTo>
                        <a:pt x="235" y="35"/>
                      </a:lnTo>
                      <a:lnTo>
                        <a:pt x="240" y="33"/>
                      </a:lnTo>
                      <a:lnTo>
                        <a:pt x="268" y="19"/>
                      </a:lnTo>
                      <a:lnTo>
                        <a:pt x="266" y="19"/>
                      </a:lnTo>
                      <a:lnTo>
                        <a:pt x="259" y="20"/>
                      </a:lnTo>
                      <a:lnTo>
                        <a:pt x="250" y="22"/>
                      </a:lnTo>
                      <a:lnTo>
                        <a:pt x="239" y="23"/>
                      </a:lnTo>
                      <a:lnTo>
                        <a:pt x="226" y="25"/>
                      </a:lnTo>
                      <a:lnTo>
                        <a:pt x="213" y="27"/>
                      </a:lnTo>
                      <a:lnTo>
                        <a:pt x="201" y="28"/>
                      </a:lnTo>
                      <a:lnTo>
                        <a:pt x="191" y="28"/>
                      </a:lnTo>
                      <a:lnTo>
                        <a:pt x="182" y="28"/>
                      </a:lnTo>
                      <a:lnTo>
                        <a:pt x="172" y="28"/>
                      </a:lnTo>
                      <a:lnTo>
                        <a:pt x="162" y="29"/>
                      </a:lnTo>
                      <a:lnTo>
                        <a:pt x="153" y="30"/>
                      </a:lnTo>
                      <a:lnTo>
                        <a:pt x="143" y="31"/>
                      </a:lnTo>
                      <a:lnTo>
                        <a:pt x="133" y="31"/>
                      </a:lnTo>
                      <a:lnTo>
                        <a:pt x="125" y="32"/>
                      </a:lnTo>
                      <a:lnTo>
                        <a:pt x="118" y="33"/>
                      </a:lnTo>
                      <a:lnTo>
                        <a:pt x="111" y="34"/>
                      </a:lnTo>
                      <a:lnTo>
                        <a:pt x="104" y="35"/>
                      </a:lnTo>
                      <a:lnTo>
                        <a:pt x="95" y="36"/>
                      </a:lnTo>
                      <a:lnTo>
                        <a:pt x="86" y="36"/>
                      </a:lnTo>
                      <a:lnTo>
                        <a:pt x="78" y="36"/>
                      </a:lnTo>
                      <a:lnTo>
                        <a:pt x="70" y="35"/>
                      </a:lnTo>
                      <a:lnTo>
                        <a:pt x="62" y="34"/>
                      </a:lnTo>
                      <a:lnTo>
                        <a:pt x="54" y="31"/>
                      </a:lnTo>
                      <a:lnTo>
                        <a:pt x="47" y="27"/>
                      </a:lnTo>
                      <a:lnTo>
                        <a:pt x="38" y="23"/>
                      </a:lnTo>
                      <a:lnTo>
                        <a:pt x="29" y="18"/>
                      </a:lnTo>
                      <a:lnTo>
                        <a:pt x="21" y="12"/>
                      </a:lnTo>
                      <a:lnTo>
                        <a:pt x="12" y="7"/>
                      </a:lnTo>
                      <a:lnTo>
                        <a:pt x="6" y="3"/>
                      </a:lnTo>
                      <a:lnTo>
                        <a:pt x="2" y="1"/>
                      </a:lnTo>
                      <a:lnTo>
                        <a:pt x="0" y="0"/>
                      </a:lnTo>
                      <a:lnTo>
                        <a:pt x="3" y="28"/>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2" name="Freeform 524"/>
                <p:cNvSpPr>
                  <a:spLocks/>
                </p:cNvSpPr>
                <p:nvPr/>
              </p:nvSpPr>
              <p:spPr bwMode="auto">
                <a:xfrm>
                  <a:off x="3096" y="2717"/>
                  <a:ext cx="39" cy="242"/>
                </a:xfrm>
                <a:custGeom>
                  <a:avLst/>
                  <a:gdLst>
                    <a:gd name="T0" fmla="*/ 0 w 118"/>
                    <a:gd name="T1" fmla="*/ 4 h 726"/>
                    <a:gd name="T2" fmla="*/ 0 w 118"/>
                    <a:gd name="T3" fmla="*/ 8 h 726"/>
                    <a:gd name="T4" fmla="*/ 0 w 118"/>
                    <a:gd name="T5" fmla="*/ 18 h 726"/>
                    <a:gd name="T6" fmla="*/ 1 w 118"/>
                    <a:gd name="T7" fmla="*/ 33 h 726"/>
                    <a:gd name="T8" fmla="*/ 3 w 118"/>
                    <a:gd name="T9" fmla="*/ 53 h 726"/>
                    <a:gd name="T10" fmla="*/ 6 w 118"/>
                    <a:gd name="T11" fmla="*/ 77 h 726"/>
                    <a:gd name="T12" fmla="*/ 10 w 118"/>
                    <a:gd name="T13" fmla="*/ 102 h 726"/>
                    <a:gd name="T14" fmla="*/ 16 w 118"/>
                    <a:gd name="T15" fmla="*/ 130 h 726"/>
                    <a:gd name="T16" fmla="*/ 23 w 118"/>
                    <a:gd name="T17" fmla="*/ 158 h 726"/>
                    <a:gd name="T18" fmla="*/ 23 w 118"/>
                    <a:gd name="T19" fmla="*/ 161 h 726"/>
                    <a:gd name="T20" fmla="*/ 26 w 118"/>
                    <a:gd name="T21" fmla="*/ 170 h 726"/>
                    <a:gd name="T22" fmla="*/ 28 w 118"/>
                    <a:gd name="T23" fmla="*/ 183 h 726"/>
                    <a:gd name="T24" fmla="*/ 31 w 118"/>
                    <a:gd name="T25" fmla="*/ 197 h 726"/>
                    <a:gd name="T26" fmla="*/ 34 w 118"/>
                    <a:gd name="T27" fmla="*/ 212 h 726"/>
                    <a:gd name="T28" fmla="*/ 37 w 118"/>
                    <a:gd name="T29" fmla="*/ 226 h 726"/>
                    <a:gd name="T30" fmla="*/ 39 w 118"/>
                    <a:gd name="T31" fmla="*/ 236 h 726"/>
                    <a:gd name="T32" fmla="*/ 39 w 118"/>
                    <a:gd name="T33" fmla="*/ 242 h 726"/>
                    <a:gd name="T34" fmla="*/ 39 w 118"/>
                    <a:gd name="T35" fmla="*/ 235 h 726"/>
                    <a:gd name="T36" fmla="*/ 38 w 118"/>
                    <a:gd name="T37" fmla="*/ 218 h 726"/>
                    <a:gd name="T38" fmla="*/ 36 w 118"/>
                    <a:gd name="T39" fmla="*/ 198 h 726"/>
                    <a:gd name="T40" fmla="*/ 34 w 118"/>
                    <a:gd name="T41" fmla="*/ 181 h 726"/>
                    <a:gd name="T42" fmla="*/ 32 w 118"/>
                    <a:gd name="T43" fmla="*/ 173 h 726"/>
                    <a:gd name="T44" fmla="*/ 29 w 118"/>
                    <a:gd name="T45" fmla="*/ 162 h 726"/>
                    <a:gd name="T46" fmla="*/ 26 w 118"/>
                    <a:gd name="T47" fmla="*/ 148 h 726"/>
                    <a:gd name="T48" fmla="*/ 23 w 118"/>
                    <a:gd name="T49" fmla="*/ 134 h 726"/>
                    <a:gd name="T50" fmla="*/ 20 w 118"/>
                    <a:gd name="T51" fmla="*/ 121 h 726"/>
                    <a:gd name="T52" fmla="*/ 18 w 118"/>
                    <a:gd name="T53" fmla="*/ 110 h 726"/>
                    <a:gd name="T54" fmla="*/ 17 w 118"/>
                    <a:gd name="T55" fmla="*/ 102 h 726"/>
                    <a:gd name="T56" fmla="*/ 16 w 118"/>
                    <a:gd name="T57" fmla="*/ 99 h 726"/>
                    <a:gd name="T58" fmla="*/ 4 w 118"/>
                    <a:gd name="T59" fmla="*/ 3 h 726"/>
                    <a:gd name="T60" fmla="*/ 4 w 118"/>
                    <a:gd name="T61" fmla="*/ 2 h 726"/>
                    <a:gd name="T62" fmla="*/ 2 w 118"/>
                    <a:gd name="T63" fmla="*/ 0 h 726"/>
                    <a:gd name="T64" fmla="*/ 1 w 118"/>
                    <a:gd name="T65" fmla="*/ 0 h 726"/>
                    <a:gd name="T66" fmla="*/ 0 w 118"/>
                    <a:gd name="T67" fmla="*/ 4 h 7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8" h="726">
                      <a:moveTo>
                        <a:pt x="0" y="13"/>
                      </a:moveTo>
                      <a:lnTo>
                        <a:pt x="0" y="23"/>
                      </a:lnTo>
                      <a:lnTo>
                        <a:pt x="1" y="53"/>
                      </a:lnTo>
                      <a:lnTo>
                        <a:pt x="4" y="99"/>
                      </a:lnTo>
                      <a:lnTo>
                        <a:pt x="9" y="159"/>
                      </a:lnTo>
                      <a:lnTo>
                        <a:pt x="17" y="230"/>
                      </a:lnTo>
                      <a:lnTo>
                        <a:pt x="29" y="307"/>
                      </a:lnTo>
                      <a:lnTo>
                        <a:pt x="47" y="390"/>
                      </a:lnTo>
                      <a:lnTo>
                        <a:pt x="69" y="474"/>
                      </a:lnTo>
                      <a:lnTo>
                        <a:pt x="71" y="484"/>
                      </a:lnTo>
                      <a:lnTo>
                        <a:pt x="78" y="510"/>
                      </a:lnTo>
                      <a:lnTo>
                        <a:pt x="86" y="548"/>
                      </a:lnTo>
                      <a:lnTo>
                        <a:pt x="95" y="592"/>
                      </a:lnTo>
                      <a:lnTo>
                        <a:pt x="103" y="637"/>
                      </a:lnTo>
                      <a:lnTo>
                        <a:pt x="111" y="678"/>
                      </a:lnTo>
                      <a:lnTo>
                        <a:pt x="117" y="709"/>
                      </a:lnTo>
                      <a:lnTo>
                        <a:pt x="118" y="726"/>
                      </a:lnTo>
                      <a:lnTo>
                        <a:pt x="117" y="705"/>
                      </a:lnTo>
                      <a:lnTo>
                        <a:pt x="114" y="654"/>
                      </a:lnTo>
                      <a:lnTo>
                        <a:pt x="109" y="593"/>
                      </a:lnTo>
                      <a:lnTo>
                        <a:pt x="102" y="544"/>
                      </a:lnTo>
                      <a:lnTo>
                        <a:pt x="96" y="519"/>
                      </a:lnTo>
                      <a:lnTo>
                        <a:pt x="89" y="485"/>
                      </a:lnTo>
                      <a:lnTo>
                        <a:pt x="80" y="445"/>
                      </a:lnTo>
                      <a:lnTo>
                        <a:pt x="70" y="403"/>
                      </a:lnTo>
                      <a:lnTo>
                        <a:pt x="62" y="363"/>
                      </a:lnTo>
                      <a:lnTo>
                        <a:pt x="55" y="330"/>
                      </a:lnTo>
                      <a:lnTo>
                        <a:pt x="50" y="307"/>
                      </a:lnTo>
                      <a:lnTo>
                        <a:pt x="48" y="298"/>
                      </a:lnTo>
                      <a:lnTo>
                        <a:pt x="12" y="10"/>
                      </a:lnTo>
                      <a:lnTo>
                        <a:pt x="11" y="6"/>
                      </a:lnTo>
                      <a:lnTo>
                        <a:pt x="7" y="0"/>
                      </a:lnTo>
                      <a:lnTo>
                        <a:pt x="3" y="0"/>
                      </a:lnTo>
                      <a:lnTo>
                        <a:pt x="0" y="13"/>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3" name="Freeform 525"/>
                <p:cNvSpPr>
                  <a:spLocks/>
                </p:cNvSpPr>
                <p:nvPr/>
              </p:nvSpPr>
              <p:spPr bwMode="auto">
                <a:xfrm>
                  <a:off x="3419" y="2670"/>
                  <a:ext cx="251" cy="63"/>
                </a:xfrm>
                <a:custGeom>
                  <a:avLst/>
                  <a:gdLst>
                    <a:gd name="T0" fmla="*/ 1 w 752"/>
                    <a:gd name="T1" fmla="*/ 0 h 190"/>
                    <a:gd name="T2" fmla="*/ 0 w 752"/>
                    <a:gd name="T3" fmla="*/ 3 h 190"/>
                    <a:gd name="T4" fmla="*/ 2 w 752"/>
                    <a:gd name="T5" fmla="*/ 6 h 190"/>
                    <a:gd name="T6" fmla="*/ 11 w 752"/>
                    <a:gd name="T7" fmla="*/ 7 h 190"/>
                    <a:gd name="T8" fmla="*/ 23 w 752"/>
                    <a:gd name="T9" fmla="*/ 9 h 190"/>
                    <a:gd name="T10" fmla="*/ 34 w 752"/>
                    <a:gd name="T11" fmla="*/ 11 h 190"/>
                    <a:gd name="T12" fmla="*/ 41 w 752"/>
                    <a:gd name="T13" fmla="*/ 12 h 190"/>
                    <a:gd name="T14" fmla="*/ 49 w 752"/>
                    <a:gd name="T15" fmla="*/ 13 h 190"/>
                    <a:gd name="T16" fmla="*/ 62 w 752"/>
                    <a:gd name="T17" fmla="*/ 16 h 190"/>
                    <a:gd name="T18" fmla="*/ 77 w 752"/>
                    <a:gd name="T19" fmla="*/ 20 h 190"/>
                    <a:gd name="T20" fmla="*/ 93 w 752"/>
                    <a:gd name="T21" fmla="*/ 24 h 190"/>
                    <a:gd name="T22" fmla="*/ 108 w 752"/>
                    <a:gd name="T23" fmla="*/ 28 h 190"/>
                    <a:gd name="T24" fmla="*/ 123 w 752"/>
                    <a:gd name="T25" fmla="*/ 31 h 190"/>
                    <a:gd name="T26" fmla="*/ 134 w 752"/>
                    <a:gd name="T27" fmla="*/ 34 h 190"/>
                    <a:gd name="T28" fmla="*/ 142 w 752"/>
                    <a:gd name="T29" fmla="*/ 36 h 190"/>
                    <a:gd name="T30" fmla="*/ 152 w 752"/>
                    <a:gd name="T31" fmla="*/ 39 h 190"/>
                    <a:gd name="T32" fmla="*/ 165 w 752"/>
                    <a:gd name="T33" fmla="*/ 42 h 190"/>
                    <a:gd name="T34" fmla="*/ 179 w 752"/>
                    <a:gd name="T35" fmla="*/ 46 h 190"/>
                    <a:gd name="T36" fmla="*/ 193 w 752"/>
                    <a:gd name="T37" fmla="*/ 50 h 190"/>
                    <a:gd name="T38" fmla="*/ 206 w 752"/>
                    <a:gd name="T39" fmla="*/ 53 h 190"/>
                    <a:gd name="T40" fmla="*/ 216 w 752"/>
                    <a:gd name="T41" fmla="*/ 55 h 190"/>
                    <a:gd name="T42" fmla="*/ 223 w 752"/>
                    <a:gd name="T43" fmla="*/ 57 h 190"/>
                    <a:gd name="T44" fmla="*/ 227 w 752"/>
                    <a:gd name="T45" fmla="*/ 58 h 190"/>
                    <a:gd name="T46" fmla="*/ 234 w 752"/>
                    <a:gd name="T47" fmla="*/ 60 h 190"/>
                    <a:gd name="T48" fmla="*/ 243 w 752"/>
                    <a:gd name="T49" fmla="*/ 62 h 190"/>
                    <a:gd name="T50" fmla="*/ 249 w 752"/>
                    <a:gd name="T51" fmla="*/ 63 h 190"/>
                    <a:gd name="T52" fmla="*/ 251 w 752"/>
                    <a:gd name="T53" fmla="*/ 61 h 190"/>
                    <a:gd name="T54" fmla="*/ 248 w 752"/>
                    <a:gd name="T55" fmla="*/ 59 h 190"/>
                    <a:gd name="T56" fmla="*/ 244 w 752"/>
                    <a:gd name="T57" fmla="*/ 57 h 190"/>
                    <a:gd name="T58" fmla="*/ 241 w 752"/>
                    <a:gd name="T59" fmla="*/ 56 h 190"/>
                    <a:gd name="T60" fmla="*/ 240 w 752"/>
                    <a:gd name="T61" fmla="*/ 55 h 190"/>
                    <a:gd name="T62" fmla="*/ 234 w 752"/>
                    <a:gd name="T63" fmla="*/ 54 h 190"/>
                    <a:gd name="T64" fmla="*/ 226 w 752"/>
                    <a:gd name="T65" fmla="*/ 52 h 190"/>
                    <a:gd name="T66" fmla="*/ 217 w 752"/>
                    <a:gd name="T67" fmla="*/ 50 h 190"/>
                    <a:gd name="T68" fmla="*/ 212 w 752"/>
                    <a:gd name="T69" fmla="*/ 49 h 190"/>
                    <a:gd name="T70" fmla="*/ 204 w 752"/>
                    <a:gd name="T71" fmla="*/ 48 h 190"/>
                    <a:gd name="T72" fmla="*/ 192 w 752"/>
                    <a:gd name="T73" fmla="*/ 45 h 190"/>
                    <a:gd name="T74" fmla="*/ 179 w 752"/>
                    <a:gd name="T75" fmla="*/ 42 h 190"/>
                    <a:gd name="T76" fmla="*/ 165 w 752"/>
                    <a:gd name="T77" fmla="*/ 38 h 190"/>
                    <a:gd name="T78" fmla="*/ 151 w 752"/>
                    <a:gd name="T79" fmla="*/ 34 h 190"/>
                    <a:gd name="T80" fmla="*/ 140 w 752"/>
                    <a:gd name="T81" fmla="*/ 31 h 190"/>
                    <a:gd name="T82" fmla="*/ 132 w 752"/>
                    <a:gd name="T83" fmla="*/ 29 h 190"/>
                    <a:gd name="T84" fmla="*/ 128 w 752"/>
                    <a:gd name="T85" fmla="*/ 28 h 190"/>
                    <a:gd name="T86" fmla="*/ 117 w 752"/>
                    <a:gd name="T87" fmla="*/ 25 h 190"/>
                    <a:gd name="T88" fmla="*/ 101 w 752"/>
                    <a:gd name="T89" fmla="*/ 21 h 190"/>
                    <a:gd name="T90" fmla="*/ 82 w 752"/>
                    <a:gd name="T91" fmla="*/ 16 h 190"/>
                    <a:gd name="T92" fmla="*/ 61 w 752"/>
                    <a:gd name="T93" fmla="*/ 11 h 190"/>
                    <a:gd name="T94" fmla="*/ 40 w 752"/>
                    <a:gd name="T95" fmla="*/ 6 h 190"/>
                    <a:gd name="T96" fmla="*/ 21 w 752"/>
                    <a:gd name="T97" fmla="*/ 2 h 190"/>
                    <a:gd name="T98" fmla="*/ 7 w 752"/>
                    <a:gd name="T99" fmla="*/ 0 h 19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52" h="190">
                      <a:moveTo>
                        <a:pt x="4" y="0"/>
                      </a:moveTo>
                      <a:lnTo>
                        <a:pt x="3" y="1"/>
                      </a:lnTo>
                      <a:lnTo>
                        <a:pt x="1" y="5"/>
                      </a:lnTo>
                      <a:lnTo>
                        <a:pt x="0" y="10"/>
                      </a:lnTo>
                      <a:lnTo>
                        <a:pt x="3" y="16"/>
                      </a:lnTo>
                      <a:lnTo>
                        <a:pt x="7" y="17"/>
                      </a:lnTo>
                      <a:lnTo>
                        <a:pt x="16" y="19"/>
                      </a:lnTo>
                      <a:lnTo>
                        <a:pt x="32" y="22"/>
                      </a:lnTo>
                      <a:lnTo>
                        <a:pt x="49" y="25"/>
                      </a:lnTo>
                      <a:lnTo>
                        <a:pt x="68" y="28"/>
                      </a:lnTo>
                      <a:lnTo>
                        <a:pt x="86" y="31"/>
                      </a:lnTo>
                      <a:lnTo>
                        <a:pt x="102" y="33"/>
                      </a:lnTo>
                      <a:lnTo>
                        <a:pt x="115" y="34"/>
                      </a:lnTo>
                      <a:lnTo>
                        <a:pt x="122" y="35"/>
                      </a:lnTo>
                      <a:lnTo>
                        <a:pt x="133" y="37"/>
                      </a:lnTo>
                      <a:lnTo>
                        <a:pt x="148" y="40"/>
                      </a:lnTo>
                      <a:lnTo>
                        <a:pt x="165" y="43"/>
                      </a:lnTo>
                      <a:lnTo>
                        <a:pt x="185" y="48"/>
                      </a:lnTo>
                      <a:lnTo>
                        <a:pt x="207" y="54"/>
                      </a:lnTo>
                      <a:lnTo>
                        <a:pt x="230" y="59"/>
                      </a:lnTo>
                      <a:lnTo>
                        <a:pt x="254" y="65"/>
                      </a:lnTo>
                      <a:lnTo>
                        <a:pt x="278" y="71"/>
                      </a:lnTo>
                      <a:lnTo>
                        <a:pt x="302" y="77"/>
                      </a:lnTo>
                      <a:lnTo>
                        <a:pt x="325" y="83"/>
                      </a:lnTo>
                      <a:lnTo>
                        <a:pt x="348" y="88"/>
                      </a:lnTo>
                      <a:lnTo>
                        <a:pt x="368" y="94"/>
                      </a:lnTo>
                      <a:lnTo>
                        <a:pt x="385" y="99"/>
                      </a:lnTo>
                      <a:lnTo>
                        <a:pt x="401" y="103"/>
                      </a:lnTo>
                      <a:lnTo>
                        <a:pt x="413" y="106"/>
                      </a:lnTo>
                      <a:lnTo>
                        <a:pt x="424" y="109"/>
                      </a:lnTo>
                      <a:lnTo>
                        <a:pt x="439" y="113"/>
                      </a:lnTo>
                      <a:lnTo>
                        <a:pt x="456" y="117"/>
                      </a:lnTo>
                      <a:lnTo>
                        <a:pt x="475" y="122"/>
                      </a:lnTo>
                      <a:lnTo>
                        <a:pt x="494" y="127"/>
                      </a:lnTo>
                      <a:lnTo>
                        <a:pt x="515" y="134"/>
                      </a:lnTo>
                      <a:lnTo>
                        <a:pt x="536" y="139"/>
                      </a:lnTo>
                      <a:lnTo>
                        <a:pt x="558" y="145"/>
                      </a:lnTo>
                      <a:lnTo>
                        <a:pt x="578" y="150"/>
                      </a:lnTo>
                      <a:lnTo>
                        <a:pt x="598" y="155"/>
                      </a:lnTo>
                      <a:lnTo>
                        <a:pt x="616" y="160"/>
                      </a:lnTo>
                      <a:lnTo>
                        <a:pt x="634" y="164"/>
                      </a:lnTo>
                      <a:lnTo>
                        <a:pt x="648" y="167"/>
                      </a:lnTo>
                      <a:lnTo>
                        <a:pt x="659" y="171"/>
                      </a:lnTo>
                      <a:lnTo>
                        <a:pt x="667" y="172"/>
                      </a:lnTo>
                      <a:lnTo>
                        <a:pt x="673" y="173"/>
                      </a:lnTo>
                      <a:lnTo>
                        <a:pt x="680" y="174"/>
                      </a:lnTo>
                      <a:lnTo>
                        <a:pt x="690" y="177"/>
                      </a:lnTo>
                      <a:lnTo>
                        <a:pt x="702" y="181"/>
                      </a:lnTo>
                      <a:lnTo>
                        <a:pt x="715" y="184"/>
                      </a:lnTo>
                      <a:lnTo>
                        <a:pt x="727" y="187"/>
                      </a:lnTo>
                      <a:lnTo>
                        <a:pt x="738" y="190"/>
                      </a:lnTo>
                      <a:lnTo>
                        <a:pt x="746" y="190"/>
                      </a:lnTo>
                      <a:lnTo>
                        <a:pt x="751" y="188"/>
                      </a:lnTo>
                      <a:lnTo>
                        <a:pt x="752" y="185"/>
                      </a:lnTo>
                      <a:lnTo>
                        <a:pt x="749" y="181"/>
                      </a:lnTo>
                      <a:lnTo>
                        <a:pt x="744" y="178"/>
                      </a:lnTo>
                      <a:lnTo>
                        <a:pt x="738" y="175"/>
                      </a:lnTo>
                      <a:lnTo>
                        <a:pt x="732" y="173"/>
                      </a:lnTo>
                      <a:lnTo>
                        <a:pt x="727" y="171"/>
                      </a:lnTo>
                      <a:lnTo>
                        <a:pt x="723" y="168"/>
                      </a:lnTo>
                      <a:lnTo>
                        <a:pt x="721" y="168"/>
                      </a:lnTo>
                      <a:lnTo>
                        <a:pt x="719" y="167"/>
                      </a:lnTo>
                      <a:lnTo>
                        <a:pt x="712" y="165"/>
                      </a:lnTo>
                      <a:lnTo>
                        <a:pt x="701" y="163"/>
                      </a:lnTo>
                      <a:lnTo>
                        <a:pt x="690" y="159"/>
                      </a:lnTo>
                      <a:lnTo>
                        <a:pt x="677" y="156"/>
                      </a:lnTo>
                      <a:lnTo>
                        <a:pt x="662" y="153"/>
                      </a:lnTo>
                      <a:lnTo>
                        <a:pt x="650" y="151"/>
                      </a:lnTo>
                      <a:lnTo>
                        <a:pt x="640" y="150"/>
                      </a:lnTo>
                      <a:lnTo>
                        <a:pt x="634" y="149"/>
                      </a:lnTo>
                      <a:lnTo>
                        <a:pt x="623" y="148"/>
                      </a:lnTo>
                      <a:lnTo>
                        <a:pt x="610" y="145"/>
                      </a:lnTo>
                      <a:lnTo>
                        <a:pt x="594" y="141"/>
                      </a:lnTo>
                      <a:lnTo>
                        <a:pt x="576" y="137"/>
                      </a:lnTo>
                      <a:lnTo>
                        <a:pt x="557" y="132"/>
                      </a:lnTo>
                      <a:lnTo>
                        <a:pt x="536" y="126"/>
                      </a:lnTo>
                      <a:lnTo>
                        <a:pt x="515" y="121"/>
                      </a:lnTo>
                      <a:lnTo>
                        <a:pt x="493" y="115"/>
                      </a:lnTo>
                      <a:lnTo>
                        <a:pt x="473" y="110"/>
                      </a:lnTo>
                      <a:lnTo>
                        <a:pt x="453" y="104"/>
                      </a:lnTo>
                      <a:lnTo>
                        <a:pt x="436" y="100"/>
                      </a:lnTo>
                      <a:lnTo>
                        <a:pt x="419" y="95"/>
                      </a:lnTo>
                      <a:lnTo>
                        <a:pt x="406" y="91"/>
                      </a:lnTo>
                      <a:lnTo>
                        <a:pt x="396" y="88"/>
                      </a:lnTo>
                      <a:lnTo>
                        <a:pt x="390" y="86"/>
                      </a:lnTo>
                      <a:lnTo>
                        <a:pt x="382" y="84"/>
                      </a:lnTo>
                      <a:lnTo>
                        <a:pt x="369" y="81"/>
                      </a:lnTo>
                      <a:lnTo>
                        <a:pt x="352" y="76"/>
                      </a:lnTo>
                      <a:lnTo>
                        <a:pt x="330" y="70"/>
                      </a:lnTo>
                      <a:lnTo>
                        <a:pt x="304" y="64"/>
                      </a:lnTo>
                      <a:lnTo>
                        <a:pt x="277" y="57"/>
                      </a:lnTo>
                      <a:lnTo>
                        <a:pt x="246" y="48"/>
                      </a:lnTo>
                      <a:lnTo>
                        <a:pt x="215" y="41"/>
                      </a:lnTo>
                      <a:lnTo>
                        <a:pt x="183" y="33"/>
                      </a:lnTo>
                      <a:lnTo>
                        <a:pt x="152" y="26"/>
                      </a:lnTo>
                      <a:lnTo>
                        <a:pt x="121" y="19"/>
                      </a:lnTo>
                      <a:lnTo>
                        <a:pt x="91" y="12"/>
                      </a:lnTo>
                      <a:lnTo>
                        <a:pt x="64" y="7"/>
                      </a:lnTo>
                      <a:lnTo>
                        <a:pt x="41" y="3"/>
                      </a:lnTo>
                      <a:lnTo>
                        <a:pt x="20" y="1"/>
                      </a:lnTo>
                      <a:lnTo>
                        <a:pt x="4" y="0"/>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4" name="Freeform 526"/>
                <p:cNvSpPr>
                  <a:spLocks/>
                </p:cNvSpPr>
                <p:nvPr/>
              </p:nvSpPr>
              <p:spPr bwMode="auto">
                <a:xfrm>
                  <a:off x="3424" y="2737"/>
                  <a:ext cx="260" cy="86"/>
                </a:xfrm>
                <a:custGeom>
                  <a:avLst/>
                  <a:gdLst>
                    <a:gd name="T0" fmla="*/ 2 w 779"/>
                    <a:gd name="T1" fmla="*/ 1 h 257"/>
                    <a:gd name="T2" fmla="*/ 12 w 779"/>
                    <a:gd name="T3" fmla="*/ 11 h 257"/>
                    <a:gd name="T4" fmla="*/ 28 w 779"/>
                    <a:gd name="T5" fmla="*/ 26 h 257"/>
                    <a:gd name="T6" fmla="*/ 43 w 779"/>
                    <a:gd name="T7" fmla="*/ 43 h 257"/>
                    <a:gd name="T8" fmla="*/ 50 w 779"/>
                    <a:gd name="T9" fmla="*/ 54 h 257"/>
                    <a:gd name="T10" fmla="*/ 56 w 779"/>
                    <a:gd name="T11" fmla="*/ 61 h 257"/>
                    <a:gd name="T12" fmla="*/ 65 w 779"/>
                    <a:gd name="T13" fmla="*/ 68 h 257"/>
                    <a:gd name="T14" fmla="*/ 75 w 779"/>
                    <a:gd name="T15" fmla="*/ 74 h 257"/>
                    <a:gd name="T16" fmla="*/ 86 w 779"/>
                    <a:gd name="T17" fmla="*/ 78 h 257"/>
                    <a:gd name="T18" fmla="*/ 99 w 779"/>
                    <a:gd name="T19" fmla="*/ 81 h 257"/>
                    <a:gd name="T20" fmla="*/ 112 w 779"/>
                    <a:gd name="T21" fmla="*/ 81 h 257"/>
                    <a:gd name="T22" fmla="*/ 125 w 779"/>
                    <a:gd name="T23" fmla="*/ 78 h 257"/>
                    <a:gd name="T24" fmla="*/ 133 w 779"/>
                    <a:gd name="T25" fmla="*/ 76 h 257"/>
                    <a:gd name="T26" fmla="*/ 137 w 779"/>
                    <a:gd name="T27" fmla="*/ 73 h 257"/>
                    <a:gd name="T28" fmla="*/ 146 w 779"/>
                    <a:gd name="T29" fmla="*/ 68 h 257"/>
                    <a:gd name="T30" fmla="*/ 157 w 779"/>
                    <a:gd name="T31" fmla="*/ 62 h 257"/>
                    <a:gd name="T32" fmla="*/ 170 w 779"/>
                    <a:gd name="T33" fmla="*/ 56 h 257"/>
                    <a:gd name="T34" fmla="*/ 183 w 779"/>
                    <a:gd name="T35" fmla="*/ 50 h 257"/>
                    <a:gd name="T36" fmla="*/ 195 w 779"/>
                    <a:gd name="T37" fmla="*/ 45 h 257"/>
                    <a:gd name="T38" fmla="*/ 205 w 779"/>
                    <a:gd name="T39" fmla="*/ 41 h 257"/>
                    <a:gd name="T40" fmla="*/ 210 w 779"/>
                    <a:gd name="T41" fmla="*/ 40 h 257"/>
                    <a:gd name="T42" fmla="*/ 222 w 779"/>
                    <a:gd name="T43" fmla="*/ 36 h 257"/>
                    <a:gd name="T44" fmla="*/ 239 w 779"/>
                    <a:gd name="T45" fmla="*/ 28 h 257"/>
                    <a:gd name="T46" fmla="*/ 254 w 779"/>
                    <a:gd name="T47" fmla="*/ 16 h 257"/>
                    <a:gd name="T48" fmla="*/ 259 w 779"/>
                    <a:gd name="T49" fmla="*/ 10 h 257"/>
                    <a:gd name="T50" fmla="*/ 252 w 779"/>
                    <a:gd name="T51" fmla="*/ 18 h 257"/>
                    <a:gd name="T52" fmla="*/ 239 w 779"/>
                    <a:gd name="T53" fmla="*/ 29 h 257"/>
                    <a:gd name="T54" fmla="*/ 220 w 779"/>
                    <a:gd name="T55" fmla="*/ 40 h 257"/>
                    <a:gd name="T56" fmla="*/ 207 w 779"/>
                    <a:gd name="T57" fmla="*/ 46 h 257"/>
                    <a:gd name="T58" fmla="*/ 204 w 779"/>
                    <a:gd name="T59" fmla="*/ 47 h 257"/>
                    <a:gd name="T60" fmla="*/ 199 w 779"/>
                    <a:gd name="T61" fmla="*/ 48 h 257"/>
                    <a:gd name="T62" fmla="*/ 192 w 779"/>
                    <a:gd name="T63" fmla="*/ 51 h 257"/>
                    <a:gd name="T64" fmla="*/ 182 w 779"/>
                    <a:gd name="T65" fmla="*/ 56 h 257"/>
                    <a:gd name="T66" fmla="*/ 170 w 779"/>
                    <a:gd name="T67" fmla="*/ 61 h 257"/>
                    <a:gd name="T68" fmla="*/ 157 w 779"/>
                    <a:gd name="T69" fmla="*/ 68 h 257"/>
                    <a:gd name="T70" fmla="*/ 142 w 779"/>
                    <a:gd name="T71" fmla="*/ 76 h 257"/>
                    <a:gd name="T72" fmla="*/ 133 w 779"/>
                    <a:gd name="T73" fmla="*/ 81 h 257"/>
                    <a:gd name="T74" fmla="*/ 129 w 779"/>
                    <a:gd name="T75" fmla="*/ 82 h 257"/>
                    <a:gd name="T76" fmla="*/ 121 w 779"/>
                    <a:gd name="T77" fmla="*/ 84 h 257"/>
                    <a:gd name="T78" fmla="*/ 110 w 779"/>
                    <a:gd name="T79" fmla="*/ 86 h 257"/>
                    <a:gd name="T80" fmla="*/ 98 w 779"/>
                    <a:gd name="T81" fmla="*/ 86 h 257"/>
                    <a:gd name="T82" fmla="*/ 83 w 779"/>
                    <a:gd name="T83" fmla="*/ 82 h 257"/>
                    <a:gd name="T84" fmla="*/ 68 w 779"/>
                    <a:gd name="T85" fmla="*/ 75 h 257"/>
                    <a:gd name="T86" fmla="*/ 52 w 779"/>
                    <a:gd name="T87" fmla="*/ 62 h 257"/>
                    <a:gd name="T88" fmla="*/ 45 w 779"/>
                    <a:gd name="T89" fmla="*/ 53 h 257"/>
                    <a:gd name="T90" fmla="*/ 40 w 779"/>
                    <a:gd name="T91" fmla="*/ 47 h 257"/>
                    <a:gd name="T92" fmla="*/ 30 w 779"/>
                    <a:gd name="T93" fmla="*/ 33 h 257"/>
                    <a:gd name="T94" fmla="*/ 12 w 779"/>
                    <a:gd name="T95" fmla="*/ 13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79" h="257">
                      <a:moveTo>
                        <a:pt x="0" y="0"/>
                      </a:moveTo>
                      <a:lnTo>
                        <a:pt x="5" y="4"/>
                      </a:lnTo>
                      <a:lnTo>
                        <a:pt x="19" y="17"/>
                      </a:lnTo>
                      <a:lnTo>
                        <a:pt x="37" y="34"/>
                      </a:lnTo>
                      <a:lnTo>
                        <a:pt x="61" y="56"/>
                      </a:lnTo>
                      <a:lnTo>
                        <a:pt x="85" y="79"/>
                      </a:lnTo>
                      <a:lnTo>
                        <a:pt x="108" y="105"/>
                      </a:lnTo>
                      <a:lnTo>
                        <a:pt x="128" y="129"/>
                      </a:lnTo>
                      <a:lnTo>
                        <a:pt x="144" y="151"/>
                      </a:lnTo>
                      <a:lnTo>
                        <a:pt x="150" y="161"/>
                      </a:lnTo>
                      <a:lnTo>
                        <a:pt x="159" y="172"/>
                      </a:lnTo>
                      <a:lnTo>
                        <a:pt x="169" y="183"/>
                      </a:lnTo>
                      <a:lnTo>
                        <a:pt x="181" y="193"/>
                      </a:lnTo>
                      <a:lnTo>
                        <a:pt x="194" y="203"/>
                      </a:lnTo>
                      <a:lnTo>
                        <a:pt x="208" y="212"/>
                      </a:lnTo>
                      <a:lnTo>
                        <a:pt x="224" y="220"/>
                      </a:lnTo>
                      <a:lnTo>
                        <a:pt x="241" y="227"/>
                      </a:lnTo>
                      <a:lnTo>
                        <a:pt x="259" y="234"/>
                      </a:lnTo>
                      <a:lnTo>
                        <a:pt x="277" y="238"/>
                      </a:lnTo>
                      <a:lnTo>
                        <a:pt x="296" y="242"/>
                      </a:lnTo>
                      <a:lnTo>
                        <a:pt x="315" y="244"/>
                      </a:lnTo>
                      <a:lnTo>
                        <a:pt x="336" y="243"/>
                      </a:lnTo>
                      <a:lnTo>
                        <a:pt x="355" y="239"/>
                      </a:lnTo>
                      <a:lnTo>
                        <a:pt x="376" y="234"/>
                      </a:lnTo>
                      <a:lnTo>
                        <a:pt x="395" y="227"/>
                      </a:lnTo>
                      <a:lnTo>
                        <a:pt x="397" y="226"/>
                      </a:lnTo>
                      <a:lnTo>
                        <a:pt x="402" y="223"/>
                      </a:lnTo>
                      <a:lnTo>
                        <a:pt x="411" y="218"/>
                      </a:lnTo>
                      <a:lnTo>
                        <a:pt x="424" y="212"/>
                      </a:lnTo>
                      <a:lnTo>
                        <a:pt x="437" y="204"/>
                      </a:lnTo>
                      <a:lnTo>
                        <a:pt x="454" y="195"/>
                      </a:lnTo>
                      <a:lnTo>
                        <a:pt x="471" y="186"/>
                      </a:lnTo>
                      <a:lnTo>
                        <a:pt x="489" y="177"/>
                      </a:lnTo>
                      <a:lnTo>
                        <a:pt x="509" y="167"/>
                      </a:lnTo>
                      <a:lnTo>
                        <a:pt x="528" y="157"/>
                      </a:lnTo>
                      <a:lnTo>
                        <a:pt x="548" y="149"/>
                      </a:lnTo>
                      <a:lnTo>
                        <a:pt x="566" y="141"/>
                      </a:lnTo>
                      <a:lnTo>
                        <a:pt x="583" y="134"/>
                      </a:lnTo>
                      <a:lnTo>
                        <a:pt x="599" y="128"/>
                      </a:lnTo>
                      <a:lnTo>
                        <a:pt x="613" y="124"/>
                      </a:lnTo>
                      <a:lnTo>
                        <a:pt x="624" y="121"/>
                      </a:lnTo>
                      <a:lnTo>
                        <a:pt x="629" y="119"/>
                      </a:lnTo>
                      <a:lnTo>
                        <a:pt x="643" y="115"/>
                      </a:lnTo>
                      <a:lnTo>
                        <a:pt x="664" y="107"/>
                      </a:lnTo>
                      <a:lnTo>
                        <a:pt x="688" y="97"/>
                      </a:lnTo>
                      <a:lnTo>
                        <a:pt x="715" y="83"/>
                      </a:lnTo>
                      <a:lnTo>
                        <a:pt x="740" y="67"/>
                      </a:lnTo>
                      <a:lnTo>
                        <a:pt x="762" y="49"/>
                      </a:lnTo>
                      <a:lnTo>
                        <a:pt x="779" y="27"/>
                      </a:lnTo>
                      <a:lnTo>
                        <a:pt x="777" y="30"/>
                      </a:lnTo>
                      <a:lnTo>
                        <a:pt x="768" y="39"/>
                      </a:lnTo>
                      <a:lnTo>
                        <a:pt x="756" y="53"/>
                      </a:lnTo>
                      <a:lnTo>
                        <a:pt x="740" y="69"/>
                      </a:lnTo>
                      <a:lnTo>
                        <a:pt x="717" y="87"/>
                      </a:lnTo>
                      <a:lnTo>
                        <a:pt x="690" y="105"/>
                      </a:lnTo>
                      <a:lnTo>
                        <a:pt x="658" y="121"/>
                      </a:lnTo>
                      <a:lnTo>
                        <a:pt x="621" y="136"/>
                      </a:lnTo>
                      <a:lnTo>
                        <a:pt x="620" y="136"/>
                      </a:lnTo>
                      <a:lnTo>
                        <a:pt x="617" y="137"/>
                      </a:lnTo>
                      <a:lnTo>
                        <a:pt x="611" y="139"/>
                      </a:lnTo>
                      <a:lnTo>
                        <a:pt x="605" y="141"/>
                      </a:lnTo>
                      <a:lnTo>
                        <a:pt x="596" y="144"/>
                      </a:lnTo>
                      <a:lnTo>
                        <a:pt x="586" y="148"/>
                      </a:lnTo>
                      <a:lnTo>
                        <a:pt x="574" y="153"/>
                      </a:lnTo>
                      <a:lnTo>
                        <a:pt x="560" y="158"/>
                      </a:lnTo>
                      <a:lnTo>
                        <a:pt x="545" y="166"/>
                      </a:lnTo>
                      <a:lnTo>
                        <a:pt x="528" y="173"/>
                      </a:lnTo>
                      <a:lnTo>
                        <a:pt x="510" y="181"/>
                      </a:lnTo>
                      <a:lnTo>
                        <a:pt x="490" y="191"/>
                      </a:lnTo>
                      <a:lnTo>
                        <a:pt x="470" y="202"/>
                      </a:lnTo>
                      <a:lnTo>
                        <a:pt x="448" y="213"/>
                      </a:lnTo>
                      <a:lnTo>
                        <a:pt x="425" y="226"/>
                      </a:lnTo>
                      <a:lnTo>
                        <a:pt x="401" y="239"/>
                      </a:lnTo>
                      <a:lnTo>
                        <a:pt x="399" y="241"/>
                      </a:lnTo>
                      <a:lnTo>
                        <a:pt x="395" y="243"/>
                      </a:lnTo>
                      <a:lnTo>
                        <a:pt x="387" y="246"/>
                      </a:lnTo>
                      <a:lnTo>
                        <a:pt x="377" y="249"/>
                      </a:lnTo>
                      <a:lnTo>
                        <a:pt x="363" y="252"/>
                      </a:lnTo>
                      <a:lnTo>
                        <a:pt x="348" y="255"/>
                      </a:lnTo>
                      <a:lnTo>
                        <a:pt x="330" y="256"/>
                      </a:lnTo>
                      <a:lnTo>
                        <a:pt x="312" y="257"/>
                      </a:lnTo>
                      <a:lnTo>
                        <a:pt x="293" y="256"/>
                      </a:lnTo>
                      <a:lnTo>
                        <a:pt x="271" y="252"/>
                      </a:lnTo>
                      <a:lnTo>
                        <a:pt x="248" y="246"/>
                      </a:lnTo>
                      <a:lnTo>
                        <a:pt x="226" y="236"/>
                      </a:lnTo>
                      <a:lnTo>
                        <a:pt x="203" y="224"/>
                      </a:lnTo>
                      <a:lnTo>
                        <a:pt x="180" y="208"/>
                      </a:lnTo>
                      <a:lnTo>
                        <a:pt x="157" y="186"/>
                      </a:lnTo>
                      <a:lnTo>
                        <a:pt x="135" y="160"/>
                      </a:lnTo>
                      <a:lnTo>
                        <a:pt x="134" y="158"/>
                      </a:lnTo>
                      <a:lnTo>
                        <a:pt x="129" y="151"/>
                      </a:lnTo>
                      <a:lnTo>
                        <a:pt x="121" y="139"/>
                      </a:lnTo>
                      <a:lnTo>
                        <a:pt x="109" y="121"/>
                      </a:lnTo>
                      <a:lnTo>
                        <a:pt x="90" y="99"/>
                      </a:lnTo>
                      <a:lnTo>
                        <a:pt x="68" y="71"/>
                      </a:lnTo>
                      <a:lnTo>
                        <a:pt x="37" y="38"/>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5" name="Freeform 527"/>
                <p:cNvSpPr>
                  <a:spLocks/>
                </p:cNvSpPr>
                <p:nvPr/>
              </p:nvSpPr>
              <p:spPr bwMode="auto">
                <a:xfrm>
                  <a:off x="3521" y="2780"/>
                  <a:ext cx="12" cy="25"/>
                </a:xfrm>
                <a:custGeom>
                  <a:avLst/>
                  <a:gdLst>
                    <a:gd name="T0" fmla="*/ 0 w 38"/>
                    <a:gd name="T1" fmla="*/ 25 h 73"/>
                    <a:gd name="T2" fmla="*/ 1 w 38"/>
                    <a:gd name="T3" fmla="*/ 25 h 73"/>
                    <a:gd name="T4" fmla="*/ 3 w 38"/>
                    <a:gd name="T5" fmla="*/ 23 h 73"/>
                    <a:gd name="T6" fmla="*/ 4 w 38"/>
                    <a:gd name="T7" fmla="*/ 22 h 73"/>
                    <a:gd name="T8" fmla="*/ 7 w 38"/>
                    <a:gd name="T9" fmla="*/ 19 h 73"/>
                    <a:gd name="T10" fmla="*/ 9 w 38"/>
                    <a:gd name="T11" fmla="*/ 16 h 73"/>
                    <a:gd name="T12" fmla="*/ 10 w 38"/>
                    <a:gd name="T13" fmla="*/ 12 h 73"/>
                    <a:gd name="T14" fmla="*/ 10 w 38"/>
                    <a:gd name="T15" fmla="*/ 6 h 73"/>
                    <a:gd name="T16" fmla="*/ 9 w 38"/>
                    <a:gd name="T17" fmla="*/ 0 h 73"/>
                    <a:gd name="T18" fmla="*/ 10 w 38"/>
                    <a:gd name="T19" fmla="*/ 1 h 73"/>
                    <a:gd name="T20" fmla="*/ 11 w 38"/>
                    <a:gd name="T21" fmla="*/ 3 h 73"/>
                    <a:gd name="T22" fmla="*/ 11 w 38"/>
                    <a:gd name="T23" fmla="*/ 7 h 73"/>
                    <a:gd name="T24" fmla="*/ 12 w 38"/>
                    <a:gd name="T25" fmla="*/ 12 h 73"/>
                    <a:gd name="T26" fmla="*/ 11 w 38"/>
                    <a:gd name="T27" fmla="*/ 16 h 73"/>
                    <a:gd name="T28" fmla="*/ 9 w 38"/>
                    <a:gd name="T29" fmla="*/ 20 h 73"/>
                    <a:gd name="T30" fmla="*/ 6 w 38"/>
                    <a:gd name="T31" fmla="*/ 23 h 73"/>
                    <a:gd name="T32" fmla="*/ 0 w 38"/>
                    <a:gd name="T33" fmla="*/ 25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3">
                      <a:moveTo>
                        <a:pt x="0" y="73"/>
                      </a:moveTo>
                      <a:lnTo>
                        <a:pt x="2" y="72"/>
                      </a:lnTo>
                      <a:lnTo>
                        <a:pt x="8" y="68"/>
                      </a:lnTo>
                      <a:lnTo>
                        <a:pt x="14" y="64"/>
                      </a:lnTo>
                      <a:lnTo>
                        <a:pt x="21" y="56"/>
                      </a:lnTo>
                      <a:lnTo>
                        <a:pt x="27" y="47"/>
                      </a:lnTo>
                      <a:lnTo>
                        <a:pt x="32" y="34"/>
                      </a:lnTo>
                      <a:lnTo>
                        <a:pt x="33" y="18"/>
                      </a:lnTo>
                      <a:lnTo>
                        <a:pt x="30" y="0"/>
                      </a:lnTo>
                      <a:lnTo>
                        <a:pt x="31" y="3"/>
                      </a:lnTo>
                      <a:lnTo>
                        <a:pt x="34" y="10"/>
                      </a:lnTo>
                      <a:lnTo>
                        <a:pt x="36" y="21"/>
                      </a:lnTo>
                      <a:lnTo>
                        <a:pt x="38" y="34"/>
                      </a:lnTo>
                      <a:lnTo>
                        <a:pt x="36" y="47"/>
                      </a:lnTo>
                      <a:lnTo>
                        <a:pt x="30" y="58"/>
                      </a:lnTo>
                      <a:lnTo>
                        <a:pt x="19" y="67"/>
                      </a:lnTo>
                      <a:lnTo>
                        <a:pt x="0" y="73"/>
                      </a:lnTo>
                      <a:close/>
                    </a:path>
                  </a:pathLst>
                </a:custGeom>
                <a:solidFill>
                  <a:srgbClr val="354F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6" name="Freeform 528"/>
                <p:cNvSpPr>
                  <a:spLocks/>
                </p:cNvSpPr>
                <p:nvPr/>
              </p:nvSpPr>
              <p:spPr bwMode="auto">
                <a:xfrm>
                  <a:off x="3511" y="2779"/>
                  <a:ext cx="9" cy="9"/>
                </a:xfrm>
                <a:custGeom>
                  <a:avLst/>
                  <a:gdLst>
                    <a:gd name="T0" fmla="*/ 9 w 27"/>
                    <a:gd name="T1" fmla="*/ 4 h 29"/>
                    <a:gd name="T2" fmla="*/ 9 w 27"/>
                    <a:gd name="T3" fmla="*/ 6 h 29"/>
                    <a:gd name="T4" fmla="*/ 8 w 27"/>
                    <a:gd name="T5" fmla="*/ 7 h 29"/>
                    <a:gd name="T6" fmla="*/ 6 w 27"/>
                    <a:gd name="T7" fmla="*/ 9 h 29"/>
                    <a:gd name="T8" fmla="*/ 5 w 27"/>
                    <a:gd name="T9" fmla="*/ 9 h 29"/>
                    <a:gd name="T10" fmla="*/ 3 w 27"/>
                    <a:gd name="T11" fmla="*/ 9 h 29"/>
                    <a:gd name="T12" fmla="*/ 1 w 27"/>
                    <a:gd name="T13" fmla="*/ 7 h 29"/>
                    <a:gd name="T14" fmla="*/ 0 w 27"/>
                    <a:gd name="T15" fmla="*/ 6 h 29"/>
                    <a:gd name="T16" fmla="*/ 0 w 27"/>
                    <a:gd name="T17" fmla="*/ 4 h 29"/>
                    <a:gd name="T18" fmla="*/ 0 w 27"/>
                    <a:gd name="T19" fmla="*/ 2 h 29"/>
                    <a:gd name="T20" fmla="*/ 1 w 27"/>
                    <a:gd name="T21" fmla="*/ 1 h 29"/>
                    <a:gd name="T22" fmla="*/ 3 w 27"/>
                    <a:gd name="T23" fmla="*/ 0 h 29"/>
                    <a:gd name="T24" fmla="*/ 5 w 27"/>
                    <a:gd name="T25" fmla="*/ 0 h 29"/>
                    <a:gd name="T26" fmla="*/ 6 w 27"/>
                    <a:gd name="T27" fmla="*/ 0 h 29"/>
                    <a:gd name="T28" fmla="*/ 8 w 27"/>
                    <a:gd name="T29" fmla="*/ 1 h 29"/>
                    <a:gd name="T30" fmla="*/ 9 w 27"/>
                    <a:gd name="T31" fmla="*/ 2 h 29"/>
                    <a:gd name="T32" fmla="*/ 9 w 27"/>
                    <a:gd name="T33" fmla="*/ 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7" y="14"/>
                      </a:moveTo>
                      <a:lnTo>
                        <a:pt x="26" y="20"/>
                      </a:lnTo>
                      <a:lnTo>
                        <a:pt x="23" y="24"/>
                      </a:lnTo>
                      <a:lnTo>
                        <a:pt x="19" y="28"/>
                      </a:lnTo>
                      <a:lnTo>
                        <a:pt x="14" y="29"/>
                      </a:lnTo>
                      <a:lnTo>
                        <a:pt x="8" y="28"/>
                      </a:lnTo>
                      <a:lnTo>
                        <a:pt x="4" y="24"/>
                      </a:lnTo>
                      <a:lnTo>
                        <a:pt x="1" y="20"/>
                      </a:lnTo>
                      <a:lnTo>
                        <a:pt x="0" y="14"/>
                      </a:lnTo>
                      <a:lnTo>
                        <a:pt x="1" y="8"/>
                      </a:lnTo>
                      <a:lnTo>
                        <a:pt x="4" y="4"/>
                      </a:lnTo>
                      <a:lnTo>
                        <a:pt x="8" y="1"/>
                      </a:lnTo>
                      <a:lnTo>
                        <a:pt x="14" y="0"/>
                      </a:lnTo>
                      <a:lnTo>
                        <a:pt x="19" y="1"/>
                      </a:lnTo>
                      <a:lnTo>
                        <a:pt x="23" y="4"/>
                      </a:lnTo>
                      <a:lnTo>
                        <a:pt x="26" y="8"/>
                      </a:lnTo>
                      <a:lnTo>
                        <a:pt x="27" y="14"/>
                      </a:lnTo>
                      <a:close/>
                    </a:path>
                  </a:pathLst>
                </a:custGeom>
                <a:solidFill>
                  <a:srgbClr val="D1DB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7" name="Freeform 529"/>
                <p:cNvSpPr>
                  <a:spLocks/>
                </p:cNvSpPr>
                <p:nvPr/>
              </p:nvSpPr>
              <p:spPr bwMode="auto">
                <a:xfrm>
                  <a:off x="3354" y="2657"/>
                  <a:ext cx="31" cy="224"/>
                </a:xfrm>
                <a:custGeom>
                  <a:avLst/>
                  <a:gdLst>
                    <a:gd name="T0" fmla="*/ 20 w 94"/>
                    <a:gd name="T1" fmla="*/ 1 h 672"/>
                    <a:gd name="T2" fmla="*/ 18 w 94"/>
                    <a:gd name="T3" fmla="*/ 0 h 672"/>
                    <a:gd name="T4" fmla="*/ 15 w 94"/>
                    <a:gd name="T5" fmla="*/ 0 h 672"/>
                    <a:gd name="T6" fmla="*/ 12 w 94"/>
                    <a:gd name="T7" fmla="*/ 2 h 672"/>
                    <a:gd name="T8" fmla="*/ 9 w 94"/>
                    <a:gd name="T9" fmla="*/ 9 h 672"/>
                    <a:gd name="T10" fmla="*/ 10 w 94"/>
                    <a:gd name="T11" fmla="*/ 17 h 672"/>
                    <a:gd name="T12" fmla="*/ 12 w 94"/>
                    <a:gd name="T13" fmla="*/ 22 h 672"/>
                    <a:gd name="T14" fmla="*/ 16 w 94"/>
                    <a:gd name="T15" fmla="*/ 39 h 672"/>
                    <a:gd name="T16" fmla="*/ 17 w 94"/>
                    <a:gd name="T17" fmla="*/ 48 h 672"/>
                    <a:gd name="T18" fmla="*/ 17 w 94"/>
                    <a:gd name="T19" fmla="*/ 58 h 672"/>
                    <a:gd name="T20" fmla="*/ 18 w 94"/>
                    <a:gd name="T21" fmla="*/ 66 h 672"/>
                    <a:gd name="T22" fmla="*/ 20 w 94"/>
                    <a:gd name="T23" fmla="*/ 77 h 672"/>
                    <a:gd name="T24" fmla="*/ 18 w 94"/>
                    <a:gd name="T25" fmla="*/ 89 h 672"/>
                    <a:gd name="T26" fmla="*/ 20 w 94"/>
                    <a:gd name="T27" fmla="*/ 100 h 672"/>
                    <a:gd name="T28" fmla="*/ 20 w 94"/>
                    <a:gd name="T29" fmla="*/ 103 h 672"/>
                    <a:gd name="T30" fmla="*/ 20 w 94"/>
                    <a:gd name="T31" fmla="*/ 111 h 672"/>
                    <a:gd name="T32" fmla="*/ 20 w 94"/>
                    <a:gd name="T33" fmla="*/ 122 h 672"/>
                    <a:gd name="T34" fmla="*/ 22 w 94"/>
                    <a:gd name="T35" fmla="*/ 132 h 672"/>
                    <a:gd name="T36" fmla="*/ 24 w 94"/>
                    <a:gd name="T37" fmla="*/ 136 h 672"/>
                    <a:gd name="T38" fmla="*/ 26 w 94"/>
                    <a:gd name="T39" fmla="*/ 145 h 672"/>
                    <a:gd name="T40" fmla="*/ 23 w 94"/>
                    <a:gd name="T41" fmla="*/ 155 h 672"/>
                    <a:gd name="T42" fmla="*/ 21 w 94"/>
                    <a:gd name="T43" fmla="*/ 177 h 672"/>
                    <a:gd name="T44" fmla="*/ 21 w 94"/>
                    <a:gd name="T45" fmla="*/ 187 h 672"/>
                    <a:gd name="T46" fmla="*/ 18 w 94"/>
                    <a:gd name="T47" fmla="*/ 196 h 672"/>
                    <a:gd name="T48" fmla="*/ 14 w 94"/>
                    <a:gd name="T49" fmla="*/ 206 h 672"/>
                    <a:gd name="T50" fmla="*/ 10 w 94"/>
                    <a:gd name="T51" fmla="*/ 213 h 672"/>
                    <a:gd name="T52" fmla="*/ 7 w 94"/>
                    <a:gd name="T53" fmla="*/ 216 h 672"/>
                    <a:gd name="T54" fmla="*/ 3 w 94"/>
                    <a:gd name="T55" fmla="*/ 218 h 672"/>
                    <a:gd name="T56" fmla="*/ 1 w 94"/>
                    <a:gd name="T57" fmla="*/ 220 h 672"/>
                    <a:gd name="T58" fmla="*/ 0 w 94"/>
                    <a:gd name="T59" fmla="*/ 223 h 672"/>
                    <a:gd name="T60" fmla="*/ 4 w 94"/>
                    <a:gd name="T61" fmla="*/ 224 h 672"/>
                    <a:gd name="T62" fmla="*/ 11 w 94"/>
                    <a:gd name="T63" fmla="*/ 222 h 672"/>
                    <a:gd name="T64" fmla="*/ 19 w 94"/>
                    <a:gd name="T65" fmla="*/ 218 h 672"/>
                    <a:gd name="T66" fmla="*/ 24 w 94"/>
                    <a:gd name="T67" fmla="*/ 215 h 672"/>
                    <a:gd name="T68" fmla="*/ 26 w 94"/>
                    <a:gd name="T69" fmla="*/ 214 h 672"/>
                    <a:gd name="T70" fmla="*/ 28 w 94"/>
                    <a:gd name="T71" fmla="*/ 207 h 672"/>
                    <a:gd name="T72" fmla="*/ 29 w 94"/>
                    <a:gd name="T73" fmla="*/ 190 h 672"/>
                    <a:gd name="T74" fmla="*/ 31 w 94"/>
                    <a:gd name="T75" fmla="*/ 138 h 672"/>
                    <a:gd name="T76" fmla="*/ 30 w 94"/>
                    <a:gd name="T77" fmla="*/ 110 h 672"/>
                    <a:gd name="T78" fmla="*/ 27 w 94"/>
                    <a:gd name="T79" fmla="*/ 59 h 672"/>
                    <a:gd name="T80" fmla="*/ 26 w 94"/>
                    <a:gd name="T81" fmla="*/ 42 h 672"/>
                    <a:gd name="T82" fmla="*/ 25 w 94"/>
                    <a:gd name="T83" fmla="*/ 12 h 6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672">
                      <a:moveTo>
                        <a:pt x="64" y="3"/>
                      </a:moveTo>
                      <a:lnTo>
                        <a:pt x="62" y="3"/>
                      </a:lnTo>
                      <a:lnTo>
                        <a:pt x="59" y="2"/>
                      </a:lnTo>
                      <a:lnTo>
                        <a:pt x="56" y="1"/>
                      </a:lnTo>
                      <a:lnTo>
                        <a:pt x="51" y="0"/>
                      </a:lnTo>
                      <a:lnTo>
                        <a:pt x="46" y="0"/>
                      </a:lnTo>
                      <a:lnTo>
                        <a:pt x="41" y="2"/>
                      </a:lnTo>
                      <a:lnTo>
                        <a:pt x="36" y="6"/>
                      </a:lnTo>
                      <a:lnTo>
                        <a:pt x="32" y="12"/>
                      </a:lnTo>
                      <a:lnTo>
                        <a:pt x="28" y="28"/>
                      </a:lnTo>
                      <a:lnTo>
                        <a:pt x="29" y="42"/>
                      </a:lnTo>
                      <a:lnTo>
                        <a:pt x="31" y="51"/>
                      </a:lnTo>
                      <a:lnTo>
                        <a:pt x="32" y="56"/>
                      </a:lnTo>
                      <a:lnTo>
                        <a:pt x="35" y="66"/>
                      </a:lnTo>
                      <a:lnTo>
                        <a:pt x="42" y="90"/>
                      </a:lnTo>
                      <a:lnTo>
                        <a:pt x="49" y="116"/>
                      </a:lnTo>
                      <a:lnTo>
                        <a:pt x="52" y="132"/>
                      </a:lnTo>
                      <a:lnTo>
                        <a:pt x="52" y="143"/>
                      </a:lnTo>
                      <a:lnTo>
                        <a:pt x="51" y="158"/>
                      </a:lnTo>
                      <a:lnTo>
                        <a:pt x="51" y="175"/>
                      </a:lnTo>
                      <a:lnTo>
                        <a:pt x="52" y="186"/>
                      </a:lnTo>
                      <a:lnTo>
                        <a:pt x="55" y="197"/>
                      </a:lnTo>
                      <a:lnTo>
                        <a:pt x="58" y="214"/>
                      </a:lnTo>
                      <a:lnTo>
                        <a:pt x="60" y="232"/>
                      </a:lnTo>
                      <a:lnTo>
                        <a:pt x="58" y="250"/>
                      </a:lnTo>
                      <a:lnTo>
                        <a:pt x="56" y="267"/>
                      </a:lnTo>
                      <a:lnTo>
                        <a:pt x="57" y="285"/>
                      </a:lnTo>
                      <a:lnTo>
                        <a:pt x="60" y="300"/>
                      </a:lnTo>
                      <a:lnTo>
                        <a:pt x="61" y="305"/>
                      </a:lnTo>
                      <a:lnTo>
                        <a:pt x="61" y="309"/>
                      </a:lnTo>
                      <a:lnTo>
                        <a:pt x="62" y="319"/>
                      </a:lnTo>
                      <a:lnTo>
                        <a:pt x="62" y="334"/>
                      </a:lnTo>
                      <a:lnTo>
                        <a:pt x="61" y="350"/>
                      </a:lnTo>
                      <a:lnTo>
                        <a:pt x="61" y="367"/>
                      </a:lnTo>
                      <a:lnTo>
                        <a:pt x="65" y="383"/>
                      </a:lnTo>
                      <a:lnTo>
                        <a:pt x="68" y="396"/>
                      </a:lnTo>
                      <a:lnTo>
                        <a:pt x="70" y="401"/>
                      </a:lnTo>
                      <a:lnTo>
                        <a:pt x="72" y="407"/>
                      </a:lnTo>
                      <a:lnTo>
                        <a:pt x="75" y="419"/>
                      </a:lnTo>
                      <a:lnTo>
                        <a:pt x="78" y="434"/>
                      </a:lnTo>
                      <a:lnTo>
                        <a:pt x="76" y="447"/>
                      </a:lnTo>
                      <a:lnTo>
                        <a:pt x="71" y="466"/>
                      </a:lnTo>
                      <a:lnTo>
                        <a:pt x="67" y="498"/>
                      </a:lnTo>
                      <a:lnTo>
                        <a:pt x="64" y="531"/>
                      </a:lnTo>
                      <a:lnTo>
                        <a:pt x="64" y="553"/>
                      </a:lnTo>
                      <a:lnTo>
                        <a:pt x="64" y="562"/>
                      </a:lnTo>
                      <a:lnTo>
                        <a:pt x="60" y="574"/>
                      </a:lnTo>
                      <a:lnTo>
                        <a:pt x="55" y="588"/>
                      </a:lnTo>
                      <a:lnTo>
                        <a:pt x="49" y="604"/>
                      </a:lnTo>
                      <a:lnTo>
                        <a:pt x="42" y="618"/>
                      </a:lnTo>
                      <a:lnTo>
                        <a:pt x="36" y="630"/>
                      </a:lnTo>
                      <a:lnTo>
                        <a:pt x="30" y="640"/>
                      </a:lnTo>
                      <a:lnTo>
                        <a:pt x="26" y="645"/>
                      </a:lnTo>
                      <a:lnTo>
                        <a:pt x="21" y="647"/>
                      </a:lnTo>
                      <a:lnTo>
                        <a:pt x="16" y="650"/>
                      </a:lnTo>
                      <a:lnTo>
                        <a:pt x="10" y="654"/>
                      </a:lnTo>
                      <a:lnTo>
                        <a:pt x="6" y="658"/>
                      </a:lnTo>
                      <a:lnTo>
                        <a:pt x="2" y="661"/>
                      </a:lnTo>
                      <a:lnTo>
                        <a:pt x="0" y="665"/>
                      </a:lnTo>
                      <a:lnTo>
                        <a:pt x="0" y="668"/>
                      </a:lnTo>
                      <a:lnTo>
                        <a:pt x="4" y="671"/>
                      </a:lnTo>
                      <a:lnTo>
                        <a:pt x="11" y="672"/>
                      </a:lnTo>
                      <a:lnTo>
                        <a:pt x="21" y="669"/>
                      </a:lnTo>
                      <a:lnTo>
                        <a:pt x="34" y="665"/>
                      </a:lnTo>
                      <a:lnTo>
                        <a:pt x="46" y="660"/>
                      </a:lnTo>
                      <a:lnTo>
                        <a:pt x="57" y="655"/>
                      </a:lnTo>
                      <a:lnTo>
                        <a:pt x="67" y="650"/>
                      </a:lnTo>
                      <a:lnTo>
                        <a:pt x="74" y="646"/>
                      </a:lnTo>
                      <a:lnTo>
                        <a:pt x="76" y="645"/>
                      </a:lnTo>
                      <a:lnTo>
                        <a:pt x="78" y="642"/>
                      </a:lnTo>
                      <a:lnTo>
                        <a:pt x="82" y="632"/>
                      </a:lnTo>
                      <a:lnTo>
                        <a:pt x="86" y="621"/>
                      </a:lnTo>
                      <a:lnTo>
                        <a:pt x="88" y="611"/>
                      </a:lnTo>
                      <a:lnTo>
                        <a:pt x="89" y="570"/>
                      </a:lnTo>
                      <a:lnTo>
                        <a:pt x="91" y="492"/>
                      </a:lnTo>
                      <a:lnTo>
                        <a:pt x="93" y="413"/>
                      </a:lnTo>
                      <a:lnTo>
                        <a:pt x="94" y="371"/>
                      </a:lnTo>
                      <a:lnTo>
                        <a:pt x="92" y="330"/>
                      </a:lnTo>
                      <a:lnTo>
                        <a:pt x="87" y="252"/>
                      </a:lnTo>
                      <a:lnTo>
                        <a:pt x="81" y="178"/>
                      </a:lnTo>
                      <a:lnTo>
                        <a:pt x="79" y="144"/>
                      </a:lnTo>
                      <a:lnTo>
                        <a:pt x="80" y="125"/>
                      </a:lnTo>
                      <a:lnTo>
                        <a:pt x="81" y="84"/>
                      </a:lnTo>
                      <a:lnTo>
                        <a:pt x="76" y="37"/>
                      </a:lnTo>
                      <a:lnTo>
                        <a:pt x="64" y="3"/>
                      </a:lnTo>
                      <a:close/>
                    </a:path>
                  </a:pathLst>
                </a:custGeom>
                <a:solidFill>
                  <a:srgbClr val="0C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8" name="Freeform 530"/>
                <p:cNvSpPr>
                  <a:spLocks/>
                </p:cNvSpPr>
                <p:nvPr/>
              </p:nvSpPr>
              <p:spPr bwMode="auto">
                <a:xfrm>
                  <a:off x="3384" y="2667"/>
                  <a:ext cx="20" cy="201"/>
                </a:xfrm>
                <a:custGeom>
                  <a:avLst/>
                  <a:gdLst>
                    <a:gd name="T0" fmla="*/ 15 w 61"/>
                    <a:gd name="T1" fmla="*/ 201 h 604"/>
                    <a:gd name="T2" fmla="*/ 13 w 61"/>
                    <a:gd name="T3" fmla="*/ 186 h 604"/>
                    <a:gd name="T4" fmla="*/ 10 w 61"/>
                    <a:gd name="T5" fmla="*/ 151 h 604"/>
                    <a:gd name="T6" fmla="*/ 8 w 61"/>
                    <a:gd name="T7" fmla="*/ 113 h 604"/>
                    <a:gd name="T8" fmla="*/ 6 w 61"/>
                    <a:gd name="T9" fmla="*/ 89 h 604"/>
                    <a:gd name="T10" fmla="*/ 5 w 61"/>
                    <a:gd name="T11" fmla="*/ 68 h 604"/>
                    <a:gd name="T12" fmla="*/ 3 w 61"/>
                    <a:gd name="T13" fmla="*/ 38 h 604"/>
                    <a:gd name="T14" fmla="*/ 1 w 61"/>
                    <a:gd name="T15" fmla="*/ 12 h 604"/>
                    <a:gd name="T16" fmla="*/ 0 w 61"/>
                    <a:gd name="T17" fmla="*/ 0 h 604"/>
                    <a:gd name="T18" fmla="*/ 1 w 61"/>
                    <a:gd name="T19" fmla="*/ 10 h 604"/>
                    <a:gd name="T20" fmla="*/ 5 w 61"/>
                    <a:gd name="T21" fmla="*/ 35 h 604"/>
                    <a:gd name="T22" fmla="*/ 8 w 61"/>
                    <a:gd name="T23" fmla="*/ 65 h 604"/>
                    <a:gd name="T24" fmla="*/ 9 w 61"/>
                    <a:gd name="T25" fmla="*/ 90 h 604"/>
                    <a:gd name="T26" fmla="*/ 10 w 61"/>
                    <a:gd name="T27" fmla="*/ 97 h 604"/>
                    <a:gd name="T28" fmla="*/ 10 w 61"/>
                    <a:gd name="T29" fmla="*/ 113 h 604"/>
                    <a:gd name="T30" fmla="*/ 12 w 61"/>
                    <a:gd name="T31" fmla="*/ 130 h 604"/>
                    <a:gd name="T32" fmla="*/ 14 w 61"/>
                    <a:gd name="T33" fmla="*/ 139 h 604"/>
                    <a:gd name="T34" fmla="*/ 15 w 61"/>
                    <a:gd name="T35" fmla="*/ 151 h 604"/>
                    <a:gd name="T36" fmla="*/ 18 w 61"/>
                    <a:gd name="T37" fmla="*/ 172 h 604"/>
                    <a:gd name="T38" fmla="*/ 19 w 61"/>
                    <a:gd name="T39" fmla="*/ 192 h 604"/>
                    <a:gd name="T40" fmla="*/ 20 w 61"/>
                    <a:gd name="T41" fmla="*/ 201 h 604"/>
                    <a:gd name="T42" fmla="*/ 15 w 61"/>
                    <a:gd name="T43" fmla="*/ 201 h 6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604">
                      <a:moveTo>
                        <a:pt x="45" y="604"/>
                      </a:moveTo>
                      <a:lnTo>
                        <a:pt x="41" y="558"/>
                      </a:lnTo>
                      <a:lnTo>
                        <a:pt x="32" y="455"/>
                      </a:lnTo>
                      <a:lnTo>
                        <a:pt x="23" y="341"/>
                      </a:lnTo>
                      <a:lnTo>
                        <a:pt x="19" y="268"/>
                      </a:lnTo>
                      <a:lnTo>
                        <a:pt x="16" y="205"/>
                      </a:lnTo>
                      <a:lnTo>
                        <a:pt x="9" y="115"/>
                      </a:lnTo>
                      <a:lnTo>
                        <a:pt x="3" y="35"/>
                      </a:lnTo>
                      <a:lnTo>
                        <a:pt x="0" y="0"/>
                      </a:lnTo>
                      <a:lnTo>
                        <a:pt x="4" y="31"/>
                      </a:lnTo>
                      <a:lnTo>
                        <a:pt x="15" y="105"/>
                      </a:lnTo>
                      <a:lnTo>
                        <a:pt x="24" y="194"/>
                      </a:lnTo>
                      <a:lnTo>
                        <a:pt x="27" y="271"/>
                      </a:lnTo>
                      <a:lnTo>
                        <a:pt x="29" y="292"/>
                      </a:lnTo>
                      <a:lnTo>
                        <a:pt x="32" y="340"/>
                      </a:lnTo>
                      <a:lnTo>
                        <a:pt x="37" y="390"/>
                      </a:lnTo>
                      <a:lnTo>
                        <a:pt x="42" y="419"/>
                      </a:lnTo>
                      <a:lnTo>
                        <a:pt x="47" y="453"/>
                      </a:lnTo>
                      <a:lnTo>
                        <a:pt x="54" y="516"/>
                      </a:lnTo>
                      <a:lnTo>
                        <a:pt x="59" y="577"/>
                      </a:lnTo>
                      <a:lnTo>
                        <a:pt x="61" y="604"/>
                      </a:lnTo>
                      <a:lnTo>
                        <a:pt x="45" y="6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09" name="Freeform 531"/>
                <p:cNvSpPr>
                  <a:spLocks/>
                </p:cNvSpPr>
                <p:nvPr/>
              </p:nvSpPr>
              <p:spPr bwMode="auto">
                <a:xfrm>
                  <a:off x="3396" y="2669"/>
                  <a:ext cx="13" cy="202"/>
                </a:xfrm>
                <a:custGeom>
                  <a:avLst/>
                  <a:gdLst>
                    <a:gd name="T0" fmla="*/ 8 w 38"/>
                    <a:gd name="T1" fmla="*/ 202 h 606"/>
                    <a:gd name="T2" fmla="*/ 7 w 38"/>
                    <a:gd name="T3" fmla="*/ 186 h 606"/>
                    <a:gd name="T4" fmla="*/ 5 w 38"/>
                    <a:gd name="T5" fmla="*/ 152 h 606"/>
                    <a:gd name="T6" fmla="*/ 3 w 38"/>
                    <a:gd name="T7" fmla="*/ 114 h 606"/>
                    <a:gd name="T8" fmla="*/ 3 w 38"/>
                    <a:gd name="T9" fmla="*/ 89 h 606"/>
                    <a:gd name="T10" fmla="*/ 2 w 38"/>
                    <a:gd name="T11" fmla="*/ 68 h 606"/>
                    <a:gd name="T12" fmla="*/ 1 w 38"/>
                    <a:gd name="T13" fmla="*/ 39 h 606"/>
                    <a:gd name="T14" fmla="*/ 0 w 38"/>
                    <a:gd name="T15" fmla="*/ 12 h 606"/>
                    <a:gd name="T16" fmla="*/ 0 w 38"/>
                    <a:gd name="T17" fmla="*/ 0 h 606"/>
                    <a:gd name="T18" fmla="*/ 1 w 38"/>
                    <a:gd name="T19" fmla="*/ 10 h 606"/>
                    <a:gd name="T20" fmla="*/ 3 w 38"/>
                    <a:gd name="T21" fmla="*/ 35 h 606"/>
                    <a:gd name="T22" fmla="*/ 6 w 38"/>
                    <a:gd name="T23" fmla="*/ 65 h 606"/>
                    <a:gd name="T24" fmla="*/ 6 w 38"/>
                    <a:gd name="T25" fmla="*/ 91 h 606"/>
                    <a:gd name="T26" fmla="*/ 6 w 38"/>
                    <a:gd name="T27" fmla="*/ 98 h 606"/>
                    <a:gd name="T28" fmla="*/ 7 w 38"/>
                    <a:gd name="T29" fmla="*/ 114 h 606"/>
                    <a:gd name="T30" fmla="*/ 8 w 38"/>
                    <a:gd name="T31" fmla="*/ 130 h 606"/>
                    <a:gd name="T32" fmla="*/ 9 w 38"/>
                    <a:gd name="T33" fmla="*/ 140 h 606"/>
                    <a:gd name="T34" fmla="*/ 11 w 38"/>
                    <a:gd name="T35" fmla="*/ 151 h 606"/>
                    <a:gd name="T36" fmla="*/ 12 w 38"/>
                    <a:gd name="T37" fmla="*/ 172 h 606"/>
                    <a:gd name="T38" fmla="*/ 13 w 38"/>
                    <a:gd name="T39" fmla="*/ 193 h 606"/>
                    <a:gd name="T40" fmla="*/ 13 w 38"/>
                    <a:gd name="T41" fmla="*/ 202 h 606"/>
                    <a:gd name="T42" fmla="*/ 8 w 38"/>
                    <a:gd name="T43" fmla="*/ 202 h 6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606">
                      <a:moveTo>
                        <a:pt x="23" y="606"/>
                      </a:moveTo>
                      <a:lnTo>
                        <a:pt x="21" y="559"/>
                      </a:lnTo>
                      <a:lnTo>
                        <a:pt x="14" y="455"/>
                      </a:lnTo>
                      <a:lnTo>
                        <a:pt x="9" y="342"/>
                      </a:lnTo>
                      <a:lnTo>
                        <a:pt x="8" y="268"/>
                      </a:lnTo>
                      <a:lnTo>
                        <a:pt x="7" y="205"/>
                      </a:lnTo>
                      <a:lnTo>
                        <a:pt x="4" y="116"/>
                      </a:lnTo>
                      <a:lnTo>
                        <a:pt x="1" y="35"/>
                      </a:lnTo>
                      <a:lnTo>
                        <a:pt x="0" y="0"/>
                      </a:lnTo>
                      <a:lnTo>
                        <a:pt x="3" y="31"/>
                      </a:lnTo>
                      <a:lnTo>
                        <a:pt x="10" y="105"/>
                      </a:lnTo>
                      <a:lnTo>
                        <a:pt x="17" y="195"/>
                      </a:lnTo>
                      <a:lnTo>
                        <a:pt x="17" y="272"/>
                      </a:lnTo>
                      <a:lnTo>
                        <a:pt x="18" y="294"/>
                      </a:lnTo>
                      <a:lnTo>
                        <a:pt x="20" y="341"/>
                      </a:lnTo>
                      <a:lnTo>
                        <a:pt x="23" y="391"/>
                      </a:lnTo>
                      <a:lnTo>
                        <a:pt x="27" y="420"/>
                      </a:lnTo>
                      <a:lnTo>
                        <a:pt x="31" y="454"/>
                      </a:lnTo>
                      <a:lnTo>
                        <a:pt x="34" y="517"/>
                      </a:lnTo>
                      <a:lnTo>
                        <a:pt x="37" y="578"/>
                      </a:lnTo>
                      <a:lnTo>
                        <a:pt x="38" y="606"/>
                      </a:lnTo>
                      <a:lnTo>
                        <a:pt x="23" y="60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10" name="Freeform 532"/>
                <p:cNvSpPr>
                  <a:spLocks/>
                </p:cNvSpPr>
                <p:nvPr/>
              </p:nvSpPr>
              <p:spPr bwMode="auto">
                <a:xfrm>
                  <a:off x="3439" y="2813"/>
                  <a:ext cx="192" cy="56"/>
                </a:xfrm>
                <a:custGeom>
                  <a:avLst/>
                  <a:gdLst>
                    <a:gd name="T0" fmla="*/ 7 w 576"/>
                    <a:gd name="T1" fmla="*/ 0 h 169"/>
                    <a:gd name="T2" fmla="*/ 4 w 576"/>
                    <a:gd name="T3" fmla="*/ 0 h 169"/>
                    <a:gd name="T4" fmla="*/ 1 w 576"/>
                    <a:gd name="T5" fmla="*/ 1 h 169"/>
                    <a:gd name="T6" fmla="*/ 0 w 576"/>
                    <a:gd name="T7" fmla="*/ 5 h 169"/>
                    <a:gd name="T8" fmla="*/ 2 w 576"/>
                    <a:gd name="T9" fmla="*/ 11 h 169"/>
                    <a:gd name="T10" fmla="*/ 4 w 576"/>
                    <a:gd name="T11" fmla="*/ 17 h 169"/>
                    <a:gd name="T12" fmla="*/ 8 w 576"/>
                    <a:gd name="T13" fmla="*/ 20 h 169"/>
                    <a:gd name="T14" fmla="*/ 12 w 576"/>
                    <a:gd name="T15" fmla="*/ 21 h 169"/>
                    <a:gd name="T16" fmla="*/ 15 w 576"/>
                    <a:gd name="T17" fmla="*/ 23 h 169"/>
                    <a:gd name="T18" fmla="*/ 17 w 576"/>
                    <a:gd name="T19" fmla="*/ 24 h 169"/>
                    <a:gd name="T20" fmla="*/ 47 w 576"/>
                    <a:gd name="T21" fmla="*/ 30 h 169"/>
                    <a:gd name="T22" fmla="*/ 86 w 576"/>
                    <a:gd name="T23" fmla="*/ 40 h 169"/>
                    <a:gd name="T24" fmla="*/ 98 w 576"/>
                    <a:gd name="T25" fmla="*/ 43 h 169"/>
                    <a:gd name="T26" fmla="*/ 115 w 576"/>
                    <a:gd name="T27" fmla="*/ 48 h 169"/>
                    <a:gd name="T28" fmla="*/ 130 w 576"/>
                    <a:gd name="T29" fmla="*/ 51 h 169"/>
                    <a:gd name="T30" fmla="*/ 138 w 576"/>
                    <a:gd name="T31" fmla="*/ 51 h 169"/>
                    <a:gd name="T32" fmla="*/ 146 w 576"/>
                    <a:gd name="T33" fmla="*/ 53 h 169"/>
                    <a:gd name="T34" fmla="*/ 156 w 576"/>
                    <a:gd name="T35" fmla="*/ 55 h 169"/>
                    <a:gd name="T36" fmla="*/ 165 w 576"/>
                    <a:gd name="T37" fmla="*/ 56 h 169"/>
                    <a:gd name="T38" fmla="*/ 172 w 576"/>
                    <a:gd name="T39" fmla="*/ 54 h 169"/>
                    <a:gd name="T40" fmla="*/ 180 w 576"/>
                    <a:gd name="T41" fmla="*/ 49 h 169"/>
                    <a:gd name="T42" fmla="*/ 187 w 576"/>
                    <a:gd name="T43" fmla="*/ 44 h 169"/>
                    <a:gd name="T44" fmla="*/ 192 w 576"/>
                    <a:gd name="T45" fmla="*/ 39 h 169"/>
                    <a:gd name="T46" fmla="*/ 191 w 576"/>
                    <a:gd name="T47" fmla="*/ 37 h 169"/>
                    <a:gd name="T48" fmla="*/ 190 w 576"/>
                    <a:gd name="T49" fmla="*/ 35 h 169"/>
                    <a:gd name="T50" fmla="*/ 187 w 576"/>
                    <a:gd name="T51" fmla="*/ 35 h 169"/>
                    <a:gd name="T52" fmla="*/ 183 w 576"/>
                    <a:gd name="T53" fmla="*/ 35 h 169"/>
                    <a:gd name="T54" fmla="*/ 179 w 576"/>
                    <a:gd name="T55" fmla="*/ 35 h 169"/>
                    <a:gd name="T56" fmla="*/ 171 w 576"/>
                    <a:gd name="T57" fmla="*/ 36 h 169"/>
                    <a:gd name="T58" fmla="*/ 163 w 576"/>
                    <a:gd name="T59" fmla="*/ 37 h 169"/>
                    <a:gd name="T60" fmla="*/ 155 w 576"/>
                    <a:gd name="T61" fmla="*/ 38 h 169"/>
                    <a:gd name="T62" fmla="*/ 149 w 576"/>
                    <a:gd name="T63" fmla="*/ 39 h 169"/>
                    <a:gd name="T64" fmla="*/ 135 w 576"/>
                    <a:gd name="T65" fmla="*/ 39 h 169"/>
                    <a:gd name="T66" fmla="*/ 118 w 576"/>
                    <a:gd name="T67" fmla="*/ 38 h 169"/>
                    <a:gd name="T68" fmla="*/ 105 w 576"/>
                    <a:gd name="T69" fmla="*/ 38 h 169"/>
                    <a:gd name="T70" fmla="*/ 99 w 576"/>
                    <a:gd name="T71" fmla="*/ 37 h 169"/>
                    <a:gd name="T72" fmla="*/ 87 w 576"/>
                    <a:gd name="T73" fmla="*/ 34 h 169"/>
                    <a:gd name="T74" fmla="*/ 73 w 576"/>
                    <a:gd name="T75" fmla="*/ 31 h 169"/>
                    <a:gd name="T76" fmla="*/ 63 w 576"/>
                    <a:gd name="T77" fmla="*/ 29 h 169"/>
                    <a:gd name="T78" fmla="*/ 61 w 576"/>
                    <a:gd name="T79" fmla="*/ 28 h 169"/>
                    <a:gd name="T80" fmla="*/ 55 w 576"/>
                    <a:gd name="T81" fmla="*/ 27 h 169"/>
                    <a:gd name="T82" fmla="*/ 46 w 576"/>
                    <a:gd name="T83" fmla="*/ 24 h 169"/>
                    <a:gd name="T84" fmla="*/ 38 w 576"/>
                    <a:gd name="T85" fmla="*/ 21 h 169"/>
                    <a:gd name="T86" fmla="*/ 32 w 576"/>
                    <a:gd name="T87" fmla="*/ 17 h 169"/>
                    <a:gd name="T88" fmla="*/ 26 w 576"/>
                    <a:gd name="T89" fmla="*/ 12 h 169"/>
                    <a:gd name="T90" fmla="*/ 19 w 576"/>
                    <a:gd name="T91" fmla="*/ 7 h 169"/>
                    <a:gd name="T92" fmla="*/ 12 w 576"/>
                    <a:gd name="T93" fmla="*/ 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6" h="169">
                      <a:moveTo>
                        <a:pt x="26" y="2"/>
                      </a:moveTo>
                      <a:lnTo>
                        <a:pt x="22" y="1"/>
                      </a:lnTo>
                      <a:lnTo>
                        <a:pt x="17" y="0"/>
                      </a:lnTo>
                      <a:lnTo>
                        <a:pt x="13" y="0"/>
                      </a:lnTo>
                      <a:lnTo>
                        <a:pt x="8" y="1"/>
                      </a:lnTo>
                      <a:lnTo>
                        <a:pt x="3" y="4"/>
                      </a:lnTo>
                      <a:lnTo>
                        <a:pt x="1" y="8"/>
                      </a:lnTo>
                      <a:lnTo>
                        <a:pt x="0" y="14"/>
                      </a:lnTo>
                      <a:lnTo>
                        <a:pt x="2" y="20"/>
                      </a:lnTo>
                      <a:lnTo>
                        <a:pt x="6" y="32"/>
                      </a:lnTo>
                      <a:lnTo>
                        <a:pt x="10" y="42"/>
                      </a:lnTo>
                      <a:lnTo>
                        <a:pt x="13" y="50"/>
                      </a:lnTo>
                      <a:lnTo>
                        <a:pt x="19" y="57"/>
                      </a:lnTo>
                      <a:lnTo>
                        <a:pt x="24" y="59"/>
                      </a:lnTo>
                      <a:lnTo>
                        <a:pt x="29" y="62"/>
                      </a:lnTo>
                      <a:lnTo>
                        <a:pt x="35" y="64"/>
                      </a:lnTo>
                      <a:lnTo>
                        <a:pt x="40" y="67"/>
                      </a:lnTo>
                      <a:lnTo>
                        <a:pt x="45" y="69"/>
                      </a:lnTo>
                      <a:lnTo>
                        <a:pt x="50" y="70"/>
                      </a:lnTo>
                      <a:lnTo>
                        <a:pt x="52" y="72"/>
                      </a:lnTo>
                      <a:lnTo>
                        <a:pt x="53" y="72"/>
                      </a:lnTo>
                      <a:lnTo>
                        <a:pt x="141" y="91"/>
                      </a:lnTo>
                      <a:lnTo>
                        <a:pt x="254" y="120"/>
                      </a:lnTo>
                      <a:lnTo>
                        <a:pt x="259" y="121"/>
                      </a:lnTo>
                      <a:lnTo>
                        <a:pt x="273" y="125"/>
                      </a:lnTo>
                      <a:lnTo>
                        <a:pt x="295" y="131"/>
                      </a:lnTo>
                      <a:lnTo>
                        <a:pt x="319" y="137"/>
                      </a:lnTo>
                      <a:lnTo>
                        <a:pt x="345" y="144"/>
                      </a:lnTo>
                      <a:lnTo>
                        <a:pt x="369" y="149"/>
                      </a:lnTo>
                      <a:lnTo>
                        <a:pt x="389" y="153"/>
                      </a:lnTo>
                      <a:lnTo>
                        <a:pt x="402" y="154"/>
                      </a:lnTo>
                      <a:lnTo>
                        <a:pt x="413" y="155"/>
                      </a:lnTo>
                      <a:lnTo>
                        <a:pt x="425" y="157"/>
                      </a:lnTo>
                      <a:lnTo>
                        <a:pt x="438" y="160"/>
                      </a:lnTo>
                      <a:lnTo>
                        <a:pt x="453" y="163"/>
                      </a:lnTo>
                      <a:lnTo>
                        <a:pt x="468" y="166"/>
                      </a:lnTo>
                      <a:lnTo>
                        <a:pt x="481" y="169"/>
                      </a:lnTo>
                      <a:lnTo>
                        <a:pt x="495" y="169"/>
                      </a:lnTo>
                      <a:lnTo>
                        <a:pt x="506" y="166"/>
                      </a:lnTo>
                      <a:lnTo>
                        <a:pt x="517" y="162"/>
                      </a:lnTo>
                      <a:lnTo>
                        <a:pt x="529" y="155"/>
                      </a:lnTo>
                      <a:lnTo>
                        <a:pt x="541" y="148"/>
                      </a:lnTo>
                      <a:lnTo>
                        <a:pt x="552" y="140"/>
                      </a:lnTo>
                      <a:lnTo>
                        <a:pt x="562" y="133"/>
                      </a:lnTo>
                      <a:lnTo>
                        <a:pt x="570" y="124"/>
                      </a:lnTo>
                      <a:lnTo>
                        <a:pt x="575" y="118"/>
                      </a:lnTo>
                      <a:lnTo>
                        <a:pt x="576" y="114"/>
                      </a:lnTo>
                      <a:lnTo>
                        <a:pt x="574" y="111"/>
                      </a:lnTo>
                      <a:lnTo>
                        <a:pt x="572" y="109"/>
                      </a:lnTo>
                      <a:lnTo>
                        <a:pt x="569" y="107"/>
                      </a:lnTo>
                      <a:lnTo>
                        <a:pt x="565" y="106"/>
                      </a:lnTo>
                      <a:lnTo>
                        <a:pt x="560" y="105"/>
                      </a:lnTo>
                      <a:lnTo>
                        <a:pt x="556" y="105"/>
                      </a:lnTo>
                      <a:lnTo>
                        <a:pt x="550" y="105"/>
                      </a:lnTo>
                      <a:lnTo>
                        <a:pt x="545" y="105"/>
                      </a:lnTo>
                      <a:lnTo>
                        <a:pt x="538" y="106"/>
                      </a:lnTo>
                      <a:lnTo>
                        <a:pt x="526" y="107"/>
                      </a:lnTo>
                      <a:lnTo>
                        <a:pt x="514" y="109"/>
                      </a:lnTo>
                      <a:lnTo>
                        <a:pt x="501" y="111"/>
                      </a:lnTo>
                      <a:lnTo>
                        <a:pt x="488" y="113"/>
                      </a:lnTo>
                      <a:lnTo>
                        <a:pt x="475" y="115"/>
                      </a:lnTo>
                      <a:lnTo>
                        <a:pt x="464" y="116"/>
                      </a:lnTo>
                      <a:lnTo>
                        <a:pt x="457" y="117"/>
                      </a:lnTo>
                      <a:lnTo>
                        <a:pt x="446" y="117"/>
                      </a:lnTo>
                      <a:lnTo>
                        <a:pt x="429" y="117"/>
                      </a:lnTo>
                      <a:lnTo>
                        <a:pt x="406" y="117"/>
                      </a:lnTo>
                      <a:lnTo>
                        <a:pt x="381" y="117"/>
                      </a:lnTo>
                      <a:lnTo>
                        <a:pt x="355" y="116"/>
                      </a:lnTo>
                      <a:lnTo>
                        <a:pt x="333" y="116"/>
                      </a:lnTo>
                      <a:lnTo>
                        <a:pt x="315" y="115"/>
                      </a:lnTo>
                      <a:lnTo>
                        <a:pt x="305" y="114"/>
                      </a:lnTo>
                      <a:lnTo>
                        <a:pt x="296" y="112"/>
                      </a:lnTo>
                      <a:lnTo>
                        <a:pt x="280" y="109"/>
                      </a:lnTo>
                      <a:lnTo>
                        <a:pt x="261" y="104"/>
                      </a:lnTo>
                      <a:lnTo>
                        <a:pt x="239" y="100"/>
                      </a:lnTo>
                      <a:lnTo>
                        <a:pt x="220" y="95"/>
                      </a:lnTo>
                      <a:lnTo>
                        <a:pt x="202" y="92"/>
                      </a:lnTo>
                      <a:lnTo>
                        <a:pt x="190" y="88"/>
                      </a:lnTo>
                      <a:lnTo>
                        <a:pt x="186" y="87"/>
                      </a:lnTo>
                      <a:lnTo>
                        <a:pt x="183" y="86"/>
                      </a:lnTo>
                      <a:lnTo>
                        <a:pt x="176" y="84"/>
                      </a:lnTo>
                      <a:lnTo>
                        <a:pt x="164" y="81"/>
                      </a:lnTo>
                      <a:lnTo>
                        <a:pt x="152" y="78"/>
                      </a:lnTo>
                      <a:lnTo>
                        <a:pt x="138" y="73"/>
                      </a:lnTo>
                      <a:lnTo>
                        <a:pt x="125" y="68"/>
                      </a:lnTo>
                      <a:lnTo>
                        <a:pt x="113" y="63"/>
                      </a:lnTo>
                      <a:lnTo>
                        <a:pt x="105" y="57"/>
                      </a:lnTo>
                      <a:lnTo>
                        <a:pt x="97" y="50"/>
                      </a:lnTo>
                      <a:lnTo>
                        <a:pt x="89" y="43"/>
                      </a:lnTo>
                      <a:lnTo>
                        <a:pt x="78" y="36"/>
                      </a:lnTo>
                      <a:lnTo>
                        <a:pt x="67" y="28"/>
                      </a:lnTo>
                      <a:lnTo>
                        <a:pt x="57" y="21"/>
                      </a:lnTo>
                      <a:lnTo>
                        <a:pt x="45" y="14"/>
                      </a:lnTo>
                      <a:lnTo>
                        <a:pt x="35" y="7"/>
                      </a:lnTo>
                      <a:lnTo>
                        <a:pt x="26" y="2"/>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11" name="Freeform 533"/>
                <p:cNvSpPr>
                  <a:spLocks/>
                </p:cNvSpPr>
                <p:nvPr/>
              </p:nvSpPr>
              <p:spPr bwMode="auto">
                <a:xfrm>
                  <a:off x="3657" y="2833"/>
                  <a:ext cx="21" cy="139"/>
                </a:xfrm>
                <a:custGeom>
                  <a:avLst/>
                  <a:gdLst>
                    <a:gd name="T0" fmla="*/ 0 w 65"/>
                    <a:gd name="T1" fmla="*/ 139 h 416"/>
                    <a:gd name="T2" fmla="*/ 1 w 65"/>
                    <a:gd name="T3" fmla="*/ 139 h 416"/>
                    <a:gd name="T4" fmla="*/ 2 w 65"/>
                    <a:gd name="T5" fmla="*/ 138 h 416"/>
                    <a:gd name="T6" fmla="*/ 4 w 65"/>
                    <a:gd name="T7" fmla="*/ 137 h 416"/>
                    <a:gd name="T8" fmla="*/ 5 w 65"/>
                    <a:gd name="T9" fmla="*/ 135 h 416"/>
                    <a:gd name="T10" fmla="*/ 6 w 65"/>
                    <a:gd name="T11" fmla="*/ 129 h 416"/>
                    <a:gd name="T12" fmla="*/ 8 w 65"/>
                    <a:gd name="T13" fmla="*/ 120 h 416"/>
                    <a:gd name="T14" fmla="*/ 10 w 65"/>
                    <a:gd name="T15" fmla="*/ 110 h 416"/>
                    <a:gd name="T16" fmla="*/ 10 w 65"/>
                    <a:gd name="T17" fmla="*/ 103 h 416"/>
                    <a:gd name="T18" fmla="*/ 10 w 65"/>
                    <a:gd name="T19" fmla="*/ 96 h 416"/>
                    <a:gd name="T20" fmla="*/ 9 w 65"/>
                    <a:gd name="T21" fmla="*/ 89 h 416"/>
                    <a:gd name="T22" fmla="*/ 7 w 65"/>
                    <a:gd name="T23" fmla="*/ 82 h 416"/>
                    <a:gd name="T24" fmla="*/ 7 w 65"/>
                    <a:gd name="T25" fmla="*/ 79 h 416"/>
                    <a:gd name="T26" fmla="*/ 7 w 65"/>
                    <a:gd name="T27" fmla="*/ 77 h 416"/>
                    <a:gd name="T28" fmla="*/ 8 w 65"/>
                    <a:gd name="T29" fmla="*/ 69 h 416"/>
                    <a:gd name="T30" fmla="*/ 9 w 65"/>
                    <a:gd name="T31" fmla="*/ 58 h 416"/>
                    <a:gd name="T32" fmla="*/ 11 w 65"/>
                    <a:gd name="T33" fmla="*/ 45 h 416"/>
                    <a:gd name="T34" fmla="*/ 13 w 65"/>
                    <a:gd name="T35" fmla="*/ 32 h 416"/>
                    <a:gd name="T36" fmla="*/ 15 w 65"/>
                    <a:gd name="T37" fmla="*/ 19 h 416"/>
                    <a:gd name="T38" fmla="*/ 17 w 65"/>
                    <a:gd name="T39" fmla="*/ 8 h 416"/>
                    <a:gd name="T40" fmla="*/ 20 w 65"/>
                    <a:gd name="T41" fmla="*/ 0 h 416"/>
                    <a:gd name="T42" fmla="*/ 20 w 65"/>
                    <a:gd name="T43" fmla="*/ 11 h 416"/>
                    <a:gd name="T44" fmla="*/ 18 w 65"/>
                    <a:gd name="T45" fmla="*/ 37 h 416"/>
                    <a:gd name="T46" fmla="*/ 18 w 65"/>
                    <a:gd name="T47" fmla="*/ 64 h 416"/>
                    <a:gd name="T48" fmla="*/ 19 w 65"/>
                    <a:gd name="T49" fmla="*/ 81 h 416"/>
                    <a:gd name="T50" fmla="*/ 21 w 65"/>
                    <a:gd name="T51" fmla="*/ 89 h 416"/>
                    <a:gd name="T52" fmla="*/ 20 w 65"/>
                    <a:gd name="T53" fmla="*/ 97 h 416"/>
                    <a:gd name="T54" fmla="*/ 19 w 65"/>
                    <a:gd name="T55" fmla="*/ 104 h 416"/>
                    <a:gd name="T56" fmla="*/ 18 w 65"/>
                    <a:gd name="T57" fmla="*/ 111 h 416"/>
                    <a:gd name="T58" fmla="*/ 18 w 65"/>
                    <a:gd name="T59" fmla="*/ 117 h 416"/>
                    <a:gd name="T60" fmla="*/ 16 w 65"/>
                    <a:gd name="T61" fmla="*/ 124 h 416"/>
                    <a:gd name="T62" fmla="*/ 14 w 65"/>
                    <a:gd name="T63" fmla="*/ 129 h 416"/>
                    <a:gd name="T64" fmla="*/ 14 w 65"/>
                    <a:gd name="T65" fmla="*/ 131 h 416"/>
                    <a:gd name="T66" fmla="*/ 11 w 65"/>
                    <a:gd name="T67" fmla="*/ 135 h 416"/>
                    <a:gd name="T68" fmla="*/ 0 w 65"/>
                    <a:gd name="T69" fmla="*/ 139 h 4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416">
                      <a:moveTo>
                        <a:pt x="0" y="416"/>
                      </a:moveTo>
                      <a:lnTo>
                        <a:pt x="2" y="416"/>
                      </a:lnTo>
                      <a:lnTo>
                        <a:pt x="6" y="414"/>
                      </a:lnTo>
                      <a:lnTo>
                        <a:pt x="11" y="411"/>
                      </a:lnTo>
                      <a:lnTo>
                        <a:pt x="15" y="404"/>
                      </a:lnTo>
                      <a:lnTo>
                        <a:pt x="19" y="387"/>
                      </a:lnTo>
                      <a:lnTo>
                        <a:pt x="24" y="358"/>
                      </a:lnTo>
                      <a:lnTo>
                        <a:pt x="30" y="328"/>
                      </a:lnTo>
                      <a:lnTo>
                        <a:pt x="32" y="307"/>
                      </a:lnTo>
                      <a:lnTo>
                        <a:pt x="30" y="288"/>
                      </a:lnTo>
                      <a:lnTo>
                        <a:pt x="27" y="265"/>
                      </a:lnTo>
                      <a:lnTo>
                        <a:pt x="23" y="245"/>
                      </a:lnTo>
                      <a:lnTo>
                        <a:pt x="21" y="237"/>
                      </a:lnTo>
                      <a:lnTo>
                        <a:pt x="22" y="229"/>
                      </a:lnTo>
                      <a:lnTo>
                        <a:pt x="24" y="207"/>
                      </a:lnTo>
                      <a:lnTo>
                        <a:pt x="28" y="174"/>
                      </a:lnTo>
                      <a:lnTo>
                        <a:pt x="33" y="136"/>
                      </a:lnTo>
                      <a:lnTo>
                        <a:pt x="39" y="96"/>
                      </a:lnTo>
                      <a:lnTo>
                        <a:pt x="46" y="57"/>
                      </a:lnTo>
                      <a:lnTo>
                        <a:pt x="54" y="23"/>
                      </a:lnTo>
                      <a:lnTo>
                        <a:pt x="63" y="0"/>
                      </a:lnTo>
                      <a:lnTo>
                        <a:pt x="61" y="34"/>
                      </a:lnTo>
                      <a:lnTo>
                        <a:pt x="57" y="110"/>
                      </a:lnTo>
                      <a:lnTo>
                        <a:pt x="55" y="192"/>
                      </a:lnTo>
                      <a:lnTo>
                        <a:pt x="60" y="243"/>
                      </a:lnTo>
                      <a:lnTo>
                        <a:pt x="65" y="267"/>
                      </a:lnTo>
                      <a:lnTo>
                        <a:pt x="63" y="289"/>
                      </a:lnTo>
                      <a:lnTo>
                        <a:pt x="59" y="312"/>
                      </a:lnTo>
                      <a:lnTo>
                        <a:pt x="57" y="331"/>
                      </a:lnTo>
                      <a:lnTo>
                        <a:pt x="55" y="351"/>
                      </a:lnTo>
                      <a:lnTo>
                        <a:pt x="50" y="370"/>
                      </a:lnTo>
                      <a:lnTo>
                        <a:pt x="44" y="386"/>
                      </a:lnTo>
                      <a:lnTo>
                        <a:pt x="42" y="392"/>
                      </a:lnTo>
                      <a:lnTo>
                        <a:pt x="35" y="404"/>
                      </a:lnTo>
                      <a:lnTo>
                        <a:pt x="0" y="4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12" name="Freeform 534"/>
                <p:cNvSpPr>
                  <a:spLocks/>
                </p:cNvSpPr>
                <p:nvPr/>
              </p:nvSpPr>
              <p:spPr bwMode="auto">
                <a:xfrm>
                  <a:off x="3678" y="2723"/>
                  <a:ext cx="14" cy="75"/>
                </a:xfrm>
                <a:custGeom>
                  <a:avLst/>
                  <a:gdLst>
                    <a:gd name="T0" fmla="*/ 2 w 42"/>
                    <a:gd name="T1" fmla="*/ 7 h 227"/>
                    <a:gd name="T2" fmla="*/ 3 w 42"/>
                    <a:gd name="T3" fmla="*/ 9 h 227"/>
                    <a:gd name="T4" fmla="*/ 6 w 42"/>
                    <a:gd name="T5" fmla="*/ 14 h 227"/>
                    <a:gd name="T6" fmla="*/ 9 w 42"/>
                    <a:gd name="T7" fmla="*/ 21 h 227"/>
                    <a:gd name="T8" fmla="*/ 8 w 42"/>
                    <a:gd name="T9" fmla="*/ 29 h 227"/>
                    <a:gd name="T10" fmla="*/ 6 w 42"/>
                    <a:gd name="T11" fmla="*/ 41 h 227"/>
                    <a:gd name="T12" fmla="*/ 4 w 42"/>
                    <a:gd name="T13" fmla="*/ 56 h 227"/>
                    <a:gd name="T14" fmla="*/ 3 w 42"/>
                    <a:gd name="T15" fmla="*/ 69 h 227"/>
                    <a:gd name="T16" fmla="*/ 2 w 42"/>
                    <a:gd name="T17" fmla="*/ 75 h 227"/>
                    <a:gd name="T18" fmla="*/ 3 w 42"/>
                    <a:gd name="T19" fmla="*/ 73 h 227"/>
                    <a:gd name="T20" fmla="*/ 4 w 42"/>
                    <a:gd name="T21" fmla="*/ 69 h 227"/>
                    <a:gd name="T22" fmla="*/ 6 w 42"/>
                    <a:gd name="T23" fmla="*/ 62 h 227"/>
                    <a:gd name="T24" fmla="*/ 8 w 42"/>
                    <a:gd name="T25" fmla="*/ 54 h 227"/>
                    <a:gd name="T26" fmla="*/ 10 w 42"/>
                    <a:gd name="T27" fmla="*/ 46 h 227"/>
                    <a:gd name="T28" fmla="*/ 12 w 42"/>
                    <a:gd name="T29" fmla="*/ 38 h 227"/>
                    <a:gd name="T30" fmla="*/ 13 w 42"/>
                    <a:gd name="T31" fmla="*/ 31 h 227"/>
                    <a:gd name="T32" fmla="*/ 14 w 42"/>
                    <a:gd name="T33" fmla="*/ 26 h 227"/>
                    <a:gd name="T34" fmla="*/ 14 w 42"/>
                    <a:gd name="T35" fmla="*/ 19 h 227"/>
                    <a:gd name="T36" fmla="*/ 12 w 42"/>
                    <a:gd name="T37" fmla="*/ 13 h 227"/>
                    <a:gd name="T38" fmla="*/ 11 w 42"/>
                    <a:gd name="T39" fmla="*/ 8 h 227"/>
                    <a:gd name="T40" fmla="*/ 10 w 42"/>
                    <a:gd name="T41" fmla="*/ 5 h 227"/>
                    <a:gd name="T42" fmla="*/ 8 w 42"/>
                    <a:gd name="T43" fmla="*/ 3 h 227"/>
                    <a:gd name="T44" fmla="*/ 5 w 42"/>
                    <a:gd name="T45" fmla="*/ 1 h 227"/>
                    <a:gd name="T46" fmla="*/ 1 w 42"/>
                    <a:gd name="T47" fmla="*/ 0 h 227"/>
                    <a:gd name="T48" fmla="*/ 0 w 42"/>
                    <a:gd name="T49" fmla="*/ 0 h 227"/>
                    <a:gd name="T50" fmla="*/ 2 w 42"/>
                    <a:gd name="T51" fmla="*/ 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 h="227">
                      <a:moveTo>
                        <a:pt x="6" y="22"/>
                      </a:moveTo>
                      <a:lnTo>
                        <a:pt x="10" y="28"/>
                      </a:lnTo>
                      <a:lnTo>
                        <a:pt x="19" y="42"/>
                      </a:lnTo>
                      <a:lnTo>
                        <a:pt x="26" y="64"/>
                      </a:lnTo>
                      <a:lnTo>
                        <a:pt x="25" y="89"/>
                      </a:lnTo>
                      <a:lnTo>
                        <a:pt x="18" y="124"/>
                      </a:lnTo>
                      <a:lnTo>
                        <a:pt x="12" y="170"/>
                      </a:lnTo>
                      <a:lnTo>
                        <a:pt x="8" y="210"/>
                      </a:lnTo>
                      <a:lnTo>
                        <a:pt x="6" y="227"/>
                      </a:lnTo>
                      <a:lnTo>
                        <a:pt x="8" y="222"/>
                      </a:lnTo>
                      <a:lnTo>
                        <a:pt x="11" y="208"/>
                      </a:lnTo>
                      <a:lnTo>
                        <a:pt x="18" y="188"/>
                      </a:lnTo>
                      <a:lnTo>
                        <a:pt x="25" y="163"/>
                      </a:lnTo>
                      <a:lnTo>
                        <a:pt x="31" y="138"/>
                      </a:lnTo>
                      <a:lnTo>
                        <a:pt x="37" y="114"/>
                      </a:lnTo>
                      <a:lnTo>
                        <a:pt x="40" y="94"/>
                      </a:lnTo>
                      <a:lnTo>
                        <a:pt x="42" y="79"/>
                      </a:lnTo>
                      <a:lnTo>
                        <a:pt x="41" y="59"/>
                      </a:lnTo>
                      <a:lnTo>
                        <a:pt x="37" y="39"/>
                      </a:lnTo>
                      <a:lnTo>
                        <a:pt x="33" y="24"/>
                      </a:lnTo>
                      <a:lnTo>
                        <a:pt x="29" y="15"/>
                      </a:lnTo>
                      <a:lnTo>
                        <a:pt x="23" y="8"/>
                      </a:lnTo>
                      <a:lnTo>
                        <a:pt x="14" y="4"/>
                      </a:lnTo>
                      <a:lnTo>
                        <a:pt x="4" y="1"/>
                      </a:lnTo>
                      <a:lnTo>
                        <a:pt x="0" y="0"/>
                      </a:lnTo>
                      <a:lnTo>
                        <a:pt x="6"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13" name="Freeform 535"/>
                <p:cNvSpPr>
                  <a:spLocks/>
                </p:cNvSpPr>
                <p:nvPr/>
              </p:nvSpPr>
              <p:spPr bwMode="auto">
                <a:xfrm>
                  <a:off x="3685" y="2731"/>
                  <a:ext cx="30" cy="234"/>
                </a:xfrm>
                <a:custGeom>
                  <a:avLst/>
                  <a:gdLst>
                    <a:gd name="T0" fmla="*/ 29 w 91"/>
                    <a:gd name="T1" fmla="*/ 0 h 703"/>
                    <a:gd name="T2" fmla="*/ 29 w 91"/>
                    <a:gd name="T3" fmla="*/ 0 h 703"/>
                    <a:gd name="T4" fmla="*/ 28 w 91"/>
                    <a:gd name="T5" fmla="*/ 1 h 703"/>
                    <a:gd name="T6" fmla="*/ 27 w 91"/>
                    <a:gd name="T7" fmla="*/ 1 h 703"/>
                    <a:gd name="T8" fmla="*/ 25 w 91"/>
                    <a:gd name="T9" fmla="*/ 1 h 703"/>
                    <a:gd name="T10" fmla="*/ 23 w 91"/>
                    <a:gd name="T11" fmla="*/ 2 h 703"/>
                    <a:gd name="T12" fmla="*/ 21 w 91"/>
                    <a:gd name="T13" fmla="*/ 2 h 703"/>
                    <a:gd name="T14" fmla="*/ 19 w 91"/>
                    <a:gd name="T15" fmla="*/ 1 h 703"/>
                    <a:gd name="T16" fmla="*/ 18 w 91"/>
                    <a:gd name="T17" fmla="*/ 0 h 703"/>
                    <a:gd name="T18" fmla="*/ 17 w 91"/>
                    <a:gd name="T19" fmla="*/ 9 h 703"/>
                    <a:gd name="T20" fmla="*/ 16 w 91"/>
                    <a:gd name="T21" fmla="*/ 32 h 703"/>
                    <a:gd name="T22" fmla="*/ 14 w 91"/>
                    <a:gd name="T23" fmla="*/ 66 h 703"/>
                    <a:gd name="T24" fmla="*/ 12 w 91"/>
                    <a:gd name="T25" fmla="*/ 105 h 703"/>
                    <a:gd name="T26" fmla="*/ 9 w 91"/>
                    <a:gd name="T27" fmla="*/ 145 h 703"/>
                    <a:gd name="T28" fmla="*/ 6 w 91"/>
                    <a:gd name="T29" fmla="*/ 183 h 703"/>
                    <a:gd name="T30" fmla="*/ 3 w 91"/>
                    <a:gd name="T31" fmla="*/ 213 h 703"/>
                    <a:gd name="T32" fmla="*/ 0 w 91"/>
                    <a:gd name="T33" fmla="*/ 231 h 703"/>
                    <a:gd name="T34" fmla="*/ 0 w 91"/>
                    <a:gd name="T35" fmla="*/ 232 h 703"/>
                    <a:gd name="T36" fmla="*/ 1 w 91"/>
                    <a:gd name="T37" fmla="*/ 233 h 703"/>
                    <a:gd name="T38" fmla="*/ 3 w 91"/>
                    <a:gd name="T39" fmla="*/ 234 h 703"/>
                    <a:gd name="T40" fmla="*/ 5 w 91"/>
                    <a:gd name="T41" fmla="*/ 233 h 703"/>
                    <a:gd name="T42" fmla="*/ 6 w 91"/>
                    <a:gd name="T43" fmla="*/ 227 h 703"/>
                    <a:gd name="T44" fmla="*/ 9 w 91"/>
                    <a:gd name="T45" fmla="*/ 210 h 703"/>
                    <a:gd name="T46" fmla="*/ 14 w 91"/>
                    <a:gd name="T47" fmla="*/ 184 h 703"/>
                    <a:gd name="T48" fmla="*/ 19 w 91"/>
                    <a:gd name="T49" fmla="*/ 152 h 703"/>
                    <a:gd name="T50" fmla="*/ 24 w 91"/>
                    <a:gd name="T51" fmla="*/ 115 h 703"/>
                    <a:gd name="T52" fmla="*/ 28 w 91"/>
                    <a:gd name="T53" fmla="*/ 76 h 703"/>
                    <a:gd name="T54" fmla="*/ 30 w 91"/>
                    <a:gd name="T55" fmla="*/ 37 h 703"/>
                    <a:gd name="T56" fmla="*/ 29 w 91"/>
                    <a:gd name="T57" fmla="*/ 0 h 7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1" h="703">
                      <a:moveTo>
                        <a:pt x="88" y="0"/>
                      </a:moveTo>
                      <a:lnTo>
                        <a:pt x="87" y="0"/>
                      </a:lnTo>
                      <a:lnTo>
                        <a:pt x="85" y="2"/>
                      </a:lnTo>
                      <a:lnTo>
                        <a:pt x="81" y="3"/>
                      </a:lnTo>
                      <a:lnTo>
                        <a:pt x="76" y="4"/>
                      </a:lnTo>
                      <a:lnTo>
                        <a:pt x="70" y="5"/>
                      </a:lnTo>
                      <a:lnTo>
                        <a:pt x="64" y="5"/>
                      </a:lnTo>
                      <a:lnTo>
                        <a:pt x="59" y="3"/>
                      </a:lnTo>
                      <a:lnTo>
                        <a:pt x="54" y="0"/>
                      </a:lnTo>
                      <a:lnTo>
                        <a:pt x="53" y="27"/>
                      </a:lnTo>
                      <a:lnTo>
                        <a:pt x="49" y="96"/>
                      </a:lnTo>
                      <a:lnTo>
                        <a:pt x="43" y="197"/>
                      </a:lnTo>
                      <a:lnTo>
                        <a:pt x="36" y="315"/>
                      </a:lnTo>
                      <a:lnTo>
                        <a:pt x="27" y="437"/>
                      </a:lnTo>
                      <a:lnTo>
                        <a:pt x="18" y="550"/>
                      </a:lnTo>
                      <a:lnTo>
                        <a:pt x="9" y="640"/>
                      </a:lnTo>
                      <a:lnTo>
                        <a:pt x="0" y="695"/>
                      </a:lnTo>
                      <a:lnTo>
                        <a:pt x="1" y="697"/>
                      </a:lnTo>
                      <a:lnTo>
                        <a:pt x="4" y="700"/>
                      </a:lnTo>
                      <a:lnTo>
                        <a:pt x="8" y="703"/>
                      </a:lnTo>
                      <a:lnTo>
                        <a:pt x="14" y="701"/>
                      </a:lnTo>
                      <a:lnTo>
                        <a:pt x="18" y="682"/>
                      </a:lnTo>
                      <a:lnTo>
                        <a:pt x="28" y="631"/>
                      </a:lnTo>
                      <a:lnTo>
                        <a:pt x="43" y="553"/>
                      </a:lnTo>
                      <a:lnTo>
                        <a:pt x="59" y="456"/>
                      </a:lnTo>
                      <a:lnTo>
                        <a:pt x="74" y="346"/>
                      </a:lnTo>
                      <a:lnTo>
                        <a:pt x="85" y="228"/>
                      </a:lnTo>
                      <a:lnTo>
                        <a:pt x="91" y="111"/>
                      </a:lnTo>
                      <a:lnTo>
                        <a:pt x="88"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14" name="Freeform 536"/>
                <p:cNvSpPr>
                  <a:spLocks/>
                </p:cNvSpPr>
                <p:nvPr/>
              </p:nvSpPr>
              <p:spPr bwMode="auto">
                <a:xfrm>
                  <a:off x="3122" y="2629"/>
                  <a:ext cx="247" cy="64"/>
                </a:xfrm>
                <a:custGeom>
                  <a:avLst/>
                  <a:gdLst>
                    <a:gd name="T0" fmla="*/ 1 w 740"/>
                    <a:gd name="T1" fmla="*/ 28 h 192"/>
                    <a:gd name="T2" fmla="*/ 4 w 740"/>
                    <a:gd name="T3" fmla="*/ 54 h 192"/>
                    <a:gd name="T4" fmla="*/ 10 w 740"/>
                    <a:gd name="T5" fmla="*/ 63 h 192"/>
                    <a:gd name="T6" fmla="*/ 6 w 740"/>
                    <a:gd name="T7" fmla="*/ 26 h 192"/>
                    <a:gd name="T8" fmla="*/ 9 w 740"/>
                    <a:gd name="T9" fmla="*/ 26 h 192"/>
                    <a:gd name="T10" fmla="*/ 15 w 740"/>
                    <a:gd name="T11" fmla="*/ 26 h 192"/>
                    <a:gd name="T12" fmla="*/ 23 w 740"/>
                    <a:gd name="T13" fmla="*/ 25 h 192"/>
                    <a:gd name="T14" fmla="*/ 34 w 740"/>
                    <a:gd name="T15" fmla="*/ 24 h 192"/>
                    <a:gd name="T16" fmla="*/ 47 w 740"/>
                    <a:gd name="T17" fmla="*/ 23 h 192"/>
                    <a:gd name="T18" fmla="*/ 62 w 740"/>
                    <a:gd name="T19" fmla="*/ 21 h 192"/>
                    <a:gd name="T20" fmla="*/ 78 w 740"/>
                    <a:gd name="T21" fmla="*/ 20 h 192"/>
                    <a:gd name="T22" fmla="*/ 96 w 740"/>
                    <a:gd name="T23" fmla="*/ 18 h 192"/>
                    <a:gd name="T24" fmla="*/ 114 w 740"/>
                    <a:gd name="T25" fmla="*/ 16 h 192"/>
                    <a:gd name="T26" fmla="*/ 135 w 740"/>
                    <a:gd name="T27" fmla="*/ 14 h 192"/>
                    <a:gd name="T28" fmla="*/ 155 w 740"/>
                    <a:gd name="T29" fmla="*/ 11 h 192"/>
                    <a:gd name="T30" fmla="*/ 175 w 740"/>
                    <a:gd name="T31" fmla="*/ 9 h 192"/>
                    <a:gd name="T32" fmla="*/ 196 w 740"/>
                    <a:gd name="T33" fmla="*/ 7 h 192"/>
                    <a:gd name="T34" fmla="*/ 217 w 740"/>
                    <a:gd name="T35" fmla="*/ 4 h 192"/>
                    <a:gd name="T36" fmla="*/ 237 w 740"/>
                    <a:gd name="T37" fmla="*/ 1 h 192"/>
                    <a:gd name="T38" fmla="*/ 246 w 740"/>
                    <a:gd name="T39" fmla="*/ 0 h 192"/>
                    <a:gd name="T40" fmla="*/ 241 w 740"/>
                    <a:gd name="T41" fmla="*/ 0 h 192"/>
                    <a:gd name="T42" fmla="*/ 232 w 740"/>
                    <a:gd name="T43" fmla="*/ 1 h 192"/>
                    <a:gd name="T44" fmla="*/ 219 w 740"/>
                    <a:gd name="T45" fmla="*/ 2 h 192"/>
                    <a:gd name="T46" fmla="*/ 203 w 740"/>
                    <a:gd name="T47" fmla="*/ 4 h 192"/>
                    <a:gd name="T48" fmla="*/ 184 w 740"/>
                    <a:gd name="T49" fmla="*/ 5 h 192"/>
                    <a:gd name="T50" fmla="*/ 163 w 740"/>
                    <a:gd name="T51" fmla="*/ 7 h 192"/>
                    <a:gd name="T52" fmla="*/ 141 w 740"/>
                    <a:gd name="T53" fmla="*/ 9 h 192"/>
                    <a:gd name="T54" fmla="*/ 119 w 740"/>
                    <a:gd name="T55" fmla="*/ 11 h 192"/>
                    <a:gd name="T56" fmla="*/ 97 w 740"/>
                    <a:gd name="T57" fmla="*/ 13 h 192"/>
                    <a:gd name="T58" fmla="*/ 75 w 740"/>
                    <a:gd name="T59" fmla="*/ 15 h 192"/>
                    <a:gd name="T60" fmla="*/ 55 w 740"/>
                    <a:gd name="T61" fmla="*/ 17 h 192"/>
                    <a:gd name="T62" fmla="*/ 37 w 740"/>
                    <a:gd name="T63" fmla="*/ 18 h 192"/>
                    <a:gd name="T64" fmla="*/ 22 w 740"/>
                    <a:gd name="T65" fmla="*/ 20 h 192"/>
                    <a:gd name="T66" fmla="*/ 10 w 740"/>
                    <a:gd name="T67" fmla="*/ 21 h 192"/>
                    <a:gd name="T68" fmla="*/ 2 w 740"/>
                    <a:gd name="T69" fmla="*/ 22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0" h="192">
                      <a:moveTo>
                        <a:pt x="0" y="68"/>
                      </a:moveTo>
                      <a:lnTo>
                        <a:pt x="2" y="83"/>
                      </a:lnTo>
                      <a:lnTo>
                        <a:pt x="7" y="120"/>
                      </a:lnTo>
                      <a:lnTo>
                        <a:pt x="12" y="161"/>
                      </a:lnTo>
                      <a:lnTo>
                        <a:pt x="14" y="192"/>
                      </a:lnTo>
                      <a:lnTo>
                        <a:pt x="29" y="189"/>
                      </a:lnTo>
                      <a:lnTo>
                        <a:pt x="17" y="79"/>
                      </a:lnTo>
                      <a:lnTo>
                        <a:pt x="18" y="79"/>
                      </a:lnTo>
                      <a:lnTo>
                        <a:pt x="22" y="79"/>
                      </a:lnTo>
                      <a:lnTo>
                        <a:pt x="27" y="78"/>
                      </a:lnTo>
                      <a:lnTo>
                        <a:pt x="35" y="77"/>
                      </a:lnTo>
                      <a:lnTo>
                        <a:pt x="45" y="77"/>
                      </a:lnTo>
                      <a:lnTo>
                        <a:pt x="57" y="75"/>
                      </a:lnTo>
                      <a:lnTo>
                        <a:pt x="70" y="74"/>
                      </a:lnTo>
                      <a:lnTo>
                        <a:pt x="86" y="73"/>
                      </a:lnTo>
                      <a:lnTo>
                        <a:pt x="102" y="71"/>
                      </a:lnTo>
                      <a:lnTo>
                        <a:pt x="121" y="70"/>
                      </a:lnTo>
                      <a:lnTo>
                        <a:pt x="141" y="68"/>
                      </a:lnTo>
                      <a:lnTo>
                        <a:pt x="163" y="66"/>
                      </a:lnTo>
                      <a:lnTo>
                        <a:pt x="185" y="64"/>
                      </a:lnTo>
                      <a:lnTo>
                        <a:pt x="209" y="61"/>
                      </a:lnTo>
                      <a:lnTo>
                        <a:pt x="234" y="59"/>
                      </a:lnTo>
                      <a:lnTo>
                        <a:pt x="260" y="55"/>
                      </a:lnTo>
                      <a:lnTo>
                        <a:pt x="287" y="53"/>
                      </a:lnTo>
                      <a:lnTo>
                        <a:pt x="314" y="50"/>
                      </a:lnTo>
                      <a:lnTo>
                        <a:pt x="343" y="47"/>
                      </a:lnTo>
                      <a:lnTo>
                        <a:pt x="373" y="44"/>
                      </a:lnTo>
                      <a:lnTo>
                        <a:pt x="403" y="41"/>
                      </a:lnTo>
                      <a:lnTo>
                        <a:pt x="432" y="37"/>
                      </a:lnTo>
                      <a:lnTo>
                        <a:pt x="463" y="34"/>
                      </a:lnTo>
                      <a:lnTo>
                        <a:pt x="494" y="31"/>
                      </a:lnTo>
                      <a:lnTo>
                        <a:pt x="525" y="27"/>
                      </a:lnTo>
                      <a:lnTo>
                        <a:pt x="556" y="24"/>
                      </a:lnTo>
                      <a:lnTo>
                        <a:pt x="587" y="20"/>
                      </a:lnTo>
                      <a:lnTo>
                        <a:pt x="618" y="15"/>
                      </a:lnTo>
                      <a:lnTo>
                        <a:pt x="649" y="12"/>
                      </a:lnTo>
                      <a:lnTo>
                        <a:pt x="680" y="8"/>
                      </a:lnTo>
                      <a:lnTo>
                        <a:pt x="710" y="4"/>
                      </a:lnTo>
                      <a:lnTo>
                        <a:pt x="740" y="0"/>
                      </a:lnTo>
                      <a:lnTo>
                        <a:pt x="738" y="0"/>
                      </a:lnTo>
                      <a:lnTo>
                        <a:pt x="732" y="1"/>
                      </a:lnTo>
                      <a:lnTo>
                        <a:pt x="723" y="1"/>
                      </a:lnTo>
                      <a:lnTo>
                        <a:pt x="710" y="2"/>
                      </a:lnTo>
                      <a:lnTo>
                        <a:pt x="695" y="4"/>
                      </a:lnTo>
                      <a:lnTo>
                        <a:pt x="676" y="5"/>
                      </a:lnTo>
                      <a:lnTo>
                        <a:pt x="655" y="7"/>
                      </a:lnTo>
                      <a:lnTo>
                        <a:pt x="632" y="9"/>
                      </a:lnTo>
                      <a:lnTo>
                        <a:pt x="607" y="11"/>
                      </a:lnTo>
                      <a:lnTo>
                        <a:pt x="579" y="13"/>
                      </a:lnTo>
                      <a:lnTo>
                        <a:pt x="550" y="16"/>
                      </a:lnTo>
                      <a:lnTo>
                        <a:pt x="521" y="20"/>
                      </a:lnTo>
                      <a:lnTo>
                        <a:pt x="489" y="22"/>
                      </a:lnTo>
                      <a:lnTo>
                        <a:pt x="456" y="25"/>
                      </a:lnTo>
                      <a:lnTo>
                        <a:pt x="423" y="28"/>
                      </a:lnTo>
                      <a:lnTo>
                        <a:pt x="390" y="31"/>
                      </a:lnTo>
                      <a:lnTo>
                        <a:pt x="356" y="34"/>
                      </a:lnTo>
                      <a:lnTo>
                        <a:pt x="324" y="36"/>
                      </a:lnTo>
                      <a:lnTo>
                        <a:pt x="290" y="39"/>
                      </a:lnTo>
                      <a:lnTo>
                        <a:pt x="258" y="42"/>
                      </a:lnTo>
                      <a:lnTo>
                        <a:pt x="226" y="45"/>
                      </a:lnTo>
                      <a:lnTo>
                        <a:pt x="195" y="48"/>
                      </a:lnTo>
                      <a:lnTo>
                        <a:pt x="166" y="50"/>
                      </a:lnTo>
                      <a:lnTo>
                        <a:pt x="138" y="53"/>
                      </a:lnTo>
                      <a:lnTo>
                        <a:pt x="112" y="55"/>
                      </a:lnTo>
                      <a:lnTo>
                        <a:pt x="88" y="59"/>
                      </a:lnTo>
                      <a:lnTo>
                        <a:pt x="66" y="61"/>
                      </a:lnTo>
                      <a:lnTo>
                        <a:pt x="47" y="63"/>
                      </a:lnTo>
                      <a:lnTo>
                        <a:pt x="30" y="64"/>
                      </a:lnTo>
                      <a:lnTo>
                        <a:pt x="17" y="66"/>
                      </a:lnTo>
                      <a:lnTo>
                        <a:pt x="7" y="67"/>
                      </a:lnTo>
                      <a:lnTo>
                        <a:pt x="0" y="68"/>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15" name="Freeform 537"/>
                <p:cNvSpPr>
                  <a:spLocks/>
                </p:cNvSpPr>
                <p:nvPr/>
              </p:nvSpPr>
              <p:spPr bwMode="auto">
                <a:xfrm>
                  <a:off x="3452" y="2631"/>
                  <a:ext cx="178" cy="44"/>
                </a:xfrm>
                <a:custGeom>
                  <a:avLst/>
                  <a:gdLst>
                    <a:gd name="T0" fmla="*/ 0 w 536"/>
                    <a:gd name="T1" fmla="*/ 0 h 132"/>
                    <a:gd name="T2" fmla="*/ 1 w 536"/>
                    <a:gd name="T3" fmla="*/ 0 h 132"/>
                    <a:gd name="T4" fmla="*/ 4 w 536"/>
                    <a:gd name="T5" fmla="*/ 0 h 132"/>
                    <a:gd name="T6" fmla="*/ 9 w 536"/>
                    <a:gd name="T7" fmla="*/ 1 h 132"/>
                    <a:gd name="T8" fmla="*/ 15 w 536"/>
                    <a:gd name="T9" fmla="*/ 1 h 132"/>
                    <a:gd name="T10" fmla="*/ 23 w 536"/>
                    <a:gd name="T11" fmla="*/ 2 h 132"/>
                    <a:gd name="T12" fmla="*/ 33 w 536"/>
                    <a:gd name="T13" fmla="*/ 3 h 132"/>
                    <a:gd name="T14" fmla="*/ 44 w 536"/>
                    <a:gd name="T15" fmla="*/ 5 h 132"/>
                    <a:gd name="T16" fmla="*/ 55 w 536"/>
                    <a:gd name="T17" fmla="*/ 7 h 132"/>
                    <a:gd name="T18" fmla="*/ 68 w 536"/>
                    <a:gd name="T19" fmla="*/ 10 h 132"/>
                    <a:gd name="T20" fmla="*/ 82 w 536"/>
                    <a:gd name="T21" fmla="*/ 13 h 132"/>
                    <a:gd name="T22" fmla="*/ 97 w 536"/>
                    <a:gd name="T23" fmla="*/ 16 h 132"/>
                    <a:gd name="T24" fmla="*/ 113 w 536"/>
                    <a:gd name="T25" fmla="*/ 20 h 132"/>
                    <a:gd name="T26" fmla="*/ 129 w 536"/>
                    <a:gd name="T27" fmla="*/ 25 h 132"/>
                    <a:gd name="T28" fmla="*/ 145 w 536"/>
                    <a:gd name="T29" fmla="*/ 31 h 132"/>
                    <a:gd name="T30" fmla="*/ 161 w 536"/>
                    <a:gd name="T31" fmla="*/ 37 h 132"/>
                    <a:gd name="T32" fmla="*/ 178 w 536"/>
                    <a:gd name="T33" fmla="*/ 44 h 132"/>
                    <a:gd name="T34" fmla="*/ 177 w 536"/>
                    <a:gd name="T35" fmla="*/ 44 h 132"/>
                    <a:gd name="T36" fmla="*/ 175 w 536"/>
                    <a:gd name="T37" fmla="*/ 42 h 132"/>
                    <a:gd name="T38" fmla="*/ 171 w 536"/>
                    <a:gd name="T39" fmla="*/ 40 h 132"/>
                    <a:gd name="T40" fmla="*/ 166 w 536"/>
                    <a:gd name="T41" fmla="*/ 37 h 132"/>
                    <a:gd name="T42" fmla="*/ 159 w 536"/>
                    <a:gd name="T43" fmla="*/ 34 h 132"/>
                    <a:gd name="T44" fmla="*/ 151 w 536"/>
                    <a:gd name="T45" fmla="*/ 30 h 132"/>
                    <a:gd name="T46" fmla="*/ 141 w 536"/>
                    <a:gd name="T47" fmla="*/ 26 h 132"/>
                    <a:gd name="T48" fmla="*/ 130 w 536"/>
                    <a:gd name="T49" fmla="*/ 22 h 132"/>
                    <a:gd name="T50" fmla="*/ 118 w 536"/>
                    <a:gd name="T51" fmla="*/ 18 h 132"/>
                    <a:gd name="T52" fmla="*/ 105 w 536"/>
                    <a:gd name="T53" fmla="*/ 13 h 132"/>
                    <a:gd name="T54" fmla="*/ 90 w 536"/>
                    <a:gd name="T55" fmla="*/ 10 h 132"/>
                    <a:gd name="T56" fmla="*/ 74 w 536"/>
                    <a:gd name="T57" fmla="*/ 7 h 132"/>
                    <a:gd name="T58" fmla="*/ 57 w 536"/>
                    <a:gd name="T59" fmla="*/ 4 h 132"/>
                    <a:gd name="T60" fmla="*/ 39 w 536"/>
                    <a:gd name="T61" fmla="*/ 2 h 132"/>
                    <a:gd name="T62" fmla="*/ 20 w 536"/>
                    <a:gd name="T63" fmla="*/ 0 h 132"/>
                    <a:gd name="T64" fmla="*/ 0 w 536"/>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6" h="132">
                      <a:moveTo>
                        <a:pt x="0" y="0"/>
                      </a:moveTo>
                      <a:lnTo>
                        <a:pt x="3" y="0"/>
                      </a:lnTo>
                      <a:lnTo>
                        <a:pt x="13" y="1"/>
                      </a:lnTo>
                      <a:lnTo>
                        <a:pt x="27" y="2"/>
                      </a:lnTo>
                      <a:lnTo>
                        <a:pt x="46" y="4"/>
                      </a:lnTo>
                      <a:lnTo>
                        <a:pt x="70" y="6"/>
                      </a:lnTo>
                      <a:lnTo>
                        <a:pt x="99" y="10"/>
                      </a:lnTo>
                      <a:lnTo>
                        <a:pt x="132" y="16"/>
                      </a:lnTo>
                      <a:lnTo>
                        <a:pt x="167" y="21"/>
                      </a:lnTo>
                      <a:lnTo>
                        <a:pt x="206" y="29"/>
                      </a:lnTo>
                      <a:lnTo>
                        <a:pt x="248" y="38"/>
                      </a:lnTo>
                      <a:lnTo>
                        <a:pt x="293" y="48"/>
                      </a:lnTo>
                      <a:lnTo>
                        <a:pt x="339" y="61"/>
                      </a:lnTo>
                      <a:lnTo>
                        <a:pt x="387" y="75"/>
                      </a:lnTo>
                      <a:lnTo>
                        <a:pt x="436" y="92"/>
                      </a:lnTo>
                      <a:lnTo>
                        <a:pt x="485" y="110"/>
                      </a:lnTo>
                      <a:lnTo>
                        <a:pt x="536" y="132"/>
                      </a:lnTo>
                      <a:lnTo>
                        <a:pt x="534" y="131"/>
                      </a:lnTo>
                      <a:lnTo>
                        <a:pt x="526" y="125"/>
                      </a:lnTo>
                      <a:lnTo>
                        <a:pt x="515" y="119"/>
                      </a:lnTo>
                      <a:lnTo>
                        <a:pt x="499" y="111"/>
                      </a:lnTo>
                      <a:lnTo>
                        <a:pt x="478" y="101"/>
                      </a:lnTo>
                      <a:lnTo>
                        <a:pt x="454" y="89"/>
                      </a:lnTo>
                      <a:lnTo>
                        <a:pt x="425" y="77"/>
                      </a:lnTo>
                      <a:lnTo>
                        <a:pt x="392" y="65"/>
                      </a:lnTo>
                      <a:lnTo>
                        <a:pt x="355" y="53"/>
                      </a:lnTo>
                      <a:lnTo>
                        <a:pt x="315" y="40"/>
                      </a:lnTo>
                      <a:lnTo>
                        <a:pt x="271" y="29"/>
                      </a:lnTo>
                      <a:lnTo>
                        <a:pt x="224" y="20"/>
                      </a:lnTo>
                      <a:lnTo>
                        <a:pt x="173" y="11"/>
                      </a:lnTo>
                      <a:lnTo>
                        <a:pt x="118" y="5"/>
                      </a:lnTo>
                      <a:lnTo>
                        <a:pt x="61" y="1"/>
                      </a:lnTo>
                      <a:lnTo>
                        <a:pt x="0" y="0"/>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16" name="Freeform 538"/>
                <p:cNvSpPr>
                  <a:spLocks/>
                </p:cNvSpPr>
                <p:nvPr/>
              </p:nvSpPr>
              <p:spPr bwMode="auto">
                <a:xfrm>
                  <a:off x="3138" y="2651"/>
                  <a:ext cx="110" cy="34"/>
                </a:xfrm>
                <a:custGeom>
                  <a:avLst/>
                  <a:gdLst>
                    <a:gd name="T0" fmla="*/ 0 w 328"/>
                    <a:gd name="T1" fmla="*/ 10 h 102"/>
                    <a:gd name="T2" fmla="*/ 2 w 328"/>
                    <a:gd name="T3" fmla="*/ 34 h 102"/>
                    <a:gd name="T4" fmla="*/ 3 w 328"/>
                    <a:gd name="T5" fmla="*/ 33 h 102"/>
                    <a:gd name="T6" fmla="*/ 7 w 328"/>
                    <a:gd name="T7" fmla="*/ 32 h 102"/>
                    <a:gd name="T8" fmla="*/ 13 w 328"/>
                    <a:gd name="T9" fmla="*/ 29 h 102"/>
                    <a:gd name="T10" fmla="*/ 21 w 328"/>
                    <a:gd name="T11" fmla="*/ 26 h 102"/>
                    <a:gd name="T12" fmla="*/ 29 w 328"/>
                    <a:gd name="T13" fmla="*/ 22 h 102"/>
                    <a:gd name="T14" fmla="*/ 38 w 328"/>
                    <a:gd name="T15" fmla="*/ 19 h 102"/>
                    <a:gd name="T16" fmla="*/ 45 w 328"/>
                    <a:gd name="T17" fmla="*/ 16 h 102"/>
                    <a:gd name="T18" fmla="*/ 52 w 328"/>
                    <a:gd name="T19" fmla="*/ 13 h 102"/>
                    <a:gd name="T20" fmla="*/ 58 w 328"/>
                    <a:gd name="T21" fmla="*/ 11 h 102"/>
                    <a:gd name="T22" fmla="*/ 66 w 328"/>
                    <a:gd name="T23" fmla="*/ 9 h 102"/>
                    <a:gd name="T24" fmla="*/ 72 w 328"/>
                    <a:gd name="T25" fmla="*/ 8 h 102"/>
                    <a:gd name="T26" fmla="*/ 79 w 328"/>
                    <a:gd name="T27" fmla="*/ 7 h 102"/>
                    <a:gd name="T28" fmla="*/ 85 w 328"/>
                    <a:gd name="T29" fmla="*/ 6 h 102"/>
                    <a:gd name="T30" fmla="*/ 90 w 328"/>
                    <a:gd name="T31" fmla="*/ 6 h 102"/>
                    <a:gd name="T32" fmla="*/ 94 w 328"/>
                    <a:gd name="T33" fmla="*/ 6 h 102"/>
                    <a:gd name="T34" fmla="*/ 95 w 328"/>
                    <a:gd name="T35" fmla="*/ 6 h 102"/>
                    <a:gd name="T36" fmla="*/ 110 w 328"/>
                    <a:gd name="T37" fmla="*/ 0 h 102"/>
                    <a:gd name="T38" fmla="*/ 0 w 328"/>
                    <a:gd name="T39" fmla="*/ 1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8" h="102">
                      <a:moveTo>
                        <a:pt x="0" y="29"/>
                      </a:moveTo>
                      <a:lnTo>
                        <a:pt x="6" y="102"/>
                      </a:lnTo>
                      <a:lnTo>
                        <a:pt x="10" y="100"/>
                      </a:lnTo>
                      <a:lnTo>
                        <a:pt x="22" y="95"/>
                      </a:lnTo>
                      <a:lnTo>
                        <a:pt x="40" y="87"/>
                      </a:lnTo>
                      <a:lnTo>
                        <a:pt x="62" y="78"/>
                      </a:lnTo>
                      <a:lnTo>
                        <a:pt x="86" y="67"/>
                      </a:lnTo>
                      <a:lnTo>
                        <a:pt x="112" y="56"/>
                      </a:lnTo>
                      <a:lnTo>
                        <a:pt x="134" y="47"/>
                      </a:lnTo>
                      <a:lnTo>
                        <a:pt x="155" y="39"/>
                      </a:lnTo>
                      <a:lnTo>
                        <a:pt x="174" y="33"/>
                      </a:lnTo>
                      <a:lnTo>
                        <a:pt x="196" y="27"/>
                      </a:lnTo>
                      <a:lnTo>
                        <a:pt x="216" y="23"/>
                      </a:lnTo>
                      <a:lnTo>
                        <a:pt x="237" y="21"/>
                      </a:lnTo>
                      <a:lnTo>
                        <a:pt x="254" y="19"/>
                      </a:lnTo>
                      <a:lnTo>
                        <a:pt x="268" y="18"/>
                      </a:lnTo>
                      <a:lnTo>
                        <a:pt x="279" y="17"/>
                      </a:lnTo>
                      <a:lnTo>
                        <a:pt x="282" y="17"/>
                      </a:lnTo>
                      <a:lnTo>
                        <a:pt x="328" y="0"/>
                      </a:lnTo>
                      <a:lnTo>
                        <a:pt x="0" y="29"/>
                      </a:lnTo>
                      <a:close/>
                    </a:path>
                  </a:pathLst>
                </a:custGeom>
                <a:solidFill>
                  <a:srgbClr val="2BA3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817" name="Freeform 539"/>
                <p:cNvSpPr>
                  <a:spLocks/>
                </p:cNvSpPr>
                <p:nvPr/>
              </p:nvSpPr>
              <p:spPr bwMode="auto">
                <a:xfrm>
                  <a:off x="3175" y="2872"/>
                  <a:ext cx="204" cy="92"/>
                </a:xfrm>
                <a:custGeom>
                  <a:avLst/>
                  <a:gdLst>
                    <a:gd name="T0" fmla="*/ 1 w 612"/>
                    <a:gd name="T1" fmla="*/ 90 h 278"/>
                    <a:gd name="T2" fmla="*/ 7 w 612"/>
                    <a:gd name="T3" fmla="*/ 90 h 278"/>
                    <a:gd name="T4" fmla="*/ 15 w 612"/>
                    <a:gd name="T5" fmla="*/ 92 h 278"/>
                    <a:gd name="T6" fmla="*/ 24 w 612"/>
                    <a:gd name="T7" fmla="*/ 92 h 278"/>
                    <a:gd name="T8" fmla="*/ 31 w 612"/>
                    <a:gd name="T9" fmla="*/ 90 h 278"/>
                    <a:gd name="T10" fmla="*/ 43 w 612"/>
                    <a:gd name="T11" fmla="*/ 85 h 278"/>
                    <a:gd name="T12" fmla="*/ 58 w 612"/>
                    <a:gd name="T13" fmla="*/ 80 h 278"/>
                    <a:gd name="T14" fmla="*/ 69 w 612"/>
                    <a:gd name="T15" fmla="*/ 76 h 278"/>
                    <a:gd name="T16" fmla="*/ 74 w 612"/>
                    <a:gd name="T17" fmla="*/ 73 h 278"/>
                    <a:gd name="T18" fmla="*/ 85 w 612"/>
                    <a:gd name="T19" fmla="*/ 67 h 278"/>
                    <a:gd name="T20" fmla="*/ 98 w 612"/>
                    <a:gd name="T21" fmla="*/ 58 h 278"/>
                    <a:gd name="T22" fmla="*/ 111 w 612"/>
                    <a:gd name="T23" fmla="*/ 51 h 278"/>
                    <a:gd name="T24" fmla="*/ 121 w 612"/>
                    <a:gd name="T25" fmla="*/ 47 h 278"/>
                    <a:gd name="T26" fmla="*/ 134 w 612"/>
                    <a:gd name="T27" fmla="*/ 40 h 278"/>
                    <a:gd name="T28" fmla="*/ 147 w 612"/>
                    <a:gd name="T29" fmla="*/ 32 h 278"/>
                    <a:gd name="T30" fmla="*/ 155 w 612"/>
                    <a:gd name="T31" fmla="*/ 27 h 278"/>
                    <a:gd name="T32" fmla="*/ 183 w 612"/>
                    <a:gd name="T33" fmla="*/ 15 h 278"/>
                    <a:gd name="T34" fmla="*/ 204 w 612"/>
                    <a:gd name="T35" fmla="*/ 0 h 278"/>
                    <a:gd name="T36" fmla="*/ 202 w 612"/>
                    <a:gd name="T37" fmla="*/ 0 h 278"/>
                    <a:gd name="T38" fmla="*/ 197 w 612"/>
                    <a:gd name="T39" fmla="*/ 1 h 278"/>
                    <a:gd name="T40" fmla="*/ 192 w 612"/>
                    <a:gd name="T41" fmla="*/ 3 h 278"/>
                    <a:gd name="T42" fmla="*/ 187 w 612"/>
                    <a:gd name="T43" fmla="*/ 5 h 278"/>
                    <a:gd name="T44" fmla="*/ 182 w 612"/>
                    <a:gd name="T45" fmla="*/ 8 h 278"/>
                    <a:gd name="T46" fmla="*/ 173 w 612"/>
                    <a:gd name="T47" fmla="*/ 13 h 278"/>
                    <a:gd name="T48" fmla="*/ 164 w 612"/>
                    <a:gd name="T49" fmla="*/ 17 h 278"/>
                    <a:gd name="T50" fmla="*/ 158 w 612"/>
                    <a:gd name="T51" fmla="*/ 20 h 278"/>
                    <a:gd name="T52" fmla="*/ 152 w 612"/>
                    <a:gd name="T53" fmla="*/ 23 h 278"/>
                    <a:gd name="T54" fmla="*/ 138 w 612"/>
                    <a:gd name="T55" fmla="*/ 31 h 278"/>
                    <a:gd name="T56" fmla="*/ 118 w 612"/>
                    <a:gd name="T57" fmla="*/ 41 h 278"/>
                    <a:gd name="T58" fmla="*/ 95 w 612"/>
                    <a:gd name="T59" fmla="*/ 54 h 278"/>
                    <a:gd name="T60" fmla="*/ 69 w 612"/>
                    <a:gd name="T61" fmla="*/ 66 h 278"/>
                    <a:gd name="T62" fmla="*/ 44 w 612"/>
                    <a:gd name="T63" fmla="*/ 77 h 278"/>
                    <a:gd name="T64" fmla="*/ 20 w 612"/>
                    <a:gd name="T65" fmla="*/ 85 h 278"/>
                    <a:gd name="T66" fmla="*/ 0 w 612"/>
                    <a:gd name="T67" fmla="*/ 89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2" h="278">
                      <a:moveTo>
                        <a:pt x="0" y="270"/>
                      </a:moveTo>
                      <a:lnTo>
                        <a:pt x="3" y="271"/>
                      </a:lnTo>
                      <a:lnTo>
                        <a:pt x="10" y="272"/>
                      </a:lnTo>
                      <a:lnTo>
                        <a:pt x="20" y="273"/>
                      </a:lnTo>
                      <a:lnTo>
                        <a:pt x="32" y="275"/>
                      </a:lnTo>
                      <a:lnTo>
                        <a:pt x="46" y="277"/>
                      </a:lnTo>
                      <a:lnTo>
                        <a:pt x="60" y="278"/>
                      </a:lnTo>
                      <a:lnTo>
                        <a:pt x="72" y="277"/>
                      </a:lnTo>
                      <a:lnTo>
                        <a:pt x="82" y="276"/>
                      </a:lnTo>
                      <a:lnTo>
                        <a:pt x="93" y="272"/>
                      </a:lnTo>
                      <a:lnTo>
                        <a:pt x="109" y="266"/>
                      </a:lnTo>
                      <a:lnTo>
                        <a:pt x="130" y="258"/>
                      </a:lnTo>
                      <a:lnTo>
                        <a:pt x="151" y="250"/>
                      </a:lnTo>
                      <a:lnTo>
                        <a:pt x="173" y="242"/>
                      </a:lnTo>
                      <a:lnTo>
                        <a:pt x="191" y="234"/>
                      </a:lnTo>
                      <a:lnTo>
                        <a:pt x="207" y="229"/>
                      </a:lnTo>
                      <a:lnTo>
                        <a:pt x="215" y="224"/>
                      </a:lnTo>
                      <a:lnTo>
                        <a:pt x="223" y="220"/>
                      </a:lnTo>
                      <a:lnTo>
                        <a:pt x="236" y="212"/>
                      </a:lnTo>
                      <a:lnTo>
                        <a:pt x="254" y="201"/>
                      </a:lnTo>
                      <a:lnTo>
                        <a:pt x="274" y="189"/>
                      </a:lnTo>
                      <a:lnTo>
                        <a:pt x="295" y="176"/>
                      </a:lnTo>
                      <a:lnTo>
                        <a:pt x="315" y="165"/>
                      </a:lnTo>
                      <a:lnTo>
                        <a:pt x="334" y="155"/>
                      </a:lnTo>
                      <a:lnTo>
                        <a:pt x="348" y="149"/>
                      </a:lnTo>
                      <a:lnTo>
                        <a:pt x="364" y="142"/>
                      </a:lnTo>
                      <a:lnTo>
                        <a:pt x="382" y="132"/>
                      </a:lnTo>
                      <a:lnTo>
                        <a:pt x="402" y="121"/>
                      </a:lnTo>
                      <a:lnTo>
                        <a:pt x="422" y="109"/>
                      </a:lnTo>
                      <a:lnTo>
                        <a:pt x="441" y="97"/>
                      </a:lnTo>
                      <a:lnTo>
                        <a:pt x="456" y="88"/>
                      </a:lnTo>
                      <a:lnTo>
                        <a:pt x="466" y="81"/>
                      </a:lnTo>
                      <a:lnTo>
                        <a:pt x="470" y="79"/>
                      </a:lnTo>
                      <a:lnTo>
                        <a:pt x="549" y="45"/>
                      </a:lnTo>
                      <a:lnTo>
                        <a:pt x="574" y="20"/>
                      </a:lnTo>
                      <a:lnTo>
                        <a:pt x="612" y="0"/>
                      </a:lnTo>
                      <a:lnTo>
                        <a:pt x="610" y="0"/>
                      </a:lnTo>
                      <a:lnTo>
                        <a:pt x="606" y="1"/>
                      </a:lnTo>
                      <a:lnTo>
                        <a:pt x="600" y="2"/>
                      </a:lnTo>
                      <a:lnTo>
                        <a:pt x="591" y="4"/>
                      </a:lnTo>
                      <a:lnTo>
                        <a:pt x="583" y="6"/>
                      </a:lnTo>
                      <a:lnTo>
                        <a:pt x="575" y="8"/>
                      </a:lnTo>
                      <a:lnTo>
                        <a:pt x="568" y="11"/>
                      </a:lnTo>
                      <a:lnTo>
                        <a:pt x="562" y="14"/>
                      </a:lnTo>
                      <a:lnTo>
                        <a:pt x="554" y="18"/>
                      </a:lnTo>
                      <a:lnTo>
                        <a:pt x="545" y="24"/>
                      </a:lnTo>
                      <a:lnTo>
                        <a:pt x="532" y="32"/>
                      </a:lnTo>
                      <a:lnTo>
                        <a:pt x="518" y="39"/>
                      </a:lnTo>
                      <a:lnTo>
                        <a:pt x="505" y="45"/>
                      </a:lnTo>
                      <a:lnTo>
                        <a:pt x="492" y="52"/>
                      </a:lnTo>
                      <a:lnTo>
                        <a:pt x="482" y="57"/>
                      </a:lnTo>
                      <a:lnTo>
                        <a:pt x="473" y="60"/>
                      </a:lnTo>
                      <a:lnTo>
                        <a:pt x="467" y="63"/>
                      </a:lnTo>
                      <a:lnTo>
                        <a:pt x="455" y="71"/>
                      </a:lnTo>
                      <a:lnTo>
                        <a:pt x="436" y="81"/>
                      </a:lnTo>
                      <a:lnTo>
                        <a:pt x="413" y="93"/>
                      </a:lnTo>
                      <a:lnTo>
                        <a:pt x="385" y="109"/>
                      </a:lnTo>
                      <a:lnTo>
                        <a:pt x="354" y="125"/>
                      </a:lnTo>
                      <a:lnTo>
                        <a:pt x="321" y="143"/>
                      </a:lnTo>
                      <a:lnTo>
                        <a:pt x="285" y="162"/>
                      </a:lnTo>
                      <a:lnTo>
                        <a:pt x="247" y="180"/>
                      </a:lnTo>
                      <a:lnTo>
                        <a:pt x="208" y="198"/>
                      </a:lnTo>
                      <a:lnTo>
                        <a:pt x="170" y="215"/>
                      </a:lnTo>
                      <a:lnTo>
                        <a:pt x="132" y="232"/>
                      </a:lnTo>
                      <a:lnTo>
                        <a:pt x="95" y="245"/>
                      </a:lnTo>
                      <a:lnTo>
                        <a:pt x="60" y="256"/>
                      </a:lnTo>
                      <a:lnTo>
                        <a:pt x="28" y="265"/>
                      </a:lnTo>
                      <a:lnTo>
                        <a:pt x="0" y="27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80444" name="Rectangle 540"/>
              <p:cNvSpPr>
                <a:spLocks noChangeArrowheads="1"/>
              </p:cNvSpPr>
              <p:nvPr/>
            </p:nvSpPr>
            <p:spPr bwMode="auto">
              <a:xfrm>
                <a:off x="4468" y="2659"/>
                <a:ext cx="1088" cy="1405"/>
              </a:xfrm>
              <a:prstGeom prst="rect">
                <a:avLst/>
              </a:prstGeom>
              <a:noFill/>
              <a:ln w="57150">
                <a:solidFill>
                  <a:srgbClr val="000090"/>
                </a:solidFill>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cxnSp>
          <p:nvCxnSpPr>
            <p:cNvPr id="380447" name="AutoShape 543"/>
            <p:cNvCxnSpPr>
              <a:cxnSpLocks noChangeShapeType="1"/>
              <a:endCxn id="380444" idx="1"/>
            </p:cNvCxnSpPr>
            <p:nvPr/>
          </p:nvCxnSpPr>
          <p:spPr bwMode="auto">
            <a:xfrm>
              <a:off x="3334" y="2659"/>
              <a:ext cx="1270" cy="634"/>
            </a:xfrm>
            <a:prstGeom prst="bentConnector3">
              <a:avLst>
                <a:gd name="adj1" fmla="val 50000"/>
              </a:avLst>
            </a:prstGeom>
            <a:noFill/>
            <a:ln w="57150">
              <a:solidFill>
                <a:srgbClr val="000090"/>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6637" name="Group 360"/>
            <p:cNvGrpSpPr>
              <a:grpSpLocks/>
            </p:cNvGrpSpPr>
            <p:nvPr/>
          </p:nvGrpSpPr>
          <p:grpSpPr bwMode="auto">
            <a:xfrm>
              <a:off x="4605" y="754"/>
              <a:ext cx="998" cy="1301"/>
              <a:chOff x="4195" y="482"/>
              <a:chExt cx="1088" cy="1441"/>
            </a:xfrm>
          </p:grpSpPr>
          <p:sp>
            <p:nvSpPr>
              <p:cNvPr id="380265" name="Text Box 361"/>
              <p:cNvSpPr txBox="1">
                <a:spLocks noChangeArrowheads="1"/>
              </p:cNvSpPr>
              <p:nvPr/>
            </p:nvSpPr>
            <p:spPr bwMode="auto">
              <a:xfrm>
                <a:off x="4252" y="1298"/>
                <a:ext cx="980" cy="6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dirty="0" smtClean="0">
                    <a:solidFill>
                      <a:srgbClr val="000066"/>
                    </a:solidFill>
                    <a:cs typeface="+mn-cs"/>
                  </a:rPr>
                  <a:t>60h </a:t>
                </a:r>
                <a:r>
                  <a:rPr lang="it-IT" sz="2400" dirty="0">
                    <a:solidFill>
                      <a:srgbClr val="000066"/>
                    </a:solidFill>
                    <a:cs typeface="+mn-cs"/>
                  </a:rPr>
                  <a:t>x </a:t>
                </a:r>
                <a:r>
                  <a:rPr lang="it-IT" sz="2400" dirty="0" smtClean="0">
                    <a:solidFill>
                      <a:srgbClr val="000066"/>
                    </a:solidFill>
                    <a:cs typeface="+mn-cs"/>
                  </a:rPr>
                  <a:t>15€</a:t>
                </a:r>
                <a:endParaRPr lang="it-IT" sz="2400" dirty="0">
                  <a:solidFill>
                    <a:srgbClr val="000066"/>
                  </a:solidFill>
                  <a:cs typeface="+mn-cs"/>
                </a:endParaRPr>
              </a:p>
              <a:p>
                <a:pPr>
                  <a:defRPr/>
                </a:pPr>
                <a:r>
                  <a:rPr lang="it-IT" sz="2400" dirty="0">
                    <a:solidFill>
                      <a:srgbClr val="000066"/>
                    </a:solidFill>
                    <a:cs typeface="+mn-cs"/>
                  </a:rPr>
                  <a:t>= </a:t>
                </a:r>
                <a:r>
                  <a:rPr lang="it-IT" sz="2400" dirty="0" smtClean="0">
                    <a:solidFill>
                      <a:srgbClr val="000066"/>
                    </a:solidFill>
                    <a:cs typeface="+mn-cs"/>
                  </a:rPr>
                  <a:t>900€</a:t>
                </a:r>
                <a:endParaRPr lang="it-IT" sz="2400" dirty="0">
                  <a:solidFill>
                    <a:srgbClr val="000066"/>
                  </a:solidFill>
                  <a:cs typeface="+mn-cs"/>
                </a:endParaRPr>
              </a:p>
            </p:txBody>
          </p:sp>
          <p:grpSp>
            <p:nvGrpSpPr>
              <p:cNvPr id="26640" name="Group 362"/>
              <p:cNvGrpSpPr>
                <a:grpSpLocks noChangeAspect="1"/>
              </p:cNvGrpSpPr>
              <p:nvPr/>
            </p:nvGrpSpPr>
            <p:grpSpPr bwMode="auto">
              <a:xfrm>
                <a:off x="4240" y="618"/>
                <a:ext cx="908" cy="692"/>
                <a:chOff x="4286" y="2704"/>
                <a:chExt cx="1157" cy="883"/>
              </a:xfrm>
            </p:grpSpPr>
            <p:sp>
              <p:nvSpPr>
                <p:cNvPr id="26642" name="AutoShape 363"/>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6643" name="Freeform 364"/>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26644" name="Freeform 365"/>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45" name="Freeform 366"/>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46" name="Freeform 367"/>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47" name="Freeform 368"/>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48" name="Freeform 369"/>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49" name="Freeform 370"/>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0" name="Freeform 371"/>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1" name="Freeform 372"/>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2" name="Freeform 373"/>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3" name="Freeform 374"/>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4" name="Freeform 375"/>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5" name="Freeform 376"/>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6" name="Freeform 377"/>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7" name="Freeform 378"/>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8" name="Freeform 379"/>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59" name="Freeform 380"/>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0" name="Freeform 381"/>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1" name="Freeform 382"/>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2" name="Freeform 383"/>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3" name="Freeform 384"/>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4" name="Freeform 385"/>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5" name="Freeform 386"/>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6" name="Freeform 387"/>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7" name="Freeform 388"/>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8" name="Freeform 389"/>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69" name="Freeform 390"/>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0" name="Freeform 391"/>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1" name="Freeform 392"/>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2" name="Freeform 393"/>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3" name="Freeform 394"/>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4" name="Freeform 395"/>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5" name="Freeform 396"/>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6" name="Freeform 397"/>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7" name="Freeform 398"/>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8" name="Freeform 399"/>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79" name="Freeform 400"/>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0" name="Freeform 401"/>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1" name="Freeform 402"/>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2" name="Freeform 403"/>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3" name="Freeform 404"/>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4" name="Freeform 405"/>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5" name="Freeform 406"/>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6" name="Freeform 407"/>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7" name="Freeform 408"/>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8" name="Freeform 409"/>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89" name="Freeform 410"/>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0" name="Freeform 411"/>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1" name="Freeform 412"/>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2" name="Freeform 413"/>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3" name="Freeform 414"/>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4" name="Freeform 415"/>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5" name="Freeform 416"/>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6" name="Freeform 417"/>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7" name="Freeform 418"/>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8" name="Freeform 419"/>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699" name="Freeform 420"/>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00" name="Freeform 421"/>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01" name="Freeform 422"/>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02" name="Freeform 423"/>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03" name="Freeform 424"/>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04" name="Freeform 425"/>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05" name="Freeform 426"/>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06" name="Freeform 427"/>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07" name="Freeform 428"/>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08" name="Freeform 429"/>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26709" name="Freeform 430"/>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10" name="Freeform 431"/>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11" name="Freeform 432"/>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26712" name="Freeform 433"/>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13" name="Freeform 434"/>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14" name="Freeform 435"/>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15" name="Freeform 436"/>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16" name="Freeform 437"/>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17" name="Freeform 438"/>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18" name="Freeform 439"/>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19" name="Freeform 440"/>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0" name="Freeform 441"/>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1" name="Freeform 442"/>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2" name="Freeform 443"/>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3" name="Freeform 444"/>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4" name="Freeform 445"/>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5" name="Freeform 446"/>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6" name="Freeform 447"/>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7" name="Freeform 448"/>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8" name="Freeform 449"/>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29" name="Freeform 450"/>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0" name="Freeform 451"/>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1" name="Freeform 452"/>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2" name="Freeform 453"/>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3" name="Freeform 454"/>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4" name="Freeform 455"/>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5" name="Freeform 456"/>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6" name="Freeform 457"/>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7" name="Freeform 458"/>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8" name="Freeform 459"/>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39" name="Freeform 460"/>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0" name="Freeform 461"/>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1" name="Freeform 462"/>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2" name="Freeform 463"/>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3" name="Freeform 464"/>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4" name="Freeform 465"/>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5" name="Freeform 466"/>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6" name="Freeform 467"/>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7" name="Freeform 468"/>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8" name="Freeform 469"/>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49" name="Freeform 470"/>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0" name="Freeform 471"/>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1" name="Freeform 472"/>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2" name="Freeform 473"/>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3" name="Freeform 474"/>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4" name="Freeform 475"/>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5" name="Freeform 476"/>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6" name="Freeform 477"/>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7" name="Freeform 478"/>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8" name="Freeform 479"/>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59" name="Freeform 480"/>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0" name="Freeform 481"/>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1" name="Freeform 482"/>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2" name="Freeform 483"/>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3" name="Freeform 484"/>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4" name="Freeform 485"/>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5" name="Freeform 486"/>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6" name="Freeform 487"/>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7" name="Freeform 488"/>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8" name="Freeform 489"/>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69" name="Freeform 490"/>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70" name="Freeform 491"/>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6771" name="Freeform 492"/>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80397" name="Rectangle 493"/>
              <p:cNvSpPr>
                <a:spLocks noChangeArrowheads="1"/>
              </p:cNvSpPr>
              <p:nvPr/>
            </p:nvSpPr>
            <p:spPr bwMode="auto">
              <a:xfrm>
                <a:off x="4195" y="482"/>
                <a:ext cx="1088" cy="1405"/>
              </a:xfrm>
              <a:prstGeom prst="rect">
                <a:avLst/>
              </a:prstGeom>
              <a:noFill/>
              <a:ln w="57150">
                <a:solidFill>
                  <a:srgbClr val="000090"/>
                </a:solidFill>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grpSp>
        <p:cxnSp>
          <p:nvCxnSpPr>
            <p:cNvPr id="380451" name="AutoShape 547"/>
            <p:cNvCxnSpPr>
              <a:cxnSpLocks noChangeShapeType="1"/>
            </p:cNvCxnSpPr>
            <p:nvPr/>
          </p:nvCxnSpPr>
          <p:spPr bwMode="auto">
            <a:xfrm flipV="1">
              <a:off x="3334" y="1298"/>
              <a:ext cx="1252" cy="862"/>
            </a:xfrm>
            <a:prstGeom prst="bentConnector3">
              <a:avLst>
                <a:gd name="adj1" fmla="val 76755"/>
              </a:avLst>
            </a:prstGeom>
            <a:noFill/>
            <a:ln w="57150">
              <a:solidFill>
                <a:srgbClr val="000090"/>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sp>
        <p:nvSpPr>
          <p:cNvPr id="5" name="Segnaposto piè di pagina 4"/>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6" name="Segnaposto numero diapositiva 5"/>
          <p:cNvSpPr>
            <a:spLocks noGrp="1"/>
          </p:cNvSpPr>
          <p:nvPr>
            <p:ph type="sldNum" sz="quarter" idx="12"/>
          </p:nvPr>
        </p:nvSpPr>
        <p:spPr/>
        <p:txBody>
          <a:bodyPr/>
          <a:lstStyle/>
          <a:p>
            <a:fld id="{6F7AA945-76CB-D84C-9264-6FE1FA9D39BC}" type="slidenum">
              <a:rPr lang="it-IT" smtClean="0">
                <a:latin typeface="Calibri"/>
              </a:rPr>
              <a:pPr/>
              <a:t>22</a:t>
            </a:fld>
            <a:endParaRPr lang="it-IT">
              <a:latin typeface="Calibri"/>
            </a:endParaRPr>
          </a:p>
        </p:txBody>
      </p:sp>
    </p:spTree>
    <p:extLst>
      <p:ext uri="{BB962C8B-B14F-4D97-AF65-F5344CB8AC3E}">
        <p14:creationId xmlns:p14="http://schemas.microsoft.com/office/powerpoint/2010/main" val="3305774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500"/>
                                  </p:stCondLst>
                                  <p:childTnLst>
                                    <p:set>
                                      <p:cBhvr>
                                        <p:cTn id="6" dur="1" fill="hold">
                                          <p:stCondLst>
                                            <p:cond delay="0"/>
                                          </p:stCondLst>
                                        </p:cTn>
                                        <p:tgtEl>
                                          <p:spTgt spid="380449"/>
                                        </p:tgtEl>
                                        <p:attrNameLst>
                                          <p:attrName>style.visibility</p:attrName>
                                        </p:attrNameLst>
                                      </p:cBhvr>
                                      <p:to>
                                        <p:strVal val="visible"/>
                                      </p:to>
                                    </p:set>
                                    <p:animEffect transition="in" filter="wipe(left)">
                                      <p:cBhvr>
                                        <p:cTn id="7" dur="1000"/>
                                        <p:tgtEl>
                                          <p:spTgt spid="380449"/>
                                        </p:tgtEl>
                                      </p:cBhvr>
                                    </p:animEffect>
                                  </p:childTnLst>
                                </p:cTn>
                              </p:par>
                            </p:childTnLst>
                          </p:cTn>
                        </p:par>
                        <p:par>
                          <p:cTn id="8" fill="hold" nodeType="afterGroup">
                            <p:stCondLst>
                              <p:cond delay="1500"/>
                            </p:stCondLst>
                            <p:childTnLst>
                              <p:par>
                                <p:cTn id="9" presetID="9" presetClass="entr" presetSubtype="0" fill="hold" nodeType="afterEffect">
                                  <p:stCondLst>
                                    <p:cond delay="500"/>
                                  </p:stCondLst>
                                  <p:childTnLst>
                                    <p:set>
                                      <p:cBhvr>
                                        <p:cTn id="10" dur="1" fill="hold">
                                          <p:stCondLst>
                                            <p:cond delay="0"/>
                                          </p:stCondLst>
                                        </p:cTn>
                                        <p:tgtEl>
                                          <p:spTgt spid="380456"/>
                                        </p:tgtEl>
                                        <p:attrNameLst>
                                          <p:attrName>style.visibility</p:attrName>
                                        </p:attrNameLst>
                                      </p:cBhvr>
                                      <p:to>
                                        <p:strVal val="visible"/>
                                      </p:to>
                                    </p:set>
                                    <p:animEffect transition="in" filter="dissolve">
                                      <p:cBhvr>
                                        <p:cTn id="11" dur="1000"/>
                                        <p:tgtEl>
                                          <p:spTgt spid="380456"/>
                                        </p:tgtEl>
                                      </p:cBhvr>
                                    </p:animEffect>
                                  </p:childTnLst>
                                </p:cTn>
                              </p:par>
                            </p:childTnLst>
                          </p:cTn>
                        </p:par>
                        <p:par>
                          <p:cTn id="12" fill="hold" nodeType="afterGroup">
                            <p:stCondLst>
                              <p:cond delay="3000"/>
                            </p:stCondLst>
                            <p:childTnLst>
                              <p:par>
                                <p:cTn id="13" presetID="23" presetClass="entr" presetSubtype="16" fill="hold" grpId="0" nodeType="afterEffect">
                                  <p:stCondLst>
                                    <p:cond delay="500"/>
                                  </p:stCondLst>
                                  <p:childTnLst>
                                    <p:set>
                                      <p:cBhvr>
                                        <p:cTn id="14" dur="1" fill="hold">
                                          <p:stCondLst>
                                            <p:cond delay="0"/>
                                          </p:stCondLst>
                                        </p:cTn>
                                        <p:tgtEl>
                                          <p:spTgt spid="380450"/>
                                        </p:tgtEl>
                                        <p:attrNameLst>
                                          <p:attrName>style.visibility</p:attrName>
                                        </p:attrNameLst>
                                      </p:cBhvr>
                                      <p:to>
                                        <p:strVal val="visible"/>
                                      </p:to>
                                    </p:set>
                                    <p:anim calcmode="lin" valueType="num">
                                      <p:cBhvr>
                                        <p:cTn id="15" dur="500" fill="hold"/>
                                        <p:tgtEl>
                                          <p:spTgt spid="380450"/>
                                        </p:tgtEl>
                                        <p:attrNameLst>
                                          <p:attrName>ppt_w</p:attrName>
                                        </p:attrNameLst>
                                      </p:cBhvr>
                                      <p:tavLst>
                                        <p:tav tm="0">
                                          <p:val>
                                            <p:fltVal val="0"/>
                                          </p:val>
                                        </p:tav>
                                        <p:tav tm="100000">
                                          <p:val>
                                            <p:strVal val="#ppt_w"/>
                                          </p:val>
                                        </p:tav>
                                      </p:tavLst>
                                    </p:anim>
                                    <p:anim calcmode="lin" valueType="num">
                                      <p:cBhvr>
                                        <p:cTn id="16" dur="500" fill="hold"/>
                                        <p:tgtEl>
                                          <p:spTgt spid="380450"/>
                                        </p:tgtEl>
                                        <p:attrNameLst>
                                          <p:attrName>ppt_h</p:attrName>
                                        </p:attrNameLst>
                                      </p:cBhvr>
                                      <p:tavLst>
                                        <p:tav tm="0">
                                          <p:val>
                                            <p:fltVal val="0"/>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380457"/>
                                        </p:tgtEl>
                                        <p:attrNameLst>
                                          <p:attrName>style.visibility</p:attrName>
                                        </p:attrNameLst>
                                      </p:cBhvr>
                                      <p:to>
                                        <p:strVal val="visible"/>
                                      </p:to>
                                    </p:set>
                                    <p:animEffect transition="in" filter="dissolve">
                                      <p:cBhvr>
                                        <p:cTn id="21" dur="500"/>
                                        <p:tgtEl>
                                          <p:spTgt spid="38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045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La base multipla</a:t>
            </a:r>
            <a:endParaRPr lang="it-IT" dirty="0"/>
          </a:p>
        </p:txBody>
      </p:sp>
      <p:grpSp>
        <p:nvGrpSpPr>
          <p:cNvPr id="27653" name="Group 14"/>
          <p:cNvGrpSpPr>
            <a:grpSpLocks/>
          </p:cNvGrpSpPr>
          <p:nvPr/>
        </p:nvGrpSpPr>
        <p:grpSpPr bwMode="auto">
          <a:xfrm>
            <a:off x="250825" y="2276475"/>
            <a:ext cx="1944688" cy="1404938"/>
            <a:chOff x="113" y="1344"/>
            <a:chExt cx="1225" cy="885"/>
          </a:xfrm>
        </p:grpSpPr>
        <p:sp>
          <p:nvSpPr>
            <p:cNvPr id="339983" name="Text Box 15"/>
            <p:cNvSpPr txBox="1">
              <a:spLocks noChangeArrowheads="1"/>
            </p:cNvSpPr>
            <p:nvPr/>
          </p:nvSpPr>
          <p:spPr bwMode="auto">
            <a:xfrm>
              <a:off x="113" y="1979"/>
              <a:ext cx="1225" cy="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a:spAutoFit/>
            </a:bodyPr>
            <a:lstStyle/>
            <a:p>
              <a:pPr>
                <a:defRPr/>
              </a:pPr>
              <a:r>
                <a:rPr lang="it-IT" sz="2000" dirty="0">
                  <a:solidFill>
                    <a:srgbClr val="000066"/>
                  </a:solidFill>
                  <a:cs typeface="+mn-cs"/>
                </a:rPr>
                <a:t>Energia: </a:t>
              </a:r>
              <a:r>
                <a:rPr lang="it-IT" sz="2000" dirty="0" smtClean="0">
                  <a:solidFill>
                    <a:srgbClr val="000066"/>
                  </a:solidFill>
                  <a:cs typeface="+mn-cs"/>
                </a:rPr>
                <a:t>1.000€</a:t>
              </a:r>
              <a:endParaRPr lang="it-IT" sz="2000" dirty="0">
                <a:solidFill>
                  <a:srgbClr val="000066"/>
                </a:solidFill>
                <a:cs typeface="+mn-cs"/>
              </a:endParaRPr>
            </a:p>
          </p:txBody>
        </p:sp>
        <p:pic>
          <p:nvPicPr>
            <p:cNvPr id="28366" name="Picture 16" descr="Benvenuto nel sito E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4" y="1344"/>
              <a:ext cx="998" cy="600"/>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pic>
      </p:grpSp>
      <p:grpSp>
        <p:nvGrpSpPr>
          <p:cNvPr id="27654" name="Group 17"/>
          <p:cNvGrpSpPr>
            <a:grpSpLocks/>
          </p:cNvGrpSpPr>
          <p:nvPr/>
        </p:nvGrpSpPr>
        <p:grpSpPr bwMode="auto">
          <a:xfrm>
            <a:off x="179388" y="4194175"/>
            <a:ext cx="2089150" cy="1811338"/>
            <a:chOff x="113" y="2296"/>
            <a:chExt cx="1497" cy="1334"/>
          </a:xfrm>
        </p:grpSpPr>
        <p:pic>
          <p:nvPicPr>
            <p:cNvPr id="28363" name="Picture 18" descr="ELEVFOR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5" y="2296"/>
              <a:ext cx="861" cy="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9987" name="Text Box 19"/>
            <p:cNvSpPr txBox="1">
              <a:spLocks noChangeArrowheads="1"/>
            </p:cNvSpPr>
            <p:nvPr/>
          </p:nvSpPr>
          <p:spPr bwMode="auto">
            <a:xfrm>
              <a:off x="113" y="3113"/>
              <a:ext cx="1497" cy="517"/>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000" dirty="0">
                  <a:solidFill>
                    <a:srgbClr val="000066"/>
                  </a:solidFill>
                  <a:cs typeface="+mn-cs"/>
                </a:rPr>
                <a:t>Ammortamento attrezzatura</a:t>
              </a:r>
              <a:r>
                <a:rPr lang="it-IT" sz="2000" dirty="0" smtClean="0">
                  <a:solidFill>
                    <a:srgbClr val="000066"/>
                  </a:solidFill>
                  <a:cs typeface="+mn-cs"/>
                </a:rPr>
                <a:t>: 500€</a:t>
              </a:r>
              <a:endParaRPr lang="it-IT" sz="2000" dirty="0">
                <a:solidFill>
                  <a:srgbClr val="000066"/>
                </a:solidFill>
                <a:cs typeface="+mn-cs"/>
              </a:endParaRPr>
            </a:p>
          </p:txBody>
        </p:sp>
      </p:grpSp>
      <p:grpSp>
        <p:nvGrpSpPr>
          <p:cNvPr id="340326" name="Group 358"/>
          <p:cNvGrpSpPr>
            <a:grpSpLocks/>
          </p:cNvGrpSpPr>
          <p:nvPr/>
        </p:nvGrpSpPr>
        <p:grpSpPr bwMode="auto">
          <a:xfrm>
            <a:off x="2916238" y="1917700"/>
            <a:ext cx="2305050" cy="2087563"/>
            <a:chOff x="2154" y="754"/>
            <a:chExt cx="1588" cy="1406"/>
          </a:xfrm>
        </p:grpSpPr>
        <p:grpSp>
          <p:nvGrpSpPr>
            <p:cNvPr id="28039" name="Group 28"/>
            <p:cNvGrpSpPr>
              <a:grpSpLocks/>
            </p:cNvGrpSpPr>
            <p:nvPr/>
          </p:nvGrpSpPr>
          <p:grpSpPr bwMode="auto">
            <a:xfrm>
              <a:off x="2375" y="846"/>
              <a:ext cx="1237" cy="1300"/>
              <a:chOff x="2181" y="2659"/>
              <a:chExt cx="1479" cy="1624"/>
            </a:xfrm>
          </p:grpSpPr>
          <p:sp>
            <p:nvSpPr>
              <p:cNvPr id="339997" name="Text Box 29"/>
              <p:cNvSpPr txBox="1">
                <a:spLocks noChangeArrowheads="1"/>
              </p:cNvSpPr>
              <p:nvPr/>
            </p:nvSpPr>
            <p:spPr bwMode="auto">
              <a:xfrm>
                <a:off x="2181" y="3428"/>
                <a:ext cx="1479" cy="8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000" dirty="0">
                    <a:solidFill>
                      <a:srgbClr val="000066"/>
                    </a:solidFill>
                    <a:cs typeface="+mn-cs"/>
                  </a:rPr>
                  <a:t>Base di </a:t>
                </a:r>
                <a:r>
                  <a:rPr lang="it-IT" sz="2000" dirty="0" smtClean="0">
                    <a:solidFill>
                      <a:srgbClr val="000066"/>
                    </a:solidFill>
                    <a:cs typeface="+mn-cs"/>
                  </a:rPr>
                  <a:t>riparto:</a:t>
                </a:r>
                <a:endParaRPr lang="it-IT" sz="2000" dirty="0">
                  <a:solidFill>
                    <a:srgbClr val="000066"/>
                  </a:solidFill>
                  <a:cs typeface="+mn-cs"/>
                </a:endParaRPr>
              </a:p>
              <a:p>
                <a:pPr>
                  <a:defRPr/>
                </a:pPr>
                <a:r>
                  <a:rPr lang="it-IT" sz="2000" dirty="0">
                    <a:solidFill>
                      <a:srgbClr val="000066"/>
                    </a:solidFill>
                    <a:cs typeface="+mn-cs"/>
                  </a:rPr>
                  <a:t>MOD: </a:t>
                </a:r>
                <a:r>
                  <a:rPr lang="it-IT" sz="2000" dirty="0">
                    <a:solidFill>
                      <a:srgbClr val="000066"/>
                    </a:solidFill>
                    <a:effectLst>
                      <a:outerShdw blurRad="38100" dist="38100" dir="2700000" algn="tl">
                        <a:srgbClr val="000000"/>
                      </a:outerShdw>
                    </a:effectLst>
                    <a:cs typeface="+mn-cs"/>
                  </a:rPr>
                  <a:t>100 h</a:t>
                </a:r>
              </a:p>
              <a:p>
                <a:pPr>
                  <a:defRPr/>
                </a:pPr>
                <a:r>
                  <a:rPr lang="it-IT" sz="2000" dirty="0" err="1">
                    <a:solidFill>
                      <a:srgbClr val="000066"/>
                    </a:solidFill>
                    <a:cs typeface="+mn-cs"/>
                  </a:rPr>
                  <a:t>Coeff</a:t>
                </a:r>
                <a:r>
                  <a:rPr lang="it-IT" sz="2000" dirty="0">
                    <a:solidFill>
                      <a:srgbClr val="000066"/>
                    </a:solidFill>
                    <a:cs typeface="+mn-cs"/>
                  </a:rPr>
                  <a:t>: </a:t>
                </a:r>
                <a:r>
                  <a:rPr lang="it-IT" sz="2000" dirty="0" smtClean="0">
                    <a:solidFill>
                      <a:srgbClr val="000066"/>
                    </a:solidFill>
                    <a:cs typeface="+mn-cs"/>
                  </a:rPr>
                  <a:t>10</a:t>
                </a:r>
                <a:r>
                  <a:rPr lang="it-IT" sz="2000" dirty="0" smtClean="0">
                    <a:solidFill>
                      <a:srgbClr val="000066"/>
                    </a:solidFill>
                  </a:rPr>
                  <a:t>€/</a:t>
                </a:r>
                <a:r>
                  <a:rPr lang="it-IT" sz="2000" dirty="0" smtClean="0">
                    <a:solidFill>
                      <a:srgbClr val="000066"/>
                    </a:solidFill>
                    <a:cs typeface="+mn-cs"/>
                  </a:rPr>
                  <a:t>h</a:t>
                </a:r>
                <a:endParaRPr lang="it-IT" sz="2000" dirty="0">
                  <a:solidFill>
                    <a:srgbClr val="000066"/>
                  </a:solidFill>
                  <a:cs typeface="+mn-cs"/>
                </a:endParaRPr>
              </a:p>
            </p:txBody>
          </p:sp>
          <p:grpSp>
            <p:nvGrpSpPr>
              <p:cNvPr id="28042" name="Group 30"/>
              <p:cNvGrpSpPr>
                <a:grpSpLocks noChangeAspect="1"/>
              </p:cNvGrpSpPr>
              <p:nvPr/>
            </p:nvGrpSpPr>
            <p:grpSpPr bwMode="auto">
              <a:xfrm>
                <a:off x="2608" y="2659"/>
                <a:ext cx="603" cy="792"/>
                <a:chOff x="2327" y="2115"/>
                <a:chExt cx="553" cy="743"/>
              </a:xfrm>
            </p:grpSpPr>
            <p:sp>
              <p:nvSpPr>
                <p:cNvPr id="28043" name="AutoShape 31"/>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28044" name="Group 32"/>
                <p:cNvGrpSpPr>
                  <a:grpSpLocks/>
                </p:cNvGrpSpPr>
                <p:nvPr/>
              </p:nvGrpSpPr>
              <p:grpSpPr bwMode="auto">
                <a:xfrm>
                  <a:off x="2332" y="2115"/>
                  <a:ext cx="305" cy="739"/>
                  <a:chOff x="2332" y="2115"/>
                  <a:chExt cx="305" cy="739"/>
                </a:xfrm>
              </p:grpSpPr>
              <p:sp>
                <p:nvSpPr>
                  <p:cNvPr id="28163" name="Freeform 33"/>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64" name="Freeform 34"/>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65" name="Freeform 35"/>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66" name="Freeform 36"/>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67" name="Freeform 37"/>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68" name="Freeform 38"/>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69" name="Freeform 39"/>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0" name="Freeform 40"/>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1" name="Freeform 41"/>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2" name="Freeform 42"/>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3" name="Freeform 43"/>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4" name="Freeform 44"/>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5" name="Freeform 45"/>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6" name="Freeform 46"/>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7" name="Freeform 47"/>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8" name="Freeform 48"/>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79" name="Freeform 49"/>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0" name="Freeform 50"/>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1" name="Freeform 51"/>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2" name="Freeform 52"/>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3" name="Freeform 53"/>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4" name="Freeform 54"/>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5" name="Freeform 55"/>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6" name="Freeform 56"/>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7" name="Freeform 57"/>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8" name="Freeform 58"/>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89" name="Freeform 59"/>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0" name="Freeform 60"/>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1" name="Freeform 61"/>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2" name="Freeform 62"/>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3" name="Freeform 63"/>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4" name="Freeform 64"/>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5" name="Freeform 65"/>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6" name="Freeform 66"/>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7" name="Freeform 67"/>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8" name="Freeform 68"/>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99" name="Freeform 69"/>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0" name="Freeform 70"/>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1" name="Freeform 71"/>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2" name="Freeform 72"/>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3" name="Freeform 73"/>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4" name="Freeform 74"/>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5" name="Freeform 75"/>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6" name="Freeform 76"/>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7" name="Freeform 77"/>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8" name="Freeform 78"/>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09" name="Freeform 79"/>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0" name="Freeform 80"/>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1" name="Freeform 81"/>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2" name="Freeform 82"/>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3" name="Freeform 83"/>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4" name="Freeform 84"/>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5" name="Freeform 85"/>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6" name="Freeform 86"/>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7" name="Freeform 87"/>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8" name="Freeform 88"/>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19" name="Freeform 89"/>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0" name="Freeform 90"/>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1" name="Freeform 91"/>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2" name="Freeform 92"/>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3" name="Freeform 93"/>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4" name="Freeform 94"/>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5" name="Freeform 95"/>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6" name="Freeform 96"/>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7" name="Freeform 97"/>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8" name="Freeform 98"/>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29" name="Freeform 99"/>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0" name="Freeform 100"/>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1" name="Freeform 101"/>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2" name="Freeform 102"/>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3" name="Freeform 103"/>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4" name="Freeform 104"/>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5" name="Freeform 105"/>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6" name="Freeform 106"/>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7" name="Freeform 107"/>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8" name="Freeform 108"/>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39" name="Freeform 109"/>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0" name="Freeform 110"/>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1" name="Freeform 111"/>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2" name="Freeform 112"/>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3" name="Freeform 113"/>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4" name="Freeform 114"/>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5" name="Freeform 115"/>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6" name="Freeform 116"/>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7" name="Freeform 117"/>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8" name="Freeform 118"/>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49" name="Freeform 119"/>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0" name="Freeform 120"/>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1" name="Freeform 121"/>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2" name="Freeform 122"/>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3" name="Freeform 123"/>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4" name="Freeform 124"/>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5" name="Freeform 125"/>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6" name="Freeform 126"/>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7" name="Freeform 127"/>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8" name="Freeform 128"/>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59" name="Freeform 129"/>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0" name="Freeform 130"/>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1" name="Freeform 131"/>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2" name="Freeform 132"/>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3" name="Freeform 133"/>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4" name="Freeform 134"/>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5" name="Freeform 135"/>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6" name="Freeform 136"/>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7" name="Freeform 137"/>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8" name="Freeform 138"/>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69" name="Freeform 139"/>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0" name="Freeform 140"/>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1" name="Freeform 141"/>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2" name="Freeform 142"/>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3" name="Freeform 143"/>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4" name="Freeform 144"/>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5" name="Freeform 145"/>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6" name="Freeform 146"/>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7" name="Freeform 147"/>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8" name="Freeform 148"/>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79" name="Freeform 149"/>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0" name="Freeform 150"/>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1" name="Freeform 151"/>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2" name="Freeform 152"/>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3" name="Freeform 153"/>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4" name="Freeform 154"/>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5" name="Freeform 155"/>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6" name="Freeform 156"/>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7" name="Freeform 157"/>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8" name="Freeform 158"/>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89" name="Freeform 159"/>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0" name="Freeform 160"/>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1" name="Freeform 161"/>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2" name="Freeform 162"/>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3" name="Freeform 163"/>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4" name="Freeform 164"/>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5" name="Freeform 165"/>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6" name="Freeform 166"/>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7" name="Freeform 167"/>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8" name="Freeform 168"/>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299" name="Freeform 169"/>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0" name="Freeform 170"/>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1" name="Freeform 171"/>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2" name="Freeform 172"/>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3" name="Freeform 173"/>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4" name="Freeform 174"/>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5" name="Freeform 175"/>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6" name="Freeform 176"/>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7" name="Freeform 177"/>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8" name="Freeform 178"/>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09" name="Freeform 179"/>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0" name="Freeform 180"/>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1" name="Freeform 181"/>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2" name="Freeform 182"/>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3" name="Freeform 183"/>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4" name="Freeform 184"/>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5" name="Freeform 185"/>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6" name="Freeform 186"/>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7" name="Freeform 187"/>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8" name="Freeform 188"/>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19" name="Freeform 189"/>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0" name="Freeform 190"/>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1" name="Freeform 191"/>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2" name="Freeform 192"/>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3" name="Freeform 193"/>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4" name="Freeform 194"/>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5" name="Freeform 195"/>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6" name="Freeform 196"/>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7" name="Freeform 197"/>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8" name="Freeform 198"/>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29" name="Freeform 199"/>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0" name="Freeform 200"/>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1" name="Freeform 201"/>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2" name="Freeform 202"/>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3" name="Freeform 203"/>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4" name="Freeform 204"/>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5" name="Freeform 205"/>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6" name="Freeform 206"/>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7" name="Freeform 207"/>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8" name="Freeform 208"/>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39" name="Freeform 209"/>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0" name="Freeform 210"/>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1" name="Freeform 211"/>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2" name="Freeform 212"/>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3" name="Freeform 213"/>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4" name="Freeform 214"/>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5" name="Freeform 215"/>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6" name="Freeform 216"/>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7" name="Freeform 217"/>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8" name="Freeform 218"/>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49" name="Freeform 219"/>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0" name="Freeform 220"/>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1" name="Freeform 221"/>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2" name="Freeform 222"/>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3" name="Freeform 223"/>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4" name="Freeform 224"/>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5" name="Freeform 225"/>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6" name="Freeform 226"/>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7" name="Freeform 227"/>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8" name="Freeform 228"/>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59" name="Freeform 229"/>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60" name="Freeform 230"/>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61" name="Freeform 231"/>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362" name="Freeform 232"/>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28045" name="Freeform 233"/>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46" name="Freeform 234"/>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47" name="Freeform 235"/>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48" name="Freeform 236"/>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49" name="Freeform 237"/>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0" name="Freeform 238"/>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1" name="Freeform 239"/>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2" name="Freeform 240"/>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3" name="Freeform 241"/>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4" name="Freeform 242"/>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5" name="Freeform 243"/>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6" name="Freeform 244"/>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7" name="Freeform 245"/>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8" name="Freeform 246"/>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59" name="Freeform 247"/>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0" name="Freeform 248"/>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1" name="Freeform 249"/>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2" name="Freeform 250"/>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3" name="Freeform 251"/>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4" name="Freeform 252"/>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5" name="Freeform 253"/>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6" name="Freeform 254"/>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7" name="Freeform 255"/>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8" name="Freeform 256"/>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69" name="Freeform 257"/>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0" name="Freeform 258"/>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1" name="Freeform 259"/>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2" name="Freeform 260"/>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3" name="Freeform 261"/>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4" name="Freeform 262"/>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5" name="Freeform 263"/>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6" name="Freeform 264"/>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7" name="Freeform 265"/>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8" name="Freeform 266"/>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79" name="Freeform 267"/>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0" name="Freeform 268"/>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1" name="Freeform 269"/>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2" name="Freeform 270"/>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3" name="Freeform 271"/>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4" name="Freeform 272"/>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5" name="Freeform 273"/>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6" name="Freeform 274"/>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7" name="Freeform 275"/>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8" name="Freeform 276"/>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89" name="Freeform 277"/>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0" name="Freeform 278"/>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1" name="Freeform 279"/>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2" name="Freeform 280"/>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3" name="Freeform 281"/>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4" name="Freeform 282"/>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5" name="Freeform 283"/>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6" name="Freeform 284"/>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7" name="Freeform 285"/>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8" name="Freeform 286"/>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99" name="Freeform 287"/>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00" name="Freeform 288"/>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01" name="Freeform 289"/>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02" name="Freeform 290"/>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03" name="Freeform 291"/>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04" name="Freeform 292"/>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05" name="Freeform 293"/>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06" name="Freeform 294"/>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07" name="Freeform 295"/>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08" name="Freeform 296"/>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09" name="Freeform 297"/>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10" name="Freeform 298"/>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11" name="Freeform 299"/>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12" name="Freeform 300"/>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13" name="Freeform 301"/>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14" name="Freeform 302"/>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15" name="Freeform 303"/>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16" name="Freeform 304"/>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17" name="Freeform 305"/>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18" name="Freeform 306"/>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19" name="Freeform 307"/>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20" name="Freeform 308"/>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21" name="Freeform 309"/>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22" name="Freeform 310"/>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23" name="Freeform 311"/>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24" name="Freeform 312"/>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25" name="Freeform 313"/>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26" name="Freeform 314"/>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27" name="Freeform 315"/>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28" name="Freeform 316"/>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29" name="Freeform 317"/>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30" name="Freeform 318"/>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28131" name="Freeform 319"/>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32" name="Freeform 320"/>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33" name="Freeform 321"/>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34" name="Freeform 322"/>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35" name="Freeform 323"/>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36" name="Freeform 324"/>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37" name="Freeform 325"/>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38" name="Freeform 326"/>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39" name="Freeform 327"/>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0" name="Freeform 328"/>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1" name="Freeform 329"/>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2" name="Freeform 330"/>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3" name="Freeform 331"/>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4" name="Freeform 332"/>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5" name="Freeform 333"/>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6" name="Freeform 334"/>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7" name="Freeform 335"/>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8" name="Freeform 336"/>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49" name="Freeform 337"/>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0" name="Freeform 338"/>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1" name="Freeform 339"/>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2" name="Freeform 340"/>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3" name="Freeform 341"/>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4" name="Freeform 342"/>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5" name="Freeform 343"/>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6" name="Freeform 344"/>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7" name="Freeform 345"/>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8" name="Freeform 346"/>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59" name="Freeform 347"/>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60" name="Freeform 348"/>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61" name="Freeform 349"/>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162" name="Freeform 350"/>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340319" name="Rectangle 351"/>
            <p:cNvSpPr>
              <a:spLocks noChangeArrowheads="1"/>
            </p:cNvSpPr>
            <p:nvPr/>
          </p:nvSpPr>
          <p:spPr bwMode="auto">
            <a:xfrm>
              <a:off x="2154" y="754"/>
              <a:ext cx="1588" cy="1406"/>
            </a:xfrm>
            <a:prstGeom prst="rect">
              <a:avLst/>
            </a:prstGeom>
            <a:noFill/>
            <a:ln w="57150">
              <a:solidFill>
                <a:srgbClr val="000066"/>
              </a:solidFill>
              <a:prstDash val="sysDot"/>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grpSp>
        <p:nvGrpSpPr>
          <p:cNvPr id="340327" name="Group 359"/>
          <p:cNvGrpSpPr>
            <a:grpSpLocks/>
          </p:cNvGrpSpPr>
          <p:nvPr/>
        </p:nvGrpSpPr>
        <p:grpSpPr bwMode="auto">
          <a:xfrm>
            <a:off x="2773363" y="4265614"/>
            <a:ext cx="2519362" cy="2357438"/>
            <a:chOff x="2200" y="2432"/>
            <a:chExt cx="1587" cy="1485"/>
          </a:xfrm>
        </p:grpSpPr>
        <p:grpSp>
          <p:nvGrpSpPr>
            <p:cNvPr id="28035" name="Group 356"/>
            <p:cNvGrpSpPr>
              <a:grpSpLocks/>
            </p:cNvGrpSpPr>
            <p:nvPr/>
          </p:nvGrpSpPr>
          <p:grpSpPr bwMode="auto">
            <a:xfrm>
              <a:off x="2200" y="2448"/>
              <a:ext cx="1587" cy="1469"/>
              <a:chOff x="2200" y="2448"/>
              <a:chExt cx="1587" cy="1469"/>
            </a:xfrm>
          </p:grpSpPr>
          <p:pic>
            <p:nvPicPr>
              <p:cNvPr id="28037" name="Picture 353" descr="ELEVFOR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7" y="2448"/>
                <a:ext cx="757" cy="7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0322" name="Text Box 354"/>
              <p:cNvSpPr txBox="1">
                <a:spLocks noChangeArrowheads="1"/>
              </p:cNvSpPr>
              <p:nvPr/>
            </p:nvSpPr>
            <p:spPr bwMode="auto">
              <a:xfrm>
                <a:off x="2200" y="3083"/>
                <a:ext cx="1587" cy="834"/>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a:defRPr/>
                </a:pPr>
                <a:r>
                  <a:rPr lang="it-IT" sz="2000" dirty="0">
                    <a:solidFill>
                      <a:srgbClr val="000066"/>
                    </a:solidFill>
                    <a:cs typeface="+mn-cs"/>
                  </a:rPr>
                  <a:t>Base di </a:t>
                </a:r>
                <a:r>
                  <a:rPr lang="it-IT" sz="2000" dirty="0" smtClean="0">
                    <a:solidFill>
                      <a:srgbClr val="000066"/>
                    </a:solidFill>
                    <a:cs typeface="+mn-cs"/>
                  </a:rPr>
                  <a:t>riparto:</a:t>
                </a:r>
                <a:endParaRPr lang="it-IT" sz="2000" dirty="0">
                  <a:solidFill>
                    <a:srgbClr val="000066"/>
                  </a:solidFill>
                  <a:cs typeface="+mn-cs"/>
                </a:endParaRPr>
              </a:p>
              <a:p>
                <a:pPr algn="ctr">
                  <a:defRPr/>
                </a:pPr>
                <a:r>
                  <a:rPr lang="it-IT" sz="2000" dirty="0">
                    <a:solidFill>
                      <a:srgbClr val="000066"/>
                    </a:solidFill>
                    <a:cs typeface="+mn-cs"/>
                  </a:rPr>
                  <a:t>Tempo di utilizzo: </a:t>
                </a:r>
                <a:r>
                  <a:rPr lang="it-IT" sz="2000" dirty="0" smtClean="0">
                    <a:solidFill>
                      <a:srgbClr val="000066"/>
                    </a:solidFill>
                    <a:effectLst>
                      <a:outerShdw blurRad="38100" dist="38100" dir="2700000" algn="tl">
                        <a:srgbClr val="000000"/>
                      </a:outerShdw>
                    </a:effectLst>
                    <a:cs typeface="+mn-cs"/>
                  </a:rPr>
                  <a:t>125h</a:t>
                </a:r>
                <a:endParaRPr lang="it-IT" sz="2000" dirty="0">
                  <a:solidFill>
                    <a:srgbClr val="000066"/>
                  </a:solidFill>
                  <a:effectLst>
                    <a:outerShdw blurRad="38100" dist="38100" dir="2700000" algn="tl">
                      <a:srgbClr val="000000"/>
                    </a:outerShdw>
                  </a:effectLst>
                  <a:cs typeface="+mn-cs"/>
                </a:endParaRPr>
              </a:p>
              <a:p>
                <a:pPr algn="ctr">
                  <a:defRPr/>
                </a:pPr>
                <a:r>
                  <a:rPr lang="it-IT" sz="2000" dirty="0" err="1">
                    <a:solidFill>
                      <a:srgbClr val="000066"/>
                    </a:solidFill>
                    <a:cs typeface="+mn-cs"/>
                  </a:rPr>
                  <a:t>Coeff</a:t>
                </a:r>
                <a:r>
                  <a:rPr lang="it-IT" sz="2000" dirty="0">
                    <a:solidFill>
                      <a:srgbClr val="000066"/>
                    </a:solidFill>
                    <a:cs typeface="+mn-cs"/>
                  </a:rPr>
                  <a:t>: </a:t>
                </a:r>
                <a:r>
                  <a:rPr lang="it-IT" sz="2000" dirty="0" smtClean="0">
                    <a:solidFill>
                      <a:srgbClr val="000066"/>
                    </a:solidFill>
                    <a:cs typeface="+mn-cs"/>
                  </a:rPr>
                  <a:t>4€/h</a:t>
                </a:r>
                <a:endParaRPr lang="it-IT" sz="2000" dirty="0">
                  <a:solidFill>
                    <a:srgbClr val="000066"/>
                  </a:solidFill>
                  <a:cs typeface="+mn-cs"/>
                </a:endParaRPr>
              </a:p>
            </p:txBody>
          </p:sp>
        </p:grpSp>
        <p:sp>
          <p:nvSpPr>
            <p:cNvPr id="340325" name="Rectangle 357"/>
            <p:cNvSpPr>
              <a:spLocks noChangeArrowheads="1"/>
            </p:cNvSpPr>
            <p:nvPr/>
          </p:nvSpPr>
          <p:spPr bwMode="auto">
            <a:xfrm>
              <a:off x="2200" y="2432"/>
              <a:ext cx="1587" cy="1452"/>
            </a:xfrm>
            <a:prstGeom prst="rect">
              <a:avLst/>
            </a:prstGeom>
            <a:noFill/>
            <a:ln w="57150">
              <a:solidFill>
                <a:srgbClr val="000066"/>
              </a:solidFill>
              <a:prstDash val="sysDot"/>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sp>
        <p:nvSpPr>
          <p:cNvPr id="340328" name="Line 360"/>
          <p:cNvSpPr>
            <a:spLocks noChangeShapeType="1"/>
          </p:cNvSpPr>
          <p:nvPr/>
        </p:nvSpPr>
        <p:spPr bwMode="auto">
          <a:xfrm>
            <a:off x="2051050" y="2780928"/>
            <a:ext cx="649288" cy="0"/>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sp>
        <p:nvSpPr>
          <p:cNvPr id="340329" name="Line 361"/>
          <p:cNvSpPr>
            <a:spLocks noChangeShapeType="1"/>
          </p:cNvSpPr>
          <p:nvPr/>
        </p:nvSpPr>
        <p:spPr bwMode="auto">
          <a:xfrm>
            <a:off x="2051050" y="4868863"/>
            <a:ext cx="576263" cy="0"/>
          </a:xfrm>
          <a:prstGeom prst="line">
            <a:avLst/>
          </a:prstGeom>
          <a:noFill/>
          <a:ln w="571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nvGrpSpPr>
          <p:cNvPr id="340658" name="Group 690"/>
          <p:cNvGrpSpPr>
            <a:grpSpLocks/>
          </p:cNvGrpSpPr>
          <p:nvPr/>
        </p:nvGrpSpPr>
        <p:grpSpPr bwMode="auto">
          <a:xfrm>
            <a:off x="5219699" y="2709863"/>
            <a:ext cx="3003182" cy="1295400"/>
            <a:chOff x="3288" y="1344"/>
            <a:chExt cx="1846" cy="816"/>
          </a:xfrm>
        </p:grpSpPr>
        <p:cxnSp>
          <p:nvCxnSpPr>
            <p:cNvPr id="340512" name="AutoShape 544"/>
            <p:cNvCxnSpPr>
              <a:cxnSpLocks noChangeShapeType="1"/>
            </p:cNvCxnSpPr>
            <p:nvPr/>
          </p:nvCxnSpPr>
          <p:spPr bwMode="auto">
            <a:xfrm>
              <a:off x="3288" y="1344"/>
              <a:ext cx="499" cy="453"/>
            </a:xfrm>
            <a:prstGeom prst="bentConnector3">
              <a:avLst>
                <a:gd name="adj1" fmla="val 45088"/>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7986" name="Group 550"/>
            <p:cNvGrpSpPr>
              <a:grpSpLocks/>
            </p:cNvGrpSpPr>
            <p:nvPr/>
          </p:nvGrpSpPr>
          <p:grpSpPr bwMode="auto">
            <a:xfrm>
              <a:off x="3787" y="1344"/>
              <a:ext cx="1347" cy="816"/>
              <a:chOff x="4286" y="1797"/>
              <a:chExt cx="1347" cy="726"/>
            </a:xfrm>
          </p:grpSpPr>
          <p:grpSp>
            <p:nvGrpSpPr>
              <p:cNvPr id="27987" name="Group 547"/>
              <p:cNvGrpSpPr>
                <a:grpSpLocks/>
              </p:cNvGrpSpPr>
              <p:nvPr/>
            </p:nvGrpSpPr>
            <p:grpSpPr bwMode="auto">
              <a:xfrm>
                <a:off x="4377" y="1933"/>
                <a:ext cx="1256" cy="505"/>
                <a:chOff x="4331" y="1916"/>
                <a:chExt cx="1304" cy="521"/>
              </a:xfrm>
            </p:grpSpPr>
            <p:sp>
              <p:nvSpPr>
                <p:cNvPr id="335912" name="Text Box 40"/>
                <p:cNvSpPr txBox="1">
                  <a:spLocks noChangeArrowheads="1"/>
                </p:cNvSpPr>
                <p:nvPr/>
              </p:nvSpPr>
              <p:spPr bwMode="auto">
                <a:xfrm>
                  <a:off x="4331" y="2206"/>
                  <a:ext cx="480" cy="2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000" dirty="0" smtClean="0">
                      <a:solidFill>
                        <a:srgbClr val="000066"/>
                      </a:solidFill>
                      <a:effectLst>
                        <a:outerShdw blurRad="38100" dist="38100" dir="2700000" algn="tl">
                          <a:srgbClr val="000000"/>
                        </a:outerShdw>
                      </a:effectLst>
                      <a:cs typeface="+mn-cs"/>
                    </a:rPr>
                    <a:t>40h</a:t>
                  </a:r>
                  <a:endParaRPr lang="it-IT" sz="2000" dirty="0">
                    <a:solidFill>
                      <a:srgbClr val="000066"/>
                    </a:solidFill>
                    <a:effectLst>
                      <a:outerShdw blurRad="38100" dist="38100" dir="2700000" algn="tl">
                        <a:srgbClr val="000000"/>
                      </a:outerShdw>
                    </a:effectLst>
                    <a:cs typeface="+mn-cs"/>
                  </a:endParaRPr>
                </a:p>
              </p:txBody>
            </p:sp>
            <p:sp>
              <p:nvSpPr>
                <p:cNvPr id="335913" name="Text Box 41"/>
                <p:cNvSpPr txBox="1">
                  <a:spLocks noChangeArrowheads="1"/>
                </p:cNvSpPr>
                <p:nvPr/>
              </p:nvSpPr>
              <p:spPr bwMode="auto">
                <a:xfrm>
                  <a:off x="4871" y="1934"/>
                  <a:ext cx="764" cy="40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000" dirty="0" smtClean="0">
                      <a:solidFill>
                        <a:srgbClr val="000066"/>
                      </a:solidFill>
                      <a:cs typeface="+mn-cs"/>
                    </a:rPr>
                    <a:t>40h </a:t>
                  </a:r>
                  <a:r>
                    <a:rPr lang="it-IT" sz="2000" dirty="0">
                      <a:solidFill>
                        <a:srgbClr val="000066"/>
                      </a:solidFill>
                      <a:cs typeface="+mn-cs"/>
                    </a:rPr>
                    <a:t>x </a:t>
                  </a:r>
                  <a:r>
                    <a:rPr lang="it-IT" sz="2000" dirty="0" smtClean="0">
                      <a:solidFill>
                        <a:srgbClr val="000066"/>
                      </a:solidFill>
                      <a:cs typeface="+mn-cs"/>
                    </a:rPr>
                    <a:t>10€ </a:t>
                  </a:r>
                  <a:endParaRPr lang="it-IT" sz="2000" dirty="0">
                    <a:solidFill>
                      <a:srgbClr val="000066"/>
                    </a:solidFill>
                    <a:cs typeface="+mn-cs"/>
                  </a:endParaRPr>
                </a:p>
                <a:p>
                  <a:pPr>
                    <a:defRPr/>
                  </a:pPr>
                  <a:r>
                    <a:rPr lang="it-IT" sz="2000" dirty="0">
                      <a:solidFill>
                        <a:srgbClr val="000066"/>
                      </a:solidFill>
                      <a:cs typeface="+mn-cs"/>
                    </a:rPr>
                    <a:t>= </a:t>
                  </a:r>
                  <a:r>
                    <a:rPr lang="it-IT" sz="2000" dirty="0" smtClean="0">
                      <a:solidFill>
                        <a:srgbClr val="000066"/>
                      </a:solidFill>
                      <a:cs typeface="+mn-cs"/>
                    </a:rPr>
                    <a:t>400€</a:t>
                  </a:r>
                  <a:endParaRPr lang="it-IT" sz="2000" dirty="0">
                    <a:solidFill>
                      <a:srgbClr val="000066"/>
                    </a:solidFill>
                    <a:cs typeface="+mn-cs"/>
                  </a:endParaRPr>
                </a:p>
              </p:txBody>
            </p:sp>
            <p:grpSp>
              <p:nvGrpSpPr>
                <p:cNvPr id="27991" name="Group 364"/>
                <p:cNvGrpSpPr>
                  <a:grpSpLocks noChangeAspect="1"/>
                </p:cNvGrpSpPr>
                <p:nvPr/>
              </p:nvGrpSpPr>
              <p:grpSpPr bwMode="auto">
                <a:xfrm>
                  <a:off x="4332" y="1916"/>
                  <a:ext cx="498" cy="304"/>
                  <a:chOff x="3061" y="2603"/>
                  <a:chExt cx="681" cy="402"/>
                </a:xfrm>
              </p:grpSpPr>
              <p:sp>
                <p:nvSpPr>
                  <p:cNvPr id="27992" name="AutoShape 365"/>
                  <p:cNvSpPr>
                    <a:spLocks noChangeAspect="1" noChangeArrowheads="1" noTextEdit="1"/>
                  </p:cNvSpPr>
                  <p:nvPr/>
                </p:nvSpPr>
                <p:spPr bwMode="auto">
                  <a:xfrm>
                    <a:off x="3061" y="2603"/>
                    <a:ext cx="681" cy="4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7993" name="Freeform 366"/>
                  <p:cNvSpPr>
                    <a:spLocks/>
                  </p:cNvSpPr>
                  <p:nvPr/>
                </p:nvSpPr>
                <p:spPr bwMode="auto">
                  <a:xfrm>
                    <a:off x="3061" y="2603"/>
                    <a:ext cx="681" cy="397"/>
                  </a:xfrm>
                  <a:custGeom>
                    <a:avLst/>
                    <a:gdLst>
                      <a:gd name="T0" fmla="*/ 665 w 2043"/>
                      <a:gd name="T1" fmla="*/ 91 h 1191"/>
                      <a:gd name="T2" fmla="*/ 645 w 2043"/>
                      <a:gd name="T3" fmla="*/ 79 h 1191"/>
                      <a:gd name="T4" fmla="*/ 620 w 2043"/>
                      <a:gd name="T5" fmla="*/ 68 h 1191"/>
                      <a:gd name="T6" fmla="*/ 597 w 2043"/>
                      <a:gd name="T7" fmla="*/ 59 h 1191"/>
                      <a:gd name="T8" fmla="*/ 579 w 2043"/>
                      <a:gd name="T9" fmla="*/ 50 h 1191"/>
                      <a:gd name="T10" fmla="*/ 543 w 2043"/>
                      <a:gd name="T11" fmla="*/ 34 h 1191"/>
                      <a:gd name="T12" fmla="*/ 505 w 2043"/>
                      <a:gd name="T13" fmla="*/ 22 h 1191"/>
                      <a:gd name="T14" fmla="*/ 466 w 2043"/>
                      <a:gd name="T15" fmla="*/ 13 h 1191"/>
                      <a:gd name="T16" fmla="*/ 429 w 2043"/>
                      <a:gd name="T17" fmla="*/ 7 h 1191"/>
                      <a:gd name="T18" fmla="*/ 395 w 2043"/>
                      <a:gd name="T19" fmla="*/ 3 h 1191"/>
                      <a:gd name="T20" fmla="*/ 362 w 2043"/>
                      <a:gd name="T21" fmla="*/ 1 h 1191"/>
                      <a:gd name="T22" fmla="*/ 350 w 2043"/>
                      <a:gd name="T23" fmla="*/ 0 h 1191"/>
                      <a:gd name="T24" fmla="*/ 333 w 2043"/>
                      <a:gd name="T25" fmla="*/ 1 h 1191"/>
                      <a:gd name="T26" fmla="*/ 308 w 2043"/>
                      <a:gd name="T27" fmla="*/ 2 h 1191"/>
                      <a:gd name="T28" fmla="*/ 285 w 2043"/>
                      <a:gd name="T29" fmla="*/ 3 h 1191"/>
                      <a:gd name="T30" fmla="*/ 266 w 2043"/>
                      <a:gd name="T31" fmla="*/ 6 h 1191"/>
                      <a:gd name="T32" fmla="*/ 211 w 2043"/>
                      <a:gd name="T33" fmla="*/ 11 h 1191"/>
                      <a:gd name="T34" fmla="*/ 129 w 2043"/>
                      <a:gd name="T35" fmla="*/ 19 h 1191"/>
                      <a:gd name="T36" fmla="*/ 53 w 2043"/>
                      <a:gd name="T37" fmla="*/ 26 h 1191"/>
                      <a:gd name="T38" fmla="*/ 39 w 2043"/>
                      <a:gd name="T39" fmla="*/ 67 h 1191"/>
                      <a:gd name="T40" fmla="*/ 17 w 2043"/>
                      <a:gd name="T41" fmla="*/ 83 h 1191"/>
                      <a:gd name="T42" fmla="*/ 1 w 2043"/>
                      <a:gd name="T43" fmla="*/ 101 h 1191"/>
                      <a:gd name="T44" fmla="*/ 2 w 2043"/>
                      <a:gd name="T45" fmla="*/ 143 h 1191"/>
                      <a:gd name="T46" fmla="*/ 39 w 2043"/>
                      <a:gd name="T47" fmla="*/ 335 h 1191"/>
                      <a:gd name="T48" fmla="*/ 57 w 2043"/>
                      <a:gd name="T49" fmla="*/ 388 h 1191"/>
                      <a:gd name="T50" fmla="*/ 67 w 2043"/>
                      <a:gd name="T51" fmla="*/ 392 h 1191"/>
                      <a:gd name="T52" fmla="*/ 70 w 2043"/>
                      <a:gd name="T53" fmla="*/ 393 h 1191"/>
                      <a:gd name="T54" fmla="*/ 92 w 2043"/>
                      <a:gd name="T55" fmla="*/ 397 h 1191"/>
                      <a:gd name="T56" fmla="*/ 117 w 2043"/>
                      <a:gd name="T57" fmla="*/ 394 h 1191"/>
                      <a:gd name="T58" fmla="*/ 140 w 2043"/>
                      <a:gd name="T59" fmla="*/ 388 h 1191"/>
                      <a:gd name="T60" fmla="*/ 168 w 2043"/>
                      <a:gd name="T61" fmla="*/ 377 h 1191"/>
                      <a:gd name="T62" fmla="*/ 232 w 2043"/>
                      <a:gd name="T63" fmla="*/ 346 h 1191"/>
                      <a:gd name="T64" fmla="*/ 299 w 2043"/>
                      <a:gd name="T65" fmla="*/ 313 h 1191"/>
                      <a:gd name="T66" fmla="*/ 330 w 2043"/>
                      <a:gd name="T67" fmla="*/ 301 h 1191"/>
                      <a:gd name="T68" fmla="*/ 337 w 2043"/>
                      <a:gd name="T69" fmla="*/ 301 h 1191"/>
                      <a:gd name="T70" fmla="*/ 347 w 2043"/>
                      <a:gd name="T71" fmla="*/ 300 h 1191"/>
                      <a:gd name="T72" fmla="*/ 353 w 2043"/>
                      <a:gd name="T73" fmla="*/ 302 h 1191"/>
                      <a:gd name="T74" fmla="*/ 372 w 2043"/>
                      <a:gd name="T75" fmla="*/ 310 h 1191"/>
                      <a:gd name="T76" fmla="*/ 402 w 2043"/>
                      <a:gd name="T77" fmla="*/ 323 h 1191"/>
                      <a:gd name="T78" fmla="*/ 448 w 2043"/>
                      <a:gd name="T79" fmla="*/ 342 h 1191"/>
                      <a:gd name="T80" fmla="*/ 471 w 2043"/>
                      <a:gd name="T81" fmla="*/ 351 h 1191"/>
                      <a:gd name="T82" fmla="*/ 492 w 2043"/>
                      <a:gd name="T83" fmla="*/ 360 h 1191"/>
                      <a:gd name="T84" fmla="*/ 504 w 2043"/>
                      <a:gd name="T85" fmla="*/ 365 h 1191"/>
                      <a:gd name="T86" fmla="*/ 529 w 2043"/>
                      <a:gd name="T87" fmla="*/ 376 h 1191"/>
                      <a:gd name="T88" fmla="*/ 560 w 2043"/>
                      <a:gd name="T89" fmla="*/ 386 h 1191"/>
                      <a:gd name="T90" fmla="*/ 584 w 2043"/>
                      <a:gd name="T91" fmla="*/ 391 h 1191"/>
                      <a:gd name="T92" fmla="*/ 603 w 2043"/>
                      <a:gd name="T93" fmla="*/ 388 h 1191"/>
                      <a:gd name="T94" fmla="*/ 622 w 2043"/>
                      <a:gd name="T95" fmla="*/ 393 h 1191"/>
                      <a:gd name="T96" fmla="*/ 643 w 2043"/>
                      <a:gd name="T97" fmla="*/ 391 h 1191"/>
                      <a:gd name="T98" fmla="*/ 673 w 2043"/>
                      <a:gd name="T99" fmla="*/ 287 h 1191"/>
                      <a:gd name="T100" fmla="*/ 681 w 2043"/>
                      <a:gd name="T101" fmla="*/ 141 h 11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3" h="1191">
                        <a:moveTo>
                          <a:pt x="2042" y="334"/>
                        </a:moveTo>
                        <a:lnTo>
                          <a:pt x="2041" y="304"/>
                        </a:lnTo>
                        <a:lnTo>
                          <a:pt x="2015" y="286"/>
                        </a:lnTo>
                        <a:lnTo>
                          <a:pt x="2005" y="279"/>
                        </a:lnTo>
                        <a:lnTo>
                          <a:pt x="1995" y="273"/>
                        </a:lnTo>
                        <a:lnTo>
                          <a:pt x="1984" y="266"/>
                        </a:lnTo>
                        <a:lnTo>
                          <a:pt x="1972" y="259"/>
                        </a:lnTo>
                        <a:lnTo>
                          <a:pt x="1960" y="253"/>
                        </a:lnTo>
                        <a:lnTo>
                          <a:pt x="1948" y="245"/>
                        </a:lnTo>
                        <a:lnTo>
                          <a:pt x="1934" y="238"/>
                        </a:lnTo>
                        <a:lnTo>
                          <a:pt x="1921" y="232"/>
                        </a:lnTo>
                        <a:lnTo>
                          <a:pt x="1907" y="225"/>
                        </a:lnTo>
                        <a:lnTo>
                          <a:pt x="1891" y="218"/>
                        </a:lnTo>
                        <a:lnTo>
                          <a:pt x="1876" y="211"/>
                        </a:lnTo>
                        <a:lnTo>
                          <a:pt x="1860" y="204"/>
                        </a:lnTo>
                        <a:lnTo>
                          <a:pt x="1844" y="198"/>
                        </a:lnTo>
                        <a:lnTo>
                          <a:pt x="1828" y="191"/>
                        </a:lnTo>
                        <a:lnTo>
                          <a:pt x="1810" y="185"/>
                        </a:lnTo>
                        <a:lnTo>
                          <a:pt x="1793" y="178"/>
                        </a:lnTo>
                        <a:lnTo>
                          <a:pt x="1791" y="177"/>
                        </a:lnTo>
                        <a:lnTo>
                          <a:pt x="1788" y="176"/>
                        </a:lnTo>
                        <a:lnTo>
                          <a:pt x="1784" y="173"/>
                        </a:lnTo>
                        <a:lnTo>
                          <a:pt x="1781" y="172"/>
                        </a:lnTo>
                        <a:lnTo>
                          <a:pt x="1760" y="161"/>
                        </a:lnTo>
                        <a:lnTo>
                          <a:pt x="1738" y="150"/>
                        </a:lnTo>
                        <a:lnTo>
                          <a:pt x="1717" y="140"/>
                        </a:lnTo>
                        <a:lnTo>
                          <a:pt x="1694" y="129"/>
                        </a:lnTo>
                        <a:lnTo>
                          <a:pt x="1673" y="120"/>
                        </a:lnTo>
                        <a:lnTo>
                          <a:pt x="1650" y="111"/>
                        </a:lnTo>
                        <a:lnTo>
                          <a:pt x="1628" y="102"/>
                        </a:lnTo>
                        <a:lnTo>
                          <a:pt x="1605" y="93"/>
                        </a:lnTo>
                        <a:lnTo>
                          <a:pt x="1581" y="86"/>
                        </a:lnTo>
                        <a:lnTo>
                          <a:pt x="1559" y="79"/>
                        </a:lnTo>
                        <a:lnTo>
                          <a:pt x="1536" y="72"/>
                        </a:lnTo>
                        <a:lnTo>
                          <a:pt x="1514" y="66"/>
                        </a:lnTo>
                        <a:lnTo>
                          <a:pt x="1490" y="60"/>
                        </a:lnTo>
                        <a:lnTo>
                          <a:pt x="1468" y="53"/>
                        </a:lnTo>
                        <a:lnTo>
                          <a:pt x="1445" y="48"/>
                        </a:lnTo>
                        <a:lnTo>
                          <a:pt x="1423" y="43"/>
                        </a:lnTo>
                        <a:lnTo>
                          <a:pt x="1399" y="39"/>
                        </a:lnTo>
                        <a:lnTo>
                          <a:pt x="1376" y="35"/>
                        </a:lnTo>
                        <a:lnTo>
                          <a:pt x="1355" y="31"/>
                        </a:lnTo>
                        <a:lnTo>
                          <a:pt x="1332" y="28"/>
                        </a:lnTo>
                        <a:lnTo>
                          <a:pt x="1311" y="24"/>
                        </a:lnTo>
                        <a:lnTo>
                          <a:pt x="1288" y="21"/>
                        </a:lnTo>
                        <a:lnTo>
                          <a:pt x="1267" y="19"/>
                        </a:lnTo>
                        <a:lnTo>
                          <a:pt x="1245" y="15"/>
                        </a:lnTo>
                        <a:lnTo>
                          <a:pt x="1225" y="13"/>
                        </a:lnTo>
                        <a:lnTo>
                          <a:pt x="1204" y="11"/>
                        </a:lnTo>
                        <a:lnTo>
                          <a:pt x="1184" y="9"/>
                        </a:lnTo>
                        <a:lnTo>
                          <a:pt x="1163" y="8"/>
                        </a:lnTo>
                        <a:lnTo>
                          <a:pt x="1144" y="7"/>
                        </a:lnTo>
                        <a:lnTo>
                          <a:pt x="1124" y="6"/>
                        </a:lnTo>
                        <a:lnTo>
                          <a:pt x="1106" y="5"/>
                        </a:lnTo>
                        <a:lnTo>
                          <a:pt x="1087" y="4"/>
                        </a:lnTo>
                        <a:lnTo>
                          <a:pt x="1079" y="2"/>
                        </a:lnTo>
                        <a:lnTo>
                          <a:pt x="1072" y="1"/>
                        </a:lnTo>
                        <a:lnTo>
                          <a:pt x="1064" y="1"/>
                        </a:lnTo>
                        <a:lnTo>
                          <a:pt x="1056" y="0"/>
                        </a:lnTo>
                        <a:lnTo>
                          <a:pt x="1049" y="1"/>
                        </a:lnTo>
                        <a:lnTo>
                          <a:pt x="1043" y="1"/>
                        </a:lnTo>
                        <a:lnTo>
                          <a:pt x="1037" y="2"/>
                        </a:lnTo>
                        <a:lnTo>
                          <a:pt x="1031" y="3"/>
                        </a:lnTo>
                        <a:lnTo>
                          <a:pt x="1015" y="3"/>
                        </a:lnTo>
                        <a:lnTo>
                          <a:pt x="999" y="3"/>
                        </a:lnTo>
                        <a:lnTo>
                          <a:pt x="984" y="3"/>
                        </a:lnTo>
                        <a:lnTo>
                          <a:pt x="968" y="3"/>
                        </a:lnTo>
                        <a:lnTo>
                          <a:pt x="954" y="4"/>
                        </a:lnTo>
                        <a:lnTo>
                          <a:pt x="938" y="4"/>
                        </a:lnTo>
                        <a:lnTo>
                          <a:pt x="924" y="5"/>
                        </a:lnTo>
                        <a:lnTo>
                          <a:pt x="910" y="6"/>
                        </a:lnTo>
                        <a:lnTo>
                          <a:pt x="896" y="6"/>
                        </a:lnTo>
                        <a:lnTo>
                          <a:pt x="882" y="7"/>
                        </a:lnTo>
                        <a:lnTo>
                          <a:pt x="870" y="8"/>
                        </a:lnTo>
                        <a:lnTo>
                          <a:pt x="856" y="10"/>
                        </a:lnTo>
                        <a:lnTo>
                          <a:pt x="844" y="11"/>
                        </a:lnTo>
                        <a:lnTo>
                          <a:pt x="833" y="12"/>
                        </a:lnTo>
                        <a:lnTo>
                          <a:pt x="822" y="14"/>
                        </a:lnTo>
                        <a:lnTo>
                          <a:pt x="811" y="15"/>
                        </a:lnTo>
                        <a:lnTo>
                          <a:pt x="797" y="17"/>
                        </a:lnTo>
                        <a:lnTo>
                          <a:pt x="775" y="20"/>
                        </a:lnTo>
                        <a:lnTo>
                          <a:pt x="748" y="23"/>
                        </a:lnTo>
                        <a:lnTo>
                          <a:pt x="714" y="26"/>
                        </a:lnTo>
                        <a:lnTo>
                          <a:pt x="676" y="30"/>
                        </a:lnTo>
                        <a:lnTo>
                          <a:pt x="633" y="34"/>
                        </a:lnTo>
                        <a:lnTo>
                          <a:pt x="588" y="38"/>
                        </a:lnTo>
                        <a:lnTo>
                          <a:pt x="539" y="43"/>
                        </a:lnTo>
                        <a:lnTo>
                          <a:pt x="489" y="47"/>
                        </a:lnTo>
                        <a:lnTo>
                          <a:pt x="439" y="52"/>
                        </a:lnTo>
                        <a:lnTo>
                          <a:pt x="388" y="56"/>
                        </a:lnTo>
                        <a:lnTo>
                          <a:pt x="337" y="62"/>
                        </a:lnTo>
                        <a:lnTo>
                          <a:pt x="289" y="66"/>
                        </a:lnTo>
                        <a:lnTo>
                          <a:pt x="242" y="70"/>
                        </a:lnTo>
                        <a:lnTo>
                          <a:pt x="199" y="74"/>
                        </a:lnTo>
                        <a:lnTo>
                          <a:pt x="159" y="77"/>
                        </a:lnTo>
                        <a:lnTo>
                          <a:pt x="77" y="84"/>
                        </a:lnTo>
                        <a:lnTo>
                          <a:pt x="109" y="160"/>
                        </a:lnTo>
                        <a:lnTo>
                          <a:pt x="111" y="167"/>
                        </a:lnTo>
                        <a:lnTo>
                          <a:pt x="114" y="181"/>
                        </a:lnTo>
                        <a:lnTo>
                          <a:pt x="117" y="201"/>
                        </a:lnTo>
                        <a:lnTo>
                          <a:pt x="121" y="229"/>
                        </a:lnTo>
                        <a:lnTo>
                          <a:pt x="106" y="233"/>
                        </a:lnTo>
                        <a:lnTo>
                          <a:pt x="88" y="238"/>
                        </a:lnTo>
                        <a:lnTo>
                          <a:pt x="69" y="244"/>
                        </a:lnTo>
                        <a:lnTo>
                          <a:pt x="50" y="249"/>
                        </a:lnTo>
                        <a:lnTo>
                          <a:pt x="34" y="255"/>
                        </a:lnTo>
                        <a:lnTo>
                          <a:pt x="19" y="259"/>
                        </a:lnTo>
                        <a:lnTo>
                          <a:pt x="10" y="262"/>
                        </a:lnTo>
                        <a:lnTo>
                          <a:pt x="7" y="263"/>
                        </a:lnTo>
                        <a:lnTo>
                          <a:pt x="3" y="302"/>
                        </a:lnTo>
                        <a:lnTo>
                          <a:pt x="2" y="310"/>
                        </a:lnTo>
                        <a:lnTo>
                          <a:pt x="1" y="319"/>
                        </a:lnTo>
                        <a:lnTo>
                          <a:pt x="0" y="329"/>
                        </a:lnTo>
                        <a:lnTo>
                          <a:pt x="0" y="341"/>
                        </a:lnTo>
                        <a:lnTo>
                          <a:pt x="5" y="429"/>
                        </a:lnTo>
                        <a:lnTo>
                          <a:pt x="21" y="539"/>
                        </a:lnTo>
                        <a:lnTo>
                          <a:pt x="42" y="661"/>
                        </a:lnTo>
                        <a:lnTo>
                          <a:pt x="67" y="785"/>
                        </a:lnTo>
                        <a:lnTo>
                          <a:pt x="92" y="903"/>
                        </a:lnTo>
                        <a:lnTo>
                          <a:pt x="116" y="1006"/>
                        </a:lnTo>
                        <a:lnTo>
                          <a:pt x="134" y="1084"/>
                        </a:lnTo>
                        <a:lnTo>
                          <a:pt x="146" y="1128"/>
                        </a:lnTo>
                        <a:lnTo>
                          <a:pt x="168" y="1160"/>
                        </a:lnTo>
                        <a:lnTo>
                          <a:pt x="169" y="1161"/>
                        </a:lnTo>
                        <a:lnTo>
                          <a:pt x="172" y="1163"/>
                        </a:lnTo>
                        <a:lnTo>
                          <a:pt x="176" y="1165"/>
                        </a:lnTo>
                        <a:lnTo>
                          <a:pt x="182" y="1168"/>
                        </a:lnTo>
                        <a:lnTo>
                          <a:pt x="188" y="1171"/>
                        </a:lnTo>
                        <a:lnTo>
                          <a:pt x="194" y="1173"/>
                        </a:lnTo>
                        <a:lnTo>
                          <a:pt x="200" y="1175"/>
                        </a:lnTo>
                        <a:lnTo>
                          <a:pt x="206" y="1175"/>
                        </a:lnTo>
                        <a:lnTo>
                          <a:pt x="207" y="1176"/>
                        </a:lnTo>
                        <a:lnTo>
                          <a:pt x="208" y="1177"/>
                        </a:lnTo>
                        <a:lnTo>
                          <a:pt x="209" y="1178"/>
                        </a:lnTo>
                        <a:lnTo>
                          <a:pt x="223" y="1183"/>
                        </a:lnTo>
                        <a:lnTo>
                          <a:pt x="235" y="1187"/>
                        </a:lnTo>
                        <a:lnTo>
                          <a:pt x="247" y="1190"/>
                        </a:lnTo>
                        <a:lnTo>
                          <a:pt x="262" y="1191"/>
                        </a:lnTo>
                        <a:lnTo>
                          <a:pt x="276" y="1191"/>
                        </a:lnTo>
                        <a:lnTo>
                          <a:pt x="290" y="1191"/>
                        </a:lnTo>
                        <a:lnTo>
                          <a:pt x="306" y="1189"/>
                        </a:lnTo>
                        <a:lnTo>
                          <a:pt x="321" y="1187"/>
                        </a:lnTo>
                        <a:lnTo>
                          <a:pt x="336" y="1184"/>
                        </a:lnTo>
                        <a:lnTo>
                          <a:pt x="352" y="1181"/>
                        </a:lnTo>
                        <a:lnTo>
                          <a:pt x="366" y="1178"/>
                        </a:lnTo>
                        <a:lnTo>
                          <a:pt x="380" y="1175"/>
                        </a:lnTo>
                        <a:lnTo>
                          <a:pt x="395" y="1171"/>
                        </a:lnTo>
                        <a:lnTo>
                          <a:pt x="407" y="1168"/>
                        </a:lnTo>
                        <a:lnTo>
                          <a:pt x="419" y="1164"/>
                        </a:lnTo>
                        <a:lnTo>
                          <a:pt x="430" y="1161"/>
                        </a:lnTo>
                        <a:lnTo>
                          <a:pt x="439" y="1158"/>
                        </a:lnTo>
                        <a:lnTo>
                          <a:pt x="453" y="1152"/>
                        </a:lnTo>
                        <a:lnTo>
                          <a:pt x="476" y="1142"/>
                        </a:lnTo>
                        <a:lnTo>
                          <a:pt x="503" y="1130"/>
                        </a:lnTo>
                        <a:lnTo>
                          <a:pt x="535" y="1115"/>
                        </a:lnTo>
                        <a:lnTo>
                          <a:pt x="571" y="1098"/>
                        </a:lnTo>
                        <a:lnTo>
                          <a:pt x="611" y="1079"/>
                        </a:lnTo>
                        <a:lnTo>
                          <a:pt x="652" y="1059"/>
                        </a:lnTo>
                        <a:lnTo>
                          <a:pt x="695" y="1039"/>
                        </a:lnTo>
                        <a:lnTo>
                          <a:pt x="739" y="1017"/>
                        </a:lnTo>
                        <a:lnTo>
                          <a:pt x="782" y="997"/>
                        </a:lnTo>
                        <a:lnTo>
                          <a:pt x="824" y="977"/>
                        </a:lnTo>
                        <a:lnTo>
                          <a:pt x="863" y="958"/>
                        </a:lnTo>
                        <a:lnTo>
                          <a:pt x="898" y="940"/>
                        </a:lnTo>
                        <a:lnTo>
                          <a:pt x="929" y="925"/>
                        </a:lnTo>
                        <a:lnTo>
                          <a:pt x="956" y="912"/>
                        </a:lnTo>
                        <a:lnTo>
                          <a:pt x="976" y="902"/>
                        </a:lnTo>
                        <a:lnTo>
                          <a:pt x="983" y="905"/>
                        </a:lnTo>
                        <a:lnTo>
                          <a:pt x="991" y="904"/>
                        </a:lnTo>
                        <a:lnTo>
                          <a:pt x="999" y="902"/>
                        </a:lnTo>
                        <a:lnTo>
                          <a:pt x="1002" y="901"/>
                        </a:lnTo>
                        <a:lnTo>
                          <a:pt x="1002" y="902"/>
                        </a:lnTo>
                        <a:lnTo>
                          <a:pt x="1005" y="903"/>
                        </a:lnTo>
                        <a:lnTo>
                          <a:pt x="1010" y="902"/>
                        </a:lnTo>
                        <a:lnTo>
                          <a:pt x="1019" y="896"/>
                        </a:lnTo>
                        <a:lnTo>
                          <a:pt x="1027" y="900"/>
                        </a:lnTo>
                        <a:lnTo>
                          <a:pt x="1034" y="901"/>
                        </a:lnTo>
                        <a:lnTo>
                          <a:pt x="1040" y="901"/>
                        </a:lnTo>
                        <a:lnTo>
                          <a:pt x="1042" y="901"/>
                        </a:lnTo>
                        <a:lnTo>
                          <a:pt x="1042" y="902"/>
                        </a:lnTo>
                        <a:lnTo>
                          <a:pt x="1044" y="903"/>
                        </a:lnTo>
                        <a:lnTo>
                          <a:pt x="1047" y="903"/>
                        </a:lnTo>
                        <a:lnTo>
                          <a:pt x="1052" y="901"/>
                        </a:lnTo>
                        <a:lnTo>
                          <a:pt x="1059" y="905"/>
                        </a:lnTo>
                        <a:lnTo>
                          <a:pt x="1069" y="909"/>
                        </a:lnTo>
                        <a:lnTo>
                          <a:pt x="1078" y="915"/>
                        </a:lnTo>
                        <a:lnTo>
                          <a:pt x="1089" y="920"/>
                        </a:lnTo>
                        <a:lnTo>
                          <a:pt x="1101" y="925"/>
                        </a:lnTo>
                        <a:lnTo>
                          <a:pt x="1115" y="931"/>
                        </a:lnTo>
                        <a:lnTo>
                          <a:pt x="1130" y="937"/>
                        </a:lnTo>
                        <a:lnTo>
                          <a:pt x="1147" y="944"/>
                        </a:lnTo>
                        <a:lnTo>
                          <a:pt x="1165" y="953"/>
                        </a:lnTo>
                        <a:lnTo>
                          <a:pt x="1185" y="961"/>
                        </a:lnTo>
                        <a:lnTo>
                          <a:pt x="1206" y="969"/>
                        </a:lnTo>
                        <a:lnTo>
                          <a:pt x="1230" y="979"/>
                        </a:lnTo>
                        <a:lnTo>
                          <a:pt x="1255" y="989"/>
                        </a:lnTo>
                        <a:lnTo>
                          <a:pt x="1283" y="1001"/>
                        </a:lnTo>
                        <a:lnTo>
                          <a:pt x="1313" y="1012"/>
                        </a:lnTo>
                        <a:lnTo>
                          <a:pt x="1345" y="1025"/>
                        </a:lnTo>
                        <a:lnTo>
                          <a:pt x="1359" y="1032"/>
                        </a:lnTo>
                        <a:lnTo>
                          <a:pt x="1373" y="1038"/>
                        </a:lnTo>
                        <a:lnTo>
                          <a:pt x="1388" y="1043"/>
                        </a:lnTo>
                        <a:lnTo>
                          <a:pt x="1401" y="1049"/>
                        </a:lnTo>
                        <a:lnTo>
                          <a:pt x="1414" y="1054"/>
                        </a:lnTo>
                        <a:lnTo>
                          <a:pt x="1428" y="1060"/>
                        </a:lnTo>
                        <a:lnTo>
                          <a:pt x="1441" y="1065"/>
                        </a:lnTo>
                        <a:lnTo>
                          <a:pt x="1452" y="1071"/>
                        </a:lnTo>
                        <a:lnTo>
                          <a:pt x="1465" y="1075"/>
                        </a:lnTo>
                        <a:lnTo>
                          <a:pt x="1475" y="1080"/>
                        </a:lnTo>
                        <a:lnTo>
                          <a:pt x="1484" y="1084"/>
                        </a:lnTo>
                        <a:lnTo>
                          <a:pt x="1493" y="1087"/>
                        </a:lnTo>
                        <a:lnTo>
                          <a:pt x="1501" y="1091"/>
                        </a:lnTo>
                        <a:lnTo>
                          <a:pt x="1508" y="1094"/>
                        </a:lnTo>
                        <a:lnTo>
                          <a:pt x="1513" y="1096"/>
                        </a:lnTo>
                        <a:lnTo>
                          <a:pt x="1517" y="1098"/>
                        </a:lnTo>
                        <a:lnTo>
                          <a:pt x="1532" y="1106"/>
                        </a:lnTo>
                        <a:lnTo>
                          <a:pt x="1550" y="1114"/>
                        </a:lnTo>
                        <a:lnTo>
                          <a:pt x="1567" y="1121"/>
                        </a:lnTo>
                        <a:lnTo>
                          <a:pt x="1587" y="1128"/>
                        </a:lnTo>
                        <a:lnTo>
                          <a:pt x="1605" y="1135"/>
                        </a:lnTo>
                        <a:lnTo>
                          <a:pt x="1625" y="1141"/>
                        </a:lnTo>
                        <a:lnTo>
                          <a:pt x="1644" y="1148"/>
                        </a:lnTo>
                        <a:lnTo>
                          <a:pt x="1663" y="1153"/>
                        </a:lnTo>
                        <a:lnTo>
                          <a:pt x="1681" y="1158"/>
                        </a:lnTo>
                        <a:lnTo>
                          <a:pt x="1698" y="1162"/>
                        </a:lnTo>
                        <a:lnTo>
                          <a:pt x="1715" y="1166"/>
                        </a:lnTo>
                        <a:lnTo>
                          <a:pt x="1729" y="1169"/>
                        </a:lnTo>
                        <a:lnTo>
                          <a:pt x="1742" y="1172"/>
                        </a:lnTo>
                        <a:lnTo>
                          <a:pt x="1753" y="1173"/>
                        </a:lnTo>
                        <a:lnTo>
                          <a:pt x="1762" y="1175"/>
                        </a:lnTo>
                        <a:lnTo>
                          <a:pt x="1768" y="1175"/>
                        </a:lnTo>
                        <a:lnTo>
                          <a:pt x="1805" y="1166"/>
                        </a:lnTo>
                        <a:lnTo>
                          <a:pt x="1806" y="1166"/>
                        </a:lnTo>
                        <a:lnTo>
                          <a:pt x="1810" y="1164"/>
                        </a:lnTo>
                        <a:lnTo>
                          <a:pt x="1814" y="1163"/>
                        </a:lnTo>
                        <a:lnTo>
                          <a:pt x="1817" y="1162"/>
                        </a:lnTo>
                        <a:lnTo>
                          <a:pt x="1833" y="1170"/>
                        </a:lnTo>
                        <a:lnTo>
                          <a:pt x="1849" y="1176"/>
                        </a:lnTo>
                        <a:lnTo>
                          <a:pt x="1865" y="1180"/>
                        </a:lnTo>
                        <a:lnTo>
                          <a:pt x="1880" y="1182"/>
                        </a:lnTo>
                        <a:lnTo>
                          <a:pt x="1893" y="1182"/>
                        </a:lnTo>
                        <a:lnTo>
                          <a:pt x="1907" y="1180"/>
                        </a:lnTo>
                        <a:lnTo>
                          <a:pt x="1919" y="1177"/>
                        </a:lnTo>
                        <a:lnTo>
                          <a:pt x="1929" y="1173"/>
                        </a:lnTo>
                        <a:lnTo>
                          <a:pt x="1952" y="1162"/>
                        </a:lnTo>
                        <a:lnTo>
                          <a:pt x="1959" y="1138"/>
                        </a:lnTo>
                        <a:lnTo>
                          <a:pt x="1984" y="1053"/>
                        </a:lnTo>
                        <a:lnTo>
                          <a:pt x="2003" y="960"/>
                        </a:lnTo>
                        <a:lnTo>
                          <a:pt x="2018" y="861"/>
                        </a:lnTo>
                        <a:lnTo>
                          <a:pt x="2029" y="762"/>
                        </a:lnTo>
                        <a:lnTo>
                          <a:pt x="2036" y="664"/>
                        </a:lnTo>
                        <a:lnTo>
                          <a:pt x="2040" y="574"/>
                        </a:lnTo>
                        <a:lnTo>
                          <a:pt x="2042" y="492"/>
                        </a:lnTo>
                        <a:lnTo>
                          <a:pt x="2043" y="424"/>
                        </a:lnTo>
                        <a:lnTo>
                          <a:pt x="2043" y="389"/>
                        </a:lnTo>
                        <a:lnTo>
                          <a:pt x="2043" y="361"/>
                        </a:lnTo>
                        <a:lnTo>
                          <a:pt x="2042" y="343"/>
                        </a:lnTo>
                        <a:lnTo>
                          <a:pt x="2042" y="3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94" name="Freeform 367"/>
                  <p:cNvSpPr>
                    <a:spLocks/>
                  </p:cNvSpPr>
                  <p:nvPr/>
                </p:nvSpPr>
                <p:spPr bwMode="auto">
                  <a:xfrm>
                    <a:off x="3082" y="2624"/>
                    <a:ext cx="639" cy="356"/>
                  </a:xfrm>
                  <a:custGeom>
                    <a:avLst/>
                    <a:gdLst>
                      <a:gd name="T0" fmla="*/ 2 w 1918"/>
                      <a:gd name="T1" fmla="*/ 82 h 1069"/>
                      <a:gd name="T2" fmla="*/ 13 w 1918"/>
                      <a:gd name="T3" fmla="*/ 79 h 1069"/>
                      <a:gd name="T4" fmla="*/ 33 w 1918"/>
                      <a:gd name="T5" fmla="*/ 73 h 1069"/>
                      <a:gd name="T6" fmla="*/ 58 w 1918"/>
                      <a:gd name="T7" fmla="*/ 65 h 1069"/>
                      <a:gd name="T8" fmla="*/ 89 w 1918"/>
                      <a:gd name="T9" fmla="*/ 56 h 1069"/>
                      <a:gd name="T10" fmla="*/ 124 w 1918"/>
                      <a:gd name="T11" fmla="*/ 46 h 1069"/>
                      <a:gd name="T12" fmla="*/ 161 w 1918"/>
                      <a:gd name="T13" fmla="*/ 37 h 1069"/>
                      <a:gd name="T14" fmla="*/ 198 w 1918"/>
                      <a:gd name="T15" fmla="*/ 27 h 1069"/>
                      <a:gd name="T16" fmla="*/ 235 w 1918"/>
                      <a:gd name="T17" fmla="*/ 19 h 1069"/>
                      <a:gd name="T18" fmla="*/ 270 w 1918"/>
                      <a:gd name="T19" fmla="*/ 12 h 1069"/>
                      <a:gd name="T20" fmla="*/ 301 w 1918"/>
                      <a:gd name="T21" fmla="*/ 7 h 1069"/>
                      <a:gd name="T22" fmla="*/ 324 w 1918"/>
                      <a:gd name="T23" fmla="*/ 1 h 1069"/>
                      <a:gd name="T24" fmla="*/ 328 w 1918"/>
                      <a:gd name="T25" fmla="*/ 0 h 1069"/>
                      <a:gd name="T26" fmla="*/ 335 w 1918"/>
                      <a:gd name="T27" fmla="*/ 1 h 1069"/>
                      <a:gd name="T28" fmla="*/ 351 w 1918"/>
                      <a:gd name="T29" fmla="*/ 5 h 1069"/>
                      <a:gd name="T30" fmla="*/ 366 w 1918"/>
                      <a:gd name="T31" fmla="*/ 7 h 1069"/>
                      <a:gd name="T32" fmla="*/ 372 w 1918"/>
                      <a:gd name="T33" fmla="*/ 7 h 1069"/>
                      <a:gd name="T34" fmla="*/ 377 w 1918"/>
                      <a:gd name="T35" fmla="*/ 8 h 1069"/>
                      <a:gd name="T36" fmla="*/ 391 w 1918"/>
                      <a:gd name="T37" fmla="*/ 10 h 1069"/>
                      <a:gd name="T38" fmla="*/ 411 w 1918"/>
                      <a:gd name="T39" fmla="*/ 15 h 1069"/>
                      <a:gd name="T40" fmla="*/ 438 w 1918"/>
                      <a:gd name="T41" fmla="*/ 20 h 1069"/>
                      <a:gd name="T42" fmla="*/ 468 w 1918"/>
                      <a:gd name="T43" fmla="*/ 28 h 1069"/>
                      <a:gd name="T44" fmla="*/ 501 w 1918"/>
                      <a:gd name="T45" fmla="*/ 36 h 1069"/>
                      <a:gd name="T46" fmla="*/ 534 w 1918"/>
                      <a:gd name="T47" fmla="*/ 46 h 1069"/>
                      <a:gd name="T48" fmla="*/ 567 w 1918"/>
                      <a:gd name="T49" fmla="*/ 57 h 1069"/>
                      <a:gd name="T50" fmla="*/ 597 w 1918"/>
                      <a:gd name="T51" fmla="*/ 69 h 1069"/>
                      <a:gd name="T52" fmla="*/ 624 w 1918"/>
                      <a:gd name="T53" fmla="*/ 82 h 1069"/>
                      <a:gd name="T54" fmla="*/ 639 w 1918"/>
                      <a:gd name="T55" fmla="*/ 99 h 1069"/>
                      <a:gd name="T56" fmla="*/ 637 w 1918"/>
                      <a:gd name="T57" fmla="*/ 188 h 1069"/>
                      <a:gd name="T58" fmla="*/ 623 w 1918"/>
                      <a:gd name="T59" fmla="*/ 315 h 1069"/>
                      <a:gd name="T60" fmla="*/ 611 w 1918"/>
                      <a:gd name="T61" fmla="*/ 353 h 1069"/>
                      <a:gd name="T62" fmla="*/ 604 w 1918"/>
                      <a:gd name="T63" fmla="*/ 353 h 1069"/>
                      <a:gd name="T64" fmla="*/ 594 w 1918"/>
                      <a:gd name="T65" fmla="*/ 349 h 1069"/>
                      <a:gd name="T66" fmla="*/ 583 w 1918"/>
                      <a:gd name="T67" fmla="*/ 346 h 1069"/>
                      <a:gd name="T68" fmla="*/ 572 w 1918"/>
                      <a:gd name="T69" fmla="*/ 349 h 1069"/>
                      <a:gd name="T70" fmla="*/ 567 w 1918"/>
                      <a:gd name="T71" fmla="*/ 351 h 1069"/>
                      <a:gd name="T72" fmla="*/ 558 w 1918"/>
                      <a:gd name="T73" fmla="*/ 349 h 1069"/>
                      <a:gd name="T74" fmla="*/ 544 w 1918"/>
                      <a:gd name="T75" fmla="*/ 345 h 1069"/>
                      <a:gd name="T76" fmla="*/ 527 w 1918"/>
                      <a:gd name="T77" fmla="*/ 341 h 1069"/>
                      <a:gd name="T78" fmla="*/ 510 w 1918"/>
                      <a:gd name="T79" fmla="*/ 334 h 1069"/>
                      <a:gd name="T80" fmla="*/ 494 w 1918"/>
                      <a:gd name="T81" fmla="*/ 327 h 1069"/>
                      <a:gd name="T82" fmla="*/ 473 w 1918"/>
                      <a:gd name="T83" fmla="*/ 318 h 1069"/>
                      <a:gd name="T84" fmla="*/ 437 w 1918"/>
                      <a:gd name="T85" fmla="*/ 304 h 1069"/>
                      <a:gd name="T86" fmla="*/ 396 w 1918"/>
                      <a:gd name="T87" fmla="*/ 287 h 1069"/>
                      <a:gd name="T88" fmla="*/ 360 w 1918"/>
                      <a:gd name="T89" fmla="*/ 272 h 1069"/>
                      <a:gd name="T90" fmla="*/ 336 w 1918"/>
                      <a:gd name="T91" fmla="*/ 261 h 1069"/>
                      <a:gd name="T92" fmla="*/ 326 w 1918"/>
                      <a:gd name="T93" fmla="*/ 257 h 1069"/>
                      <a:gd name="T94" fmla="*/ 312 w 1918"/>
                      <a:gd name="T95" fmla="*/ 250 h 1069"/>
                      <a:gd name="T96" fmla="*/ 307 w 1918"/>
                      <a:gd name="T97" fmla="*/ 255 h 1069"/>
                      <a:gd name="T98" fmla="*/ 292 w 1918"/>
                      <a:gd name="T99" fmla="*/ 263 h 1069"/>
                      <a:gd name="T100" fmla="*/ 260 w 1918"/>
                      <a:gd name="T101" fmla="*/ 279 h 1069"/>
                      <a:gd name="T102" fmla="*/ 215 w 1918"/>
                      <a:gd name="T103" fmla="*/ 301 h 1069"/>
                      <a:gd name="T104" fmla="*/ 168 w 1918"/>
                      <a:gd name="T105" fmla="*/ 324 h 1069"/>
                      <a:gd name="T106" fmla="*/ 132 w 1918"/>
                      <a:gd name="T107" fmla="*/ 341 h 1069"/>
                      <a:gd name="T108" fmla="*/ 118 w 1918"/>
                      <a:gd name="T109" fmla="*/ 346 h 1069"/>
                      <a:gd name="T110" fmla="*/ 112 w 1918"/>
                      <a:gd name="T111" fmla="*/ 348 h 1069"/>
                      <a:gd name="T112" fmla="*/ 100 w 1918"/>
                      <a:gd name="T113" fmla="*/ 352 h 1069"/>
                      <a:gd name="T114" fmla="*/ 86 w 1918"/>
                      <a:gd name="T115" fmla="*/ 355 h 1069"/>
                      <a:gd name="T116" fmla="*/ 71 w 1918"/>
                      <a:gd name="T117" fmla="*/ 356 h 1069"/>
                      <a:gd name="T118" fmla="*/ 60 w 1918"/>
                      <a:gd name="T119" fmla="*/ 355 h 1069"/>
                      <a:gd name="T120" fmla="*/ 45 w 1918"/>
                      <a:gd name="T121" fmla="*/ 341 h 1069"/>
                      <a:gd name="T122" fmla="*/ 21 w 1918"/>
                      <a:gd name="T123" fmla="*/ 236 h 1069"/>
                      <a:gd name="T124" fmla="*/ 0 w 1918"/>
                      <a:gd name="T125" fmla="*/ 109 h 10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18" h="1069">
                        <a:moveTo>
                          <a:pt x="0" y="249"/>
                        </a:moveTo>
                        <a:lnTo>
                          <a:pt x="2" y="248"/>
                        </a:lnTo>
                        <a:lnTo>
                          <a:pt x="7" y="247"/>
                        </a:lnTo>
                        <a:lnTo>
                          <a:pt x="15" y="244"/>
                        </a:lnTo>
                        <a:lnTo>
                          <a:pt x="26" y="241"/>
                        </a:lnTo>
                        <a:lnTo>
                          <a:pt x="40" y="237"/>
                        </a:lnTo>
                        <a:lnTo>
                          <a:pt x="57" y="232"/>
                        </a:lnTo>
                        <a:lnTo>
                          <a:pt x="76" y="225"/>
                        </a:lnTo>
                        <a:lnTo>
                          <a:pt x="98" y="219"/>
                        </a:lnTo>
                        <a:lnTo>
                          <a:pt x="122" y="212"/>
                        </a:lnTo>
                        <a:lnTo>
                          <a:pt x="147" y="204"/>
                        </a:lnTo>
                        <a:lnTo>
                          <a:pt x="175" y="196"/>
                        </a:lnTo>
                        <a:lnTo>
                          <a:pt x="205" y="187"/>
                        </a:lnTo>
                        <a:lnTo>
                          <a:pt x="235" y="178"/>
                        </a:lnTo>
                        <a:lnTo>
                          <a:pt x="268" y="169"/>
                        </a:lnTo>
                        <a:lnTo>
                          <a:pt x="302" y="159"/>
                        </a:lnTo>
                        <a:lnTo>
                          <a:pt x="337" y="149"/>
                        </a:lnTo>
                        <a:lnTo>
                          <a:pt x="372" y="139"/>
                        </a:lnTo>
                        <a:lnTo>
                          <a:pt x="409" y="130"/>
                        </a:lnTo>
                        <a:lnTo>
                          <a:pt x="446" y="120"/>
                        </a:lnTo>
                        <a:lnTo>
                          <a:pt x="483" y="110"/>
                        </a:lnTo>
                        <a:lnTo>
                          <a:pt x="521" y="100"/>
                        </a:lnTo>
                        <a:lnTo>
                          <a:pt x="557" y="91"/>
                        </a:lnTo>
                        <a:lnTo>
                          <a:pt x="595" y="82"/>
                        </a:lnTo>
                        <a:lnTo>
                          <a:pt x="632" y="72"/>
                        </a:lnTo>
                        <a:lnTo>
                          <a:pt x="669" y="64"/>
                        </a:lnTo>
                        <a:lnTo>
                          <a:pt x="706" y="56"/>
                        </a:lnTo>
                        <a:lnTo>
                          <a:pt x="741" y="49"/>
                        </a:lnTo>
                        <a:lnTo>
                          <a:pt x="776" y="42"/>
                        </a:lnTo>
                        <a:lnTo>
                          <a:pt x="810" y="36"/>
                        </a:lnTo>
                        <a:lnTo>
                          <a:pt x="842" y="30"/>
                        </a:lnTo>
                        <a:lnTo>
                          <a:pt x="872" y="25"/>
                        </a:lnTo>
                        <a:lnTo>
                          <a:pt x="902" y="21"/>
                        </a:lnTo>
                        <a:lnTo>
                          <a:pt x="933" y="25"/>
                        </a:lnTo>
                        <a:lnTo>
                          <a:pt x="971" y="4"/>
                        </a:lnTo>
                        <a:lnTo>
                          <a:pt x="972" y="4"/>
                        </a:lnTo>
                        <a:lnTo>
                          <a:pt x="975" y="3"/>
                        </a:lnTo>
                        <a:lnTo>
                          <a:pt x="980" y="2"/>
                        </a:lnTo>
                        <a:lnTo>
                          <a:pt x="986" y="1"/>
                        </a:lnTo>
                        <a:lnTo>
                          <a:pt x="992" y="0"/>
                        </a:lnTo>
                        <a:lnTo>
                          <a:pt x="1000" y="1"/>
                        </a:lnTo>
                        <a:lnTo>
                          <a:pt x="1007" y="2"/>
                        </a:lnTo>
                        <a:lnTo>
                          <a:pt x="1014" y="4"/>
                        </a:lnTo>
                        <a:lnTo>
                          <a:pt x="1034" y="11"/>
                        </a:lnTo>
                        <a:lnTo>
                          <a:pt x="1054" y="16"/>
                        </a:lnTo>
                        <a:lnTo>
                          <a:pt x="1071" y="19"/>
                        </a:lnTo>
                        <a:lnTo>
                          <a:pt x="1087" y="21"/>
                        </a:lnTo>
                        <a:lnTo>
                          <a:pt x="1099" y="22"/>
                        </a:lnTo>
                        <a:lnTo>
                          <a:pt x="1109" y="22"/>
                        </a:lnTo>
                        <a:lnTo>
                          <a:pt x="1115" y="21"/>
                        </a:lnTo>
                        <a:lnTo>
                          <a:pt x="1117" y="21"/>
                        </a:lnTo>
                        <a:lnTo>
                          <a:pt x="1120" y="21"/>
                        </a:lnTo>
                        <a:lnTo>
                          <a:pt x="1124" y="22"/>
                        </a:lnTo>
                        <a:lnTo>
                          <a:pt x="1132" y="24"/>
                        </a:lnTo>
                        <a:lnTo>
                          <a:pt x="1143" y="26"/>
                        </a:lnTo>
                        <a:lnTo>
                          <a:pt x="1156" y="28"/>
                        </a:lnTo>
                        <a:lnTo>
                          <a:pt x="1173" y="31"/>
                        </a:lnTo>
                        <a:lnTo>
                          <a:pt x="1191" y="36"/>
                        </a:lnTo>
                        <a:lnTo>
                          <a:pt x="1212" y="40"/>
                        </a:lnTo>
                        <a:lnTo>
                          <a:pt x="1235" y="45"/>
                        </a:lnTo>
                        <a:lnTo>
                          <a:pt x="1260" y="50"/>
                        </a:lnTo>
                        <a:lnTo>
                          <a:pt x="1287" y="55"/>
                        </a:lnTo>
                        <a:lnTo>
                          <a:pt x="1314" y="61"/>
                        </a:lnTo>
                        <a:lnTo>
                          <a:pt x="1343" y="68"/>
                        </a:lnTo>
                        <a:lnTo>
                          <a:pt x="1374" y="76"/>
                        </a:lnTo>
                        <a:lnTo>
                          <a:pt x="1405" y="83"/>
                        </a:lnTo>
                        <a:lnTo>
                          <a:pt x="1437" y="91"/>
                        </a:lnTo>
                        <a:lnTo>
                          <a:pt x="1470" y="100"/>
                        </a:lnTo>
                        <a:lnTo>
                          <a:pt x="1503" y="108"/>
                        </a:lnTo>
                        <a:lnTo>
                          <a:pt x="1537" y="119"/>
                        </a:lnTo>
                        <a:lnTo>
                          <a:pt x="1570" y="128"/>
                        </a:lnTo>
                        <a:lnTo>
                          <a:pt x="1604" y="138"/>
                        </a:lnTo>
                        <a:lnTo>
                          <a:pt x="1636" y="149"/>
                        </a:lnTo>
                        <a:lnTo>
                          <a:pt x="1670" y="160"/>
                        </a:lnTo>
                        <a:lnTo>
                          <a:pt x="1702" y="171"/>
                        </a:lnTo>
                        <a:lnTo>
                          <a:pt x="1734" y="183"/>
                        </a:lnTo>
                        <a:lnTo>
                          <a:pt x="1764" y="196"/>
                        </a:lnTo>
                        <a:lnTo>
                          <a:pt x="1793" y="208"/>
                        </a:lnTo>
                        <a:lnTo>
                          <a:pt x="1821" y="220"/>
                        </a:lnTo>
                        <a:lnTo>
                          <a:pt x="1848" y="234"/>
                        </a:lnTo>
                        <a:lnTo>
                          <a:pt x="1873" y="247"/>
                        </a:lnTo>
                        <a:lnTo>
                          <a:pt x="1896" y="260"/>
                        </a:lnTo>
                        <a:lnTo>
                          <a:pt x="1917" y="275"/>
                        </a:lnTo>
                        <a:lnTo>
                          <a:pt x="1918" y="297"/>
                        </a:lnTo>
                        <a:lnTo>
                          <a:pt x="1918" y="359"/>
                        </a:lnTo>
                        <a:lnTo>
                          <a:pt x="1917" y="450"/>
                        </a:lnTo>
                        <a:lnTo>
                          <a:pt x="1913" y="564"/>
                        </a:lnTo>
                        <a:lnTo>
                          <a:pt x="1905" y="690"/>
                        </a:lnTo>
                        <a:lnTo>
                          <a:pt x="1891" y="821"/>
                        </a:lnTo>
                        <a:lnTo>
                          <a:pt x="1869" y="945"/>
                        </a:lnTo>
                        <a:lnTo>
                          <a:pt x="1838" y="1057"/>
                        </a:lnTo>
                        <a:lnTo>
                          <a:pt x="1837" y="1058"/>
                        </a:lnTo>
                        <a:lnTo>
                          <a:pt x="1834" y="1059"/>
                        </a:lnTo>
                        <a:lnTo>
                          <a:pt x="1829" y="1060"/>
                        </a:lnTo>
                        <a:lnTo>
                          <a:pt x="1822" y="1061"/>
                        </a:lnTo>
                        <a:lnTo>
                          <a:pt x="1814" y="1061"/>
                        </a:lnTo>
                        <a:lnTo>
                          <a:pt x="1805" y="1059"/>
                        </a:lnTo>
                        <a:lnTo>
                          <a:pt x="1794" y="1055"/>
                        </a:lnTo>
                        <a:lnTo>
                          <a:pt x="1783" y="1049"/>
                        </a:lnTo>
                        <a:lnTo>
                          <a:pt x="1772" y="1042"/>
                        </a:lnTo>
                        <a:lnTo>
                          <a:pt x="1761" y="1040"/>
                        </a:lnTo>
                        <a:lnTo>
                          <a:pt x="1749" y="1040"/>
                        </a:lnTo>
                        <a:lnTo>
                          <a:pt x="1738" y="1042"/>
                        </a:lnTo>
                        <a:lnTo>
                          <a:pt x="1728" y="1045"/>
                        </a:lnTo>
                        <a:lnTo>
                          <a:pt x="1718" y="1049"/>
                        </a:lnTo>
                        <a:lnTo>
                          <a:pt x="1711" y="1052"/>
                        </a:lnTo>
                        <a:lnTo>
                          <a:pt x="1705" y="1053"/>
                        </a:lnTo>
                        <a:lnTo>
                          <a:pt x="1701" y="1053"/>
                        </a:lnTo>
                        <a:lnTo>
                          <a:pt x="1695" y="1052"/>
                        </a:lnTo>
                        <a:lnTo>
                          <a:pt x="1687" y="1050"/>
                        </a:lnTo>
                        <a:lnTo>
                          <a:pt x="1675" y="1048"/>
                        </a:lnTo>
                        <a:lnTo>
                          <a:pt x="1663" y="1044"/>
                        </a:lnTo>
                        <a:lnTo>
                          <a:pt x="1649" y="1041"/>
                        </a:lnTo>
                        <a:lnTo>
                          <a:pt x="1633" y="1037"/>
                        </a:lnTo>
                        <a:lnTo>
                          <a:pt x="1617" y="1033"/>
                        </a:lnTo>
                        <a:lnTo>
                          <a:pt x="1601" y="1028"/>
                        </a:lnTo>
                        <a:lnTo>
                          <a:pt x="1583" y="1023"/>
                        </a:lnTo>
                        <a:lnTo>
                          <a:pt x="1565" y="1017"/>
                        </a:lnTo>
                        <a:lnTo>
                          <a:pt x="1547" y="1011"/>
                        </a:lnTo>
                        <a:lnTo>
                          <a:pt x="1530" y="1004"/>
                        </a:lnTo>
                        <a:lnTo>
                          <a:pt x="1513" y="997"/>
                        </a:lnTo>
                        <a:lnTo>
                          <a:pt x="1497" y="990"/>
                        </a:lnTo>
                        <a:lnTo>
                          <a:pt x="1483" y="983"/>
                        </a:lnTo>
                        <a:lnTo>
                          <a:pt x="1469" y="977"/>
                        </a:lnTo>
                        <a:lnTo>
                          <a:pt x="1448" y="967"/>
                        </a:lnTo>
                        <a:lnTo>
                          <a:pt x="1421" y="956"/>
                        </a:lnTo>
                        <a:lnTo>
                          <a:pt x="1389" y="943"/>
                        </a:lnTo>
                        <a:lnTo>
                          <a:pt x="1352" y="928"/>
                        </a:lnTo>
                        <a:lnTo>
                          <a:pt x="1313" y="913"/>
                        </a:lnTo>
                        <a:lnTo>
                          <a:pt x="1273" y="897"/>
                        </a:lnTo>
                        <a:lnTo>
                          <a:pt x="1231" y="879"/>
                        </a:lnTo>
                        <a:lnTo>
                          <a:pt x="1190" y="863"/>
                        </a:lnTo>
                        <a:lnTo>
                          <a:pt x="1150" y="846"/>
                        </a:lnTo>
                        <a:lnTo>
                          <a:pt x="1113" y="830"/>
                        </a:lnTo>
                        <a:lnTo>
                          <a:pt x="1080" y="816"/>
                        </a:lnTo>
                        <a:lnTo>
                          <a:pt x="1050" y="803"/>
                        </a:lnTo>
                        <a:lnTo>
                          <a:pt x="1026" y="792"/>
                        </a:lnTo>
                        <a:lnTo>
                          <a:pt x="1010" y="783"/>
                        </a:lnTo>
                        <a:lnTo>
                          <a:pt x="1001" y="777"/>
                        </a:lnTo>
                        <a:lnTo>
                          <a:pt x="991" y="763"/>
                        </a:lnTo>
                        <a:lnTo>
                          <a:pt x="979" y="772"/>
                        </a:lnTo>
                        <a:lnTo>
                          <a:pt x="962" y="755"/>
                        </a:lnTo>
                        <a:lnTo>
                          <a:pt x="945" y="768"/>
                        </a:lnTo>
                        <a:lnTo>
                          <a:pt x="936" y="751"/>
                        </a:lnTo>
                        <a:lnTo>
                          <a:pt x="935" y="753"/>
                        </a:lnTo>
                        <a:lnTo>
                          <a:pt x="931" y="759"/>
                        </a:lnTo>
                        <a:lnTo>
                          <a:pt x="922" y="767"/>
                        </a:lnTo>
                        <a:lnTo>
                          <a:pt x="906" y="777"/>
                        </a:lnTo>
                        <a:lnTo>
                          <a:pt x="897" y="782"/>
                        </a:lnTo>
                        <a:lnTo>
                          <a:pt x="877" y="791"/>
                        </a:lnTo>
                        <a:lnTo>
                          <a:pt x="851" y="804"/>
                        </a:lnTo>
                        <a:lnTo>
                          <a:pt x="818" y="821"/>
                        </a:lnTo>
                        <a:lnTo>
                          <a:pt x="779" y="839"/>
                        </a:lnTo>
                        <a:lnTo>
                          <a:pt x="737" y="860"/>
                        </a:lnTo>
                        <a:lnTo>
                          <a:pt x="692" y="882"/>
                        </a:lnTo>
                        <a:lnTo>
                          <a:pt x="645" y="905"/>
                        </a:lnTo>
                        <a:lnTo>
                          <a:pt x="596" y="927"/>
                        </a:lnTo>
                        <a:lnTo>
                          <a:pt x="550" y="950"/>
                        </a:lnTo>
                        <a:lnTo>
                          <a:pt x="505" y="972"/>
                        </a:lnTo>
                        <a:lnTo>
                          <a:pt x="464" y="991"/>
                        </a:lnTo>
                        <a:lnTo>
                          <a:pt x="427" y="1009"/>
                        </a:lnTo>
                        <a:lnTo>
                          <a:pt x="396" y="1023"/>
                        </a:lnTo>
                        <a:lnTo>
                          <a:pt x="372" y="1033"/>
                        </a:lnTo>
                        <a:lnTo>
                          <a:pt x="356" y="1039"/>
                        </a:lnTo>
                        <a:lnTo>
                          <a:pt x="355" y="1039"/>
                        </a:lnTo>
                        <a:lnTo>
                          <a:pt x="350" y="1041"/>
                        </a:lnTo>
                        <a:lnTo>
                          <a:pt x="344" y="1043"/>
                        </a:lnTo>
                        <a:lnTo>
                          <a:pt x="336" y="1045"/>
                        </a:lnTo>
                        <a:lnTo>
                          <a:pt x="325" y="1049"/>
                        </a:lnTo>
                        <a:lnTo>
                          <a:pt x="313" y="1052"/>
                        </a:lnTo>
                        <a:lnTo>
                          <a:pt x="300" y="1056"/>
                        </a:lnTo>
                        <a:lnTo>
                          <a:pt x="286" y="1059"/>
                        </a:lnTo>
                        <a:lnTo>
                          <a:pt x="271" y="1062"/>
                        </a:lnTo>
                        <a:lnTo>
                          <a:pt x="257" y="1065"/>
                        </a:lnTo>
                        <a:lnTo>
                          <a:pt x="242" y="1067"/>
                        </a:lnTo>
                        <a:lnTo>
                          <a:pt x="227" y="1068"/>
                        </a:lnTo>
                        <a:lnTo>
                          <a:pt x="214" y="1069"/>
                        </a:lnTo>
                        <a:lnTo>
                          <a:pt x="202" y="1069"/>
                        </a:lnTo>
                        <a:lnTo>
                          <a:pt x="190" y="1068"/>
                        </a:lnTo>
                        <a:lnTo>
                          <a:pt x="180" y="1065"/>
                        </a:lnTo>
                        <a:lnTo>
                          <a:pt x="163" y="1048"/>
                        </a:lnTo>
                        <a:lnTo>
                          <a:pt x="141" y="1053"/>
                        </a:lnTo>
                        <a:lnTo>
                          <a:pt x="134" y="1024"/>
                        </a:lnTo>
                        <a:lnTo>
                          <a:pt x="115" y="948"/>
                        </a:lnTo>
                        <a:lnTo>
                          <a:pt x="91" y="838"/>
                        </a:lnTo>
                        <a:lnTo>
                          <a:pt x="62" y="708"/>
                        </a:lnTo>
                        <a:lnTo>
                          <a:pt x="34" y="569"/>
                        </a:lnTo>
                        <a:lnTo>
                          <a:pt x="13" y="438"/>
                        </a:lnTo>
                        <a:lnTo>
                          <a:pt x="0" y="327"/>
                        </a:lnTo>
                        <a:lnTo>
                          <a:pt x="0" y="249"/>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95" name="Freeform 368"/>
                  <p:cNvSpPr>
                    <a:spLocks/>
                  </p:cNvSpPr>
                  <p:nvPr/>
                </p:nvSpPr>
                <p:spPr bwMode="auto">
                  <a:xfrm>
                    <a:off x="3086" y="2711"/>
                    <a:ext cx="78" cy="264"/>
                  </a:xfrm>
                  <a:custGeom>
                    <a:avLst/>
                    <a:gdLst>
                      <a:gd name="T0" fmla="*/ 3 w 234"/>
                      <a:gd name="T1" fmla="*/ 3 h 791"/>
                      <a:gd name="T2" fmla="*/ 0 w 234"/>
                      <a:gd name="T3" fmla="*/ 10 h 791"/>
                      <a:gd name="T4" fmla="*/ 2 w 234"/>
                      <a:gd name="T5" fmla="*/ 27 h 791"/>
                      <a:gd name="T6" fmla="*/ 14 w 234"/>
                      <a:gd name="T7" fmla="*/ 91 h 791"/>
                      <a:gd name="T8" fmla="*/ 30 w 234"/>
                      <a:gd name="T9" fmla="*/ 175 h 791"/>
                      <a:gd name="T10" fmla="*/ 41 w 234"/>
                      <a:gd name="T11" fmla="*/ 237 h 791"/>
                      <a:gd name="T12" fmla="*/ 43 w 234"/>
                      <a:gd name="T13" fmla="*/ 250 h 791"/>
                      <a:gd name="T14" fmla="*/ 44 w 234"/>
                      <a:gd name="T15" fmla="*/ 256 h 791"/>
                      <a:gd name="T16" fmla="*/ 48 w 234"/>
                      <a:gd name="T17" fmla="*/ 256 h 791"/>
                      <a:gd name="T18" fmla="*/ 51 w 234"/>
                      <a:gd name="T19" fmla="*/ 254 h 791"/>
                      <a:gd name="T20" fmla="*/ 52 w 234"/>
                      <a:gd name="T21" fmla="*/ 250 h 791"/>
                      <a:gd name="T22" fmla="*/ 49 w 234"/>
                      <a:gd name="T23" fmla="*/ 219 h 791"/>
                      <a:gd name="T24" fmla="*/ 52 w 234"/>
                      <a:gd name="T25" fmla="*/ 229 h 791"/>
                      <a:gd name="T26" fmla="*/ 56 w 234"/>
                      <a:gd name="T27" fmla="*/ 243 h 791"/>
                      <a:gd name="T28" fmla="*/ 59 w 234"/>
                      <a:gd name="T29" fmla="*/ 254 h 791"/>
                      <a:gd name="T30" fmla="*/ 60 w 234"/>
                      <a:gd name="T31" fmla="*/ 258 h 791"/>
                      <a:gd name="T32" fmla="*/ 62 w 234"/>
                      <a:gd name="T33" fmla="*/ 261 h 791"/>
                      <a:gd name="T34" fmla="*/ 66 w 234"/>
                      <a:gd name="T35" fmla="*/ 264 h 791"/>
                      <a:gd name="T36" fmla="*/ 73 w 234"/>
                      <a:gd name="T37" fmla="*/ 264 h 791"/>
                      <a:gd name="T38" fmla="*/ 77 w 234"/>
                      <a:gd name="T39" fmla="*/ 262 h 791"/>
                      <a:gd name="T40" fmla="*/ 78 w 234"/>
                      <a:gd name="T41" fmla="*/ 259 h 791"/>
                      <a:gd name="T42" fmla="*/ 72 w 234"/>
                      <a:gd name="T43" fmla="*/ 247 h 791"/>
                      <a:gd name="T44" fmla="*/ 66 w 234"/>
                      <a:gd name="T45" fmla="*/ 229 h 791"/>
                      <a:gd name="T46" fmla="*/ 59 w 234"/>
                      <a:gd name="T47" fmla="*/ 208 h 791"/>
                      <a:gd name="T48" fmla="*/ 54 w 234"/>
                      <a:gd name="T49" fmla="*/ 192 h 791"/>
                      <a:gd name="T50" fmla="*/ 52 w 234"/>
                      <a:gd name="T51" fmla="*/ 183 h 791"/>
                      <a:gd name="T52" fmla="*/ 46 w 234"/>
                      <a:gd name="T53" fmla="*/ 151 h 791"/>
                      <a:gd name="T54" fmla="*/ 38 w 234"/>
                      <a:gd name="T55" fmla="*/ 107 h 791"/>
                      <a:gd name="T56" fmla="*/ 32 w 234"/>
                      <a:gd name="T57" fmla="*/ 69 h 791"/>
                      <a:gd name="T58" fmla="*/ 31 w 234"/>
                      <a:gd name="T59" fmla="*/ 41 h 791"/>
                      <a:gd name="T60" fmla="*/ 30 w 234"/>
                      <a:gd name="T61" fmla="*/ 14 h 791"/>
                      <a:gd name="T62" fmla="*/ 30 w 234"/>
                      <a:gd name="T63" fmla="*/ 9 h 791"/>
                      <a:gd name="T64" fmla="*/ 28 w 234"/>
                      <a:gd name="T65" fmla="*/ 5 h 791"/>
                      <a:gd name="T66" fmla="*/ 24 w 234"/>
                      <a:gd name="T67" fmla="*/ 1 h 791"/>
                      <a:gd name="T68" fmla="*/ 20 w 234"/>
                      <a:gd name="T69" fmla="*/ 0 h 791"/>
                      <a:gd name="T70" fmla="*/ 16 w 234"/>
                      <a:gd name="T71" fmla="*/ 6 h 791"/>
                      <a:gd name="T72" fmla="*/ 14 w 234"/>
                      <a:gd name="T73" fmla="*/ 9 h 791"/>
                      <a:gd name="T74" fmla="*/ 14 w 234"/>
                      <a:gd name="T75" fmla="*/ 9 h 791"/>
                      <a:gd name="T76" fmla="*/ 12 w 234"/>
                      <a:gd name="T77" fmla="*/ 6 h 791"/>
                      <a:gd name="T78" fmla="*/ 9 w 234"/>
                      <a:gd name="T79" fmla="*/ 3 h 791"/>
                      <a:gd name="T80" fmla="*/ 5 w 234"/>
                      <a:gd name="T81" fmla="*/ 1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4" h="791">
                        <a:moveTo>
                          <a:pt x="11" y="5"/>
                        </a:moveTo>
                        <a:lnTo>
                          <a:pt x="9" y="9"/>
                        </a:lnTo>
                        <a:lnTo>
                          <a:pt x="4" y="17"/>
                        </a:lnTo>
                        <a:lnTo>
                          <a:pt x="0" y="30"/>
                        </a:lnTo>
                        <a:lnTo>
                          <a:pt x="0" y="46"/>
                        </a:lnTo>
                        <a:lnTo>
                          <a:pt x="6" y="81"/>
                        </a:lnTo>
                        <a:lnTo>
                          <a:pt x="21" y="163"/>
                        </a:lnTo>
                        <a:lnTo>
                          <a:pt x="42" y="273"/>
                        </a:lnTo>
                        <a:lnTo>
                          <a:pt x="66" y="399"/>
                        </a:lnTo>
                        <a:lnTo>
                          <a:pt x="89" y="523"/>
                        </a:lnTo>
                        <a:lnTo>
                          <a:pt x="110" y="632"/>
                        </a:lnTo>
                        <a:lnTo>
                          <a:pt x="124" y="710"/>
                        </a:lnTo>
                        <a:lnTo>
                          <a:pt x="129" y="740"/>
                        </a:lnTo>
                        <a:lnTo>
                          <a:pt x="129" y="749"/>
                        </a:lnTo>
                        <a:lnTo>
                          <a:pt x="130" y="759"/>
                        </a:lnTo>
                        <a:lnTo>
                          <a:pt x="132" y="767"/>
                        </a:lnTo>
                        <a:lnTo>
                          <a:pt x="137" y="769"/>
                        </a:lnTo>
                        <a:lnTo>
                          <a:pt x="143" y="766"/>
                        </a:lnTo>
                        <a:lnTo>
                          <a:pt x="150" y="763"/>
                        </a:lnTo>
                        <a:lnTo>
                          <a:pt x="153" y="761"/>
                        </a:lnTo>
                        <a:lnTo>
                          <a:pt x="155" y="760"/>
                        </a:lnTo>
                        <a:lnTo>
                          <a:pt x="155" y="749"/>
                        </a:lnTo>
                        <a:lnTo>
                          <a:pt x="146" y="653"/>
                        </a:lnTo>
                        <a:lnTo>
                          <a:pt x="147" y="657"/>
                        </a:lnTo>
                        <a:lnTo>
                          <a:pt x="151" y="670"/>
                        </a:lnTo>
                        <a:lnTo>
                          <a:pt x="156" y="687"/>
                        </a:lnTo>
                        <a:lnTo>
                          <a:pt x="163" y="707"/>
                        </a:lnTo>
                        <a:lnTo>
                          <a:pt x="169" y="727"/>
                        </a:lnTo>
                        <a:lnTo>
                          <a:pt x="174" y="747"/>
                        </a:lnTo>
                        <a:lnTo>
                          <a:pt x="178" y="761"/>
                        </a:lnTo>
                        <a:lnTo>
                          <a:pt x="179" y="769"/>
                        </a:lnTo>
                        <a:lnTo>
                          <a:pt x="180" y="773"/>
                        </a:lnTo>
                        <a:lnTo>
                          <a:pt x="182" y="778"/>
                        </a:lnTo>
                        <a:lnTo>
                          <a:pt x="186" y="783"/>
                        </a:lnTo>
                        <a:lnTo>
                          <a:pt x="192" y="787"/>
                        </a:lnTo>
                        <a:lnTo>
                          <a:pt x="198" y="790"/>
                        </a:lnTo>
                        <a:lnTo>
                          <a:pt x="207" y="791"/>
                        </a:lnTo>
                        <a:lnTo>
                          <a:pt x="218" y="790"/>
                        </a:lnTo>
                        <a:lnTo>
                          <a:pt x="231" y="786"/>
                        </a:lnTo>
                        <a:lnTo>
                          <a:pt x="232" y="786"/>
                        </a:lnTo>
                        <a:lnTo>
                          <a:pt x="234" y="785"/>
                        </a:lnTo>
                        <a:lnTo>
                          <a:pt x="233" y="776"/>
                        </a:lnTo>
                        <a:lnTo>
                          <a:pt x="224" y="758"/>
                        </a:lnTo>
                        <a:lnTo>
                          <a:pt x="217" y="740"/>
                        </a:lnTo>
                        <a:lnTo>
                          <a:pt x="208" y="715"/>
                        </a:lnTo>
                        <a:lnTo>
                          <a:pt x="198" y="685"/>
                        </a:lnTo>
                        <a:lnTo>
                          <a:pt x="188" y="653"/>
                        </a:lnTo>
                        <a:lnTo>
                          <a:pt x="177" y="622"/>
                        </a:lnTo>
                        <a:lnTo>
                          <a:pt x="169" y="596"/>
                        </a:lnTo>
                        <a:lnTo>
                          <a:pt x="163" y="576"/>
                        </a:lnTo>
                        <a:lnTo>
                          <a:pt x="160" y="566"/>
                        </a:lnTo>
                        <a:lnTo>
                          <a:pt x="157" y="548"/>
                        </a:lnTo>
                        <a:lnTo>
                          <a:pt x="149" y="508"/>
                        </a:lnTo>
                        <a:lnTo>
                          <a:pt x="137" y="453"/>
                        </a:lnTo>
                        <a:lnTo>
                          <a:pt x="125" y="387"/>
                        </a:lnTo>
                        <a:lnTo>
                          <a:pt x="113" y="321"/>
                        </a:lnTo>
                        <a:lnTo>
                          <a:pt x="102" y="258"/>
                        </a:lnTo>
                        <a:lnTo>
                          <a:pt x="95" y="207"/>
                        </a:lnTo>
                        <a:lnTo>
                          <a:pt x="92" y="173"/>
                        </a:lnTo>
                        <a:lnTo>
                          <a:pt x="92" y="124"/>
                        </a:lnTo>
                        <a:lnTo>
                          <a:pt x="91" y="77"/>
                        </a:lnTo>
                        <a:lnTo>
                          <a:pt x="90" y="41"/>
                        </a:lnTo>
                        <a:lnTo>
                          <a:pt x="90" y="28"/>
                        </a:lnTo>
                        <a:lnTo>
                          <a:pt x="89" y="26"/>
                        </a:lnTo>
                        <a:lnTo>
                          <a:pt x="87" y="22"/>
                        </a:lnTo>
                        <a:lnTo>
                          <a:pt x="83" y="16"/>
                        </a:lnTo>
                        <a:lnTo>
                          <a:pt x="78" y="9"/>
                        </a:lnTo>
                        <a:lnTo>
                          <a:pt x="73" y="3"/>
                        </a:lnTo>
                        <a:lnTo>
                          <a:pt x="68" y="0"/>
                        </a:lnTo>
                        <a:lnTo>
                          <a:pt x="61" y="0"/>
                        </a:lnTo>
                        <a:lnTo>
                          <a:pt x="56" y="5"/>
                        </a:lnTo>
                        <a:lnTo>
                          <a:pt x="48" y="19"/>
                        </a:lnTo>
                        <a:lnTo>
                          <a:pt x="44" y="25"/>
                        </a:lnTo>
                        <a:lnTo>
                          <a:pt x="42" y="28"/>
                        </a:lnTo>
                        <a:lnTo>
                          <a:pt x="41" y="27"/>
                        </a:lnTo>
                        <a:lnTo>
                          <a:pt x="39" y="23"/>
                        </a:lnTo>
                        <a:lnTo>
                          <a:pt x="36" y="18"/>
                        </a:lnTo>
                        <a:lnTo>
                          <a:pt x="32" y="13"/>
                        </a:lnTo>
                        <a:lnTo>
                          <a:pt x="27" y="8"/>
                        </a:lnTo>
                        <a:lnTo>
                          <a:pt x="21" y="4"/>
                        </a:lnTo>
                        <a:lnTo>
                          <a:pt x="16" y="3"/>
                        </a:lnTo>
                        <a:lnTo>
                          <a:pt x="11" y="5"/>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96" name="Freeform 369"/>
                  <p:cNvSpPr>
                    <a:spLocks/>
                  </p:cNvSpPr>
                  <p:nvPr/>
                </p:nvSpPr>
                <p:spPr bwMode="auto">
                  <a:xfrm>
                    <a:off x="3123" y="2653"/>
                    <a:ext cx="268" cy="311"/>
                  </a:xfrm>
                  <a:custGeom>
                    <a:avLst/>
                    <a:gdLst>
                      <a:gd name="T0" fmla="*/ 3 w 804"/>
                      <a:gd name="T1" fmla="*/ 69 h 934"/>
                      <a:gd name="T2" fmla="*/ 1 w 804"/>
                      <a:gd name="T3" fmla="*/ 80 h 934"/>
                      <a:gd name="T4" fmla="*/ 1 w 804"/>
                      <a:gd name="T5" fmla="*/ 100 h 934"/>
                      <a:gd name="T6" fmla="*/ 4 w 804"/>
                      <a:gd name="T7" fmla="*/ 144 h 934"/>
                      <a:gd name="T8" fmla="*/ 8 w 804"/>
                      <a:gd name="T9" fmla="*/ 165 h 934"/>
                      <a:gd name="T10" fmla="*/ 14 w 804"/>
                      <a:gd name="T11" fmla="*/ 192 h 934"/>
                      <a:gd name="T12" fmla="*/ 20 w 804"/>
                      <a:gd name="T13" fmla="*/ 224 h 934"/>
                      <a:gd name="T14" fmla="*/ 24 w 804"/>
                      <a:gd name="T15" fmla="*/ 247 h 934"/>
                      <a:gd name="T16" fmla="*/ 38 w 804"/>
                      <a:gd name="T17" fmla="*/ 289 h 934"/>
                      <a:gd name="T18" fmla="*/ 50 w 804"/>
                      <a:gd name="T19" fmla="*/ 311 h 934"/>
                      <a:gd name="T20" fmla="*/ 56 w 804"/>
                      <a:gd name="T21" fmla="*/ 311 h 934"/>
                      <a:gd name="T22" fmla="*/ 64 w 804"/>
                      <a:gd name="T23" fmla="*/ 311 h 934"/>
                      <a:gd name="T24" fmla="*/ 72 w 804"/>
                      <a:gd name="T25" fmla="*/ 311 h 934"/>
                      <a:gd name="T26" fmla="*/ 75 w 804"/>
                      <a:gd name="T27" fmla="*/ 310 h 934"/>
                      <a:gd name="T28" fmla="*/ 81 w 804"/>
                      <a:gd name="T29" fmla="*/ 308 h 934"/>
                      <a:gd name="T30" fmla="*/ 89 w 804"/>
                      <a:gd name="T31" fmla="*/ 304 h 934"/>
                      <a:gd name="T32" fmla="*/ 99 w 804"/>
                      <a:gd name="T33" fmla="*/ 299 h 934"/>
                      <a:gd name="T34" fmla="*/ 110 w 804"/>
                      <a:gd name="T35" fmla="*/ 294 h 934"/>
                      <a:gd name="T36" fmla="*/ 121 w 804"/>
                      <a:gd name="T37" fmla="*/ 288 h 934"/>
                      <a:gd name="T38" fmla="*/ 129 w 804"/>
                      <a:gd name="T39" fmla="*/ 284 h 934"/>
                      <a:gd name="T40" fmla="*/ 136 w 804"/>
                      <a:gd name="T41" fmla="*/ 280 h 934"/>
                      <a:gd name="T42" fmla="*/ 141 w 804"/>
                      <a:gd name="T43" fmla="*/ 276 h 934"/>
                      <a:gd name="T44" fmla="*/ 150 w 804"/>
                      <a:gd name="T45" fmla="*/ 272 h 934"/>
                      <a:gd name="T46" fmla="*/ 159 w 804"/>
                      <a:gd name="T47" fmla="*/ 268 h 934"/>
                      <a:gd name="T48" fmla="*/ 166 w 804"/>
                      <a:gd name="T49" fmla="*/ 265 h 934"/>
                      <a:gd name="T50" fmla="*/ 169 w 804"/>
                      <a:gd name="T51" fmla="*/ 264 h 934"/>
                      <a:gd name="T52" fmla="*/ 174 w 804"/>
                      <a:gd name="T53" fmla="*/ 262 h 934"/>
                      <a:gd name="T54" fmla="*/ 181 w 804"/>
                      <a:gd name="T55" fmla="*/ 259 h 934"/>
                      <a:gd name="T56" fmla="*/ 191 w 804"/>
                      <a:gd name="T57" fmla="*/ 255 h 934"/>
                      <a:gd name="T58" fmla="*/ 201 w 804"/>
                      <a:gd name="T59" fmla="*/ 250 h 934"/>
                      <a:gd name="T60" fmla="*/ 211 w 804"/>
                      <a:gd name="T61" fmla="*/ 246 h 934"/>
                      <a:gd name="T62" fmla="*/ 221 w 804"/>
                      <a:gd name="T63" fmla="*/ 241 h 934"/>
                      <a:gd name="T64" fmla="*/ 228 w 804"/>
                      <a:gd name="T65" fmla="*/ 236 h 934"/>
                      <a:gd name="T66" fmla="*/ 235 w 804"/>
                      <a:gd name="T67" fmla="*/ 231 h 934"/>
                      <a:gd name="T68" fmla="*/ 246 w 804"/>
                      <a:gd name="T69" fmla="*/ 224 h 934"/>
                      <a:gd name="T70" fmla="*/ 256 w 804"/>
                      <a:gd name="T71" fmla="*/ 219 h 934"/>
                      <a:gd name="T72" fmla="*/ 262 w 804"/>
                      <a:gd name="T73" fmla="*/ 216 h 934"/>
                      <a:gd name="T74" fmla="*/ 264 w 804"/>
                      <a:gd name="T75" fmla="*/ 211 h 934"/>
                      <a:gd name="T76" fmla="*/ 267 w 804"/>
                      <a:gd name="T77" fmla="*/ 187 h 934"/>
                      <a:gd name="T78" fmla="*/ 267 w 804"/>
                      <a:gd name="T79" fmla="*/ 161 h 934"/>
                      <a:gd name="T80" fmla="*/ 262 w 804"/>
                      <a:gd name="T81" fmla="*/ 106 h 934"/>
                      <a:gd name="T82" fmla="*/ 261 w 804"/>
                      <a:gd name="T83" fmla="*/ 80 h 934"/>
                      <a:gd name="T84" fmla="*/ 258 w 804"/>
                      <a:gd name="T85" fmla="*/ 19 h 934"/>
                      <a:gd name="T86" fmla="*/ 254 w 804"/>
                      <a:gd name="T87" fmla="*/ 1 h 934"/>
                      <a:gd name="T88" fmla="*/ 249 w 804"/>
                      <a:gd name="T89" fmla="*/ 0 h 934"/>
                      <a:gd name="T90" fmla="*/ 244 w 804"/>
                      <a:gd name="T91" fmla="*/ 1 h 934"/>
                      <a:gd name="T92" fmla="*/ 238 w 804"/>
                      <a:gd name="T93" fmla="*/ 4 h 934"/>
                      <a:gd name="T94" fmla="*/ 233 w 804"/>
                      <a:gd name="T95" fmla="*/ 7 h 934"/>
                      <a:gd name="T96" fmla="*/ 225 w 804"/>
                      <a:gd name="T97" fmla="*/ 11 h 934"/>
                      <a:gd name="T98" fmla="*/ 213 w 804"/>
                      <a:gd name="T99" fmla="*/ 16 h 934"/>
                      <a:gd name="T100" fmla="*/ 197 w 804"/>
                      <a:gd name="T101" fmla="*/ 21 h 934"/>
                      <a:gd name="T102" fmla="*/ 181 w 804"/>
                      <a:gd name="T103" fmla="*/ 26 h 934"/>
                      <a:gd name="T104" fmla="*/ 164 w 804"/>
                      <a:gd name="T105" fmla="*/ 31 h 934"/>
                      <a:gd name="T106" fmla="*/ 149 w 804"/>
                      <a:gd name="T107" fmla="*/ 36 h 934"/>
                      <a:gd name="T108" fmla="*/ 137 w 804"/>
                      <a:gd name="T109" fmla="*/ 39 h 934"/>
                      <a:gd name="T110" fmla="*/ 129 w 804"/>
                      <a:gd name="T111" fmla="*/ 40 h 934"/>
                      <a:gd name="T112" fmla="*/ 119 w 804"/>
                      <a:gd name="T113" fmla="*/ 42 h 934"/>
                      <a:gd name="T114" fmla="*/ 102 w 804"/>
                      <a:gd name="T115" fmla="*/ 44 h 934"/>
                      <a:gd name="T116" fmla="*/ 82 w 804"/>
                      <a:gd name="T117" fmla="*/ 48 h 934"/>
                      <a:gd name="T118" fmla="*/ 60 w 804"/>
                      <a:gd name="T119" fmla="*/ 52 h 934"/>
                      <a:gd name="T120" fmla="*/ 39 w 804"/>
                      <a:gd name="T121" fmla="*/ 56 h 934"/>
                      <a:gd name="T122" fmla="*/ 21 w 804"/>
                      <a:gd name="T123" fmla="*/ 61 h 934"/>
                      <a:gd name="T124" fmla="*/ 8 w 804"/>
                      <a:gd name="T125" fmla="*/ 65 h 9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4" h="934">
                        <a:moveTo>
                          <a:pt x="11" y="203"/>
                        </a:moveTo>
                        <a:lnTo>
                          <a:pt x="9" y="208"/>
                        </a:lnTo>
                        <a:lnTo>
                          <a:pt x="6" y="223"/>
                        </a:lnTo>
                        <a:lnTo>
                          <a:pt x="2" y="241"/>
                        </a:lnTo>
                        <a:lnTo>
                          <a:pt x="0" y="260"/>
                        </a:lnTo>
                        <a:lnTo>
                          <a:pt x="2" y="299"/>
                        </a:lnTo>
                        <a:lnTo>
                          <a:pt x="7" y="365"/>
                        </a:lnTo>
                        <a:lnTo>
                          <a:pt x="13" y="433"/>
                        </a:lnTo>
                        <a:lnTo>
                          <a:pt x="19" y="476"/>
                        </a:lnTo>
                        <a:lnTo>
                          <a:pt x="24" y="496"/>
                        </a:lnTo>
                        <a:lnTo>
                          <a:pt x="31" y="530"/>
                        </a:lnTo>
                        <a:lnTo>
                          <a:pt x="41" y="576"/>
                        </a:lnTo>
                        <a:lnTo>
                          <a:pt x="51" y="625"/>
                        </a:lnTo>
                        <a:lnTo>
                          <a:pt x="60" y="672"/>
                        </a:lnTo>
                        <a:lnTo>
                          <a:pt x="68" y="713"/>
                        </a:lnTo>
                        <a:lnTo>
                          <a:pt x="73" y="742"/>
                        </a:lnTo>
                        <a:lnTo>
                          <a:pt x="76" y="752"/>
                        </a:lnTo>
                        <a:lnTo>
                          <a:pt x="114" y="868"/>
                        </a:lnTo>
                        <a:lnTo>
                          <a:pt x="148" y="933"/>
                        </a:lnTo>
                        <a:lnTo>
                          <a:pt x="151" y="933"/>
                        </a:lnTo>
                        <a:lnTo>
                          <a:pt x="159" y="933"/>
                        </a:lnTo>
                        <a:lnTo>
                          <a:pt x="169" y="934"/>
                        </a:lnTo>
                        <a:lnTo>
                          <a:pt x="181" y="934"/>
                        </a:lnTo>
                        <a:lnTo>
                          <a:pt x="193" y="934"/>
                        </a:lnTo>
                        <a:lnTo>
                          <a:pt x="206" y="934"/>
                        </a:lnTo>
                        <a:lnTo>
                          <a:pt x="216" y="934"/>
                        </a:lnTo>
                        <a:lnTo>
                          <a:pt x="222" y="933"/>
                        </a:lnTo>
                        <a:lnTo>
                          <a:pt x="226" y="932"/>
                        </a:lnTo>
                        <a:lnTo>
                          <a:pt x="232" y="929"/>
                        </a:lnTo>
                        <a:lnTo>
                          <a:pt x="242" y="925"/>
                        </a:lnTo>
                        <a:lnTo>
                          <a:pt x="254" y="918"/>
                        </a:lnTo>
                        <a:lnTo>
                          <a:pt x="267" y="912"/>
                        </a:lnTo>
                        <a:lnTo>
                          <a:pt x="282" y="905"/>
                        </a:lnTo>
                        <a:lnTo>
                          <a:pt x="297" y="898"/>
                        </a:lnTo>
                        <a:lnTo>
                          <a:pt x="313" y="890"/>
                        </a:lnTo>
                        <a:lnTo>
                          <a:pt x="330" y="882"/>
                        </a:lnTo>
                        <a:lnTo>
                          <a:pt x="346" y="873"/>
                        </a:lnTo>
                        <a:lnTo>
                          <a:pt x="362" y="866"/>
                        </a:lnTo>
                        <a:lnTo>
                          <a:pt x="376" y="858"/>
                        </a:lnTo>
                        <a:lnTo>
                          <a:pt x="388" y="852"/>
                        </a:lnTo>
                        <a:lnTo>
                          <a:pt x="399" y="846"/>
                        </a:lnTo>
                        <a:lnTo>
                          <a:pt x="408" y="840"/>
                        </a:lnTo>
                        <a:lnTo>
                          <a:pt x="413" y="836"/>
                        </a:lnTo>
                        <a:lnTo>
                          <a:pt x="423" y="830"/>
                        </a:lnTo>
                        <a:lnTo>
                          <a:pt x="435" y="824"/>
                        </a:lnTo>
                        <a:lnTo>
                          <a:pt x="449" y="818"/>
                        </a:lnTo>
                        <a:lnTo>
                          <a:pt x="463" y="812"/>
                        </a:lnTo>
                        <a:lnTo>
                          <a:pt x="477" y="806"/>
                        </a:lnTo>
                        <a:lnTo>
                          <a:pt x="489" y="801"/>
                        </a:lnTo>
                        <a:lnTo>
                          <a:pt x="498" y="797"/>
                        </a:lnTo>
                        <a:lnTo>
                          <a:pt x="503" y="794"/>
                        </a:lnTo>
                        <a:lnTo>
                          <a:pt x="506" y="793"/>
                        </a:lnTo>
                        <a:lnTo>
                          <a:pt x="512" y="790"/>
                        </a:lnTo>
                        <a:lnTo>
                          <a:pt x="521" y="787"/>
                        </a:lnTo>
                        <a:lnTo>
                          <a:pt x="532" y="782"/>
                        </a:lnTo>
                        <a:lnTo>
                          <a:pt x="544" y="777"/>
                        </a:lnTo>
                        <a:lnTo>
                          <a:pt x="558" y="772"/>
                        </a:lnTo>
                        <a:lnTo>
                          <a:pt x="572" y="766"/>
                        </a:lnTo>
                        <a:lnTo>
                          <a:pt x="587" y="758"/>
                        </a:lnTo>
                        <a:lnTo>
                          <a:pt x="604" y="752"/>
                        </a:lnTo>
                        <a:lnTo>
                          <a:pt x="619" y="745"/>
                        </a:lnTo>
                        <a:lnTo>
                          <a:pt x="634" y="738"/>
                        </a:lnTo>
                        <a:lnTo>
                          <a:pt x="649" y="731"/>
                        </a:lnTo>
                        <a:lnTo>
                          <a:pt x="662" y="723"/>
                        </a:lnTo>
                        <a:lnTo>
                          <a:pt x="673" y="716"/>
                        </a:lnTo>
                        <a:lnTo>
                          <a:pt x="684" y="710"/>
                        </a:lnTo>
                        <a:lnTo>
                          <a:pt x="692" y="704"/>
                        </a:lnTo>
                        <a:lnTo>
                          <a:pt x="706" y="693"/>
                        </a:lnTo>
                        <a:lnTo>
                          <a:pt x="723" y="682"/>
                        </a:lnTo>
                        <a:lnTo>
                          <a:pt x="739" y="672"/>
                        </a:lnTo>
                        <a:lnTo>
                          <a:pt x="754" y="664"/>
                        </a:lnTo>
                        <a:lnTo>
                          <a:pt x="768" y="657"/>
                        </a:lnTo>
                        <a:lnTo>
                          <a:pt x="779" y="652"/>
                        </a:lnTo>
                        <a:lnTo>
                          <a:pt x="786" y="649"/>
                        </a:lnTo>
                        <a:lnTo>
                          <a:pt x="789" y="647"/>
                        </a:lnTo>
                        <a:lnTo>
                          <a:pt x="791" y="633"/>
                        </a:lnTo>
                        <a:lnTo>
                          <a:pt x="797" y="599"/>
                        </a:lnTo>
                        <a:lnTo>
                          <a:pt x="802" y="561"/>
                        </a:lnTo>
                        <a:lnTo>
                          <a:pt x="804" y="535"/>
                        </a:lnTo>
                        <a:lnTo>
                          <a:pt x="801" y="485"/>
                        </a:lnTo>
                        <a:lnTo>
                          <a:pt x="794" y="399"/>
                        </a:lnTo>
                        <a:lnTo>
                          <a:pt x="787" y="317"/>
                        </a:lnTo>
                        <a:lnTo>
                          <a:pt x="784" y="280"/>
                        </a:lnTo>
                        <a:lnTo>
                          <a:pt x="783" y="240"/>
                        </a:lnTo>
                        <a:lnTo>
                          <a:pt x="779" y="151"/>
                        </a:lnTo>
                        <a:lnTo>
                          <a:pt x="773" y="58"/>
                        </a:lnTo>
                        <a:lnTo>
                          <a:pt x="767" y="9"/>
                        </a:lnTo>
                        <a:lnTo>
                          <a:pt x="763" y="4"/>
                        </a:lnTo>
                        <a:lnTo>
                          <a:pt x="757" y="1"/>
                        </a:lnTo>
                        <a:lnTo>
                          <a:pt x="748" y="0"/>
                        </a:lnTo>
                        <a:lnTo>
                          <a:pt x="740" y="1"/>
                        </a:lnTo>
                        <a:lnTo>
                          <a:pt x="731" y="3"/>
                        </a:lnTo>
                        <a:lnTo>
                          <a:pt x="722" y="7"/>
                        </a:lnTo>
                        <a:lnTo>
                          <a:pt x="713" y="11"/>
                        </a:lnTo>
                        <a:lnTo>
                          <a:pt x="706" y="17"/>
                        </a:lnTo>
                        <a:lnTo>
                          <a:pt x="700" y="22"/>
                        </a:lnTo>
                        <a:lnTo>
                          <a:pt x="689" y="28"/>
                        </a:lnTo>
                        <a:lnTo>
                          <a:pt x="674" y="34"/>
                        </a:lnTo>
                        <a:lnTo>
                          <a:pt x="657" y="41"/>
                        </a:lnTo>
                        <a:lnTo>
                          <a:pt x="638" y="48"/>
                        </a:lnTo>
                        <a:lnTo>
                          <a:pt x="615" y="55"/>
                        </a:lnTo>
                        <a:lnTo>
                          <a:pt x="591" y="63"/>
                        </a:lnTo>
                        <a:lnTo>
                          <a:pt x="567" y="71"/>
                        </a:lnTo>
                        <a:lnTo>
                          <a:pt x="542" y="79"/>
                        </a:lnTo>
                        <a:lnTo>
                          <a:pt x="517" y="86"/>
                        </a:lnTo>
                        <a:lnTo>
                          <a:pt x="493" y="93"/>
                        </a:lnTo>
                        <a:lnTo>
                          <a:pt x="469" y="100"/>
                        </a:lnTo>
                        <a:lnTo>
                          <a:pt x="447" y="107"/>
                        </a:lnTo>
                        <a:lnTo>
                          <a:pt x="427" y="112"/>
                        </a:lnTo>
                        <a:lnTo>
                          <a:pt x="411" y="116"/>
                        </a:lnTo>
                        <a:lnTo>
                          <a:pt x="397" y="119"/>
                        </a:lnTo>
                        <a:lnTo>
                          <a:pt x="388" y="120"/>
                        </a:lnTo>
                        <a:lnTo>
                          <a:pt x="375" y="123"/>
                        </a:lnTo>
                        <a:lnTo>
                          <a:pt x="357" y="125"/>
                        </a:lnTo>
                        <a:lnTo>
                          <a:pt x="333" y="129"/>
                        </a:lnTo>
                        <a:lnTo>
                          <a:pt x="306" y="133"/>
                        </a:lnTo>
                        <a:lnTo>
                          <a:pt x="277" y="138"/>
                        </a:lnTo>
                        <a:lnTo>
                          <a:pt x="245" y="144"/>
                        </a:lnTo>
                        <a:lnTo>
                          <a:pt x="213" y="150"/>
                        </a:lnTo>
                        <a:lnTo>
                          <a:pt x="180" y="156"/>
                        </a:lnTo>
                        <a:lnTo>
                          <a:pt x="147" y="162"/>
                        </a:lnTo>
                        <a:lnTo>
                          <a:pt x="117" y="168"/>
                        </a:lnTo>
                        <a:lnTo>
                          <a:pt x="88" y="175"/>
                        </a:lnTo>
                        <a:lnTo>
                          <a:pt x="62" y="183"/>
                        </a:lnTo>
                        <a:lnTo>
                          <a:pt x="40" y="190"/>
                        </a:lnTo>
                        <a:lnTo>
                          <a:pt x="23" y="196"/>
                        </a:lnTo>
                        <a:lnTo>
                          <a:pt x="11" y="203"/>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97" name="Freeform 370"/>
                  <p:cNvSpPr>
                    <a:spLocks/>
                  </p:cNvSpPr>
                  <p:nvPr/>
                </p:nvSpPr>
                <p:spPr bwMode="auto">
                  <a:xfrm>
                    <a:off x="3409" y="2671"/>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6 h 467"/>
                      <a:gd name="T12" fmla="*/ 39 w 835"/>
                      <a:gd name="T13" fmla="*/ 95 h 467"/>
                      <a:gd name="T14" fmla="*/ 50 w 835"/>
                      <a:gd name="T15" fmla="*/ 109 h 467"/>
                      <a:gd name="T16" fmla="*/ 60 w 835"/>
                      <a:gd name="T17" fmla="*/ 122 h 467"/>
                      <a:gd name="T18" fmla="*/ 66 w 835"/>
                      <a:gd name="T19" fmla="*/ 132 h 467"/>
                      <a:gd name="T20" fmla="*/ 67 w 835"/>
                      <a:gd name="T21" fmla="*/ 134 h 467"/>
                      <a:gd name="T22" fmla="*/ 70 w 835"/>
                      <a:gd name="T23" fmla="*/ 137 h 467"/>
                      <a:gd name="T24" fmla="*/ 77 w 835"/>
                      <a:gd name="T25" fmla="*/ 141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3 h 467"/>
                      <a:gd name="T40" fmla="*/ 239 w 835"/>
                      <a:gd name="T41" fmla="*/ 108 h 467"/>
                      <a:gd name="T42" fmla="*/ 256 w 835"/>
                      <a:gd name="T43" fmla="*/ 101 h 467"/>
                      <a:gd name="T44" fmla="*/ 268 w 835"/>
                      <a:gd name="T45" fmla="*/ 94 h 467"/>
                      <a:gd name="T46" fmla="*/ 272 w 835"/>
                      <a:gd name="T47" fmla="*/ 86 h 467"/>
                      <a:gd name="T48" fmla="*/ 276 w 835"/>
                      <a:gd name="T49" fmla="*/ 76 h 467"/>
                      <a:gd name="T50" fmla="*/ 277 w 835"/>
                      <a:gd name="T51" fmla="*/ 68 h 467"/>
                      <a:gd name="T52" fmla="*/ 278 w 835"/>
                      <a:gd name="T53" fmla="*/ 64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1 h 467"/>
                      <a:gd name="T66" fmla="*/ 202 w 835"/>
                      <a:gd name="T67" fmla="*/ 47 h 467"/>
                      <a:gd name="T68" fmla="*/ 182 w 835"/>
                      <a:gd name="T69" fmla="*/ 43 h 467"/>
                      <a:gd name="T70" fmla="*/ 160 w 835"/>
                      <a:gd name="T71" fmla="*/ 38 h 467"/>
                      <a:gd name="T72" fmla="*/ 138 w 835"/>
                      <a:gd name="T73" fmla="*/ 33 h 467"/>
                      <a:gd name="T74" fmla="*/ 116 w 835"/>
                      <a:gd name="T75" fmla="*/ 27 h 467"/>
                      <a:gd name="T76" fmla="*/ 92 w 835"/>
                      <a:gd name="T77" fmla="*/ 22 h 467"/>
                      <a:gd name="T78" fmla="*/ 69 w 835"/>
                      <a:gd name="T79" fmla="*/ 16 h 467"/>
                      <a:gd name="T80" fmla="*/ 45 w 835"/>
                      <a:gd name="T81" fmla="*/ 11 h 467"/>
                      <a:gd name="T82" fmla="*/ 23 w 835"/>
                      <a:gd name="T83" fmla="*/ 6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2"/>
                        </a:lnTo>
                        <a:lnTo>
                          <a:pt x="0" y="40"/>
                        </a:lnTo>
                        <a:lnTo>
                          <a:pt x="1" y="84"/>
                        </a:lnTo>
                        <a:lnTo>
                          <a:pt x="7" y="138"/>
                        </a:lnTo>
                        <a:lnTo>
                          <a:pt x="12" y="153"/>
                        </a:lnTo>
                        <a:lnTo>
                          <a:pt x="21" y="171"/>
                        </a:lnTo>
                        <a:lnTo>
                          <a:pt x="32" y="189"/>
                        </a:lnTo>
                        <a:lnTo>
                          <a:pt x="45" y="208"/>
                        </a:lnTo>
                        <a:lnTo>
                          <a:pt x="60" y="225"/>
                        </a:lnTo>
                        <a:lnTo>
                          <a:pt x="75" y="242"/>
                        </a:lnTo>
                        <a:lnTo>
                          <a:pt x="89" y="258"/>
                        </a:lnTo>
                        <a:lnTo>
                          <a:pt x="103" y="271"/>
                        </a:lnTo>
                        <a:lnTo>
                          <a:pt x="117" y="286"/>
                        </a:lnTo>
                        <a:lnTo>
                          <a:pt x="132" y="305"/>
                        </a:lnTo>
                        <a:lnTo>
                          <a:pt x="149" y="327"/>
                        </a:lnTo>
                        <a:lnTo>
                          <a:pt x="164" y="348"/>
                        </a:lnTo>
                        <a:lnTo>
                          <a:pt x="179" y="369"/>
                        </a:lnTo>
                        <a:lnTo>
                          <a:pt x="191" y="386"/>
                        </a:lnTo>
                        <a:lnTo>
                          <a:pt x="198" y="398"/>
                        </a:lnTo>
                        <a:lnTo>
                          <a:pt x="201" y="403"/>
                        </a:lnTo>
                        <a:lnTo>
                          <a:pt x="202" y="404"/>
                        </a:lnTo>
                        <a:lnTo>
                          <a:pt x="206" y="407"/>
                        </a:lnTo>
                        <a:lnTo>
                          <a:pt x="211" y="412"/>
                        </a:lnTo>
                        <a:lnTo>
                          <a:pt x="220" y="418"/>
                        </a:lnTo>
                        <a:lnTo>
                          <a:pt x="230" y="424"/>
                        </a:lnTo>
                        <a:lnTo>
                          <a:pt x="242" y="431"/>
                        </a:lnTo>
                        <a:lnTo>
                          <a:pt x="255" y="440"/>
                        </a:lnTo>
                        <a:lnTo>
                          <a:pt x="272" y="447"/>
                        </a:lnTo>
                        <a:lnTo>
                          <a:pt x="288" y="453"/>
                        </a:lnTo>
                        <a:lnTo>
                          <a:pt x="308" y="459"/>
                        </a:lnTo>
                        <a:lnTo>
                          <a:pt x="328" y="463"/>
                        </a:lnTo>
                        <a:lnTo>
                          <a:pt x="350" y="466"/>
                        </a:lnTo>
                        <a:lnTo>
                          <a:pt x="373" y="467"/>
                        </a:lnTo>
                        <a:lnTo>
                          <a:pt x="397" y="465"/>
                        </a:lnTo>
                        <a:lnTo>
                          <a:pt x="423" y="461"/>
                        </a:lnTo>
                        <a:lnTo>
                          <a:pt x="449" y="453"/>
                        </a:lnTo>
                        <a:lnTo>
                          <a:pt x="649" y="348"/>
                        </a:lnTo>
                        <a:lnTo>
                          <a:pt x="655" y="346"/>
                        </a:lnTo>
                        <a:lnTo>
                          <a:pt x="671" y="341"/>
                        </a:lnTo>
                        <a:lnTo>
                          <a:pt x="692" y="334"/>
                        </a:lnTo>
                        <a:lnTo>
                          <a:pt x="718" y="325"/>
                        </a:lnTo>
                        <a:lnTo>
                          <a:pt x="746" y="314"/>
                        </a:lnTo>
                        <a:lnTo>
                          <a:pt x="770" y="303"/>
                        </a:lnTo>
                        <a:lnTo>
                          <a:pt x="791" y="293"/>
                        </a:lnTo>
                        <a:lnTo>
                          <a:pt x="804" y="282"/>
                        </a:lnTo>
                        <a:lnTo>
                          <a:pt x="812" y="271"/>
                        </a:lnTo>
                        <a:lnTo>
                          <a:pt x="818" y="258"/>
                        </a:lnTo>
                        <a:lnTo>
                          <a:pt x="824" y="243"/>
                        </a:lnTo>
                        <a:lnTo>
                          <a:pt x="828" y="229"/>
                        </a:lnTo>
                        <a:lnTo>
                          <a:pt x="831" y="216"/>
                        </a:lnTo>
                        <a:lnTo>
                          <a:pt x="833" y="204"/>
                        </a:lnTo>
                        <a:lnTo>
                          <a:pt x="835" y="197"/>
                        </a:lnTo>
                        <a:lnTo>
                          <a:pt x="835" y="194"/>
                        </a:lnTo>
                        <a:lnTo>
                          <a:pt x="834" y="194"/>
                        </a:lnTo>
                        <a:lnTo>
                          <a:pt x="830" y="193"/>
                        </a:lnTo>
                        <a:lnTo>
                          <a:pt x="823" y="191"/>
                        </a:lnTo>
                        <a:lnTo>
                          <a:pt x="813" y="189"/>
                        </a:lnTo>
                        <a:lnTo>
                          <a:pt x="801" y="187"/>
                        </a:lnTo>
                        <a:lnTo>
                          <a:pt x="787" y="184"/>
                        </a:lnTo>
                        <a:lnTo>
                          <a:pt x="771" y="180"/>
                        </a:lnTo>
                        <a:lnTo>
                          <a:pt x="753" y="176"/>
                        </a:lnTo>
                        <a:lnTo>
                          <a:pt x="732" y="172"/>
                        </a:lnTo>
                        <a:lnTo>
                          <a:pt x="710" y="166"/>
                        </a:lnTo>
                        <a:lnTo>
                          <a:pt x="686" y="160"/>
                        </a:lnTo>
                        <a:lnTo>
                          <a:pt x="661" y="155"/>
                        </a:lnTo>
                        <a:lnTo>
                          <a:pt x="634" y="149"/>
                        </a:lnTo>
                        <a:lnTo>
                          <a:pt x="606" y="143"/>
                        </a:lnTo>
                        <a:lnTo>
                          <a:pt x="576" y="136"/>
                        </a:lnTo>
                        <a:lnTo>
                          <a:pt x="546" y="129"/>
                        </a:lnTo>
                        <a:lnTo>
                          <a:pt x="515" y="121"/>
                        </a:lnTo>
                        <a:lnTo>
                          <a:pt x="482" y="114"/>
                        </a:lnTo>
                        <a:lnTo>
                          <a:pt x="449" y="106"/>
                        </a:lnTo>
                        <a:lnTo>
                          <a:pt x="415" y="99"/>
                        </a:lnTo>
                        <a:lnTo>
                          <a:pt x="381" y="91"/>
                        </a:lnTo>
                        <a:lnTo>
                          <a:pt x="347" y="82"/>
                        </a:lnTo>
                        <a:lnTo>
                          <a:pt x="312" y="74"/>
                        </a:lnTo>
                        <a:lnTo>
                          <a:pt x="276" y="66"/>
                        </a:lnTo>
                        <a:lnTo>
                          <a:pt x="241" y="58"/>
                        </a:lnTo>
                        <a:lnTo>
                          <a:pt x="206" y="49"/>
                        </a:lnTo>
                        <a:lnTo>
                          <a:pt x="171" y="41"/>
                        </a:lnTo>
                        <a:lnTo>
                          <a:pt x="136" y="33"/>
                        </a:lnTo>
                        <a:lnTo>
                          <a:pt x="103" y="25"/>
                        </a:lnTo>
                        <a:lnTo>
                          <a:pt x="69" y="17"/>
                        </a:lnTo>
                        <a:lnTo>
                          <a:pt x="36" y="8"/>
                        </a:lnTo>
                        <a:lnTo>
                          <a:pt x="4"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98" name="Freeform 371"/>
                  <p:cNvSpPr>
                    <a:spLocks/>
                  </p:cNvSpPr>
                  <p:nvPr/>
                </p:nvSpPr>
                <p:spPr bwMode="auto">
                  <a:xfrm>
                    <a:off x="3409" y="2663"/>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5 h 467"/>
                      <a:gd name="T12" fmla="*/ 39 w 835"/>
                      <a:gd name="T13" fmla="*/ 95 h 467"/>
                      <a:gd name="T14" fmla="*/ 50 w 835"/>
                      <a:gd name="T15" fmla="*/ 108 h 467"/>
                      <a:gd name="T16" fmla="*/ 60 w 835"/>
                      <a:gd name="T17" fmla="*/ 122 h 467"/>
                      <a:gd name="T18" fmla="*/ 66 w 835"/>
                      <a:gd name="T19" fmla="*/ 132 h 467"/>
                      <a:gd name="T20" fmla="*/ 67 w 835"/>
                      <a:gd name="T21" fmla="*/ 134 h 467"/>
                      <a:gd name="T22" fmla="*/ 70 w 835"/>
                      <a:gd name="T23" fmla="*/ 136 h 467"/>
                      <a:gd name="T24" fmla="*/ 77 w 835"/>
                      <a:gd name="T25" fmla="*/ 140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4 h 467"/>
                      <a:gd name="T40" fmla="*/ 239 w 835"/>
                      <a:gd name="T41" fmla="*/ 108 h 467"/>
                      <a:gd name="T42" fmla="*/ 256 w 835"/>
                      <a:gd name="T43" fmla="*/ 101 h 467"/>
                      <a:gd name="T44" fmla="*/ 268 w 835"/>
                      <a:gd name="T45" fmla="*/ 94 h 467"/>
                      <a:gd name="T46" fmla="*/ 272 w 835"/>
                      <a:gd name="T47" fmla="*/ 85 h 467"/>
                      <a:gd name="T48" fmla="*/ 276 w 835"/>
                      <a:gd name="T49" fmla="*/ 76 h 467"/>
                      <a:gd name="T50" fmla="*/ 277 w 835"/>
                      <a:gd name="T51" fmla="*/ 68 h 467"/>
                      <a:gd name="T52" fmla="*/ 278 w 835"/>
                      <a:gd name="T53" fmla="*/ 65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2 h 467"/>
                      <a:gd name="T66" fmla="*/ 202 w 835"/>
                      <a:gd name="T67" fmla="*/ 47 h 467"/>
                      <a:gd name="T68" fmla="*/ 182 w 835"/>
                      <a:gd name="T69" fmla="*/ 43 h 467"/>
                      <a:gd name="T70" fmla="*/ 160 w 835"/>
                      <a:gd name="T71" fmla="*/ 38 h 467"/>
                      <a:gd name="T72" fmla="*/ 138 w 835"/>
                      <a:gd name="T73" fmla="*/ 33 h 467"/>
                      <a:gd name="T74" fmla="*/ 116 w 835"/>
                      <a:gd name="T75" fmla="*/ 28 h 467"/>
                      <a:gd name="T76" fmla="*/ 92 w 835"/>
                      <a:gd name="T77" fmla="*/ 22 h 467"/>
                      <a:gd name="T78" fmla="*/ 69 w 835"/>
                      <a:gd name="T79" fmla="*/ 16 h 467"/>
                      <a:gd name="T80" fmla="*/ 45 w 835"/>
                      <a:gd name="T81" fmla="*/ 11 h 467"/>
                      <a:gd name="T82" fmla="*/ 23 w 835"/>
                      <a:gd name="T83" fmla="*/ 5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1"/>
                        </a:lnTo>
                        <a:lnTo>
                          <a:pt x="0" y="41"/>
                        </a:lnTo>
                        <a:lnTo>
                          <a:pt x="1" y="85"/>
                        </a:lnTo>
                        <a:lnTo>
                          <a:pt x="7" y="138"/>
                        </a:lnTo>
                        <a:lnTo>
                          <a:pt x="12" y="154"/>
                        </a:lnTo>
                        <a:lnTo>
                          <a:pt x="21" y="171"/>
                        </a:lnTo>
                        <a:lnTo>
                          <a:pt x="32" y="189"/>
                        </a:lnTo>
                        <a:lnTo>
                          <a:pt x="45" y="207"/>
                        </a:lnTo>
                        <a:lnTo>
                          <a:pt x="60" y="225"/>
                        </a:lnTo>
                        <a:lnTo>
                          <a:pt x="75" y="243"/>
                        </a:lnTo>
                        <a:lnTo>
                          <a:pt x="89" y="257"/>
                        </a:lnTo>
                        <a:lnTo>
                          <a:pt x="103" y="271"/>
                        </a:lnTo>
                        <a:lnTo>
                          <a:pt x="117" y="285"/>
                        </a:lnTo>
                        <a:lnTo>
                          <a:pt x="132" y="304"/>
                        </a:lnTo>
                        <a:lnTo>
                          <a:pt x="149" y="326"/>
                        </a:lnTo>
                        <a:lnTo>
                          <a:pt x="164" y="348"/>
                        </a:lnTo>
                        <a:lnTo>
                          <a:pt x="179" y="368"/>
                        </a:lnTo>
                        <a:lnTo>
                          <a:pt x="191" y="386"/>
                        </a:lnTo>
                        <a:lnTo>
                          <a:pt x="198" y="398"/>
                        </a:lnTo>
                        <a:lnTo>
                          <a:pt x="201" y="402"/>
                        </a:lnTo>
                        <a:lnTo>
                          <a:pt x="202" y="403"/>
                        </a:lnTo>
                        <a:lnTo>
                          <a:pt x="206" y="406"/>
                        </a:lnTo>
                        <a:lnTo>
                          <a:pt x="211" y="411"/>
                        </a:lnTo>
                        <a:lnTo>
                          <a:pt x="220" y="417"/>
                        </a:lnTo>
                        <a:lnTo>
                          <a:pt x="230" y="423"/>
                        </a:lnTo>
                        <a:lnTo>
                          <a:pt x="242" y="432"/>
                        </a:lnTo>
                        <a:lnTo>
                          <a:pt x="255" y="439"/>
                        </a:lnTo>
                        <a:lnTo>
                          <a:pt x="272" y="446"/>
                        </a:lnTo>
                        <a:lnTo>
                          <a:pt x="288" y="453"/>
                        </a:lnTo>
                        <a:lnTo>
                          <a:pt x="308" y="458"/>
                        </a:lnTo>
                        <a:lnTo>
                          <a:pt x="328" y="464"/>
                        </a:lnTo>
                        <a:lnTo>
                          <a:pt x="350" y="466"/>
                        </a:lnTo>
                        <a:lnTo>
                          <a:pt x="373" y="467"/>
                        </a:lnTo>
                        <a:lnTo>
                          <a:pt x="397" y="465"/>
                        </a:lnTo>
                        <a:lnTo>
                          <a:pt x="423" y="460"/>
                        </a:lnTo>
                        <a:lnTo>
                          <a:pt x="449" y="452"/>
                        </a:lnTo>
                        <a:lnTo>
                          <a:pt x="649" y="350"/>
                        </a:lnTo>
                        <a:lnTo>
                          <a:pt x="655" y="348"/>
                        </a:lnTo>
                        <a:lnTo>
                          <a:pt x="671" y="342"/>
                        </a:lnTo>
                        <a:lnTo>
                          <a:pt x="692" y="335"/>
                        </a:lnTo>
                        <a:lnTo>
                          <a:pt x="718" y="325"/>
                        </a:lnTo>
                        <a:lnTo>
                          <a:pt x="746" y="315"/>
                        </a:lnTo>
                        <a:lnTo>
                          <a:pt x="770" y="303"/>
                        </a:lnTo>
                        <a:lnTo>
                          <a:pt x="791" y="292"/>
                        </a:lnTo>
                        <a:lnTo>
                          <a:pt x="804" y="282"/>
                        </a:lnTo>
                        <a:lnTo>
                          <a:pt x="812" y="271"/>
                        </a:lnTo>
                        <a:lnTo>
                          <a:pt x="818" y="257"/>
                        </a:lnTo>
                        <a:lnTo>
                          <a:pt x="824" y="243"/>
                        </a:lnTo>
                        <a:lnTo>
                          <a:pt x="828" y="228"/>
                        </a:lnTo>
                        <a:lnTo>
                          <a:pt x="831" y="215"/>
                        </a:lnTo>
                        <a:lnTo>
                          <a:pt x="833" y="205"/>
                        </a:lnTo>
                        <a:lnTo>
                          <a:pt x="835" y="198"/>
                        </a:lnTo>
                        <a:lnTo>
                          <a:pt x="835" y="195"/>
                        </a:lnTo>
                        <a:lnTo>
                          <a:pt x="834" y="195"/>
                        </a:lnTo>
                        <a:lnTo>
                          <a:pt x="830" y="194"/>
                        </a:lnTo>
                        <a:lnTo>
                          <a:pt x="823" y="192"/>
                        </a:lnTo>
                        <a:lnTo>
                          <a:pt x="813" y="189"/>
                        </a:lnTo>
                        <a:lnTo>
                          <a:pt x="801" y="187"/>
                        </a:lnTo>
                        <a:lnTo>
                          <a:pt x="787" y="184"/>
                        </a:lnTo>
                        <a:lnTo>
                          <a:pt x="771" y="180"/>
                        </a:lnTo>
                        <a:lnTo>
                          <a:pt x="753" y="176"/>
                        </a:lnTo>
                        <a:lnTo>
                          <a:pt x="732" y="172"/>
                        </a:lnTo>
                        <a:lnTo>
                          <a:pt x="710" y="167"/>
                        </a:lnTo>
                        <a:lnTo>
                          <a:pt x="686" y="161"/>
                        </a:lnTo>
                        <a:lnTo>
                          <a:pt x="661" y="156"/>
                        </a:lnTo>
                        <a:lnTo>
                          <a:pt x="634" y="149"/>
                        </a:lnTo>
                        <a:lnTo>
                          <a:pt x="606" y="143"/>
                        </a:lnTo>
                        <a:lnTo>
                          <a:pt x="576" y="136"/>
                        </a:lnTo>
                        <a:lnTo>
                          <a:pt x="546" y="129"/>
                        </a:lnTo>
                        <a:lnTo>
                          <a:pt x="515" y="122"/>
                        </a:lnTo>
                        <a:lnTo>
                          <a:pt x="482" y="115"/>
                        </a:lnTo>
                        <a:lnTo>
                          <a:pt x="449" y="106"/>
                        </a:lnTo>
                        <a:lnTo>
                          <a:pt x="415" y="99"/>
                        </a:lnTo>
                        <a:lnTo>
                          <a:pt x="381" y="91"/>
                        </a:lnTo>
                        <a:lnTo>
                          <a:pt x="347" y="83"/>
                        </a:lnTo>
                        <a:lnTo>
                          <a:pt x="312" y="75"/>
                        </a:lnTo>
                        <a:lnTo>
                          <a:pt x="276" y="66"/>
                        </a:lnTo>
                        <a:lnTo>
                          <a:pt x="241" y="58"/>
                        </a:lnTo>
                        <a:lnTo>
                          <a:pt x="206" y="49"/>
                        </a:lnTo>
                        <a:lnTo>
                          <a:pt x="171" y="41"/>
                        </a:lnTo>
                        <a:lnTo>
                          <a:pt x="136" y="32"/>
                        </a:lnTo>
                        <a:lnTo>
                          <a:pt x="103" y="24"/>
                        </a:lnTo>
                        <a:lnTo>
                          <a:pt x="69" y="16"/>
                        </a:lnTo>
                        <a:lnTo>
                          <a:pt x="36" y="8"/>
                        </a:lnTo>
                        <a:lnTo>
                          <a:pt x="4" y="0"/>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99" name="Freeform 372"/>
                  <p:cNvSpPr>
                    <a:spLocks/>
                  </p:cNvSpPr>
                  <p:nvPr/>
                </p:nvSpPr>
                <p:spPr bwMode="auto">
                  <a:xfrm>
                    <a:off x="3147" y="2680"/>
                    <a:ext cx="216" cy="66"/>
                  </a:xfrm>
                  <a:custGeom>
                    <a:avLst/>
                    <a:gdLst>
                      <a:gd name="T0" fmla="*/ 0 w 647"/>
                      <a:gd name="T1" fmla="*/ 63 h 198"/>
                      <a:gd name="T2" fmla="*/ 2 w 647"/>
                      <a:gd name="T3" fmla="*/ 62 h 198"/>
                      <a:gd name="T4" fmla="*/ 8 w 647"/>
                      <a:gd name="T5" fmla="*/ 61 h 198"/>
                      <a:gd name="T6" fmla="*/ 18 w 647"/>
                      <a:gd name="T7" fmla="*/ 58 h 198"/>
                      <a:gd name="T8" fmla="*/ 30 w 647"/>
                      <a:gd name="T9" fmla="*/ 55 h 198"/>
                      <a:gd name="T10" fmla="*/ 45 w 647"/>
                      <a:gd name="T11" fmla="*/ 52 h 198"/>
                      <a:gd name="T12" fmla="*/ 61 w 647"/>
                      <a:gd name="T13" fmla="*/ 47 h 198"/>
                      <a:gd name="T14" fmla="*/ 79 w 647"/>
                      <a:gd name="T15" fmla="*/ 42 h 198"/>
                      <a:gd name="T16" fmla="*/ 98 w 647"/>
                      <a:gd name="T17" fmla="*/ 38 h 198"/>
                      <a:gd name="T18" fmla="*/ 117 w 647"/>
                      <a:gd name="T19" fmla="*/ 32 h 198"/>
                      <a:gd name="T20" fmla="*/ 136 w 647"/>
                      <a:gd name="T21" fmla="*/ 27 h 198"/>
                      <a:gd name="T22" fmla="*/ 154 w 647"/>
                      <a:gd name="T23" fmla="*/ 22 h 198"/>
                      <a:gd name="T24" fmla="*/ 170 w 647"/>
                      <a:gd name="T25" fmla="*/ 17 h 198"/>
                      <a:gd name="T26" fmla="*/ 185 w 647"/>
                      <a:gd name="T27" fmla="*/ 12 h 198"/>
                      <a:gd name="T28" fmla="*/ 198 w 647"/>
                      <a:gd name="T29" fmla="*/ 7 h 198"/>
                      <a:gd name="T30" fmla="*/ 208 w 647"/>
                      <a:gd name="T31" fmla="*/ 3 h 198"/>
                      <a:gd name="T32" fmla="*/ 214 w 647"/>
                      <a:gd name="T33" fmla="*/ 0 h 198"/>
                      <a:gd name="T34" fmla="*/ 216 w 647"/>
                      <a:gd name="T35" fmla="*/ 3 h 198"/>
                      <a:gd name="T36" fmla="*/ 215 w 647"/>
                      <a:gd name="T37" fmla="*/ 3 h 198"/>
                      <a:gd name="T38" fmla="*/ 212 w 647"/>
                      <a:gd name="T39" fmla="*/ 4 h 198"/>
                      <a:gd name="T40" fmla="*/ 208 w 647"/>
                      <a:gd name="T41" fmla="*/ 6 h 198"/>
                      <a:gd name="T42" fmla="*/ 201 w 647"/>
                      <a:gd name="T43" fmla="*/ 9 h 198"/>
                      <a:gd name="T44" fmla="*/ 193 w 647"/>
                      <a:gd name="T45" fmla="*/ 12 h 198"/>
                      <a:gd name="T46" fmla="*/ 183 w 647"/>
                      <a:gd name="T47" fmla="*/ 16 h 198"/>
                      <a:gd name="T48" fmla="*/ 172 w 647"/>
                      <a:gd name="T49" fmla="*/ 20 h 198"/>
                      <a:gd name="T50" fmla="*/ 159 w 647"/>
                      <a:gd name="T51" fmla="*/ 25 h 198"/>
                      <a:gd name="T52" fmla="*/ 144 w 647"/>
                      <a:gd name="T53" fmla="*/ 30 h 198"/>
                      <a:gd name="T54" fmla="*/ 128 w 647"/>
                      <a:gd name="T55" fmla="*/ 35 h 198"/>
                      <a:gd name="T56" fmla="*/ 111 w 647"/>
                      <a:gd name="T57" fmla="*/ 40 h 198"/>
                      <a:gd name="T58" fmla="*/ 92 w 647"/>
                      <a:gd name="T59" fmla="*/ 45 h 198"/>
                      <a:gd name="T60" fmla="*/ 72 w 647"/>
                      <a:gd name="T61" fmla="*/ 51 h 198"/>
                      <a:gd name="T62" fmla="*/ 50 w 647"/>
                      <a:gd name="T63" fmla="*/ 56 h 198"/>
                      <a:gd name="T64" fmla="*/ 28 w 647"/>
                      <a:gd name="T65" fmla="*/ 61 h 198"/>
                      <a:gd name="T66" fmla="*/ 4 w 647"/>
                      <a:gd name="T67" fmla="*/ 66 h 198"/>
                      <a:gd name="T68" fmla="*/ 0 w 647"/>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7" h="198">
                        <a:moveTo>
                          <a:pt x="0" y="189"/>
                        </a:moveTo>
                        <a:lnTo>
                          <a:pt x="7" y="187"/>
                        </a:lnTo>
                        <a:lnTo>
                          <a:pt x="25" y="183"/>
                        </a:lnTo>
                        <a:lnTo>
                          <a:pt x="54" y="175"/>
                        </a:lnTo>
                        <a:lnTo>
                          <a:pt x="91" y="166"/>
                        </a:lnTo>
                        <a:lnTo>
                          <a:pt x="134" y="155"/>
                        </a:lnTo>
                        <a:lnTo>
                          <a:pt x="184" y="142"/>
                        </a:lnTo>
                        <a:lnTo>
                          <a:pt x="237" y="127"/>
                        </a:lnTo>
                        <a:lnTo>
                          <a:pt x="294" y="113"/>
                        </a:lnTo>
                        <a:lnTo>
                          <a:pt x="350" y="96"/>
                        </a:lnTo>
                        <a:lnTo>
                          <a:pt x="407" y="81"/>
                        </a:lnTo>
                        <a:lnTo>
                          <a:pt x="460" y="66"/>
                        </a:lnTo>
                        <a:lnTo>
                          <a:pt x="510" y="50"/>
                        </a:lnTo>
                        <a:lnTo>
                          <a:pt x="555" y="35"/>
                        </a:lnTo>
                        <a:lnTo>
                          <a:pt x="592" y="21"/>
                        </a:lnTo>
                        <a:lnTo>
                          <a:pt x="622" y="10"/>
                        </a:lnTo>
                        <a:lnTo>
                          <a:pt x="641" y="0"/>
                        </a:lnTo>
                        <a:lnTo>
                          <a:pt x="647" y="8"/>
                        </a:lnTo>
                        <a:lnTo>
                          <a:pt x="644" y="9"/>
                        </a:lnTo>
                        <a:lnTo>
                          <a:pt x="635" y="13"/>
                        </a:lnTo>
                        <a:lnTo>
                          <a:pt x="622" y="19"/>
                        </a:lnTo>
                        <a:lnTo>
                          <a:pt x="602" y="27"/>
                        </a:lnTo>
                        <a:lnTo>
                          <a:pt x="578" y="37"/>
                        </a:lnTo>
                        <a:lnTo>
                          <a:pt x="549" y="48"/>
                        </a:lnTo>
                        <a:lnTo>
                          <a:pt x="514" y="60"/>
                        </a:lnTo>
                        <a:lnTo>
                          <a:pt x="475" y="74"/>
                        </a:lnTo>
                        <a:lnTo>
                          <a:pt x="432" y="89"/>
                        </a:lnTo>
                        <a:lnTo>
                          <a:pt x="384" y="105"/>
                        </a:lnTo>
                        <a:lnTo>
                          <a:pt x="332" y="120"/>
                        </a:lnTo>
                        <a:lnTo>
                          <a:pt x="275" y="135"/>
                        </a:lnTo>
                        <a:lnTo>
                          <a:pt x="216" y="152"/>
                        </a:lnTo>
                        <a:lnTo>
                          <a:pt x="151" y="168"/>
                        </a:lnTo>
                        <a:lnTo>
                          <a:pt x="84" y="184"/>
                        </a:lnTo>
                        <a:lnTo>
                          <a:pt x="12" y="198"/>
                        </a:lnTo>
                        <a:lnTo>
                          <a:pt x="0" y="189"/>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0" name="Freeform 373"/>
                  <p:cNvSpPr>
                    <a:spLocks/>
                  </p:cNvSpPr>
                  <p:nvPr/>
                </p:nvSpPr>
                <p:spPr bwMode="auto">
                  <a:xfrm>
                    <a:off x="3116" y="2625"/>
                    <a:ext cx="540" cy="75"/>
                  </a:xfrm>
                  <a:custGeom>
                    <a:avLst/>
                    <a:gdLst>
                      <a:gd name="T0" fmla="*/ 6 w 1622"/>
                      <a:gd name="T1" fmla="*/ 54 h 225"/>
                      <a:gd name="T2" fmla="*/ 2 w 1622"/>
                      <a:gd name="T3" fmla="*/ 24 h 225"/>
                      <a:gd name="T4" fmla="*/ 31 w 1622"/>
                      <a:gd name="T5" fmla="*/ 22 h 225"/>
                      <a:gd name="T6" fmla="*/ 81 w 1622"/>
                      <a:gd name="T7" fmla="*/ 17 h 225"/>
                      <a:gd name="T8" fmla="*/ 138 w 1622"/>
                      <a:gd name="T9" fmla="*/ 12 h 225"/>
                      <a:gd name="T10" fmla="*/ 189 w 1622"/>
                      <a:gd name="T11" fmla="*/ 7 h 225"/>
                      <a:gd name="T12" fmla="*/ 218 w 1622"/>
                      <a:gd name="T13" fmla="*/ 4 h 225"/>
                      <a:gd name="T14" fmla="*/ 234 w 1622"/>
                      <a:gd name="T15" fmla="*/ 2 h 225"/>
                      <a:gd name="T16" fmla="*/ 254 w 1622"/>
                      <a:gd name="T17" fmla="*/ 1 h 225"/>
                      <a:gd name="T18" fmla="*/ 278 w 1622"/>
                      <a:gd name="T19" fmla="*/ 0 h 225"/>
                      <a:gd name="T20" fmla="*/ 306 w 1622"/>
                      <a:gd name="T21" fmla="*/ 0 h 225"/>
                      <a:gd name="T22" fmla="*/ 337 w 1622"/>
                      <a:gd name="T23" fmla="*/ 2 h 225"/>
                      <a:gd name="T24" fmla="*/ 371 w 1622"/>
                      <a:gd name="T25" fmla="*/ 6 h 225"/>
                      <a:gd name="T26" fmla="*/ 405 w 1622"/>
                      <a:gd name="T27" fmla="*/ 11 h 225"/>
                      <a:gd name="T28" fmla="*/ 440 w 1622"/>
                      <a:gd name="T29" fmla="*/ 19 h 225"/>
                      <a:gd name="T30" fmla="*/ 475 w 1622"/>
                      <a:gd name="T31" fmla="*/ 30 h 225"/>
                      <a:gd name="T32" fmla="*/ 508 w 1622"/>
                      <a:gd name="T33" fmla="*/ 43 h 225"/>
                      <a:gd name="T34" fmla="*/ 540 w 1622"/>
                      <a:gd name="T35" fmla="*/ 59 h 225"/>
                      <a:gd name="T36" fmla="*/ 536 w 1622"/>
                      <a:gd name="T37" fmla="*/ 73 h 225"/>
                      <a:gd name="T38" fmla="*/ 530 w 1622"/>
                      <a:gd name="T39" fmla="*/ 70 h 225"/>
                      <a:gd name="T40" fmla="*/ 519 w 1622"/>
                      <a:gd name="T41" fmla="*/ 65 h 225"/>
                      <a:gd name="T42" fmla="*/ 503 w 1622"/>
                      <a:gd name="T43" fmla="*/ 58 h 225"/>
                      <a:gd name="T44" fmla="*/ 483 w 1622"/>
                      <a:gd name="T45" fmla="*/ 50 h 225"/>
                      <a:gd name="T46" fmla="*/ 459 w 1622"/>
                      <a:gd name="T47" fmla="*/ 42 h 225"/>
                      <a:gd name="T48" fmla="*/ 431 w 1622"/>
                      <a:gd name="T49" fmla="*/ 34 h 225"/>
                      <a:gd name="T50" fmla="*/ 401 w 1622"/>
                      <a:gd name="T51" fmla="*/ 26 h 225"/>
                      <a:gd name="T52" fmla="*/ 367 w 1622"/>
                      <a:gd name="T53" fmla="*/ 20 h 225"/>
                      <a:gd name="T54" fmla="*/ 330 w 1622"/>
                      <a:gd name="T55" fmla="*/ 16 h 225"/>
                      <a:gd name="T56" fmla="*/ 291 w 1622"/>
                      <a:gd name="T57" fmla="*/ 14 h 225"/>
                      <a:gd name="T58" fmla="*/ 286 w 1622"/>
                      <a:gd name="T59" fmla="*/ 13 h 225"/>
                      <a:gd name="T60" fmla="*/ 278 w 1622"/>
                      <a:gd name="T61" fmla="*/ 12 h 225"/>
                      <a:gd name="T62" fmla="*/ 272 w 1622"/>
                      <a:gd name="T63" fmla="*/ 12 h 225"/>
                      <a:gd name="T64" fmla="*/ 264 w 1622"/>
                      <a:gd name="T65" fmla="*/ 13 h 225"/>
                      <a:gd name="T66" fmla="*/ 257 w 1622"/>
                      <a:gd name="T67" fmla="*/ 15 h 225"/>
                      <a:gd name="T68" fmla="*/ 242 w 1622"/>
                      <a:gd name="T69" fmla="*/ 19 h 225"/>
                      <a:gd name="T70" fmla="*/ 220 w 1622"/>
                      <a:gd name="T71" fmla="*/ 25 h 225"/>
                      <a:gd name="T72" fmla="*/ 193 w 1622"/>
                      <a:gd name="T73" fmla="*/ 33 h 225"/>
                      <a:gd name="T74" fmla="*/ 162 w 1622"/>
                      <a:gd name="T75" fmla="*/ 41 h 225"/>
                      <a:gd name="T76" fmla="*/ 130 w 1622"/>
                      <a:gd name="T77" fmla="*/ 49 h 225"/>
                      <a:gd name="T78" fmla="*/ 98 w 1622"/>
                      <a:gd name="T79" fmla="*/ 57 h 225"/>
                      <a:gd name="T80" fmla="*/ 68 w 1622"/>
                      <a:gd name="T81" fmla="*/ 64 h 225"/>
                      <a:gd name="T82" fmla="*/ 41 w 1622"/>
                      <a:gd name="T83" fmla="*/ 70 h 225"/>
                      <a:gd name="T84" fmla="*/ 20 w 1622"/>
                      <a:gd name="T85" fmla="*/ 74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22" h="225">
                        <a:moveTo>
                          <a:pt x="26" y="225"/>
                        </a:moveTo>
                        <a:lnTo>
                          <a:pt x="24" y="207"/>
                        </a:lnTo>
                        <a:lnTo>
                          <a:pt x="19" y="162"/>
                        </a:lnTo>
                        <a:lnTo>
                          <a:pt x="10" y="112"/>
                        </a:lnTo>
                        <a:lnTo>
                          <a:pt x="0" y="74"/>
                        </a:lnTo>
                        <a:lnTo>
                          <a:pt x="6" y="73"/>
                        </a:lnTo>
                        <a:lnTo>
                          <a:pt x="26" y="72"/>
                        </a:lnTo>
                        <a:lnTo>
                          <a:pt x="54" y="68"/>
                        </a:lnTo>
                        <a:lnTo>
                          <a:pt x="92" y="65"/>
                        </a:lnTo>
                        <a:lnTo>
                          <a:pt x="138" y="61"/>
                        </a:lnTo>
                        <a:lnTo>
                          <a:pt x="189" y="57"/>
                        </a:lnTo>
                        <a:lnTo>
                          <a:pt x="243" y="52"/>
                        </a:lnTo>
                        <a:lnTo>
                          <a:pt x="301" y="47"/>
                        </a:lnTo>
                        <a:lnTo>
                          <a:pt x="359" y="41"/>
                        </a:lnTo>
                        <a:lnTo>
                          <a:pt x="416" y="36"/>
                        </a:lnTo>
                        <a:lnTo>
                          <a:pt x="472" y="30"/>
                        </a:lnTo>
                        <a:lnTo>
                          <a:pt x="523" y="25"/>
                        </a:lnTo>
                        <a:lnTo>
                          <a:pt x="569" y="21"/>
                        </a:lnTo>
                        <a:lnTo>
                          <a:pt x="607" y="17"/>
                        </a:lnTo>
                        <a:lnTo>
                          <a:pt x="637" y="13"/>
                        </a:lnTo>
                        <a:lnTo>
                          <a:pt x="656" y="11"/>
                        </a:lnTo>
                        <a:lnTo>
                          <a:pt x="670" y="9"/>
                        </a:lnTo>
                        <a:lnTo>
                          <a:pt x="684" y="8"/>
                        </a:lnTo>
                        <a:lnTo>
                          <a:pt x="702" y="6"/>
                        </a:lnTo>
                        <a:lnTo>
                          <a:pt x="720" y="4"/>
                        </a:lnTo>
                        <a:lnTo>
                          <a:pt x="740" y="3"/>
                        </a:lnTo>
                        <a:lnTo>
                          <a:pt x="762" y="2"/>
                        </a:lnTo>
                        <a:lnTo>
                          <a:pt x="785" y="1"/>
                        </a:lnTo>
                        <a:lnTo>
                          <a:pt x="809" y="0"/>
                        </a:lnTo>
                        <a:lnTo>
                          <a:pt x="836" y="0"/>
                        </a:lnTo>
                        <a:lnTo>
                          <a:pt x="863" y="0"/>
                        </a:lnTo>
                        <a:lnTo>
                          <a:pt x="891" y="0"/>
                        </a:lnTo>
                        <a:lnTo>
                          <a:pt x="920" y="1"/>
                        </a:lnTo>
                        <a:lnTo>
                          <a:pt x="951" y="2"/>
                        </a:lnTo>
                        <a:lnTo>
                          <a:pt x="982" y="4"/>
                        </a:lnTo>
                        <a:lnTo>
                          <a:pt x="1013" y="6"/>
                        </a:lnTo>
                        <a:lnTo>
                          <a:pt x="1046" y="9"/>
                        </a:lnTo>
                        <a:lnTo>
                          <a:pt x="1080" y="13"/>
                        </a:lnTo>
                        <a:lnTo>
                          <a:pt x="1113" y="17"/>
                        </a:lnTo>
                        <a:lnTo>
                          <a:pt x="1148" y="21"/>
                        </a:lnTo>
                        <a:lnTo>
                          <a:pt x="1182" y="27"/>
                        </a:lnTo>
                        <a:lnTo>
                          <a:pt x="1216" y="34"/>
                        </a:lnTo>
                        <a:lnTo>
                          <a:pt x="1251" y="41"/>
                        </a:lnTo>
                        <a:lnTo>
                          <a:pt x="1287" y="48"/>
                        </a:lnTo>
                        <a:lnTo>
                          <a:pt x="1322" y="57"/>
                        </a:lnTo>
                        <a:lnTo>
                          <a:pt x="1357" y="66"/>
                        </a:lnTo>
                        <a:lnTo>
                          <a:pt x="1392" y="78"/>
                        </a:lnTo>
                        <a:lnTo>
                          <a:pt x="1426" y="89"/>
                        </a:lnTo>
                        <a:lnTo>
                          <a:pt x="1460" y="101"/>
                        </a:lnTo>
                        <a:lnTo>
                          <a:pt x="1493" y="116"/>
                        </a:lnTo>
                        <a:lnTo>
                          <a:pt x="1526" y="130"/>
                        </a:lnTo>
                        <a:lnTo>
                          <a:pt x="1559" y="145"/>
                        </a:lnTo>
                        <a:lnTo>
                          <a:pt x="1591" y="163"/>
                        </a:lnTo>
                        <a:lnTo>
                          <a:pt x="1622" y="177"/>
                        </a:lnTo>
                        <a:lnTo>
                          <a:pt x="1615" y="221"/>
                        </a:lnTo>
                        <a:lnTo>
                          <a:pt x="1614" y="221"/>
                        </a:lnTo>
                        <a:lnTo>
                          <a:pt x="1611" y="219"/>
                        </a:lnTo>
                        <a:lnTo>
                          <a:pt x="1607" y="217"/>
                        </a:lnTo>
                        <a:lnTo>
                          <a:pt x="1601" y="214"/>
                        </a:lnTo>
                        <a:lnTo>
                          <a:pt x="1593" y="210"/>
                        </a:lnTo>
                        <a:lnTo>
                          <a:pt x="1584" y="205"/>
                        </a:lnTo>
                        <a:lnTo>
                          <a:pt x="1572" y="200"/>
                        </a:lnTo>
                        <a:lnTo>
                          <a:pt x="1560" y="194"/>
                        </a:lnTo>
                        <a:lnTo>
                          <a:pt x="1546" y="187"/>
                        </a:lnTo>
                        <a:lnTo>
                          <a:pt x="1529" y="181"/>
                        </a:lnTo>
                        <a:lnTo>
                          <a:pt x="1512" y="174"/>
                        </a:lnTo>
                        <a:lnTo>
                          <a:pt x="1493" y="166"/>
                        </a:lnTo>
                        <a:lnTo>
                          <a:pt x="1473" y="159"/>
                        </a:lnTo>
                        <a:lnTo>
                          <a:pt x="1451" y="151"/>
                        </a:lnTo>
                        <a:lnTo>
                          <a:pt x="1429" y="142"/>
                        </a:lnTo>
                        <a:lnTo>
                          <a:pt x="1405" y="134"/>
                        </a:lnTo>
                        <a:lnTo>
                          <a:pt x="1380" y="126"/>
                        </a:lnTo>
                        <a:lnTo>
                          <a:pt x="1353" y="118"/>
                        </a:lnTo>
                        <a:lnTo>
                          <a:pt x="1325" y="109"/>
                        </a:lnTo>
                        <a:lnTo>
                          <a:pt x="1296" y="101"/>
                        </a:lnTo>
                        <a:lnTo>
                          <a:pt x="1267" y="93"/>
                        </a:lnTo>
                        <a:lnTo>
                          <a:pt x="1235" y="86"/>
                        </a:lnTo>
                        <a:lnTo>
                          <a:pt x="1203" y="79"/>
                        </a:lnTo>
                        <a:lnTo>
                          <a:pt x="1170" y="73"/>
                        </a:lnTo>
                        <a:lnTo>
                          <a:pt x="1136" y="66"/>
                        </a:lnTo>
                        <a:lnTo>
                          <a:pt x="1102" y="60"/>
                        </a:lnTo>
                        <a:lnTo>
                          <a:pt x="1066" y="55"/>
                        </a:lnTo>
                        <a:lnTo>
                          <a:pt x="1029" y="51"/>
                        </a:lnTo>
                        <a:lnTo>
                          <a:pt x="992" y="48"/>
                        </a:lnTo>
                        <a:lnTo>
                          <a:pt x="953" y="45"/>
                        </a:lnTo>
                        <a:lnTo>
                          <a:pt x="915" y="43"/>
                        </a:lnTo>
                        <a:lnTo>
                          <a:pt x="875" y="42"/>
                        </a:lnTo>
                        <a:lnTo>
                          <a:pt x="873" y="41"/>
                        </a:lnTo>
                        <a:lnTo>
                          <a:pt x="869" y="39"/>
                        </a:lnTo>
                        <a:lnTo>
                          <a:pt x="860" y="38"/>
                        </a:lnTo>
                        <a:lnTo>
                          <a:pt x="847" y="37"/>
                        </a:lnTo>
                        <a:lnTo>
                          <a:pt x="840" y="37"/>
                        </a:lnTo>
                        <a:lnTo>
                          <a:pt x="834" y="37"/>
                        </a:lnTo>
                        <a:lnTo>
                          <a:pt x="829" y="36"/>
                        </a:lnTo>
                        <a:lnTo>
                          <a:pt x="823" y="36"/>
                        </a:lnTo>
                        <a:lnTo>
                          <a:pt x="816" y="36"/>
                        </a:lnTo>
                        <a:lnTo>
                          <a:pt x="810" y="37"/>
                        </a:lnTo>
                        <a:lnTo>
                          <a:pt x="802" y="38"/>
                        </a:lnTo>
                        <a:lnTo>
                          <a:pt x="794" y="40"/>
                        </a:lnTo>
                        <a:lnTo>
                          <a:pt x="790" y="41"/>
                        </a:lnTo>
                        <a:lnTo>
                          <a:pt x="783" y="43"/>
                        </a:lnTo>
                        <a:lnTo>
                          <a:pt x="772" y="45"/>
                        </a:lnTo>
                        <a:lnTo>
                          <a:pt x="760" y="49"/>
                        </a:lnTo>
                        <a:lnTo>
                          <a:pt x="745" y="53"/>
                        </a:lnTo>
                        <a:lnTo>
                          <a:pt x="726" y="58"/>
                        </a:lnTo>
                        <a:lnTo>
                          <a:pt x="707" y="63"/>
                        </a:lnTo>
                        <a:lnTo>
                          <a:pt x="684" y="69"/>
                        </a:lnTo>
                        <a:lnTo>
                          <a:pt x="661" y="76"/>
                        </a:lnTo>
                        <a:lnTo>
                          <a:pt x="634" y="83"/>
                        </a:lnTo>
                        <a:lnTo>
                          <a:pt x="607" y="90"/>
                        </a:lnTo>
                        <a:lnTo>
                          <a:pt x="579" y="98"/>
                        </a:lnTo>
                        <a:lnTo>
                          <a:pt x="549" y="105"/>
                        </a:lnTo>
                        <a:lnTo>
                          <a:pt x="519" y="114"/>
                        </a:lnTo>
                        <a:lnTo>
                          <a:pt x="487" y="122"/>
                        </a:lnTo>
                        <a:lnTo>
                          <a:pt x="455" y="130"/>
                        </a:lnTo>
                        <a:lnTo>
                          <a:pt x="424" y="138"/>
                        </a:lnTo>
                        <a:lnTo>
                          <a:pt x="391" y="146"/>
                        </a:lnTo>
                        <a:lnTo>
                          <a:pt x="359" y="155"/>
                        </a:lnTo>
                        <a:lnTo>
                          <a:pt x="327" y="163"/>
                        </a:lnTo>
                        <a:lnTo>
                          <a:pt x="295" y="171"/>
                        </a:lnTo>
                        <a:lnTo>
                          <a:pt x="264" y="178"/>
                        </a:lnTo>
                        <a:lnTo>
                          <a:pt x="234" y="185"/>
                        </a:lnTo>
                        <a:lnTo>
                          <a:pt x="204" y="193"/>
                        </a:lnTo>
                        <a:lnTo>
                          <a:pt x="175" y="199"/>
                        </a:lnTo>
                        <a:lnTo>
                          <a:pt x="149" y="205"/>
                        </a:lnTo>
                        <a:lnTo>
                          <a:pt x="123" y="210"/>
                        </a:lnTo>
                        <a:lnTo>
                          <a:pt x="100" y="214"/>
                        </a:lnTo>
                        <a:lnTo>
                          <a:pt x="78" y="218"/>
                        </a:lnTo>
                        <a:lnTo>
                          <a:pt x="59" y="221"/>
                        </a:lnTo>
                        <a:lnTo>
                          <a:pt x="41" y="224"/>
                        </a:lnTo>
                        <a:lnTo>
                          <a:pt x="26" y="225"/>
                        </a:lnTo>
                        <a:close/>
                      </a:path>
                    </a:pathLst>
                  </a:custGeom>
                  <a:solidFill>
                    <a:srgbClr val="51C9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1" name="Freeform 374"/>
                  <p:cNvSpPr>
                    <a:spLocks/>
                  </p:cNvSpPr>
                  <p:nvPr/>
                </p:nvSpPr>
                <p:spPr bwMode="auto">
                  <a:xfrm>
                    <a:off x="3154" y="2722"/>
                    <a:ext cx="215" cy="66"/>
                  </a:xfrm>
                  <a:custGeom>
                    <a:avLst/>
                    <a:gdLst>
                      <a:gd name="T0" fmla="*/ 0 w 646"/>
                      <a:gd name="T1" fmla="*/ 63 h 196"/>
                      <a:gd name="T2" fmla="*/ 2 w 646"/>
                      <a:gd name="T3" fmla="*/ 63 h 196"/>
                      <a:gd name="T4" fmla="*/ 8 w 646"/>
                      <a:gd name="T5" fmla="*/ 61 h 196"/>
                      <a:gd name="T6" fmla="*/ 18 w 646"/>
                      <a:gd name="T7" fmla="*/ 59 h 196"/>
                      <a:gd name="T8" fmla="*/ 30 w 646"/>
                      <a:gd name="T9" fmla="*/ 56 h 196"/>
                      <a:gd name="T10" fmla="*/ 44 w 646"/>
                      <a:gd name="T11" fmla="*/ 52 h 196"/>
                      <a:gd name="T12" fmla="*/ 61 w 646"/>
                      <a:gd name="T13" fmla="*/ 47 h 196"/>
                      <a:gd name="T14" fmla="*/ 79 w 646"/>
                      <a:gd name="T15" fmla="*/ 42 h 196"/>
                      <a:gd name="T16" fmla="*/ 98 w 646"/>
                      <a:gd name="T17" fmla="*/ 38 h 196"/>
                      <a:gd name="T18" fmla="*/ 116 w 646"/>
                      <a:gd name="T19" fmla="*/ 33 h 196"/>
                      <a:gd name="T20" fmla="*/ 135 w 646"/>
                      <a:gd name="T21" fmla="*/ 27 h 196"/>
                      <a:gd name="T22" fmla="*/ 153 w 646"/>
                      <a:gd name="T23" fmla="*/ 22 h 196"/>
                      <a:gd name="T24" fmla="*/ 170 w 646"/>
                      <a:gd name="T25" fmla="*/ 17 h 196"/>
                      <a:gd name="T26" fmla="*/ 185 w 646"/>
                      <a:gd name="T27" fmla="*/ 12 h 196"/>
                      <a:gd name="T28" fmla="*/ 197 w 646"/>
                      <a:gd name="T29" fmla="*/ 7 h 196"/>
                      <a:gd name="T30" fmla="*/ 207 w 646"/>
                      <a:gd name="T31" fmla="*/ 3 h 196"/>
                      <a:gd name="T32" fmla="*/ 213 w 646"/>
                      <a:gd name="T33" fmla="*/ 0 h 196"/>
                      <a:gd name="T34" fmla="*/ 215 w 646"/>
                      <a:gd name="T35" fmla="*/ 3 h 196"/>
                      <a:gd name="T36" fmla="*/ 214 w 646"/>
                      <a:gd name="T37" fmla="*/ 3 h 196"/>
                      <a:gd name="T38" fmla="*/ 211 w 646"/>
                      <a:gd name="T39" fmla="*/ 5 h 196"/>
                      <a:gd name="T40" fmla="*/ 207 w 646"/>
                      <a:gd name="T41" fmla="*/ 7 h 196"/>
                      <a:gd name="T42" fmla="*/ 200 w 646"/>
                      <a:gd name="T43" fmla="*/ 9 h 196"/>
                      <a:gd name="T44" fmla="*/ 192 w 646"/>
                      <a:gd name="T45" fmla="*/ 12 h 196"/>
                      <a:gd name="T46" fmla="*/ 183 w 646"/>
                      <a:gd name="T47" fmla="*/ 16 h 196"/>
                      <a:gd name="T48" fmla="*/ 171 w 646"/>
                      <a:gd name="T49" fmla="*/ 21 h 196"/>
                      <a:gd name="T50" fmla="*/ 158 w 646"/>
                      <a:gd name="T51" fmla="*/ 25 h 196"/>
                      <a:gd name="T52" fmla="*/ 144 w 646"/>
                      <a:gd name="T53" fmla="*/ 30 h 196"/>
                      <a:gd name="T54" fmla="*/ 128 w 646"/>
                      <a:gd name="T55" fmla="*/ 35 h 196"/>
                      <a:gd name="T56" fmla="*/ 110 w 646"/>
                      <a:gd name="T57" fmla="*/ 40 h 196"/>
                      <a:gd name="T58" fmla="*/ 92 w 646"/>
                      <a:gd name="T59" fmla="*/ 45 h 196"/>
                      <a:gd name="T60" fmla="*/ 72 w 646"/>
                      <a:gd name="T61" fmla="*/ 51 h 196"/>
                      <a:gd name="T62" fmla="*/ 50 w 646"/>
                      <a:gd name="T63" fmla="*/ 56 h 196"/>
                      <a:gd name="T64" fmla="*/ 28 w 646"/>
                      <a:gd name="T65" fmla="*/ 61 h 196"/>
                      <a:gd name="T66" fmla="*/ 4 w 646"/>
                      <a:gd name="T67" fmla="*/ 66 h 196"/>
                      <a:gd name="T68" fmla="*/ 0 w 646"/>
                      <a:gd name="T69" fmla="*/ 63 h 1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6">
                        <a:moveTo>
                          <a:pt x="0" y="188"/>
                        </a:moveTo>
                        <a:lnTo>
                          <a:pt x="6" y="186"/>
                        </a:lnTo>
                        <a:lnTo>
                          <a:pt x="25" y="182"/>
                        </a:lnTo>
                        <a:lnTo>
                          <a:pt x="53" y="175"/>
                        </a:lnTo>
                        <a:lnTo>
                          <a:pt x="90" y="165"/>
                        </a:lnTo>
                        <a:lnTo>
                          <a:pt x="133" y="154"/>
                        </a:lnTo>
                        <a:lnTo>
                          <a:pt x="184" y="141"/>
                        </a:lnTo>
                        <a:lnTo>
                          <a:pt x="237" y="126"/>
                        </a:lnTo>
                        <a:lnTo>
                          <a:pt x="293" y="112"/>
                        </a:lnTo>
                        <a:lnTo>
                          <a:pt x="350" y="97"/>
                        </a:lnTo>
                        <a:lnTo>
                          <a:pt x="406" y="80"/>
                        </a:lnTo>
                        <a:lnTo>
                          <a:pt x="459" y="65"/>
                        </a:lnTo>
                        <a:lnTo>
                          <a:pt x="510" y="49"/>
                        </a:lnTo>
                        <a:lnTo>
                          <a:pt x="555" y="35"/>
                        </a:lnTo>
                        <a:lnTo>
                          <a:pt x="592" y="22"/>
                        </a:lnTo>
                        <a:lnTo>
                          <a:pt x="621" y="10"/>
                        </a:lnTo>
                        <a:lnTo>
                          <a:pt x="641" y="0"/>
                        </a:lnTo>
                        <a:lnTo>
                          <a:pt x="646" y="8"/>
                        </a:lnTo>
                        <a:lnTo>
                          <a:pt x="643" y="9"/>
                        </a:lnTo>
                        <a:lnTo>
                          <a:pt x="635" y="14"/>
                        </a:lnTo>
                        <a:lnTo>
                          <a:pt x="621" y="20"/>
                        </a:lnTo>
                        <a:lnTo>
                          <a:pt x="602" y="27"/>
                        </a:lnTo>
                        <a:lnTo>
                          <a:pt x="577" y="37"/>
                        </a:lnTo>
                        <a:lnTo>
                          <a:pt x="549" y="47"/>
                        </a:lnTo>
                        <a:lnTo>
                          <a:pt x="514" y="61"/>
                        </a:lnTo>
                        <a:lnTo>
                          <a:pt x="475" y="74"/>
                        </a:lnTo>
                        <a:lnTo>
                          <a:pt x="432" y="88"/>
                        </a:lnTo>
                        <a:lnTo>
                          <a:pt x="384" y="104"/>
                        </a:lnTo>
                        <a:lnTo>
                          <a:pt x="331" y="119"/>
                        </a:lnTo>
                        <a:lnTo>
                          <a:pt x="275" y="135"/>
                        </a:lnTo>
                        <a:lnTo>
                          <a:pt x="215" y="151"/>
                        </a:lnTo>
                        <a:lnTo>
                          <a:pt x="151" y="166"/>
                        </a:lnTo>
                        <a:lnTo>
                          <a:pt x="83" y="182"/>
                        </a:lnTo>
                        <a:lnTo>
                          <a:pt x="11" y="196"/>
                        </a:lnTo>
                        <a:lnTo>
                          <a:pt x="0" y="188"/>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2" name="Freeform 375"/>
                  <p:cNvSpPr>
                    <a:spLocks/>
                  </p:cNvSpPr>
                  <p:nvPr/>
                </p:nvSpPr>
                <p:spPr bwMode="auto">
                  <a:xfrm>
                    <a:off x="3148" y="2683"/>
                    <a:ext cx="216" cy="66"/>
                  </a:xfrm>
                  <a:custGeom>
                    <a:avLst/>
                    <a:gdLst>
                      <a:gd name="T0" fmla="*/ 0 w 646"/>
                      <a:gd name="T1" fmla="*/ 63 h 198"/>
                      <a:gd name="T2" fmla="*/ 2 w 646"/>
                      <a:gd name="T3" fmla="*/ 62 h 198"/>
                      <a:gd name="T4" fmla="*/ 8 w 646"/>
                      <a:gd name="T5" fmla="*/ 61 h 198"/>
                      <a:gd name="T6" fmla="*/ 18 w 646"/>
                      <a:gd name="T7" fmla="*/ 59 h 198"/>
                      <a:gd name="T8" fmla="*/ 30 w 646"/>
                      <a:gd name="T9" fmla="*/ 55 h 198"/>
                      <a:gd name="T10" fmla="*/ 44 w 646"/>
                      <a:gd name="T11" fmla="*/ 52 h 198"/>
                      <a:gd name="T12" fmla="*/ 61 w 646"/>
                      <a:gd name="T13" fmla="*/ 47 h 198"/>
                      <a:gd name="T14" fmla="*/ 79 w 646"/>
                      <a:gd name="T15" fmla="*/ 42 h 198"/>
                      <a:gd name="T16" fmla="*/ 98 w 646"/>
                      <a:gd name="T17" fmla="*/ 38 h 198"/>
                      <a:gd name="T18" fmla="*/ 117 w 646"/>
                      <a:gd name="T19" fmla="*/ 32 h 198"/>
                      <a:gd name="T20" fmla="*/ 136 w 646"/>
                      <a:gd name="T21" fmla="*/ 27 h 198"/>
                      <a:gd name="T22" fmla="*/ 153 w 646"/>
                      <a:gd name="T23" fmla="*/ 22 h 198"/>
                      <a:gd name="T24" fmla="*/ 170 w 646"/>
                      <a:gd name="T25" fmla="*/ 17 h 198"/>
                      <a:gd name="T26" fmla="*/ 185 w 646"/>
                      <a:gd name="T27" fmla="*/ 12 h 198"/>
                      <a:gd name="T28" fmla="*/ 198 w 646"/>
                      <a:gd name="T29" fmla="*/ 7 h 198"/>
                      <a:gd name="T30" fmla="*/ 208 w 646"/>
                      <a:gd name="T31" fmla="*/ 3 h 198"/>
                      <a:gd name="T32" fmla="*/ 214 w 646"/>
                      <a:gd name="T33" fmla="*/ 0 h 198"/>
                      <a:gd name="T34" fmla="*/ 216 w 646"/>
                      <a:gd name="T35" fmla="*/ 3 h 198"/>
                      <a:gd name="T36" fmla="*/ 215 w 646"/>
                      <a:gd name="T37" fmla="*/ 3 h 198"/>
                      <a:gd name="T38" fmla="*/ 212 w 646"/>
                      <a:gd name="T39" fmla="*/ 5 h 198"/>
                      <a:gd name="T40" fmla="*/ 208 w 646"/>
                      <a:gd name="T41" fmla="*/ 7 h 198"/>
                      <a:gd name="T42" fmla="*/ 201 w 646"/>
                      <a:gd name="T43" fmla="*/ 9 h 198"/>
                      <a:gd name="T44" fmla="*/ 193 w 646"/>
                      <a:gd name="T45" fmla="*/ 13 h 198"/>
                      <a:gd name="T46" fmla="*/ 183 w 646"/>
                      <a:gd name="T47" fmla="*/ 16 h 198"/>
                      <a:gd name="T48" fmla="*/ 172 w 646"/>
                      <a:gd name="T49" fmla="*/ 21 h 198"/>
                      <a:gd name="T50" fmla="*/ 158 w 646"/>
                      <a:gd name="T51" fmla="*/ 25 h 198"/>
                      <a:gd name="T52" fmla="*/ 144 w 646"/>
                      <a:gd name="T53" fmla="*/ 30 h 198"/>
                      <a:gd name="T54" fmla="*/ 128 w 646"/>
                      <a:gd name="T55" fmla="*/ 35 h 198"/>
                      <a:gd name="T56" fmla="*/ 111 w 646"/>
                      <a:gd name="T57" fmla="*/ 40 h 198"/>
                      <a:gd name="T58" fmla="*/ 92 w 646"/>
                      <a:gd name="T59" fmla="*/ 46 h 198"/>
                      <a:gd name="T60" fmla="*/ 72 w 646"/>
                      <a:gd name="T61" fmla="*/ 51 h 198"/>
                      <a:gd name="T62" fmla="*/ 50 w 646"/>
                      <a:gd name="T63" fmla="*/ 56 h 198"/>
                      <a:gd name="T64" fmla="*/ 28 w 646"/>
                      <a:gd name="T65" fmla="*/ 61 h 198"/>
                      <a:gd name="T66" fmla="*/ 4 w 646"/>
                      <a:gd name="T67" fmla="*/ 66 h 198"/>
                      <a:gd name="T68" fmla="*/ 0 w 646"/>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8">
                        <a:moveTo>
                          <a:pt x="0" y="189"/>
                        </a:moveTo>
                        <a:lnTo>
                          <a:pt x="6" y="187"/>
                        </a:lnTo>
                        <a:lnTo>
                          <a:pt x="24" y="183"/>
                        </a:lnTo>
                        <a:lnTo>
                          <a:pt x="53" y="176"/>
                        </a:lnTo>
                        <a:lnTo>
                          <a:pt x="90" y="166"/>
                        </a:lnTo>
                        <a:lnTo>
                          <a:pt x="133" y="155"/>
                        </a:lnTo>
                        <a:lnTo>
                          <a:pt x="183" y="142"/>
                        </a:lnTo>
                        <a:lnTo>
                          <a:pt x="236" y="127"/>
                        </a:lnTo>
                        <a:lnTo>
                          <a:pt x="293" y="113"/>
                        </a:lnTo>
                        <a:lnTo>
                          <a:pt x="349" y="97"/>
                        </a:lnTo>
                        <a:lnTo>
                          <a:pt x="406" y="81"/>
                        </a:lnTo>
                        <a:lnTo>
                          <a:pt x="459" y="66"/>
                        </a:lnTo>
                        <a:lnTo>
                          <a:pt x="509" y="50"/>
                        </a:lnTo>
                        <a:lnTo>
                          <a:pt x="554" y="35"/>
                        </a:lnTo>
                        <a:lnTo>
                          <a:pt x="591" y="22"/>
                        </a:lnTo>
                        <a:lnTo>
                          <a:pt x="621" y="10"/>
                        </a:lnTo>
                        <a:lnTo>
                          <a:pt x="641" y="0"/>
                        </a:lnTo>
                        <a:lnTo>
                          <a:pt x="646" y="9"/>
                        </a:lnTo>
                        <a:lnTo>
                          <a:pt x="643" y="10"/>
                        </a:lnTo>
                        <a:lnTo>
                          <a:pt x="634" y="15"/>
                        </a:lnTo>
                        <a:lnTo>
                          <a:pt x="621" y="21"/>
                        </a:lnTo>
                        <a:lnTo>
                          <a:pt x="602" y="28"/>
                        </a:lnTo>
                        <a:lnTo>
                          <a:pt x="577" y="38"/>
                        </a:lnTo>
                        <a:lnTo>
                          <a:pt x="548" y="48"/>
                        </a:lnTo>
                        <a:lnTo>
                          <a:pt x="513" y="62"/>
                        </a:lnTo>
                        <a:lnTo>
                          <a:pt x="474" y="75"/>
                        </a:lnTo>
                        <a:lnTo>
                          <a:pt x="431" y="89"/>
                        </a:lnTo>
                        <a:lnTo>
                          <a:pt x="383" y="105"/>
                        </a:lnTo>
                        <a:lnTo>
                          <a:pt x="331" y="120"/>
                        </a:lnTo>
                        <a:lnTo>
                          <a:pt x="274" y="137"/>
                        </a:lnTo>
                        <a:lnTo>
                          <a:pt x="215" y="152"/>
                        </a:lnTo>
                        <a:lnTo>
                          <a:pt x="150" y="168"/>
                        </a:lnTo>
                        <a:lnTo>
                          <a:pt x="83" y="184"/>
                        </a:lnTo>
                        <a:lnTo>
                          <a:pt x="11" y="198"/>
                        </a:lnTo>
                        <a:lnTo>
                          <a:pt x="0" y="18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3" name="Freeform 376"/>
                  <p:cNvSpPr>
                    <a:spLocks/>
                  </p:cNvSpPr>
                  <p:nvPr/>
                </p:nvSpPr>
                <p:spPr bwMode="auto">
                  <a:xfrm>
                    <a:off x="3156" y="2724"/>
                    <a:ext cx="215" cy="65"/>
                  </a:xfrm>
                  <a:custGeom>
                    <a:avLst/>
                    <a:gdLst>
                      <a:gd name="T0" fmla="*/ 0 w 646"/>
                      <a:gd name="T1" fmla="*/ 62 h 197"/>
                      <a:gd name="T2" fmla="*/ 2 w 646"/>
                      <a:gd name="T3" fmla="*/ 61 h 197"/>
                      <a:gd name="T4" fmla="*/ 8 w 646"/>
                      <a:gd name="T5" fmla="*/ 60 h 197"/>
                      <a:gd name="T6" fmla="*/ 18 w 646"/>
                      <a:gd name="T7" fmla="*/ 58 h 197"/>
                      <a:gd name="T8" fmla="*/ 30 w 646"/>
                      <a:gd name="T9" fmla="*/ 55 h 197"/>
                      <a:gd name="T10" fmla="*/ 44 w 646"/>
                      <a:gd name="T11" fmla="*/ 51 h 197"/>
                      <a:gd name="T12" fmla="*/ 61 w 646"/>
                      <a:gd name="T13" fmla="*/ 47 h 197"/>
                      <a:gd name="T14" fmla="*/ 79 w 646"/>
                      <a:gd name="T15" fmla="*/ 42 h 197"/>
                      <a:gd name="T16" fmla="*/ 98 w 646"/>
                      <a:gd name="T17" fmla="*/ 37 h 197"/>
                      <a:gd name="T18" fmla="*/ 116 w 646"/>
                      <a:gd name="T19" fmla="*/ 32 h 197"/>
                      <a:gd name="T20" fmla="*/ 135 w 646"/>
                      <a:gd name="T21" fmla="*/ 27 h 197"/>
                      <a:gd name="T22" fmla="*/ 153 w 646"/>
                      <a:gd name="T23" fmla="*/ 21 h 197"/>
                      <a:gd name="T24" fmla="*/ 170 w 646"/>
                      <a:gd name="T25" fmla="*/ 16 h 197"/>
                      <a:gd name="T26" fmla="*/ 185 w 646"/>
                      <a:gd name="T27" fmla="*/ 12 h 197"/>
                      <a:gd name="T28" fmla="*/ 197 w 646"/>
                      <a:gd name="T29" fmla="*/ 7 h 197"/>
                      <a:gd name="T30" fmla="*/ 207 w 646"/>
                      <a:gd name="T31" fmla="*/ 4 h 197"/>
                      <a:gd name="T32" fmla="*/ 213 w 646"/>
                      <a:gd name="T33" fmla="*/ 0 h 197"/>
                      <a:gd name="T34" fmla="*/ 215 w 646"/>
                      <a:gd name="T35" fmla="*/ 3 h 197"/>
                      <a:gd name="T36" fmla="*/ 214 w 646"/>
                      <a:gd name="T37" fmla="*/ 3 h 197"/>
                      <a:gd name="T38" fmla="*/ 211 w 646"/>
                      <a:gd name="T39" fmla="*/ 5 h 197"/>
                      <a:gd name="T40" fmla="*/ 207 w 646"/>
                      <a:gd name="T41" fmla="*/ 7 h 197"/>
                      <a:gd name="T42" fmla="*/ 200 w 646"/>
                      <a:gd name="T43" fmla="*/ 9 h 197"/>
                      <a:gd name="T44" fmla="*/ 192 w 646"/>
                      <a:gd name="T45" fmla="*/ 12 h 197"/>
                      <a:gd name="T46" fmla="*/ 183 w 646"/>
                      <a:gd name="T47" fmla="*/ 16 h 197"/>
                      <a:gd name="T48" fmla="*/ 171 w 646"/>
                      <a:gd name="T49" fmla="*/ 20 h 197"/>
                      <a:gd name="T50" fmla="*/ 158 w 646"/>
                      <a:gd name="T51" fmla="*/ 24 h 197"/>
                      <a:gd name="T52" fmla="*/ 144 w 646"/>
                      <a:gd name="T53" fmla="*/ 29 h 197"/>
                      <a:gd name="T54" fmla="*/ 128 w 646"/>
                      <a:gd name="T55" fmla="*/ 34 h 197"/>
                      <a:gd name="T56" fmla="*/ 110 w 646"/>
                      <a:gd name="T57" fmla="*/ 40 h 197"/>
                      <a:gd name="T58" fmla="*/ 92 w 646"/>
                      <a:gd name="T59" fmla="*/ 45 h 197"/>
                      <a:gd name="T60" fmla="*/ 72 w 646"/>
                      <a:gd name="T61" fmla="*/ 50 h 197"/>
                      <a:gd name="T62" fmla="*/ 50 w 646"/>
                      <a:gd name="T63" fmla="*/ 55 h 197"/>
                      <a:gd name="T64" fmla="*/ 28 w 646"/>
                      <a:gd name="T65" fmla="*/ 60 h 197"/>
                      <a:gd name="T66" fmla="*/ 4 w 646"/>
                      <a:gd name="T67" fmla="*/ 65 h 197"/>
                      <a:gd name="T68" fmla="*/ 0 w 646"/>
                      <a:gd name="T69" fmla="*/ 62 h 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7">
                        <a:moveTo>
                          <a:pt x="0" y="188"/>
                        </a:moveTo>
                        <a:lnTo>
                          <a:pt x="6" y="186"/>
                        </a:lnTo>
                        <a:lnTo>
                          <a:pt x="25" y="182"/>
                        </a:lnTo>
                        <a:lnTo>
                          <a:pt x="53" y="175"/>
                        </a:lnTo>
                        <a:lnTo>
                          <a:pt x="90" y="166"/>
                        </a:lnTo>
                        <a:lnTo>
                          <a:pt x="133" y="154"/>
                        </a:lnTo>
                        <a:lnTo>
                          <a:pt x="184" y="141"/>
                        </a:lnTo>
                        <a:lnTo>
                          <a:pt x="237" y="128"/>
                        </a:lnTo>
                        <a:lnTo>
                          <a:pt x="293" y="112"/>
                        </a:lnTo>
                        <a:lnTo>
                          <a:pt x="350" y="97"/>
                        </a:lnTo>
                        <a:lnTo>
                          <a:pt x="406" y="81"/>
                        </a:lnTo>
                        <a:lnTo>
                          <a:pt x="460" y="65"/>
                        </a:lnTo>
                        <a:lnTo>
                          <a:pt x="510" y="50"/>
                        </a:lnTo>
                        <a:lnTo>
                          <a:pt x="555" y="35"/>
                        </a:lnTo>
                        <a:lnTo>
                          <a:pt x="592" y="22"/>
                        </a:lnTo>
                        <a:lnTo>
                          <a:pt x="622" y="11"/>
                        </a:lnTo>
                        <a:lnTo>
                          <a:pt x="641" y="0"/>
                        </a:lnTo>
                        <a:lnTo>
                          <a:pt x="646" y="9"/>
                        </a:lnTo>
                        <a:lnTo>
                          <a:pt x="643" y="10"/>
                        </a:lnTo>
                        <a:lnTo>
                          <a:pt x="635" y="14"/>
                        </a:lnTo>
                        <a:lnTo>
                          <a:pt x="622" y="20"/>
                        </a:lnTo>
                        <a:lnTo>
                          <a:pt x="602" y="27"/>
                        </a:lnTo>
                        <a:lnTo>
                          <a:pt x="578" y="37"/>
                        </a:lnTo>
                        <a:lnTo>
                          <a:pt x="549" y="49"/>
                        </a:lnTo>
                        <a:lnTo>
                          <a:pt x="514" y="61"/>
                        </a:lnTo>
                        <a:lnTo>
                          <a:pt x="475" y="74"/>
                        </a:lnTo>
                        <a:lnTo>
                          <a:pt x="432" y="89"/>
                        </a:lnTo>
                        <a:lnTo>
                          <a:pt x="384" y="104"/>
                        </a:lnTo>
                        <a:lnTo>
                          <a:pt x="331" y="120"/>
                        </a:lnTo>
                        <a:lnTo>
                          <a:pt x="275" y="136"/>
                        </a:lnTo>
                        <a:lnTo>
                          <a:pt x="215" y="152"/>
                        </a:lnTo>
                        <a:lnTo>
                          <a:pt x="151" y="168"/>
                        </a:lnTo>
                        <a:lnTo>
                          <a:pt x="83" y="183"/>
                        </a:lnTo>
                        <a:lnTo>
                          <a:pt x="11" y="197"/>
                        </a:lnTo>
                        <a:lnTo>
                          <a:pt x="0" y="18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4" name="Freeform 377"/>
                  <p:cNvSpPr>
                    <a:spLocks/>
                  </p:cNvSpPr>
                  <p:nvPr/>
                </p:nvSpPr>
                <p:spPr bwMode="auto">
                  <a:xfrm>
                    <a:off x="3156" y="2760"/>
                    <a:ext cx="214" cy="71"/>
                  </a:xfrm>
                  <a:custGeom>
                    <a:avLst/>
                    <a:gdLst>
                      <a:gd name="T0" fmla="*/ 0 w 642"/>
                      <a:gd name="T1" fmla="*/ 68 h 213"/>
                      <a:gd name="T2" fmla="*/ 2 w 642"/>
                      <a:gd name="T3" fmla="*/ 67 h 213"/>
                      <a:gd name="T4" fmla="*/ 8 w 642"/>
                      <a:gd name="T5" fmla="*/ 66 h 213"/>
                      <a:gd name="T6" fmla="*/ 17 w 642"/>
                      <a:gd name="T7" fmla="*/ 63 h 213"/>
                      <a:gd name="T8" fmla="*/ 30 w 642"/>
                      <a:gd name="T9" fmla="*/ 60 h 213"/>
                      <a:gd name="T10" fmla="*/ 44 w 642"/>
                      <a:gd name="T11" fmla="*/ 56 h 213"/>
                      <a:gd name="T12" fmla="*/ 61 w 642"/>
                      <a:gd name="T13" fmla="*/ 51 h 213"/>
                      <a:gd name="T14" fmla="*/ 79 w 642"/>
                      <a:gd name="T15" fmla="*/ 46 h 213"/>
                      <a:gd name="T16" fmla="*/ 97 w 642"/>
                      <a:gd name="T17" fmla="*/ 40 h 213"/>
                      <a:gd name="T18" fmla="*/ 116 w 642"/>
                      <a:gd name="T19" fmla="*/ 35 h 213"/>
                      <a:gd name="T20" fmla="*/ 134 w 642"/>
                      <a:gd name="T21" fmla="*/ 29 h 213"/>
                      <a:gd name="T22" fmla="*/ 153 w 642"/>
                      <a:gd name="T23" fmla="*/ 23 h 213"/>
                      <a:gd name="T24" fmla="*/ 169 w 642"/>
                      <a:gd name="T25" fmla="*/ 17 h 213"/>
                      <a:gd name="T26" fmla="*/ 184 w 642"/>
                      <a:gd name="T27" fmla="*/ 12 h 213"/>
                      <a:gd name="T28" fmla="*/ 196 w 642"/>
                      <a:gd name="T29" fmla="*/ 8 h 213"/>
                      <a:gd name="T30" fmla="*/ 206 w 642"/>
                      <a:gd name="T31" fmla="*/ 3 h 213"/>
                      <a:gd name="T32" fmla="*/ 212 w 642"/>
                      <a:gd name="T33" fmla="*/ 0 h 213"/>
                      <a:gd name="T34" fmla="*/ 214 w 642"/>
                      <a:gd name="T35" fmla="*/ 3 h 213"/>
                      <a:gd name="T36" fmla="*/ 213 w 642"/>
                      <a:gd name="T37" fmla="*/ 3 h 213"/>
                      <a:gd name="T38" fmla="*/ 210 w 642"/>
                      <a:gd name="T39" fmla="*/ 4 h 213"/>
                      <a:gd name="T40" fmla="*/ 206 w 642"/>
                      <a:gd name="T41" fmla="*/ 7 h 213"/>
                      <a:gd name="T42" fmla="*/ 199 w 642"/>
                      <a:gd name="T43" fmla="*/ 9 h 213"/>
                      <a:gd name="T44" fmla="*/ 191 w 642"/>
                      <a:gd name="T45" fmla="*/ 13 h 213"/>
                      <a:gd name="T46" fmla="*/ 182 w 642"/>
                      <a:gd name="T47" fmla="*/ 17 h 213"/>
                      <a:gd name="T48" fmla="*/ 171 w 642"/>
                      <a:gd name="T49" fmla="*/ 21 h 213"/>
                      <a:gd name="T50" fmla="*/ 158 w 642"/>
                      <a:gd name="T51" fmla="*/ 26 h 213"/>
                      <a:gd name="T52" fmla="*/ 143 w 642"/>
                      <a:gd name="T53" fmla="*/ 31 h 213"/>
                      <a:gd name="T54" fmla="*/ 128 w 642"/>
                      <a:gd name="T55" fmla="*/ 37 h 213"/>
                      <a:gd name="T56" fmla="*/ 110 w 642"/>
                      <a:gd name="T57" fmla="*/ 42 h 213"/>
                      <a:gd name="T58" fmla="*/ 91 w 642"/>
                      <a:gd name="T59" fmla="*/ 48 h 213"/>
                      <a:gd name="T60" fmla="*/ 71 w 642"/>
                      <a:gd name="T61" fmla="*/ 54 h 213"/>
                      <a:gd name="T62" fmla="*/ 50 w 642"/>
                      <a:gd name="T63" fmla="*/ 60 h 213"/>
                      <a:gd name="T64" fmla="*/ 28 w 642"/>
                      <a:gd name="T65" fmla="*/ 65 h 213"/>
                      <a:gd name="T66" fmla="*/ 4 w 642"/>
                      <a:gd name="T67" fmla="*/ 71 h 213"/>
                      <a:gd name="T68" fmla="*/ 0 w 642"/>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2" h="213">
                        <a:moveTo>
                          <a:pt x="0" y="204"/>
                        </a:moveTo>
                        <a:lnTo>
                          <a:pt x="6" y="202"/>
                        </a:lnTo>
                        <a:lnTo>
                          <a:pt x="25" y="197"/>
                        </a:lnTo>
                        <a:lnTo>
                          <a:pt x="52" y="190"/>
                        </a:lnTo>
                        <a:lnTo>
                          <a:pt x="89" y="180"/>
                        </a:lnTo>
                        <a:lnTo>
                          <a:pt x="133" y="167"/>
                        </a:lnTo>
                        <a:lnTo>
                          <a:pt x="183" y="153"/>
                        </a:lnTo>
                        <a:lnTo>
                          <a:pt x="236" y="138"/>
                        </a:lnTo>
                        <a:lnTo>
                          <a:pt x="291" y="120"/>
                        </a:lnTo>
                        <a:lnTo>
                          <a:pt x="348" y="104"/>
                        </a:lnTo>
                        <a:lnTo>
                          <a:pt x="403" y="86"/>
                        </a:lnTo>
                        <a:lnTo>
                          <a:pt x="458" y="69"/>
                        </a:lnTo>
                        <a:lnTo>
                          <a:pt x="507" y="52"/>
                        </a:lnTo>
                        <a:lnTo>
                          <a:pt x="551" y="37"/>
                        </a:lnTo>
                        <a:lnTo>
                          <a:pt x="589" y="23"/>
                        </a:lnTo>
                        <a:lnTo>
                          <a:pt x="618" y="10"/>
                        </a:lnTo>
                        <a:lnTo>
                          <a:pt x="637" y="0"/>
                        </a:lnTo>
                        <a:lnTo>
                          <a:pt x="642" y="8"/>
                        </a:lnTo>
                        <a:lnTo>
                          <a:pt x="639" y="9"/>
                        </a:lnTo>
                        <a:lnTo>
                          <a:pt x="631" y="13"/>
                        </a:lnTo>
                        <a:lnTo>
                          <a:pt x="618" y="20"/>
                        </a:lnTo>
                        <a:lnTo>
                          <a:pt x="598" y="28"/>
                        </a:lnTo>
                        <a:lnTo>
                          <a:pt x="574" y="38"/>
                        </a:lnTo>
                        <a:lnTo>
                          <a:pt x="546" y="50"/>
                        </a:lnTo>
                        <a:lnTo>
                          <a:pt x="512" y="64"/>
                        </a:lnTo>
                        <a:lnTo>
                          <a:pt x="473" y="78"/>
                        </a:lnTo>
                        <a:lnTo>
                          <a:pt x="430" y="93"/>
                        </a:lnTo>
                        <a:lnTo>
                          <a:pt x="383" y="110"/>
                        </a:lnTo>
                        <a:lnTo>
                          <a:pt x="330" y="127"/>
                        </a:lnTo>
                        <a:lnTo>
                          <a:pt x="274" y="144"/>
                        </a:lnTo>
                        <a:lnTo>
                          <a:pt x="214" y="161"/>
                        </a:lnTo>
                        <a:lnTo>
                          <a:pt x="151" y="179"/>
                        </a:lnTo>
                        <a:lnTo>
                          <a:pt x="83" y="196"/>
                        </a:lnTo>
                        <a:lnTo>
                          <a:pt x="11" y="213"/>
                        </a:lnTo>
                        <a:lnTo>
                          <a:pt x="0" y="204"/>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5" name="Freeform 378"/>
                  <p:cNvSpPr>
                    <a:spLocks/>
                  </p:cNvSpPr>
                  <p:nvPr/>
                </p:nvSpPr>
                <p:spPr bwMode="auto">
                  <a:xfrm>
                    <a:off x="3158" y="2761"/>
                    <a:ext cx="214" cy="71"/>
                  </a:xfrm>
                  <a:custGeom>
                    <a:avLst/>
                    <a:gdLst>
                      <a:gd name="T0" fmla="*/ 0 w 641"/>
                      <a:gd name="T1" fmla="*/ 68 h 213"/>
                      <a:gd name="T2" fmla="*/ 2 w 641"/>
                      <a:gd name="T3" fmla="*/ 67 h 213"/>
                      <a:gd name="T4" fmla="*/ 8 w 641"/>
                      <a:gd name="T5" fmla="*/ 66 h 213"/>
                      <a:gd name="T6" fmla="*/ 18 w 641"/>
                      <a:gd name="T7" fmla="*/ 63 h 213"/>
                      <a:gd name="T8" fmla="*/ 30 w 641"/>
                      <a:gd name="T9" fmla="*/ 60 h 213"/>
                      <a:gd name="T10" fmla="*/ 45 w 641"/>
                      <a:gd name="T11" fmla="*/ 56 h 213"/>
                      <a:gd name="T12" fmla="*/ 61 w 641"/>
                      <a:gd name="T13" fmla="*/ 51 h 213"/>
                      <a:gd name="T14" fmla="*/ 79 w 641"/>
                      <a:gd name="T15" fmla="*/ 46 h 213"/>
                      <a:gd name="T16" fmla="*/ 97 w 641"/>
                      <a:gd name="T17" fmla="*/ 40 h 213"/>
                      <a:gd name="T18" fmla="*/ 116 w 641"/>
                      <a:gd name="T19" fmla="*/ 35 h 213"/>
                      <a:gd name="T20" fmla="*/ 135 w 641"/>
                      <a:gd name="T21" fmla="*/ 29 h 213"/>
                      <a:gd name="T22" fmla="*/ 153 w 641"/>
                      <a:gd name="T23" fmla="*/ 23 h 213"/>
                      <a:gd name="T24" fmla="*/ 169 w 641"/>
                      <a:gd name="T25" fmla="*/ 18 h 213"/>
                      <a:gd name="T26" fmla="*/ 184 w 641"/>
                      <a:gd name="T27" fmla="*/ 13 h 213"/>
                      <a:gd name="T28" fmla="*/ 196 w 641"/>
                      <a:gd name="T29" fmla="*/ 8 h 213"/>
                      <a:gd name="T30" fmla="*/ 206 w 641"/>
                      <a:gd name="T31" fmla="*/ 3 h 213"/>
                      <a:gd name="T32" fmla="*/ 212 w 641"/>
                      <a:gd name="T33" fmla="*/ 0 h 213"/>
                      <a:gd name="T34" fmla="*/ 214 w 641"/>
                      <a:gd name="T35" fmla="*/ 3 h 213"/>
                      <a:gd name="T36" fmla="*/ 213 w 641"/>
                      <a:gd name="T37" fmla="*/ 3 h 213"/>
                      <a:gd name="T38" fmla="*/ 210 w 641"/>
                      <a:gd name="T39" fmla="*/ 5 h 213"/>
                      <a:gd name="T40" fmla="*/ 206 w 641"/>
                      <a:gd name="T41" fmla="*/ 7 h 213"/>
                      <a:gd name="T42" fmla="*/ 199 w 641"/>
                      <a:gd name="T43" fmla="*/ 9 h 213"/>
                      <a:gd name="T44" fmla="*/ 192 w 641"/>
                      <a:gd name="T45" fmla="*/ 13 h 213"/>
                      <a:gd name="T46" fmla="*/ 182 w 641"/>
                      <a:gd name="T47" fmla="*/ 17 h 213"/>
                      <a:gd name="T48" fmla="*/ 171 w 641"/>
                      <a:gd name="T49" fmla="*/ 21 h 213"/>
                      <a:gd name="T50" fmla="*/ 158 w 641"/>
                      <a:gd name="T51" fmla="*/ 26 h 213"/>
                      <a:gd name="T52" fmla="*/ 143 w 641"/>
                      <a:gd name="T53" fmla="*/ 31 h 213"/>
                      <a:gd name="T54" fmla="*/ 128 w 641"/>
                      <a:gd name="T55" fmla="*/ 37 h 213"/>
                      <a:gd name="T56" fmla="*/ 110 w 641"/>
                      <a:gd name="T57" fmla="*/ 42 h 213"/>
                      <a:gd name="T58" fmla="*/ 91 w 641"/>
                      <a:gd name="T59" fmla="*/ 48 h 213"/>
                      <a:gd name="T60" fmla="*/ 71 w 641"/>
                      <a:gd name="T61" fmla="*/ 54 h 213"/>
                      <a:gd name="T62" fmla="*/ 50 w 641"/>
                      <a:gd name="T63" fmla="*/ 60 h 213"/>
                      <a:gd name="T64" fmla="*/ 27 w 641"/>
                      <a:gd name="T65" fmla="*/ 65 h 213"/>
                      <a:gd name="T66" fmla="*/ 4 w 641"/>
                      <a:gd name="T67" fmla="*/ 71 h 213"/>
                      <a:gd name="T68" fmla="*/ 0 w 641"/>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1" h="213">
                        <a:moveTo>
                          <a:pt x="0" y="204"/>
                        </a:moveTo>
                        <a:lnTo>
                          <a:pt x="6" y="202"/>
                        </a:lnTo>
                        <a:lnTo>
                          <a:pt x="25" y="197"/>
                        </a:lnTo>
                        <a:lnTo>
                          <a:pt x="53" y="190"/>
                        </a:lnTo>
                        <a:lnTo>
                          <a:pt x="90" y="180"/>
                        </a:lnTo>
                        <a:lnTo>
                          <a:pt x="134" y="167"/>
                        </a:lnTo>
                        <a:lnTo>
                          <a:pt x="183" y="153"/>
                        </a:lnTo>
                        <a:lnTo>
                          <a:pt x="236" y="138"/>
                        </a:lnTo>
                        <a:lnTo>
                          <a:pt x="292" y="121"/>
                        </a:lnTo>
                        <a:lnTo>
                          <a:pt x="348" y="104"/>
                        </a:lnTo>
                        <a:lnTo>
                          <a:pt x="403" y="86"/>
                        </a:lnTo>
                        <a:lnTo>
                          <a:pt x="457" y="70"/>
                        </a:lnTo>
                        <a:lnTo>
                          <a:pt x="507" y="54"/>
                        </a:lnTo>
                        <a:lnTo>
                          <a:pt x="551" y="38"/>
                        </a:lnTo>
                        <a:lnTo>
                          <a:pt x="588" y="24"/>
                        </a:lnTo>
                        <a:lnTo>
                          <a:pt x="618" y="10"/>
                        </a:lnTo>
                        <a:lnTo>
                          <a:pt x="636" y="0"/>
                        </a:lnTo>
                        <a:lnTo>
                          <a:pt x="641" y="8"/>
                        </a:lnTo>
                        <a:lnTo>
                          <a:pt x="638" y="9"/>
                        </a:lnTo>
                        <a:lnTo>
                          <a:pt x="630" y="14"/>
                        </a:lnTo>
                        <a:lnTo>
                          <a:pt x="617" y="20"/>
                        </a:lnTo>
                        <a:lnTo>
                          <a:pt x="597" y="28"/>
                        </a:lnTo>
                        <a:lnTo>
                          <a:pt x="574" y="38"/>
                        </a:lnTo>
                        <a:lnTo>
                          <a:pt x="545" y="50"/>
                        </a:lnTo>
                        <a:lnTo>
                          <a:pt x="511" y="64"/>
                        </a:lnTo>
                        <a:lnTo>
                          <a:pt x="472" y="78"/>
                        </a:lnTo>
                        <a:lnTo>
                          <a:pt x="429" y="94"/>
                        </a:lnTo>
                        <a:lnTo>
                          <a:pt x="382" y="110"/>
                        </a:lnTo>
                        <a:lnTo>
                          <a:pt x="330" y="127"/>
                        </a:lnTo>
                        <a:lnTo>
                          <a:pt x="273" y="144"/>
                        </a:lnTo>
                        <a:lnTo>
                          <a:pt x="214" y="161"/>
                        </a:lnTo>
                        <a:lnTo>
                          <a:pt x="150" y="179"/>
                        </a:lnTo>
                        <a:lnTo>
                          <a:pt x="82" y="196"/>
                        </a:lnTo>
                        <a:lnTo>
                          <a:pt x="11" y="213"/>
                        </a:lnTo>
                        <a:lnTo>
                          <a:pt x="0" y="2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6" name="Freeform 379"/>
                  <p:cNvSpPr>
                    <a:spLocks/>
                  </p:cNvSpPr>
                  <p:nvPr/>
                </p:nvSpPr>
                <p:spPr bwMode="auto">
                  <a:xfrm>
                    <a:off x="3165" y="2795"/>
                    <a:ext cx="211" cy="79"/>
                  </a:xfrm>
                  <a:custGeom>
                    <a:avLst/>
                    <a:gdLst>
                      <a:gd name="T0" fmla="*/ 0 w 633"/>
                      <a:gd name="T1" fmla="*/ 76 h 235"/>
                      <a:gd name="T2" fmla="*/ 2 w 633"/>
                      <a:gd name="T3" fmla="*/ 76 h 235"/>
                      <a:gd name="T4" fmla="*/ 8 w 633"/>
                      <a:gd name="T5" fmla="*/ 74 h 235"/>
                      <a:gd name="T6" fmla="*/ 17 w 633"/>
                      <a:gd name="T7" fmla="*/ 71 h 235"/>
                      <a:gd name="T8" fmla="*/ 29 w 633"/>
                      <a:gd name="T9" fmla="*/ 67 h 235"/>
                      <a:gd name="T10" fmla="*/ 44 w 633"/>
                      <a:gd name="T11" fmla="*/ 62 h 235"/>
                      <a:gd name="T12" fmla="*/ 60 w 633"/>
                      <a:gd name="T13" fmla="*/ 57 h 235"/>
                      <a:gd name="T14" fmla="*/ 78 w 633"/>
                      <a:gd name="T15" fmla="*/ 51 h 235"/>
                      <a:gd name="T16" fmla="*/ 96 w 633"/>
                      <a:gd name="T17" fmla="*/ 45 h 235"/>
                      <a:gd name="T18" fmla="*/ 114 w 633"/>
                      <a:gd name="T19" fmla="*/ 38 h 235"/>
                      <a:gd name="T20" fmla="*/ 133 w 633"/>
                      <a:gd name="T21" fmla="*/ 32 h 235"/>
                      <a:gd name="T22" fmla="*/ 150 w 633"/>
                      <a:gd name="T23" fmla="*/ 26 h 235"/>
                      <a:gd name="T24" fmla="*/ 167 w 633"/>
                      <a:gd name="T25" fmla="*/ 19 h 235"/>
                      <a:gd name="T26" fmla="*/ 181 w 633"/>
                      <a:gd name="T27" fmla="*/ 13 h 235"/>
                      <a:gd name="T28" fmla="*/ 194 w 633"/>
                      <a:gd name="T29" fmla="*/ 8 h 235"/>
                      <a:gd name="T30" fmla="*/ 203 w 633"/>
                      <a:gd name="T31" fmla="*/ 4 h 235"/>
                      <a:gd name="T32" fmla="*/ 210 w 633"/>
                      <a:gd name="T33" fmla="*/ 0 h 235"/>
                      <a:gd name="T34" fmla="*/ 211 w 633"/>
                      <a:gd name="T35" fmla="*/ 3 h 235"/>
                      <a:gd name="T36" fmla="*/ 210 w 633"/>
                      <a:gd name="T37" fmla="*/ 3 h 235"/>
                      <a:gd name="T38" fmla="*/ 207 w 633"/>
                      <a:gd name="T39" fmla="*/ 4 h 235"/>
                      <a:gd name="T40" fmla="*/ 203 w 633"/>
                      <a:gd name="T41" fmla="*/ 7 h 235"/>
                      <a:gd name="T42" fmla="*/ 197 w 633"/>
                      <a:gd name="T43" fmla="*/ 10 h 235"/>
                      <a:gd name="T44" fmla="*/ 189 w 633"/>
                      <a:gd name="T45" fmla="*/ 14 h 235"/>
                      <a:gd name="T46" fmla="*/ 179 w 633"/>
                      <a:gd name="T47" fmla="*/ 18 h 235"/>
                      <a:gd name="T48" fmla="*/ 168 w 633"/>
                      <a:gd name="T49" fmla="*/ 23 h 235"/>
                      <a:gd name="T50" fmla="*/ 155 w 633"/>
                      <a:gd name="T51" fmla="*/ 28 h 235"/>
                      <a:gd name="T52" fmla="*/ 141 w 633"/>
                      <a:gd name="T53" fmla="*/ 34 h 235"/>
                      <a:gd name="T54" fmla="*/ 126 w 633"/>
                      <a:gd name="T55" fmla="*/ 40 h 235"/>
                      <a:gd name="T56" fmla="*/ 109 w 633"/>
                      <a:gd name="T57" fmla="*/ 46 h 235"/>
                      <a:gd name="T58" fmla="*/ 90 w 633"/>
                      <a:gd name="T59" fmla="*/ 53 h 235"/>
                      <a:gd name="T60" fmla="*/ 71 w 633"/>
                      <a:gd name="T61" fmla="*/ 59 h 235"/>
                      <a:gd name="T62" fmla="*/ 50 w 633"/>
                      <a:gd name="T63" fmla="*/ 66 h 235"/>
                      <a:gd name="T64" fmla="*/ 27 w 633"/>
                      <a:gd name="T65" fmla="*/ 72 h 235"/>
                      <a:gd name="T66" fmla="*/ 4 w 633"/>
                      <a:gd name="T67" fmla="*/ 79 h 235"/>
                      <a:gd name="T68" fmla="*/ 0 w 633"/>
                      <a:gd name="T69" fmla="*/ 76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3" h="235">
                        <a:moveTo>
                          <a:pt x="0" y="227"/>
                        </a:moveTo>
                        <a:lnTo>
                          <a:pt x="6" y="225"/>
                        </a:lnTo>
                        <a:lnTo>
                          <a:pt x="24" y="219"/>
                        </a:lnTo>
                        <a:lnTo>
                          <a:pt x="52" y="210"/>
                        </a:lnTo>
                        <a:lnTo>
                          <a:pt x="88" y="199"/>
                        </a:lnTo>
                        <a:lnTo>
                          <a:pt x="131" y="185"/>
                        </a:lnTo>
                        <a:lnTo>
                          <a:pt x="180" y="169"/>
                        </a:lnTo>
                        <a:lnTo>
                          <a:pt x="233" y="152"/>
                        </a:lnTo>
                        <a:lnTo>
                          <a:pt x="288" y="133"/>
                        </a:lnTo>
                        <a:lnTo>
                          <a:pt x="343" y="114"/>
                        </a:lnTo>
                        <a:lnTo>
                          <a:pt x="399" y="94"/>
                        </a:lnTo>
                        <a:lnTo>
                          <a:pt x="451" y="76"/>
                        </a:lnTo>
                        <a:lnTo>
                          <a:pt x="500" y="57"/>
                        </a:lnTo>
                        <a:lnTo>
                          <a:pt x="544" y="40"/>
                        </a:lnTo>
                        <a:lnTo>
                          <a:pt x="581" y="24"/>
                        </a:lnTo>
                        <a:lnTo>
                          <a:pt x="610" y="11"/>
                        </a:lnTo>
                        <a:lnTo>
                          <a:pt x="629" y="0"/>
                        </a:lnTo>
                        <a:lnTo>
                          <a:pt x="633" y="8"/>
                        </a:lnTo>
                        <a:lnTo>
                          <a:pt x="630" y="9"/>
                        </a:lnTo>
                        <a:lnTo>
                          <a:pt x="621" y="13"/>
                        </a:lnTo>
                        <a:lnTo>
                          <a:pt x="608" y="20"/>
                        </a:lnTo>
                        <a:lnTo>
                          <a:pt x="590" y="30"/>
                        </a:lnTo>
                        <a:lnTo>
                          <a:pt x="566" y="41"/>
                        </a:lnTo>
                        <a:lnTo>
                          <a:pt x="537" y="53"/>
                        </a:lnTo>
                        <a:lnTo>
                          <a:pt x="504" y="68"/>
                        </a:lnTo>
                        <a:lnTo>
                          <a:pt x="466" y="84"/>
                        </a:lnTo>
                        <a:lnTo>
                          <a:pt x="424" y="100"/>
                        </a:lnTo>
                        <a:lnTo>
                          <a:pt x="377" y="119"/>
                        </a:lnTo>
                        <a:lnTo>
                          <a:pt x="326" y="137"/>
                        </a:lnTo>
                        <a:lnTo>
                          <a:pt x="271" y="157"/>
                        </a:lnTo>
                        <a:lnTo>
                          <a:pt x="212" y="176"/>
                        </a:lnTo>
                        <a:lnTo>
                          <a:pt x="149" y="196"/>
                        </a:lnTo>
                        <a:lnTo>
                          <a:pt x="82" y="215"/>
                        </a:lnTo>
                        <a:lnTo>
                          <a:pt x="11" y="235"/>
                        </a:lnTo>
                        <a:lnTo>
                          <a:pt x="0" y="227"/>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7" name="Freeform 380"/>
                  <p:cNvSpPr>
                    <a:spLocks/>
                  </p:cNvSpPr>
                  <p:nvPr/>
                </p:nvSpPr>
                <p:spPr bwMode="auto">
                  <a:xfrm>
                    <a:off x="3166" y="2796"/>
                    <a:ext cx="211" cy="80"/>
                  </a:xfrm>
                  <a:custGeom>
                    <a:avLst/>
                    <a:gdLst>
                      <a:gd name="T0" fmla="*/ 0 w 634"/>
                      <a:gd name="T1" fmla="*/ 77 h 239"/>
                      <a:gd name="T2" fmla="*/ 2 w 634"/>
                      <a:gd name="T3" fmla="*/ 77 h 239"/>
                      <a:gd name="T4" fmla="*/ 8 w 634"/>
                      <a:gd name="T5" fmla="*/ 75 h 239"/>
                      <a:gd name="T6" fmla="*/ 17 w 634"/>
                      <a:gd name="T7" fmla="*/ 72 h 239"/>
                      <a:gd name="T8" fmla="*/ 29 w 634"/>
                      <a:gd name="T9" fmla="*/ 68 h 239"/>
                      <a:gd name="T10" fmla="*/ 44 w 634"/>
                      <a:gd name="T11" fmla="*/ 63 h 239"/>
                      <a:gd name="T12" fmla="*/ 60 w 634"/>
                      <a:gd name="T13" fmla="*/ 57 h 239"/>
                      <a:gd name="T14" fmla="*/ 78 w 634"/>
                      <a:gd name="T15" fmla="*/ 52 h 239"/>
                      <a:gd name="T16" fmla="*/ 96 w 634"/>
                      <a:gd name="T17" fmla="*/ 45 h 239"/>
                      <a:gd name="T18" fmla="*/ 114 w 634"/>
                      <a:gd name="T19" fmla="*/ 39 h 239"/>
                      <a:gd name="T20" fmla="*/ 132 w 634"/>
                      <a:gd name="T21" fmla="*/ 32 h 239"/>
                      <a:gd name="T22" fmla="*/ 150 w 634"/>
                      <a:gd name="T23" fmla="*/ 26 h 239"/>
                      <a:gd name="T24" fmla="*/ 166 w 634"/>
                      <a:gd name="T25" fmla="*/ 19 h 239"/>
                      <a:gd name="T26" fmla="*/ 181 w 634"/>
                      <a:gd name="T27" fmla="*/ 14 h 239"/>
                      <a:gd name="T28" fmla="*/ 193 w 634"/>
                      <a:gd name="T29" fmla="*/ 8 h 239"/>
                      <a:gd name="T30" fmla="*/ 203 w 634"/>
                      <a:gd name="T31" fmla="*/ 4 h 239"/>
                      <a:gd name="T32" fmla="*/ 209 w 634"/>
                      <a:gd name="T33" fmla="*/ 0 h 239"/>
                      <a:gd name="T34" fmla="*/ 211 w 634"/>
                      <a:gd name="T35" fmla="*/ 3 h 239"/>
                      <a:gd name="T36" fmla="*/ 210 w 634"/>
                      <a:gd name="T37" fmla="*/ 3 h 239"/>
                      <a:gd name="T38" fmla="*/ 207 w 634"/>
                      <a:gd name="T39" fmla="*/ 5 h 239"/>
                      <a:gd name="T40" fmla="*/ 203 w 634"/>
                      <a:gd name="T41" fmla="*/ 7 h 239"/>
                      <a:gd name="T42" fmla="*/ 197 w 634"/>
                      <a:gd name="T43" fmla="*/ 10 h 239"/>
                      <a:gd name="T44" fmla="*/ 189 w 634"/>
                      <a:gd name="T45" fmla="*/ 14 h 239"/>
                      <a:gd name="T46" fmla="*/ 179 w 634"/>
                      <a:gd name="T47" fmla="*/ 18 h 239"/>
                      <a:gd name="T48" fmla="*/ 168 w 634"/>
                      <a:gd name="T49" fmla="*/ 23 h 239"/>
                      <a:gd name="T50" fmla="*/ 156 w 634"/>
                      <a:gd name="T51" fmla="*/ 28 h 239"/>
                      <a:gd name="T52" fmla="*/ 141 w 634"/>
                      <a:gd name="T53" fmla="*/ 34 h 239"/>
                      <a:gd name="T54" fmla="*/ 126 w 634"/>
                      <a:gd name="T55" fmla="*/ 40 h 239"/>
                      <a:gd name="T56" fmla="*/ 109 w 634"/>
                      <a:gd name="T57" fmla="*/ 47 h 239"/>
                      <a:gd name="T58" fmla="*/ 91 w 634"/>
                      <a:gd name="T59" fmla="*/ 53 h 239"/>
                      <a:gd name="T60" fmla="*/ 71 w 634"/>
                      <a:gd name="T61" fmla="*/ 60 h 239"/>
                      <a:gd name="T62" fmla="*/ 50 w 634"/>
                      <a:gd name="T63" fmla="*/ 67 h 239"/>
                      <a:gd name="T64" fmla="*/ 28 w 634"/>
                      <a:gd name="T65" fmla="*/ 74 h 239"/>
                      <a:gd name="T66" fmla="*/ 4 w 634"/>
                      <a:gd name="T67" fmla="*/ 80 h 239"/>
                      <a:gd name="T68" fmla="*/ 0 w 634"/>
                      <a:gd name="T69" fmla="*/ 77 h 2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239">
                        <a:moveTo>
                          <a:pt x="0" y="231"/>
                        </a:moveTo>
                        <a:lnTo>
                          <a:pt x="6" y="229"/>
                        </a:lnTo>
                        <a:lnTo>
                          <a:pt x="24" y="223"/>
                        </a:lnTo>
                        <a:lnTo>
                          <a:pt x="52" y="214"/>
                        </a:lnTo>
                        <a:lnTo>
                          <a:pt x="88" y="202"/>
                        </a:lnTo>
                        <a:lnTo>
                          <a:pt x="131" y="188"/>
                        </a:lnTo>
                        <a:lnTo>
                          <a:pt x="180" y="171"/>
                        </a:lnTo>
                        <a:lnTo>
                          <a:pt x="233" y="154"/>
                        </a:lnTo>
                        <a:lnTo>
                          <a:pt x="288" y="135"/>
                        </a:lnTo>
                        <a:lnTo>
                          <a:pt x="343" y="116"/>
                        </a:lnTo>
                        <a:lnTo>
                          <a:pt x="398" y="96"/>
                        </a:lnTo>
                        <a:lnTo>
                          <a:pt x="451" y="77"/>
                        </a:lnTo>
                        <a:lnTo>
                          <a:pt x="500" y="58"/>
                        </a:lnTo>
                        <a:lnTo>
                          <a:pt x="543" y="41"/>
                        </a:lnTo>
                        <a:lnTo>
                          <a:pt x="580" y="25"/>
                        </a:lnTo>
                        <a:lnTo>
                          <a:pt x="609" y="11"/>
                        </a:lnTo>
                        <a:lnTo>
                          <a:pt x="628" y="0"/>
                        </a:lnTo>
                        <a:lnTo>
                          <a:pt x="634" y="8"/>
                        </a:lnTo>
                        <a:lnTo>
                          <a:pt x="631" y="9"/>
                        </a:lnTo>
                        <a:lnTo>
                          <a:pt x="622" y="14"/>
                        </a:lnTo>
                        <a:lnTo>
                          <a:pt x="609" y="20"/>
                        </a:lnTo>
                        <a:lnTo>
                          <a:pt x="591" y="30"/>
                        </a:lnTo>
                        <a:lnTo>
                          <a:pt x="567" y="41"/>
                        </a:lnTo>
                        <a:lnTo>
                          <a:pt x="538" y="54"/>
                        </a:lnTo>
                        <a:lnTo>
                          <a:pt x="505" y="69"/>
                        </a:lnTo>
                        <a:lnTo>
                          <a:pt x="468" y="85"/>
                        </a:lnTo>
                        <a:lnTo>
                          <a:pt x="425" y="103"/>
                        </a:lnTo>
                        <a:lnTo>
                          <a:pt x="378" y="120"/>
                        </a:lnTo>
                        <a:lnTo>
                          <a:pt x="327" y="139"/>
                        </a:lnTo>
                        <a:lnTo>
                          <a:pt x="272" y="159"/>
                        </a:lnTo>
                        <a:lnTo>
                          <a:pt x="213" y="180"/>
                        </a:lnTo>
                        <a:lnTo>
                          <a:pt x="150" y="199"/>
                        </a:lnTo>
                        <a:lnTo>
                          <a:pt x="83" y="220"/>
                        </a:lnTo>
                        <a:lnTo>
                          <a:pt x="12" y="239"/>
                        </a:lnTo>
                        <a:lnTo>
                          <a:pt x="0" y="2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8" name="Freeform 381"/>
                  <p:cNvSpPr>
                    <a:spLocks/>
                  </p:cNvSpPr>
                  <p:nvPr/>
                </p:nvSpPr>
                <p:spPr bwMode="auto">
                  <a:xfrm>
                    <a:off x="3408" y="2758"/>
                    <a:ext cx="255" cy="199"/>
                  </a:xfrm>
                  <a:custGeom>
                    <a:avLst/>
                    <a:gdLst>
                      <a:gd name="T0" fmla="*/ 2 w 763"/>
                      <a:gd name="T1" fmla="*/ 14 h 597"/>
                      <a:gd name="T2" fmla="*/ 2 w 763"/>
                      <a:gd name="T3" fmla="*/ 51 h 597"/>
                      <a:gd name="T4" fmla="*/ 7 w 763"/>
                      <a:gd name="T5" fmla="*/ 86 h 597"/>
                      <a:gd name="T6" fmla="*/ 7 w 763"/>
                      <a:gd name="T7" fmla="*/ 101 h 597"/>
                      <a:gd name="T8" fmla="*/ 7 w 763"/>
                      <a:gd name="T9" fmla="*/ 105 h 597"/>
                      <a:gd name="T10" fmla="*/ 9 w 763"/>
                      <a:gd name="T11" fmla="*/ 114 h 597"/>
                      <a:gd name="T12" fmla="*/ 19 w 763"/>
                      <a:gd name="T13" fmla="*/ 122 h 597"/>
                      <a:gd name="T14" fmla="*/ 24 w 763"/>
                      <a:gd name="T15" fmla="*/ 123 h 597"/>
                      <a:gd name="T16" fmla="*/ 36 w 763"/>
                      <a:gd name="T17" fmla="*/ 128 h 597"/>
                      <a:gd name="T18" fmla="*/ 52 w 763"/>
                      <a:gd name="T19" fmla="*/ 133 h 597"/>
                      <a:gd name="T20" fmla="*/ 70 w 763"/>
                      <a:gd name="T21" fmla="*/ 139 h 597"/>
                      <a:gd name="T22" fmla="*/ 85 w 763"/>
                      <a:gd name="T23" fmla="*/ 143 h 597"/>
                      <a:gd name="T24" fmla="*/ 100 w 763"/>
                      <a:gd name="T25" fmla="*/ 148 h 597"/>
                      <a:gd name="T26" fmla="*/ 121 w 763"/>
                      <a:gd name="T27" fmla="*/ 156 h 597"/>
                      <a:gd name="T28" fmla="*/ 146 w 763"/>
                      <a:gd name="T29" fmla="*/ 166 h 597"/>
                      <a:gd name="T30" fmla="*/ 169 w 763"/>
                      <a:gd name="T31" fmla="*/ 175 h 597"/>
                      <a:gd name="T32" fmla="*/ 185 w 763"/>
                      <a:gd name="T33" fmla="*/ 183 h 597"/>
                      <a:gd name="T34" fmla="*/ 195 w 763"/>
                      <a:gd name="T35" fmla="*/ 187 h 597"/>
                      <a:gd name="T36" fmla="*/ 216 w 763"/>
                      <a:gd name="T37" fmla="*/ 195 h 597"/>
                      <a:gd name="T38" fmla="*/ 235 w 763"/>
                      <a:gd name="T39" fmla="*/ 199 h 597"/>
                      <a:gd name="T40" fmla="*/ 240 w 763"/>
                      <a:gd name="T41" fmla="*/ 193 h 597"/>
                      <a:gd name="T42" fmla="*/ 244 w 763"/>
                      <a:gd name="T43" fmla="*/ 171 h 597"/>
                      <a:gd name="T44" fmla="*/ 244 w 763"/>
                      <a:gd name="T45" fmla="*/ 140 h 597"/>
                      <a:gd name="T46" fmla="*/ 246 w 763"/>
                      <a:gd name="T47" fmla="*/ 112 h 597"/>
                      <a:gd name="T48" fmla="*/ 252 w 763"/>
                      <a:gd name="T49" fmla="*/ 93 h 597"/>
                      <a:gd name="T50" fmla="*/ 255 w 763"/>
                      <a:gd name="T51" fmla="*/ 66 h 597"/>
                      <a:gd name="T52" fmla="*/ 251 w 763"/>
                      <a:gd name="T53" fmla="*/ 75 h 597"/>
                      <a:gd name="T54" fmla="*/ 243 w 763"/>
                      <a:gd name="T55" fmla="*/ 91 h 597"/>
                      <a:gd name="T56" fmla="*/ 237 w 763"/>
                      <a:gd name="T57" fmla="*/ 108 h 597"/>
                      <a:gd name="T58" fmla="*/ 236 w 763"/>
                      <a:gd name="T59" fmla="*/ 142 h 597"/>
                      <a:gd name="T60" fmla="*/ 235 w 763"/>
                      <a:gd name="T61" fmla="*/ 155 h 597"/>
                      <a:gd name="T62" fmla="*/ 234 w 763"/>
                      <a:gd name="T63" fmla="*/ 158 h 597"/>
                      <a:gd name="T64" fmla="*/ 227 w 763"/>
                      <a:gd name="T65" fmla="*/ 163 h 597"/>
                      <a:gd name="T66" fmla="*/ 210 w 763"/>
                      <a:gd name="T67" fmla="*/ 164 h 597"/>
                      <a:gd name="T68" fmla="*/ 192 w 763"/>
                      <a:gd name="T69" fmla="*/ 158 h 597"/>
                      <a:gd name="T70" fmla="*/ 178 w 763"/>
                      <a:gd name="T71" fmla="*/ 153 h 597"/>
                      <a:gd name="T72" fmla="*/ 164 w 763"/>
                      <a:gd name="T73" fmla="*/ 149 h 597"/>
                      <a:gd name="T74" fmla="*/ 154 w 763"/>
                      <a:gd name="T75" fmla="*/ 146 h 597"/>
                      <a:gd name="T76" fmla="*/ 143 w 763"/>
                      <a:gd name="T77" fmla="*/ 142 h 597"/>
                      <a:gd name="T78" fmla="*/ 131 w 763"/>
                      <a:gd name="T79" fmla="*/ 137 h 597"/>
                      <a:gd name="T80" fmla="*/ 120 w 763"/>
                      <a:gd name="T81" fmla="*/ 131 h 597"/>
                      <a:gd name="T82" fmla="*/ 110 w 763"/>
                      <a:gd name="T83" fmla="*/ 126 h 597"/>
                      <a:gd name="T84" fmla="*/ 92 w 763"/>
                      <a:gd name="T85" fmla="*/ 115 h 597"/>
                      <a:gd name="T86" fmla="*/ 76 w 763"/>
                      <a:gd name="T87" fmla="*/ 107 h 597"/>
                      <a:gd name="T88" fmla="*/ 62 w 763"/>
                      <a:gd name="T89" fmla="*/ 104 h 597"/>
                      <a:gd name="T90" fmla="*/ 44 w 763"/>
                      <a:gd name="T91" fmla="*/ 98 h 597"/>
                      <a:gd name="T92" fmla="*/ 28 w 763"/>
                      <a:gd name="T93" fmla="*/ 90 h 597"/>
                      <a:gd name="T94" fmla="*/ 23 w 763"/>
                      <a:gd name="T95" fmla="*/ 80 h 597"/>
                      <a:gd name="T96" fmla="*/ 16 w 763"/>
                      <a:gd name="T97" fmla="*/ 57 h 597"/>
                      <a:gd name="T98" fmla="*/ 13 w 763"/>
                      <a:gd name="T99" fmla="*/ 44 h 597"/>
                      <a:gd name="T100" fmla="*/ 6 w 763"/>
                      <a:gd name="T101" fmla="*/ 13 h 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3" h="597">
                        <a:moveTo>
                          <a:pt x="12" y="0"/>
                        </a:moveTo>
                        <a:lnTo>
                          <a:pt x="10" y="12"/>
                        </a:lnTo>
                        <a:lnTo>
                          <a:pt x="5" y="41"/>
                        </a:lnTo>
                        <a:lnTo>
                          <a:pt x="0" y="79"/>
                        </a:lnTo>
                        <a:lnTo>
                          <a:pt x="0" y="114"/>
                        </a:lnTo>
                        <a:lnTo>
                          <a:pt x="5" y="152"/>
                        </a:lnTo>
                        <a:lnTo>
                          <a:pt x="12" y="197"/>
                        </a:lnTo>
                        <a:lnTo>
                          <a:pt x="18" y="236"/>
                        </a:lnTo>
                        <a:lnTo>
                          <a:pt x="22" y="258"/>
                        </a:lnTo>
                        <a:lnTo>
                          <a:pt x="22" y="271"/>
                        </a:lnTo>
                        <a:lnTo>
                          <a:pt x="22" y="288"/>
                        </a:lnTo>
                        <a:lnTo>
                          <a:pt x="22" y="303"/>
                        </a:lnTo>
                        <a:lnTo>
                          <a:pt x="22" y="309"/>
                        </a:lnTo>
                        <a:lnTo>
                          <a:pt x="22" y="311"/>
                        </a:lnTo>
                        <a:lnTo>
                          <a:pt x="22" y="316"/>
                        </a:lnTo>
                        <a:lnTo>
                          <a:pt x="22" y="324"/>
                        </a:lnTo>
                        <a:lnTo>
                          <a:pt x="24" y="332"/>
                        </a:lnTo>
                        <a:lnTo>
                          <a:pt x="28" y="343"/>
                        </a:lnTo>
                        <a:lnTo>
                          <a:pt x="34" y="352"/>
                        </a:lnTo>
                        <a:lnTo>
                          <a:pt x="44" y="360"/>
                        </a:lnTo>
                        <a:lnTo>
                          <a:pt x="57" y="366"/>
                        </a:lnTo>
                        <a:lnTo>
                          <a:pt x="59" y="367"/>
                        </a:lnTo>
                        <a:lnTo>
                          <a:pt x="64" y="368"/>
                        </a:lnTo>
                        <a:lnTo>
                          <a:pt x="72" y="370"/>
                        </a:lnTo>
                        <a:lnTo>
                          <a:pt x="81" y="375"/>
                        </a:lnTo>
                        <a:lnTo>
                          <a:pt x="93" y="378"/>
                        </a:lnTo>
                        <a:lnTo>
                          <a:pt x="108" y="383"/>
                        </a:lnTo>
                        <a:lnTo>
                          <a:pt x="122" y="388"/>
                        </a:lnTo>
                        <a:lnTo>
                          <a:pt x="138" y="393"/>
                        </a:lnTo>
                        <a:lnTo>
                          <a:pt x="156" y="398"/>
                        </a:lnTo>
                        <a:lnTo>
                          <a:pt x="173" y="404"/>
                        </a:lnTo>
                        <a:lnTo>
                          <a:pt x="191" y="409"/>
                        </a:lnTo>
                        <a:lnTo>
                          <a:pt x="208" y="416"/>
                        </a:lnTo>
                        <a:lnTo>
                          <a:pt x="225" y="421"/>
                        </a:lnTo>
                        <a:lnTo>
                          <a:pt x="240" y="426"/>
                        </a:lnTo>
                        <a:lnTo>
                          <a:pt x="254" y="430"/>
                        </a:lnTo>
                        <a:lnTo>
                          <a:pt x="268" y="434"/>
                        </a:lnTo>
                        <a:lnTo>
                          <a:pt x="281" y="438"/>
                        </a:lnTo>
                        <a:lnTo>
                          <a:pt x="298" y="444"/>
                        </a:lnTo>
                        <a:lnTo>
                          <a:pt x="318" y="452"/>
                        </a:lnTo>
                        <a:lnTo>
                          <a:pt x="339" y="460"/>
                        </a:lnTo>
                        <a:lnTo>
                          <a:pt x="363" y="468"/>
                        </a:lnTo>
                        <a:lnTo>
                          <a:pt x="387" y="478"/>
                        </a:lnTo>
                        <a:lnTo>
                          <a:pt x="411" y="487"/>
                        </a:lnTo>
                        <a:lnTo>
                          <a:pt x="437" y="498"/>
                        </a:lnTo>
                        <a:lnTo>
                          <a:pt x="461" y="507"/>
                        </a:lnTo>
                        <a:lnTo>
                          <a:pt x="484" y="517"/>
                        </a:lnTo>
                        <a:lnTo>
                          <a:pt x="506" y="525"/>
                        </a:lnTo>
                        <a:lnTo>
                          <a:pt x="525" y="535"/>
                        </a:lnTo>
                        <a:lnTo>
                          <a:pt x="542" y="542"/>
                        </a:lnTo>
                        <a:lnTo>
                          <a:pt x="555" y="548"/>
                        </a:lnTo>
                        <a:lnTo>
                          <a:pt x="565" y="553"/>
                        </a:lnTo>
                        <a:lnTo>
                          <a:pt x="571" y="556"/>
                        </a:lnTo>
                        <a:lnTo>
                          <a:pt x="583" y="562"/>
                        </a:lnTo>
                        <a:lnTo>
                          <a:pt x="600" y="570"/>
                        </a:lnTo>
                        <a:lnTo>
                          <a:pt x="622" y="578"/>
                        </a:lnTo>
                        <a:lnTo>
                          <a:pt x="645" y="586"/>
                        </a:lnTo>
                        <a:lnTo>
                          <a:pt x="669" y="592"/>
                        </a:lnTo>
                        <a:lnTo>
                          <a:pt x="688" y="597"/>
                        </a:lnTo>
                        <a:lnTo>
                          <a:pt x="704" y="597"/>
                        </a:lnTo>
                        <a:lnTo>
                          <a:pt x="712" y="594"/>
                        </a:lnTo>
                        <a:lnTo>
                          <a:pt x="713" y="590"/>
                        </a:lnTo>
                        <a:lnTo>
                          <a:pt x="717" y="580"/>
                        </a:lnTo>
                        <a:lnTo>
                          <a:pt x="721" y="562"/>
                        </a:lnTo>
                        <a:lnTo>
                          <a:pt x="726" y="540"/>
                        </a:lnTo>
                        <a:lnTo>
                          <a:pt x="731" y="514"/>
                        </a:lnTo>
                        <a:lnTo>
                          <a:pt x="734" y="484"/>
                        </a:lnTo>
                        <a:lnTo>
                          <a:pt x="734" y="454"/>
                        </a:lnTo>
                        <a:lnTo>
                          <a:pt x="731" y="421"/>
                        </a:lnTo>
                        <a:lnTo>
                          <a:pt x="729" y="389"/>
                        </a:lnTo>
                        <a:lnTo>
                          <a:pt x="730" y="360"/>
                        </a:lnTo>
                        <a:lnTo>
                          <a:pt x="735" y="335"/>
                        </a:lnTo>
                        <a:lnTo>
                          <a:pt x="742" y="312"/>
                        </a:lnTo>
                        <a:lnTo>
                          <a:pt x="748" y="293"/>
                        </a:lnTo>
                        <a:lnTo>
                          <a:pt x="754" y="279"/>
                        </a:lnTo>
                        <a:lnTo>
                          <a:pt x="758" y="271"/>
                        </a:lnTo>
                        <a:lnTo>
                          <a:pt x="760" y="268"/>
                        </a:lnTo>
                        <a:lnTo>
                          <a:pt x="763" y="197"/>
                        </a:lnTo>
                        <a:lnTo>
                          <a:pt x="762" y="200"/>
                        </a:lnTo>
                        <a:lnTo>
                          <a:pt x="758" y="210"/>
                        </a:lnTo>
                        <a:lnTo>
                          <a:pt x="752" y="224"/>
                        </a:lnTo>
                        <a:lnTo>
                          <a:pt x="745" y="240"/>
                        </a:lnTo>
                        <a:lnTo>
                          <a:pt x="736" y="258"/>
                        </a:lnTo>
                        <a:lnTo>
                          <a:pt x="728" y="274"/>
                        </a:lnTo>
                        <a:lnTo>
                          <a:pt x="721" y="288"/>
                        </a:lnTo>
                        <a:lnTo>
                          <a:pt x="716" y="300"/>
                        </a:lnTo>
                        <a:lnTo>
                          <a:pt x="709" y="325"/>
                        </a:lnTo>
                        <a:lnTo>
                          <a:pt x="705" y="362"/>
                        </a:lnTo>
                        <a:lnTo>
                          <a:pt x="704" y="399"/>
                        </a:lnTo>
                        <a:lnTo>
                          <a:pt x="706" y="425"/>
                        </a:lnTo>
                        <a:lnTo>
                          <a:pt x="707" y="440"/>
                        </a:lnTo>
                        <a:lnTo>
                          <a:pt x="706" y="454"/>
                        </a:lnTo>
                        <a:lnTo>
                          <a:pt x="704" y="464"/>
                        </a:lnTo>
                        <a:lnTo>
                          <a:pt x="703" y="467"/>
                        </a:lnTo>
                        <a:lnTo>
                          <a:pt x="702" y="469"/>
                        </a:lnTo>
                        <a:lnTo>
                          <a:pt x="699" y="473"/>
                        </a:lnTo>
                        <a:lnTo>
                          <a:pt x="695" y="478"/>
                        </a:lnTo>
                        <a:lnTo>
                          <a:pt x="688" y="484"/>
                        </a:lnTo>
                        <a:lnTo>
                          <a:pt x="679" y="490"/>
                        </a:lnTo>
                        <a:lnTo>
                          <a:pt x="666" y="494"/>
                        </a:lnTo>
                        <a:lnTo>
                          <a:pt x="649" y="495"/>
                        </a:lnTo>
                        <a:lnTo>
                          <a:pt x="629" y="493"/>
                        </a:lnTo>
                        <a:lnTo>
                          <a:pt x="608" y="487"/>
                        </a:lnTo>
                        <a:lnTo>
                          <a:pt x="590" y="481"/>
                        </a:lnTo>
                        <a:lnTo>
                          <a:pt x="574" y="475"/>
                        </a:lnTo>
                        <a:lnTo>
                          <a:pt x="561" y="469"/>
                        </a:lnTo>
                        <a:lnTo>
                          <a:pt x="547" y="463"/>
                        </a:lnTo>
                        <a:lnTo>
                          <a:pt x="533" y="458"/>
                        </a:lnTo>
                        <a:lnTo>
                          <a:pt x="518" y="453"/>
                        </a:lnTo>
                        <a:lnTo>
                          <a:pt x="502" y="450"/>
                        </a:lnTo>
                        <a:lnTo>
                          <a:pt x="492" y="448"/>
                        </a:lnTo>
                        <a:lnTo>
                          <a:pt x="482" y="445"/>
                        </a:lnTo>
                        <a:lnTo>
                          <a:pt x="472" y="443"/>
                        </a:lnTo>
                        <a:lnTo>
                          <a:pt x="461" y="439"/>
                        </a:lnTo>
                        <a:lnTo>
                          <a:pt x="449" y="436"/>
                        </a:lnTo>
                        <a:lnTo>
                          <a:pt x="438" y="431"/>
                        </a:lnTo>
                        <a:lnTo>
                          <a:pt x="427" y="427"/>
                        </a:lnTo>
                        <a:lnTo>
                          <a:pt x="415" y="422"/>
                        </a:lnTo>
                        <a:lnTo>
                          <a:pt x="403" y="417"/>
                        </a:lnTo>
                        <a:lnTo>
                          <a:pt x="392" y="411"/>
                        </a:lnTo>
                        <a:lnTo>
                          <a:pt x="381" y="405"/>
                        </a:lnTo>
                        <a:lnTo>
                          <a:pt x="369" y="399"/>
                        </a:lnTo>
                        <a:lnTo>
                          <a:pt x="359" y="393"/>
                        </a:lnTo>
                        <a:lnTo>
                          <a:pt x="348" y="388"/>
                        </a:lnTo>
                        <a:lnTo>
                          <a:pt x="338" y="382"/>
                        </a:lnTo>
                        <a:lnTo>
                          <a:pt x="329" y="377"/>
                        </a:lnTo>
                        <a:lnTo>
                          <a:pt x="311" y="366"/>
                        </a:lnTo>
                        <a:lnTo>
                          <a:pt x="293" y="355"/>
                        </a:lnTo>
                        <a:lnTo>
                          <a:pt x="276" y="346"/>
                        </a:lnTo>
                        <a:lnTo>
                          <a:pt x="259" y="337"/>
                        </a:lnTo>
                        <a:lnTo>
                          <a:pt x="243" y="328"/>
                        </a:lnTo>
                        <a:lnTo>
                          <a:pt x="228" y="322"/>
                        </a:lnTo>
                        <a:lnTo>
                          <a:pt x="213" y="318"/>
                        </a:lnTo>
                        <a:lnTo>
                          <a:pt x="201" y="315"/>
                        </a:lnTo>
                        <a:lnTo>
                          <a:pt x="187" y="313"/>
                        </a:lnTo>
                        <a:lnTo>
                          <a:pt x="169" y="308"/>
                        </a:lnTo>
                        <a:lnTo>
                          <a:pt x="151" y="301"/>
                        </a:lnTo>
                        <a:lnTo>
                          <a:pt x="131" y="293"/>
                        </a:lnTo>
                        <a:lnTo>
                          <a:pt x="113" y="285"/>
                        </a:lnTo>
                        <a:lnTo>
                          <a:pt x="96" y="277"/>
                        </a:lnTo>
                        <a:lnTo>
                          <a:pt x="85" y="270"/>
                        </a:lnTo>
                        <a:lnTo>
                          <a:pt x="79" y="265"/>
                        </a:lnTo>
                        <a:lnTo>
                          <a:pt x="76" y="256"/>
                        </a:lnTo>
                        <a:lnTo>
                          <a:pt x="70" y="239"/>
                        </a:lnTo>
                        <a:lnTo>
                          <a:pt x="64" y="218"/>
                        </a:lnTo>
                        <a:lnTo>
                          <a:pt x="56" y="194"/>
                        </a:lnTo>
                        <a:lnTo>
                          <a:pt x="49" y="171"/>
                        </a:lnTo>
                        <a:lnTo>
                          <a:pt x="43" y="152"/>
                        </a:lnTo>
                        <a:lnTo>
                          <a:pt x="39" y="139"/>
                        </a:lnTo>
                        <a:lnTo>
                          <a:pt x="38" y="133"/>
                        </a:lnTo>
                        <a:lnTo>
                          <a:pt x="35" y="118"/>
                        </a:lnTo>
                        <a:lnTo>
                          <a:pt x="27" y="82"/>
                        </a:lnTo>
                        <a:lnTo>
                          <a:pt x="17" y="39"/>
                        </a:lnTo>
                        <a:lnTo>
                          <a:pt x="1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09" name="Freeform 382"/>
                  <p:cNvSpPr>
                    <a:spLocks/>
                  </p:cNvSpPr>
                  <p:nvPr/>
                </p:nvSpPr>
                <p:spPr bwMode="auto">
                  <a:xfrm>
                    <a:off x="3514" y="2776"/>
                    <a:ext cx="26" cy="35"/>
                  </a:xfrm>
                  <a:custGeom>
                    <a:avLst/>
                    <a:gdLst>
                      <a:gd name="T0" fmla="*/ 10 w 80"/>
                      <a:gd name="T1" fmla="*/ 0 h 105"/>
                      <a:gd name="T2" fmla="*/ 10 w 80"/>
                      <a:gd name="T3" fmla="*/ 0 h 105"/>
                      <a:gd name="T4" fmla="*/ 9 w 80"/>
                      <a:gd name="T5" fmla="*/ 0 h 105"/>
                      <a:gd name="T6" fmla="*/ 9 w 80"/>
                      <a:gd name="T7" fmla="*/ 0 h 105"/>
                      <a:gd name="T8" fmla="*/ 8 w 80"/>
                      <a:gd name="T9" fmla="*/ 0 h 105"/>
                      <a:gd name="T10" fmla="*/ 11 w 80"/>
                      <a:gd name="T11" fmla="*/ 3 h 105"/>
                      <a:gd name="T12" fmla="*/ 12 w 80"/>
                      <a:gd name="T13" fmla="*/ 6 h 105"/>
                      <a:gd name="T14" fmla="*/ 14 w 80"/>
                      <a:gd name="T15" fmla="*/ 10 h 105"/>
                      <a:gd name="T16" fmla="*/ 14 w 80"/>
                      <a:gd name="T17" fmla="*/ 13 h 105"/>
                      <a:gd name="T18" fmla="*/ 14 w 80"/>
                      <a:gd name="T19" fmla="*/ 17 h 105"/>
                      <a:gd name="T20" fmla="*/ 13 w 80"/>
                      <a:gd name="T21" fmla="*/ 20 h 105"/>
                      <a:gd name="T22" fmla="*/ 12 w 80"/>
                      <a:gd name="T23" fmla="*/ 23 h 105"/>
                      <a:gd name="T24" fmla="*/ 10 w 80"/>
                      <a:gd name="T25" fmla="*/ 25 h 105"/>
                      <a:gd name="T26" fmla="*/ 8 w 80"/>
                      <a:gd name="T27" fmla="*/ 27 h 105"/>
                      <a:gd name="T28" fmla="*/ 6 w 80"/>
                      <a:gd name="T29" fmla="*/ 29 h 105"/>
                      <a:gd name="T30" fmla="*/ 3 w 80"/>
                      <a:gd name="T31" fmla="*/ 30 h 105"/>
                      <a:gd name="T32" fmla="*/ 0 w 80"/>
                      <a:gd name="T33" fmla="*/ 31 h 105"/>
                      <a:gd name="T34" fmla="*/ 1 w 80"/>
                      <a:gd name="T35" fmla="*/ 32 h 105"/>
                      <a:gd name="T36" fmla="*/ 2 w 80"/>
                      <a:gd name="T37" fmla="*/ 33 h 105"/>
                      <a:gd name="T38" fmla="*/ 4 w 80"/>
                      <a:gd name="T39" fmla="*/ 33 h 105"/>
                      <a:gd name="T40" fmla="*/ 5 w 80"/>
                      <a:gd name="T41" fmla="*/ 34 h 105"/>
                      <a:gd name="T42" fmla="*/ 6 w 80"/>
                      <a:gd name="T43" fmla="*/ 34 h 105"/>
                      <a:gd name="T44" fmla="*/ 7 w 80"/>
                      <a:gd name="T45" fmla="*/ 35 h 105"/>
                      <a:gd name="T46" fmla="*/ 9 w 80"/>
                      <a:gd name="T47" fmla="*/ 35 h 105"/>
                      <a:gd name="T48" fmla="*/ 10 w 80"/>
                      <a:gd name="T49" fmla="*/ 35 h 105"/>
                      <a:gd name="T50" fmla="*/ 13 w 80"/>
                      <a:gd name="T51" fmla="*/ 35 h 105"/>
                      <a:gd name="T52" fmla="*/ 16 w 80"/>
                      <a:gd name="T53" fmla="*/ 34 h 105"/>
                      <a:gd name="T54" fmla="*/ 19 w 80"/>
                      <a:gd name="T55" fmla="*/ 32 h 105"/>
                      <a:gd name="T56" fmla="*/ 21 w 80"/>
                      <a:gd name="T57" fmla="*/ 30 h 105"/>
                      <a:gd name="T58" fmla="*/ 23 w 80"/>
                      <a:gd name="T59" fmla="*/ 27 h 105"/>
                      <a:gd name="T60" fmla="*/ 25 w 80"/>
                      <a:gd name="T61" fmla="*/ 24 h 105"/>
                      <a:gd name="T62" fmla="*/ 26 w 80"/>
                      <a:gd name="T63" fmla="*/ 21 h 105"/>
                      <a:gd name="T64" fmla="*/ 26 w 80"/>
                      <a:gd name="T65" fmla="*/ 18 h 105"/>
                      <a:gd name="T66" fmla="*/ 26 w 80"/>
                      <a:gd name="T67" fmla="*/ 14 h 105"/>
                      <a:gd name="T68" fmla="*/ 25 w 80"/>
                      <a:gd name="T69" fmla="*/ 11 h 105"/>
                      <a:gd name="T70" fmla="*/ 23 w 80"/>
                      <a:gd name="T71" fmla="*/ 8 h 105"/>
                      <a:gd name="T72" fmla="*/ 21 w 80"/>
                      <a:gd name="T73" fmla="*/ 5 h 105"/>
                      <a:gd name="T74" fmla="*/ 19 w 80"/>
                      <a:gd name="T75" fmla="*/ 3 h 105"/>
                      <a:gd name="T76" fmla="*/ 16 w 80"/>
                      <a:gd name="T77" fmla="*/ 1 h 105"/>
                      <a:gd name="T78" fmla="*/ 13 w 80"/>
                      <a:gd name="T79" fmla="*/ 0 h 105"/>
                      <a:gd name="T80" fmla="*/ 10 w 80"/>
                      <a:gd name="T81" fmla="*/ 0 h 1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0" h="105">
                        <a:moveTo>
                          <a:pt x="32" y="0"/>
                        </a:moveTo>
                        <a:lnTo>
                          <a:pt x="31" y="0"/>
                        </a:lnTo>
                        <a:lnTo>
                          <a:pt x="29" y="0"/>
                        </a:lnTo>
                        <a:lnTo>
                          <a:pt x="28" y="1"/>
                        </a:lnTo>
                        <a:lnTo>
                          <a:pt x="26" y="1"/>
                        </a:lnTo>
                        <a:lnTo>
                          <a:pt x="33" y="9"/>
                        </a:lnTo>
                        <a:lnTo>
                          <a:pt x="38" y="18"/>
                        </a:lnTo>
                        <a:lnTo>
                          <a:pt x="42" y="29"/>
                        </a:lnTo>
                        <a:lnTo>
                          <a:pt x="43" y="40"/>
                        </a:lnTo>
                        <a:lnTo>
                          <a:pt x="42" y="51"/>
                        </a:lnTo>
                        <a:lnTo>
                          <a:pt x="40" y="60"/>
                        </a:lnTo>
                        <a:lnTo>
                          <a:pt x="36" y="68"/>
                        </a:lnTo>
                        <a:lnTo>
                          <a:pt x="31" y="75"/>
                        </a:lnTo>
                        <a:lnTo>
                          <a:pt x="25" y="81"/>
                        </a:lnTo>
                        <a:lnTo>
                          <a:pt x="17" y="87"/>
                        </a:lnTo>
                        <a:lnTo>
                          <a:pt x="9" y="91"/>
                        </a:lnTo>
                        <a:lnTo>
                          <a:pt x="0" y="93"/>
                        </a:lnTo>
                        <a:lnTo>
                          <a:pt x="3" y="96"/>
                        </a:lnTo>
                        <a:lnTo>
                          <a:pt x="7" y="98"/>
                        </a:lnTo>
                        <a:lnTo>
                          <a:pt x="11" y="100"/>
                        </a:lnTo>
                        <a:lnTo>
                          <a:pt x="14" y="102"/>
                        </a:lnTo>
                        <a:lnTo>
                          <a:pt x="18" y="103"/>
                        </a:lnTo>
                        <a:lnTo>
                          <a:pt x="22" y="104"/>
                        </a:lnTo>
                        <a:lnTo>
                          <a:pt x="28" y="105"/>
                        </a:lnTo>
                        <a:lnTo>
                          <a:pt x="32" y="105"/>
                        </a:lnTo>
                        <a:lnTo>
                          <a:pt x="41" y="104"/>
                        </a:lnTo>
                        <a:lnTo>
                          <a:pt x="50" y="101"/>
                        </a:lnTo>
                        <a:lnTo>
                          <a:pt x="58" y="96"/>
                        </a:lnTo>
                        <a:lnTo>
                          <a:pt x="66" y="90"/>
                        </a:lnTo>
                        <a:lnTo>
                          <a:pt x="72" y="81"/>
                        </a:lnTo>
                        <a:lnTo>
                          <a:pt x="76" y="73"/>
                        </a:lnTo>
                        <a:lnTo>
                          <a:pt x="79" y="63"/>
                        </a:lnTo>
                        <a:lnTo>
                          <a:pt x="80" y="53"/>
                        </a:lnTo>
                        <a:lnTo>
                          <a:pt x="79" y="41"/>
                        </a:lnTo>
                        <a:lnTo>
                          <a:pt x="76" y="32"/>
                        </a:lnTo>
                        <a:lnTo>
                          <a:pt x="72" y="23"/>
                        </a:lnTo>
                        <a:lnTo>
                          <a:pt x="66" y="16"/>
                        </a:lnTo>
                        <a:lnTo>
                          <a:pt x="58" y="9"/>
                        </a:lnTo>
                        <a:lnTo>
                          <a:pt x="50" y="4"/>
                        </a:lnTo>
                        <a:lnTo>
                          <a:pt x="41" y="1"/>
                        </a:lnTo>
                        <a:lnTo>
                          <a:pt x="3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0" name="Freeform 383"/>
                  <p:cNvSpPr>
                    <a:spLocks/>
                  </p:cNvSpPr>
                  <p:nvPr/>
                </p:nvSpPr>
                <p:spPr bwMode="auto">
                  <a:xfrm>
                    <a:off x="3508" y="2776"/>
                    <a:ext cx="20" cy="31"/>
                  </a:xfrm>
                  <a:custGeom>
                    <a:avLst/>
                    <a:gdLst>
                      <a:gd name="T0" fmla="*/ 20 w 60"/>
                      <a:gd name="T1" fmla="*/ 13 h 92"/>
                      <a:gd name="T2" fmla="*/ 20 w 60"/>
                      <a:gd name="T3" fmla="*/ 9 h 92"/>
                      <a:gd name="T4" fmla="*/ 18 w 60"/>
                      <a:gd name="T5" fmla="*/ 6 h 92"/>
                      <a:gd name="T6" fmla="*/ 17 w 60"/>
                      <a:gd name="T7" fmla="*/ 3 h 92"/>
                      <a:gd name="T8" fmla="*/ 14 w 60"/>
                      <a:gd name="T9" fmla="*/ 0 h 92"/>
                      <a:gd name="T10" fmla="*/ 11 w 60"/>
                      <a:gd name="T11" fmla="*/ 1 h 92"/>
                      <a:gd name="T12" fmla="*/ 9 w 60"/>
                      <a:gd name="T13" fmla="*/ 2 h 92"/>
                      <a:gd name="T14" fmla="*/ 6 w 60"/>
                      <a:gd name="T15" fmla="*/ 4 h 92"/>
                      <a:gd name="T16" fmla="*/ 4 w 60"/>
                      <a:gd name="T17" fmla="*/ 6 h 92"/>
                      <a:gd name="T18" fmla="*/ 3 w 60"/>
                      <a:gd name="T19" fmla="*/ 8 h 92"/>
                      <a:gd name="T20" fmla="*/ 1 w 60"/>
                      <a:gd name="T21" fmla="*/ 11 h 92"/>
                      <a:gd name="T22" fmla="*/ 1 w 60"/>
                      <a:gd name="T23" fmla="*/ 14 h 92"/>
                      <a:gd name="T24" fmla="*/ 0 w 60"/>
                      <a:gd name="T25" fmla="*/ 18 h 92"/>
                      <a:gd name="T26" fmla="*/ 1 w 60"/>
                      <a:gd name="T27" fmla="*/ 21 h 92"/>
                      <a:gd name="T28" fmla="*/ 2 w 60"/>
                      <a:gd name="T29" fmla="*/ 25 h 92"/>
                      <a:gd name="T30" fmla="*/ 3 w 60"/>
                      <a:gd name="T31" fmla="*/ 28 h 92"/>
                      <a:gd name="T32" fmla="*/ 6 w 60"/>
                      <a:gd name="T33" fmla="*/ 31 h 92"/>
                      <a:gd name="T34" fmla="*/ 9 w 60"/>
                      <a:gd name="T35" fmla="*/ 30 h 92"/>
                      <a:gd name="T36" fmla="*/ 11 w 60"/>
                      <a:gd name="T37" fmla="*/ 29 h 92"/>
                      <a:gd name="T38" fmla="*/ 14 w 60"/>
                      <a:gd name="T39" fmla="*/ 27 h 92"/>
                      <a:gd name="T40" fmla="*/ 16 w 60"/>
                      <a:gd name="T41" fmla="*/ 25 h 92"/>
                      <a:gd name="T42" fmla="*/ 18 w 60"/>
                      <a:gd name="T43" fmla="*/ 23 h 92"/>
                      <a:gd name="T44" fmla="*/ 19 w 60"/>
                      <a:gd name="T45" fmla="*/ 20 h 92"/>
                      <a:gd name="T46" fmla="*/ 20 w 60"/>
                      <a:gd name="T47" fmla="*/ 17 h 92"/>
                      <a:gd name="T48" fmla="*/ 20 w 60"/>
                      <a:gd name="T49" fmla="*/ 13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2">
                        <a:moveTo>
                          <a:pt x="60" y="39"/>
                        </a:moveTo>
                        <a:lnTo>
                          <a:pt x="59" y="28"/>
                        </a:lnTo>
                        <a:lnTo>
                          <a:pt x="55" y="17"/>
                        </a:lnTo>
                        <a:lnTo>
                          <a:pt x="50" y="8"/>
                        </a:lnTo>
                        <a:lnTo>
                          <a:pt x="43" y="0"/>
                        </a:lnTo>
                        <a:lnTo>
                          <a:pt x="34" y="2"/>
                        </a:lnTo>
                        <a:lnTo>
                          <a:pt x="26" y="5"/>
                        </a:lnTo>
                        <a:lnTo>
                          <a:pt x="19" y="11"/>
                        </a:lnTo>
                        <a:lnTo>
                          <a:pt x="13" y="17"/>
                        </a:lnTo>
                        <a:lnTo>
                          <a:pt x="8" y="24"/>
                        </a:lnTo>
                        <a:lnTo>
                          <a:pt x="4" y="32"/>
                        </a:lnTo>
                        <a:lnTo>
                          <a:pt x="2" y="41"/>
                        </a:lnTo>
                        <a:lnTo>
                          <a:pt x="0" y="52"/>
                        </a:lnTo>
                        <a:lnTo>
                          <a:pt x="2" y="63"/>
                        </a:lnTo>
                        <a:lnTo>
                          <a:pt x="5" y="74"/>
                        </a:lnTo>
                        <a:lnTo>
                          <a:pt x="10" y="83"/>
                        </a:lnTo>
                        <a:lnTo>
                          <a:pt x="17" y="92"/>
                        </a:lnTo>
                        <a:lnTo>
                          <a:pt x="26" y="90"/>
                        </a:lnTo>
                        <a:lnTo>
                          <a:pt x="34" y="86"/>
                        </a:lnTo>
                        <a:lnTo>
                          <a:pt x="42" y="80"/>
                        </a:lnTo>
                        <a:lnTo>
                          <a:pt x="48" y="74"/>
                        </a:lnTo>
                        <a:lnTo>
                          <a:pt x="53" y="67"/>
                        </a:lnTo>
                        <a:lnTo>
                          <a:pt x="57" y="59"/>
                        </a:lnTo>
                        <a:lnTo>
                          <a:pt x="59" y="50"/>
                        </a:lnTo>
                        <a:lnTo>
                          <a:pt x="60" y="39"/>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1" name="Freeform 384"/>
                  <p:cNvSpPr>
                    <a:spLocks/>
                  </p:cNvSpPr>
                  <p:nvPr/>
                </p:nvSpPr>
                <p:spPr bwMode="auto">
                  <a:xfrm>
                    <a:off x="3510" y="2772"/>
                    <a:ext cx="26" cy="35"/>
                  </a:xfrm>
                  <a:custGeom>
                    <a:avLst/>
                    <a:gdLst>
                      <a:gd name="T0" fmla="*/ 10 w 79"/>
                      <a:gd name="T1" fmla="*/ 0 h 104"/>
                      <a:gd name="T2" fmla="*/ 10 w 79"/>
                      <a:gd name="T3" fmla="*/ 0 h 104"/>
                      <a:gd name="T4" fmla="*/ 9 w 79"/>
                      <a:gd name="T5" fmla="*/ 0 h 104"/>
                      <a:gd name="T6" fmla="*/ 9 w 79"/>
                      <a:gd name="T7" fmla="*/ 0 h 104"/>
                      <a:gd name="T8" fmla="*/ 8 w 79"/>
                      <a:gd name="T9" fmla="*/ 0 h 104"/>
                      <a:gd name="T10" fmla="*/ 10 w 79"/>
                      <a:gd name="T11" fmla="*/ 3 h 104"/>
                      <a:gd name="T12" fmla="*/ 13 w 79"/>
                      <a:gd name="T13" fmla="*/ 6 h 104"/>
                      <a:gd name="T14" fmla="*/ 13 w 79"/>
                      <a:gd name="T15" fmla="*/ 9 h 104"/>
                      <a:gd name="T16" fmla="*/ 14 w 79"/>
                      <a:gd name="T17" fmla="*/ 13 h 104"/>
                      <a:gd name="T18" fmla="*/ 13 w 79"/>
                      <a:gd name="T19" fmla="*/ 16 h 104"/>
                      <a:gd name="T20" fmla="*/ 13 w 79"/>
                      <a:gd name="T21" fmla="*/ 20 h 104"/>
                      <a:gd name="T22" fmla="*/ 11 w 79"/>
                      <a:gd name="T23" fmla="*/ 23 h 104"/>
                      <a:gd name="T24" fmla="*/ 10 w 79"/>
                      <a:gd name="T25" fmla="*/ 25 h 104"/>
                      <a:gd name="T26" fmla="*/ 8 w 79"/>
                      <a:gd name="T27" fmla="*/ 27 h 104"/>
                      <a:gd name="T28" fmla="*/ 5 w 79"/>
                      <a:gd name="T29" fmla="*/ 29 h 104"/>
                      <a:gd name="T30" fmla="*/ 3 w 79"/>
                      <a:gd name="T31" fmla="*/ 30 h 104"/>
                      <a:gd name="T32" fmla="*/ 0 w 79"/>
                      <a:gd name="T33" fmla="*/ 31 h 104"/>
                      <a:gd name="T34" fmla="*/ 1 w 79"/>
                      <a:gd name="T35" fmla="*/ 32 h 104"/>
                      <a:gd name="T36" fmla="*/ 2 w 79"/>
                      <a:gd name="T37" fmla="*/ 33 h 104"/>
                      <a:gd name="T38" fmla="*/ 3 w 79"/>
                      <a:gd name="T39" fmla="*/ 33 h 104"/>
                      <a:gd name="T40" fmla="*/ 5 w 79"/>
                      <a:gd name="T41" fmla="*/ 34 h 104"/>
                      <a:gd name="T42" fmla="*/ 6 w 79"/>
                      <a:gd name="T43" fmla="*/ 34 h 104"/>
                      <a:gd name="T44" fmla="*/ 7 w 79"/>
                      <a:gd name="T45" fmla="*/ 35 h 104"/>
                      <a:gd name="T46" fmla="*/ 9 w 79"/>
                      <a:gd name="T47" fmla="*/ 35 h 104"/>
                      <a:gd name="T48" fmla="*/ 10 w 79"/>
                      <a:gd name="T49" fmla="*/ 35 h 104"/>
                      <a:gd name="T50" fmla="*/ 13 w 79"/>
                      <a:gd name="T51" fmla="*/ 35 h 104"/>
                      <a:gd name="T52" fmla="*/ 16 w 79"/>
                      <a:gd name="T53" fmla="*/ 34 h 104"/>
                      <a:gd name="T54" fmla="*/ 19 w 79"/>
                      <a:gd name="T55" fmla="*/ 32 h 104"/>
                      <a:gd name="T56" fmla="*/ 21 w 79"/>
                      <a:gd name="T57" fmla="*/ 30 h 104"/>
                      <a:gd name="T58" fmla="*/ 23 w 79"/>
                      <a:gd name="T59" fmla="*/ 27 h 104"/>
                      <a:gd name="T60" fmla="*/ 24 w 79"/>
                      <a:gd name="T61" fmla="*/ 24 h 104"/>
                      <a:gd name="T62" fmla="*/ 26 w 79"/>
                      <a:gd name="T63" fmla="*/ 21 h 104"/>
                      <a:gd name="T64" fmla="*/ 26 w 79"/>
                      <a:gd name="T65" fmla="*/ 17 h 104"/>
                      <a:gd name="T66" fmla="*/ 26 w 79"/>
                      <a:gd name="T67" fmla="*/ 14 h 104"/>
                      <a:gd name="T68" fmla="*/ 24 w 79"/>
                      <a:gd name="T69" fmla="*/ 11 h 104"/>
                      <a:gd name="T70" fmla="*/ 23 w 79"/>
                      <a:gd name="T71" fmla="*/ 8 h 104"/>
                      <a:gd name="T72" fmla="*/ 21 w 79"/>
                      <a:gd name="T73" fmla="*/ 5 h 104"/>
                      <a:gd name="T74" fmla="*/ 19 w 79"/>
                      <a:gd name="T75" fmla="*/ 3 h 104"/>
                      <a:gd name="T76" fmla="*/ 16 w 79"/>
                      <a:gd name="T77" fmla="*/ 1 h 104"/>
                      <a:gd name="T78" fmla="*/ 13 w 79"/>
                      <a:gd name="T79" fmla="*/ 0 h 104"/>
                      <a:gd name="T80" fmla="*/ 10 w 79"/>
                      <a:gd name="T81" fmla="*/ 0 h 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04">
                        <a:moveTo>
                          <a:pt x="30" y="0"/>
                        </a:moveTo>
                        <a:lnTo>
                          <a:pt x="29" y="0"/>
                        </a:lnTo>
                        <a:lnTo>
                          <a:pt x="27" y="0"/>
                        </a:lnTo>
                        <a:lnTo>
                          <a:pt x="26" y="0"/>
                        </a:lnTo>
                        <a:lnTo>
                          <a:pt x="24" y="0"/>
                        </a:lnTo>
                        <a:lnTo>
                          <a:pt x="31" y="8"/>
                        </a:lnTo>
                        <a:lnTo>
                          <a:pt x="38" y="17"/>
                        </a:lnTo>
                        <a:lnTo>
                          <a:pt x="41" y="28"/>
                        </a:lnTo>
                        <a:lnTo>
                          <a:pt x="42" y="39"/>
                        </a:lnTo>
                        <a:lnTo>
                          <a:pt x="41" y="49"/>
                        </a:lnTo>
                        <a:lnTo>
                          <a:pt x="39" y="59"/>
                        </a:lnTo>
                        <a:lnTo>
                          <a:pt x="34" y="67"/>
                        </a:lnTo>
                        <a:lnTo>
                          <a:pt x="29" y="74"/>
                        </a:lnTo>
                        <a:lnTo>
                          <a:pt x="23" y="80"/>
                        </a:lnTo>
                        <a:lnTo>
                          <a:pt x="16" y="85"/>
                        </a:lnTo>
                        <a:lnTo>
                          <a:pt x="8" y="89"/>
                        </a:lnTo>
                        <a:lnTo>
                          <a:pt x="0" y="91"/>
                        </a:lnTo>
                        <a:lnTo>
                          <a:pt x="3" y="94"/>
                        </a:lnTo>
                        <a:lnTo>
                          <a:pt x="6" y="97"/>
                        </a:lnTo>
                        <a:lnTo>
                          <a:pt x="10" y="99"/>
                        </a:lnTo>
                        <a:lnTo>
                          <a:pt x="14" y="101"/>
                        </a:lnTo>
                        <a:lnTo>
                          <a:pt x="17" y="102"/>
                        </a:lnTo>
                        <a:lnTo>
                          <a:pt x="21" y="103"/>
                        </a:lnTo>
                        <a:lnTo>
                          <a:pt x="26" y="104"/>
                        </a:lnTo>
                        <a:lnTo>
                          <a:pt x="30" y="104"/>
                        </a:lnTo>
                        <a:lnTo>
                          <a:pt x="40" y="103"/>
                        </a:lnTo>
                        <a:lnTo>
                          <a:pt x="49" y="100"/>
                        </a:lnTo>
                        <a:lnTo>
                          <a:pt x="57" y="94"/>
                        </a:lnTo>
                        <a:lnTo>
                          <a:pt x="64" y="88"/>
                        </a:lnTo>
                        <a:lnTo>
                          <a:pt x="70" y="80"/>
                        </a:lnTo>
                        <a:lnTo>
                          <a:pt x="74" y="72"/>
                        </a:lnTo>
                        <a:lnTo>
                          <a:pt x="78" y="62"/>
                        </a:lnTo>
                        <a:lnTo>
                          <a:pt x="79" y="51"/>
                        </a:lnTo>
                        <a:lnTo>
                          <a:pt x="78" y="41"/>
                        </a:lnTo>
                        <a:lnTo>
                          <a:pt x="74" y="32"/>
                        </a:lnTo>
                        <a:lnTo>
                          <a:pt x="70" y="23"/>
                        </a:lnTo>
                        <a:lnTo>
                          <a:pt x="64" y="15"/>
                        </a:lnTo>
                        <a:lnTo>
                          <a:pt x="57" y="9"/>
                        </a:lnTo>
                        <a:lnTo>
                          <a:pt x="49" y="4"/>
                        </a:lnTo>
                        <a:lnTo>
                          <a:pt x="40" y="1"/>
                        </a:lnTo>
                        <a:lnTo>
                          <a:pt x="30" y="0"/>
                        </a:lnTo>
                        <a:close/>
                      </a:path>
                    </a:pathLst>
                  </a:custGeom>
                  <a:solidFill>
                    <a:srgbClr val="7F99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2" name="Freeform 385"/>
                  <p:cNvSpPr>
                    <a:spLocks/>
                  </p:cNvSpPr>
                  <p:nvPr/>
                </p:nvSpPr>
                <p:spPr bwMode="auto">
                  <a:xfrm>
                    <a:off x="3504" y="2772"/>
                    <a:ext cx="20" cy="30"/>
                  </a:xfrm>
                  <a:custGeom>
                    <a:avLst/>
                    <a:gdLst>
                      <a:gd name="T0" fmla="*/ 20 w 60"/>
                      <a:gd name="T1" fmla="*/ 13 h 91"/>
                      <a:gd name="T2" fmla="*/ 20 w 60"/>
                      <a:gd name="T3" fmla="*/ 9 h 91"/>
                      <a:gd name="T4" fmla="*/ 19 w 60"/>
                      <a:gd name="T5" fmla="*/ 6 h 91"/>
                      <a:gd name="T6" fmla="*/ 16 w 60"/>
                      <a:gd name="T7" fmla="*/ 3 h 91"/>
                      <a:gd name="T8" fmla="*/ 14 w 60"/>
                      <a:gd name="T9" fmla="*/ 0 h 91"/>
                      <a:gd name="T10" fmla="*/ 11 w 60"/>
                      <a:gd name="T11" fmla="*/ 1 h 91"/>
                      <a:gd name="T12" fmla="*/ 9 w 60"/>
                      <a:gd name="T13" fmla="*/ 2 h 91"/>
                      <a:gd name="T14" fmla="*/ 6 w 60"/>
                      <a:gd name="T15" fmla="*/ 3 h 91"/>
                      <a:gd name="T16" fmla="*/ 4 w 60"/>
                      <a:gd name="T17" fmla="*/ 5 h 91"/>
                      <a:gd name="T18" fmla="*/ 2 w 60"/>
                      <a:gd name="T19" fmla="*/ 8 h 91"/>
                      <a:gd name="T20" fmla="*/ 1 w 60"/>
                      <a:gd name="T21" fmla="*/ 11 h 91"/>
                      <a:gd name="T22" fmla="*/ 0 w 60"/>
                      <a:gd name="T23" fmla="*/ 14 h 91"/>
                      <a:gd name="T24" fmla="*/ 0 w 60"/>
                      <a:gd name="T25" fmla="*/ 17 h 91"/>
                      <a:gd name="T26" fmla="*/ 0 w 60"/>
                      <a:gd name="T27" fmla="*/ 21 h 91"/>
                      <a:gd name="T28" fmla="*/ 2 w 60"/>
                      <a:gd name="T29" fmla="*/ 24 h 91"/>
                      <a:gd name="T30" fmla="*/ 3 w 60"/>
                      <a:gd name="T31" fmla="*/ 27 h 91"/>
                      <a:gd name="T32" fmla="*/ 6 w 60"/>
                      <a:gd name="T33" fmla="*/ 30 h 91"/>
                      <a:gd name="T34" fmla="*/ 9 w 60"/>
                      <a:gd name="T35" fmla="*/ 29 h 91"/>
                      <a:gd name="T36" fmla="*/ 11 w 60"/>
                      <a:gd name="T37" fmla="*/ 28 h 91"/>
                      <a:gd name="T38" fmla="*/ 14 w 60"/>
                      <a:gd name="T39" fmla="*/ 26 h 91"/>
                      <a:gd name="T40" fmla="*/ 16 w 60"/>
                      <a:gd name="T41" fmla="*/ 24 h 91"/>
                      <a:gd name="T42" fmla="*/ 17 w 60"/>
                      <a:gd name="T43" fmla="*/ 22 h 91"/>
                      <a:gd name="T44" fmla="*/ 19 w 60"/>
                      <a:gd name="T45" fmla="*/ 19 h 91"/>
                      <a:gd name="T46" fmla="*/ 20 w 60"/>
                      <a:gd name="T47" fmla="*/ 16 h 91"/>
                      <a:gd name="T48" fmla="*/ 20 w 60"/>
                      <a:gd name="T49" fmla="*/ 13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1">
                        <a:moveTo>
                          <a:pt x="60" y="39"/>
                        </a:moveTo>
                        <a:lnTo>
                          <a:pt x="59" y="28"/>
                        </a:lnTo>
                        <a:lnTo>
                          <a:pt x="56" y="17"/>
                        </a:lnTo>
                        <a:lnTo>
                          <a:pt x="49" y="8"/>
                        </a:lnTo>
                        <a:lnTo>
                          <a:pt x="42" y="0"/>
                        </a:lnTo>
                        <a:lnTo>
                          <a:pt x="34" y="2"/>
                        </a:lnTo>
                        <a:lnTo>
                          <a:pt x="26" y="5"/>
                        </a:lnTo>
                        <a:lnTo>
                          <a:pt x="19" y="10"/>
                        </a:lnTo>
                        <a:lnTo>
                          <a:pt x="12" y="16"/>
                        </a:lnTo>
                        <a:lnTo>
                          <a:pt x="7" y="25"/>
                        </a:lnTo>
                        <a:lnTo>
                          <a:pt x="3" y="33"/>
                        </a:lnTo>
                        <a:lnTo>
                          <a:pt x="1" y="42"/>
                        </a:lnTo>
                        <a:lnTo>
                          <a:pt x="0" y="51"/>
                        </a:lnTo>
                        <a:lnTo>
                          <a:pt x="1" y="63"/>
                        </a:lnTo>
                        <a:lnTo>
                          <a:pt x="5" y="74"/>
                        </a:lnTo>
                        <a:lnTo>
                          <a:pt x="10" y="83"/>
                        </a:lnTo>
                        <a:lnTo>
                          <a:pt x="18" y="91"/>
                        </a:lnTo>
                        <a:lnTo>
                          <a:pt x="26" y="89"/>
                        </a:lnTo>
                        <a:lnTo>
                          <a:pt x="34" y="85"/>
                        </a:lnTo>
                        <a:lnTo>
                          <a:pt x="41" y="80"/>
                        </a:lnTo>
                        <a:lnTo>
                          <a:pt x="47" y="74"/>
                        </a:lnTo>
                        <a:lnTo>
                          <a:pt x="52" y="67"/>
                        </a:lnTo>
                        <a:lnTo>
                          <a:pt x="57" y="59"/>
                        </a:lnTo>
                        <a:lnTo>
                          <a:pt x="59" y="49"/>
                        </a:lnTo>
                        <a:lnTo>
                          <a:pt x="60" y="39"/>
                        </a:lnTo>
                        <a:close/>
                      </a:path>
                    </a:pathLst>
                  </a:custGeom>
                  <a:solidFill>
                    <a:srgbClr val="9EAF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3" name="Freeform 386"/>
                  <p:cNvSpPr>
                    <a:spLocks/>
                  </p:cNvSpPr>
                  <p:nvPr/>
                </p:nvSpPr>
                <p:spPr bwMode="auto">
                  <a:xfrm>
                    <a:off x="3431" y="2788"/>
                    <a:ext cx="215" cy="90"/>
                  </a:xfrm>
                  <a:custGeom>
                    <a:avLst/>
                    <a:gdLst>
                      <a:gd name="T0" fmla="*/ 1 w 645"/>
                      <a:gd name="T1" fmla="*/ 4 h 270"/>
                      <a:gd name="T2" fmla="*/ 6 w 645"/>
                      <a:gd name="T3" fmla="*/ 23 h 270"/>
                      <a:gd name="T4" fmla="*/ 11 w 645"/>
                      <a:gd name="T5" fmla="*/ 35 h 270"/>
                      <a:gd name="T6" fmla="*/ 13 w 645"/>
                      <a:gd name="T7" fmla="*/ 42 h 270"/>
                      <a:gd name="T8" fmla="*/ 16 w 645"/>
                      <a:gd name="T9" fmla="*/ 48 h 270"/>
                      <a:gd name="T10" fmla="*/ 26 w 645"/>
                      <a:gd name="T11" fmla="*/ 53 h 270"/>
                      <a:gd name="T12" fmla="*/ 39 w 645"/>
                      <a:gd name="T13" fmla="*/ 56 h 270"/>
                      <a:gd name="T14" fmla="*/ 48 w 645"/>
                      <a:gd name="T15" fmla="*/ 58 h 270"/>
                      <a:gd name="T16" fmla="*/ 57 w 645"/>
                      <a:gd name="T17" fmla="*/ 60 h 270"/>
                      <a:gd name="T18" fmla="*/ 66 w 645"/>
                      <a:gd name="T19" fmla="*/ 62 h 270"/>
                      <a:gd name="T20" fmla="*/ 73 w 645"/>
                      <a:gd name="T21" fmla="*/ 64 h 270"/>
                      <a:gd name="T22" fmla="*/ 80 w 645"/>
                      <a:gd name="T23" fmla="*/ 66 h 270"/>
                      <a:gd name="T24" fmla="*/ 86 w 645"/>
                      <a:gd name="T25" fmla="*/ 68 h 270"/>
                      <a:gd name="T26" fmla="*/ 90 w 645"/>
                      <a:gd name="T27" fmla="*/ 70 h 270"/>
                      <a:gd name="T28" fmla="*/ 93 w 645"/>
                      <a:gd name="T29" fmla="*/ 72 h 270"/>
                      <a:gd name="T30" fmla="*/ 98 w 645"/>
                      <a:gd name="T31" fmla="*/ 74 h 270"/>
                      <a:gd name="T32" fmla="*/ 104 w 645"/>
                      <a:gd name="T33" fmla="*/ 76 h 270"/>
                      <a:gd name="T34" fmla="*/ 111 w 645"/>
                      <a:gd name="T35" fmla="*/ 78 h 270"/>
                      <a:gd name="T36" fmla="*/ 120 w 645"/>
                      <a:gd name="T37" fmla="*/ 79 h 270"/>
                      <a:gd name="T38" fmla="*/ 128 w 645"/>
                      <a:gd name="T39" fmla="*/ 80 h 270"/>
                      <a:gd name="T40" fmla="*/ 138 w 645"/>
                      <a:gd name="T41" fmla="*/ 82 h 270"/>
                      <a:gd name="T42" fmla="*/ 147 w 645"/>
                      <a:gd name="T43" fmla="*/ 84 h 270"/>
                      <a:gd name="T44" fmla="*/ 159 w 645"/>
                      <a:gd name="T45" fmla="*/ 86 h 270"/>
                      <a:gd name="T46" fmla="*/ 170 w 645"/>
                      <a:gd name="T47" fmla="*/ 89 h 270"/>
                      <a:gd name="T48" fmla="*/ 179 w 645"/>
                      <a:gd name="T49" fmla="*/ 90 h 270"/>
                      <a:gd name="T50" fmla="*/ 186 w 645"/>
                      <a:gd name="T51" fmla="*/ 87 h 270"/>
                      <a:gd name="T52" fmla="*/ 194 w 645"/>
                      <a:gd name="T53" fmla="*/ 78 h 270"/>
                      <a:gd name="T54" fmla="*/ 204 w 645"/>
                      <a:gd name="T55" fmla="*/ 67 h 270"/>
                      <a:gd name="T56" fmla="*/ 212 w 645"/>
                      <a:gd name="T57" fmla="*/ 58 h 270"/>
                      <a:gd name="T58" fmla="*/ 215 w 645"/>
                      <a:gd name="T59" fmla="*/ 51 h 270"/>
                      <a:gd name="T60" fmla="*/ 209 w 645"/>
                      <a:gd name="T61" fmla="*/ 50 h 270"/>
                      <a:gd name="T62" fmla="*/ 199 w 645"/>
                      <a:gd name="T63" fmla="*/ 49 h 270"/>
                      <a:gd name="T64" fmla="*/ 187 w 645"/>
                      <a:gd name="T65" fmla="*/ 48 h 270"/>
                      <a:gd name="T66" fmla="*/ 173 w 645"/>
                      <a:gd name="T67" fmla="*/ 49 h 270"/>
                      <a:gd name="T68" fmla="*/ 162 w 645"/>
                      <a:gd name="T69" fmla="*/ 51 h 270"/>
                      <a:gd name="T70" fmla="*/ 154 w 645"/>
                      <a:gd name="T71" fmla="*/ 51 h 270"/>
                      <a:gd name="T72" fmla="*/ 144 w 645"/>
                      <a:gd name="T73" fmla="*/ 52 h 270"/>
                      <a:gd name="T74" fmla="*/ 134 w 645"/>
                      <a:gd name="T75" fmla="*/ 53 h 270"/>
                      <a:gd name="T76" fmla="*/ 125 w 645"/>
                      <a:gd name="T77" fmla="*/ 53 h 270"/>
                      <a:gd name="T78" fmla="*/ 116 w 645"/>
                      <a:gd name="T79" fmla="*/ 54 h 270"/>
                      <a:gd name="T80" fmla="*/ 108 w 645"/>
                      <a:gd name="T81" fmla="*/ 54 h 270"/>
                      <a:gd name="T82" fmla="*/ 102 w 645"/>
                      <a:gd name="T83" fmla="*/ 54 h 270"/>
                      <a:gd name="T84" fmla="*/ 96 w 645"/>
                      <a:gd name="T85" fmla="*/ 54 h 270"/>
                      <a:gd name="T86" fmla="*/ 82 w 645"/>
                      <a:gd name="T87" fmla="*/ 51 h 270"/>
                      <a:gd name="T88" fmla="*/ 66 w 645"/>
                      <a:gd name="T89" fmla="*/ 48 h 270"/>
                      <a:gd name="T90" fmla="*/ 51 w 645"/>
                      <a:gd name="T91" fmla="*/ 43 h 270"/>
                      <a:gd name="T92" fmla="*/ 41 w 645"/>
                      <a:gd name="T93" fmla="*/ 37 h 270"/>
                      <a:gd name="T94" fmla="*/ 31 w 645"/>
                      <a:gd name="T95" fmla="*/ 28 h 270"/>
                      <a:gd name="T96" fmla="*/ 22 w 645"/>
                      <a:gd name="T97" fmla="*/ 19 h 270"/>
                      <a:gd name="T98" fmla="*/ 17 w 645"/>
                      <a:gd name="T99" fmla="*/ 13 h 270"/>
                      <a:gd name="T100" fmla="*/ 15 w 645"/>
                      <a:gd name="T101" fmla="*/ 11 h 270"/>
                      <a:gd name="T102" fmla="*/ 12 w 645"/>
                      <a:gd name="T103" fmla="*/ 7 h 270"/>
                      <a:gd name="T104" fmla="*/ 6 w 645"/>
                      <a:gd name="T105" fmla="*/ 2 h 270"/>
                      <a:gd name="T106" fmla="*/ 2 w 645"/>
                      <a:gd name="T107" fmla="*/ 0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5" h="270">
                        <a:moveTo>
                          <a:pt x="0" y="2"/>
                        </a:moveTo>
                        <a:lnTo>
                          <a:pt x="3" y="13"/>
                        </a:lnTo>
                        <a:lnTo>
                          <a:pt x="10" y="38"/>
                        </a:lnTo>
                        <a:lnTo>
                          <a:pt x="19" y="69"/>
                        </a:lnTo>
                        <a:lnTo>
                          <a:pt x="28" y="96"/>
                        </a:lnTo>
                        <a:lnTo>
                          <a:pt x="32" y="106"/>
                        </a:lnTo>
                        <a:lnTo>
                          <a:pt x="35" y="116"/>
                        </a:lnTo>
                        <a:lnTo>
                          <a:pt x="38" y="126"/>
                        </a:lnTo>
                        <a:lnTo>
                          <a:pt x="42" y="136"/>
                        </a:lnTo>
                        <a:lnTo>
                          <a:pt x="49" y="144"/>
                        </a:lnTo>
                        <a:lnTo>
                          <a:pt x="60" y="152"/>
                        </a:lnTo>
                        <a:lnTo>
                          <a:pt x="78" y="159"/>
                        </a:lnTo>
                        <a:lnTo>
                          <a:pt x="102" y="165"/>
                        </a:lnTo>
                        <a:lnTo>
                          <a:pt x="117" y="169"/>
                        </a:lnTo>
                        <a:lnTo>
                          <a:pt x="131" y="172"/>
                        </a:lnTo>
                        <a:lnTo>
                          <a:pt x="144" y="175"/>
                        </a:lnTo>
                        <a:lnTo>
                          <a:pt x="159" y="177"/>
                        </a:lnTo>
                        <a:lnTo>
                          <a:pt x="172" y="180"/>
                        </a:lnTo>
                        <a:lnTo>
                          <a:pt x="184" y="183"/>
                        </a:lnTo>
                        <a:lnTo>
                          <a:pt x="197" y="186"/>
                        </a:lnTo>
                        <a:lnTo>
                          <a:pt x="209" y="188"/>
                        </a:lnTo>
                        <a:lnTo>
                          <a:pt x="220" y="191"/>
                        </a:lnTo>
                        <a:lnTo>
                          <a:pt x="230" y="194"/>
                        </a:lnTo>
                        <a:lnTo>
                          <a:pt x="240" y="197"/>
                        </a:lnTo>
                        <a:lnTo>
                          <a:pt x="249" y="200"/>
                        </a:lnTo>
                        <a:lnTo>
                          <a:pt x="257" y="203"/>
                        </a:lnTo>
                        <a:lnTo>
                          <a:pt x="264" y="207"/>
                        </a:lnTo>
                        <a:lnTo>
                          <a:pt x="269" y="211"/>
                        </a:lnTo>
                        <a:lnTo>
                          <a:pt x="275" y="214"/>
                        </a:lnTo>
                        <a:lnTo>
                          <a:pt x="280" y="217"/>
                        </a:lnTo>
                        <a:lnTo>
                          <a:pt x="286" y="221"/>
                        </a:lnTo>
                        <a:lnTo>
                          <a:pt x="293" y="223"/>
                        </a:lnTo>
                        <a:lnTo>
                          <a:pt x="302" y="226"/>
                        </a:lnTo>
                        <a:lnTo>
                          <a:pt x="311" y="229"/>
                        </a:lnTo>
                        <a:lnTo>
                          <a:pt x="323" y="231"/>
                        </a:lnTo>
                        <a:lnTo>
                          <a:pt x="334" y="233"/>
                        </a:lnTo>
                        <a:lnTo>
                          <a:pt x="346" y="235"/>
                        </a:lnTo>
                        <a:lnTo>
                          <a:pt x="359" y="237"/>
                        </a:lnTo>
                        <a:lnTo>
                          <a:pt x="372" y="239"/>
                        </a:lnTo>
                        <a:lnTo>
                          <a:pt x="385" y="241"/>
                        </a:lnTo>
                        <a:lnTo>
                          <a:pt x="400" y="243"/>
                        </a:lnTo>
                        <a:lnTo>
                          <a:pt x="413" y="246"/>
                        </a:lnTo>
                        <a:lnTo>
                          <a:pt x="427" y="248"/>
                        </a:lnTo>
                        <a:lnTo>
                          <a:pt x="441" y="251"/>
                        </a:lnTo>
                        <a:lnTo>
                          <a:pt x="454" y="253"/>
                        </a:lnTo>
                        <a:lnTo>
                          <a:pt x="478" y="258"/>
                        </a:lnTo>
                        <a:lnTo>
                          <a:pt x="496" y="263"/>
                        </a:lnTo>
                        <a:lnTo>
                          <a:pt x="511" y="267"/>
                        </a:lnTo>
                        <a:lnTo>
                          <a:pt x="525" y="270"/>
                        </a:lnTo>
                        <a:lnTo>
                          <a:pt x="536" y="270"/>
                        </a:lnTo>
                        <a:lnTo>
                          <a:pt x="546" y="267"/>
                        </a:lnTo>
                        <a:lnTo>
                          <a:pt x="557" y="261"/>
                        </a:lnTo>
                        <a:lnTo>
                          <a:pt x="569" y="249"/>
                        </a:lnTo>
                        <a:lnTo>
                          <a:pt x="583" y="233"/>
                        </a:lnTo>
                        <a:lnTo>
                          <a:pt x="598" y="218"/>
                        </a:lnTo>
                        <a:lnTo>
                          <a:pt x="613" y="201"/>
                        </a:lnTo>
                        <a:lnTo>
                          <a:pt x="626" y="186"/>
                        </a:lnTo>
                        <a:lnTo>
                          <a:pt x="637" y="173"/>
                        </a:lnTo>
                        <a:lnTo>
                          <a:pt x="644" y="161"/>
                        </a:lnTo>
                        <a:lnTo>
                          <a:pt x="645" y="153"/>
                        </a:lnTo>
                        <a:lnTo>
                          <a:pt x="639" y="150"/>
                        </a:lnTo>
                        <a:lnTo>
                          <a:pt x="627" y="149"/>
                        </a:lnTo>
                        <a:lnTo>
                          <a:pt x="614" y="147"/>
                        </a:lnTo>
                        <a:lnTo>
                          <a:pt x="598" y="146"/>
                        </a:lnTo>
                        <a:lnTo>
                          <a:pt x="580" y="145"/>
                        </a:lnTo>
                        <a:lnTo>
                          <a:pt x="561" y="145"/>
                        </a:lnTo>
                        <a:lnTo>
                          <a:pt x="541" y="145"/>
                        </a:lnTo>
                        <a:lnTo>
                          <a:pt x="520" y="147"/>
                        </a:lnTo>
                        <a:lnTo>
                          <a:pt x="498" y="150"/>
                        </a:lnTo>
                        <a:lnTo>
                          <a:pt x="487" y="152"/>
                        </a:lnTo>
                        <a:lnTo>
                          <a:pt x="475" y="153"/>
                        </a:lnTo>
                        <a:lnTo>
                          <a:pt x="461" y="154"/>
                        </a:lnTo>
                        <a:lnTo>
                          <a:pt x="447" y="156"/>
                        </a:lnTo>
                        <a:lnTo>
                          <a:pt x="432" y="157"/>
                        </a:lnTo>
                        <a:lnTo>
                          <a:pt x="418" y="158"/>
                        </a:lnTo>
                        <a:lnTo>
                          <a:pt x="403" y="159"/>
                        </a:lnTo>
                        <a:lnTo>
                          <a:pt x="388" y="159"/>
                        </a:lnTo>
                        <a:lnTo>
                          <a:pt x="374" y="160"/>
                        </a:lnTo>
                        <a:lnTo>
                          <a:pt x="361" y="161"/>
                        </a:lnTo>
                        <a:lnTo>
                          <a:pt x="347" y="161"/>
                        </a:lnTo>
                        <a:lnTo>
                          <a:pt x="335" y="161"/>
                        </a:lnTo>
                        <a:lnTo>
                          <a:pt x="324" y="162"/>
                        </a:lnTo>
                        <a:lnTo>
                          <a:pt x="315" y="162"/>
                        </a:lnTo>
                        <a:lnTo>
                          <a:pt x="306" y="162"/>
                        </a:lnTo>
                        <a:lnTo>
                          <a:pt x="300" y="162"/>
                        </a:lnTo>
                        <a:lnTo>
                          <a:pt x="287" y="161"/>
                        </a:lnTo>
                        <a:lnTo>
                          <a:pt x="267" y="158"/>
                        </a:lnTo>
                        <a:lnTo>
                          <a:pt x="245" y="154"/>
                        </a:lnTo>
                        <a:lnTo>
                          <a:pt x="221" y="149"/>
                        </a:lnTo>
                        <a:lnTo>
                          <a:pt x="197" y="143"/>
                        </a:lnTo>
                        <a:lnTo>
                          <a:pt x="173" y="136"/>
                        </a:lnTo>
                        <a:lnTo>
                          <a:pt x="152" y="129"/>
                        </a:lnTo>
                        <a:lnTo>
                          <a:pt x="137" y="121"/>
                        </a:lnTo>
                        <a:lnTo>
                          <a:pt x="124" y="112"/>
                        </a:lnTo>
                        <a:lnTo>
                          <a:pt x="108" y="100"/>
                        </a:lnTo>
                        <a:lnTo>
                          <a:pt x="94" y="85"/>
                        </a:lnTo>
                        <a:lnTo>
                          <a:pt x="80" y="71"/>
                        </a:lnTo>
                        <a:lnTo>
                          <a:pt x="67" y="58"/>
                        </a:lnTo>
                        <a:lnTo>
                          <a:pt x="57" y="45"/>
                        </a:lnTo>
                        <a:lnTo>
                          <a:pt x="50" y="38"/>
                        </a:lnTo>
                        <a:lnTo>
                          <a:pt x="48" y="35"/>
                        </a:lnTo>
                        <a:lnTo>
                          <a:pt x="46" y="33"/>
                        </a:lnTo>
                        <a:lnTo>
                          <a:pt x="42" y="28"/>
                        </a:lnTo>
                        <a:lnTo>
                          <a:pt x="36" y="22"/>
                        </a:lnTo>
                        <a:lnTo>
                          <a:pt x="27" y="14"/>
                        </a:lnTo>
                        <a:lnTo>
                          <a:pt x="19" y="7"/>
                        </a:lnTo>
                        <a:lnTo>
                          <a:pt x="11" y="2"/>
                        </a:lnTo>
                        <a:lnTo>
                          <a:pt x="5" y="0"/>
                        </a:lnTo>
                        <a:lnTo>
                          <a:pt x="0" y="2"/>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4" name="Freeform 387"/>
                  <p:cNvSpPr>
                    <a:spLocks/>
                  </p:cNvSpPr>
                  <p:nvPr/>
                </p:nvSpPr>
                <p:spPr bwMode="auto">
                  <a:xfrm>
                    <a:off x="3408" y="2666"/>
                    <a:ext cx="272" cy="74"/>
                  </a:xfrm>
                  <a:custGeom>
                    <a:avLst/>
                    <a:gdLst>
                      <a:gd name="T0" fmla="*/ 5 w 816"/>
                      <a:gd name="T1" fmla="*/ 5 h 221"/>
                      <a:gd name="T2" fmla="*/ 8 w 816"/>
                      <a:gd name="T3" fmla="*/ 2 h 221"/>
                      <a:gd name="T4" fmla="*/ 11 w 816"/>
                      <a:gd name="T5" fmla="*/ 1 h 221"/>
                      <a:gd name="T6" fmla="*/ 17 w 816"/>
                      <a:gd name="T7" fmla="*/ 0 h 221"/>
                      <a:gd name="T8" fmla="*/ 24 w 816"/>
                      <a:gd name="T9" fmla="*/ 0 h 221"/>
                      <a:gd name="T10" fmla="*/ 34 w 816"/>
                      <a:gd name="T11" fmla="*/ 1 h 221"/>
                      <a:gd name="T12" fmla="*/ 50 w 816"/>
                      <a:gd name="T13" fmla="*/ 3 h 221"/>
                      <a:gd name="T14" fmla="*/ 68 w 816"/>
                      <a:gd name="T15" fmla="*/ 6 h 221"/>
                      <a:gd name="T16" fmla="*/ 90 w 816"/>
                      <a:gd name="T17" fmla="*/ 10 h 221"/>
                      <a:gd name="T18" fmla="*/ 112 w 816"/>
                      <a:gd name="T19" fmla="*/ 14 h 221"/>
                      <a:gd name="T20" fmla="*/ 134 w 816"/>
                      <a:gd name="T21" fmla="*/ 19 h 221"/>
                      <a:gd name="T22" fmla="*/ 155 w 816"/>
                      <a:gd name="T23" fmla="*/ 26 h 221"/>
                      <a:gd name="T24" fmla="*/ 165 w 816"/>
                      <a:gd name="T25" fmla="*/ 30 h 221"/>
                      <a:gd name="T26" fmla="*/ 173 w 816"/>
                      <a:gd name="T27" fmla="*/ 32 h 221"/>
                      <a:gd name="T28" fmla="*/ 187 w 816"/>
                      <a:gd name="T29" fmla="*/ 37 h 221"/>
                      <a:gd name="T30" fmla="*/ 204 w 816"/>
                      <a:gd name="T31" fmla="*/ 42 h 221"/>
                      <a:gd name="T32" fmla="*/ 223 w 816"/>
                      <a:gd name="T33" fmla="*/ 48 h 221"/>
                      <a:gd name="T34" fmla="*/ 242 w 816"/>
                      <a:gd name="T35" fmla="*/ 53 h 221"/>
                      <a:gd name="T36" fmla="*/ 258 w 816"/>
                      <a:gd name="T37" fmla="*/ 59 h 221"/>
                      <a:gd name="T38" fmla="*/ 269 w 816"/>
                      <a:gd name="T39" fmla="*/ 63 h 221"/>
                      <a:gd name="T40" fmla="*/ 272 w 816"/>
                      <a:gd name="T41" fmla="*/ 66 h 221"/>
                      <a:gd name="T42" fmla="*/ 270 w 816"/>
                      <a:gd name="T43" fmla="*/ 70 h 221"/>
                      <a:gd name="T44" fmla="*/ 269 w 816"/>
                      <a:gd name="T45" fmla="*/ 74 h 221"/>
                      <a:gd name="T46" fmla="*/ 266 w 816"/>
                      <a:gd name="T47" fmla="*/ 74 h 221"/>
                      <a:gd name="T48" fmla="*/ 260 w 816"/>
                      <a:gd name="T49" fmla="*/ 73 h 221"/>
                      <a:gd name="T50" fmla="*/ 252 w 816"/>
                      <a:gd name="T51" fmla="*/ 71 h 221"/>
                      <a:gd name="T52" fmla="*/ 243 w 816"/>
                      <a:gd name="T53" fmla="*/ 69 h 221"/>
                      <a:gd name="T54" fmla="*/ 233 w 816"/>
                      <a:gd name="T55" fmla="*/ 67 h 221"/>
                      <a:gd name="T56" fmla="*/ 222 w 816"/>
                      <a:gd name="T57" fmla="*/ 65 h 221"/>
                      <a:gd name="T58" fmla="*/ 211 w 816"/>
                      <a:gd name="T59" fmla="*/ 63 h 221"/>
                      <a:gd name="T60" fmla="*/ 201 w 816"/>
                      <a:gd name="T61" fmla="*/ 61 h 221"/>
                      <a:gd name="T62" fmla="*/ 190 w 816"/>
                      <a:gd name="T63" fmla="*/ 58 h 221"/>
                      <a:gd name="T64" fmla="*/ 178 w 816"/>
                      <a:gd name="T65" fmla="*/ 56 h 221"/>
                      <a:gd name="T66" fmla="*/ 168 w 816"/>
                      <a:gd name="T67" fmla="*/ 54 h 221"/>
                      <a:gd name="T68" fmla="*/ 158 w 816"/>
                      <a:gd name="T69" fmla="*/ 51 h 221"/>
                      <a:gd name="T70" fmla="*/ 149 w 816"/>
                      <a:gd name="T71" fmla="*/ 50 h 221"/>
                      <a:gd name="T72" fmla="*/ 142 w 816"/>
                      <a:gd name="T73" fmla="*/ 48 h 221"/>
                      <a:gd name="T74" fmla="*/ 137 w 816"/>
                      <a:gd name="T75" fmla="*/ 47 h 221"/>
                      <a:gd name="T76" fmla="*/ 134 w 816"/>
                      <a:gd name="T77" fmla="*/ 46 h 221"/>
                      <a:gd name="T78" fmla="*/ 123 w 816"/>
                      <a:gd name="T79" fmla="*/ 43 h 221"/>
                      <a:gd name="T80" fmla="*/ 106 w 816"/>
                      <a:gd name="T81" fmla="*/ 39 h 221"/>
                      <a:gd name="T82" fmla="*/ 85 w 816"/>
                      <a:gd name="T83" fmla="*/ 34 h 221"/>
                      <a:gd name="T84" fmla="*/ 63 w 816"/>
                      <a:gd name="T85" fmla="*/ 28 h 221"/>
                      <a:gd name="T86" fmla="*/ 42 w 816"/>
                      <a:gd name="T87" fmla="*/ 24 h 221"/>
                      <a:gd name="T88" fmla="*/ 25 w 816"/>
                      <a:gd name="T89" fmla="*/ 20 h 221"/>
                      <a:gd name="T90" fmla="*/ 13 w 816"/>
                      <a:gd name="T91" fmla="*/ 18 h 221"/>
                      <a:gd name="T92" fmla="*/ 6 w 816"/>
                      <a:gd name="T93" fmla="*/ 17 h 221"/>
                      <a:gd name="T94" fmla="*/ 2 w 816"/>
                      <a:gd name="T95" fmla="*/ 16 h 221"/>
                      <a:gd name="T96" fmla="*/ 0 w 816"/>
                      <a:gd name="T97" fmla="*/ 14 h 221"/>
                      <a:gd name="T98" fmla="*/ 1 w 816"/>
                      <a:gd name="T99" fmla="*/ 1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16" h="221">
                        <a:moveTo>
                          <a:pt x="10" y="20"/>
                        </a:moveTo>
                        <a:lnTo>
                          <a:pt x="15" y="15"/>
                        </a:lnTo>
                        <a:lnTo>
                          <a:pt x="19" y="10"/>
                        </a:lnTo>
                        <a:lnTo>
                          <a:pt x="24" y="6"/>
                        </a:lnTo>
                        <a:lnTo>
                          <a:pt x="29" y="4"/>
                        </a:lnTo>
                        <a:lnTo>
                          <a:pt x="34" y="2"/>
                        </a:lnTo>
                        <a:lnTo>
                          <a:pt x="41" y="0"/>
                        </a:lnTo>
                        <a:lnTo>
                          <a:pt x="50" y="0"/>
                        </a:lnTo>
                        <a:lnTo>
                          <a:pt x="62" y="0"/>
                        </a:lnTo>
                        <a:lnTo>
                          <a:pt x="71" y="1"/>
                        </a:lnTo>
                        <a:lnTo>
                          <a:pt x="84" y="2"/>
                        </a:lnTo>
                        <a:lnTo>
                          <a:pt x="103" y="4"/>
                        </a:lnTo>
                        <a:lnTo>
                          <a:pt x="124" y="6"/>
                        </a:lnTo>
                        <a:lnTo>
                          <a:pt x="149" y="9"/>
                        </a:lnTo>
                        <a:lnTo>
                          <a:pt x="175" y="13"/>
                        </a:lnTo>
                        <a:lnTo>
                          <a:pt x="205" y="17"/>
                        </a:lnTo>
                        <a:lnTo>
                          <a:pt x="237" y="22"/>
                        </a:lnTo>
                        <a:lnTo>
                          <a:pt x="270" y="29"/>
                        </a:lnTo>
                        <a:lnTo>
                          <a:pt x="303" y="35"/>
                        </a:lnTo>
                        <a:lnTo>
                          <a:pt x="336" y="42"/>
                        </a:lnTo>
                        <a:lnTo>
                          <a:pt x="370" y="50"/>
                        </a:lnTo>
                        <a:lnTo>
                          <a:pt x="402" y="58"/>
                        </a:lnTo>
                        <a:lnTo>
                          <a:pt x="434" y="69"/>
                        </a:lnTo>
                        <a:lnTo>
                          <a:pt x="464" y="79"/>
                        </a:lnTo>
                        <a:lnTo>
                          <a:pt x="491" y="90"/>
                        </a:lnTo>
                        <a:lnTo>
                          <a:pt x="494" y="91"/>
                        </a:lnTo>
                        <a:lnTo>
                          <a:pt x="504" y="93"/>
                        </a:lnTo>
                        <a:lnTo>
                          <a:pt x="518" y="97"/>
                        </a:lnTo>
                        <a:lnTo>
                          <a:pt x="537" y="104"/>
                        </a:lnTo>
                        <a:lnTo>
                          <a:pt x="560" y="110"/>
                        </a:lnTo>
                        <a:lnTo>
                          <a:pt x="585" y="117"/>
                        </a:lnTo>
                        <a:lnTo>
                          <a:pt x="612" y="125"/>
                        </a:lnTo>
                        <a:lnTo>
                          <a:pt x="641" y="133"/>
                        </a:lnTo>
                        <a:lnTo>
                          <a:pt x="670" y="142"/>
                        </a:lnTo>
                        <a:lnTo>
                          <a:pt x="698" y="151"/>
                        </a:lnTo>
                        <a:lnTo>
                          <a:pt x="725" y="159"/>
                        </a:lnTo>
                        <a:lnTo>
                          <a:pt x="751" y="168"/>
                        </a:lnTo>
                        <a:lnTo>
                          <a:pt x="773" y="175"/>
                        </a:lnTo>
                        <a:lnTo>
                          <a:pt x="793" y="183"/>
                        </a:lnTo>
                        <a:lnTo>
                          <a:pt x="807" y="189"/>
                        </a:lnTo>
                        <a:lnTo>
                          <a:pt x="816" y="194"/>
                        </a:lnTo>
                        <a:lnTo>
                          <a:pt x="815" y="196"/>
                        </a:lnTo>
                        <a:lnTo>
                          <a:pt x="814" y="203"/>
                        </a:lnTo>
                        <a:lnTo>
                          <a:pt x="811" y="210"/>
                        </a:lnTo>
                        <a:lnTo>
                          <a:pt x="809" y="219"/>
                        </a:lnTo>
                        <a:lnTo>
                          <a:pt x="807" y="220"/>
                        </a:lnTo>
                        <a:lnTo>
                          <a:pt x="803" y="221"/>
                        </a:lnTo>
                        <a:lnTo>
                          <a:pt x="797" y="221"/>
                        </a:lnTo>
                        <a:lnTo>
                          <a:pt x="790" y="220"/>
                        </a:lnTo>
                        <a:lnTo>
                          <a:pt x="779" y="219"/>
                        </a:lnTo>
                        <a:lnTo>
                          <a:pt x="768" y="216"/>
                        </a:lnTo>
                        <a:lnTo>
                          <a:pt x="757" y="213"/>
                        </a:lnTo>
                        <a:lnTo>
                          <a:pt x="744" y="210"/>
                        </a:lnTo>
                        <a:lnTo>
                          <a:pt x="729" y="207"/>
                        </a:lnTo>
                        <a:lnTo>
                          <a:pt x="714" y="204"/>
                        </a:lnTo>
                        <a:lnTo>
                          <a:pt x="698" y="201"/>
                        </a:lnTo>
                        <a:lnTo>
                          <a:pt x="682" y="197"/>
                        </a:lnTo>
                        <a:lnTo>
                          <a:pt x="667" y="194"/>
                        </a:lnTo>
                        <a:lnTo>
                          <a:pt x="650" y="190"/>
                        </a:lnTo>
                        <a:lnTo>
                          <a:pt x="634" y="187"/>
                        </a:lnTo>
                        <a:lnTo>
                          <a:pt x="618" y="184"/>
                        </a:lnTo>
                        <a:lnTo>
                          <a:pt x="603" y="181"/>
                        </a:lnTo>
                        <a:lnTo>
                          <a:pt x="587" y="177"/>
                        </a:lnTo>
                        <a:lnTo>
                          <a:pt x="569" y="173"/>
                        </a:lnTo>
                        <a:lnTo>
                          <a:pt x="553" y="170"/>
                        </a:lnTo>
                        <a:lnTo>
                          <a:pt x="535" y="167"/>
                        </a:lnTo>
                        <a:lnTo>
                          <a:pt x="519" y="163"/>
                        </a:lnTo>
                        <a:lnTo>
                          <a:pt x="503" y="160"/>
                        </a:lnTo>
                        <a:lnTo>
                          <a:pt x="487" y="156"/>
                        </a:lnTo>
                        <a:lnTo>
                          <a:pt x="473" y="153"/>
                        </a:lnTo>
                        <a:lnTo>
                          <a:pt x="458" y="150"/>
                        </a:lnTo>
                        <a:lnTo>
                          <a:pt x="446" y="148"/>
                        </a:lnTo>
                        <a:lnTo>
                          <a:pt x="435" y="145"/>
                        </a:lnTo>
                        <a:lnTo>
                          <a:pt x="426" y="143"/>
                        </a:lnTo>
                        <a:lnTo>
                          <a:pt x="417" y="140"/>
                        </a:lnTo>
                        <a:lnTo>
                          <a:pt x="411" y="139"/>
                        </a:lnTo>
                        <a:lnTo>
                          <a:pt x="407" y="138"/>
                        </a:lnTo>
                        <a:lnTo>
                          <a:pt x="401" y="137"/>
                        </a:lnTo>
                        <a:lnTo>
                          <a:pt x="388" y="133"/>
                        </a:lnTo>
                        <a:lnTo>
                          <a:pt x="368" y="129"/>
                        </a:lnTo>
                        <a:lnTo>
                          <a:pt x="346" y="123"/>
                        </a:lnTo>
                        <a:lnTo>
                          <a:pt x="318" y="117"/>
                        </a:lnTo>
                        <a:lnTo>
                          <a:pt x="288" y="110"/>
                        </a:lnTo>
                        <a:lnTo>
                          <a:pt x="256" y="101"/>
                        </a:lnTo>
                        <a:lnTo>
                          <a:pt x="224" y="93"/>
                        </a:lnTo>
                        <a:lnTo>
                          <a:pt x="190" y="85"/>
                        </a:lnTo>
                        <a:lnTo>
                          <a:pt x="158" y="78"/>
                        </a:lnTo>
                        <a:lnTo>
                          <a:pt x="127" y="71"/>
                        </a:lnTo>
                        <a:lnTo>
                          <a:pt x="98" y="65"/>
                        </a:lnTo>
                        <a:lnTo>
                          <a:pt x="74" y="59"/>
                        </a:lnTo>
                        <a:lnTo>
                          <a:pt x="53" y="55"/>
                        </a:lnTo>
                        <a:lnTo>
                          <a:pt x="39" y="53"/>
                        </a:lnTo>
                        <a:lnTo>
                          <a:pt x="30" y="52"/>
                        </a:lnTo>
                        <a:lnTo>
                          <a:pt x="19" y="52"/>
                        </a:lnTo>
                        <a:lnTo>
                          <a:pt x="11" y="51"/>
                        </a:lnTo>
                        <a:lnTo>
                          <a:pt x="5" y="49"/>
                        </a:lnTo>
                        <a:lnTo>
                          <a:pt x="2" y="45"/>
                        </a:lnTo>
                        <a:lnTo>
                          <a:pt x="0" y="41"/>
                        </a:lnTo>
                        <a:lnTo>
                          <a:pt x="1" y="35"/>
                        </a:lnTo>
                        <a:lnTo>
                          <a:pt x="4" y="29"/>
                        </a:lnTo>
                        <a:lnTo>
                          <a:pt x="10" y="20"/>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5" name="Freeform 388"/>
                  <p:cNvSpPr>
                    <a:spLocks/>
                  </p:cNvSpPr>
                  <p:nvPr/>
                </p:nvSpPr>
                <p:spPr bwMode="auto">
                  <a:xfrm>
                    <a:off x="3125" y="2641"/>
                    <a:ext cx="587" cy="83"/>
                  </a:xfrm>
                  <a:custGeom>
                    <a:avLst/>
                    <a:gdLst>
                      <a:gd name="T0" fmla="*/ 9 w 1760"/>
                      <a:gd name="T1" fmla="*/ 65 h 247"/>
                      <a:gd name="T2" fmla="*/ 37 w 1760"/>
                      <a:gd name="T3" fmla="*/ 56 h 247"/>
                      <a:gd name="T4" fmla="*/ 58 w 1760"/>
                      <a:gd name="T5" fmla="*/ 53 h 247"/>
                      <a:gd name="T6" fmla="*/ 75 w 1760"/>
                      <a:gd name="T7" fmla="*/ 49 h 247"/>
                      <a:gd name="T8" fmla="*/ 92 w 1760"/>
                      <a:gd name="T9" fmla="*/ 45 h 247"/>
                      <a:gd name="T10" fmla="*/ 108 w 1760"/>
                      <a:gd name="T11" fmla="*/ 42 h 247"/>
                      <a:gd name="T12" fmla="*/ 127 w 1760"/>
                      <a:gd name="T13" fmla="*/ 38 h 247"/>
                      <a:gd name="T14" fmla="*/ 163 w 1760"/>
                      <a:gd name="T15" fmla="*/ 28 h 247"/>
                      <a:gd name="T16" fmla="*/ 200 w 1760"/>
                      <a:gd name="T17" fmla="*/ 17 h 247"/>
                      <a:gd name="T18" fmla="*/ 221 w 1760"/>
                      <a:gd name="T19" fmla="*/ 10 h 247"/>
                      <a:gd name="T20" fmla="*/ 234 w 1760"/>
                      <a:gd name="T21" fmla="*/ 6 h 247"/>
                      <a:gd name="T22" fmla="*/ 263 w 1760"/>
                      <a:gd name="T23" fmla="*/ 0 h 247"/>
                      <a:gd name="T24" fmla="*/ 273 w 1760"/>
                      <a:gd name="T25" fmla="*/ 0 h 247"/>
                      <a:gd name="T26" fmla="*/ 282 w 1760"/>
                      <a:gd name="T27" fmla="*/ 2 h 247"/>
                      <a:gd name="T28" fmla="*/ 292 w 1760"/>
                      <a:gd name="T29" fmla="*/ 3 h 247"/>
                      <a:gd name="T30" fmla="*/ 299 w 1760"/>
                      <a:gd name="T31" fmla="*/ 3 h 247"/>
                      <a:gd name="T32" fmla="*/ 302 w 1760"/>
                      <a:gd name="T33" fmla="*/ 3 h 247"/>
                      <a:gd name="T34" fmla="*/ 317 w 1760"/>
                      <a:gd name="T35" fmla="*/ 5 h 247"/>
                      <a:gd name="T36" fmla="*/ 341 w 1760"/>
                      <a:gd name="T37" fmla="*/ 9 h 247"/>
                      <a:gd name="T38" fmla="*/ 371 w 1760"/>
                      <a:gd name="T39" fmla="*/ 14 h 247"/>
                      <a:gd name="T40" fmla="*/ 406 w 1760"/>
                      <a:gd name="T41" fmla="*/ 23 h 247"/>
                      <a:gd name="T42" fmla="*/ 444 w 1760"/>
                      <a:gd name="T43" fmla="*/ 32 h 247"/>
                      <a:gd name="T44" fmla="*/ 482 w 1760"/>
                      <a:gd name="T45" fmla="*/ 44 h 247"/>
                      <a:gd name="T46" fmla="*/ 517 w 1760"/>
                      <a:gd name="T47" fmla="*/ 58 h 247"/>
                      <a:gd name="T48" fmla="*/ 537 w 1760"/>
                      <a:gd name="T49" fmla="*/ 67 h 247"/>
                      <a:gd name="T50" fmla="*/ 563 w 1760"/>
                      <a:gd name="T51" fmla="*/ 75 h 247"/>
                      <a:gd name="T52" fmla="*/ 573 w 1760"/>
                      <a:gd name="T53" fmla="*/ 77 h 247"/>
                      <a:gd name="T54" fmla="*/ 577 w 1760"/>
                      <a:gd name="T55" fmla="*/ 78 h 247"/>
                      <a:gd name="T56" fmla="*/ 567 w 1760"/>
                      <a:gd name="T57" fmla="*/ 72 h 247"/>
                      <a:gd name="T58" fmla="*/ 544 w 1760"/>
                      <a:gd name="T59" fmla="*/ 60 h 247"/>
                      <a:gd name="T60" fmla="*/ 553 w 1760"/>
                      <a:gd name="T61" fmla="*/ 62 h 247"/>
                      <a:gd name="T62" fmla="*/ 582 w 1760"/>
                      <a:gd name="T63" fmla="*/ 75 h 247"/>
                      <a:gd name="T64" fmla="*/ 585 w 1760"/>
                      <a:gd name="T65" fmla="*/ 83 h 247"/>
                      <a:gd name="T66" fmla="*/ 573 w 1760"/>
                      <a:gd name="T67" fmla="*/ 82 h 247"/>
                      <a:gd name="T68" fmla="*/ 553 w 1760"/>
                      <a:gd name="T69" fmla="*/ 78 h 247"/>
                      <a:gd name="T70" fmla="*/ 532 w 1760"/>
                      <a:gd name="T71" fmla="*/ 71 h 247"/>
                      <a:gd name="T72" fmla="*/ 516 w 1760"/>
                      <a:gd name="T73" fmla="*/ 63 h 247"/>
                      <a:gd name="T74" fmla="*/ 499 w 1760"/>
                      <a:gd name="T75" fmla="*/ 56 h 247"/>
                      <a:gd name="T76" fmla="*/ 475 w 1760"/>
                      <a:gd name="T77" fmla="*/ 48 h 247"/>
                      <a:gd name="T78" fmla="*/ 447 w 1760"/>
                      <a:gd name="T79" fmla="*/ 39 h 247"/>
                      <a:gd name="T80" fmla="*/ 415 w 1760"/>
                      <a:gd name="T81" fmla="*/ 30 h 247"/>
                      <a:gd name="T82" fmla="*/ 381 w 1760"/>
                      <a:gd name="T83" fmla="*/ 22 h 247"/>
                      <a:gd name="T84" fmla="*/ 347 w 1760"/>
                      <a:gd name="T85" fmla="*/ 15 h 247"/>
                      <a:gd name="T86" fmla="*/ 314 w 1760"/>
                      <a:gd name="T87" fmla="*/ 10 h 247"/>
                      <a:gd name="T88" fmla="*/ 296 w 1760"/>
                      <a:gd name="T89" fmla="*/ 8 h 247"/>
                      <a:gd name="T90" fmla="*/ 280 w 1760"/>
                      <a:gd name="T91" fmla="*/ 8 h 247"/>
                      <a:gd name="T92" fmla="*/ 270 w 1760"/>
                      <a:gd name="T93" fmla="*/ 5 h 247"/>
                      <a:gd name="T94" fmla="*/ 262 w 1760"/>
                      <a:gd name="T95" fmla="*/ 5 h 247"/>
                      <a:gd name="T96" fmla="*/ 256 w 1760"/>
                      <a:gd name="T97" fmla="*/ 7 h 247"/>
                      <a:gd name="T98" fmla="*/ 227 w 1760"/>
                      <a:gd name="T99" fmla="*/ 16 h 247"/>
                      <a:gd name="T100" fmla="*/ 182 w 1760"/>
                      <a:gd name="T101" fmla="*/ 29 h 247"/>
                      <a:gd name="T102" fmla="*/ 133 w 1760"/>
                      <a:gd name="T103" fmla="*/ 41 h 247"/>
                      <a:gd name="T104" fmla="*/ 107 w 1760"/>
                      <a:gd name="T105" fmla="*/ 46 h 247"/>
                      <a:gd name="T106" fmla="*/ 79 w 1760"/>
                      <a:gd name="T107" fmla="*/ 52 h 247"/>
                      <a:gd name="T108" fmla="*/ 40 w 1760"/>
                      <a:gd name="T109" fmla="*/ 60 h 247"/>
                      <a:gd name="T110" fmla="*/ 8 w 1760"/>
                      <a:gd name="T111" fmla="*/ 67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60" h="247">
                        <a:moveTo>
                          <a:pt x="0" y="206"/>
                        </a:moveTo>
                        <a:lnTo>
                          <a:pt x="3" y="204"/>
                        </a:lnTo>
                        <a:lnTo>
                          <a:pt x="12" y="200"/>
                        </a:lnTo>
                        <a:lnTo>
                          <a:pt x="26" y="194"/>
                        </a:lnTo>
                        <a:lnTo>
                          <a:pt x="44" y="187"/>
                        </a:lnTo>
                        <a:lnTo>
                          <a:pt x="65" y="179"/>
                        </a:lnTo>
                        <a:lnTo>
                          <a:pt x="88" y="171"/>
                        </a:lnTo>
                        <a:lnTo>
                          <a:pt x="112" y="166"/>
                        </a:lnTo>
                        <a:lnTo>
                          <a:pt x="136" y="162"/>
                        </a:lnTo>
                        <a:lnTo>
                          <a:pt x="149" y="161"/>
                        </a:lnTo>
                        <a:lnTo>
                          <a:pt x="161" y="159"/>
                        </a:lnTo>
                        <a:lnTo>
                          <a:pt x="173" y="157"/>
                        </a:lnTo>
                        <a:lnTo>
                          <a:pt x="185" y="154"/>
                        </a:lnTo>
                        <a:lnTo>
                          <a:pt x="199" y="152"/>
                        </a:lnTo>
                        <a:lnTo>
                          <a:pt x="211" y="149"/>
                        </a:lnTo>
                        <a:lnTo>
                          <a:pt x="224" y="146"/>
                        </a:lnTo>
                        <a:lnTo>
                          <a:pt x="238" y="143"/>
                        </a:lnTo>
                        <a:lnTo>
                          <a:pt x="250" y="140"/>
                        </a:lnTo>
                        <a:lnTo>
                          <a:pt x="262" y="136"/>
                        </a:lnTo>
                        <a:lnTo>
                          <a:pt x="276" y="133"/>
                        </a:lnTo>
                        <a:lnTo>
                          <a:pt x="288" y="131"/>
                        </a:lnTo>
                        <a:lnTo>
                          <a:pt x="300" y="128"/>
                        </a:lnTo>
                        <a:lnTo>
                          <a:pt x="313" y="126"/>
                        </a:lnTo>
                        <a:lnTo>
                          <a:pt x="324" y="124"/>
                        </a:lnTo>
                        <a:lnTo>
                          <a:pt x="335" y="123"/>
                        </a:lnTo>
                        <a:lnTo>
                          <a:pt x="346" y="121"/>
                        </a:lnTo>
                        <a:lnTo>
                          <a:pt x="362" y="118"/>
                        </a:lnTo>
                        <a:lnTo>
                          <a:pt x="381" y="113"/>
                        </a:lnTo>
                        <a:lnTo>
                          <a:pt x="405" y="107"/>
                        </a:lnTo>
                        <a:lnTo>
                          <a:pt x="432" y="100"/>
                        </a:lnTo>
                        <a:lnTo>
                          <a:pt x="459" y="91"/>
                        </a:lnTo>
                        <a:lnTo>
                          <a:pt x="488" y="83"/>
                        </a:lnTo>
                        <a:lnTo>
                          <a:pt x="518" y="75"/>
                        </a:lnTo>
                        <a:lnTo>
                          <a:pt x="546" y="67"/>
                        </a:lnTo>
                        <a:lnTo>
                          <a:pt x="574" y="58"/>
                        </a:lnTo>
                        <a:lnTo>
                          <a:pt x="599" y="50"/>
                        </a:lnTo>
                        <a:lnTo>
                          <a:pt x="621" y="44"/>
                        </a:lnTo>
                        <a:lnTo>
                          <a:pt x="641" y="38"/>
                        </a:lnTo>
                        <a:lnTo>
                          <a:pt x="655" y="34"/>
                        </a:lnTo>
                        <a:lnTo>
                          <a:pt x="664" y="31"/>
                        </a:lnTo>
                        <a:lnTo>
                          <a:pt x="667" y="30"/>
                        </a:lnTo>
                        <a:lnTo>
                          <a:pt x="673" y="29"/>
                        </a:lnTo>
                        <a:lnTo>
                          <a:pt x="685" y="25"/>
                        </a:lnTo>
                        <a:lnTo>
                          <a:pt x="703" y="19"/>
                        </a:lnTo>
                        <a:lnTo>
                          <a:pt x="726" y="14"/>
                        </a:lnTo>
                        <a:lnTo>
                          <a:pt x="749" y="9"/>
                        </a:lnTo>
                        <a:lnTo>
                          <a:pt x="770" y="4"/>
                        </a:lnTo>
                        <a:lnTo>
                          <a:pt x="789" y="1"/>
                        </a:lnTo>
                        <a:lnTo>
                          <a:pt x="801" y="1"/>
                        </a:lnTo>
                        <a:lnTo>
                          <a:pt x="803" y="1"/>
                        </a:lnTo>
                        <a:lnTo>
                          <a:pt x="809" y="0"/>
                        </a:lnTo>
                        <a:lnTo>
                          <a:pt x="818" y="1"/>
                        </a:lnTo>
                        <a:lnTo>
                          <a:pt x="830" y="4"/>
                        </a:lnTo>
                        <a:lnTo>
                          <a:pt x="834" y="5"/>
                        </a:lnTo>
                        <a:lnTo>
                          <a:pt x="840" y="6"/>
                        </a:lnTo>
                        <a:lnTo>
                          <a:pt x="845" y="7"/>
                        </a:lnTo>
                        <a:lnTo>
                          <a:pt x="852" y="8"/>
                        </a:lnTo>
                        <a:lnTo>
                          <a:pt x="860" y="8"/>
                        </a:lnTo>
                        <a:lnTo>
                          <a:pt x="867" y="8"/>
                        </a:lnTo>
                        <a:lnTo>
                          <a:pt x="875" y="8"/>
                        </a:lnTo>
                        <a:lnTo>
                          <a:pt x="882" y="8"/>
                        </a:lnTo>
                        <a:lnTo>
                          <a:pt x="888" y="8"/>
                        </a:lnTo>
                        <a:lnTo>
                          <a:pt x="892" y="8"/>
                        </a:lnTo>
                        <a:lnTo>
                          <a:pt x="895" y="8"/>
                        </a:lnTo>
                        <a:lnTo>
                          <a:pt x="896" y="8"/>
                        </a:lnTo>
                        <a:lnTo>
                          <a:pt x="897" y="8"/>
                        </a:lnTo>
                        <a:lnTo>
                          <a:pt x="901" y="9"/>
                        </a:lnTo>
                        <a:lnTo>
                          <a:pt x="906" y="9"/>
                        </a:lnTo>
                        <a:lnTo>
                          <a:pt x="915" y="10"/>
                        </a:lnTo>
                        <a:lnTo>
                          <a:pt x="925" y="12"/>
                        </a:lnTo>
                        <a:lnTo>
                          <a:pt x="936" y="13"/>
                        </a:lnTo>
                        <a:lnTo>
                          <a:pt x="951" y="15"/>
                        </a:lnTo>
                        <a:lnTo>
                          <a:pt x="966" y="17"/>
                        </a:lnTo>
                        <a:lnTo>
                          <a:pt x="982" y="20"/>
                        </a:lnTo>
                        <a:lnTo>
                          <a:pt x="1002" y="24"/>
                        </a:lnTo>
                        <a:lnTo>
                          <a:pt x="1021" y="27"/>
                        </a:lnTo>
                        <a:lnTo>
                          <a:pt x="1043" y="31"/>
                        </a:lnTo>
                        <a:lnTo>
                          <a:pt x="1065" y="34"/>
                        </a:lnTo>
                        <a:lnTo>
                          <a:pt x="1088" y="39"/>
                        </a:lnTo>
                        <a:lnTo>
                          <a:pt x="1113" y="43"/>
                        </a:lnTo>
                        <a:lnTo>
                          <a:pt x="1138" y="48"/>
                        </a:lnTo>
                        <a:lnTo>
                          <a:pt x="1164" y="54"/>
                        </a:lnTo>
                        <a:lnTo>
                          <a:pt x="1191" y="59"/>
                        </a:lnTo>
                        <a:lnTo>
                          <a:pt x="1218" y="67"/>
                        </a:lnTo>
                        <a:lnTo>
                          <a:pt x="1246" y="73"/>
                        </a:lnTo>
                        <a:lnTo>
                          <a:pt x="1274" y="80"/>
                        </a:lnTo>
                        <a:lnTo>
                          <a:pt x="1302" y="87"/>
                        </a:lnTo>
                        <a:lnTo>
                          <a:pt x="1331" y="95"/>
                        </a:lnTo>
                        <a:lnTo>
                          <a:pt x="1359" y="104"/>
                        </a:lnTo>
                        <a:lnTo>
                          <a:pt x="1387" y="113"/>
                        </a:lnTo>
                        <a:lnTo>
                          <a:pt x="1415" y="122"/>
                        </a:lnTo>
                        <a:lnTo>
                          <a:pt x="1444" y="131"/>
                        </a:lnTo>
                        <a:lnTo>
                          <a:pt x="1471" y="142"/>
                        </a:lnTo>
                        <a:lnTo>
                          <a:pt x="1497" y="152"/>
                        </a:lnTo>
                        <a:lnTo>
                          <a:pt x="1524" y="163"/>
                        </a:lnTo>
                        <a:lnTo>
                          <a:pt x="1549" y="174"/>
                        </a:lnTo>
                        <a:lnTo>
                          <a:pt x="1574" y="187"/>
                        </a:lnTo>
                        <a:lnTo>
                          <a:pt x="1578" y="189"/>
                        </a:lnTo>
                        <a:lnTo>
                          <a:pt x="1591" y="193"/>
                        </a:lnTo>
                        <a:lnTo>
                          <a:pt x="1609" y="199"/>
                        </a:lnTo>
                        <a:lnTo>
                          <a:pt x="1629" y="206"/>
                        </a:lnTo>
                        <a:lnTo>
                          <a:pt x="1651" y="213"/>
                        </a:lnTo>
                        <a:lnTo>
                          <a:pt x="1672" y="220"/>
                        </a:lnTo>
                        <a:lnTo>
                          <a:pt x="1688" y="224"/>
                        </a:lnTo>
                        <a:lnTo>
                          <a:pt x="1699" y="226"/>
                        </a:lnTo>
                        <a:lnTo>
                          <a:pt x="1706" y="226"/>
                        </a:lnTo>
                        <a:lnTo>
                          <a:pt x="1712" y="227"/>
                        </a:lnTo>
                        <a:lnTo>
                          <a:pt x="1718" y="228"/>
                        </a:lnTo>
                        <a:lnTo>
                          <a:pt x="1722" y="229"/>
                        </a:lnTo>
                        <a:lnTo>
                          <a:pt x="1726" y="230"/>
                        </a:lnTo>
                        <a:lnTo>
                          <a:pt x="1729" y="231"/>
                        </a:lnTo>
                        <a:lnTo>
                          <a:pt x="1730" y="232"/>
                        </a:lnTo>
                        <a:lnTo>
                          <a:pt x="1731" y="232"/>
                        </a:lnTo>
                        <a:lnTo>
                          <a:pt x="1727" y="230"/>
                        </a:lnTo>
                        <a:lnTo>
                          <a:pt x="1717" y="224"/>
                        </a:lnTo>
                        <a:lnTo>
                          <a:pt x="1701" y="214"/>
                        </a:lnTo>
                        <a:lnTo>
                          <a:pt x="1683" y="204"/>
                        </a:lnTo>
                        <a:lnTo>
                          <a:pt x="1664" y="194"/>
                        </a:lnTo>
                        <a:lnTo>
                          <a:pt x="1646" y="185"/>
                        </a:lnTo>
                        <a:lnTo>
                          <a:pt x="1631" y="178"/>
                        </a:lnTo>
                        <a:lnTo>
                          <a:pt x="1619" y="174"/>
                        </a:lnTo>
                        <a:lnTo>
                          <a:pt x="1624" y="175"/>
                        </a:lnTo>
                        <a:lnTo>
                          <a:pt x="1639" y="179"/>
                        </a:lnTo>
                        <a:lnTo>
                          <a:pt x="1658" y="185"/>
                        </a:lnTo>
                        <a:lnTo>
                          <a:pt x="1682" y="192"/>
                        </a:lnTo>
                        <a:lnTo>
                          <a:pt x="1706" y="200"/>
                        </a:lnTo>
                        <a:lnTo>
                          <a:pt x="1728" y="210"/>
                        </a:lnTo>
                        <a:lnTo>
                          <a:pt x="1746" y="223"/>
                        </a:lnTo>
                        <a:lnTo>
                          <a:pt x="1757" y="235"/>
                        </a:lnTo>
                        <a:lnTo>
                          <a:pt x="1760" y="247"/>
                        </a:lnTo>
                        <a:lnTo>
                          <a:pt x="1759" y="247"/>
                        </a:lnTo>
                        <a:lnTo>
                          <a:pt x="1755" y="247"/>
                        </a:lnTo>
                        <a:lnTo>
                          <a:pt x="1748" y="246"/>
                        </a:lnTo>
                        <a:lnTo>
                          <a:pt x="1739" y="245"/>
                        </a:lnTo>
                        <a:lnTo>
                          <a:pt x="1729" y="244"/>
                        </a:lnTo>
                        <a:lnTo>
                          <a:pt x="1718" y="243"/>
                        </a:lnTo>
                        <a:lnTo>
                          <a:pt x="1704" y="241"/>
                        </a:lnTo>
                        <a:lnTo>
                          <a:pt x="1690" y="238"/>
                        </a:lnTo>
                        <a:lnTo>
                          <a:pt x="1675" y="236"/>
                        </a:lnTo>
                        <a:lnTo>
                          <a:pt x="1658" y="232"/>
                        </a:lnTo>
                        <a:lnTo>
                          <a:pt x="1643" y="228"/>
                        </a:lnTo>
                        <a:lnTo>
                          <a:pt x="1626" y="223"/>
                        </a:lnTo>
                        <a:lnTo>
                          <a:pt x="1610" y="218"/>
                        </a:lnTo>
                        <a:lnTo>
                          <a:pt x="1595" y="211"/>
                        </a:lnTo>
                        <a:lnTo>
                          <a:pt x="1579" y="204"/>
                        </a:lnTo>
                        <a:lnTo>
                          <a:pt x="1565" y="196"/>
                        </a:lnTo>
                        <a:lnTo>
                          <a:pt x="1557" y="192"/>
                        </a:lnTo>
                        <a:lnTo>
                          <a:pt x="1547" y="187"/>
                        </a:lnTo>
                        <a:lnTo>
                          <a:pt x="1537" y="183"/>
                        </a:lnTo>
                        <a:lnTo>
                          <a:pt x="1525" y="176"/>
                        </a:lnTo>
                        <a:lnTo>
                          <a:pt x="1511" y="171"/>
                        </a:lnTo>
                        <a:lnTo>
                          <a:pt x="1496" y="166"/>
                        </a:lnTo>
                        <a:lnTo>
                          <a:pt x="1480" y="160"/>
                        </a:lnTo>
                        <a:lnTo>
                          <a:pt x="1462" y="154"/>
                        </a:lnTo>
                        <a:lnTo>
                          <a:pt x="1444" y="148"/>
                        </a:lnTo>
                        <a:lnTo>
                          <a:pt x="1424" y="142"/>
                        </a:lnTo>
                        <a:lnTo>
                          <a:pt x="1405" y="135"/>
                        </a:lnTo>
                        <a:lnTo>
                          <a:pt x="1383" y="129"/>
                        </a:lnTo>
                        <a:lnTo>
                          <a:pt x="1362" y="122"/>
                        </a:lnTo>
                        <a:lnTo>
                          <a:pt x="1339" y="116"/>
                        </a:lnTo>
                        <a:lnTo>
                          <a:pt x="1316" y="110"/>
                        </a:lnTo>
                        <a:lnTo>
                          <a:pt x="1292" y="103"/>
                        </a:lnTo>
                        <a:lnTo>
                          <a:pt x="1267" y="96"/>
                        </a:lnTo>
                        <a:lnTo>
                          <a:pt x="1243" y="90"/>
                        </a:lnTo>
                        <a:lnTo>
                          <a:pt x="1217" y="84"/>
                        </a:lnTo>
                        <a:lnTo>
                          <a:pt x="1193" y="78"/>
                        </a:lnTo>
                        <a:lnTo>
                          <a:pt x="1167" y="72"/>
                        </a:lnTo>
                        <a:lnTo>
                          <a:pt x="1141" y="66"/>
                        </a:lnTo>
                        <a:lnTo>
                          <a:pt x="1116" y="61"/>
                        </a:lnTo>
                        <a:lnTo>
                          <a:pt x="1090" y="55"/>
                        </a:lnTo>
                        <a:lnTo>
                          <a:pt x="1064" y="50"/>
                        </a:lnTo>
                        <a:lnTo>
                          <a:pt x="1040" y="45"/>
                        </a:lnTo>
                        <a:lnTo>
                          <a:pt x="1014" y="41"/>
                        </a:lnTo>
                        <a:lnTo>
                          <a:pt x="990" y="37"/>
                        </a:lnTo>
                        <a:lnTo>
                          <a:pt x="966" y="33"/>
                        </a:lnTo>
                        <a:lnTo>
                          <a:pt x="942" y="30"/>
                        </a:lnTo>
                        <a:lnTo>
                          <a:pt x="919" y="27"/>
                        </a:lnTo>
                        <a:lnTo>
                          <a:pt x="896" y="24"/>
                        </a:lnTo>
                        <a:lnTo>
                          <a:pt x="894" y="24"/>
                        </a:lnTo>
                        <a:lnTo>
                          <a:pt x="887" y="25"/>
                        </a:lnTo>
                        <a:lnTo>
                          <a:pt x="877" y="25"/>
                        </a:lnTo>
                        <a:lnTo>
                          <a:pt x="865" y="26"/>
                        </a:lnTo>
                        <a:lnTo>
                          <a:pt x="853" y="26"/>
                        </a:lnTo>
                        <a:lnTo>
                          <a:pt x="841" y="25"/>
                        </a:lnTo>
                        <a:lnTo>
                          <a:pt x="831" y="24"/>
                        </a:lnTo>
                        <a:lnTo>
                          <a:pt x="823" y="20"/>
                        </a:lnTo>
                        <a:lnTo>
                          <a:pt x="817" y="17"/>
                        </a:lnTo>
                        <a:lnTo>
                          <a:pt x="810" y="16"/>
                        </a:lnTo>
                        <a:lnTo>
                          <a:pt x="803" y="15"/>
                        </a:lnTo>
                        <a:lnTo>
                          <a:pt x="797" y="15"/>
                        </a:lnTo>
                        <a:lnTo>
                          <a:pt x="791" y="16"/>
                        </a:lnTo>
                        <a:lnTo>
                          <a:pt x="785" y="16"/>
                        </a:lnTo>
                        <a:lnTo>
                          <a:pt x="782" y="17"/>
                        </a:lnTo>
                        <a:lnTo>
                          <a:pt x="781" y="17"/>
                        </a:lnTo>
                        <a:lnTo>
                          <a:pt x="778" y="18"/>
                        </a:lnTo>
                        <a:lnTo>
                          <a:pt x="769" y="22"/>
                        </a:lnTo>
                        <a:lnTo>
                          <a:pt x="754" y="26"/>
                        </a:lnTo>
                        <a:lnTo>
                          <a:pt x="734" y="32"/>
                        </a:lnTo>
                        <a:lnTo>
                          <a:pt x="710" y="40"/>
                        </a:lnTo>
                        <a:lnTo>
                          <a:pt x="682" y="48"/>
                        </a:lnTo>
                        <a:lnTo>
                          <a:pt x="650" y="57"/>
                        </a:lnTo>
                        <a:lnTo>
                          <a:pt x="617" y="67"/>
                        </a:lnTo>
                        <a:lnTo>
                          <a:pt x="581" y="77"/>
                        </a:lnTo>
                        <a:lnTo>
                          <a:pt x="545" y="87"/>
                        </a:lnTo>
                        <a:lnTo>
                          <a:pt x="509" y="96"/>
                        </a:lnTo>
                        <a:lnTo>
                          <a:pt x="472" y="106"/>
                        </a:lnTo>
                        <a:lnTo>
                          <a:pt x="435" y="115"/>
                        </a:lnTo>
                        <a:lnTo>
                          <a:pt x="400" y="123"/>
                        </a:lnTo>
                        <a:lnTo>
                          <a:pt x="366" y="130"/>
                        </a:lnTo>
                        <a:lnTo>
                          <a:pt x="335" y="135"/>
                        </a:lnTo>
                        <a:lnTo>
                          <a:pt x="332" y="136"/>
                        </a:lnTo>
                        <a:lnTo>
                          <a:pt x="322" y="137"/>
                        </a:lnTo>
                        <a:lnTo>
                          <a:pt x="306" y="141"/>
                        </a:lnTo>
                        <a:lnTo>
                          <a:pt x="287" y="145"/>
                        </a:lnTo>
                        <a:lnTo>
                          <a:pt x="263" y="149"/>
                        </a:lnTo>
                        <a:lnTo>
                          <a:pt x="238" y="154"/>
                        </a:lnTo>
                        <a:lnTo>
                          <a:pt x="209" y="160"/>
                        </a:lnTo>
                        <a:lnTo>
                          <a:pt x="179" y="166"/>
                        </a:lnTo>
                        <a:lnTo>
                          <a:pt x="150" y="172"/>
                        </a:lnTo>
                        <a:lnTo>
                          <a:pt x="120" y="178"/>
                        </a:lnTo>
                        <a:lnTo>
                          <a:pt x="92" y="184"/>
                        </a:lnTo>
                        <a:lnTo>
                          <a:pt x="65" y="190"/>
                        </a:lnTo>
                        <a:lnTo>
                          <a:pt x="43" y="195"/>
                        </a:lnTo>
                        <a:lnTo>
                          <a:pt x="23" y="199"/>
                        </a:lnTo>
                        <a:lnTo>
                          <a:pt x="9" y="203"/>
                        </a:lnTo>
                        <a:lnTo>
                          <a:pt x="0" y="206"/>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6" name="Freeform 389"/>
                  <p:cNvSpPr>
                    <a:spLocks/>
                  </p:cNvSpPr>
                  <p:nvPr/>
                </p:nvSpPr>
                <p:spPr bwMode="auto">
                  <a:xfrm>
                    <a:off x="3120" y="2633"/>
                    <a:ext cx="557" cy="73"/>
                  </a:xfrm>
                  <a:custGeom>
                    <a:avLst/>
                    <a:gdLst>
                      <a:gd name="T0" fmla="*/ 1 w 1671"/>
                      <a:gd name="T1" fmla="*/ 69 h 219"/>
                      <a:gd name="T2" fmla="*/ 6 w 1671"/>
                      <a:gd name="T3" fmla="*/ 67 h 219"/>
                      <a:gd name="T4" fmla="*/ 19 w 1671"/>
                      <a:gd name="T5" fmla="*/ 66 h 219"/>
                      <a:gd name="T6" fmla="*/ 28 w 1671"/>
                      <a:gd name="T7" fmla="*/ 65 h 219"/>
                      <a:gd name="T8" fmla="*/ 46 w 1671"/>
                      <a:gd name="T9" fmla="*/ 61 h 219"/>
                      <a:gd name="T10" fmla="*/ 70 w 1671"/>
                      <a:gd name="T11" fmla="*/ 56 h 219"/>
                      <a:gd name="T12" fmla="*/ 98 w 1671"/>
                      <a:gd name="T13" fmla="*/ 49 h 219"/>
                      <a:gd name="T14" fmla="*/ 129 w 1671"/>
                      <a:gd name="T15" fmla="*/ 41 h 219"/>
                      <a:gd name="T16" fmla="*/ 161 w 1671"/>
                      <a:gd name="T17" fmla="*/ 34 h 219"/>
                      <a:gd name="T18" fmla="*/ 192 w 1671"/>
                      <a:gd name="T19" fmla="*/ 26 h 219"/>
                      <a:gd name="T20" fmla="*/ 219 w 1671"/>
                      <a:gd name="T21" fmla="*/ 19 h 219"/>
                      <a:gd name="T22" fmla="*/ 241 w 1671"/>
                      <a:gd name="T23" fmla="*/ 12 h 219"/>
                      <a:gd name="T24" fmla="*/ 256 w 1671"/>
                      <a:gd name="T25" fmla="*/ 8 h 219"/>
                      <a:gd name="T26" fmla="*/ 261 w 1671"/>
                      <a:gd name="T27" fmla="*/ 5 h 219"/>
                      <a:gd name="T28" fmla="*/ 270 w 1671"/>
                      <a:gd name="T29" fmla="*/ 5 h 219"/>
                      <a:gd name="T30" fmla="*/ 285 w 1671"/>
                      <a:gd name="T31" fmla="*/ 6 h 219"/>
                      <a:gd name="T32" fmla="*/ 292 w 1671"/>
                      <a:gd name="T33" fmla="*/ 7 h 219"/>
                      <a:gd name="T34" fmla="*/ 300 w 1671"/>
                      <a:gd name="T35" fmla="*/ 8 h 219"/>
                      <a:gd name="T36" fmla="*/ 313 w 1671"/>
                      <a:gd name="T37" fmla="*/ 9 h 219"/>
                      <a:gd name="T38" fmla="*/ 331 w 1671"/>
                      <a:gd name="T39" fmla="*/ 11 h 219"/>
                      <a:gd name="T40" fmla="*/ 354 w 1671"/>
                      <a:gd name="T41" fmla="*/ 13 h 219"/>
                      <a:gd name="T42" fmla="*/ 380 w 1671"/>
                      <a:gd name="T43" fmla="*/ 18 h 219"/>
                      <a:gd name="T44" fmla="*/ 408 w 1671"/>
                      <a:gd name="T45" fmla="*/ 23 h 219"/>
                      <a:gd name="T46" fmla="*/ 439 w 1671"/>
                      <a:gd name="T47" fmla="*/ 31 h 219"/>
                      <a:gd name="T48" fmla="*/ 471 w 1671"/>
                      <a:gd name="T49" fmla="*/ 40 h 219"/>
                      <a:gd name="T50" fmla="*/ 503 w 1671"/>
                      <a:gd name="T51" fmla="*/ 52 h 219"/>
                      <a:gd name="T52" fmla="*/ 534 w 1671"/>
                      <a:gd name="T53" fmla="*/ 66 h 219"/>
                      <a:gd name="T54" fmla="*/ 533 w 1671"/>
                      <a:gd name="T55" fmla="*/ 61 h 219"/>
                      <a:gd name="T56" fmla="*/ 531 w 1671"/>
                      <a:gd name="T57" fmla="*/ 60 h 219"/>
                      <a:gd name="T58" fmla="*/ 523 w 1671"/>
                      <a:gd name="T59" fmla="*/ 56 h 219"/>
                      <a:gd name="T60" fmla="*/ 510 w 1671"/>
                      <a:gd name="T61" fmla="*/ 51 h 219"/>
                      <a:gd name="T62" fmla="*/ 492 w 1671"/>
                      <a:gd name="T63" fmla="*/ 44 h 219"/>
                      <a:gd name="T64" fmla="*/ 470 w 1671"/>
                      <a:gd name="T65" fmla="*/ 36 h 219"/>
                      <a:gd name="T66" fmla="*/ 445 w 1671"/>
                      <a:gd name="T67" fmla="*/ 28 h 219"/>
                      <a:gd name="T68" fmla="*/ 417 w 1671"/>
                      <a:gd name="T69" fmla="*/ 21 h 219"/>
                      <a:gd name="T70" fmla="*/ 385 w 1671"/>
                      <a:gd name="T71" fmla="*/ 13 h 219"/>
                      <a:gd name="T72" fmla="*/ 351 w 1671"/>
                      <a:gd name="T73" fmla="*/ 8 h 219"/>
                      <a:gd name="T74" fmla="*/ 315 w 1671"/>
                      <a:gd name="T75" fmla="*/ 4 h 219"/>
                      <a:gd name="T76" fmla="*/ 290 w 1671"/>
                      <a:gd name="T77" fmla="*/ 2 h 219"/>
                      <a:gd name="T78" fmla="*/ 280 w 1671"/>
                      <a:gd name="T79" fmla="*/ 0 h 219"/>
                      <a:gd name="T80" fmla="*/ 263 w 1671"/>
                      <a:gd name="T81" fmla="*/ 0 h 219"/>
                      <a:gd name="T82" fmla="*/ 252 w 1671"/>
                      <a:gd name="T83" fmla="*/ 2 h 219"/>
                      <a:gd name="T84" fmla="*/ 241 w 1671"/>
                      <a:gd name="T85" fmla="*/ 5 h 219"/>
                      <a:gd name="T86" fmla="*/ 224 w 1671"/>
                      <a:gd name="T87" fmla="*/ 10 h 219"/>
                      <a:gd name="T88" fmla="*/ 203 w 1671"/>
                      <a:gd name="T89" fmla="*/ 16 h 219"/>
                      <a:gd name="T90" fmla="*/ 178 w 1671"/>
                      <a:gd name="T91" fmla="*/ 23 h 219"/>
                      <a:gd name="T92" fmla="*/ 152 w 1671"/>
                      <a:gd name="T93" fmla="*/ 30 h 219"/>
                      <a:gd name="T94" fmla="*/ 124 w 1671"/>
                      <a:gd name="T95" fmla="*/ 37 h 219"/>
                      <a:gd name="T96" fmla="*/ 96 w 1671"/>
                      <a:gd name="T97" fmla="*/ 44 h 219"/>
                      <a:gd name="T98" fmla="*/ 69 w 1671"/>
                      <a:gd name="T99" fmla="*/ 51 h 219"/>
                      <a:gd name="T100" fmla="*/ 44 w 1671"/>
                      <a:gd name="T101" fmla="*/ 56 h 219"/>
                      <a:gd name="T102" fmla="*/ 21 w 1671"/>
                      <a:gd name="T103" fmla="*/ 60 h 219"/>
                      <a:gd name="T104" fmla="*/ 3 w 1671"/>
                      <a:gd name="T105" fmla="*/ 64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1" h="219">
                        <a:moveTo>
                          <a:pt x="0" y="207"/>
                        </a:moveTo>
                        <a:lnTo>
                          <a:pt x="1" y="207"/>
                        </a:lnTo>
                        <a:lnTo>
                          <a:pt x="2" y="206"/>
                        </a:lnTo>
                        <a:lnTo>
                          <a:pt x="7" y="205"/>
                        </a:lnTo>
                        <a:lnTo>
                          <a:pt x="12" y="204"/>
                        </a:lnTo>
                        <a:lnTo>
                          <a:pt x="19" y="202"/>
                        </a:lnTo>
                        <a:lnTo>
                          <a:pt x="29" y="201"/>
                        </a:lnTo>
                        <a:lnTo>
                          <a:pt x="41" y="199"/>
                        </a:lnTo>
                        <a:lnTo>
                          <a:pt x="57" y="198"/>
                        </a:lnTo>
                        <a:lnTo>
                          <a:pt x="63" y="197"/>
                        </a:lnTo>
                        <a:lnTo>
                          <a:pt x="72" y="196"/>
                        </a:lnTo>
                        <a:lnTo>
                          <a:pt x="83" y="194"/>
                        </a:lnTo>
                        <a:lnTo>
                          <a:pt x="99" y="191"/>
                        </a:lnTo>
                        <a:lnTo>
                          <a:pt x="116" y="187"/>
                        </a:lnTo>
                        <a:lnTo>
                          <a:pt x="137" y="183"/>
                        </a:lnTo>
                        <a:lnTo>
                          <a:pt x="158" y="178"/>
                        </a:lnTo>
                        <a:lnTo>
                          <a:pt x="183" y="173"/>
                        </a:lnTo>
                        <a:lnTo>
                          <a:pt x="209" y="167"/>
                        </a:lnTo>
                        <a:lnTo>
                          <a:pt x="235" y="160"/>
                        </a:lnTo>
                        <a:lnTo>
                          <a:pt x="264" y="154"/>
                        </a:lnTo>
                        <a:lnTo>
                          <a:pt x="294" y="147"/>
                        </a:lnTo>
                        <a:lnTo>
                          <a:pt x="324" y="140"/>
                        </a:lnTo>
                        <a:lnTo>
                          <a:pt x="356" y="132"/>
                        </a:lnTo>
                        <a:lnTo>
                          <a:pt x="387" y="124"/>
                        </a:lnTo>
                        <a:lnTo>
                          <a:pt x="420" y="116"/>
                        </a:lnTo>
                        <a:lnTo>
                          <a:pt x="452" y="109"/>
                        </a:lnTo>
                        <a:lnTo>
                          <a:pt x="482" y="101"/>
                        </a:lnTo>
                        <a:lnTo>
                          <a:pt x="514" y="93"/>
                        </a:lnTo>
                        <a:lnTo>
                          <a:pt x="545" y="85"/>
                        </a:lnTo>
                        <a:lnTo>
                          <a:pt x="575" y="77"/>
                        </a:lnTo>
                        <a:lnTo>
                          <a:pt x="603" y="70"/>
                        </a:lnTo>
                        <a:lnTo>
                          <a:pt x="630" y="63"/>
                        </a:lnTo>
                        <a:lnTo>
                          <a:pt x="656" y="56"/>
                        </a:lnTo>
                        <a:lnTo>
                          <a:pt x="680" y="50"/>
                        </a:lnTo>
                        <a:lnTo>
                          <a:pt x="702" y="43"/>
                        </a:lnTo>
                        <a:lnTo>
                          <a:pt x="722" y="37"/>
                        </a:lnTo>
                        <a:lnTo>
                          <a:pt x="740" y="32"/>
                        </a:lnTo>
                        <a:lnTo>
                          <a:pt x="755" y="27"/>
                        </a:lnTo>
                        <a:lnTo>
                          <a:pt x="767" y="23"/>
                        </a:lnTo>
                        <a:lnTo>
                          <a:pt x="776" y="19"/>
                        </a:lnTo>
                        <a:lnTo>
                          <a:pt x="782" y="16"/>
                        </a:lnTo>
                        <a:lnTo>
                          <a:pt x="784" y="16"/>
                        </a:lnTo>
                        <a:lnTo>
                          <a:pt x="789" y="15"/>
                        </a:lnTo>
                        <a:lnTo>
                          <a:pt x="797" y="14"/>
                        </a:lnTo>
                        <a:lnTo>
                          <a:pt x="809" y="14"/>
                        </a:lnTo>
                        <a:lnTo>
                          <a:pt x="822" y="14"/>
                        </a:lnTo>
                        <a:lnTo>
                          <a:pt x="837" y="16"/>
                        </a:lnTo>
                        <a:lnTo>
                          <a:pt x="854" y="18"/>
                        </a:lnTo>
                        <a:lnTo>
                          <a:pt x="872" y="22"/>
                        </a:lnTo>
                        <a:lnTo>
                          <a:pt x="873" y="22"/>
                        </a:lnTo>
                        <a:lnTo>
                          <a:pt x="876" y="22"/>
                        </a:lnTo>
                        <a:lnTo>
                          <a:pt x="882" y="22"/>
                        </a:lnTo>
                        <a:lnTo>
                          <a:pt x="890" y="23"/>
                        </a:lnTo>
                        <a:lnTo>
                          <a:pt x="900" y="23"/>
                        </a:lnTo>
                        <a:lnTo>
                          <a:pt x="911" y="24"/>
                        </a:lnTo>
                        <a:lnTo>
                          <a:pt x="924" y="25"/>
                        </a:lnTo>
                        <a:lnTo>
                          <a:pt x="939" y="26"/>
                        </a:lnTo>
                        <a:lnTo>
                          <a:pt x="956" y="28"/>
                        </a:lnTo>
                        <a:lnTo>
                          <a:pt x="975" y="30"/>
                        </a:lnTo>
                        <a:lnTo>
                          <a:pt x="994" y="32"/>
                        </a:lnTo>
                        <a:lnTo>
                          <a:pt x="1015" y="34"/>
                        </a:lnTo>
                        <a:lnTo>
                          <a:pt x="1037" y="37"/>
                        </a:lnTo>
                        <a:lnTo>
                          <a:pt x="1061" y="40"/>
                        </a:lnTo>
                        <a:lnTo>
                          <a:pt x="1087" y="44"/>
                        </a:lnTo>
                        <a:lnTo>
                          <a:pt x="1112" y="49"/>
                        </a:lnTo>
                        <a:lnTo>
                          <a:pt x="1139" y="53"/>
                        </a:lnTo>
                        <a:lnTo>
                          <a:pt x="1167" y="58"/>
                        </a:lnTo>
                        <a:lnTo>
                          <a:pt x="1195" y="64"/>
                        </a:lnTo>
                        <a:lnTo>
                          <a:pt x="1225" y="70"/>
                        </a:lnTo>
                        <a:lnTo>
                          <a:pt x="1255" y="77"/>
                        </a:lnTo>
                        <a:lnTo>
                          <a:pt x="1285" y="84"/>
                        </a:lnTo>
                        <a:lnTo>
                          <a:pt x="1316" y="93"/>
                        </a:lnTo>
                        <a:lnTo>
                          <a:pt x="1348" y="101"/>
                        </a:lnTo>
                        <a:lnTo>
                          <a:pt x="1380" y="110"/>
                        </a:lnTo>
                        <a:lnTo>
                          <a:pt x="1412" y="120"/>
                        </a:lnTo>
                        <a:lnTo>
                          <a:pt x="1443" y="132"/>
                        </a:lnTo>
                        <a:lnTo>
                          <a:pt x="1475" y="143"/>
                        </a:lnTo>
                        <a:lnTo>
                          <a:pt x="1508" y="155"/>
                        </a:lnTo>
                        <a:lnTo>
                          <a:pt x="1540" y="169"/>
                        </a:lnTo>
                        <a:lnTo>
                          <a:pt x="1572" y="183"/>
                        </a:lnTo>
                        <a:lnTo>
                          <a:pt x="1603" y="197"/>
                        </a:lnTo>
                        <a:lnTo>
                          <a:pt x="1671" y="219"/>
                        </a:lnTo>
                        <a:lnTo>
                          <a:pt x="1611" y="181"/>
                        </a:lnTo>
                        <a:lnTo>
                          <a:pt x="1600" y="184"/>
                        </a:lnTo>
                        <a:lnTo>
                          <a:pt x="1599" y="184"/>
                        </a:lnTo>
                        <a:lnTo>
                          <a:pt x="1596" y="182"/>
                        </a:lnTo>
                        <a:lnTo>
                          <a:pt x="1592" y="180"/>
                        </a:lnTo>
                        <a:lnTo>
                          <a:pt x="1586" y="177"/>
                        </a:lnTo>
                        <a:lnTo>
                          <a:pt x="1578" y="174"/>
                        </a:lnTo>
                        <a:lnTo>
                          <a:pt x="1568" y="169"/>
                        </a:lnTo>
                        <a:lnTo>
                          <a:pt x="1556" y="165"/>
                        </a:lnTo>
                        <a:lnTo>
                          <a:pt x="1543" y="158"/>
                        </a:lnTo>
                        <a:lnTo>
                          <a:pt x="1529" y="152"/>
                        </a:lnTo>
                        <a:lnTo>
                          <a:pt x="1512" y="146"/>
                        </a:lnTo>
                        <a:lnTo>
                          <a:pt x="1495" y="139"/>
                        </a:lnTo>
                        <a:lnTo>
                          <a:pt x="1475" y="132"/>
                        </a:lnTo>
                        <a:lnTo>
                          <a:pt x="1456" y="124"/>
                        </a:lnTo>
                        <a:lnTo>
                          <a:pt x="1434" y="117"/>
                        </a:lnTo>
                        <a:lnTo>
                          <a:pt x="1411" y="109"/>
                        </a:lnTo>
                        <a:lnTo>
                          <a:pt x="1387" y="101"/>
                        </a:lnTo>
                        <a:lnTo>
                          <a:pt x="1361" y="94"/>
                        </a:lnTo>
                        <a:lnTo>
                          <a:pt x="1335" y="85"/>
                        </a:lnTo>
                        <a:lnTo>
                          <a:pt x="1307" y="77"/>
                        </a:lnTo>
                        <a:lnTo>
                          <a:pt x="1278" y="70"/>
                        </a:lnTo>
                        <a:lnTo>
                          <a:pt x="1250" y="62"/>
                        </a:lnTo>
                        <a:lnTo>
                          <a:pt x="1219" y="55"/>
                        </a:lnTo>
                        <a:lnTo>
                          <a:pt x="1187" y="48"/>
                        </a:lnTo>
                        <a:lnTo>
                          <a:pt x="1155" y="40"/>
                        </a:lnTo>
                        <a:lnTo>
                          <a:pt x="1122" y="34"/>
                        </a:lnTo>
                        <a:lnTo>
                          <a:pt x="1089" y="28"/>
                        </a:lnTo>
                        <a:lnTo>
                          <a:pt x="1054" y="23"/>
                        </a:lnTo>
                        <a:lnTo>
                          <a:pt x="1019" y="18"/>
                        </a:lnTo>
                        <a:lnTo>
                          <a:pt x="983" y="14"/>
                        </a:lnTo>
                        <a:lnTo>
                          <a:pt x="946" y="11"/>
                        </a:lnTo>
                        <a:lnTo>
                          <a:pt x="909" y="7"/>
                        </a:lnTo>
                        <a:lnTo>
                          <a:pt x="872" y="5"/>
                        </a:lnTo>
                        <a:lnTo>
                          <a:pt x="870" y="5"/>
                        </a:lnTo>
                        <a:lnTo>
                          <a:pt x="863" y="4"/>
                        </a:lnTo>
                        <a:lnTo>
                          <a:pt x="853" y="2"/>
                        </a:lnTo>
                        <a:lnTo>
                          <a:pt x="839" y="1"/>
                        </a:lnTo>
                        <a:lnTo>
                          <a:pt x="824" y="0"/>
                        </a:lnTo>
                        <a:lnTo>
                          <a:pt x="807" y="0"/>
                        </a:lnTo>
                        <a:lnTo>
                          <a:pt x="789" y="1"/>
                        </a:lnTo>
                        <a:lnTo>
                          <a:pt x="771" y="3"/>
                        </a:lnTo>
                        <a:lnTo>
                          <a:pt x="766" y="4"/>
                        </a:lnTo>
                        <a:lnTo>
                          <a:pt x="757" y="6"/>
                        </a:lnTo>
                        <a:lnTo>
                          <a:pt x="748" y="10"/>
                        </a:lnTo>
                        <a:lnTo>
                          <a:pt x="736" y="13"/>
                        </a:lnTo>
                        <a:lnTo>
                          <a:pt x="722" y="16"/>
                        </a:lnTo>
                        <a:lnTo>
                          <a:pt x="707" y="20"/>
                        </a:lnTo>
                        <a:lnTo>
                          <a:pt x="690" y="25"/>
                        </a:lnTo>
                        <a:lnTo>
                          <a:pt x="671" y="30"/>
                        </a:lnTo>
                        <a:lnTo>
                          <a:pt x="652" y="35"/>
                        </a:lnTo>
                        <a:lnTo>
                          <a:pt x="630" y="41"/>
                        </a:lnTo>
                        <a:lnTo>
                          <a:pt x="608" y="48"/>
                        </a:lnTo>
                        <a:lnTo>
                          <a:pt x="584" y="55"/>
                        </a:lnTo>
                        <a:lnTo>
                          <a:pt x="560" y="61"/>
                        </a:lnTo>
                        <a:lnTo>
                          <a:pt x="535" y="68"/>
                        </a:lnTo>
                        <a:lnTo>
                          <a:pt x="508" y="75"/>
                        </a:lnTo>
                        <a:lnTo>
                          <a:pt x="482" y="82"/>
                        </a:lnTo>
                        <a:lnTo>
                          <a:pt x="455" y="90"/>
                        </a:lnTo>
                        <a:lnTo>
                          <a:pt x="427" y="97"/>
                        </a:lnTo>
                        <a:lnTo>
                          <a:pt x="399" y="105"/>
                        </a:lnTo>
                        <a:lnTo>
                          <a:pt x="372" y="112"/>
                        </a:lnTo>
                        <a:lnTo>
                          <a:pt x="343" y="119"/>
                        </a:lnTo>
                        <a:lnTo>
                          <a:pt x="315" y="127"/>
                        </a:lnTo>
                        <a:lnTo>
                          <a:pt x="288" y="133"/>
                        </a:lnTo>
                        <a:lnTo>
                          <a:pt x="260" y="140"/>
                        </a:lnTo>
                        <a:lnTo>
                          <a:pt x="233" y="146"/>
                        </a:lnTo>
                        <a:lnTo>
                          <a:pt x="207" y="152"/>
                        </a:lnTo>
                        <a:lnTo>
                          <a:pt x="181" y="158"/>
                        </a:lnTo>
                        <a:lnTo>
                          <a:pt x="155" y="163"/>
                        </a:lnTo>
                        <a:lnTo>
                          <a:pt x="131" y="169"/>
                        </a:lnTo>
                        <a:lnTo>
                          <a:pt x="107" y="174"/>
                        </a:lnTo>
                        <a:lnTo>
                          <a:pt x="86" y="178"/>
                        </a:lnTo>
                        <a:lnTo>
                          <a:pt x="64" y="181"/>
                        </a:lnTo>
                        <a:lnTo>
                          <a:pt x="14" y="192"/>
                        </a:lnTo>
                        <a:lnTo>
                          <a:pt x="12" y="192"/>
                        </a:lnTo>
                        <a:lnTo>
                          <a:pt x="8" y="193"/>
                        </a:lnTo>
                        <a:lnTo>
                          <a:pt x="3" y="197"/>
                        </a:lnTo>
                        <a:lnTo>
                          <a:pt x="0" y="20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7" name="Freeform 390"/>
                  <p:cNvSpPr>
                    <a:spLocks/>
                  </p:cNvSpPr>
                  <p:nvPr/>
                </p:nvSpPr>
                <p:spPr bwMode="auto">
                  <a:xfrm>
                    <a:off x="3412" y="2659"/>
                    <a:ext cx="260" cy="63"/>
                  </a:xfrm>
                  <a:custGeom>
                    <a:avLst/>
                    <a:gdLst>
                      <a:gd name="T0" fmla="*/ 1 w 782"/>
                      <a:gd name="T1" fmla="*/ 4 h 189"/>
                      <a:gd name="T2" fmla="*/ 10 w 782"/>
                      <a:gd name="T3" fmla="*/ 5 h 189"/>
                      <a:gd name="T4" fmla="*/ 24 w 782"/>
                      <a:gd name="T5" fmla="*/ 6 h 189"/>
                      <a:gd name="T6" fmla="*/ 43 w 782"/>
                      <a:gd name="T7" fmla="*/ 9 h 189"/>
                      <a:gd name="T8" fmla="*/ 63 w 782"/>
                      <a:gd name="T9" fmla="*/ 11 h 189"/>
                      <a:gd name="T10" fmla="*/ 83 w 782"/>
                      <a:gd name="T11" fmla="*/ 14 h 189"/>
                      <a:gd name="T12" fmla="*/ 100 w 782"/>
                      <a:gd name="T13" fmla="*/ 17 h 189"/>
                      <a:gd name="T14" fmla="*/ 112 w 782"/>
                      <a:gd name="T15" fmla="*/ 20 h 189"/>
                      <a:gd name="T16" fmla="*/ 121 w 782"/>
                      <a:gd name="T17" fmla="*/ 23 h 189"/>
                      <a:gd name="T18" fmla="*/ 134 w 782"/>
                      <a:gd name="T19" fmla="*/ 28 h 189"/>
                      <a:gd name="T20" fmla="*/ 147 w 782"/>
                      <a:gd name="T21" fmla="*/ 32 h 189"/>
                      <a:gd name="T22" fmla="*/ 159 w 782"/>
                      <a:gd name="T23" fmla="*/ 35 h 189"/>
                      <a:gd name="T24" fmla="*/ 166 w 782"/>
                      <a:gd name="T25" fmla="*/ 37 h 189"/>
                      <a:gd name="T26" fmla="*/ 177 w 782"/>
                      <a:gd name="T27" fmla="*/ 39 h 189"/>
                      <a:gd name="T28" fmla="*/ 191 w 782"/>
                      <a:gd name="T29" fmla="*/ 43 h 189"/>
                      <a:gd name="T30" fmla="*/ 207 w 782"/>
                      <a:gd name="T31" fmla="*/ 48 h 189"/>
                      <a:gd name="T32" fmla="*/ 224 w 782"/>
                      <a:gd name="T33" fmla="*/ 53 h 189"/>
                      <a:gd name="T34" fmla="*/ 240 w 782"/>
                      <a:gd name="T35" fmla="*/ 57 h 189"/>
                      <a:gd name="T36" fmla="*/ 252 w 782"/>
                      <a:gd name="T37" fmla="*/ 61 h 189"/>
                      <a:gd name="T38" fmla="*/ 259 w 782"/>
                      <a:gd name="T39" fmla="*/ 63 h 189"/>
                      <a:gd name="T40" fmla="*/ 259 w 782"/>
                      <a:gd name="T41" fmla="*/ 63 h 189"/>
                      <a:gd name="T42" fmla="*/ 252 w 782"/>
                      <a:gd name="T43" fmla="*/ 60 h 189"/>
                      <a:gd name="T44" fmla="*/ 240 w 782"/>
                      <a:gd name="T45" fmla="*/ 56 h 189"/>
                      <a:gd name="T46" fmla="*/ 224 w 782"/>
                      <a:gd name="T47" fmla="*/ 51 h 189"/>
                      <a:gd name="T48" fmla="*/ 208 w 782"/>
                      <a:gd name="T49" fmla="*/ 45 h 189"/>
                      <a:gd name="T50" fmla="*/ 192 w 782"/>
                      <a:gd name="T51" fmla="*/ 39 h 189"/>
                      <a:gd name="T52" fmla="*/ 178 w 782"/>
                      <a:gd name="T53" fmla="*/ 35 h 189"/>
                      <a:gd name="T54" fmla="*/ 167 w 782"/>
                      <a:gd name="T55" fmla="*/ 32 h 189"/>
                      <a:gd name="T56" fmla="*/ 162 w 782"/>
                      <a:gd name="T57" fmla="*/ 30 h 189"/>
                      <a:gd name="T58" fmla="*/ 155 w 782"/>
                      <a:gd name="T59" fmla="*/ 28 h 189"/>
                      <a:gd name="T60" fmla="*/ 147 w 782"/>
                      <a:gd name="T61" fmla="*/ 25 h 189"/>
                      <a:gd name="T62" fmla="*/ 138 w 782"/>
                      <a:gd name="T63" fmla="*/ 22 h 189"/>
                      <a:gd name="T64" fmla="*/ 128 w 782"/>
                      <a:gd name="T65" fmla="*/ 18 h 189"/>
                      <a:gd name="T66" fmla="*/ 119 w 782"/>
                      <a:gd name="T67" fmla="*/ 15 h 189"/>
                      <a:gd name="T68" fmla="*/ 112 w 782"/>
                      <a:gd name="T69" fmla="*/ 12 h 189"/>
                      <a:gd name="T70" fmla="*/ 107 w 782"/>
                      <a:gd name="T71" fmla="*/ 11 h 189"/>
                      <a:gd name="T72" fmla="*/ 103 w 782"/>
                      <a:gd name="T73" fmla="*/ 10 h 189"/>
                      <a:gd name="T74" fmla="*/ 95 w 782"/>
                      <a:gd name="T75" fmla="*/ 9 h 189"/>
                      <a:gd name="T76" fmla="*/ 82 w 782"/>
                      <a:gd name="T77" fmla="*/ 7 h 189"/>
                      <a:gd name="T78" fmla="*/ 67 w 782"/>
                      <a:gd name="T79" fmla="*/ 4 h 189"/>
                      <a:gd name="T80" fmla="*/ 51 w 782"/>
                      <a:gd name="T81" fmla="*/ 2 h 189"/>
                      <a:gd name="T82" fmla="*/ 34 w 782"/>
                      <a:gd name="T83" fmla="*/ 0 h 189"/>
                      <a:gd name="T84" fmla="*/ 18 w 782"/>
                      <a:gd name="T85" fmla="*/ 0 h 189"/>
                      <a:gd name="T86" fmla="*/ 5 w 782"/>
                      <a:gd name="T87" fmla="*/ 2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2" h="189">
                        <a:moveTo>
                          <a:pt x="0" y="11"/>
                        </a:moveTo>
                        <a:lnTo>
                          <a:pt x="3" y="11"/>
                        </a:lnTo>
                        <a:lnTo>
                          <a:pt x="14" y="12"/>
                        </a:lnTo>
                        <a:lnTo>
                          <a:pt x="29" y="14"/>
                        </a:lnTo>
                        <a:lnTo>
                          <a:pt x="48" y="16"/>
                        </a:lnTo>
                        <a:lnTo>
                          <a:pt x="73" y="19"/>
                        </a:lnTo>
                        <a:lnTo>
                          <a:pt x="100" y="22"/>
                        </a:lnTo>
                        <a:lnTo>
                          <a:pt x="128" y="26"/>
                        </a:lnTo>
                        <a:lnTo>
                          <a:pt x="159" y="29"/>
                        </a:lnTo>
                        <a:lnTo>
                          <a:pt x="190" y="33"/>
                        </a:lnTo>
                        <a:lnTo>
                          <a:pt x="220" y="38"/>
                        </a:lnTo>
                        <a:lnTo>
                          <a:pt x="249" y="42"/>
                        </a:lnTo>
                        <a:lnTo>
                          <a:pt x="277" y="47"/>
                        </a:lnTo>
                        <a:lnTo>
                          <a:pt x="301" y="51"/>
                        </a:lnTo>
                        <a:lnTo>
                          <a:pt x="322" y="55"/>
                        </a:lnTo>
                        <a:lnTo>
                          <a:pt x="338" y="59"/>
                        </a:lnTo>
                        <a:lnTo>
                          <a:pt x="349" y="63"/>
                        </a:lnTo>
                        <a:lnTo>
                          <a:pt x="365" y="70"/>
                        </a:lnTo>
                        <a:lnTo>
                          <a:pt x="384" y="76"/>
                        </a:lnTo>
                        <a:lnTo>
                          <a:pt x="403" y="83"/>
                        </a:lnTo>
                        <a:lnTo>
                          <a:pt x="424" y="90"/>
                        </a:lnTo>
                        <a:lnTo>
                          <a:pt x="442" y="96"/>
                        </a:lnTo>
                        <a:lnTo>
                          <a:pt x="461" y="101"/>
                        </a:lnTo>
                        <a:lnTo>
                          <a:pt x="477" y="105"/>
                        </a:lnTo>
                        <a:lnTo>
                          <a:pt x="492" y="108"/>
                        </a:lnTo>
                        <a:lnTo>
                          <a:pt x="500" y="110"/>
                        </a:lnTo>
                        <a:lnTo>
                          <a:pt x="513" y="113"/>
                        </a:lnTo>
                        <a:lnTo>
                          <a:pt x="531" y="118"/>
                        </a:lnTo>
                        <a:lnTo>
                          <a:pt x="551" y="123"/>
                        </a:lnTo>
                        <a:lnTo>
                          <a:pt x="574" y="130"/>
                        </a:lnTo>
                        <a:lnTo>
                          <a:pt x="598" y="137"/>
                        </a:lnTo>
                        <a:lnTo>
                          <a:pt x="623" y="144"/>
                        </a:lnTo>
                        <a:lnTo>
                          <a:pt x="649" y="151"/>
                        </a:lnTo>
                        <a:lnTo>
                          <a:pt x="674" y="158"/>
                        </a:lnTo>
                        <a:lnTo>
                          <a:pt x="699" y="166"/>
                        </a:lnTo>
                        <a:lnTo>
                          <a:pt x="721" y="172"/>
                        </a:lnTo>
                        <a:lnTo>
                          <a:pt x="741" y="177"/>
                        </a:lnTo>
                        <a:lnTo>
                          <a:pt x="758" y="182"/>
                        </a:lnTo>
                        <a:lnTo>
                          <a:pt x="770" y="186"/>
                        </a:lnTo>
                        <a:lnTo>
                          <a:pt x="779" y="188"/>
                        </a:lnTo>
                        <a:lnTo>
                          <a:pt x="782" y="189"/>
                        </a:lnTo>
                        <a:lnTo>
                          <a:pt x="779" y="188"/>
                        </a:lnTo>
                        <a:lnTo>
                          <a:pt x="770" y="185"/>
                        </a:lnTo>
                        <a:lnTo>
                          <a:pt x="758" y="181"/>
                        </a:lnTo>
                        <a:lnTo>
                          <a:pt x="742" y="175"/>
                        </a:lnTo>
                        <a:lnTo>
                          <a:pt x="722" y="169"/>
                        </a:lnTo>
                        <a:lnTo>
                          <a:pt x="700" y="160"/>
                        </a:lnTo>
                        <a:lnTo>
                          <a:pt x="675" y="152"/>
                        </a:lnTo>
                        <a:lnTo>
                          <a:pt x="651" y="144"/>
                        </a:lnTo>
                        <a:lnTo>
                          <a:pt x="625" y="135"/>
                        </a:lnTo>
                        <a:lnTo>
                          <a:pt x="600" y="127"/>
                        </a:lnTo>
                        <a:lnTo>
                          <a:pt x="576" y="118"/>
                        </a:lnTo>
                        <a:lnTo>
                          <a:pt x="553" y="111"/>
                        </a:lnTo>
                        <a:lnTo>
                          <a:pt x="534" y="104"/>
                        </a:lnTo>
                        <a:lnTo>
                          <a:pt x="516" y="99"/>
                        </a:lnTo>
                        <a:lnTo>
                          <a:pt x="503" y="95"/>
                        </a:lnTo>
                        <a:lnTo>
                          <a:pt x="495" y="93"/>
                        </a:lnTo>
                        <a:lnTo>
                          <a:pt x="487" y="91"/>
                        </a:lnTo>
                        <a:lnTo>
                          <a:pt x="478" y="89"/>
                        </a:lnTo>
                        <a:lnTo>
                          <a:pt x="467" y="84"/>
                        </a:lnTo>
                        <a:lnTo>
                          <a:pt x="455" y="80"/>
                        </a:lnTo>
                        <a:lnTo>
                          <a:pt x="442" y="76"/>
                        </a:lnTo>
                        <a:lnTo>
                          <a:pt x="428" y="71"/>
                        </a:lnTo>
                        <a:lnTo>
                          <a:pt x="414" y="66"/>
                        </a:lnTo>
                        <a:lnTo>
                          <a:pt x="399" y="60"/>
                        </a:lnTo>
                        <a:lnTo>
                          <a:pt x="386" y="55"/>
                        </a:lnTo>
                        <a:lnTo>
                          <a:pt x="372" y="50"/>
                        </a:lnTo>
                        <a:lnTo>
                          <a:pt x="359" y="44"/>
                        </a:lnTo>
                        <a:lnTo>
                          <a:pt x="347" y="40"/>
                        </a:lnTo>
                        <a:lnTo>
                          <a:pt x="337" y="37"/>
                        </a:lnTo>
                        <a:lnTo>
                          <a:pt x="327" y="34"/>
                        </a:lnTo>
                        <a:lnTo>
                          <a:pt x="321" y="33"/>
                        </a:lnTo>
                        <a:lnTo>
                          <a:pt x="316" y="32"/>
                        </a:lnTo>
                        <a:lnTo>
                          <a:pt x="310" y="31"/>
                        </a:lnTo>
                        <a:lnTo>
                          <a:pt x="300" y="30"/>
                        </a:lnTo>
                        <a:lnTo>
                          <a:pt x="286" y="27"/>
                        </a:lnTo>
                        <a:lnTo>
                          <a:pt x="269" y="24"/>
                        </a:lnTo>
                        <a:lnTo>
                          <a:pt x="248" y="20"/>
                        </a:lnTo>
                        <a:lnTo>
                          <a:pt x="227" y="17"/>
                        </a:lnTo>
                        <a:lnTo>
                          <a:pt x="203" y="13"/>
                        </a:lnTo>
                        <a:lnTo>
                          <a:pt x="178" y="9"/>
                        </a:lnTo>
                        <a:lnTo>
                          <a:pt x="152" y="5"/>
                        </a:lnTo>
                        <a:lnTo>
                          <a:pt x="126" y="3"/>
                        </a:lnTo>
                        <a:lnTo>
                          <a:pt x="101" y="1"/>
                        </a:lnTo>
                        <a:lnTo>
                          <a:pt x="77" y="0"/>
                        </a:lnTo>
                        <a:lnTo>
                          <a:pt x="55" y="0"/>
                        </a:lnTo>
                        <a:lnTo>
                          <a:pt x="33" y="2"/>
                        </a:lnTo>
                        <a:lnTo>
                          <a:pt x="16" y="5"/>
                        </a:lnTo>
                        <a:lnTo>
                          <a:pt x="0" y="11"/>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8" name="Freeform 391"/>
                  <p:cNvSpPr>
                    <a:spLocks/>
                  </p:cNvSpPr>
                  <p:nvPr/>
                </p:nvSpPr>
                <p:spPr bwMode="auto">
                  <a:xfrm>
                    <a:off x="3168" y="2916"/>
                    <a:ext cx="89" cy="34"/>
                  </a:xfrm>
                  <a:custGeom>
                    <a:avLst/>
                    <a:gdLst>
                      <a:gd name="T0" fmla="*/ 1 w 268"/>
                      <a:gd name="T1" fmla="*/ 9 h 103"/>
                      <a:gd name="T2" fmla="*/ 1 w 268"/>
                      <a:gd name="T3" fmla="*/ 10 h 103"/>
                      <a:gd name="T4" fmla="*/ 1 w 268"/>
                      <a:gd name="T5" fmla="*/ 12 h 103"/>
                      <a:gd name="T6" fmla="*/ 2 w 268"/>
                      <a:gd name="T7" fmla="*/ 15 h 103"/>
                      <a:gd name="T8" fmla="*/ 3 w 268"/>
                      <a:gd name="T9" fmla="*/ 19 h 103"/>
                      <a:gd name="T10" fmla="*/ 5 w 268"/>
                      <a:gd name="T11" fmla="*/ 23 h 103"/>
                      <a:gd name="T12" fmla="*/ 8 w 268"/>
                      <a:gd name="T13" fmla="*/ 26 h 103"/>
                      <a:gd name="T14" fmla="*/ 11 w 268"/>
                      <a:gd name="T15" fmla="*/ 30 h 103"/>
                      <a:gd name="T16" fmla="*/ 15 w 268"/>
                      <a:gd name="T17" fmla="*/ 32 h 103"/>
                      <a:gd name="T18" fmla="*/ 19 w 268"/>
                      <a:gd name="T19" fmla="*/ 34 h 103"/>
                      <a:gd name="T20" fmla="*/ 24 w 268"/>
                      <a:gd name="T21" fmla="*/ 34 h 103"/>
                      <a:gd name="T22" fmla="*/ 27 w 268"/>
                      <a:gd name="T23" fmla="*/ 34 h 103"/>
                      <a:gd name="T24" fmla="*/ 31 w 268"/>
                      <a:gd name="T25" fmla="*/ 33 h 103"/>
                      <a:gd name="T26" fmla="*/ 34 w 268"/>
                      <a:gd name="T27" fmla="*/ 33 h 103"/>
                      <a:gd name="T28" fmla="*/ 36 w 268"/>
                      <a:gd name="T29" fmla="*/ 32 h 103"/>
                      <a:gd name="T30" fmla="*/ 38 w 268"/>
                      <a:gd name="T31" fmla="*/ 31 h 103"/>
                      <a:gd name="T32" fmla="*/ 39 w 268"/>
                      <a:gd name="T33" fmla="*/ 30 h 103"/>
                      <a:gd name="T34" fmla="*/ 42 w 268"/>
                      <a:gd name="T35" fmla="*/ 29 h 103"/>
                      <a:gd name="T36" fmla="*/ 46 w 268"/>
                      <a:gd name="T37" fmla="*/ 27 h 103"/>
                      <a:gd name="T38" fmla="*/ 53 w 268"/>
                      <a:gd name="T39" fmla="*/ 24 h 103"/>
                      <a:gd name="T40" fmla="*/ 61 w 268"/>
                      <a:gd name="T41" fmla="*/ 20 h 103"/>
                      <a:gd name="T42" fmla="*/ 68 w 268"/>
                      <a:gd name="T43" fmla="*/ 17 h 103"/>
                      <a:gd name="T44" fmla="*/ 74 w 268"/>
                      <a:gd name="T45" fmla="*/ 14 h 103"/>
                      <a:gd name="T46" fmla="*/ 78 w 268"/>
                      <a:gd name="T47" fmla="*/ 12 h 103"/>
                      <a:gd name="T48" fmla="*/ 80 w 268"/>
                      <a:gd name="T49" fmla="*/ 11 h 103"/>
                      <a:gd name="T50" fmla="*/ 89 w 268"/>
                      <a:gd name="T51" fmla="*/ 6 h 103"/>
                      <a:gd name="T52" fmla="*/ 88 w 268"/>
                      <a:gd name="T53" fmla="*/ 6 h 103"/>
                      <a:gd name="T54" fmla="*/ 86 w 268"/>
                      <a:gd name="T55" fmla="*/ 7 h 103"/>
                      <a:gd name="T56" fmla="*/ 83 w 268"/>
                      <a:gd name="T57" fmla="*/ 7 h 103"/>
                      <a:gd name="T58" fmla="*/ 79 w 268"/>
                      <a:gd name="T59" fmla="*/ 8 h 103"/>
                      <a:gd name="T60" fmla="*/ 75 w 268"/>
                      <a:gd name="T61" fmla="*/ 8 h 103"/>
                      <a:gd name="T62" fmla="*/ 71 w 268"/>
                      <a:gd name="T63" fmla="*/ 9 h 103"/>
                      <a:gd name="T64" fmla="*/ 67 w 268"/>
                      <a:gd name="T65" fmla="*/ 9 h 103"/>
                      <a:gd name="T66" fmla="*/ 63 w 268"/>
                      <a:gd name="T67" fmla="*/ 9 h 103"/>
                      <a:gd name="T68" fmla="*/ 60 w 268"/>
                      <a:gd name="T69" fmla="*/ 9 h 103"/>
                      <a:gd name="T70" fmla="*/ 57 w 268"/>
                      <a:gd name="T71" fmla="*/ 9 h 103"/>
                      <a:gd name="T72" fmla="*/ 54 w 268"/>
                      <a:gd name="T73" fmla="*/ 10 h 103"/>
                      <a:gd name="T74" fmla="*/ 51 w 268"/>
                      <a:gd name="T75" fmla="*/ 10 h 103"/>
                      <a:gd name="T76" fmla="*/ 47 w 268"/>
                      <a:gd name="T77" fmla="*/ 10 h 103"/>
                      <a:gd name="T78" fmla="*/ 44 w 268"/>
                      <a:gd name="T79" fmla="*/ 10 h 103"/>
                      <a:gd name="T80" fmla="*/ 42 w 268"/>
                      <a:gd name="T81" fmla="*/ 11 h 103"/>
                      <a:gd name="T82" fmla="*/ 39 w 268"/>
                      <a:gd name="T83" fmla="*/ 11 h 103"/>
                      <a:gd name="T84" fmla="*/ 37 w 268"/>
                      <a:gd name="T85" fmla="*/ 11 h 103"/>
                      <a:gd name="T86" fmla="*/ 35 w 268"/>
                      <a:gd name="T87" fmla="*/ 12 h 103"/>
                      <a:gd name="T88" fmla="*/ 32 w 268"/>
                      <a:gd name="T89" fmla="*/ 12 h 103"/>
                      <a:gd name="T90" fmla="*/ 29 w 268"/>
                      <a:gd name="T91" fmla="*/ 12 h 103"/>
                      <a:gd name="T92" fmla="*/ 26 w 268"/>
                      <a:gd name="T93" fmla="*/ 12 h 103"/>
                      <a:gd name="T94" fmla="*/ 23 w 268"/>
                      <a:gd name="T95" fmla="*/ 12 h 103"/>
                      <a:gd name="T96" fmla="*/ 21 w 268"/>
                      <a:gd name="T97" fmla="*/ 11 h 103"/>
                      <a:gd name="T98" fmla="*/ 18 w 268"/>
                      <a:gd name="T99" fmla="*/ 10 h 103"/>
                      <a:gd name="T100" fmla="*/ 16 w 268"/>
                      <a:gd name="T101" fmla="*/ 9 h 103"/>
                      <a:gd name="T102" fmla="*/ 13 w 268"/>
                      <a:gd name="T103" fmla="*/ 8 h 103"/>
                      <a:gd name="T104" fmla="*/ 10 w 268"/>
                      <a:gd name="T105" fmla="*/ 6 h 103"/>
                      <a:gd name="T106" fmla="*/ 7 w 268"/>
                      <a:gd name="T107" fmla="*/ 4 h 103"/>
                      <a:gd name="T108" fmla="*/ 4 w 268"/>
                      <a:gd name="T109" fmla="*/ 2 h 103"/>
                      <a:gd name="T110" fmla="*/ 2 w 268"/>
                      <a:gd name="T111" fmla="*/ 1 h 103"/>
                      <a:gd name="T112" fmla="*/ 1 w 268"/>
                      <a:gd name="T113" fmla="*/ 0 h 103"/>
                      <a:gd name="T114" fmla="*/ 0 w 268"/>
                      <a:gd name="T115" fmla="*/ 0 h 103"/>
                      <a:gd name="T116" fmla="*/ 1 w 268"/>
                      <a:gd name="T117" fmla="*/ 9 h 1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8" h="103">
                        <a:moveTo>
                          <a:pt x="3" y="28"/>
                        </a:moveTo>
                        <a:lnTo>
                          <a:pt x="3" y="30"/>
                        </a:lnTo>
                        <a:lnTo>
                          <a:pt x="4" y="37"/>
                        </a:lnTo>
                        <a:lnTo>
                          <a:pt x="7" y="46"/>
                        </a:lnTo>
                        <a:lnTo>
                          <a:pt x="10" y="57"/>
                        </a:lnTo>
                        <a:lnTo>
                          <a:pt x="16" y="69"/>
                        </a:lnTo>
                        <a:lnTo>
                          <a:pt x="24" y="80"/>
                        </a:lnTo>
                        <a:lnTo>
                          <a:pt x="33" y="90"/>
                        </a:lnTo>
                        <a:lnTo>
                          <a:pt x="45" y="98"/>
                        </a:lnTo>
                        <a:lnTo>
                          <a:pt x="58" y="102"/>
                        </a:lnTo>
                        <a:lnTo>
                          <a:pt x="71" y="103"/>
                        </a:lnTo>
                        <a:lnTo>
                          <a:pt x="82" y="103"/>
                        </a:lnTo>
                        <a:lnTo>
                          <a:pt x="92" y="101"/>
                        </a:lnTo>
                        <a:lnTo>
                          <a:pt x="102" y="99"/>
                        </a:lnTo>
                        <a:lnTo>
                          <a:pt x="109" y="96"/>
                        </a:lnTo>
                        <a:lnTo>
                          <a:pt x="114" y="94"/>
                        </a:lnTo>
                        <a:lnTo>
                          <a:pt x="118" y="91"/>
                        </a:lnTo>
                        <a:lnTo>
                          <a:pt x="126" y="88"/>
                        </a:lnTo>
                        <a:lnTo>
                          <a:pt x="140" y="81"/>
                        </a:lnTo>
                        <a:lnTo>
                          <a:pt x="161" y="72"/>
                        </a:lnTo>
                        <a:lnTo>
                          <a:pt x="183" y="61"/>
                        </a:lnTo>
                        <a:lnTo>
                          <a:pt x="204" y="50"/>
                        </a:lnTo>
                        <a:lnTo>
                          <a:pt x="223" y="41"/>
                        </a:lnTo>
                        <a:lnTo>
                          <a:pt x="235" y="35"/>
                        </a:lnTo>
                        <a:lnTo>
                          <a:pt x="240" y="33"/>
                        </a:lnTo>
                        <a:lnTo>
                          <a:pt x="268" y="19"/>
                        </a:lnTo>
                        <a:lnTo>
                          <a:pt x="266" y="19"/>
                        </a:lnTo>
                        <a:lnTo>
                          <a:pt x="259" y="20"/>
                        </a:lnTo>
                        <a:lnTo>
                          <a:pt x="250" y="22"/>
                        </a:lnTo>
                        <a:lnTo>
                          <a:pt x="239" y="23"/>
                        </a:lnTo>
                        <a:lnTo>
                          <a:pt x="226" y="25"/>
                        </a:lnTo>
                        <a:lnTo>
                          <a:pt x="213" y="27"/>
                        </a:lnTo>
                        <a:lnTo>
                          <a:pt x="201" y="28"/>
                        </a:lnTo>
                        <a:lnTo>
                          <a:pt x="191" y="28"/>
                        </a:lnTo>
                        <a:lnTo>
                          <a:pt x="182" y="28"/>
                        </a:lnTo>
                        <a:lnTo>
                          <a:pt x="172" y="28"/>
                        </a:lnTo>
                        <a:lnTo>
                          <a:pt x="162" y="29"/>
                        </a:lnTo>
                        <a:lnTo>
                          <a:pt x="153" y="30"/>
                        </a:lnTo>
                        <a:lnTo>
                          <a:pt x="143" y="31"/>
                        </a:lnTo>
                        <a:lnTo>
                          <a:pt x="133" y="31"/>
                        </a:lnTo>
                        <a:lnTo>
                          <a:pt x="125" y="32"/>
                        </a:lnTo>
                        <a:lnTo>
                          <a:pt x="118" y="33"/>
                        </a:lnTo>
                        <a:lnTo>
                          <a:pt x="111" y="34"/>
                        </a:lnTo>
                        <a:lnTo>
                          <a:pt x="104" y="35"/>
                        </a:lnTo>
                        <a:lnTo>
                          <a:pt x="95" y="36"/>
                        </a:lnTo>
                        <a:lnTo>
                          <a:pt x="86" y="36"/>
                        </a:lnTo>
                        <a:lnTo>
                          <a:pt x="78" y="36"/>
                        </a:lnTo>
                        <a:lnTo>
                          <a:pt x="70" y="35"/>
                        </a:lnTo>
                        <a:lnTo>
                          <a:pt x="62" y="34"/>
                        </a:lnTo>
                        <a:lnTo>
                          <a:pt x="54" y="31"/>
                        </a:lnTo>
                        <a:lnTo>
                          <a:pt x="47" y="27"/>
                        </a:lnTo>
                        <a:lnTo>
                          <a:pt x="38" y="23"/>
                        </a:lnTo>
                        <a:lnTo>
                          <a:pt x="29" y="18"/>
                        </a:lnTo>
                        <a:lnTo>
                          <a:pt x="21" y="12"/>
                        </a:lnTo>
                        <a:lnTo>
                          <a:pt x="12" y="7"/>
                        </a:lnTo>
                        <a:lnTo>
                          <a:pt x="6" y="3"/>
                        </a:lnTo>
                        <a:lnTo>
                          <a:pt x="2" y="1"/>
                        </a:lnTo>
                        <a:lnTo>
                          <a:pt x="0" y="0"/>
                        </a:lnTo>
                        <a:lnTo>
                          <a:pt x="3" y="28"/>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19" name="Freeform 392"/>
                  <p:cNvSpPr>
                    <a:spLocks/>
                  </p:cNvSpPr>
                  <p:nvPr/>
                </p:nvSpPr>
                <p:spPr bwMode="auto">
                  <a:xfrm>
                    <a:off x="3096" y="2717"/>
                    <a:ext cx="39" cy="242"/>
                  </a:xfrm>
                  <a:custGeom>
                    <a:avLst/>
                    <a:gdLst>
                      <a:gd name="T0" fmla="*/ 0 w 118"/>
                      <a:gd name="T1" fmla="*/ 4 h 726"/>
                      <a:gd name="T2" fmla="*/ 0 w 118"/>
                      <a:gd name="T3" fmla="*/ 8 h 726"/>
                      <a:gd name="T4" fmla="*/ 0 w 118"/>
                      <a:gd name="T5" fmla="*/ 18 h 726"/>
                      <a:gd name="T6" fmla="*/ 1 w 118"/>
                      <a:gd name="T7" fmla="*/ 33 h 726"/>
                      <a:gd name="T8" fmla="*/ 3 w 118"/>
                      <a:gd name="T9" fmla="*/ 53 h 726"/>
                      <a:gd name="T10" fmla="*/ 6 w 118"/>
                      <a:gd name="T11" fmla="*/ 77 h 726"/>
                      <a:gd name="T12" fmla="*/ 10 w 118"/>
                      <a:gd name="T13" fmla="*/ 102 h 726"/>
                      <a:gd name="T14" fmla="*/ 16 w 118"/>
                      <a:gd name="T15" fmla="*/ 130 h 726"/>
                      <a:gd name="T16" fmla="*/ 23 w 118"/>
                      <a:gd name="T17" fmla="*/ 158 h 726"/>
                      <a:gd name="T18" fmla="*/ 23 w 118"/>
                      <a:gd name="T19" fmla="*/ 161 h 726"/>
                      <a:gd name="T20" fmla="*/ 26 w 118"/>
                      <a:gd name="T21" fmla="*/ 170 h 726"/>
                      <a:gd name="T22" fmla="*/ 28 w 118"/>
                      <a:gd name="T23" fmla="*/ 183 h 726"/>
                      <a:gd name="T24" fmla="*/ 31 w 118"/>
                      <a:gd name="T25" fmla="*/ 197 h 726"/>
                      <a:gd name="T26" fmla="*/ 34 w 118"/>
                      <a:gd name="T27" fmla="*/ 212 h 726"/>
                      <a:gd name="T28" fmla="*/ 37 w 118"/>
                      <a:gd name="T29" fmla="*/ 226 h 726"/>
                      <a:gd name="T30" fmla="*/ 39 w 118"/>
                      <a:gd name="T31" fmla="*/ 236 h 726"/>
                      <a:gd name="T32" fmla="*/ 39 w 118"/>
                      <a:gd name="T33" fmla="*/ 242 h 726"/>
                      <a:gd name="T34" fmla="*/ 39 w 118"/>
                      <a:gd name="T35" fmla="*/ 235 h 726"/>
                      <a:gd name="T36" fmla="*/ 38 w 118"/>
                      <a:gd name="T37" fmla="*/ 218 h 726"/>
                      <a:gd name="T38" fmla="*/ 36 w 118"/>
                      <a:gd name="T39" fmla="*/ 198 h 726"/>
                      <a:gd name="T40" fmla="*/ 34 w 118"/>
                      <a:gd name="T41" fmla="*/ 181 h 726"/>
                      <a:gd name="T42" fmla="*/ 32 w 118"/>
                      <a:gd name="T43" fmla="*/ 173 h 726"/>
                      <a:gd name="T44" fmla="*/ 29 w 118"/>
                      <a:gd name="T45" fmla="*/ 162 h 726"/>
                      <a:gd name="T46" fmla="*/ 26 w 118"/>
                      <a:gd name="T47" fmla="*/ 148 h 726"/>
                      <a:gd name="T48" fmla="*/ 23 w 118"/>
                      <a:gd name="T49" fmla="*/ 134 h 726"/>
                      <a:gd name="T50" fmla="*/ 20 w 118"/>
                      <a:gd name="T51" fmla="*/ 121 h 726"/>
                      <a:gd name="T52" fmla="*/ 18 w 118"/>
                      <a:gd name="T53" fmla="*/ 110 h 726"/>
                      <a:gd name="T54" fmla="*/ 17 w 118"/>
                      <a:gd name="T55" fmla="*/ 102 h 726"/>
                      <a:gd name="T56" fmla="*/ 16 w 118"/>
                      <a:gd name="T57" fmla="*/ 99 h 726"/>
                      <a:gd name="T58" fmla="*/ 4 w 118"/>
                      <a:gd name="T59" fmla="*/ 3 h 726"/>
                      <a:gd name="T60" fmla="*/ 4 w 118"/>
                      <a:gd name="T61" fmla="*/ 2 h 726"/>
                      <a:gd name="T62" fmla="*/ 2 w 118"/>
                      <a:gd name="T63" fmla="*/ 0 h 726"/>
                      <a:gd name="T64" fmla="*/ 1 w 118"/>
                      <a:gd name="T65" fmla="*/ 0 h 726"/>
                      <a:gd name="T66" fmla="*/ 0 w 118"/>
                      <a:gd name="T67" fmla="*/ 4 h 7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8" h="726">
                        <a:moveTo>
                          <a:pt x="0" y="13"/>
                        </a:moveTo>
                        <a:lnTo>
                          <a:pt x="0" y="23"/>
                        </a:lnTo>
                        <a:lnTo>
                          <a:pt x="1" y="53"/>
                        </a:lnTo>
                        <a:lnTo>
                          <a:pt x="4" y="99"/>
                        </a:lnTo>
                        <a:lnTo>
                          <a:pt x="9" y="159"/>
                        </a:lnTo>
                        <a:lnTo>
                          <a:pt x="17" y="230"/>
                        </a:lnTo>
                        <a:lnTo>
                          <a:pt x="29" y="307"/>
                        </a:lnTo>
                        <a:lnTo>
                          <a:pt x="47" y="390"/>
                        </a:lnTo>
                        <a:lnTo>
                          <a:pt x="69" y="474"/>
                        </a:lnTo>
                        <a:lnTo>
                          <a:pt x="71" y="484"/>
                        </a:lnTo>
                        <a:lnTo>
                          <a:pt x="78" y="510"/>
                        </a:lnTo>
                        <a:lnTo>
                          <a:pt x="86" y="548"/>
                        </a:lnTo>
                        <a:lnTo>
                          <a:pt x="95" y="592"/>
                        </a:lnTo>
                        <a:lnTo>
                          <a:pt x="103" y="637"/>
                        </a:lnTo>
                        <a:lnTo>
                          <a:pt x="111" y="678"/>
                        </a:lnTo>
                        <a:lnTo>
                          <a:pt x="117" y="709"/>
                        </a:lnTo>
                        <a:lnTo>
                          <a:pt x="118" y="726"/>
                        </a:lnTo>
                        <a:lnTo>
                          <a:pt x="117" y="705"/>
                        </a:lnTo>
                        <a:lnTo>
                          <a:pt x="114" y="654"/>
                        </a:lnTo>
                        <a:lnTo>
                          <a:pt x="109" y="593"/>
                        </a:lnTo>
                        <a:lnTo>
                          <a:pt x="102" y="544"/>
                        </a:lnTo>
                        <a:lnTo>
                          <a:pt x="96" y="519"/>
                        </a:lnTo>
                        <a:lnTo>
                          <a:pt x="89" y="485"/>
                        </a:lnTo>
                        <a:lnTo>
                          <a:pt x="80" y="445"/>
                        </a:lnTo>
                        <a:lnTo>
                          <a:pt x="70" y="403"/>
                        </a:lnTo>
                        <a:lnTo>
                          <a:pt x="62" y="363"/>
                        </a:lnTo>
                        <a:lnTo>
                          <a:pt x="55" y="330"/>
                        </a:lnTo>
                        <a:lnTo>
                          <a:pt x="50" y="307"/>
                        </a:lnTo>
                        <a:lnTo>
                          <a:pt x="48" y="298"/>
                        </a:lnTo>
                        <a:lnTo>
                          <a:pt x="12" y="10"/>
                        </a:lnTo>
                        <a:lnTo>
                          <a:pt x="11" y="6"/>
                        </a:lnTo>
                        <a:lnTo>
                          <a:pt x="7" y="0"/>
                        </a:lnTo>
                        <a:lnTo>
                          <a:pt x="3" y="0"/>
                        </a:lnTo>
                        <a:lnTo>
                          <a:pt x="0" y="13"/>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0" name="Freeform 393"/>
                  <p:cNvSpPr>
                    <a:spLocks/>
                  </p:cNvSpPr>
                  <p:nvPr/>
                </p:nvSpPr>
                <p:spPr bwMode="auto">
                  <a:xfrm>
                    <a:off x="3419" y="2670"/>
                    <a:ext cx="251" cy="63"/>
                  </a:xfrm>
                  <a:custGeom>
                    <a:avLst/>
                    <a:gdLst>
                      <a:gd name="T0" fmla="*/ 1 w 752"/>
                      <a:gd name="T1" fmla="*/ 0 h 190"/>
                      <a:gd name="T2" fmla="*/ 0 w 752"/>
                      <a:gd name="T3" fmla="*/ 3 h 190"/>
                      <a:gd name="T4" fmla="*/ 2 w 752"/>
                      <a:gd name="T5" fmla="*/ 6 h 190"/>
                      <a:gd name="T6" fmla="*/ 11 w 752"/>
                      <a:gd name="T7" fmla="*/ 7 h 190"/>
                      <a:gd name="T8" fmla="*/ 23 w 752"/>
                      <a:gd name="T9" fmla="*/ 9 h 190"/>
                      <a:gd name="T10" fmla="*/ 34 w 752"/>
                      <a:gd name="T11" fmla="*/ 11 h 190"/>
                      <a:gd name="T12" fmla="*/ 41 w 752"/>
                      <a:gd name="T13" fmla="*/ 12 h 190"/>
                      <a:gd name="T14" fmla="*/ 49 w 752"/>
                      <a:gd name="T15" fmla="*/ 13 h 190"/>
                      <a:gd name="T16" fmla="*/ 62 w 752"/>
                      <a:gd name="T17" fmla="*/ 16 h 190"/>
                      <a:gd name="T18" fmla="*/ 77 w 752"/>
                      <a:gd name="T19" fmla="*/ 20 h 190"/>
                      <a:gd name="T20" fmla="*/ 93 w 752"/>
                      <a:gd name="T21" fmla="*/ 24 h 190"/>
                      <a:gd name="T22" fmla="*/ 108 w 752"/>
                      <a:gd name="T23" fmla="*/ 28 h 190"/>
                      <a:gd name="T24" fmla="*/ 123 w 752"/>
                      <a:gd name="T25" fmla="*/ 31 h 190"/>
                      <a:gd name="T26" fmla="*/ 134 w 752"/>
                      <a:gd name="T27" fmla="*/ 34 h 190"/>
                      <a:gd name="T28" fmla="*/ 142 w 752"/>
                      <a:gd name="T29" fmla="*/ 36 h 190"/>
                      <a:gd name="T30" fmla="*/ 152 w 752"/>
                      <a:gd name="T31" fmla="*/ 39 h 190"/>
                      <a:gd name="T32" fmla="*/ 165 w 752"/>
                      <a:gd name="T33" fmla="*/ 42 h 190"/>
                      <a:gd name="T34" fmla="*/ 179 w 752"/>
                      <a:gd name="T35" fmla="*/ 46 h 190"/>
                      <a:gd name="T36" fmla="*/ 193 w 752"/>
                      <a:gd name="T37" fmla="*/ 50 h 190"/>
                      <a:gd name="T38" fmla="*/ 206 w 752"/>
                      <a:gd name="T39" fmla="*/ 53 h 190"/>
                      <a:gd name="T40" fmla="*/ 216 w 752"/>
                      <a:gd name="T41" fmla="*/ 55 h 190"/>
                      <a:gd name="T42" fmla="*/ 223 w 752"/>
                      <a:gd name="T43" fmla="*/ 57 h 190"/>
                      <a:gd name="T44" fmla="*/ 227 w 752"/>
                      <a:gd name="T45" fmla="*/ 58 h 190"/>
                      <a:gd name="T46" fmla="*/ 234 w 752"/>
                      <a:gd name="T47" fmla="*/ 60 h 190"/>
                      <a:gd name="T48" fmla="*/ 243 w 752"/>
                      <a:gd name="T49" fmla="*/ 62 h 190"/>
                      <a:gd name="T50" fmla="*/ 249 w 752"/>
                      <a:gd name="T51" fmla="*/ 63 h 190"/>
                      <a:gd name="T52" fmla="*/ 251 w 752"/>
                      <a:gd name="T53" fmla="*/ 61 h 190"/>
                      <a:gd name="T54" fmla="*/ 248 w 752"/>
                      <a:gd name="T55" fmla="*/ 59 h 190"/>
                      <a:gd name="T56" fmla="*/ 244 w 752"/>
                      <a:gd name="T57" fmla="*/ 57 h 190"/>
                      <a:gd name="T58" fmla="*/ 241 w 752"/>
                      <a:gd name="T59" fmla="*/ 56 h 190"/>
                      <a:gd name="T60" fmla="*/ 240 w 752"/>
                      <a:gd name="T61" fmla="*/ 55 h 190"/>
                      <a:gd name="T62" fmla="*/ 234 w 752"/>
                      <a:gd name="T63" fmla="*/ 54 h 190"/>
                      <a:gd name="T64" fmla="*/ 226 w 752"/>
                      <a:gd name="T65" fmla="*/ 52 h 190"/>
                      <a:gd name="T66" fmla="*/ 217 w 752"/>
                      <a:gd name="T67" fmla="*/ 50 h 190"/>
                      <a:gd name="T68" fmla="*/ 212 w 752"/>
                      <a:gd name="T69" fmla="*/ 49 h 190"/>
                      <a:gd name="T70" fmla="*/ 204 w 752"/>
                      <a:gd name="T71" fmla="*/ 48 h 190"/>
                      <a:gd name="T72" fmla="*/ 192 w 752"/>
                      <a:gd name="T73" fmla="*/ 45 h 190"/>
                      <a:gd name="T74" fmla="*/ 179 w 752"/>
                      <a:gd name="T75" fmla="*/ 42 h 190"/>
                      <a:gd name="T76" fmla="*/ 165 w 752"/>
                      <a:gd name="T77" fmla="*/ 38 h 190"/>
                      <a:gd name="T78" fmla="*/ 151 w 752"/>
                      <a:gd name="T79" fmla="*/ 34 h 190"/>
                      <a:gd name="T80" fmla="*/ 140 w 752"/>
                      <a:gd name="T81" fmla="*/ 31 h 190"/>
                      <a:gd name="T82" fmla="*/ 132 w 752"/>
                      <a:gd name="T83" fmla="*/ 29 h 190"/>
                      <a:gd name="T84" fmla="*/ 128 w 752"/>
                      <a:gd name="T85" fmla="*/ 28 h 190"/>
                      <a:gd name="T86" fmla="*/ 117 w 752"/>
                      <a:gd name="T87" fmla="*/ 25 h 190"/>
                      <a:gd name="T88" fmla="*/ 101 w 752"/>
                      <a:gd name="T89" fmla="*/ 21 h 190"/>
                      <a:gd name="T90" fmla="*/ 82 w 752"/>
                      <a:gd name="T91" fmla="*/ 16 h 190"/>
                      <a:gd name="T92" fmla="*/ 61 w 752"/>
                      <a:gd name="T93" fmla="*/ 11 h 190"/>
                      <a:gd name="T94" fmla="*/ 40 w 752"/>
                      <a:gd name="T95" fmla="*/ 6 h 190"/>
                      <a:gd name="T96" fmla="*/ 21 w 752"/>
                      <a:gd name="T97" fmla="*/ 2 h 190"/>
                      <a:gd name="T98" fmla="*/ 7 w 752"/>
                      <a:gd name="T99" fmla="*/ 0 h 19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52" h="190">
                        <a:moveTo>
                          <a:pt x="4" y="0"/>
                        </a:moveTo>
                        <a:lnTo>
                          <a:pt x="3" y="1"/>
                        </a:lnTo>
                        <a:lnTo>
                          <a:pt x="1" y="5"/>
                        </a:lnTo>
                        <a:lnTo>
                          <a:pt x="0" y="10"/>
                        </a:lnTo>
                        <a:lnTo>
                          <a:pt x="3" y="16"/>
                        </a:lnTo>
                        <a:lnTo>
                          <a:pt x="7" y="17"/>
                        </a:lnTo>
                        <a:lnTo>
                          <a:pt x="16" y="19"/>
                        </a:lnTo>
                        <a:lnTo>
                          <a:pt x="32" y="22"/>
                        </a:lnTo>
                        <a:lnTo>
                          <a:pt x="49" y="25"/>
                        </a:lnTo>
                        <a:lnTo>
                          <a:pt x="68" y="28"/>
                        </a:lnTo>
                        <a:lnTo>
                          <a:pt x="86" y="31"/>
                        </a:lnTo>
                        <a:lnTo>
                          <a:pt x="102" y="33"/>
                        </a:lnTo>
                        <a:lnTo>
                          <a:pt x="115" y="34"/>
                        </a:lnTo>
                        <a:lnTo>
                          <a:pt x="122" y="35"/>
                        </a:lnTo>
                        <a:lnTo>
                          <a:pt x="133" y="37"/>
                        </a:lnTo>
                        <a:lnTo>
                          <a:pt x="148" y="40"/>
                        </a:lnTo>
                        <a:lnTo>
                          <a:pt x="165" y="43"/>
                        </a:lnTo>
                        <a:lnTo>
                          <a:pt x="185" y="48"/>
                        </a:lnTo>
                        <a:lnTo>
                          <a:pt x="207" y="54"/>
                        </a:lnTo>
                        <a:lnTo>
                          <a:pt x="230" y="59"/>
                        </a:lnTo>
                        <a:lnTo>
                          <a:pt x="254" y="65"/>
                        </a:lnTo>
                        <a:lnTo>
                          <a:pt x="278" y="71"/>
                        </a:lnTo>
                        <a:lnTo>
                          <a:pt x="302" y="77"/>
                        </a:lnTo>
                        <a:lnTo>
                          <a:pt x="325" y="83"/>
                        </a:lnTo>
                        <a:lnTo>
                          <a:pt x="348" y="88"/>
                        </a:lnTo>
                        <a:lnTo>
                          <a:pt x="368" y="94"/>
                        </a:lnTo>
                        <a:lnTo>
                          <a:pt x="385" y="99"/>
                        </a:lnTo>
                        <a:lnTo>
                          <a:pt x="401" y="103"/>
                        </a:lnTo>
                        <a:lnTo>
                          <a:pt x="413" y="106"/>
                        </a:lnTo>
                        <a:lnTo>
                          <a:pt x="424" y="109"/>
                        </a:lnTo>
                        <a:lnTo>
                          <a:pt x="439" y="113"/>
                        </a:lnTo>
                        <a:lnTo>
                          <a:pt x="456" y="117"/>
                        </a:lnTo>
                        <a:lnTo>
                          <a:pt x="475" y="122"/>
                        </a:lnTo>
                        <a:lnTo>
                          <a:pt x="494" y="127"/>
                        </a:lnTo>
                        <a:lnTo>
                          <a:pt x="515" y="134"/>
                        </a:lnTo>
                        <a:lnTo>
                          <a:pt x="536" y="139"/>
                        </a:lnTo>
                        <a:lnTo>
                          <a:pt x="558" y="145"/>
                        </a:lnTo>
                        <a:lnTo>
                          <a:pt x="578" y="150"/>
                        </a:lnTo>
                        <a:lnTo>
                          <a:pt x="598" y="155"/>
                        </a:lnTo>
                        <a:lnTo>
                          <a:pt x="616" y="160"/>
                        </a:lnTo>
                        <a:lnTo>
                          <a:pt x="634" y="164"/>
                        </a:lnTo>
                        <a:lnTo>
                          <a:pt x="648" y="167"/>
                        </a:lnTo>
                        <a:lnTo>
                          <a:pt x="659" y="171"/>
                        </a:lnTo>
                        <a:lnTo>
                          <a:pt x="667" y="172"/>
                        </a:lnTo>
                        <a:lnTo>
                          <a:pt x="673" y="173"/>
                        </a:lnTo>
                        <a:lnTo>
                          <a:pt x="680" y="174"/>
                        </a:lnTo>
                        <a:lnTo>
                          <a:pt x="690" y="177"/>
                        </a:lnTo>
                        <a:lnTo>
                          <a:pt x="702" y="181"/>
                        </a:lnTo>
                        <a:lnTo>
                          <a:pt x="715" y="184"/>
                        </a:lnTo>
                        <a:lnTo>
                          <a:pt x="727" y="187"/>
                        </a:lnTo>
                        <a:lnTo>
                          <a:pt x="738" y="190"/>
                        </a:lnTo>
                        <a:lnTo>
                          <a:pt x="746" y="190"/>
                        </a:lnTo>
                        <a:lnTo>
                          <a:pt x="751" y="188"/>
                        </a:lnTo>
                        <a:lnTo>
                          <a:pt x="752" y="185"/>
                        </a:lnTo>
                        <a:lnTo>
                          <a:pt x="749" y="181"/>
                        </a:lnTo>
                        <a:lnTo>
                          <a:pt x="744" y="178"/>
                        </a:lnTo>
                        <a:lnTo>
                          <a:pt x="738" y="175"/>
                        </a:lnTo>
                        <a:lnTo>
                          <a:pt x="732" y="173"/>
                        </a:lnTo>
                        <a:lnTo>
                          <a:pt x="727" y="171"/>
                        </a:lnTo>
                        <a:lnTo>
                          <a:pt x="723" y="168"/>
                        </a:lnTo>
                        <a:lnTo>
                          <a:pt x="721" y="168"/>
                        </a:lnTo>
                        <a:lnTo>
                          <a:pt x="719" y="167"/>
                        </a:lnTo>
                        <a:lnTo>
                          <a:pt x="712" y="165"/>
                        </a:lnTo>
                        <a:lnTo>
                          <a:pt x="701" y="163"/>
                        </a:lnTo>
                        <a:lnTo>
                          <a:pt x="690" y="159"/>
                        </a:lnTo>
                        <a:lnTo>
                          <a:pt x="677" y="156"/>
                        </a:lnTo>
                        <a:lnTo>
                          <a:pt x="662" y="153"/>
                        </a:lnTo>
                        <a:lnTo>
                          <a:pt x="650" y="151"/>
                        </a:lnTo>
                        <a:lnTo>
                          <a:pt x="640" y="150"/>
                        </a:lnTo>
                        <a:lnTo>
                          <a:pt x="634" y="149"/>
                        </a:lnTo>
                        <a:lnTo>
                          <a:pt x="623" y="148"/>
                        </a:lnTo>
                        <a:lnTo>
                          <a:pt x="610" y="145"/>
                        </a:lnTo>
                        <a:lnTo>
                          <a:pt x="594" y="141"/>
                        </a:lnTo>
                        <a:lnTo>
                          <a:pt x="576" y="137"/>
                        </a:lnTo>
                        <a:lnTo>
                          <a:pt x="557" y="132"/>
                        </a:lnTo>
                        <a:lnTo>
                          <a:pt x="536" y="126"/>
                        </a:lnTo>
                        <a:lnTo>
                          <a:pt x="515" y="121"/>
                        </a:lnTo>
                        <a:lnTo>
                          <a:pt x="493" y="115"/>
                        </a:lnTo>
                        <a:lnTo>
                          <a:pt x="473" y="110"/>
                        </a:lnTo>
                        <a:lnTo>
                          <a:pt x="453" y="104"/>
                        </a:lnTo>
                        <a:lnTo>
                          <a:pt x="436" y="100"/>
                        </a:lnTo>
                        <a:lnTo>
                          <a:pt x="419" y="95"/>
                        </a:lnTo>
                        <a:lnTo>
                          <a:pt x="406" y="91"/>
                        </a:lnTo>
                        <a:lnTo>
                          <a:pt x="396" y="88"/>
                        </a:lnTo>
                        <a:lnTo>
                          <a:pt x="390" y="86"/>
                        </a:lnTo>
                        <a:lnTo>
                          <a:pt x="382" y="84"/>
                        </a:lnTo>
                        <a:lnTo>
                          <a:pt x="369" y="81"/>
                        </a:lnTo>
                        <a:lnTo>
                          <a:pt x="352" y="76"/>
                        </a:lnTo>
                        <a:lnTo>
                          <a:pt x="330" y="70"/>
                        </a:lnTo>
                        <a:lnTo>
                          <a:pt x="304" y="64"/>
                        </a:lnTo>
                        <a:lnTo>
                          <a:pt x="277" y="57"/>
                        </a:lnTo>
                        <a:lnTo>
                          <a:pt x="246" y="48"/>
                        </a:lnTo>
                        <a:lnTo>
                          <a:pt x="215" y="41"/>
                        </a:lnTo>
                        <a:lnTo>
                          <a:pt x="183" y="33"/>
                        </a:lnTo>
                        <a:lnTo>
                          <a:pt x="152" y="26"/>
                        </a:lnTo>
                        <a:lnTo>
                          <a:pt x="121" y="19"/>
                        </a:lnTo>
                        <a:lnTo>
                          <a:pt x="91" y="12"/>
                        </a:lnTo>
                        <a:lnTo>
                          <a:pt x="64" y="7"/>
                        </a:lnTo>
                        <a:lnTo>
                          <a:pt x="41" y="3"/>
                        </a:lnTo>
                        <a:lnTo>
                          <a:pt x="20" y="1"/>
                        </a:lnTo>
                        <a:lnTo>
                          <a:pt x="4" y="0"/>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1" name="Freeform 394"/>
                  <p:cNvSpPr>
                    <a:spLocks/>
                  </p:cNvSpPr>
                  <p:nvPr/>
                </p:nvSpPr>
                <p:spPr bwMode="auto">
                  <a:xfrm>
                    <a:off x="3424" y="2737"/>
                    <a:ext cx="260" cy="86"/>
                  </a:xfrm>
                  <a:custGeom>
                    <a:avLst/>
                    <a:gdLst>
                      <a:gd name="T0" fmla="*/ 2 w 779"/>
                      <a:gd name="T1" fmla="*/ 1 h 257"/>
                      <a:gd name="T2" fmla="*/ 12 w 779"/>
                      <a:gd name="T3" fmla="*/ 11 h 257"/>
                      <a:gd name="T4" fmla="*/ 28 w 779"/>
                      <a:gd name="T5" fmla="*/ 26 h 257"/>
                      <a:gd name="T6" fmla="*/ 43 w 779"/>
                      <a:gd name="T7" fmla="*/ 43 h 257"/>
                      <a:gd name="T8" fmla="*/ 50 w 779"/>
                      <a:gd name="T9" fmla="*/ 54 h 257"/>
                      <a:gd name="T10" fmla="*/ 56 w 779"/>
                      <a:gd name="T11" fmla="*/ 61 h 257"/>
                      <a:gd name="T12" fmla="*/ 65 w 779"/>
                      <a:gd name="T13" fmla="*/ 68 h 257"/>
                      <a:gd name="T14" fmla="*/ 75 w 779"/>
                      <a:gd name="T15" fmla="*/ 74 h 257"/>
                      <a:gd name="T16" fmla="*/ 86 w 779"/>
                      <a:gd name="T17" fmla="*/ 78 h 257"/>
                      <a:gd name="T18" fmla="*/ 99 w 779"/>
                      <a:gd name="T19" fmla="*/ 81 h 257"/>
                      <a:gd name="T20" fmla="*/ 112 w 779"/>
                      <a:gd name="T21" fmla="*/ 81 h 257"/>
                      <a:gd name="T22" fmla="*/ 125 w 779"/>
                      <a:gd name="T23" fmla="*/ 78 h 257"/>
                      <a:gd name="T24" fmla="*/ 133 w 779"/>
                      <a:gd name="T25" fmla="*/ 76 h 257"/>
                      <a:gd name="T26" fmla="*/ 137 w 779"/>
                      <a:gd name="T27" fmla="*/ 73 h 257"/>
                      <a:gd name="T28" fmla="*/ 146 w 779"/>
                      <a:gd name="T29" fmla="*/ 68 h 257"/>
                      <a:gd name="T30" fmla="*/ 157 w 779"/>
                      <a:gd name="T31" fmla="*/ 62 h 257"/>
                      <a:gd name="T32" fmla="*/ 170 w 779"/>
                      <a:gd name="T33" fmla="*/ 56 h 257"/>
                      <a:gd name="T34" fmla="*/ 183 w 779"/>
                      <a:gd name="T35" fmla="*/ 50 h 257"/>
                      <a:gd name="T36" fmla="*/ 195 w 779"/>
                      <a:gd name="T37" fmla="*/ 45 h 257"/>
                      <a:gd name="T38" fmla="*/ 205 w 779"/>
                      <a:gd name="T39" fmla="*/ 41 h 257"/>
                      <a:gd name="T40" fmla="*/ 210 w 779"/>
                      <a:gd name="T41" fmla="*/ 40 h 257"/>
                      <a:gd name="T42" fmla="*/ 222 w 779"/>
                      <a:gd name="T43" fmla="*/ 36 h 257"/>
                      <a:gd name="T44" fmla="*/ 239 w 779"/>
                      <a:gd name="T45" fmla="*/ 28 h 257"/>
                      <a:gd name="T46" fmla="*/ 254 w 779"/>
                      <a:gd name="T47" fmla="*/ 16 h 257"/>
                      <a:gd name="T48" fmla="*/ 259 w 779"/>
                      <a:gd name="T49" fmla="*/ 10 h 257"/>
                      <a:gd name="T50" fmla="*/ 252 w 779"/>
                      <a:gd name="T51" fmla="*/ 18 h 257"/>
                      <a:gd name="T52" fmla="*/ 239 w 779"/>
                      <a:gd name="T53" fmla="*/ 29 h 257"/>
                      <a:gd name="T54" fmla="*/ 220 w 779"/>
                      <a:gd name="T55" fmla="*/ 40 h 257"/>
                      <a:gd name="T56" fmla="*/ 207 w 779"/>
                      <a:gd name="T57" fmla="*/ 46 h 257"/>
                      <a:gd name="T58" fmla="*/ 204 w 779"/>
                      <a:gd name="T59" fmla="*/ 47 h 257"/>
                      <a:gd name="T60" fmla="*/ 199 w 779"/>
                      <a:gd name="T61" fmla="*/ 48 h 257"/>
                      <a:gd name="T62" fmla="*/ 192 w 779"/>
                      <a:gd name="T63" fmla="*/ 51 h 257"/>
                      <a:gd name="T64" fmla="*/ 182 w 779"/>
                      <a:gd name="T65" fmla="*/ 56 h 257"/>
                      <a:gd name="T66" fmla="*/ 170 w 779"/>
                      <a:gd name="T67" fmla="*/ 61 h 257"/>
                      <a:gd name="T68" fmla="*/ 157 w 779"/>
                      <a:gd name="T69" fmla="*/ 68 h 257"/>
                      <a:gd name="T70" fmla="*/ 142 w 779"/>
                      <a:gd name="T71" fmla="*/ 76 h 257"/>
                      <a:gd name="T72" fmla="*/ 133 w 779"/>
                      <a:gd name="T73" fmla="*/ 81 h 257"/>
                      <a:gd name="T74" fmla="*/ 129 w 779"/>
                      <a:gd name="T75" fmla="*/ 82 h 257"/>
                      <a:gd name="T76" fmla="*/ 121 w 779"/>
                      <a:gd name="T77" fmla="*/ 84 h 257"/>
                      <a:gd name="T78" fmla="*/ 110 w 779"/>
                      <a:gd name="T79" fmla="*/ 86 h 257"/>
                      <a:gd name="T80" fmla="*/ 98 w 779"/>
                      <a:gd name="T81" fmla="*/ 86 h 257"/>
                      <a:gd name="T82" fmla="*/ 83 w 779"/>
                      <a:gd name="T83" fmla="*/ 82 h 257"/>
                      <a:gd name="T84" fmla="*/ 68 w 779"/>
                      <a:gd name="T85" fmla="*/ 75 h 257"/>
                      <a:gd name="T86" fmla="*/ 52 w 779"/>
                      <a:gd name="T87" fmla="*/ 62 h 257"/>
                      <a:gd name="T88" fmla="*/ 45 w 779"/>
                      <a:gd name="T89" fmla="*/ 53 h 257"/>
                      <a:gd name="T90" fmla="*/ 40 w 779"/>
                      <a:gd name="T91" fmla="*/ 47 h 257"/>
                      <a:gd name="T92" fmla="*/ 30 w 779"/>
                      <a:gd name="T93" fmla="*/ 33 h 257"/>
                      <a:gd name="T94" fmla="*/ 12 w 779"/>
                      <a:gd name="T95" fmla="*/ 13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79" h="257">
                        <a:moveTo>
                          <a:pt x="0" y="0"/>
                        </a:moveTo>
                        <a:lnTo>
                          <a:pt x="5" y="4"/>
                        </a:lnTo>
                        <a:lnTo>
                          <a:pt x="19" y="17"/>
                        </a:lnTo>
                        <a:lnTo>
                          <a:pt x="37" y="34"/>
                        </a:lnTo>
                        <a:lnTo>
                          <a:pt x="61" y="56"/>
                        </a:lnTo>
                        <a:lnTo>
                          <a:pt x="85" y="79"/>
                        </a:lnTo>
                        <a:lnTo>
                          <a:pt x="108" y="105"/>
                        </a:lnTo>
                        <a:lnTo>
                          <a:pt x="128" y="129"/>
                        </a:lnTo>
                        <a:lnTo>
                          <a:pt x="144" y="151"/>
                        </a:lnTo>
                        <a:lnTo>
                          <a:pt x="150" y="161"/>
                        </a:lnTo>
                        <a:lnTo>
                          <a:pt x="159" y="172"/>
                        </a:lnTo>
                        <a:lnTo>
                          <a:pt x="169" y="183"/>
                        </a:lnTo>
                        <a:lnTo>
                          <a:pt x="181" y="193"/>
                        </a:lnTo>
                        <a:lnTo>
                          <a:pt x="194" y="203"/>
                        </a:lnTo>
                        <a:lnTo>
                          <a:pt x="208" y="212"/>
                        </a:lnTo>
                        <a:lnTo>
                          <a:pt x="224" y="220"/>
                        </a:lnTo>
                        <a:lnTo>
                          <a:pt x="241" y="227"/>
                        </a:lnTo>
                        <a:lnTo>
                          <a:pt x="259" y="234"/>
                        </a:lnTo>
                        <a:lnTo>
                          <a:pt x="277" y="238"/>
                        </a:lnTo>
                        <a:lnTo>
                          <a:pt x="296" y="242"/>
                        </a:lnTo>
                        <a:lnTo>
                          <a:pt x="315" y="244"/>
                        </a:lnTo>
                        <a:lnTo>
                          <a:pt x="336" y="243"/>
                        </a:lnTo>
                        <a:lnTo>
                          <a:pt x="355" y="239"/>
                        </a:lnTo>
                        <a:lnTo>
                          <a:pt x="376" y="234"/>
                        </a:lnTo>
                        <a:lnTo>
                          <a:pt x="395" y="227"/>
                        </a:lnTo>
                        <a:lnTo>
                          <a:pt x="397" y="226"/>
                        </a:lnTo>
                        <a:lnTo>
                          <a:pt x="402" y="223"/>
                        </a:lnTo>
                        <a:lnTo>
                          <a:pt x="411" y="218"/>
                        </a:lnTo>
                        <a:lnTo>
                          <a:pt x="424" y="212"/>
                        </a:lnTo>
                        <a:lnTo>
                          <a:pt x="437" y="204"/>
                        </a:lnTo>
                        <a:lnTo>
                          <a:pt x="454" y="195"/>
                        </a:lnTo>
                        <a:lnTo>
                          <a:pt x="471" y="186"/>
                        </a:lnTo>
                        <a:lnTo>
                          <a:pt x="489" y="177"/>
                        </a:lnTo>
                        <a:lnTo>
                          <a:pt x="509" y="167"/>
                        </a:lnTo>
                        <a:lnTo>
                          <a:pt x="528" y="157"/>
                        </a:lnTo>
                        <a:lnTo>
                          <a:pt x="548" y="149"/>
                        </a:lnTo>
                        <a:lnTo>
                          <a:pt x="566" y="141"/>
                        </a:lnTo>
                        <a:lnTo>
                          <a:pt x="583" y="134"/>
                        </a:lnTo>
                        <a:lnTo>
                          <a:pt x="599" y="128"/>
                        </a:lnTo>
                        <a:lnTo>
                          <a:pt x="613" y="124"/>
                        </a:lnTo>
                        <a:lnTo>
                          <a:pt x="624" y="121"/>
                        </a:lnTo>
                        <a:lnTo>
                          <a:pt x="629" y="119"/>
                        </a:lnTo>
                        <a:lnTo>
                          <a:pt x="643" y="115"/>
                        </a:lnTo>
                        <a:lnTo>
                          <a:pt x="664" y="107"/>
                        </a:lnTo>
                        <a:lnTo>
                          <a:pt x="688" y="97"/>
                        </a:lnTo>
                        <a:lnTo>
                          <a:pt x="715" y="83"/>
                        </a:lnTo>
                        <a:lnTo>
                          <a:pt x="740" y="67"/>
                        </a:lnTo>
                        <a:lnTo>
                          <a:pt x="762" y="49"/>
                        </a:lnTo>
                        <a:lnTo>
                          <a:pt x="779" y="27"/>
                        </a:lnTo>
                        <a:lnTo>
                          <a:pt x="777" y="30"/>
                        </a:lnTo>
                        <a:lnTo>
                          <a:pt x="768" y="39"/>
                        </a:lnTo>
                        <a:lnTo>
                          <a:pt x="756" y="53"/>
                        </a:lnTo>
                        <a:lnTo>
                          <a:pt x="740" y="69"/>
                        </a:lnTo>
                        <a:lnTo>
                          <a:pt x="717" y="87"/>
                        </a:lnTo>
                        <a:lnTo>
                          <a:pt x="690" y="105"/>
                        </a:lnTo>
                        <a:lnTo>
                          <a:pt x="658" y="121"/>
                        </a:lnTo>
                        <a:lnTo>
                          <a:pt x="621" y="136"/>
                        </a:lnTo>
                        <a:lnTo>
                          <a:pt x="620" y="136"/>
                        </a:lnTo>
                        <a:lnTo>
                          <a:pt x="617" y="137"/>
                        </a:lnTo>
                        <a:lnTo>
                          <a:pt x="611" y="139"/>
                        </a:lnTo>
                        <a:lnTo>
                          <a:pt x="605" y="141"/>
                        </a:lnTo>
                        <a:lnTo>
                          <a:pt x="596" y="144"/>
                        </a:lnTo>
                        <a:lnTo>
                          <a:pt x="586" y="148"/>
                        </a:lnTo>
                        <a:lnTo>
                          <a:pt x="574" y="153"/>
                        </a:lnTo>
                        <a:lnTo>
                          <a:pt x="560" y="158"/>
                        </a:lnTo>
                        <a:lnTo>
                          <a:pt x="545" y="166"/>
                        </a:lnTo>
                        <a:lnTo>
                          <a:pt x="528" y="173"/>
                        </a:lnTo>
                        <a:lnTo>
                          <a:pt x="510" y="181"/>
                        </a:lnTo>
                        <a:lnTo>
                          <a:pt x="490" y="191"/>
                        </a:lnTo>
                        <a:lnTo>
                          <a:pt x="470" y="202"/>
                        </a:lnTo>
                        <a:lnTo>
                          <a:pt x="448" y="213"/>
                        </a:lnTo>
                        <a:lnTo>
                          <a:pt x="425" y="226"/>
                        </a:lnTo>
                        <a:lnTo>
                          <a:pt x="401" y="239"/>
                        </a:lnTo>
                        <a:lnTo>
                          <a:pt x="399" y="241"/>
                        </a:lnTo>
                        <a:lnTo>
                          <a:pt x="395" y="243"/>
                        </a:lnTo>
                        <a:lnTo>
                          <a:pt x="387" y="246"/>
                        </a:lnTo>
                        <a:lnTo>
                          <a:pt x="377" y="249"/>
                        </a:lnTo>
                        <a:lnTo>
                          <a:pt x="363" y="252"/>
                        </a:lnTo>
                        <a:lnTo>
                          <a:pt x="348" y="255"/>
                        </a:lnTo>
                        <a:lnTo>
                          <a:pt x="330" y="256"/>
                        </a:lnTo>
                        <a:lnTo>
                          <a:pt x="312" y="257"/>
                        </a:lnTo>
                        <a:lnTo>
                          <a:pt x="293" y="256"/>
                        </a:lnTo>
                        <a:lnTo>
                          <a:pt x="271" y="252"/>
                        </a:lnTo>
                        <a:lnTo>
                          <a:pt x="248" y="246"/>
                        </a:lnTo>
                        <a:lnTo>
                          <a:pt x="226" y="236"/>
                        </a:lnTo>
                        <a:lnTo>
                          <a:pt x="203" y="224"/>
                        </a:lnTo>
                        <a:lnTo>
                          <a:pt x="180" y="208"/>
                        </a:lnTo>
                        <a:lnTo>
                          <a:pt x="157" y="186"/>
                        </a:lnTo>
                        <a:lnTo>
                          <a:pt x="135" y="160"/>
                        </a:lnTo>
                        <a:lnTo>
                          <a:pt x="134" y="158"/>
                        </a:lnTo>
                        <a:lnTo>
                          <a:pt x="129" y="151"/>
                        </a:lnTo>
                        <a:lnTo>
                          <a:pt x="121" y="139"/>
                        </a:lnTo>
                        <a:lnTo>
                          <a:pt x="109" y="121"/>
                        </a:lnTo>
                        <a:lnTo>
                          <a:pt x="90" y="99"/>
                        </a:lnTo>
                        <a:lnTo>
                          <a:pt x="68" y="71"/>
                        </a:lnTo>
                        <a:lnTo>
                          <a:pt x="37" y="38"/>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2" name="Freeform 395"/>
                  <p:cNvSpPr>
                    <a:spLocks/>
                  </p:cNvSpPr>
                  <p:nvPr/>
                </p:nvSpPr>
                <p:spPr bwMode="auto">
                  <a:xfrm>
                    <a:off x="3521" y="2780"/>
                    <a:ext cx="12" cy="25"/>
                  </a:xfrm>
                  <a:custGeom>
                    <a:avLst/>
                    <a:gdLst>
                      <a:gd name="T0" fmla="*/ 0 w 38"/>
                      <a:gd name="T1" fmla="*/ 25 h 73"/>
                      <a:gd name="T2" fmla="*/ 1 w 38"/>
                      <a:gd name="T3" fmla="*/ 25 h 73"/>
                      <a:gd name="T4" fmla="*/ 3 w 38"/>
                      <a:gd name="T5" fmla="*/ 23 h 73"/>
                      <a:gd name="T6" fmla="*/ 4 w 38"/>
                      <a:gd name="T7" fmla="*/ 22 h 73"/>
                      <a:gd name="T8" fmla="*/ 7 w 38"/>
                      <a:gd name="T9" fmla="*/ 19 h 73"/>
                      <a:gd name="T10" fmla="*/ 9 w 38"/>
                      <a:gd name="T11" fmla="*/ 16 h 73"/>
                      <a:gd name="T12" fmla="*/ 10 w 38"/>
                      <a:gd name="T13" fmla="*/ 12 h 73"/>
                      <a:gd name="T14" fmla="*/ 10 w 38"/>
                      <a:gd name="T15" fmla="*/ 6 h 73"/>
                      <a:gd name="T16" fmla="*/ 9 w 38"/>
                      <a:gd name="T17" fmla="*/ 0 h 73"/>
                      <a:gd name="T18" fmla="*/ 10 w 38"/>
                      <a:gd name="T19" fmla="*/ 1 h 73"/>
                      <a:gd name="T20" fmla="*/ 11 w 38"/>
                      <a:gd name="T21" fmla="*/ 3 h 73"/>
                      <a:gd name="T22" fmla="*/ 11 w 38"/>
                      <a:gd name="T23" fmla="*/ 7 h 73"/>
                      <a:gd name="T24" fmla="*/ 12 w 38"/>
                      <a:gd name="T25" fmla="*/ 12 h 73"/>
                      <a:gd name="T26" fmla="*/ 11 w 38"/>
                      <a:gd name="T27" fmla="*/ 16 h 73"/>
                      <a:gd name="T28" fmla="*/ 9 w 38"/>
                      <a:gd name="T29" fmla="*/ 20 h 73"/>
                      <a:gd name="T30" fmla="*/ 6 w 38"/>
                      <a:gd name="T31" fmla="*/ 23 h 73"/>
                      <a:gd name="T32" fmla="*/ 0 w 38"/>
                      <a:gd name="T33" fmla="*/ 25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3">
                        <a:moveTo>
                          <a:pt x="0" y="73"/>
                        </a:moveTo>
                        <a:lnTo>
                          <a:pt x="2" y="72"/>
                        </a:lnTo>
                        <a:lnTo>
                          <a:pt x="8" y="68"/>
                        </a:lnTo>
                        <a:lnTo>
                          <a:pt x="14" y="64"/>
                        </a:lnTo>
                        <a:lnTo>
                          <a:pt x="21" y="56"/>
                        </a:lnTo>
                        <a:lnTo>
                          <a:pt x="27" y="47"/>
                        </a:lnTo>
                        <a:lnTo>
                          <a:pt x="32" y="34"/>
                        </a:lnTo>
                        <a:lnTo>
                          <a:pt x="33" y="18"/>
                        </a:lnTo>
                        <a:lnTo>
                          <a:pt x="30" y="0"/>
                        </a:lnTo>
                        <a:lnTo>
                          <a:pt x="31" y="3"/>
                        </a:lnTo>
                        <a:lnTo>
                          <a:pt x="34" y="10"/>
                        </a:lnTo>
                        <a:lnTo>
                          <a:pt x="36" y="21"/>
                        </a:lnTo>
                        <a:lnTo>
                          <a:pt x="38" y="34"/>
                        </a:lnTo>
                        <a:lnTo>
                          <a:pt x="36" y="47"/>
                        </a:lnTo>
                        <a:lnTo>
                          <a:pt x="30" y="58"/>
                        </a:lnTo>
                        <a:lnTo>
                          <a:pt x="19" y="67"/>
                        </a:lnTo>
                        <a:lnTo>
                          <a:pt x="0" y="73"/>
                        </a:lnTo>
                        <a:close/>
                      </a:path>
                    </a:pathLst>
                  </a:custGeom>
                  <a:solidFill>
                    <a:srgbClr val="354F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3" name="Freeform 396"/>
                  <p:cNvSpPr>
                    <a:spLocks/>
                  </p:cNvSpPr>
                  <p:nvPr/>
                </p:nvSpPr>
                <p:spPr bwMode="auto">
                  <a:xfrm>
                    <a:off x="3511" y="2779"/>
                    <a:ext cx="9" cy="9"/>
                  </a:xfrm>
                  <a:custGeom>
                    <a:avLst/>
                    <a:gdLst>
                      <a:gd name="T0" fmla="*/ 9 w 27"/>
                      <a:gd name="T1" fmla="*/ 4 h 29"/>
                      <a:gd name="T2" fmla="*/ 9 w 27"/>
                      <a:gd name="T3" fmla="*/ 6 h 29"/>
                      <a:gd name="T4" fmla="*/ 8 w 27"/>
                      <a:gd name="T5" fmla="*/ 7 h 29"/>
                      <a:gd name="T6" fmla="*/ 6 w 27"/>
                      <a:gd name="T7" fmla="*/ 9 h 29"/>
                      <a:gd name="T8" fmla="*/ 5 w 27"/>
                      <a:gd name="T9" fmla="*/ 9 h 29"/>
                      <a:gd name="T10" fmla="*/ 3 w 27"/>
                      <a:gd name="T11" fmla="*/ 9 h 29"/>
                      <a:gd name="T12" fmla="*/ 1 w 27"/>
                      <a:gd name="T13" fmla="*/ 7 h 29"/>
                      <a:gd name="T14" fmla="*/ 0 w 27"/>
                      <a:gd name="T15" fmla="*/ 6 h 29"/>
                      <a:gd name="T16" fmla="*/ 0 w 27"/>
                      <a:gd name="T17" fmla="*/ 4 h 29"/>
                      <a:gd name="T18" fmla="*/ 0 w 27"/>
                      <a:gd name="T19" fmla="*/ 2 h 29"/>
                      <a:gd name="T20" fmla="*/ 1 w 27"/>
                      <a:gd name="T21" fmla="*/ 1 h 29"/>
                      <a:gd name="T22" fmla="*/ 3 w 27"/>
                      <a:gd name="T23" fmla="*/ 0 h 29"/>
                      <a:gd name="T24" fmla="*/ 5 w 27"/>
                      <a:gd name="T25" fmla="*/ 0 h 29"/>
                      <a:gd name="T26" fmla="*/ 6 w 27"/>
                      <a:gd name="T27" fmla="*/ 0 h 29"/>
                      <a:gd name="T28" fmla="*/ 8 w 27"/>
                      <a:gd name="T29" fmla="*/ 1 h 29"/>
                      <a:gd name="T30" fmla="*/ 9 w 27"/>
                      <a:gd name="T31" fmla="*/ 2 h 29"/>
                      <a:gd name="T32" fmla="*/ 9 w 27"/>
                      <a:gd name="T33" fmla="*/ 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7" y="14"/>
                        </a:moveTo>
                        <a:lnTo>
                          <a:pt x="26" y="20"/>
                        </a:lnTo>
                        <a:lnTo>
                          <a:pt x="23" y="24"/>
                        </a:lnTo>
                        <a:lnTo>
                          <a:pt x="19" y="28"/>
                        </a:lnTo>
                        <a:lnTo>
                          <a:pt x="14" y="29"/>
                        </a:lnTo>
                        <a:lnTo>
                          <a:pt x="8" y="28"/>
                        </a:lnTo>
                        <a:lnTo>
                          <a:pt x="4" y="24"/>
                        </a:lnTo>
                        <a:lnTo>
                          <a:pt x="1" y="20"/>
                        </a:lnTo>
                        <a:lnTo>
                          <a:pt x="0" y="14"/>
                        </a:lnTo>
                        <a:lnTo>
                          <a:pt x="1" y="8"/>
                        </a:lnTo>
                        <a:lnTo>
                          <a:pt x="4" y="4"/>
                        </a:lnTo>
                        <a:lnTo>
                          <a:pt x="8" y="1"/>
                        </a:lnTo>
                        <a:lnTo>
                          <a:pt x="14" y="0"/>
                        </a:lnTo>
                        <a:lnTo>
                          <a:pt x="19" y="1"/>
                        </a:lnTo>
                        <a:lnTo>
                          <a:pt x="23" y="4"/>
                        </a:lnTo>
                        <a:lnTo>
                          <a:pt x="26" y="8"/>
                        </a:lnTo>
                        <a:lnTo>
                          <a:pt x="27" y="14"/>
                        </a:lnTo>
                        <a:close/>
                      </a:path>
                    </a:pathLst>
                  </a:custGeom>
                  <a:solidFill>
                    <a:srgbClr val="D1DB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4" name="Freeform 397"/>
                  <p:cNvSpPr>
                    <a:spLocks/>
                  </p:cNvSpPr>
                  <p:nvPr/>
                </p:nvSpPr>
                <p:spPr bwMode="auto">
                  <a:xfrm>
                    <a:off x="3354" y="2657"/>
                    <a:ext cx="31" cy="224"/>
                  </a:xfrm>
                  <a:custGeom>
                    <a:avLst/>
                    <a:gdLst>
                      <a:gd name="T0" fmla="*/ 20 w 94"/>
                      <a:gd name="T1" fmla="*/ 1 h 672"/>
                      <a:gd name="T2" fmla="*/ 18 w 94"/>
                      <a:gd name="T3" fmla="*/ 0 h 672"/>
                      <a:gd name="T4" fmla="*/ 15 w 94"/>
                      <a:gd name="T5" fmla="*/ 0 h 672"/>
                      <a:gd name="T6" fmla="*/ 12 w 94"/>
                      <a:gd name="T7" fmla="*/ 2 h 672"/>
                      <a:gd name="T8" fmla="*/ 9 w 94"/>
                      <a:gd name="T9" fmla="*/ 9 h 672"/>
                      <a:gd name="T10" fmla="*/ 10 w 94"/>
                      <a:gd name="T11" fmla="*/ 17 h 672"/>
                      <a:gd name="T12" fmla="*/ 12 w 94"/>
                      <a:gd name="T13" fmla="*/ 22 h 672"/>
                      <a:gd name="T14" fmla="*/ 16 w 94"/>
                      <a:gd name="T15" fmla="*/ 39 h 672"/>
                      <a:gd name="T16" fmla="*/ 17 w 94"/>
                      <a:gd name="T17" fmla="*/ 48 h 672"/>
                      <a:gd name="T18" fmla="*/ 17 w 94"/>
                      <a:gd name="T19" fmla="*/ 58 h 672"/>
                      <a:gd name="T20" fmla="*/ 18 w 94"/>
                      <a:gd name="T21" fmla="*/ 66 h 672"/>
                      <a:gd name="T22" fmla="*/ 20 w 94"/>
                      <a:gd name="T23" fmla="*/ 77 h 672"/>
                      <a:gd name="T24" fmla="*/ 18 w 94"/>
                      <a:gd name="T25" fmla="*/ 89 h 672"/>
                      <a:gd name="T26" fmla="*/ 20 w 94"/>
                      <a:gd name="T27" fmla="*/ 100 h 672"/>
                      <a:gd name="T28" fmla="*/ 20 w 94"/>
                      <a:gd name="T29" fmla="*/ 103 h 672"/>
                      <a:gd name="T30" fmla="*/ 20 w 94"/>
                      <a:gd name="T31" fmla="*/ 111 h 672"/>
                      <a:gd name="T32" fmla="*/ 20 w 94"/>
                      <a:gd name="T33" fmla="*/ 122 h 672"/>
                      <a:gd name="T34" fmla="*/ 22 w 94"/>
                      <a:gd name="T35" fmla="*/ 132 h 672"/>
                      <a:gd name="T36" fmla="*/ 24 w 94"/>
                      <a:gd name="T37" fmla="*/ 136 h 672"/>
                      <a:gd name="T38" fmla="*/ 26 w 94"/>
                      <a:gd name="T39" fmla="*/ 145 h 672"/>
                      <a:gd name="T40" fmla="*/ 23 w 94"/>
                      <a:gd name="T41" fmla="*/ 155 h 672"/>
                      <a:gd name="T42" fmla="*/ 21 w 94"/>
                      <a:gd name="T43" fmla="*/ 177 h 672"/>
                      <a:gd name="T44" fmla="*/ 21 w 94"/>
                      <a:gd name="T45" fmla="*/ 187 h 672"/>
                      <a:gd name="T46" fmla="*/ 18 w 94"/>
                      <a:gd name="T47" fmla="*/ 196 h 672"/>
                      <a:gd name="T48" fmla="*/ 14 w 94"/>
                      <a:gd name="T49" fmla="*/ 206 h 672"/>
                      <a:gd name="T50" fmla="*/ 10 w 94"/>
                      <a:gd name="T51" fmla="*/ 213 h 672"/>
                      <a:gd name="T52" fmla="*/ 7 w 94"/>
                      <a:gd name="T53" fmla="*/ 216 h 672"/>
                      <a:gd name="T54" fmla="*/ 3 w 94"/>
                      <a:gd name="T55" fmla="*/ 218 h 672"/>
                      <a:gd name="T56" fmla="*/ 1 w 94"/>
                      <a:gd name="T57" fmla="*/ 220 h 672"/>
                      <a:gd name="T58" fmla="*/ 0 w 94"/>
                      <a:gd name="T59" fmla="*/ 223 h 672"/>
                      <a:gd name="T60" fmla="*/ 4 w 94"/>
                      <a:gd name="T61" fmla="*/ 224 h 672"/>
                      <a:gd name="T62" fmla="*/ 11 w 94"/>
                      <a:gd name="T63" fmla="*/ 222 h 672"/>
                      <a:gd name="T64" fmla="*/ 19 w 94"/>
                      <a:gd name="T65" fmla="*/ 218 h 672"/>
                      <a:gd name="T66" fmla="*/ 24 w 94"/>
                      <a:gd name="T67" fmla="*/ 215 h 672"/>
                      <a:gd name="T68" fmla="*/ 26 w 94"/>
                      <a:gd name="T69" fmla="*/ 214 h 672"/>
                      <a:gd name="T70" fmla="*/ 28 w 94"/>
                      <a:gd name="T71" fmla="*/ 207 h 672"/>
                      <a:gd name="T72" fmla="*/ 29 w 94"/>
                      <a:gd name="T73" fmla="*/ 190 h 672"/>
                      <a:gd name="T74" fmla="*/ 31 w 94"/>
                      <a:gd name="T75" fmla="*/ 138 h 672"/>
                      <a:gd name="T76" fmla="*/ 30 w 94"/>
                      <a:gd name="T77" fmla="*/ 110 h 672"/>
                      <a:gd name="T78" fmla="*/ 27 w 94"/>
                      <a:gd name="T79" fmla="*/ 59 h 672"/>
                      <a:gd name="T80" fmla="*/ 26 w 94"/>
                      <a:gd name="T81" fmla="*/ 42 h 672"/>
                      <a:gd name="T82" fmla="*/ 25 w 94"/>
                      <a:gd name="T83" fmla="*/ 12 h 6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672">
                        <a:moveTo>
                          <a:pt x="64" y="3"/>
                        </a:moveTo>
                        <a:lnTo>
                          <a:pt x="62" y="3"/>
                        </a:lnTo>
                        <a:lnTo>
                          <a:pt x="59" y="2"/>
                        </a:lnTo>
                        <a:lnTo>
                          <a:pt x="56" y="1"/>
                        </a:lnTo>
                        <a:lnTo>
                          <a:pt x="51" y="0"/>
                        </a:lnTo>
                        <a:lnTo>
                          <a:pt x="46" y="0"/>
                        </a:lnTo>
                        <a:lnTo>
                          <a:pt x="41" y="2"/>
                        </a:lnTo>
                        <a:lnTo>
                          <a:pt x="36" y="6"/>
                        </a:lnTo>
                        <a:lnTo>
                          <a:pt x="32" y="12"/>
                        </a:lnTo>
                        <a:lnTo>
                          <a:pt x="28" y="28"/>
                        </a:lnTo>
                        <a:lnTo>
                          <a:pt x="29" y="42"/>
                        </a:lnTo>
                        <a:lnTo>
                          <a:pt x="31" y="51"/>
                        </a:lnTo>
                        <a:lnTo>
                          <a:pt x="32" y="56"/>
                        </a:lnTo>
                        <a:lnTo>
                          <a:pt x="35" y="66"/>
                        </a:lnTo>
                        <a:lnTo>
                          <a:pt x="42" y="90"/>
                        </a:lnTo>
                        <a:lnTo>
                          <a:pt x="49" y="116"/>
                        </a:lnTo>
                        <a:lnTo>
                          <a:pt x="52" y="132"/>
                        </a:lnTo>
                        <a:lnTo>
                          <a:pt x="52" y="143"/>
                        </a:lnTo>
                        <a:lnTo>
                          <a:pt x="51" y="158"/>
                        </a:lnTo>
                        <a:lnTo>
                          <a:pt x="51" y="175"/>
                        </a:lnTo>
                        <a:lnTo>
                          <a:pt x="52" y="186"/>
                        </a:lnTo>
                        <a:lnTo>
                          <a:pt x="55" y="197"/>
                        </a:lnTo>
                        <a:lnTo>
                          <a:pt x="58" y="214"/>
                        </a:lnTo>
                        <a:lnTo>
                          <a:pt x="60" y="232"/>
                        </a:lnTo>
                        <a:lnTo>
                          <a:pt x="58" y="250"/>
                        </a:lnTo>
                        <a:lnTo>
                          <a:pt x="56" y="267"/>
                        </a:lnTo>
                        <a:lnTo>
                          <a:pt x="57" y="285"/>
                        </a:lnTo>
                        <a:lnTo>
                          <a:pt x="60" y="300"/>
                        </a:lnTo>
                        <a:lnTo>
                          <a:pt x="61" y="305"/>
                        </a:lnTo>
                        <a:lnTo>
                          <a:pt x="61" y="309"/>
                        </a:lnTo>
                        <a:lnTo>
                          <a:pt x="62" y="319"/>
                        </a:lnTo>
                        <a:lnTo>
                          <a:pt x="62" y="334"/>
                        </a:lnTo>
                        <a:lnTo>
                          <a:pt x="61" y="350"/>
                        </a:lnTo>
                        <a:lnTo>
                          <a:pt x="61" y="367"/>
                        </a:lnTo>
                        <a:lnTo>
                          <a:pt x="65" y="383"/>
                        </a:lnTo>
                        <a:lnTo>
                          <a:pt x="68" y="396"/>
                        </a:lnTo>
                        <a:lnTo>
                          <a:pt x="70" y="401"/>
                        </a:lnTo>
                        <a:lnTo>
                          <a:pt x="72" y="407"/>
                        </a:lnTo>
                        <a:lnTo>
                          <a:pt x="75" y="419"/>
                        </a:lnTo>
                        <a:lnTo>
                          <a:pt x="78" y="434"/>
                        </a:lnTo>
                        <a:lnTo>
                          <a:pt x="76" y="447"/>
                        </a:lnTo>
                        <a:lnTo>
                          <a:pt x="71" y="466"/>
                        </a:lnTo>
                        <a:lnTo>
                          <a:pt x="67" y="498"/>
                        </a:lnTo>
                        <a:lnTo>
                          <a:pt x="64" y="531"/>
                        </a:lnTo>
                        <a:lnTo>
                          <a:pt x="64" y="553"/>
                        </a:lnTo>
                        <a:lnTo>
                          <a:pt x="64" y="562"/>
                        </a:lnTo>
                        <a:lnTo>
                          <a:pt x="60" y="574"/>
                        </a:lnTo>
                        <a:lnTo>
                          <a:pt x="55" y="588"/>
                        </a:lnTo>
                        <a:lnTo>
                          <a:pt x="49" y="604"/>
                        </a:lnTo>
                        <a:lnTo>
                          <a:pt x="42" y="618"/>
                        </a:lnTo>
                        <a:lnTo>
                          <a:pt x="36" y="630"/>
                        </a:lnTo>
                        <a:lnTo>
                          <a:pt x="30" y="640"/>
                        </a:lnTo>
                        <a:lnTo>
                          <a:pt x="26" y="645"/>
                        </a:lnTo>
                        <a:lnTo>
                          <a:pt x="21" y="647"/>
                        </a:lnTo>
                        <a:lnTo>
                          <a:pt x="16" y="650"/>
                        </a:lnTo>
                        <a:lnTo>
                          <a:pt x="10" y="654"/>
                        </a:lnTo>
                        <a:lnTo>
                          <a:pt x="6" y="658"/>
                        </a:lnTo>
                        <a:lnTo>
                          <a:pt x="2" y="661"/>
                        </a:lnTo>
                        <a:lnTo>
                          <a:pt x="0" y="665"/>
                        </a:lnTo>
                        <a:lnTo>
                          <a:pt x="0" y="668"/>
                        </a:lnTo>
                        <a:lnTo>
                          <a:pt x="4" y="671"/>
                        </a:lnTo>
                        <a:lnTo>
                          <a:pt x="11" y="672"/>
                        </a:lnTo>
                        <a:lnTo>
                          <a:pt x="21" y="669"/>
                        </a:lnTo>
                        <a:lnTo>
                          <a:pt x="34" y="665"/>
                        </a:lnTo>
                        <a:lnTo>
                          <a:pt x="46" y="660"/>
                        </a:lnTo>
                        <a:lnTo>
                          <a:pt x="57" y="655"/>
                        </a:lnTo>
                        <a:lnTo>
                          <a:pt x="67" y="650"/>
                        </a:lnTo>
                        <a:lnTo>
                          <a:pt x="74" y="646"/>
                        </a:lnTo>
                        <a:lnTo>
                          <a:pt x="76" y="645"/>
                        </a:lnTo>
                        <a:lnTo>
                          <a:pt x="78" y="642"/>
                        </a:lnTo>
                        <a:lnTo>
                          <a:pt x="82" y="632"/>
                        </a:lnTo>
                        <a:lnTo>
                          <a:pt x="86" y="621"/>
                        </a:lnTo>
                        <a:lnTo>
                          <a:pt x="88" y="611"/>
                        </a:lnTo>
                        <a:lnTo>
                          <a:pt x="89" y="570"/>
                        </a:lnTo>
                        <a:lnTo>
                          <a:pt x="91" y="492"/>
                        </a:lnTo>
                        <a:lnTo>
                          <a:pt x="93" y="413"/>
                        </a:lnTo>
                        <a:lnTo>
                          <a:pt x="94" y="371"/>
                        </a:lnTo>
                        <a:lnTo>
                          <a:pt x="92" y="330"/>
                        </a:lnTo>
                        <a:lnTo>
                          <a:pt x="87" y="252"/>
                        </a:lnTo>
                        <a:lnTo>
                          <a:pt x="81" y="178"/>
                        </a:lnTo>
                        <a:lnTo>
                          <a:pt x="79" y="144"/>
                        </a:lnTo>
                        <a:lnTo>
                          <a:pt x="80" y="125"/>
                        </a:lnTo>
                        <a:lnTo>
                          <a:pt x="81" y="84"/>
                        </a:lnTo>
                        <a:lnTo>
                          <a:pt x="76" y="37"/>
                        </a:lnTo>
                        <a:lnTo>
                          <a:pt x="64" y="3"/>
                        </a:lnTo>
                        <a:close/>
                      </a:path>
                    </a:pathLst>
                  </a:custGeom>
                  <a:solidFill>
                    <a:srgbClr val="0C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5" name="Freeform 398"/>
                  <p:cNvSpPr>
                    <a:spLocks/>
                  </p:cNvSpPr>
                  <p:nvPr/>
                </p:nvSpPr>
                <p:spPr bwMode="auto">
                  <a:xfrm>
                    <a:off x="3384" y="2667"/>
                    <a:ext cx="20" cy="201"/>
                  </a:xfrm>
                  <a:custGeom>
                    <a:avLst/>
                    <a:gdLst>
                      <a:gd name="T0" fmla="*/ 15 w 61"/>
                      <a:gd name="T1" fmla="*/ 201 h 604"/>
                      <a:gd name="T2" fmla="*/ 13 w 61"/>
                      <a:gd name="T3" fmla="*/ 186 h 604"/>
                      <a:gd name="T4" fmla="*/ 10 w 61"/>
                      <a:gd name="T5" fmla="*/ 151 h 604"/>
                      <a:gd name="T6" fmla="*/ 8 w 61"/>
                      <a:gd name="T7" fmla="*/ 113 h 604"/>
                      <a:gd name="T8" fmla="*/ 6 w 61"/>
                      <a:gd name="T9" fmla="*/ 89 h 604"/>
                      <a:gd name="T10" fmla="*/ 5 w 61"/>
                      <a:gd name="T11" fmla="*/ 68 h 604"/>
                      <a:gd name="T12" fmla="*/ 3 w 61"/>
                      <a:gd name="T13" fmla="*/ 38 h 604"/>
                      <a:gd name="T14" fmla="*/ 1 w 61"/>
                      <a:gd name="T15" fmla="*/ 12 h 604"/>
                      <a:gd name="T16" fmla="*/ 0 w 61"/>
                      <a:gd name="T17" fmla="*/ 0 h 604"/>
                      <a:gd name="T18" fmla="*/ 1 w 61"/>
                      <a:gd name="T19" fmla="*/ 10 h 604"/>
                      <a:gd name="T20" fmla="*/ 5 w 61"/>
                      <a:gd name="T21" fmla="*/ 35 h 604"/>
                      <a:gd name="T22" fmla="*/ 8 w 61"/>
                      <a:gd name="T23" fmla="*/ 65 h 604"/>
                      <a:gd name="T24" fmla="*/ 9 w 61"/>
                      <a:gd name="T25" fmla="*/ 90 h 604"/>
                      <a:gd name="T26" fmla="*/ 10 w 61"/>
                      <a:gd name="T27" fmla="*/ 97 h 604"/>
                      <a:gd name="T28" fmla="*/ 10 w 61"/>
                      <a:gd name="T29" fmla="*/ 113 h 604"/>
                      <a:gd name="T30" fmla="*/ 12 w 61"/>
                      <a:gd name="T31" fmla="*/ 130 h 604"/>
                      <a:gd name="T32" fmla="*/ 14 w 61"/>
                      <a:gd name="T33" fmla="*/ 139 h 604"/>
                      <a:gd name="T34" fmla="*/ 15 w 61"/>
                      <a:gd name="T35" fmla="*/ 151 h 604"/>
                      <a:gd name="T36" fmla="*/ 18 w 61"/>
                      <a:gd name="T37" fmla="*/ 172 h 604"/>
                      <a:gd name="T38" fmla="*/ 19 w 61"/>
                      <a:gd name="T39" fmla="*/ 192 h 604"/>
                      <a:gd name="T40" fmla="*/ 20 w 61"/>
                      <a:gd name="T41" fmla="*/ 201 h 604"/>
                      <a:gd name="T42" fmla="*/ 15 w 61"/>
                      <a:gd name="T43" fmla="*/ 201 h 6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604">
                        <a:moveTo>
                          <a:pt x="45" y="604"/>
                        </a:moveTo>
                        <a:lnTo>
                          <a:pt x="41" y="558"/>
                        </a:lnTo>
                        <a:lnTo>
                          <a:pt x="32" y="455"/>
                        </a:lnTo>
                        <a:lnTo>
                          <a:pt x="23" y="341"/>
                        </a:lnTo>
                        <a:lnTo>
                          <a:pt x="19" y="268"/>
                        </a:lnTo>
                        <a:lnTo>
                          <a:pt x="16" y="205"/>
                        </a:lnTo>
                        <a:lnTo>
                          <a:pt x="9" y="115"/>
                        </a:lnTo>
                        <a:lnTo>
                          <a:pt x="3" y="35"/>
                        </a:lnTo>
                        <a:lnTo>
                          <a:pt x="0" y="0"/>
                        </a:lnTo>
                        <a:lnTo>
                          <a:pt x="4" y="31"/>
                        </a:lnTo>
                        <a:lnTo>
                          <a:pt x="15" y="105"/>
                        </a:lnTo>
                        <a:lnTo>
                          <a:pt x="24" y="194"/>
                        </a:lnTo>
                        <a:lnTo>
                          <a:pt x="27" y="271"/>
                        </a:lnTo>
                        <a:lnTo>
                          <a:pt x="29" y="292"/>
                        </a:lnTo>
                        <a:lnTo>
                          <a:pt x="32" y="340"/>
                        </a:lnTo>
                        <a:lnTo>
                          <a:pt x="37" y="390"/>
                        </a:lnTo>
                        <a:lnTo>
                          <a:pt x="42" y="419"/>
                        </a:lnTo>
                        <a:lnTo>
                          <a:pt x="47" y="453"/>
                        </a:lnTo>
                        <a:lnTo>
                          <a:pt x="54" y="516"/>
                        </a:lnTo>
                        <a:lnTo>
                          <a:pt x="59" y="577"/>
                        </a:lnTo>
                        <a:lnTo>
                          <a:pt x="61" y="604"/>
                        </a:lnTo>
                        <a:lnTo>
                          <a:pt x="45" y="6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6" name="Freeform 399"/>
                  <p:cNvSpPr>
                    <a:spLocks/>
                  </p:cNvSpPr>
                  <p:nvPr/>
                </p:nvSpPr>
                <p:spPr bwMode="auto">
                  <a:xfrm>
                    <a:off x="3396" y="2669"/>
                    <a:ext cx="13" cy="202"/>
                  </a:xfrm>
                  <a:custGeom>
                    <a:avLst/>
                    <a:gdLst>
                      <a:gd name="T0" fmla="*/ 8 w 38"/>
                      <a:gd name="T1" fmla="*/ 202 h 606"/>
                      <a:gd name="T2" fmla="*/ 7 w 38"/>
                      <a:gd name="T3" fmla="*/ 186 h 606"/>
                      <a:gd name="T4" fmla="*/ 5 w 38"/>
                      <a:gd name="T5" fmla="*/ 152 h 606"/>
                      <a:gd name="T6" fmla="*/ 3 w 38"/>
                      <a:gd name="T7" fmla="*/ 114 h 606"/>
                      <a:gd name="T8" fmla="*/ 3 w 38"/>
                      <a:gd name="T9" fmla="*/ 89 h 606"/>
                      <a:gd name="T10" fmla="*/ 2 w 38"/>
                      <a:gd name="T11" fmla="*/ 68 h 606"/>
                      <a:gd name="T12" fmla="*/ 1 w 38"/>
                      <a:gd name="T13" fmla="*/ 39 h 606"/>
                      <a:gd name="T14" fmla="*/ 0 w 38"/>
                      <a:gd name="T15" fmla="*/ 12 h 606"/>
                      <a:gd name="T16" fmla="*/ 0 w 38"/>
                      <a:gd name="T17" fmla="*/ 0 h 606"/>
                      <a:gd name="T18" fmla="*/ 1 w 38"/>
                      <a:gd name="T19" fmla="*/ 10 h 606"/>
                      <a:gd name="T20" fmla="*/ 3 w 38"/>
                      <a:gd name="T21" fmla="*/ 35 h 606"/>
                      <a:gd name="T22" fmla="*/ 6 w 38"/>
                      <a:gd name="T23" fmla="*/ 65 h 606"/>
                      <a:gd name="T24" fmla="*/ 6 w 38"/>
                      <a:gd name="T25" fmla="*/ 91 h 606"/>
                      <a:gd name="T26" fmla="*/ 6 w 38"/>
                      <a:gd name="T27" fmla="*/ 98 h 606"/>
                      <a:gd name="T28" fmla="*/ 7 w 38"/>
                      <a:gd name="T29" fmla="*/ 114 h 606"/>
                      <a:gd name="T30" fmla="*/ 8 w 38"/>
                      <a:gd name="T31" fmla="*/ 130 h 606"/>
                      <a:gd name="T32" fmla="*/ 9 w 38"/>
                      <a:gd name="T33" fmla="*/ 140 h 606"/>
                      <a:gd name="T34" fmla="*/ 11 w 38"/>
                      <a:gd name="T35" fmla="*/ 151 h 606"/>
                      <a:gd name="T36" fmla="*/ 12 w 38"/>
                      <a:gd name="T37" fmla="*/ 172 h 606"/>
                      <a:gd name="T38" fmla="*/ 13 w 38"/>
                      <a:gd name="T39" fmla="*/ 193 h 606"/>
                      <a:gd name="T40" fmla="*/ 13 w 38"/>
                      <a:gd name="T41" fmla="*/ 202 h 606"/>
                      <a:gd name="T42" fmla="*/ 8 w 38"/>
                      <a:gd name="T43" fmla="*/ 202 h 6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606">
                        <a:moveTo>
                          <a:pt x="23" y="606"/>
                        </a:moveTo>
                        <a:lnTo>
                          <a:pt x="21" y="559"/>
                        </a:lnTo>
                        <a:lnTo>
                          <a:pt x="14" y="455"/>
                        </a:lnTo>
                        <a:lnTo>
                          <a:pt x="9" y="342"/>
                        </a:lnTo>
                        <a:lnTo>
                          <a:pt x="8" y="268"/>
                        </a:lnTo>
                        <a:lnTo>
                          <a:pt x="7" y="205"/>
                        </a:lnTo>
                        <a:lnTo>
                          <a:pt x="4" y="116"/>
                        </a:lnTo>
                        <a:lnTo>
                          <a:pt x="1" y="35"/>
                        </a:lnTo>
                        <a:lnTo>
                          <a:pt x="0" y="0"/>
                        </a:lnTo>
                        <a:lnTo>
                          <a:pt x="3" y="31"/>
                        </a:lnTo>
                        <a:lnTo>
                          <a:pt x="10" y="105"/>
                        </a:lnTo>
                        <a:lnTo>
                          <a:pt x="17" y="195"/>
                        </a:lnTo>
                        <a:lnTo>
                          <a:pt x="17" y="272"/>
                        </a:lnTo>
                        <a:lnTo>
                          <a:pt x="18" y="294"/>
                        </a:lnTo>
                        <a:lnTo>
                          <a:pt x="20" y="341"/>
                        </a:lnTo>
                        <a:lnTo>
                          <a:pt x="23" y="391"/>
                        </a:lnTo>
                        <a:lnTo>
                          <a:pt x="27" y="420"/>
                        </a:lnTo>
                        <a:lnTo>
                          <a:pt x="31" y="454"/>
                        </a:lnTo>
                        <a:lnTo>
                          <a:pt x="34" y="517"/>
                        </a:lnTo>
                        <a:lnTo>
                          <a:pt x="37" y="578"/>
                        </a:lnTo>
                        <a:lnTo>
                          <a:pt x="38" y="606"/>
                        </a:lnTo>
                        <a:lnTo>
                          <a:pt x="23" y="60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7" name="Freeform 400"/>
                  <p:cNvSpPr>
                    <a:spLocks/>
                  </p:cNvSpPr>
                  <p:nvPr/>
                </p:nvSpPr>
                <p:spPr bwMode="auto">
                  <a:xfrm>
                    <a:off x="3439" y="2813"/>
                    <a:ext cx="192" cy="56"/>
                  </a:xfrm>
                  <a:custGeom>
                    <a:avLst/>
                    <a:gdLst>
                      <a:gd name="T0" fmla="*/ 7 w 576"/>
                      <a:gd name="T1" fmla="*/ 0 h 169"/>
                      <a:gd name="T2" fmla="*/ 4 w 576"/>
                      <a:gd name="T3" fmla="*/ 0 h 169"/>
                      <a:gd name="T4" fmla="*/ 1 w 576"/>
                      <a:gd name="T5" fmla="*/ 1 h 169"/>
                      <a:gd name="T6" fmla="*/ 0 w 576"/>
                      <a:gd name="T7" fmla="*/ 5 h 169"/>
                      <a:gd name="T8" fmla="*/ 2 w 576"/>
                      <a:gd name="T9" fmla="*/ 11 h 169"/>
                      <a:gd name="T10" fmla="*/ 4 w 576"/>
                      <a:gd name="T11" fmla="*/ 17 h 169"/>
                      <a:gd name="T12" fmla="*/ 8 w 576"/>
                      <a:gd name="T13" fmla="*/ 20 h 169"/>
                      <a:gd name="T14" fmla="*/ 12 w 576"/>
                      <a:gd name="T15" fmla="*/ 21 h 169"/>
                      <a:gd name="T16" fmla="*/ 15 w 576"/>
                      <a:gd name="T17" fmla="*/ 23 h 169"/>
                      <a:gd name="T18" fmla="*/ 17 w 576"/>
                      <a:gd name="T19" fmla="*/ 24 h 169"/>
                      <a:gd name="T20" fmla="*/ 47 w 576"/>
                      <a:gd name="T21" fmla="*/ 30 h 169"/>
                      <a:gd name="T22" fmla="*/ 86 w 576"/>
                      <a:gd name="T23" fmla="*/ 40 h 169"/>
                      <a:gd name="T24" fmla="*/ 98 w 576"/>
                      <a:gd name="T25" fmla="*/ 43 h 169"/>
                      <a:gd name="T26" fmla="*/ 115 w 576"/>
                      <a:gd name="T27" fmla="*/ 48 h 169"/>
                      <a:gd name="T28" fmla="*/ 130 w 576"/>
                      <a:gd name="T29" fmla="*/ 51 h 169"/>
                      <a:gd name="T30" fmla="*/ 138 w 576"/>
                      <a:gd name="T31" fmla="*/ 51 h 169"/>
                      <a:gd name="T32" fmla="*/ 146 w 576"/>
                      <a:gd name="T33" fmla="*/ 53 h 169"/>
                      <a:gd name="T34" fmla="*/ 156 w 576"/>
                      <a:gd name="T35" fmla="*/ 55 h 169"/>
                      <a:gd name="T36" fmla="*/ 165 w 576"/>
                      <a:gd name="T37" fmla="*/ 56 h 169"/>
                      <a:gd name="T38" fmla="*/ 172 w 576"/>
                      <a:gd name="T39" fmla="*/ 54 h 169"/>
                      <a:gd name="T40" fmla="*/ 180 w 576"/>
                      <a:gd name="T41" fmla="*/ 49 h 169"/>
                      <a:gd name="T42" fmla="*/ 187 w 576"/>
                      <a:gd name="T43" fmla="*/ 44 h 169"/>
                      <a:gd name="T44" fmla="*/ 192 w 576"/>
                      <a:gd name="T45" fmla="*/ 39 h 169"/>
                      <a:gd name="T46" fmla="*/ 191 w 576"/>
                      <a:gd name="T47" fmla="*/ 37 h 169"/>
                      <a:gd name="T48" fmla="*/ 190 w 576"/>
                      <a:gd name="T49" fmla="*/ 35 h 169"/>
                      <a:gd name="T50" fmla="*/ 187 w 576"/>
                      <a:gd name="T51" fmla="*/ 35 h 169"/>
                      <a:gd name="T52" fmla="*/ 183 w 576"/>
                      <a:gd name="T53" fmla="*/ 35 h 169"/>
                      <a:gd name="T54" fmla="*/ 179 w 576"/>
                      <a:gd name="T55" fmla="*/ 35 h 169"/>
                      <a:gd name="T56" fmla="*/ 171 w 576"/>
                      <a:gd name="T57" fmla="*/ 36 h 169"/>
                      <a:gd name="T58" fmla="*/ 163 w 576"/>
                      <a:gd name="T59" fmla="*/ 37 h 169"/>
                      <a:gd name="T60" fmla="*/ 155 w 576"/>
                      <a:gd name="T61" fmla="*/ 38 h 169"/>
                      <a:gd name="T62" fmla="*/ 149 w 576"/>
                      <a:gd name="T63" fmla="*/ 39 h 169"/>
                      <a:gd name="T64" fmla="*/ 135 w 576"/>
                      <a:gd name="T65" fmla="*/ 39 h 169"/>
                      <a:gd name="T66" fmla="*/ 118 w 576"/>
                      <a:gd name="T67" fmla="*/ 38 h 169"/>
                      <a:gd name="T68" fmla="*/ 105 w 576"/>
                      <a:gd name="T69" fmla="*/ 38 h 169"/>
                      <a:gd name="T70" fmla="*/ 99 w 576"/>
                      <a:gd name="T71" fmla="*/ 37 h 169"/>
                      <a:gd name="T72" fmla="*/ 87 w 576"/>
                      <a:gd name="T73" fmla="*/ 34 h 169"/>
                      <a:gd name="T74" fmla="*/ 73 w 576"/>
                      <a:gd name="T75" fmla="*/ 31 h 169"/>
                      <a:gd name="T76" fmla="*/ 63 w 576"/>
                      <a:gd name="T77" fmla="*/ 29 h 169"/>
                      <a:gd name="T78" fmla="*/ 61 w 576"/>
                      <a:gd name="T79" fmla="*/ 28 h 169"/>
                      <a:gd name="T80" fmla="*/ 55 w 576"/>
                      <a:gd name="T81" fmla="*/ 27 h 169"/>
                      <a:gd name="T82" fmla="*/ 46 w 576"/>
                      <a:gd name="T83" fmla="*/ 24 h 169"/>
                      <a:gd name="T84" fmla="*/ 38 w 576"/>
                      <a:gd name="T85" fmla="*/ 21 h 169"/>
                      <a:gd name="T86" fmla="*/ 32 w 576"/>
                      <a:gd name="T87" fmla="*/ 17 h 169"/>
                      <a:gd name="T88" fmla="*/ 26 w 576"/>
                      <a:gd name="T89" fmla="*/ 12 h 169"/>
                      <a:gd name="T90" fmla="*/ 19 w 576"/>
                      <a:gd name="T91" fmla="*/ 7 h 169"/>
                      <a:gd name="T92" fmla="*/ 12 w 576"/>
                      <a:gd name="T93" fmla="*/ 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6" h="169">
                        <a:moveTo>
                          <a:pt x="26" y="2"/>
                        </a:moveTo>
                        <a:lnTo>
                          <a:pt x="22" y="1"/>
                        </a:lnTo>
                        <a:lnTo>
                          <a:pt x="17" y="0"/>
                        </a:lnTo>
                        <a:lnTo>
                          <a:pt x="13" y="0"/>
                        </a:lnTo>
                        <a:lnTo>
                          <a:pt x="8" y="1"/>
                        </a:lnTo>
                        <a:lnTo>
                          <a:pt x="3" y="4"/>
                        </a:lnTo>
                        <a:lnTo>
                          <a:pt x="1" y="8"/>
                        </a:lnTo>
                        <a:lnTo>
                          <a:pt x="0" y="14"/>
                        </a:lnTo>
                        <a:lnTo>
                          <a:pt x="2" y="20"/>
                        </a:lnTo>
                        <a:lnTo>
                          <a:pt x="6" y="32"/>
                        </a:lnTo>
                        <a:lnTo>
                          <a:pt x="10" y="42"/>
                        </a:lnTo>
                        <a:lnTo>
                          <a:pt x="13" y="50"/>
                        </a:lnTo>
                        <a:lnTo>
                          <a:pt x="19" y="57"/>
                        </a:lnTo>
                        <a:lnTo>
                          <a:pt x="24" y="59"/>
                        </a:lnTo>
                        <a:lnTo>
                          <a:pt x="29" y="62"/>
                        </a:lnTo>
                        <a:lnTo>
                          <a:pt x="35" y="64"/>
                        </a:lnTo>
                        <a:lnTo>
                          <a:pt x="40" y="67"/>
                        </a:lnTo>
                        <a:lnTo>
                          <a:pt x="45" y="69"/>
                        </a:lnTo>
                        <a:lnTo>
                          <a:pt x="50" y="70"/>
                        </a:lnTo>
                        <a:lnTo>
                          <a:pt x="52" y="72"/>
                        </a:lnTo>
                        <a:lnTo>
                          <a:pt x="53" y="72"/>
                        </a:lnTo>
                        <a:lnTo>
                          <a:pt x="141" y="91"/>
                        </a:lnTo>
                        <a:lnTo>
                          <a:pt x="254" y="120"/>
                        </a:lnTo>
                        <a:lnTo>
                          <a:pt x="259" y="121"/>
                        </a:lnTo>
                        <a:lnTo>
                          <a:pt x="273" y="125"/>
                        </a:lnTo>
                        <a:lnTo>
                          <a:pt x="295" y="131"/>
                        </a:lnTo>
                        <a:lnTo>
                          <a:pt x="319" y="137"/>
                        </a:lnTo>
                        <a:lnTo>
                          <a:pt x="345" y="144"/>
                        </a:lnTo>
                        <a:lnTo>
                          <a:pt x="369" y="149"/>
                        </a:lnTo>
                        <a:lnTo>
                          <a:pt x="389" y="153"/>
                        </a:lnTo>
                        <a:lnTo>
                          <a:pt x="402" y="154"/>
                        </a:lnTo>
                        <a:lnTo>
                          <a:pt x="413" y="155"/>
                        </a:lnTo>
                        <a:lnTo>
                          <a:pt x="425" y="157"/>
                        </a:lnTo>
                        <a:lnTo>
                          <a:pt x="438" y="160"/>
                        </a:lnTo>
                        <a:lnTo>
                          <a:pt x="453" y="163"/>
                        </a:lnTo>
                        <a:lnTo>
                          <a:pt x="468" y="166"/>
                        </a:lnTo>
                        <a:lnTo>
                          <a:pt x="481" y="169"/>
                        </a:lnTo>
                        <a:lnTo>
                          <a:pt x="495" y="169"/>
                        </a:lnTo>
                        <a:lnTo>
                          <a:pt x="506" y="166"/>
                        </a:lnTo>
                        <a:lnTo>
                          <a:pt x="517" y="162"/>
                        </a:lnTo>
                        <a:lnTo>
                          <a:pt x="529" y="155"/>
                        </a:lnTo>
                        <a:lnTo>
                          <a:pt x="541" y="148"/>
                        </a:lnTo>
                        <a:lnTo>
                          <a:pt x="552" y="140"/>
                        </a:lnTo>
                        <a:lnTo>
                          <a:pt x="562" y="133"/>
                        </a:lnTo>
                        <a:lnTo>
                          <a:pt x="570" y="124"/>
                        </a:lnTo>
                        <a:lnTo>
                          <a:pt x="575" y="118"/>
                        </a:lnTo>
                        <a:lnTo>
                          <a:pt x="576" y="114"/>
                        </a:lnTo>
                        <a:lnTo>
                          <a:pt x="574" y="111"/>
                        </a:lnTo>
                        <a:lnTo>
                          <a:pt x="572" y="109"/>
                        </a:lnTo>
                        <a:lnTo>
                          <a:pt x="569" y="107"/>
                        </a:lnTo>
                        <a:lnTo>
                          <a:pt x="565" y="106"/>
                        </a:lnTo>
                        <a:lnTo>
                          <a:pt x="560" y="105"/>
                        </a:lnTo>
                        <a:lnTo>
                          <a:pt x="556" y="105"/>
                        </a:lnTo>
                        <a:lnTo>
                          <a:pt x="550" y="105"/>
                        </a:lnTo>
                        <a:lnTo>
                          <a:pt x="545" y="105"/>
                        </a:lnTo>
                        <a:lnTo>
                          <a:pt x="538" y="106"/>
                        </a:lnTo>
                        <a:lnTo>
                          <a:pt x="526" y="107"/>
                        </a:lnTo>
                        <a:lnTo>
                          <a:pt x="514" y="109"/>
                        </a:lnTo>
                        <a:lnTo>
                          <a:pt x="501" y="111"/>
                        </a:lnTo>
                        <a:lnTo>
                          <a:pt x="488" y="113"/>
                        </a:lnTo>
                        <a:lnTo>
                          <a:pt x="475" y="115"/>
                        </a:lnTo>
                        <a:lnTo>
                          <a:pt x="464" y="116"/>
                        </a:lnTo>
                        <a:lnTo>
                          <a:pt x="457" y="117"/>
                        </a:lnTo>
                        <a:lnTo>
                          <a:pt x="446" y="117"/>
                        </a:lnTo>
                        <a:lnTo>
                          <a:pt x="429" y="117"/>
                        </a:lnTo>
                        <a:lnTo>
                          <a:pt x="406" y="117"/>
                        </a:lnTo>
                        <a:lnTo>
                          <a:pt x="381" y="117"/>
                        </a:lnTo>
                        <a:lnTo>
                          <a:pt x="355" y="116"/>
                        </a:lnTo>
                        <a:lnTo>
                          <a:pt x="333" y="116"/>
                        </a:lnTo>
                        <a:lnTo>
                          <a:pt x="315" y="115"/>
                        </a:lnTo>
                        <a:lnTo>
                          <a:pt x="305" y="114"/>
                        </a:lnTo>
                        <a:lnTo>
                          <a:pt x="296" y="112"/>
                        </a:lnTo>
                        <a:lnTo>
                          <a:pt x="280" y="109"/>
                        </a:lnTo>
                        <a:lnTo>
                          <a:pt x="261" y="104"/>
                        </a:lnTo>
                        <a:lnTo>
                          <a:pt x="239" y="100"/>
                        </a:lnTo>
                        <a:lnTo>
                          <a:pt x="220" y="95"/>
                        </a:lnTo>
                        <a:lnTo>
                          <a:pt x="202" y="92"/>
                        </a:lnTo>
                        <a:lnTo>
                          <a:pt x="190" y="88"/>
                        </a:lnTo>
                        <a:lnTo>
                          <a:pt x="186" y="87"/>
                        </a:lnTo>
                        <a:lnTo>
                          <a:pt x="183" y="86"/>
                        </a:lnTo>
                        <a:lnTo>
                          <a:pt x="176" y="84"/>
                        </a:lnTo>
                        <a:lnTo>
                          <a:pt x="164" y="81"/>
                        </a:lnTo>
                        <a:lnTo>
                          <a:pt x="152" y="78"/>
                        </a:lnTo>
                        <a:lnTo>
                          <a:pt x="138" y="73"/>
                        </a:lnTo>
                        <a:lnTo>
                          <a:pt x="125" y="68"/>
                        </a:lnTo>
                        <a:lnTo>
                          <a:pt x="113" y="63"/>
                        </a:lnTo>
                        <a:lnTo>
                          <a:pt x="105" y="57"/>
                        </a:lnTo>
                        <a:lnTo>
                          <a:pt x="97" y="50"/>
                        </a:lnTo>
                        <a:lnTo>
                          <a:pt x="89" y="43"/>
                        </a:lnTo>
                        <a:lnTo>
                          <a:pt x="78" y="36"/>
                        </a:lnTo>
                        <a:lnTo>
                          <a:pt x="67" y="28"/>
                        </a:lnTo>
                        <a:lnTo>
                          <a:pt x="57" y="21"/>
                        </a:lnTo>
                        <a:lnTo>
                          <a:pt x="45" y="14"/>
                        </a:lnTo>
                        <a:lnTo>
                          <a:pt x="35" y="7"/>
                        </a:lnTo>
                        <a:lnTo>
                          <a:pt x="26" y="2"/>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8" name="Freeform 401"/>
                  <p:cNvSpPr>
                    <a:spLocks/>
                  </p:cNvSpPr>
                  <p:nvPr/>
                </p:nvSpPr>
                <p:spPr bwMode="auto">
                  <a:xfrm>
                    <a:off x="3657" y="2833"/>
                    <a:ext cx="21" cy="139"/>
                  </a:xfrm>
                  <a:custGeom>
                    <a:avLst/>
                    <a:gdLst>
                      <a:gd name="T0" fmla="*/ 0 w 65"/>
                      <a:gd name="T1" fmla="*/ 139 h 416"/>
                      <a:gd name="T2" fmla="*/ 1 w 65"/>
                      <a:gd name="T3" fmla="*/ 139 h 416"/>
                      <a:gd name="T4" fmla="*/ 2 w 65"/>
                      <a:gd name="T5" fmla="*/ 138 h 416"/>
                      <a:gd name="T6" fmla="*/ 4 w 65"/>
                      <a:gd name="T7" fmla="*/ 137 h 416"/>
                      <a:gd name="T8" fmla="*/ 5 w 65"/>
                      <a:gd name="T9" fmla="*/ 135 h 416"/>
                      <a:gd name="T10" fmla="*/ 6 w 65"/>
                      <a:gd name="T11" fmla="*/ 129 h 416"/>
                      <a:gd name="T12" fmla="*/ 8 w 65"/>
                      <a:gd name="T13" fmla="*/ 120 h 416"/>
                      <a:gd name="T14" fmla="*/ 10 w 65"/>
                      <a:gd name="T15" fmla="*/ 110 h 416"/>
                      <a:gd name="T16" fmla="*/ 10 w 65"/>
                      <a:gd name="T17" fmla="*/ 103 h 416"/>
                      <a:gd name="T18" fmla="*/ 10 w 65"/>
                      <a:gd name="T19" fmla="*/ 96 h 416"/>
                      <a:gd name="T20" fmla="*/ 9 w 65"/>
                      <a:gd name="T21" fmla="*/ 89 h 416"/>
                      <a:gd name="T22" fmla="*/ 7 w 65"/>
                      <a:gd name="T23" fmla="*/ 82 h 416"/>
                      <a:gd name="T24" fmla="*/ 7 w 65"/>
                      <a:gd name="T25" fmla="*/ 79 h 416"/>
                      <a:gd name="T26" fmla="*/ 7 w 65"/>
                      <a:gd name="T27" fmla="*/ 77 h 416"/>
                      <a:gd name="T28" fmla="*/ 8 w 65"/>
                      <a:gd name="T29" fmla="*/ 69 h 416"/>
                      <a:gd name="T30" fmla="*/ 9 w 65"/>
                      <a:gd name="T31" fmla="*/ 58 h 416"/>
                      <a:gd name="T32" fmla="*/ 11 w 65"/>
                      <a:gd name="T33" fmla="*/ 45 h 416"/>
                      <a:gd name="T34" fmla="*/ 13 w 65"/>
                      <a:gd name="T35" fmla="*/ 32 h 416"/>
                      <a:gd name="T36" fmla="*/ 15 w 65"/>
                      <a:gd name="T37" fmla="*/ 19 h 416"/>
                      <a:gd name="T38" fmla="*/ 17 w 65"/>
                      <a:gd name="T39" fmla="*/ 8 h 416"/>
                      <a:gd name="T40" fmla="*/ 20 w 65"/>
                      <a:gd name="T41" fmla="*/ 0 h 416"/>
                      <a:gd name="T42" fmla="*/ 20 w 65"/>
                      <a:gd name="T43" fmla="*/ 11 h 416"/>
                      <a:gd name="T44" fmla="*/ 18 w 65"/>
                      <a:gd name="T45" fmla="*/ 37 h 416"/>
                      <a:gd name="T46" fmla="*/ 18 w 65"/>
                      <a:gd name="T47" fmla="*/ 64 h 416"/>
                      <a:gd name="T48" fmla="*/ 19 w 65"/>
                      <a:gd name="T49" fmla="*/ 81 h 416"/>
                      <a:gd name="T50" fmla="*/ 21 w 65"/>
                      <a:gd name="T51" fmla="*/ 89 h 416"/>
                      <a:gd name="T52" fmla="*/ 20 w 65"/>
                      <a:gd name="T53" fmla="*/ 97 h 416"/>
                      <a:gd name="T54" fmla="*/ 19 w 65"/>
                      <a:gd name="T55" fmla="*/ 104 h 416"/>
                      <a:gd name="T56" fmla="*/ 18 w 65"/>
                      <a:gd name="T57" fmla="*/ 111 h 416"/>
                      <a:gd name="T58" fmla="*/ 18 w 65"/>
                      <a:gd name="T59" fmla="*/ 117 h 416"/>
                      <a:gd name="T60" fmla="*/ 16 w 65"/>
                      <a:gd name="T61" fmla="*/ 124 h 416"/>
                      <a:gd name="T62" fmla="*/ 14 w 65"/>
                      <a:gd name="T63" fmla="*/ 129 h 416"/>
                      <a:gd name="T64" fmla="*/ 14 w 65"/>
                      <a:gd name="T65" fmla="*/ 131 h 416"/>
                      <a:gd name="T66" fmla="*/ 11 w 65"/>
                      <a:gd name="T67" fmla="*/ 135 h 416"/>
                      <a:gd name="T68" fmla="*/ 0 w 65"/>
                      <a:gd name="T69" fmla="*/ 139 h 4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416">
                        <a:moveTo>
                          <a:pt x="0" y="416"/>
                        </a:moveTo>
                        <a:lnTo>
                          <a:pt x="2" y="416"/>
                        </a:lnTo>
                        <a:lnTo>
                          <a:pt x="6" y="414"/>
                        </a:lnTo>
                        <a:lnTo>
                          <a:pt x="11" y="411"/>
                        </a:lnTo>
                        <a:lnTo>
                          <a:pt x="15" y="404"/>
                        </a:lnTo>
                        <a:lnTo>
                          <a:pt x="19" y="387"/>
                        </a:lnTo>
                        <a:lnTo>
                          <a:pt x="24" y="358"/>
                        </a:lnTo>
                        <a:lnTo>
                          <a:pt x="30" y="328"/>
                        </a:lnTo>
                        <a:lnTo>
                          <a:pt x="32" y="307"/>
                        </a:lnTo>
                        <a:lnTo>
                          <a:pt x="30" y="288"/>
                        </a:lnTo>
                        <a:lnTo>
                          <a:pt x="27" y="265"/>
                        </a:lnTo>
                        <a:lnTo>
                          <a:pt x="23" y="245"/>
                        </a:lnTo>
                        <a:lnTo>
                          <a:pt x="21" y="237"/>
                        </a:lnTo>
                        <a:lnTo>
                          <a:pt x="22" y="229"/>
                        </a:lnTo>
                        <a:lnTo>
                          <a:pt x="24" y="207"/>
                        </a:lnTo>
                        <a:lnTo>
                          <a:pt x="28" y="174"/>
                        </a:lnTo>
                        <a:lnTo>
                          <a:pt x="33" y="136"/>
                        </a:lnTo>
                        <a:lnTo>
                          <a:pt x="39" y="96"/>
                        </a:lnTo>
                        <a:lnTo>
                          <a:pt x="46" y="57"/>
                        </a:lnTo>
                        <a:lnTo>
                          <a:pt x="54" y="23"/>
                        </a:lnTo>
                        <a:lnTo>
                          <a:pt x="63" y="0"/>
                        </a:lnTo>
                        <a:lnTo>
                          <a:pt x="61" y="34"/>
                        </a:lnTo>
                        <a:lnTo>
                          <a:pt x="57" y="110"/>
                        </a:lnTo>
                        <a:lnTo>
                          <a:pt x="55" y="192"/>
                        </a:lnTo>
                        <a:lnTo>
                          <a:pt x="60" y="243"/>
                        </a:lnTo>
                        <a:lnTo>
                          <a:pt x="65" y="267"/>
                        </a:lnTo>
                        <a:lnTo>
                          <a:pt x="63" y="289"/>
                        </a:lnTo>
                        <a:lnTo>
                          <a:pt x="59" y="312"/>
                        </a:lnTo>
                        <a:lnTo>
                          <a:pt x="57" y="331"/>
                        </a:lnTo>
                        <a:lnTo>
                          <a:pt x="55" y="351"/>
                        </a:lnTo>
                        <a:lnTo>
                          <a:pt x="50" y="370"/>
                        </a:lnTo>
                        <a:lnTo>
                          <a:pt x="44" y="386"/>
                        </a:lnTo>
                        <a:lnTo>
                          <a:pt x="42" y="392"/>
                        </a:lnTo>
                        <a:lnTo>
                          <a:pt x="35" y="404"/>
                        </a:lnTo>
                        <a:lnTo>
                          <a:pt x="0" y="4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29" name="Freeform 402"/>
                  <p:cNvSpPr>
                    <a:spLocks/>
                  </p:cNvSpPr>
                  <p:nvPr/>
                </p:nvSpPr>
                <p:spPr bwMode="auto">
                  <a:xfrm>
                    <a:off x="3678" y="2723"/>
                    <a:ext cx="14" cy="75"/>
                  </a:xfrm>
                  <a:custGeom>
                    <a:avLst/>
                    <a:gdLst>
                      <a:gd name="T0" fmla="*/ 2 w 42"/>
                      <a:gd name="T1" fmla="*/ 7 h 227"/>
                      <a:gd name="T2" fmla="*/ 3 w 42"/>
                      <a:gd name="T3" fmla="*/ 9 h 227"/>
                      <a:gd name="T4" fmla="*/ 6 w 42"/>
                      <a:gd name="T5" fmla="*/ 14 h 227"/>
                      <a:gd name="T6" fmla="*/ 9 w 42"/>
                      <a:gd name="T7" fmla="*/ 21 h 227"/>
                      <a:gd name="T8" fmla="*/ 8 w 42"/>
                      <a:gd name="T9" fmla="*/ 29 h 227"/>
                      <a:gd name="T10" fmla="*/ 6 w 42"/>
                      <a:gd name="T11" fmla="*/ 41 h 227"/>
                      <a:gd name="T12" fmla="*/ 4 w 42"/>
                      <a:gd name="T13" fmla="*/ 56 h 227"/>
                      <a:gd name="T14" fmla="*/ 3 w 42"/>
                      <a:gd name="T15" fmla="*/ 69 h 227"/>
                      <a:gd name="T16" fmla="*/ 2 w 42"/>
                      <a:gd name="T17" fmla="*/ 75 h 227"/>
                      <a:gd name="T18" fmla="*/ 3 w 42"/>
                      <a:gd name="T19" fmla="*/ 73 h 227"/>
                      <a:gd name="T20" fmla="*/ 4 w 42"/>
                      <a:gd name="T21" fmla="*/ 69 h 227"/>
                      <a:gd name="T22" fmla="*/ 6 w 42"/>
                      <a:gd name="T23" fmla="*/ 62 h 227"/>
                      <a:gd name="T24" fmla="*/ 8 w 42"/>
                      <a:gd name="T25" fmla="*/ 54 h 227"/>
                      <a:gd name="T26" fmla="*/ 10 w 42"/>
                      <a:gd name="T27" fmla="*/ 46 h 227"/>
                      <a:gd name="T28" fmla="*/ 12 w 42"/>
                      <a:gd name="T29" fmla="*/ 38 h 227"/>
                      <a:gd name="T30" fmla="*/ 13 w 42"/>
                      <a:gd name="T31" fmla="*/ 31 h 227"/>
                      <a:gd name="T32" fmla="*/ 14 w 42"/>
                      <a:gd name="T33" fmla="*/ 26 h 227"/>
                      <a:gd name="T34" fmla="*/ 14 w 42"/>
                      <a:gd name="T35" fmla="*/ 19 h 227"/>
                      <a:gd name="T36" fmla="*/ 12 w 42"/>
                      <a:gd name="T37" fmla="*/ 13 h 227"/>
                      <a:gd name="T38" fmla="*/ 11 w 42"/>
                      <a:gd name="T39" fmla="*/ 8 h 227"/>
                      <a:gd name="T40" fmla="*/ 10 w 42"/>
                      <a:gd name="T41" fmla="*/ 5 h 227"/>
                      <a:gd name="T42" fmla="*/ 8 w 42"/>
                      <a:gd name="T43" fmla="*/ 3 h 227"/>
                      <a:gd name="T44" fmla="*/ 5 w 42"/>
                      <a:gd name="T45" fmla="*/ 1 h 227"/>
                      <a:gd name="T46" fmla="*/ 1 w 42"/>
                      <a:gd name="T47" fmla="*/ 0 h 227"/>
                      <a:gd name="T48" fmla="*/ 0 w 42"/>
                      <a:gd name="T49" fmla="*/ 0 h 227"/>
                      <a:gd name="T50" fmla="*/ 2 w 42"/>
                      <a:gd name="T51" fmla="*/ 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 h="227">
                        <a:moveTo>
                          <a:pt x="6" y="22"/>
                        </a:moveTo>
                        <a:lnTo>
                          <a:pt x="10" y="28"/>
                        </a:lnTo>
                        <a:lnTo>
                          <a:pt x="19" y="42"/>
                        </a:lnTo>
                        <a:lnTo>
                          <a:pt x="26" y="64"/>
                        </a:lnTo>
                        <a:lnTo>
                          <a:pt x="25" y="89"/>
                        </a:lnTo>
                        <a:lnTo>
                          <a:pt x="18" y="124"/>
                        </a:lnTo>
                        <a:lnTo>
                          <a:pt x="12" y="170"/>
                        </a:lnTo>
                        <a:lnTo>
                          <a:pt x="8" y="210"/>
                        </a:lnTo>
                        <a:lnTo>
                          <a:pt x="6" y="227"/>
                        </a:lnTo>
                        <a:lnTo>
                          <a:pt x="8" y="222"/>
                        </a:lnTo>
                        <a:lnTo>
                          <a:pt x="11" y="208"/>
                        </a:lnTo>
                        <a:lnTo>
                          <a:pt x="18" y="188"/>
                        </a:lnTo>
                        <a:lnTo>
                          <a:pt x="25" y="163"/>
                        </a:lnTo>
                        <a:lnTo>
                          <a:pt x="31" y="138"/>
                        </a:lnTo>
                        <a:lnTo>
                          <a:pt x="37" y="114"/>
                        </a:lnTo>
                        <a:lnTo>
                          <a:pt x="40" y="94"/>
                        </a:lnTo>
                        <a:lnTo>
                          <a:pt x="42" y="79"/>
                        </a:lnTo>
                        <a:lnTo>
                          <a:pt x="41" y="59"/>
                        </a:lnTo>
                        <a:lnTo>
                          <a:pt x="37" y="39"/>
                        </a:lnTo>
                        <a:lnTo>
                          <a:pt x="33" y="24"/>
                        </a:lnTo>
                        <a:lnTo>
                          <a:pt x="29" y="15"/>
                        </a:lnTo>
                        <a:lnTo>
                          <a:pt x="23" y="8"/>
                        </a:lnTo>
                        <a:lnTo>
                          <a:pt x="14" y="4"/>
                        </a:lnTo>
                        <a:lnTo>
                          <a:pt x="4" y="1"/>
                        </a:lnTo>
                        <a:lnTo>
                          <a:pt x="0" y="0"/>
                        </a:lnTo>
                        <a:lnTo>
                          <a:pt x="6"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30" name="Freeform 403"/>
                  <p:cNvSpPr>
                    <a:spLocks/>
                  </p:cNvSpPr>
                  <p:nvPr/>
                </p:nvSpPr>
                <p:spPr bwMode="auto">
                  <a:xfrm>
                    <a:off x="3685" y="2731"/>
                    <a:ext cx="30" cy="234"/>
                  </a:xfrm>
                  <a:custGeom>
                    <a:avLst/>
                    <a:gdLst>
                      <a:gd name="T0" fmla="*/ 29 w 91"/>
                      <a:gd name="T1" fmla="*/ 0 h 703"/>
                      <a:gd name="T2" fmla="*/ 29 w 91"/>
                      <a:gd name="T3" fmla="*/ 0 h 703"/>
                      <a:gd name="T4" fmla="*/ 28 w 91"/>
                      <a:gd name="T5" fmla="*/ 1 h 703"/>
                      <a:gd name="T6" fmla="*/ 27 w 91"/>
                      <a:gd name="T7" fmla="*/ 1 h 703"/>
                      <a:gd name="T8" fmla="*/ 25 w 91"/>
                      <a:gd name="T9" fmla="*/ 1 h 703"/>
                      <a:gd name="T10" fmla="*/ 23 w 91"/>
                      <a:gd name="T11" fmla="*/ 2 h 703"/>
                      <a:gd name="T12" fmla="*/ 21 w 91"/>
                      <a:gd name="T13" fmla="*/ 2 h 703"/>
                      <a:gd name="T14" fmla="*/ 19 w 91"/>
                      <a:gd name="T15" fmla="*/ 1 h 703"/>
                      <a:gd name="T16" fmla="*/ 18 w 91"/>
                      <a:gd name="T17" fmla="*/ 0 h 703"/>
                      <a:gd name="T18" fmla="*/ 17 w 91"/>
                      <a:gd name="T19" fmla="*/ 9 h 703"/>
                      <a:gd name="T20" fmla="*/ 16 w 91"/>
                      <a:gd name="T21" fmla="*/ 32 h 703"/>
                      <a:gd name="T22" fmla="*/ 14 w 91"/>
                      <a:gd name="T23" fmla="*/ 66 h 703"/>
                      <a:gd name="T24" fmla="*/ 12 w 91"/>
                      <a:gd name="T25" fmla="*/ 105 h 703"/>
                      <a:gd name="T26" fmla="*/ 9 w 91"/>
                      <a:gd name="T27" fmla="*/ 145 h 703"/>
                      <a:gd name="T28" fmla="*/ 6 w 91"/>
                      <a:gd name="T29" fmla="*/ 183 h 703"/>
                      <a:gd name="T30" fmla="*/ 3 w 91"/>
                      <a:gd name="T31" fmla="*/ 213 h 703"/>
                      <a:gd name="T32" fmla="*/ 0 w 91"/>
                      <a:gd name="T33" fmla="*/ 231 h 703"/>
                      <a:gd name="T34" fmla="*/ 0 w 91"/>
                      <a:gd name="T35" fmla="*/ 232 h 703"/>
                      <a:gd name="T36" fmla="*/ 1 w 91"/>
                      <a:gd name="T37" fmla="*/ 233 h 703"/>
                      <a:gd name="T38" fmla="*/ 3 w 91"/>
                      <a:gd name="T39" fmla="*/ 234 h 703"/>
                      <a:gd name="T40" fmla="*/ 5 w 91"/>
                      <a:gd name="T41" fmla="*/ 233 h 703"/>
                      <a:gd name="T42" fmla="*/ 6 w 91"/>
                      <a:gd name="T43" fmla="*/ 227 h 703"/>
                      <a:gd name="T44" fmla="*/ 9 w 91"/>
                      <a:gd name="T45" fmla="*/ 210 h 703"/>
                      <a:gd name="T46" fmla="*/ 14 w 91"/>
                      <a:gd name="T47" fmla="*/ 184 h 703"/>
                      <a:gd name="T48" fmla="*/ 19 w 91"/>
                      <a:gd name="T49" fmla="*/ 152 h 703"/>
                      <a:gd name="T50" fmla="*/ 24 w 91"/>
                      <a:gd name="T51" fmla="*/ 115 h 703"/>
                      <a:gd name="T52" fmla="*/ 28 w 91"/>
                      <a:gd name="T53" fmla="*/ 76 h 703"/>
                      <a:gd name="T54" fmla="*/ 30 w 91"/>
                      <a:gd name="T55" fmla="*/ 37 h 703"/>
                      <a:gd name="T56" fmla="*/ 29 w 91"/>
                      <a:gd name="T57" fmla="*/ 0 h 7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1" h="703">
                        <a:moveTo>
                          <a:pt x="88" y="0"/>
                        </a:moveTo>
                        <a:lnTo>
                          <a:pt x="87" y="0"/>
                        </a:lnTo>
                        <a:lnTo>
                          <a:pt x="85" y="2"/>
                        </a:lnTo>
                        <a:lnTo>
                          <a:pt x="81" y="3"/>
                        </a:lnTo>
                        <a:lnTo>
                          <a:pt x="76" y="4"/>
                        </a:lnTo>
                        <a:lnTo>
                          <a:pt x="70" y="5"/>
                        </a:lnTo>
                        <a:lnTo>
                          <a:pt x="64" y="5"/>
                        </a:lnTo>
                        <a:lnTo>
                          <a:pt x="59" y="3"/>
                        </a:lnTo>
                        <a:lnTo>
                          <a:pt x="54" y="0"/>
                        </a:lnTo>
                        <a:lnTo>
                          <a:pt x="53" y="27"/>
                        </a:lnTo>
                        <a:lnTo>
                          <a:pt x="49" y="96"/>
                        </a:lnTo>
                        <a:lnTo>
                          <a:pt x="43" y="197"/>
                        </a:lnTo>
                        <a:lnTo>
                          <a:pt x="36" y="315"/>
                        </a:lnTo>
                        <a:lnTo>
                          <a:pt x="27" y="437"/>
                        </a:lnTo>
                        <a:lnTo>
                          <a:pt x="18" y="550"/>
                        </a:lnTo>
                        <a:lnTo>
                          <a:pt x="9" y="640"/>
                        </a:lnTo>
                        <a:lnTo>
                          <a:pt x="0" y="695"/>
                        </a:lnTo>
                        <a:lnTo>
                          <a:pt x="1" y="697"/>
                        </a:lnTo>
                        <a:lnTo>
                          <a:pt x="4" y="700"/>
                        </a:lnTo>
                        <a:lnTo>
                          <a:pt x="8" y="703"/>
                        </a:lnTo>
                        <a:lnTo>
                          <a:pt x="14" y="701"/>
                        </a:lnTo>
                        <a:lnTo>
                          <a:pt x="18" y="682"/>
                        </a:lnTo>
                        <a:lnTo>
                          <a:pt x="28" y="631"/>
                        </a:lnTo>
                        <a:lnTo>
                          <a:pt x="43" y="553"/>
                        </a:lnTo>
                        <a:lnTo>
                          <a:pt x="59" y="456"/>
                        </a:lnTo>
                        <a:lnTo>
                          <a:pt x="74" y="346"/>
                        </a:lnTo>
                        <a:lnTo>
                          <a:pt x="85" y="228"/>
                        </a:lnTo>
                        <a:lnTo>
                          <a:pt x="91" y="111"/>
                        </a:lnTo>
                        <a:lnTo>
                          <a:pt x="88"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31" name="Freeform 404"/>
                  <p:cNvSpPr>
                    <a:spLocks/>
                  </p:cNvSpPr>
                  <p:nvPr/>
                </p:nvSpPr>
                <p:spPr bwMode="auto">
                  <a:xfrm>
                    <a:off x="3122" y="2629"/>
                    <a:ext cx="247" cy="64"/>
                  </a:xfrm>
                  <a:custGeom>
                    <a:avLst/>
                    <a:gdLst>
                      <a:gd name="T0" fmla="*/ 1 w 740"/>
                      <a:gd name="T1" fmla="*/ 28 h 192"/>
                      <a:gd name="T2" fmla="*/ 4 w 740"/>
                      <a:gd name="T3" fmla="*/ 54 h 192"/>
                      <a:gd name="T4" fmla="*/ 10 w 740"/>
                      <a:gd name="T5" fmla="*/ 63 h 192"/>
                      <a:gd name="T6" fmla="*/ 6 w 740"/>
                      <a:gd name="T7" fmla="*/ 26 h 192"/>
                      <a:gd name="T8" fmla="*/ 9 w 740"/>
                      <a:gd name="T9" fmla="*/ 26 h 192"/>
                      <a:gd name="T10" fmla="*/ 15 w 740"/>
                      <a:gd name="T11" fmla="*/ 26 h 192"/>
                      <a:gd name="T12" fmla="*/ 23 w 740"/>
                      <a:gd name="T13" fmla="*/ 25 h 192"/>
                      <a:gd name="T14" fmla="*/ 34 w 740"/>
                      <a:gd name="T15" fmla="*/ 24 h 192"/>
                      <a:gd name="T16" fmla="*/ 47 w 740"/>
                      <a:gd name="T17" fmla="*/ 23 h 192"/>
                      <a:gd name="T18" fmla="*/ 62 w 740"/>
                      <a:gd name="T19" fmla="*/ 21 h 192"/>
                      <a:gd name="T20" fmla="*/ 78 w 740"/>
                      <a:gd name="T21" fmla="*/ 20 h 192"/>
                      <a:gd name="T22" fmla="*/ 96 w 740"/>
                      <a:gd name="T23" fmla="*/ 18 h 192"/>
                      <a:gd name="T24" fmla="*/ 114 w 740"/>
                      <a:gd name="T25" fmla="*/ 16 h 192"/>
                      <a:gd name="T26" fmla="*/ 135 w 740"/>
                      <a:gd name="T27" fmla="*/ 14 h 192"/>
                      <a:gd name="T28" fmla="*/ 155 w 740"/>
                      <a:gd name="T29" fmla="*/ 11 h 192"/>
                      <a:gd name="T30" fmla="*/ 175 w 740"/>
                      <a:gd name="T31" fmla="*/ 9 h 192"/>
                      <a:gd name="T32" fmla="*/ 196 w 740"/>
                      <a:gd name="T33" fmla="*/ 7 h 192"/>
                      <a:gd name="T34" fmla="*/ 217 w 740"/>
                      <a:gd name="T35" fmla="*/ 4 h 192"/>
                      <a:gd name="T36" fmla="*/ 237 w 740"/>
                      <a:gd name="T37" fmla="*/ 1 h 192"/>
                      <a:gd name="T38" fmla="*/ 246 w 740"/>
                      <a:gd name="T39" fmla="*/ 0 h 192"/>
                      <a:gd name="T40" fmla="*/ 241 w 740"/>
                      <a:gd name="T41" fmla="*/ 0 h 192"/>
                      <a:gd name="T42" fmla="*/ 232 w 740"/>
                      <a:gd name="T43" fmla="*/ 1 h 192"/>
                      <a:gd name="T44" fmla="*/ 219 w 740"/>
                      <a:gd name="T45" fmla="*/ 2 h 192"/>
                      <a:gd name="T46" fmla="*/ 203 w 740"/>
                      <a:gd name="T47" fmla="*/ 4 h 192"/>
                      <a:gd name="T48" fmla="*/ 184 w 740"/>
                      <a:gd name="T49" fmla="*/ 5 h 192"/>
                      <a:gd name="T50" fmla="*/ 163 w 740"/>
                      <a:gd name="T51" fmla="*/ 7 h 192"/>
                      <a:gd name="T52" fmla="*/ 141 w 740"/>
                      <a:gd name="T53" fmla="*/ 9 h 192"/>
                      <a:gd name="T54" fmla="*/ 119 w 740"/>
                      <a:gd name="T55" fmla="*/ 11 h 192"/>
                      <a:gd name="T56" fmla="*/ 97 w 740"/>
                      <a:gd name="T57" fmla="*/ 13 h 192"/>
                      <a:gd name="T58" fmla="*/ 75 w 740"/>
                      <a:gd name="T59" fmla="*/ 15 h 192"/>
                      <a:gd name="T60" fmla="*/ 55 w 740"/>
                      <a:gd name="T61" fmla="*/ 17 h 192"/>
                      <a:gd name="T62" fmla="*/ 37 w 740"/>
                      <a:gd name="T63" fmla="*/ 18 h 192"/>
                      <a:gd name="T64" fmla="*/ 22 w 740"/>
                      <a:gd name="T65" fmla="*/ 20 h 192"/>
                      <a:gd name="T66" fmla="*/ 10 w 740"/>
                      <a:gd name="T67" fmla="*/ 21 h 192"/>
                      <a:gd name="T68" fmla="*/ 2 w 740"/>
                      <a:gd name="T69" fmla="*/ 22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0" h="192">
                        <a:moveTo>
                          <a:pt x="0" y="68"/>
                        </a:moveTo>
                        <a:lnTo>
                          <a:pt x="2" y="83"/>
                        </a:lnTo>
                        <a:lnTo>
                          <a:pt x="7" y="120"/>
                        </a:lnTo>
                        <a:lnTo>
                          <a:pt x="12" y="161"/>
                        </a:lnTo>
                        <a:lnTo>
                          <a:pt x="14" y="192"/>
                        </a:lnTo>
                        <a:lnTo>
                          <a:pt x="29" y="189"/>
                        </a:lnTo>
                        <a:lnTo>
                          <a:pt x="17" y="79"/>
                        </a:lnTo>
                        <a:lnTo>
                          <a:pt x="18" y="79"/>
                        </a:lnTo>
                        <a:lnTo>
                          <a:pt x="22" y="79"/>
                        </a:lnTo>
                        <a:lnTo>
                          <a:pt x="27" y="78"/>
                        </a:lnTo>
                        <a:lnTo>
                          <a:pt x="35" y="77"/>
                        </a:lnTo>
                        <a:lnTo>
                          <a:pt x="45" y="77"/>
                        </a:lnTo>
                        <a:lnTo>
                          <a:pt x="57" y="75"/>
                        </a:lnTo>
                        <a:lnTo>
                          <a:pt x="70" y="74"/>
                        </a:lnTo>
                        <a:lnTo>
                          <a:pt x="86" y="73"/>
                        </a:lnTo>
                        <a:lnTo>
                          <a:pt x="102" y="71"/>
                        </a:lnTo>
                        <a:lnTo>
                          <a:pt x="121" y="70"/>
                        </a:lnTo>
                        <a:lnTo>
                          <a:pt x="141" y="68"/>
                        </a:lnTo>
                        <a:lnTo>
                          <a:pt x="163" y="66"/>
                        </a:lnTo>
                        <a:lnTo>
                          <a:pt x="185" y="64"/>
                        </a:lnTo>
                        <a:lnTo>
                          <a:pt x="209" y="61"/>
                        </a:lnTo>
                        <a:lnTo>
                          <a:pt x="234" y="59"/>
                        </a:lnTo>
                        <a:lnTo>
                          <a:pt x="260" y="55"/>
                        </a:lnTo>
                        <a:lnTo>
                          <a:pt x="287" y="53"/>
                        </a:lnTo>
                        <a:lnTo>
                          <a:pt x="314" y="50"/>
                        </a:lnTo>
                        <a:lnTo>
                          <a:pt x="343" y="47"/>
                        </a:lnTo>
                        <a:lnTo>
                          <a:pt x="373" y="44"/>
                        </a:lnTo>
                        <a:lnTo>
                          <a:pt x="403" y="41"/>
                        </a:lnTo>
                        <a:lnTo>
                          <a:pt x="432" y="37"/>
                        </a:lnTo>
                        <a:lnTo>
                          <a:pt x="463" y="34"/>
                        </a:lnTo>
                        <a:lnTo>
                          <a:pt x="494" y="31"/>
                        </a:lnTo>
                        <a:lnTo>
                          <a:pt x="525" y="27"/>
                        </a:lnTo>
                        <a:lnTo>
                          <a:pt x="556" y="24"/>
                        </a:lnTo>
                        <a:lnTo>
                          <a:pt x="587" y="20"/>
                        </a:lnTo>
                        <a:lnTo>
                          <a:pt x="618" y="15"/>
                        </a:lnTo>
                        <a:lnTo>
                          <a:pt x="649" y="12"/>
                        </a:lnTo>
                        <a:lnTo>
                          <a:pt x="680" y="8"/>
                        </a:lnTo>
                        <a:lnTo>
                          <a:pt x="710" y="4"/>
                        </a:lnTo>
                        <a:lnTo>
                          <a:pt x="740" y="0"/>
                        </a:lnTo>
                        <a:lnTo>
                          <a:pt x="738" y="0"/>
                        </a:lnTo>
                        <a:lnTo>
                          <a:pt x="732" y="1"/>
                        </a:lnTo>
                        <a:lnTo>
                          <a:pt x="723" y="1"/>
                        </a:lnTo>
                        <a:lnTo>
                          <a:pt x="710" y="2"/>
                        </a:lnTo>
                        <a:lnTo>
                          <a:pt x="695" y="4"/>
                        </a:lnTo>
                        <a:lnTo>
                          <a:pt x="676" y="5"/>
                        </a:lnTo>
                        <a:lnTo>
                          <a:pt x="655" y="7"/>
                        </a:lnTo>
                        <a:lnTo>
                          <a:pt x="632" y="9"/>
                        </a:lnTo>
                        <a:lnTo>
                          <a:pt x="607" y="11"/>
                        </a:lnTo>
                        <a:lnTo>
                          <a:pt x="579" y="13"/>
                        </a:lnTo>
                        <a:lnTo>
                          <a:pt x="550" y="16"/>
                        </a:lnTo>
                        <a:lnTo>
                          <a:pt x="521" y="20"/>
                        </a:lnTo>
                        <a:lnTo>
                          <a:pt x="489" y="22"/>
                        </a:lnTo>
                        <a:lnTo>
                          <a:pt x="456" y="25"/>
                        </a:lnTo>
                        <a:lnTo>
                          <a:pt x="423" y="28"/>
                        </a:lnTo>
                        <a:lnTo>
                          <a:pt x="390" y="31"/>
                        </a:lnTo>
                        <a:lnTo>
                          <a:pt x="356" y="34"/>
                        </a:lnTo>
                        <a:lnTo>
                          <a:pt x="324" y="36"/>
                        </a:lnTo>
                        <a:lnTo>
                          <a:pt x="290" y="39"/>
                        </a:lnTo>
                        <a:lnTo>
                          <a:pt x="258" y="42"/>
                        </a:lnTo>
                        <a:lnTo>
                          <a:pt x="226" y="45"/>
                        </a:lnTo>
                        <a:lnTo>
                          <a:pt x="195" y="48"/>
                        </a:lnTo>
                        <a:lnTo>
                          <a:pt x="166" y="50"/>
                        </a:lnTo>
                        <a:lnTo>
                          <a:pt x="138" y="53"/>
                        </a:lnTo>
                        <a:lnTo>
                          <a:pt x="112" y="55"/>
                        </a:lnTo>
                        <a:lnTo>
                          <a:pt x="88" y="59"/>
                        </a:lnTo>
                        <a:lnTo>
                          <a:pt x="66" y="61"/>
                        </a:lnTo>
                        <a:lnTo>
                          <a:pt x="47" y="63"/>
                        </a:lnTo>
                        <a:lnTo>
                          <a:pt x="30" y="64"/>
                        </a:lnTo>
                        <a:lnTo>
                          <a:pt x="17" y="66"/>
                        </a:lnTo>
                        <a:lnTo>
                          <a:pt x="7" y="67"/>
                        </a:lnTo>
                        <a:lnTo>
                          <a:pt x="0" y="68"/>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32" name="Freeform 405"/>
                  <p:cNvSpPr>
                    <a:spLocks/>
                  </p:cNvSpPr>
                  <p:nvPr/>
                </p:nvSpPr>
                <p:spPr bwMode="auto">
                  <a:xfrm>
                    <a:off x="3452" y="2631"/>
                    <a:ext cx="178" cy="44"/>
                  </a:xfrm>
                  <a:custGeom>
                    <a:avLst/>
                    <a:gdLst>
                      <a:gd name="T0" fmla="*/ 0 w 536"/>
                      <a:gd name="T1" fmla="*/ 0 h 132"/>
                      <a:gd name="T2" fmla="*/ 1 w 536"/>
                      <a:gd name="T3" fmla="*/ 0 h 132"/>
                      <a:gd name="T4" fmla="*/ 4 w 536"/>
                      <a:gd name="T5" fmla="*/ 0 h 132"/>
                      <a:gd name="T6" fmla="*/ 9 w 536"/>
                      <a:gd name="T7" fmla="*/ 1 h 132"/>
                      <a:gd name="T8" fmla="*/ 15 w 536"/>
                      <a:gd name="T9" fmla="*/ 1 h 132"/>
                      <a:gd name="T10" fmla="*/ 23 w 536"/>
                      <a:gd name="T11" fmla="*/ 2 h 132"/>
                      <a:gd name="T12" fmla="*/ 33 w 536"/>
                      <a:gd name="T13" fmla="*/ 3 h 132"/>
                      <a:gd name="T14" fmla="*/ 44 w 536"/>
                      <a:gd name="T15" fmla="*/ 5 h 132"/>
                      <a:gd name="T16" fmla="*/ 55 w 536"/>
                      <a:gd name="T17" fmla="*/ 7 h 132"/>
                      <a:gd name="T18" fmla="*/ 68 w 536"/>
                      <a:gd name="T19" fmla="*/ 10 h 132"/>
                      <a:gd name="T20" fmla="*/ 82 w 536"/>
                      <a:gd name="T21" fmla="*/ 13 h 132"/>
                      <a:gd name="T22" fmla="*/ 97 w 536"/>
                      <a:gd name="T23" fmla="*/ 16 h 132"/>
                      <a:gd name="T24" fmla="*/ 113 w 536"/>
                      <a:gd name="T25" fmla="*/ 20 h 132"/>
                      <a:gd name="T26" fmla="*/ 129 w 536"/>
                      <a:gd name="T27" fmla="*/ 25 h 132"/>
                      <a:gd name="T28" fmla="*/ 145 w 536"/>
                      <a:gd name="T29" fmla="*/ 31 h 132"/>
                      <a:gd name="T30" fmla="*/ 161 w 536"/>
                      <a:gd name="T31" fmla="*/ 37 h 132"/>
                      <a:gd name="T32" fmla="*/ 178 w 536"/>
                      <a:gd name="T33" fmla="*/ 44 h 132"/>
                      <a:gd name="T34" fmla="*/ 177 w 536"/>
                      <a:gd name="T35" fmla="*/ 44 h 132"/>
                      <a:gd name="T36" fmla="*/ 175 w 536"/>
                      <a:gd name="T37" fmla="*/ 42 h 132"/>
                      <a:gd name="T38" fmla="*/ 171 w 536"/>
                      <a:gd name="T39" fmla="*/ 40 h 132"/>
                      <a:gd name="T40" fmla="*/ 166 w 536"/>
                      <a:gd name="T41" fmla="*/ 37 h 132"/>
                      <a:gd name="T42" fmla="*/ 159 w 536"/>
                      <a:gd name="T43" fmla="*/ 34 h 132"/>
                      <a:gd name="T44" fmla="*/ 151 w 536"/>
                      <a:gd name="T45" fmla="*/ 30 h 132"/>
                      <a:gd name="T46" fmla="*/ 141 w 536"/>
                      <a:gd name="T47" fmla="*/ 26 h 132"/>
                      <a:gd name="T48" fmla="*/ 130 w 536"/>
                      <a:gd name="T49" fmla="*/ 22 h 132"/>
                      <a:gd name="T50" fmla="*/ 118 w 536"/>
                      <a:gd name="T51" fmla="*/ 18 h 132"/>
                      <a:gd name="T52" fmla="*/ 105 w 536"/>
                      <a:gd name="T53" fmla="*/ 13 h 132"/>
                      <a:gd name="T54" fmla="*/ 90 w 536"/>
                      <a:gd name="T55" fmla="*/ 10 h 132"/>
                      <a:gd name="T56" fmla="*/ 74 w 536"/>
                      <a:gd name="T57" fmla="*/ 7 h 132"/>
                      <a:gd name="T58" fmla="*/ 57 w 536"/>
                      <a:gd name="T59" fmla="*/ 4 h 132"/>
                      <a:gd name="T60" fmla="*/ 39 w 536"/>
                      <a:gd name="T61" fmla="*/ 2 h 132"/>
                      <a:gd name="T62" fmla="*/ 20 w 536"/>
                      <a:gd name="T63" fmla="*/ 0 h 132"/>
                      <a:gd name="T64" fmla="*/ 0 w 536"/>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6" h="132">
                        <a:moveTo>
                          <a:pt x="0" y="0"/>
                        </a:moveTo>
                        <a:lnTo>
                          <a:pt x="3" y="0"/>
                        </a:lnTo>
                        <a:lnTo>
                          <a:pt x="13" y="1"/>
                        </a:lnTo>
                        <a:lnTo>
                          <a:pt x="27" y="2"/>
                        </a:lnTo>
                        <a:lnTo>
                          <a:pt x="46" y="4"/>
                        </a:lnTo>
                        <a:lnTo>
                          <a:pt x="70" y="6"/>
                        </a:lnTo>
                        <a:lnTo>
                          <a:pt x="99" y="10"/>
                        </a:lnTo>
                        <a:lnTo>
                          <a:pt x="132" y="16"/>
                        </a:lnTo>
                        <a:lnTo>
                          <a:pt x="167" y="21"/>
                        </a:lnTo>
                        <a:lnTo>
                          <a:pt x="206" y="29"/>
                        </a:lnTo>
                        <a:lnTo>
                          <a:pt x="248" y="38"/>
                        </a:lnTo>
                        <a:lnTo>
                          <a:pt x="293" y="48"/>
                        </a:lnTo>
                        <a:lnTo>
                          <a:pt x="339" y="61"/>
                        </a:lnTo>
                        <a:lnTo>
                          <a:pt x="387" y="75"/>
                        </a:lnTo>
                        <a:lnTo>
                          <a:pt x="436" y="92"/>
                        </a:lnTo>
                        <a:lnTo>
                          <a:pt x="485" y="110"/>
                        </a:lnTo>
                        <a:lnTo>
                          <a:pt x="536" y="132"/>
                        </a:lnTo>
                        <a:lnTo>
                          <a:pt x="534" y="131"/>
                        </a:lnTo>
                        <a:lnTo>
                          <a:pt x="526" y="125"/>
                        </a:lnTo>
                        <a:lnTo>
                          <a:pt x="515" y="119"/>
                        </a:lnTo>
                        <a:lnTo>
                          <a:pt x="499" y="111"/>
                        </a:lnTo>
                        <a:lnTo>
                          <a:pt x="478" y="101"/>
                        </a:lnTo>
                        <a:lnTo>
                          <a:pt x="454" y="89"/>
                        </a:lnTo>
                        <a:lnTo>
                          <a:pt x="425" y="77"/>
                        </a:lnTo>
                        <a:lnTo>
                          <a:pt x="392" y="65"/>
                        </a:lnTo>
                        <a:lnTo>
                          <a:pt x="355" y="53"/>
                        </a:lnTo>
                        <a:lnTo>
                          <a:pt x="315" y="40"/>
                        </a:lnTo>
                        <a:lnTo>
                          <a:pt x="271" y="29"/>
                        </a:lnTo>
                        <a:lnTo>
                          <a:pt x="224" y="20"/>
                        </a:lnTo>
                        <a:lnTo>
                          <a:pt x="173" y="11"/>
                        </a:lnTo>
                        <a:lnTo>
                          <a:pt x="118" y="5"/>
                        </a:lnTo>
                        <a:lnTo>
                          <a:pt x="61" y="1"/>
                        </a:lnTo>
                        <a:lnTo>
                          <a:pt x="0" y="0"/>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33" name="Freeform 406"/>
                  <p:cNvSpPr>
                    <a:spLocks/>
                  </p:cNvSpPr>
                  <p:nvPr/>
                </p:nvSpPr>
                <p:spPr bwMode="auto">
                  <a:xfrm>
                    <a:off x="3138" y="2651"/>
                    <a:ext cx="110" cy="34"/>
                  </a:xfrm>
                  <a:custGeom>
                    <a:avLst/>
                    <a:gdLst>
                      <a:gd name="T0" fmla="*/ 0 w 328"/>
                      <a:gd name="T1" fmla="*/ 10 h 102"/>
                      <a:gd name="T2" fmla="*/ 2 w 328"/>
                      <a:gd name="T3" fmla="*/ 34 h 102"/>
                      <a:gd name="T4" fmla="*/ 3 w 328"/>
                      <a:gd name="T5" fmla="*/ 33 h 102"/>
                      <a:gd name="T6" fmla="*/ 7 w 328"/>
                      <a:gd name="T7" fmla="*/ 32 h 102"/>
                      <a:gd name="T8" fmla="*/ 13 w 328"/>
                      <a:gd name="T9" fmla="*/ 29 h 102"/>
                      <a:gd name="T10" fmla="*/ 21 w 328"/>
                      <a:gd name="T11" fmla="*/ 26 h 102"/>
                      <a:gd name="T12" fmla="*/ 29 w 328"/>
                      <a:gd name="T13" fmla="*/ 22 h 102"/>
                      <a:gd name="T14" fmla="*/ 38 w 328"/>
                      <a:gd name="T15" fmla="*/ 19 h 102"/>
                      <a:gd name="T16" fmla="*/ 45 w 328"/>
                      <a:gd name="T17" fmla="*/ 16 h 102"/>
                      <a:gd name="T18" fmla="*/ 52 w 328"/>
                      <a:gd name="T19" fmla="*/ 13 h 102"/>
                      <a:gd name="T20" fmla="*/ 58 w 328"/>
                      <a:gd name="T21" fmla="*/ 11 h 102"/>
                      <a:gd name="T22" fmla="*/ 66 w 328"/>
                      <a:gd name="T23" fmla="*/ 9 h 102"/>
                      <a:gd name="T24" fmla="*/ 72 w 328"/>
                      <a:gd name="T25" fmla="*/ 8 h 102"/>
                      <a:gd name="T26" fmla="*/ 79 w 328"/>
                      <a:gd name="T27" fmla="*/ 7 h 102"/>
                      <a:gd name="T28" fmla="*/ 85 w 328"/>
                      <a:gd name="T29" fmla="*/ 6 h 102"/>
                      <a:gd name="T30" fmla="*/ 90 w 328"/>
                      <a:gd name="T31" fmla="*/ 6 h 102"/>
                      <a:gd name="T32" fmla="*/ 94 w 328"/>
                      <a:gd name="T33" fmla="*/ 6 h 102"/>
                      <a:gd name="T34" fmla="*/ 95 w 328"/>
                      <a:gd name="T35" fmla="*/ 6 h 102"/>
                      <a:gd name="T36" fmla="*/ 110 w 328"/>
                      <a:gd name="T37" fmla="*/ 0 h 102"/>
                      <a:gd name="T38" fmla="*/ 0 w 328"/>
                      <a:gd name="T39" fmla="*/ 1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8" h="102">
                        <a:moveTo>
                          <a:pt x="0" y="29"/>
                        </a:moveTo>
                        <a:lnTo>
                          <a:pt x="6" y="102"/>
                        </a:lnTo>
                        <a:lnTo>
                          <a:pt x="10" y="100"/>
                        </a:lnTo>
                        <a:lnTo>
                          <a:pt x="22" y="95"/>
                        </a:lnTo>
                        <a:lnTo>
                          <a:pt x="40" y="87"/>
                        </a:lnTo>
                        <a:lnTo>
                          <a:pt x="62" y="78"/>
                        </a:lnTo>
                        <a:lnTo>
                          <a:pt x="86" y="67"/>
                        </a:lnTo>
                        <a:lnTo>
                          <a:pt x="112" y="56"/>
                        </a:lnTo>
                        <a:lnTo>
                          <a:pt x="134" y="47"/>
                        </a:lnTo>
                        <a:lnTo>
                          <a:pt x="155" y="39"/>
                        </a:lnTo>
                        <a:lnTo>
                          <a:pt x="174" y="33"/>
                        </a:lnTo>
                        <a:lnTo>
                          <a:pt x="196" y="27"/>
                        </a:lnTo>
                        <a:lnTo>
                          <a:pt x="216" y="23"/>
                        </a:lnTo>
                        <a:lnTo>
                          <a:pt x="237" y="21"/>
                        </a:lnTo>
                        <a:lnTo>
                          <a:pt x="254" y="19"/>
                        </a:lnTo>
                        <a:lnTo>
                          <a:pt x="268" y="18"/>
                        </a:lnTo>
                        <a:lnTo>
                          <a:pt x="279" y="17"/>
                        </a:lnTo>
                        <a:lnTo>
                          <a:pt x="282" y="17"/>
                        </a:lnTo>
                        <a:lnTo>
                          <a:pt x="328" y="0"/>
                        </a:lnTo>
                        <a:lnTo>
                          <a:pt x="0" y="29"/>
                        </a:lnTo>
                        <a:close/>
                      </a:path>
                    </a:pathLst>
                  </a:custGeom>
                  <a:solidFill>
                    <a:srgbClr val="2BA3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034" name="Freeform 407"/>
                  <p:cNvSpPr>
                    <a:spLocks/>
                  </p:cNvSpPr>
                  <p:nvPr/>
                </p:nvSpPr>
                <p:spPr bwMode="auto">
                  <a:xfrm>
                    <a:off x="3175" y="2872"/>
                    <a:ext cx="204" cy="92"/>
                  </a:xfrm>
                  <a:custGeom>
                    <a:avLst/>
                    <a:gdLst>
                      <a:gd name="T0" fmla="*/ 1 w 612"/>
                      <a:gd name="T1" fmla="*/ 90 h 278"/>
                      <a:gd name="T2" fmla="*/ 7 w 612"/>
                      <a:gd name="T3" fmla="*/ 90 h 278"/>
                      <a:gd name="T4" fmla="*/ 15 w 612"/>
                      <a:gd name="T5" fmla="*/ 92 h 278"/>
                      <a:gd name="T6" fmla="*/ 24 w 612"/>
                      <a:gd name="T7" fmla="*/ 92 h 278"/>
                      <a:gd name="T8" fmla="*/ 31 w 612"/>
                      <a:gd name="T9" fmla="*/ 90 h 278"/>
                      <a:gd name="T10" fmla="*/ 43 w 612"/>
                      <a:gd name="T11" fmla="*/ 85 h 278"/>
                      <a:gd name="T12" fmla="*/ 58 w 612"/>
                      <a:gd name="T13" fmla="*/ 80 h 278"/>
                      <a:gd name="T14" fmla="*/ 69 w 612"/>
                      <a:gd name="T15" fmla="*/ 76 h 278"/>
                      <a:gd name="T16" fmla="*/ 74 w 612"/>
                      <a:gd name="T17" fmla="*/ 73 h 278"/>
                      <a:gd name="T18" fmla="*/ 85 w 612"/>
                      <a:gd name="T19" fmla="*/ 67 h 278"/>
                      <a:gd name="T20" fmla="*/ 98 w 612"/>
                      <a:gd name="T21" fmla="*/ 58 h 278"/>
                      <a:gd name="T22" fmla="*/ 111 w 612"/>
                      <a:gd name="T23" fmla="*/ 51 h 278"/>
                      <a:gd name="T24" fmla="*/ 121 w 612"/>
                      <a:gd name="T25" fmla="*/ 47 h 278"/>
                      <a:gd name="T26" fmla="*/ 134 w 612"/>
                      <a:gd name="T27" fmla="*/ 40 h 278"/>
                      <a:gd name="T28" fmla="*/ 147 w 612"/>
                      <a:gd name="T29" fmla="*/ 32 h 278"/>
                      <a:gd name="T30" fmla="*/ 155 w 612"/>
                      <a:gd name="T31" fmla="*/ 27 h 278"/>
                      <a:gd name="T32" fmla="*/ 183 w 612"/>
                      <a:gd name="T33" fmla="*/ 15 h 278"/>
                      <a:gd name="T34" fmla="*/ 204 w 612"/>
                      <a:gd name="T35" fmla="*/ 0 h 278"/>
                      <a:gd name="T36" fmla="*/ 202 w 612"/>
                      <a:gd name="T37" fmla="*/ 0 h 278"/>
                      <a:gd name="T38" fmla="*/ 197 w 612"/>
                      <a:gd name="T39" fmla="*/ 1 h 278"/>
                      <a:gd name="T40" fmla="*/ 192 w 612"/>
                      <a:gd name="T41" fmla="*/ 3 h 278"/>
                      <a:gd name="T42" fmla="*/ 187 w 612"/>
                      <a:gd name="T43" fmla="*/ 5 h 278"/>
                      <a:gd name="T44" fmla="*/ 182 w 612"/>
                      <a:gd name="T45" fmla="*/ 8 h 278"/>
                      <a:gd name="T46" fmla="*/ 173 w 612"/>
                      <a:gd name="T47" fmla="*/ 13 h 278"/>
                      <a:gd name="T48" fmla="*/ 164 w 612"/>
                      <a:gd name="T49" fmla="*/ 17 h 278"/>
                      <a:gd name="T50" fmla="*/ 158 w 612"/>
                      <a:gd name="T51" fmla="*/ 20 h 278"/>
                      <a:gd name="T52" fmla="*/ 152 w 612"/>
                      <a:gd name="T53" fmla="*/ 23 h 278"/>
                      <a:gd name="T54" fmla="*/ 138 w 612"/>
                      <a:gd name="T55" fmla="*/ 31 h 278"/>
                      <a:gd name="T56" fmla="*/ 118 w 612"/>
                      <a:gd name="T57" fmla="*/ 41 h 278"/>
                      <a:gd name="T58" fmla="*/ 95 w 612"/>
                      <a:gd name="T59" fmla="*/ 54 h 278"/>
                      <a:gd name="T60" fmla="*/ 69 w 612"/>
                      <a:gd name="T61" fmla="*/ 66 h 278"/>
                      <a:gd name="T62" fmla="*/ 44 w 612"/>
                      <a:gd name="T63" fmla="*/ 77 h 278"/>
                      <a:gd name="T64" fmla="*/ 20 w 612"/>
                      <a:gd name="T65" fmla="*/ 85 h 278"/>
                      <a:gd name="T66" fmla="*/ 0 w 612"/>
                      <a:gd name="T67" fmla="*/ 89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2" h="278">
                        <a:moveTo>
                          <a:pt x="0" y="270"/>
                        </a:moveTo>
                        <a:lnTo>
                          <a:pt x="3" y="271"/>
                        </a:lnTo>
                        <a:lnTo>
                          <a:pt x="10" y="272"/>
                        </a:lnTo>
                        <a:lnTo>
                          <a:pt x="20" y="273"/>
                        </a:lnTo>
                        <a:lnTo>
                          <a:pt x="32" y="275"/>
                        </a:lnTo>
                        <a:lnTo>
                          <a:pt x="46" y="277"/>
                        </a:lnTo>
                        <a:lnTo>
                          <a:pt x="60" y="278"/>
                        </a:lnTo>
                        <a:lnTo>
                          <a:pt x="72" y="277"/>
                        </a:lnTo>
                        <a:lnTo>
                          <a:pt x="82" y="276"/>
                        </a:lnTo>
                        <a:lnTo>
                          <a:pt x="93" y="272"/>
                        </a:lnTo>
                        <a:lnTo>
                          <a:pt x="109" y="266"/>
                        </a:lnTo>
                        <a:lnTo>
                          <a:pt x="130" y="258"/>
                        </a:lnTo>
                        <a:lnTo>
                          <a:pt x="151" y="250"/>
                        </a:lnTo>
                        <a:lnTo>
                          <a:pt x="173" y="242"/>
                        </a:lnTo>
                        <a:lnTo>
                          <a:pt x="191" y="234"/>
                        </a:lnTo>
                        <a:lnTo>
                          <a:pt x="207" y="229"/>
                        </a:lnTo>
                        <a:lnTo>
                          <a:pt x="215" y="224"/>
                        </a:lnTo>
                        <a:lnTo>
                          <a:pt x="223" y="220"/>
                        </a:lnTo>
                        <a:lnTo>
                          <a:pt x="236" y="212"/>
                        </a:lnTo>
                        <a:lnTo>
                          <a:pt x="254" y="201"/>
                        </a:lnTo>
                        <a:lnTo>
                          <a:pt x="274" y="189"/>
                        </a:lnTo>
                        <a:lnTo>
                          <a:pt x="295" y="176"/>
                        </a:lnTo>
                        <a:lnTo>
                          <a:pt x="315" y="165"/>
                        </a:lnTo>
                        <a:lnTo>
                          <a:pt x="334" y="155"/>
                        </a:lnTo>
                        <a:lnTo>
                          <a:pt x="348" y="149"/>
                        </a:lnTo>
                        <a:lnTo>
                          <a:pt x="364" y="142"/>
                        </a:lnTo>
                        <a:lnTo>
                          <a:pt x="382" y="132"/>
                        </a:lnTo>
                        <a:lnTo>
                          <a:pt x="402" y="121"/>
                        </a:lnTo>
                        <a:lnTo>
                          <a:pt x="422" y="109"/>
                        </a:lnTo>
                        <a:lnTo>
                          <a:pt x="441" y="97"/>
                        </a:lnTo>
                        <a:lnTo>
                          <a:pt x="456" y="88"/>
                        </a:lnTo>
                        <a:lnTo>
                          <a:pt x="466" y="81"/>
                        </a:lnTo>
                        <a:lnTo>
                          <a:pt x="470" y="79"/>
                        </a:lnTo>
                        <a:lnTo>
                          <a:pt x="549" y="45"/>
                        </a:lnTo>
                        <a:lnTo>
                          <a:pt x="574" y="20"/>
                        </a:lnTo>
                        <a:lnTo>
                          <a:pt x="612" y="0"/>
                        </a:lnTo>
                        <a:lnTo>
                          <a:pt x="610" y="0"/>
                        </a:lnTo>
                        <a:lnTo>
                          <a:pt x="606" y="1"/>
                        </a:lnTo>
                        <a:lnTo>
                          <a:pt x="600" y="2"/>
                        </a:lnTo>
                        <a:lnTo>
                          <a:pt x="591" y="4"/>
                        </a:lnTo>
                        <a:lnTo>
                          <a:pt x="583" y="6"/>
                        </a:lnTo>
                        <a:lnTo>
                          <a:pt x="575" y="8"/>
                        </a:lnTo>
                        <a:lnTo>
                          <a:pt x="568" y="11"/>
                        </a:lnTo>
                        <a:lnTo>
                          <a:pt x="562" y="14"/>
                        </a:lnTo>
                        <a:lnTo>
                          <a:pt x="554" y="18"/>
                        </a:lnTo>
                        <a:lnTo>
                          <a:pt x="545" y="24"/>
                        </a:lnTo>
                        <a:lnTo>
                          <a:pt x="532" y="32"/>
                        </a:lnTo>
                        <a:lnTo>
                          <a:pt x="518" y="39"/>
                        </a:lnTo>
                        <a:lnTo>
                          <a:pt x="505" y="45"/>
                        </a:lnTo>
                        <a:lnTo>
                          <a:pt x="492" y="52"/>
                        </a:lnTo>
                        <a:lnTo>
                          <a:pt x="482" y="57"/>
                        </a:lnTo>
                        <a:lnTo>
                          <a:pt x="473" y="60"/>
                        </a:lnTo>
                        <a:lnTo>
                          <a:pt x="467" y="63"/>
                        </a:lnTo>
                        <a:lnTo>
                          <a:pt x="455" y="71"/>
                        </a:lnTo>
                        <a:lnTo>
                          <a:pt x="436" y="81"/>
                        </a:lnTo>
                        <a:lnTo>
                          <a:pt x="413" y="93"/>
                        </a:lnTo>
                        <a:lnTo>
                          <a:pt x="385" y="109"/>
                        </a:lnTo>
                        <a:lnTo>
                          <a:pt x="354" y="125"/>
                        </a:lnTo>
                        <a:lnTo>
                          <a:pt x="321" y="143"/>
                        </a:lnTo>
                        <a:lnTo>
                          <a:pt x="285" y="162"/>
                        </a:lnTo>
                        <a:lnTo>
                          <a:pt x="247" y="180"/>
                        </a:lnTo>
                        <a:lnTo>
                          <a:pt x="208" y="198"/>
                        </a:lnTo>
                        <a:lnTo>
                          <a:pt x="170" y="215"/>
                        </a:lnTo>
                        <a:lnTo>
                          <a:pt x="132" y="232"/>
                        </a:lnTo>
                        <a:lnTo>
                          <a:pt x="95" y="245"/>
                        </a:lnTo>
                        <a:lnTo>
                          <a:pt x="60" y="256"/>
                        </a:lnTo>
                        <a:lnTo>
                          <a:pt x="28" y="265"/>
                        </a:lnTo>
                        <a:lnTo>
                          <a:pt x="0" y="27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340516" name="Rectangle 548"/>
              <p:cNvSpPr>
                <a:spLocks noChangeArrowheads="1"/>
              </p:cNvSpPr>
              <p:nvPr/>
            </p:nvSpPr>
            <p:spPr bwMode="auto">
              <a:xfrm>
                <a:off x="4286" y="1797"/>
                <a:ext cx="1316" cy="726"/>
              </a:xfrm>
              <a:prstGeom prst="rect">
                <a:avLst/>
              </a:prstGeom>
              <a:noFill/>
              <a:ln w="57150">
                <a:solidFill>
                  <a:srgbClr val="000066"/>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grpSp>
      <p:grpSp>
        <p:nvGrpSpPr>
          <p:cNvPr id="340521" name="Group 553"/>
          <p:cNvGrpSpPr>
            <a:grpSpLocks/>
          </p:cNvGrpSpPr>
          <p:nvPr/>
        </p:nvGrpSpPr>
        <p:grpSpPr bwMode="auto">
          <a:xfrm>
            <a:off x="5292731" y="4121150"/>
            <a:ext cx="2912558" cy="1306513"/>
            <a:chOff x="3760" y="482"/>
            <a:chExt cx="1863" cy="975"/>
          </a:xfrm>
        </p:grpSpPr>
        <p:cxnSp>
          <p:nvCxnSpPr>
            <p:cNvPr id="340522" name="AutoShape 554"/>
            <p:cNvCxnSpPr>
              <a:cxnSpLocks noChangeShapeType="1"/>
              <a:endCxn id="340657" idx="1"/>
            </p:cNvCxnSpPr>
            <p:nvPr/>
          </p:nvCxnSpPr>
          <p:spPr bwMode="auto">
            <a:xfrm flipV="1">
              <a:off x="3760" y="913"/>
              <a:ext cx="463" cy="544"/>
            </a:xfrm>
            <a:prstGeom prst="bentConnector3">
              <a:avLst>
                <a:gd name="adj1" fmla="val 49894"/>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7850" name="Group 555"/>
            <p:cNvGrpSpPr>
              <a:grpSpLocks/>
            </p:cNvGrpSpPr>
            <p:nvPr/>
          </p:nvGrpSpPr>
          <p:grpSpPr bwMode="auto">
            <a:xfrm>
              <a:off x="4241" y="482"/>
              <a:ext cx="1382" cy="889"/>
              <a:chOff x="4241" y="482"/>
              <a:chExt cx="1382" cy="889"/>
            </a:xfrm>
          </p:grpSpPr>
          <p:sp>
            <p:nvSpPr>
              <p:cNvPr id="340524" name="Text Box 556"/>
              <p:cNvSpPr txBox="1">
                <a:spLocks noChangeArrowheads="1"/>
              </p:cNvSpPr>
              <p:nvPr/>
            </p:nvSpPr>
            <p:spPr bwMode="auto">
              <a:xfrm>
                <a:off x="4857" y="778"/>
                <a:ext cx="766" cy="5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000" dirty="0" smtClean="0">
                    <a:solidFill>
                      <a:srgbClr val="000066"/>
                    </a:solidFill>
                    <a:cs typeface="+mn-cs"/>
                  </a:rPr>
                  <a:t>100h </a:t>
                </a:r>
                <a:r>
                  <a:rPr lang="it-IT" sz="2000" dirty="0">
                    <a:solidFill>
                      <a:srgbClr val="000066"/>
                    </a:solidFill>
                    <a:cs typeface="+mn-cs"/>
                  </a:rPr>
                  <a:t>x </a:t>
                </a:r>
                <a:r>
                  <a:rPr lang="it-IT" sz="2000" dirty="0" smtClean="0">
                    <a:solidFill>
                      <a:srgbClr val="000066"/>
                    </a:solidFill>
                    <a:cs typeface="+mn-cs"/>
                  </a:rPr>
                  <a:t>4€</a:t>
                </a:r>
                <a:endParaRPr lang="it-IT" sz="2000" dirty="0">
                  <a:solidFill>
                    <a:srgbClr val="000066"/>
                  </a:solidFill>
                  <a:cs typeface="+mn-cs"/>
                </a:endParaRPr>
              </a:p>
              <a:p>
                <a:pPr>
                  <a:defRPr/>
                </a:pPr>
                <a:r>
                  <a:rPr lang="it-IT" sz="2000" dirty="0">
                    <a:solidFill>
                      <a:srgbClr val="000066"/>
                    </a:solidFill>
                    <a:cs typeface="+mn-cs"/>
                  </a:rPr>
                  <a:t>= </a:t>
                </a:r>
                <a:r>
                  <a:rPr lang="it-IT" sz="2000" dirty="0" smtClean="0">
                    <a:solidFill>
                      <a:srgbClr val="000066"/>
                    </a:solidFill>
                    <a:cs typeface="+mn-cs"/>
                  </a:rPr>
                  <a:t>400€</a:t>
                </a:r>
                <a:endParaRPr lang="it-IT" sz="2000" dirty="0">
                  <a:solidFill>
                    <a:srgbClr val="000066"/>
                  </a:solidFill>
                  <a:cs typeface="+mn-cs"/>
                </a:endParaRPr>
              </a:p>
            </p:txBody>
          </p:sp>
          <p:sp>
            <p:nvSpPr>
              <p:cNvPr id="340525" name="Text Box 557"/>
              <p:cNvSpPr txBox="1">
                <a:spLocks noChangeArrowheads="1"/>
              </p:cNvSpPr>
              <p:nvPr/>
            </p:nvSpPr>
            <p:spPr bwMode="auto">
              <a:xfrm>
                <a:off x="4340" y="1072"/>
                <a:ext cx="516" cy="2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defRPr/>
                </a:pPr>
                <a:r>
                  <a:rPr lang="it-IT" sz="2000" dirty="0" smtClean="0">
                    <a:solidFill>
                      <a:srgbClr val="000066"/>
                    </a:solidFill>
                    <a:effectLst>
                      <a:outerShdw blurRad="38100" dist="38100" dir="2700000" algn="tl">
                        <a:srgbClr val="000000"/>
                      </a:outerShdw>
                    </a:effectLst>
                    <a:cs typeface="+mn-cs"/>
                  </a:rPr>
                  <a:t>100h</a:t>
                </a:r>
                <a:endParaRPr lang="it-IT" sz="2000" dirty="0">
                  <a:solidFill>
                    <a:srgbClr val="000066"/>
                  </a:solidFill>
                  <a:effectLst>
                    <a:outerShdw blurRad="38100" dist="38100" dir="2700000" algn="tl">
                      <a:srgbClr val="000000"/>
                    </a:outerShdw>
                  </a:effectLst>
                  <a:cs typeface="+mn-cs"/>
                </a:endParaRPr>
              </a:p>
            </p:txBody>
          </p:sp>
          <p:grpSp>
            <p:nvGrpSpPr>
              <p:cNvPr id="27853" name="Group 558"/>
              <p:cNvGrpSpPr>
                <a:grpSpLocks noChangeAspect="1"/>
              </p:cNvGrpSpPr>
              <p:nvPr/>
            </p:nvGrpSpPr>
            <p:grpSpPr bwMode="auto">
              <a:xfrm>
                <a:off x="4286" y="572"/>
                <a:ext cx="635" cy="510"/>
                <a:chOff x="4286" y="2704"/>
                <a:chExt cx="1157" cy="883"/>
              </a:xfrm>
            </p:grpSpPr>
            <p:sp>
              <p:nvSpPr>
                <p:cNvPr id="27855" name="AutoShape 559"/>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7856" name="Freeform 560"/>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27857" name="Freeform 561"/>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58" name="Freeform 562"/>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59" name="Freeform 563"/>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0" name="Freeform 564"/>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1" name="Freeform 565"/>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2" name="Freeform 566"/>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3" name="Freeform 567"/>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4" name="Freeform 568"/>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5" name="Freeform 569"/>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6" name="Freeform 570"/>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7" name="Freeform 571"/>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8" name="Freeform 572"/>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69" name="Freeform 573"/>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0" name="Freeform 574"/>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1" name="Freeform 575"/>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2" name="Freeform 576"/>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3" name="Freeform 577"/>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4" name="Freeform 578"/>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5" name="Freeform 579"/>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6" name="Freeform 580"/>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7" name="Freeform 581"/>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8" name="Freeform 582"/>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79" name="Freeform 583"/>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0" name="Freeform 584"/>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1" name="Freeform 585"/>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2" name="Freeform 586"/>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3" name="Freeform 587"/>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4" name="Freeform 588"/>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5" name="Freeform 589"/>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6" name="Freeform 590"/>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7" name="Freeform 591"/>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8" name="Freeform 592"/>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89" name="Freeform 593"/>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0" name="Freeform 594"/>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1" name="Freeform 595"/>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2" name="Freeform 596"/>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3" name="Freeform 597"/>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4" name="Freeform 598"/>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5" name="Freeform 599"/>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6" name="Freeform 600"/>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7" name="Freeform 601"/>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8" name="Freeform 602"/>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99" name="Freeform 603"/>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0" name="Freeform 604"/>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1" name="Freeform 605"/>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2" name="Freeform 606"/>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3" name="Freeform 607"/>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4" name="Freeform 608"/>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5" name="Freeform 609"/>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6" name="Freeform 610"/>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7" name="Freeform 611"/>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8" name="Freeform 612"/>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09" name="Freeform 613"/>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0" name="Freeform 614"/>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1" name="Freeform 615"/>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2" name="Freeform 616"/>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3" name="Freeform 617"/>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4" name="Freeform 618"/>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5" name="Freeform 619"/>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6" name="Freeform 620"/>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7" name="Freeform 621"/>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8" name="Freeform 622"/>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19" name="Freeform 623"/>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20" name="Freeform 624"/>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21" name="Freeform 625"/>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27922" name="Freeform 626"/>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23" name="Freeform 627"/>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24" name="Freeform 628"/>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27925" name="Freeform 629"/>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26" name="Freeform 630"/>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27" name="Freeform 631"/>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28" name="Freeform 632"/>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29" name="Freeform 633"/>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0" name="Freeform 634"/>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1" name="Freeform 635"/>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2" name="Freeform 636"/>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3" name="Freeform 637"/>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4" name="Freeform 638"/>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5" name="Freeform 639"/>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6" name="Freeform 640"/>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7" name="Freeform 641"/>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8" name="Freeform 642"/>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39" name="Freeform 643"/>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0" name="Freeform 644"/>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1" name="Freeform 645"/>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2" name="Freeform 646"/>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3" name="Freeform 647"/>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4" name="Freeform 648"/>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5" name="Freeform 649"/>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6" name="Freeform 650"/>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7" name="Freeform 651"/>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8" name="Freeform 652"/>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49" name="Freeform 653"/>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0" name="Freeform 654"/>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1" name="Freeform 655"/>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2" name="Freeform 656"/>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3" name="Freeform 657"/>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4" name="Freeform 658"/>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5" name="Freeform 659"/>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6" name="Freeform 660"/>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7" name="Freeform 661"/>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8" name="Freeform 662"/>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59" name="Freeform 663"/>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0" name="Freeform 664"/>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1" name="Freeform 665"/>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2" name="Freeform 666"/>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3" name="Freeform 667"/>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4" name="Freeform 668"/>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5" name="Freeform 669"/>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6" name="Freeform 670"/>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7" name="Freeform 671"/>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8" name="Freeform 672"/>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69" name="Freeform 673"/>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0" name="Freeform 674"/>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1" name="Freeform 675"/>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2" name="Freeform 676"/>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3" name="Freeform 677"/>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4" name="Freeform 678"/>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5" name="Freeform 679"/>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6" name="Freeform 680"/>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7" name="Freeform 681"/>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8" name="Freeform 682"/>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79" name="Freeform 683"/>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80" name="Freeform 684"/>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81" name="Freeform 685"/>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82" name="Freeform 686"/>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83" name="Freeform 687"/>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984" name="Freeform 688"/>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40657" name="Rectangle 689"/>
              <p:cNvSpPr>
                <a:spLocks noChangeArrowheads="1"/>
              </p:cNvSpPr>
              <p:nvPr/>
            </p:nvSpPr>
            <p:spPr bwMode="auto">
              <a:xfrm>
                <a:off x="4241" y="482"/>
                <a:ext cx="1361" cy="862"/>
              </a:xfrm>
              <a:prstGeom prst="rect">
                <a:avLst/>
              </a:prstGeom>
              <a:noFill/>
              <a:ln w="57150">
                <a:solidFill>
                  <a:srgbClr val="000066"/>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grpSp>
      <p:grpSp>
        <p:nvGrpSpPr>
          <p:cNvPr id="340660" name="Group 692"/>
          <p:cNvGrpSpPr>
            <a:grpSpLocks/>
          </p:cNvGrpSpPr>
          <p:nvPr/>
        </p:nvGrpSpPr>
        <p:grpSpPr bwMode="auto">
          <a:xfrm>
            <a:off x="5292725" y="5562600"/>
            <a:ext cx="2881313" cy="1295400"/>
            <a:chOff x="3288" y="1344"/>
            <a:chExt cx="1815" cy="816"/>
          </a:xfrm>
        </p:grpSpPr>
        <p:cxnSp>
          <p:nvCxnSpPr>
            <p:cNvPr id="340661" name="AutoShape 693"/>
            <p:cNvCxnSpPr>
              <a:cxnSpLocks noChangeShapeType="1"/>
            </p:cNvCxnSpPr>
            <p:nvPr/>
          </p:nvCxnSpPr>
          <p:spPr bwMode="auto">
            <a:xfrm>
              <a:off x="3288" y="1344"/>
              <a:ext cx="499" cy="453"/>
            </a:xfrm>
            <a:prstGeom prst="bentConnector3">
              <a:avLst>
                <a:gd name="adj1" fmla="val 45088"/>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7800" name="Group 694"/>
            <p:cNvGrpSpPr>
              <a:grpSpLocks/>
            </p:cNvGrpSpPr>
            <p:nvPr/>
          </p:nvGrpSpPr>
          <p:grpSpPr bwMode="auto">
            <a:xfrm>
              <a:off x="3787" y="1344"/>
              <a:ext cx="1316" cy="816"/>
              <a:chOff x="4286" y="1797"/>
              <a:chExt cx="1316" cy="726"/>
            </a:xfrm>
          </p:grpSpPr>
          <p:grpSp>
            <p:nvGrpSpPr>
              <p:cNvPr id="27801" name="Group 695"/>
              <p:cNvGrpSpPr>
                <a:grpSpLocks/>
              </p:cNvGrpSpPr>
              <p:nvPr/>
            </p:nvGrpSpPr>
            <p:grpSpPr bwMode="auto">
              <a:xfrm>
                <a:off x="4377" y="1933"/>
                <a:ext cx="1222" cy="505"/>
                <a:chOff x="4332" y="1916"/>
                <a:chExt cx="1269" cy="521"/>
              </a:xfrm>
            </p:grpSpPr>
            <p:sp>
              <p:nvSpPr>
                <p:cNvPr id="340664" name="Text Box 696"/>
                <p:cNvSpPr txBox="1">
                  <a:spLocks noChangeArrowheads="1"/>
                </p:cNvSpPr>
                <p:nvPr/>
              </p:nvSpPr>
              <p:spPr bwMode="auto">
                <a:xfrm>
                  <a:off x="4332" y="2206"/>
                  <a:ext cx="480" cy="2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000" dirty="0" smtClean="0">
                      <a:solidFill>
                        <a:srgbClr val="000066"/>
                      </a:solidFill>
                      <a:effectLst>
                        <a:outerShdw blurRad="38100" dist="38100" dir="2700000" algn="tl">
                          <a:srgbClr val="000000"/>
                        </a:outerShdw>
                      </a:effectLst>
                      <a:cs typeface="+mn-cs"/>
                    </a:rPr>
                    <a:t>25h</a:t>
                  </a:r>
                  <a:endParaRPr lang="it-IT" sz="2000" dirty="0">
                    <a:solidFill>
                      <a:srgbClr val="000066"/>
                    </a:solidFill>
                    <a:effectLst>
                      <a:outerShdw blurRad="38100" dist="38100" dir="2700000" algn="tl">
                        <a:srgbClr val="000000"/>
                      </a:outerShdw>
                    </a:effectLst>
                    <a:cs typeface="+mn-cs"/>
                  </a:endParaRPr>
                </a:p>
              </p:txBody>
            </p:sp>
            <p:sp>
              <p:nvSpPr>
                <p:cNvPr id="340665" name="Text Box 697"/>
                <p:cNvSpPr txBox="1">
                  <a:spLocks noChangeArrowheads="1"/>
                </p:cNvSpPr>
                <p:nvPr/>
              </p:nvSpPr>
              <p:spPr bwMode="auto">
                <a:xfrm>
                  <a:off x="4901" y="1934"/>
                  <a:ext cx="700" cy="40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000" dirty="0" smtClean="0">
                      <a:solidFill>
                        <a:srgbClr val="000066"/>
                      </a:solidFill>
                      <a:cs typeface="+mn-cs"/>
                    </a:rPr>
                    <a:t>25h </a:t>
                  </a:r>
                  <a:r>
                    <a:rPr lang="it-IT" sz="2000" dirty="0">
                      <a:solidFill>
                        <a:srgbClr val="000066"/>
                      </a:solidFill>
                      <a:cs typeface="+mn-cs"/>
                    </a:rPr>
                    <a:t>x </a:t>
                  </a:r>
                  <a:r>
                    <a:rPr lang="it-IT" sz="2000" dirty="0" smtClean="0">
                      <a:solidFill>
                        <a:srgbClr val="000066"/>
                      </a:solidFill>
                      <a:cs typeface="+mn-cs"/>
                    </a:rPr>
                    <a:t>4€ </a:t>
                  </a:r>
                  <a:endParaRPr lang="it-IT" sz="2000" dirty="0">
                    <a:solidFill>
                      <a:srgbClr val="000066"/>
                    </a:solidFill>
                    <a:cs typeface="+mn-cs"/>
                  </a:endParaRPr>
                </a:p>
                <a:p>
                  <a:pPr>
                    <a:defRPr/>
                  </a:pPr>
                  <a:r>
                    <a:rPr lang="it-IT" sz="2000" dirty="0">
                      <a:solidFill>
                        <a:srgbClr val="000066"/>
                      </a:solidFill>
                      <a:cs typeface="+mn-cs"/>
                    </a:rPr>
                    <a:t>= </a:t>
                  </a:r>
                  <a:r>
                    <a:rPr lang="it-IT" sz="2000" dirty="0" smtClean="0">
                      <a:solidFill>
                        <a:srgbClr val="000066"/>
                      </a:solidFill>
                    </a:rPr>
                    <a:t>1</a:t>
                  </a:r>
                  <a:r>
                    <a:rPr lang="it-IT" sz="2000" dirty="0" smtClean="0">
                      <a:solidFill>
                        <a:srgbClr val="000066"/>
                      </a:solidFill>
                      <a:cs typeface="+mn-cs"/>
                    </a:rPr>
                    <a:t>00€</a:t>
                  </a:r>
                  <a:endParaRPr lang="it-IT" sz="2000" dirty="0">
                    <a:solidFill>
                      <a:srgbClr val="000066"/>
                    </a:solidFill>
                    <a:cs typeface="+mn-cs"/>
                  </a:endParaRPr>
                </a:p>
              </p:txBody>
            </p:sp>
            <p:grpSp>
              <p:nvGrpSpPr>
                <p:cNvPr id="27805" name="Group 698"/>
                <p:cNvGrpSpPr>
                  <a:grpSpLocks noChangeAspect="1"/>
                </p:cNvGrpSpPr>
                <p:nvPr/>
              </p:nvGrpSpPr>
              <p:grpSpPr bwMode="auto">
                <a:xfrm>
                  <a:off x="4332" y="1916"/>
                  <a:ext cx="498" cy="304"/>
                  <a:chOff x="3061" y="2603"/>
                  <a:chExt cx="681" cy="402"/>
                </a:xfrm>
              </p:grpSpPr>
              <p:sp>
                <p:nvSpPr>
                  <p:cNvPr id="27806" name="AutoShape 699"/>
                  <p:cNvSpPr>
                    <a:spLocks noChangeAspect="1" noChangeArrowheads="1" noTextEdit="1"/>
                  </p:cNvSpPr>
                  <p:nvPr/>
                </p:nvSpPr>
                <p:spPr bwMode="auto">
                  <a:xfrm>
                    <a:off x="3061" y="2603"/>
                    <a:ext cx="681" cy="4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7807" name="Freeform 700"/>
                  <p:cNvSpPr>
                    <a:spLocks/>
                  </p:cNvSpPr>
                  <p:nvPr/>
                </p:nvSpPr>
                <p:spPr bwMode="auto">
                  <a:xfrm>
                    <a:off x="3061" y="2603"/>
                    <a:ext cx="681" cy="397"/>
                  </a:xfrm>
                  <a:custGeom>
                    <a:avLst/>
                    <a:gdLst>
                      <a:gd name="T0" fmla="*/ 665 w 2043"/>
                      <a:gd name="T1" fmla="*/ 91 h 1191"/>
                      <a:gd name="T2" fmla="*/ 645 w 2043"/>
                      <a:gd name="T3" fmla="*/ 79 h 1191"/>
                      <a:gd name="T4" fmla="*/ 620 w 2043"/>
                      <a:gd name="T5" fmla="*/ 68 h 1191"/>
                      <a:gd name="T6" fmla="*/ 597 w 2043"/>
                      <a:gd name="T7" fmla="*/ 59 h 1191"/>
                      <a:gd name="T8" fmla="*/ 579 w 2043"/>
                      <a:gd name="T9" fmla="*/ 50 h 1191"/>
                      <a:gd name="T10" fmla="*/ 543 w 2043"/>
                      <a:gd name="T11" fmla="*/ 34 h 1191"/>
                      <a:gd name="T12" fmla="*/ 505 w 2043"/>
                      <a:gd name="T13" fmla="*/ 22 h 1191"/>
                      <a:gd name="T14" fmla="*/ 466 w 2043"/>
                      <a:gd name="T15" fmla="*/ 13 h 1191"/>
                      <a:gd name="T16" fmla="*/ 429 w 2043"/>
                      <a:gd name="T17" fmla="*/ 7 h 1191"/>
                      <a:gd name="T18" fmla="*/ 395 w 2043"/>
                      <a:gd name="T19" fmla="*/ 3 h 1191"/>
                      <a:gd name="T20" fmla="*/ 362 w 2043"/>
                      <a:gd name="T21" fmla="*/ 1 h 1191"/>
                      <a:gd name="T22" fmla="*/ 350 w 2043"/>
                      <a:gd name="T23" fmla="*/ 0 h 1191"/>
                      <a:gd name="T24" fmla="*/ 333 w 2043"/>
                      <a:gd name="T25" fmla="*/ 1 h 1191"/>
                      <a:gd name="T26" fmla="*/ 308 w 2043"/>
                      <a:gd name="T27" fmla="*/ 2 h 1191"/>
                      <a:gd name="T28" fmla="*/ 285 w 2043"/>
                      <a:gd name="T29" fmla="*/ 3 h 1191"/>
                      <a:gd name="T30" fmla="*/ 266 w 2043"/>
                      <a:gd name="T31" fmla="*/ 6 h 1191"/>
                      <a:gd name="T32" fmla="*/ 211 w 2043"/>
                      <a:gd name="T33" fmla="*/ 11 h 1191"/>
                      <a:gd name="T34" fmla="*/ 129 w 2043"/>
                      <a:gd name="T35" fmla="*/ 19 h 1191"/>
                      <a:gd name="T36" fmla="*/ 53 w 2043"/>
                      <a:gd name="T37" fmla="*/ 26 h 1191"/>
                      <a:gd name="T38" fmla="*/ 39 w 2043"/>
                      <a:gd name="T39" fmla="*/ 67 h 1191"/>
                      <a:gd name="T40" fmla="*/ 17 w 2043"/>
                      <a:gd name="T41" fmla="*/ 83 h 1191"/>
                      <a:gd name="T42" fmla="*/ 1 w 2043"/>
                      <a:gd name="T43" fmla="*/ 101 h 1191"/>
                      <a:gd name="T44" fmla="*/ 2 w 2043"/>
                      <a:gd name="T45" fmla="*/ 143 h 1191"/>
                      <a:gd name="T46" fmla="*/ 39 w 2043"/>
                      <a:gd name="T47" fmla="*/ 335 h 1191"/>
                      <a:gd name="T48" fmla="*/ 57 w 2043"/>
                      <a:gd name="T49" fmla="*/ 388 h 1191"/>
                      <a:gd name="T50" fmla="*/ 67 w 2043"/>
                      <a:gd name="T51" fmla="*/ 392 h 1191"/>
                      <a:gd name="T52" fmla="*/ 70 w 2043"/>
                      <a:gd name="T53" fmla="*/ 393 h 1191"/>
                      <a:gd name="T54" fmla="*/ 92 w 2043"/>
                      <a:gd name="T55" fmla="*/ 397 h 1191"/>
                      <a:gd name="T56" fmla="*/ 117 w 2043"/>
                      <a:gd name="T57" fmla="*/ 394 h 1191"/>
                      <a:gd name="T58" fmla="*/ 140 w 2043"/>
                      <a:gd name="T59" fmla="*/ 388 h 1191"/>
                      <a:gd name="T60" fmla="*/ 168 w 2043"/>
                      <a:gd name="T61" fmla="*/ 377 h 1191"/>
                      <a:gd name="T62" fmla="*/ 232 w 2043"/>
                      <a:gd name="T63" fmla="*/ 346 h 1191"/>
                      <a:gd name="T64" fmla="*/ 299 w 2043"/>
                      <a:gd name="T65" fmla="*/ 313 h 1191"/>
                      <a:gd name="T66" fmla="*/ 330 w 2043"/>
                      <a:gd name="T67" fmla="*/ 301 h 1191"/>
                      <a:gd name="T68" fmla="*/ 337 w 2043"/>
                      <a:gd name="T69" fmla="*/ 301 h 1191"/>
                      <a:gd name="T70" fmla="*/ 347 w 2043"/>
                      <a:gd name="T71" fmla="*/ 300 h 1191"/>
                      <a:gd name="T72" fmla="*/ 353 w 2043"/>
                      <a:gd name="T73" fmla="*/ 302 h 1191"/>
                      <a:gd name="T74" fmla="*/ 372 w 2043"/>
                      <a:gd name="T75" fmla="*/ 310 h 1191"/>
                      <a:gd name="T76" fmla="*/ 402 w 2043"/>
                      <a:gd name="T77" fmla="*/ 323 h 1191"/>
                      <a:gd name="T78" fmla="*/ 448 w 2043"/>
                      <a:gd name="T79" fmla="*/ 342 h 1191"/>
                      <a:gd name="T80" fmla="*/ 471 w 2043"/>
                      <a:gd name="T81" fmla="*/ 351 h 1191"/>
                      <a:gd name="T82" fmla="*/ 492 w 2043"/>
                      <a:gd name="T83" fmla="*/ 360 h 1191"/>
                      <a:gd name="T84" fmla="*/ 504 w 2043"/>
                      <a:gd name="T85" fmla="*/ 365 h 1191"/>
                      <a:gd name="T86" fmla="*/ 529 w 2043"/>
                      <a:gd name="T87" fmla="*/ 376 h 1191"/>
                      <a:gd name="T88" fmla="*/ 560 w 2043"/>
                      <a:gd name="T89" fmla="*/ 386 h 1191"/>
                      <a:gd name="T90" fmla="*/ 584 w 2043"/>
                      <a:gd name="T91" fmla="*/ 391 h 1191"/>
                      <a:gd name="T92" fmla="*/ 603 w 2043"/>
                      <a:gd name="T93" fmla="*/ 388 h 1191"/>
                      <a:gd name="T94" fmla="*/ 622 w 2043"/>
                      <a:gd name="T95" fmla="*/ 393 h 1191"/>
                      <a:gd name="T96" fmla="*/ 643 w 2043"/>
                      <a:gd name="T97" fmla="*/ 391 h 1191"/>
                      <a:gd name="T98" fmla="*/ 673 w 2043"/>
                      <a:gd name="T99" fmla="*/ 287 h 1191"/>
                      <a:gd name="T100" fmla="*/ 681 w 2043"/>
                      <a:gd name="T101" fmla="*/ 141 h 11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3" h="1191">
                        <a:moveTo>
                          <a:pt x="2042" y="334"/>
                        </a:moveTo>
                        <a:lnTo>
                          <a:pt x="2041" y="304"/>
                        </a:lnTo>
                        <a:lnTo>
                          <a:pt x="2015" y="286"/>
                        </a:lnTo>
                        <a:lnTo>
                          <a:pt x="2005" y="279"/>
                        </a:lnTo>
                        <a:lnTo>
                          <a:pt x="1995" y="273"/>
                        </a:lnTo>
                        <a:lnTo>
                          <a:pt x="1984" y="266"/>
                        </a:lnTo>
                        <a:lnTo>
                          <a:pt x="1972" y="259"/>
                        </a:lnTo>
                        <a:lnTo>
                          <a:pt x="1960" y="253"/>
                        </a:lnTo>
                        <a:lnTo>
                          <a:pt x="1948" y="245"/>
                        </a:lnTo>
                        <a:lnTo>
                          <a:pt x="1934" y="238"/>
                        </a:lnTo>
                        <a:lnTo>
                          <a:pt x="1921" y="232"/>
                        </a:lnTo>
                        <a:lnTo>
                          <a:pt x="1907" y="225"/>
                        </a:lnTo>
                        <a:lnTo>
                          <a:pt x="1891" y="218"/>
                        </a:lnTo>
                        <a:lnTo>
                          <a:pt x="1876" y="211"/>
                        </a:lnTo>
                        <a:lnTo>
                          <a:pt x="1860" y="204"/>
                        </a:lnTo>
                        <a:lnTo>
                          <a:pt x="1844" y="198"/>
                        </a:lnTo>
                        <a:lnTo>
                          <a:pt x="1828" y="191"/>
                        </a:lnTo>
                        <a:lnTo>
                          <a:pt x="1810" y="185"/>
                        </a:lnTo>
                        <a:lnTo>
                          <a:pt x="1793" y="178"/>
                        </a:lnTo>
                        <a:lnTo>
                          <a:pt x="1791" y="177"/>
                        </a:lnTo>
                        <a:lnTo>
                          <a:pt x="1788" y="176"/>
                        </a:lnTo>
                        <a:lnTo>
                          <a:pt x="1784" y="173"/>
                        </a:lnTo>
                        <a:lnTo>
                          <a:pt x="1781" y="172"/>
                        </a:lnTo>
                        <a:lnTo>
                          <a:pt x="1760" y="161"/>
                        </a:lnTo>
                        <a:lnTo>
                          <a:pt x="1738" y="150"/>
                        </a:lnTo>
                        <a:lnTo>
                          <a:pt x="1717" y="140"/>
                        </a:lnTo>
                        <a:lnTo>
                          <a:pt x="1694" y="129"/>
                        </a:lnTo>
                        <a:lnTo>
                          <a:pt x="1673" y="120"/>
                        </a:lnTo>
                        <a:lnTo>
                          <a:pt x="1650" y="111"/>
                        </a:lnTo>
                        <a:lnTo>
                          <a:pt x="1628" y="102"/>
                        </a:lnTo>
                        <a:lnTo>
                          <a:pt x="1605" y="93"/>
                        </a:lnTo>
                        <a:lnTo>
                          <a:pt x="1581" y="86"/>
                        </a:lnTo>
                        <a:lnTo>
                          <a:pt x="1559" y="79"/>
                        </a:lnTo>
                        <a:lnTo>
                          <a:pt x="1536" y="72"/>
                        </a:lnTo>
                        <a:lnTo>
                          <a:pt x="1514" y="66"/>
                        </a:lnTo>
                        <a:lnTo>
                          <a:pt x="1490" y="60"/>
                        </a:lnTo>
                        <a:lnTo>
                          <a:pt x="1468" y="53"/>
                        </a:lnTo>
                        <a:lnTo>
                          <a:pt x="1445" y="48"/>
                        </a:lnTo>
                        <a:lnTo>
                          <a:pt x="1423" y="43"/>
                        </a:lnTo>
                        <a:lnTo>
                          <a:pt x="1399" y="39"/>
                        </a:lnTo>
                        <a:lnTo>
                          <a:pt x="1376" y="35"/>
                        </a:lnTo>
                        <a:lnTo>
                          <a:pt x="1355" y="31"/>
                        </a:lnTo>
                        <a:lnTo>
                          <a:pt x="1332" y="28"/>
                        </a:lnTo>
                        <a:lnTo>
                          <a:pt x="1311" y="24"/>
                        </a:lnTo>
                        <a:lnTo>
                          <a:pt x="1288" y="21"/>
                        </a:lnTo>
                        <a:lnTo>
                          <a:pt x="1267" y="19"/>
                        </a:lnTo>
                        <a:lnTo>
                          <a:pt x="1245" y="15"/>
                        </a:lnTo>
                        <a:lnTo>
                          <a:pt x="1225" y="13"/>
                        </a:lnTo>
                        <a:lnTo>
                          <a:pt x="1204" y="11"/>
                        </a:lnTo>
                        <a:lnTo>
                          <a:pt x="1184" y="9"/>
                        </a:lnTo>
                        <a:lnTo>
                          <a:pt x="1163" y="8"/>
                        </a:lnTo>
                        <a:lnTo>
                          <a:pt x="1144" y="7"/>
                        </a:lnTo>
                        <a:lnTo>
                          <a:pt x="1124" y="6"/>
                        </a:lnTo>
                        <a:lnTo>
                          <a:pt x="1106" y="5"/>
                        </a:lnTo>
                        <a:lnTo>
                          <a:pt x="1087" y="4"/>
                        </a:lnTo>
                        <a:lnTo>
                          <a:pt x="1079" y="2"/>
                        </a:lnTo>
                        <a:lnTo>
                          <a:pt x="1072" y="1"/>
                        </a:lnTo>
                        <a:lnTo>
                          <a:pt x="1064" y="1"/>
                        </a:lnTo>
                        <a:lnTo>
                          <a:pt x="1056" y="0"/>
                        </a:lnTo>
                        <a:lnTo>
                          <a:pt x="1049" y="1"/>
                        </a:lnTo>
                        <a:lnTo>
                          <a:pt x="1043" y="1"/>
                        </a:lnTo>
                        <a:lnTo>
                          <a:pt x="1037" y="2"/>
                        </a:lnTo>
                        <a:lnTo>
                          <a:pt x="1031" y="3"/>
                        </a:lnTo>
                        <a:lnTo>
                          <a:pt x="1015" y="3"/>
                        </a:lnTo>
                        <a:lnTo>
                          <a:pt x="999" y="3"/>
                        </a:lnTo>
                        <a:lnTo>
                          <a:pt x="984" y="3"/>
                        </a:lnTo>
                        <a:lnTo>
                          <a:pt x="968" y="3"/>
                        </a:lnTo>
                        <a:lnTo>
                          <a:pt x="954" y="4"/>
                        </a:lnTo>
                        <a:lnTo>
                          <a:pt x="938" y="4"/>
                        </a:lnTo>
                        <a:lnTo>
                          <a:pt x="924" y="5"/>
                        </a:lnTo>
                        <a:lnTo>
                          <a:pt x="910" y="6"/>
                        </a:lnTo>
                        <a:lnTo>
                          <a:pt x="896" y="6"/>
                        </a:lnTo>
                        <a:lnTo>
                          <a:pt x="882" y="7"/>
                        </a:lnTo>
                        <a:lnTo>
                          <a:pt x="870" y="8"/>
                        </a:lnTo>
                        <a:lnTo>
                          <a:pt x="856" y="10"/>
                        </a:lnTo>
                        <a:lnTo>
                          <a:pt x="844" y="11"/>
                        </a:lnTo>
                        <a:lnTo>
                          <a:pt x="833" y="12"/>
                        </a:lnTo>
                        <a:lnTo>
                          <a:pt x="822" y="14"/>
                        </a:lnTo>
                        <a:lnTo>
                          <a:pt x="811" y="15"/>
                        </a:lnTo>
                        <a:lnTo>
                          <a:pt x="797" y="17"/>
                        </a:lnTo>
                        <a:lnTo>
                          <a:pt x="775" y="20"/>
                        </a:lnTo>
                        <a:lnTo>
                          <a:pt x="748" y="23"/>
                        </a:lnTo>
                        <a:lnTo>
                          <a:pt x="714" y="26"/>
                        </a:lnTo>
                        <a:lnTo>
                          <a:pt x="676" y="30"/>
                        </a:lnTo>
                        <a:lnTo>
                          <a:pt x="633" y="34"/>
                        </a:lnTo>
                        <a:lnTo>
                          <a:pt x="588" y="38"/>
                        </a:lnTo>
                        <a:lnTo>
                          <a:pt x="539" y="43"/>
                        </a:lnTo>
                        <a:lnTo>
                          <a:pt x="489" y="47"/>
                        </a:lnTo>
                        <a:lnTo>
                          <a:pt x="439" y="52"/>
                        </a:lnTo>
                        <a:lnTo>
                          <a:pt x="388" y="56"/>
                        </a:lnTo>
                        <a:lnTo>
                          <a:pt x="337" y="62"/>
                        </a:lnTo>
                        <a:lnTo>
                          <a:pt x="289" y="66"/>
                        </a:lnTo>
                        <a:lnTo>
                          <a:pt x="242" y="70"/>
                        </a:lnTo>
                        <a:lnTo>
                          <a:pt x="199" y="74"/>
                        </a:lnTo>
                        <a:lnTo>
                          <a:pt x="159" y="77"/>
                        </a:lnTo>
                        <a:lnTo>
                          <a:pt x="77" y="84"/>
                        </a:lnTo>
                        <a:lnTo>
                          <a:pt x="109" y="160"/>
                        </a:lnTo>
                        <a:lnTo>
                          <a:pt x="111" y="167"/>
                        </a:lnTo>
                        <a:lnTo>
                          <a:pt x="114" y="181"/>
                        </a:lnTo>
                        <a:lnTo>
                          <a:pt x="117" y="201"/>
                        </a:lnTo>
                        <a:lnTo>
                          <a:pt x="121" y="229"/>
                        </a:lnTo>
                        <a:lnTo>
                          <a:pt x="106" y="233"/>
                        </a:lnTo>
                        <a:lnTo>
                          <a:pt x="88" y="238"/>
                        </a:lnTo>
                        <a:lnTo>
                          <a:pt x="69" y="244"/>
                        </a:lnTo>
                        <a:lnTo>
                          <a:pt x="50" y="249"/>
                        </a:lnTo>
                        <a:lnTo>
                          <a:pt x="34" y="255"/>
                        </a:lnTo>
                        <a:lnTo>
                          <a:pt x="19" y="259"/>
                        </a:lnTo>
                        <a:lnTo>
                          <a:pt x="10" y="262"/>
                        </a:lnTo>
                        <a:lnTo>
                          <a:pt x="7" y="263"/>
                        </a:lnTo>
                        <a:lnTo>
                          <a:pt x="3" y="302"/>
                        </a:lnTo>
                        <a:lnTo>
                          <a:pt x="2" y="310"/>
                        </a:lnTo>
                        <a:lnTo>
                          <a:pt x="1" y="319"/>
                        </a:lnTo>
                        <a:lnTo>
                          <a:pt x="0" y="329"/>
                        </a:lnTo>
                        <a:lnTo>
                          <a:pt x="0" y="341"/>
                        </a:lnTo>
                        <a:lnTo>
                          <a:pt x="5" y="429"/>
                        </a:lnTo>
                        <a:lnTo>
                          <a:pt x="21" y="539"/>
                        </a:lnTo>
                        <a:lnTo>
                          <a:pt x="42" y="661"/>
                        </a:lnTo>
                        <a:lnTo>
                          <a:pt x="67" y="785"/>
                        </a:lnTo>
                        <a:lnTo>
                          <a:pt x="92" y="903"/>
                        </a:lnTo>
                        <a:lnTo>
                          <a:pt x="116" y="1006"/>
                        </a:lnTo>
                        <a:lnTo>
                          <a:pt x="134" y="1084"/>
                        </a:lnTo>
                        <a:lnTo>
                          <a:pt x="146" y="1128"/>
                        </a:lnTo>
                        <a:lnTo>
                          <a:pt x="168" y="1160"/>
                        </a:lnTo>
                        <a:lnTo>
                          <a:pt x="169" y="1161"/>
                        </a:lnTo>
                        <a:lnTo>
                          <a:pt x="172" y="1163"/>
                        </a:lnTo>
                        <a:lnTo>
                          <a:pt x="176" y="1165"/>
                        </a:lnTo>
                        <a:lnTo>
                          <a:pt x="182" y="1168"/>
                        </a:lnTo>
                        <a:lnTo>
                          <a:pt x="188" y="1171"/>
                        </a:lnTo>
                        <a:lnTo>
                          <a:pt x="194" y="1173"/>
                        </a:lnTo>
                        <a:lnTo>
                          <a:pt x="200" y="1175"/>
                        </a:lnTo>
                        <a:lnTo>
                          <a:pt x="206" y="1175"/>
                        </a:lnTo>
                        <a:lnTo>
                          <a:pt x="207" y="1176"/>
                        </a:lnTo>
                        <a:lnTo>
                          <a:pt x="208" y="1177"/>
                        </a:lnTo>
                        <a:lnTo>
                          <a:pt x="209" y="1178"/>
                        </a:lnTo>
                        <a:lnTo>
                          <a:pt x="223" y="1183"/>
                        </a:lnTo>
                        <a:lnTo>
                          <a:pt x="235" y="1187"/>
                        </a:lnTo>
                        <a:lnTo>
                          <a:pt x="247" y="1190"/>
                        </a:lnTo>
                        <a:lnTo>
                          <a:pt x="262" y="1191"/>
                        </a:lnTo>
                        <a:lnTo>
                          <a:pt x="276" y="1191"/>
                        </a:lnTo>
                        <a:lnTo>
                          <a:pt x="290" y="1191"/>
                        </a:lnTo>
                        <a:lnTo>
                          <a:pt x="306" y="1189"/>
                        </a:lnTo>
                        <a:lnTo>
                          <a:pt x="321" y="1187"/>
                        </a:lnTo>
                        <a:lnTo>
                          <a:pt x="336" y="1184"/>
                        </a:lnTo>
                        <a:lnTo>
                          <a:pt x="352" y="1181"/>
                        </a:lnTo>
                        <a:lnTo>
                          <a:pt x="366" y="1178"/>
                        </a:lnTo>
                        <a:lnTo>
                          <a:pt x="380" y="1175"/>
                        </a:lnTo>
                        <a:lnTo>
                          <a:pt x="395" y="1171"/>
                        </a:lnTo>
                        <a:lnTo>
                          <a:pt x="407" y="1168"/>
                        </a:lnTo>
                        <a:lnTo>
                          <a:pt x="419" y="1164"/>
                        </a:lnTo>
                        <a:lnTo>
                          <a:pt x="430" y="1161"/>
                        </a:lnTo>
                        <a:lnTo>
                          <a:pt x="439" y="1158"/>
                        </a:lnTo>
                        <a:lnTo>
                          <a:pt x="453" y="1152"/>
                        </a:lnTo>
                        <a:lnTo>
                          <a:pt x="476" y="1142"/>
                        </a:lnTo>
                        <a:lnTo>
                          <a:pt x="503" y="1130"/>
                        </a:lnTo>
                        <a:lnTo>
                          <a:pt x="535" y="1115"/>
                        </a:lnTo>
                        <a:lnTo>
                          <a:pt x="571" y="1098"/>
                        </a:lnTo>
                        <a:lnTo>
                          <a:pt x="611" y="1079"/>
                        </a:lnTo>
                        <a:lnTo>
                          <a:pt x="652" y="1059"/>
                        </a:lnTo>
                        <a:lnTo>
                          <a:pt x="695" y="1039"/>
                        </a:lnTo>
                        <a:lnTo>
                          <a:pt x="739" y="1017"/>
                        </a:lnTo>
                        <a:lnTo>
                          <a:pt x="782" y="997"/>
                        </a:lnTo>
                        <a:lnTo>
                          <a:pt x="824" y="977"/>
                        </a:lnTo>
                        <a:lnTo>
                          <a:pt x="863" y="958"/>
                        </a:lnTo>
                        <a:lnTo>
                          <a:pt x="898" y="940"/>
                        </a:lnTo>
                        <a:lnTo>
                          <a:pt x="929" y="925"/>
                        </a:lnTo>
                        <a:lnTo>
                          <a:pt x="956" y="912"/>
                        </a:lnTo>
                        <a:lnTo>
                          <a:pt x="976" y="902"/>
                        </a:lnTo>
                        <a:lnTo>
                          <a:pt x="983" y="905"/>
                        </a:lnTo>
                        <a:lnTo>
                          <a:pt x="991" y="904"/>
                        </a:lnTo>
                        <a:lnTo>
                          <a:pt x="999" y="902"/>
                        </a:lnTo>
                        <a:lnTo>
                          <a:pt x="1002" y="901"/>
                        </a:lnTo>
                        <a:lnTo>
                          <a:pt x="1002" y="902"/>
                        </a:lnTo>
                        <a:lnTo>
                          <a:pt x="1005" y="903"/>
                        </a:lnTo>
                        <a:lnTo>
                          <a:pt x="1010" y="902"/>
                        </a:lnTo>
                        <a:lnTo>
                          <a:pt x="1019" y="896"/>
                        </a:lnTo>
                        <a:lnTo>
                          <a:pt x="1027" y="900"/>
                        </a:lnTo>
                        <a:lnTo>
                          <a:pt x="1034" y="901"/>
                        </a:lnTo>
                        <a:lnTo>
                          <a:pt x="1040" y="901"/>
                        </a:lnTo>
                        <a:lnTo>
                          <a:pt x="1042" y="901"/>
                        </a:lnTo>
                        <a:lnTo>
                          <a:pt x="1042" y="902"/>
                        </a:lnTo>
                        <a:lnTo>
                          <a:pt x="1044" y="903"/>
                        </a:lnTo>
                        <a:lnTo>
                          <a:pt x="1047" y="903"/>
                        </a:lnTo>
                        <a:lnTo>
                          <a:pt x="1052" y="901"/>
                        </a:lnTo>
                        <a:lnTo>
                          <a:pt x="1059" y="905"/>
                        </a:lnTo>
                        <a:lnTo>
                          <a:pt x="1069" y="909"/>
                        </a:lnTo>
                        <a:lnTo>
                          <a:pt x="1078" y="915"/>
                        </a:lnTo>
                        <a:lnTo>
                          <a:pt x="1089" y="920"/>
                        </a:lnTo>
                        <a:lnTo>
                          <a:pt x="1101" y="925"/>
                        </a:lnTo>
                        <a:lnTo>
                          <a:pt x="1115" y="931"/>
                        </a:lnTo>
                        <a:lnTo>
                          <a:pt x="1130" y="937"/>
                        </a:lnTo>
                        <a:lnTo>
                          <a:pt x="1147" y="944"/>
                        </a:lnTo>
                        <a:lnTo>
                          <a:pt x="1165" y="953"/>
                        </a:lnTo>
                        <a:lnTo>
                          <a:pt x="1185" y="961"/>
                        </a:lnTo>
                        <a:lnTo>
                          <a:pt x="1206" y="969"/>
                        </a:lnTo>
                        <a:lnTo>
                          <a:pt x="1230" y="979"/>
                        </a:lnTo>
                        <a:lnTo>
                          <a:pt x="1255" y="989"/>
                        </a:lnTo>
                        <a:lnTo>
                          <a:pt x="1283" y="1001"/>
                        </a:lnTo>
                        <a:lnTo>
                          <a:pt x="1313" y="1012"/>
                        </a:lnTo>
                        <a:lnTo>
                          <a:pt x="1345" y="1025"/>
                        </a:lnTo>
                        <a:lnTo>
                          <a:pt x="1359" y="1032"/>
                        </a:lnTo>
                        <a:lnTo>
                          <a:pt x="1373" y="1038"/>
                        </a:lnTo>
                        <a:lnTo>
                          <a:pt x="1388" y="1043"/>
                        </a:lnTo>
                        <a:lnTo>
                          <a:pt x="1401" y="1049"/>
                        </a:lnTo>
                        <a:lnTo>
                          <a:pt x="1414" y="1054"/>
                        </a:lnTo>
                        <a:lnTo>
                          <a:pt x="1428" y="1060"/>
                        </a:lnTo>
                        <a:lnTo>
                          <a:pt x="1441" y="1065"/>
                        </a:lnTo>
                        <a:lnTo>
                          <a:pt x="1452" y="1071"/>
                        </a:lnTo>
                        <a:lnTo>
                          <a:pt x="1465" y="1075"/>
                        </a:lnTo>
                        <a:lnTo>
                          <a:pt x="1475" y="1080"/>
                        </a:lnTo>
                        <a:lnTo>
                          <a:pt x="1484" y="1084"/>
                        </a:lnTo>
                        <a:lnTo>
                          <a:pt x="1493" y="1087"/>
                        </a:lnTo>
                        <a:lnTo>
                          <a:pt x="1501" y="1091"/>
                        </a:lnTo>
                        <a:lnTo>
                          <a:pt x="1508" y="1094"/>
                        </a:lnTo>
                        <a:lnTo>
                          <a:pt x="1513" y="1096"/>
                        </a:lnTo>
                        <a:lnTo>
                          <a:pt x="1517" y="1098"/>
                        </a:lnTo>
                        <a:lnTo>
                          <a:pt x="1532" y="1106"/>
                        </a:lnTo>
                        <a:lnTo>
                          <a:pt x="1550" y="1114"/>
                        </a:lnTo>
                        <a:lnTo>
                          <a:pt x="1567" y="1121"/>
                        </a:lnTo>
                        <a:lnTo>
                          <a:pt x="1587" y="1128"/>
                        </a:lnTo>
                        <a:lnTo>
                          <a:pt x="1605" y="1135"/>
                        </a:lnTo>
                        <a:lnTo>
                          <a:pt x="1625" y="1141"/>
                        </a:lnTo>
                        <a:lnTo>
                          <a:pt x="1644" y="1148"/>
                        </a:lnTo>
                        <a:lnTo>
                          <a:pt x="1663" y="1153"/>
                        </a:lnTo>
                        <a:lnTo>
                          <a:pt x="1681" y="1158"/>
                        </a:lnTo>
                        <a:lnTo>
                          <a:pt x="1698" y="1162"/>
                        </a:lnTo>
                        <a:lnTo>
                          <a:pt x="1715" y="1166"/>
                        </a:lnTo>
                        <a:lnTo>
                          <a:pt x="1729" y="1169"/>
                        </a:lnTo>
                        <a:lnTo>
                          <a:pt x="1742" y="1172"/>
                        </a:lnTo>
                        <a:lnTo>
                          <a:pt x="1753" y="1173"/>
                        </a:lnTo>
                        <a:lnTo>
                          <a:pt x="1762" y="1175"/>
                        </a:lnTo>
                        <a:lnTo>
                          <a:pt x="1768" y="1175"/>
                        </a:lnTo>
                        <a:lnTo>
                          <a:pt x="1805" y="1166"/>
                        </a:lnTo>
                        <a:lnTo>
                          <a:pt x="1806" y="1166"/>
                        </a:lnTo>
                        <a:lnTo>
                          <a:pt x="1810" y="1164"/>
                        </a:lnTo>
                        <a:lnTo>
                          <a:pt x="1814" y="1163"/>
                        </a:lnTo>
                        <a:lnTo>
                          <a:pt x="1817" y="1162"/>
                        </a:lnTo>
                        <a:lnTo>
                          <a:pt x="1833" y="1170"/>
                        </a:lnTo>
                        <a:lnTo>
                          <a:pt x="1849" y="1176"/>
                        </a:lnTo>
                        <a:lnTo>
                          <a:pt x="1865" y="1180"/>
                        </a:lnTo>
                        <a:lnTo>
                          <a:pt x="1880" y="1182"/>
                        </a:lnTo>
                        <a:lnTo>
                          <a:pt x="1893" y="1182"/>
                        </a:lnTo>
                        <a:lnTo>
                          <a:pt x="1907" y="1180"/>
                        </a:lnTo>
                        <a:lnTo>
                          <a:pt x="1919" y="1177"/>
                        </a:lnTo>
                        <a:lnTo>
                          <a:pt x="1929" y="1173"/>
                        </a:lnTo>
                        <a:lnTo>
                          <a:pt x="1952" y="1162"/>
                        </a:lnTo>
                        <a:lnTo>
                          <a:pt x="1959" y="1138"/>
                        </a:lnTo>
                        <a:lnTo>
                          <a:pt x="1984" y="1053"/>
                        </a:lnTo>
                        <a:lnTo>
                          <a:pt x="2003" y="960"/>
                        </a:lnTo>
                        <a:lnTo>
                          <a:pt x="2018" y="861"/>
                        </a:lnTo>
                        <a:lnTo>
                          <a:pt x="2029" y="762"/>
                        </a:lnTo>
                        <a:lnTo>
                          <a:pt x="2036" y="664"/>
                        </a:lnTo>
                        <a:lnTo>
                          <a:pt x="2040" y="574"/>
                        </a:lnTo>
                        <a:lnTo>
                          <a:pt x="2042" y="492"/>
                        </a:lnTo>
                        <a:lnTo>
                          <a:pt x="2043" y="424"/>
                        </a:lnTo>
                        <a:lnTo>
                          <a:pt x="2043" y="389"/>
                        </a:lnTo>
                        <a:lnTo>
                          <a:pt x="2043" y="361"/>
                        </a:lnTo>
                        <a:lnTo>
                          <a:pt x="2042" y="343"/>
                        </a:lnTo>
                        <a:lnTo>
                          <a:pt x="2042" y="3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08" name="Freeform 701"/>
                  <p:cNvSpPr>
                    <a:spLocks/>
                  </p:cNvSpPr>
                  <p:nvPr/>
                </p:nvSpPr>
                <p:spPr bwMode="auto">
                  <a:xfrm>
                    <a:off x="3082" y="2624"/>
                    <a:ext cx="639" cy="356"/>
                  </a:xfrm>
                  <a:custGeom>
                    <a:avLst/>
                    <a:gdLst>
                      <a:gd name="T0" fmla="*/ 2 w 1918"/>
                      <a:gd name="T1" fmla="*/ 82 h 1069"/>
                      <a:gd name="T2" fmla="*/ 13 w 1918"/>
                      <a:gd name="T3" fmla="*/ 79 h 1069"/>
                      <a:gd name="T4" fmla="*/ 33 w 1918"/>
                      <a:gd name="T5" fmla="*/ 73 h 1069"/>
                      <a:gd name="T6" fmla="*/ 58 w 1918"/>
                      <a:gd name="T7" fmla="*/ 65 h 1069"/>
                      <a:gd name="T8" fmla="*/ 89 w 1918"/>
                      <a:gd name="T9" fmla="*/ 56 h 1069"/>
                      <a:gd name="T10" fmla="*/ 124 w 1918"/>
                      <a:gd name="T11" fmla="*/ 46 h 1069"/>
                      <a:gd name="T12" fmla="*/ 161 w 1918"/>
                      <a:gd name="T13" fmla="*/ 37 h 1069"/>
                      <a:gd name="T14" fmla="*/ 198 w 1918"/>
                      <a:gd name="T15" fmla="*/ 27 h 1069"/>
                      <a:gd name="T16" fmla="*/ 235 w 1918"/>
                      <a:gd name="T17" fmla="*/ 19 h 1069"/>
                      <a:gd name="T18" fmla="*/ 270 w 1918"/>
                      <a:gd name="T19" fmla="*/ 12 h 1069"/>
                      <a:gd name="T20" fmla="*/ 301 w 1918"/>
                      <a:gd name="T21" fmla="*/ 7 h 1069"/>
                      <a:gd name="T22" fmla="*/ 324 w 1918"/>
                      <a:gd name="T23" fmla="*/ 1 h 1069"/>
                      <a:gd name="T24" fmla="*/ 328 w 1918"/>
                      <a:gd name="T25" fmla="*/ 0 h 1069"/>
                      <a:gd name="T26" fmla="*/ 335 w 1918"/>
                      <a:gd name="T27" fmla="*/ 1 h 1069"/>
                      <a:gd name="T28" fmla="*/ 351 w 1918"/>
                      <a:gd name="T29" fmla="*/ 5 h 1069"/>
                      <a:gd name="T30" fmla="*/ 366 w 1918"/>
                      <a:gd name="T31" fmla="*/ 7 h 1069"/>
                      <a:gd name="T32" fmla="*/ 372 w 1918"/>
                      <a:gd name="T33" fmla="*/ 7 h 1069"/>
                      <a:gd name="T34" fmla="*/ 377 w 1918"/>
                      <a:gd name="T35" fmla="*/ 8 h 1069"/>
                      <a:gd name="T36" fmla="*/ 391 w 1918"/>
                      <a:gd name="T37" fmla="*/ 10 h 1069"/>
                      <a:gd name="T38" fmla="*/ 411 w 1918"/>
                      <a:gd name="T39" fmla="*/ 15 h 1069"/>
                      <a:gd name="T40" fmla="*/ 438 w 1918"/>
                      <a:gd name="T41" fmla="*/ 20 h 1069"/>
                      <a:gd name="T42" fmla="*/ 468 w 1918"/>
                      <a:gd name="T43" fmla="*/ 28 h 1069"/>
                      <a:gd name="T44" fmla="*/ 501 w 1918"/>
                      <a:gd name="T45" fmla="*/ 36 h 1069"/>
                      <a:gd name="T46" fmla="*/ 534 w 1918"/>
                      <a:gd name="T47" fmla="*/ 46 h 1069"/>
                      <a:gd name="T48" fmla="*/ 567 w 1918"/>
                      <a:gd name="T49" fmla="*/ 57 h 1069"/>
                      <a:gd name="T50" fmla="*/ 597 w 1918"/>
                      <a:gd name="T51" fmla="*/ 69 h 1069"/>
                      <a:gd name="T52" fmla="*/ 624 w 1918"/>
                      <a:gd name="T53" fmla="*/ 82 h 1069"/>
                      <a:gd name="T54" fmla="*/ 639 w 1918"/>
                      <a:gd name="T55" fmla="*/ 99 h 1069"/>
                      <a:gd name="T56" fmla="*/ 637 w 1918"/>
                      <a:gd name="T57" fmla="*/ 188 h 1069"/>
                      <a:gd name="T58" fmla="*/ 623 w 1918"/>
                      <a:gd name="T59" fmla="*/ 315 h 1069"/>
                      <a:gd name="T60" fmla="*/ 611 w 1918"/>
                      <a:gd name="T61" fmla="*/ 353 h 1069"/>
                      <a:gd name="T62" fmla="*/ 604 w 1918"/>
                      <a:gd name="T63" fmla="*/ 353 h 1069"/>
                      <a:gd name="T64" fmla="*/ 594 w 1918"/>
                      <a:gd name="T65" fmla="*/ 349 h 1069"/>
                      <a:gd name="T66" fmla="*/ 583 w 1918"/>
                      <a:gd name="T67" fmla="*/ 346 h 1069"/>
                      <a:gd name="T68" fmla="*/ 572 w 1918"/>
                      <a:gd name="T69" fmla="*/ 349 h 1069"/>
                      <a:gd name="T70" fmla="*/ 567 w 1918"/>
                      <a:gd name="T71" fmla="*/ 351 h 1069"/>
                      <a:gd name="T72" fmla="*/ 558 w 1918"/>
                      <a:gd name="T73" fmla="*/ 349 h 1069"/>
                      <a:gd name="T74" fmla="*/ 544 w 1918"/>
                      <a:gd name="T75" fmla="*/ 345 h 1069"/>
                      <a:gd name="T76" fmla="*/ 527 w 1918"/>
                      <a:gd name="T77" fmla="*/ 341 h 1069"/>
                      <a:gd name="T78" fmla="*/ 510 w 1918"/>
                      <a:gd name="T79" fmla="*/ 334 h 1069"/>
                      <a:gd name="T80" fmla="*/ 494 w 1918"/>
                      <a:gd name="T81" fmla="*/ 327 h 1069"/>
                      <a:gd name="T82" fmla="*/ 473 w 1918"/>
                      <a:gd name="T83" fmla="*/ 318 h 1069"/>
                      <a:gd name="T84" fmla="*/ 437 w 1918"/>
                      <a:gd name="T85" fmla="*/ 304 h 1069"/>
                      <a:gd name="T86" fmla="*/ 396 w 1918"/>
                      <a:gd name="T87" fmla="*/ 287 h 1069"/>
                      <a:gd name="T88" fmla="*/ 360 w 1918"/>
                      <a:gd name="T89" fmla="*/ 272 h 1069"/>
                      <a:gd name="T90" fmla="*/ 336 w 1918"/>
                      <a:gd name="T91" fmla="*/ 261 h 1069"/>
                      <a:gd name="T92" fmla="*/ 326 w 1918"/>
                      <a:gd name="T93" fmla="*/ 257 h 1069"/>
                      <a:gd name="T94" fmla="*/ 312 w 1918"/>
                      <a:gd name="T95" fmla="*/ 250 h 1069"/>
                      <a:gd name="T96" fmla="*/ 307 w 1918"/>
                      <a:gd name="T97" fmla="*/ 255 h 1069"/>
                      <a:gd name="T98" fmla="*/ 292 w 1918"/>
                      <a:gd name="T99" fmla="*/ 263 h 1069"/>
                      <a:gd name="T100" fmla="*/ 260 w 1918"/>
                      <a:gd name="T101" fmla="*/ 279 h 1069"/>
                      <a:gd name="T102" fmla="*/ 215 w 1918"/>
                      <a:gd name="T103" fmla="*/ 301 h 1069"/>
                      <a:gd name="T104" fmla="*/ 168 w 1918"/>
                      <a:gd name="T105" fmla="*/ 324 h 1069"/>
                      <a:gd name="T106" fmla="*/ 132 w 1918"/>
                      <a:gd name="T107" fmla="*/ 341 h 1069"/>
                      <a:gd name="T108" fmla="*/ 118 w 1918"/>
                      <a:gd name="T109" fmla="*/ 346 h 1069"/>
                      <a:gd name="T110" fmla="*/ 112 w 1918"/>
                      <a:gd name="T111" fmla="*/ 348 h 1069"/>
                      <a:gd name="T112" fmla="*/ 100 w 1918"/>
                      <a:gd name="T113" fmla="*/ 352 h 1069"/>
                      <a:gd name="T114" fmla="*/ 86 w 1918"/>
                      <a:gd name="T115" fmla="*/ 355 h 1069"/>
                      <a:gd name="T116" fmla="*/ 71 w 1918"/>
                      <a:gd name="T117" fmla="*/ 356 h 1069"/>
                      <a:gd name="T118" fmla="*/ 60 w 1918"/>
                      <a:gd name="T119" fmla="*/ 355 h 1069"/>
                      <a:gd name="T120" fmla="*/ 45 w 1918"/>
                      <a:gd name="T121" fmla="*/ 341 h 1069"/>
                      <a:gd name="T122" fmla="*/ 21 w 1918"/>
                      <a:gd name="T123" fmla="*/ 236 h 1069"/>
                      <a:gd name="T124" fmla="*/ 0 w 1918"/>
                      <a:gd name="T125" fmla="*/ 109 h 10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18" h="1069">
                        <a:moveTo>
                          <a:pt x="0" y="249"/>
                        </a:moveTo>
                        <a:lnTo>
                          <a:pt x="2" y="248"/>
                        </a:lnTo>
                        <a:lnTo>
                          <a:pt x="7" y="247"/>
                        </a:lnTo>
                        <a:lnTo>
                          <a:pt x="15" y="244"/>
                        </a:lnTo>
                        <a:lnTo>
                          <a:pt x="26" y="241"/>
                        </a:lnTo>
                        <a:lnTo>
                          <a:pt x="40" y="237"/>
                        </a:lnTo>
                        <a:lnTo>
                          <a:pt x="57" y="232"/>
                        </a:lnTo>
                        <a:lnTo>
                          <a:pt x="76" y="225"/>
                        </a:lnTo>
                        <a:lnTo>
                          <a:pt x="98" y="219"/>
                        </a:lnTo>
                        <a:lnTo>
                          <a:pt x="122" y="212"/>
                        </a:lnTo>
                        <a:lnTo>
                          <a:pt x="147" y="204"/>
                        </a:lnTo>
                        <a:lnTo>
                          <a:pt x="175" y="196"/>
                        </a:lnTo>
                        <a:lnTo>
                          <a:pt x="205" y="187"/>
                        </a:lnTo>
                        <a:lnTo>
                          <a:pt x="235" y="178"/>
                        </a:lnTo>
                        <a:lnTo>
                          <a:pt x="268" y="169"/>
                        </a:lnTo>
                        <a:lnTo>
                          <a:pt x="302" y="159"/>
                        </a:lnTo>
                        <a:lnTo>
                          <a:pt x="337" y="149"/>
                        </a:lnTo>
                        <a:lnTo>
                          <a:pt x="372" y="139"/>
                        </a:lnTo>
                        <a:lnTo>
                          <a:pt x="409" y="130"/>
                        </a:lnTo>
                        <a:lnTo>
                          <a:pt x="446" y="120"/>
                        </a:lnTo>
                        <a:lnTo>
                          <a:pt x="483" y="110"/>
                        </a:lnTo>
                        <a:lnTo>
                          <a:pt x="521" y="100"/>
                        </a:lnTo>
                        <a:lnTo>
                          <a:pt x="557" y="91"/>
                        </a:lnTo>
                        <a:lnTo>
                          <a:pt x="595" y="82"/>
                        </a:lnTo>
                        <a:lnTo>
                          <a:pt x="632" y="72"/>
                        </a:lnTo>
                        <a:lnTo>
                          <a:pt x="669" y="64"/>
                        </a:lnTo>
                        <a:lnTo>
                          <a:pt x="706" y="56"/>
                        </a:lnTo>
                        <a:lnTo>
                          <a:pt x="741" y="49"/>
                        </a:lnTo>
                        <a:lnTo>
                          <a:pt x="776" y="42"/>
                        </a:lnTo>
                        <a:lnTo>
                          <a:pt x="810" y="36"/>
                        </a:lnTo>
                        <a:lnTo>
                          <a:pt x="842" y="30"/>
                        </a:lnTo>
                        <a:lnTo>
                          <a:pt x="872" y="25"/>
                        </a:lnTo>
                        <a:lnTo>
                          <a:pt x="902" y="21"/>
                        </a:lnTo>
                        <a:lnTo>
                          <a:pt x="933" y="25"/>
                        </a:lnTo>
                        <a:lnTo>
                          <a:pt x="971" y="4"/>
                        </a:lnTo>
                        <a:lnTo>
                          <a:pt x="972" y="4"/>
                        </a:lnTo>
                        <a:lnTo>
                          <a:pt x="975" y="3"/>
                        </a:lnTo>
                        <a:lnTo>
                          <a:pt x="980" y="2"/>
                        </a:lnTo>
                        <a:lnTo>
                          <a:pt x="986" y="1"/>
                        </a:lnTo>
                        <a:lnTo>
                          <a:pt x="992" y="0"/>
                        </a:lnTo>
                        <a:lnTo>
                          <a:pt x="1000" y="1"/>
                        </a:lnTo>
                        <a:lnTo>
                          <a:pt x="1007" y="2"/>
                        </a:lnTo>
                        <a:lnTo>
                          <a:pt x="1014" y="4"/>
                        </a:lnTo>
                        <a:lnTo>
                          <a:pt x="1034" y="11"/>
                        </a:lnTo>
                        <a:lnTo>
                          <a:pt x="1054" y="16"/>
                        </a:lnTo>
                        <a:lnTo>
                          <a:pt x="1071" y="19"/>
                        </a:lnTo>
                        <a:lnTo>
                          <a:pt x="1087" y="21"/>
                        </a:lnTo>
                        <a:lnTo>
                          <a:pt x="1099" y="22"/>
                        </a:lnTo>
                        <a:lnTo>
                          <a:pt x="1109" y="22"/>
                        </a:lnTo>
                        <a:lnTo>
                          <a:pt x="1115" y="21"/>
                        </a:lnTo>
                        <a:lnTo>
                          <a:pt x="1117" y="21"/>
                        </a:lnTo>
                        <a:lnTo>
                          <a:pt x="1120" y="21"/>
                        </a:lnTo>
                        <a:lnTo>
                          <a:pt x="1124" y="22"/>
                        </a:lnTo>
                        <a:lnTo>
                          <a:pt x="1132" y="24"/>
                        </a:lnTo>
                        <a:lnTo>
                          <a:pt x="1143" y="26"/>
                        </a:lnTo>
                        <a:lnTo>
                          <a:pt x="1156" y="28"/>
                        </a:lnTo>
                        <a:lnTo>
                          <a:pt x="1173" y="31"/>
                        </a:lnTo>
                        <a:lnTo>
                          <a:pt x="1191" y="36"/>
                        </a:lnTo>
                        <a:lnTo>
                          <a:pt x="1212" y="40"/>
                        </a:lnTo>
                        <a:lnTo>
                          <a:pt x="1235" y="45"/>
                        </a:lnTo>
                        <a:lnTo>
                          <a:pt x="1260" y="50"/>
                        </a:lnTo>
                        <a:lnTo>
                          <a:pt x="1287" y="55"/>
                        </a:lnTo>
                        <a:lnTo>
                          <a:pt x="1314" y="61"/>
                        </a:lnTo>
                        <a:lnTo>
                          <a:pt x="1343" y="68"/>
                        </a:lnTo>
                        <a:lnTo>
                          <a:pt x="1374" y="76"/>
                        </a:lnTo>
                        <a:lnTo>
                          <a:pt x="1405" y="83"/>
                        </a:lnTo>
                        <a:lnTo>
                          <a:pt x="1437" y="91"/>
                        </a:lnTo>
                        <a:lnTo>
                          <a:pt x="1470" y="100"/>
                        </a:lnTo>
                        <a:lnTo>
                          <a:pt x="1503" y="108"/>
                        </a:lnTo>
                        <a:lnTo>
                          <a:pt x="1537" y="119"/>
                        </a:lnTo>
                        <a:lnTo>
                          <a:pt x="1570" y="128"/>
                        </a:lnTo>
                        <a:lnTo>
                          <a:pt x="1604" y="138"/>
                        </a:lnTo>
                        <a:lnTo>
                          <a:pt x="1636" y="149"/>
                        </a:lnTo>
                        <a:lnTo>
                          <a:pt x="1670" y="160"/>
                        </a:lnTo>
                        <a:lnTo>
                          <a:pt x="1702" y="171"/>
                        </a:lnTo>
                        <a:lnTo>
                          <a:pt x="1734" y="183"/>
                        </a:lnTo>
                        <a:lnTo>
                          <a:pt x="1764" y="196"/>
                        </a:lnTo>
                        <a:lnTo>
                          <a:pt x="1793" y="208"/>
                        </a:lnTo>
                        <a:lnTo>
                          <a:pt x="1821" y="220"/>
                        </a:lnTo>
                        <a:lnTo>
                          <a:pt x="1848" y="234"/>
                        </a:lnTo>
                        <a:lnTo>
                          <a:pt x="1873" y="247"/>
                        </a:lnTo>
                        <a:lnTo>
                          <a:pt x="1896" y="260"/>
                        </a:lnTo>
                        <a:lnTo>
                          <a:pt x="1917" y="275"/>
                        </a:lnTo>
                        <a:lnTo>
                          <a:pt x="1918" y="297"/>
                        </a:lnTo>
                        <a:lnTo>
                          <a:pt x="1918" y="359"/>
                        </a:lnTo>
                        <a:lnTo>
                          <a:pt x="1917" y="450"/>
                        </a:lnTo>
                        <a:lnTo>
                          <a:pt x="1913" y="564"/>
                        </a:lnTo>
                        <a:lnTo>
                          <a:pt x="1905" y="690"/>
                        </a:lnTo>
                        <a:lnTo>
                          <a:pt x="1891" y="821"/>
                        </a:lnTo>
                        <a:lnTo>
                          <a:pt x="1869" y="945"/>
                        </a:lnTo>
                        <a:lnTo>
                          <a:pt x="1838" y="1057"/>
                        </a:lnTo>
                        <a:lnTo>
                          <a:pt x="1837" y="1058"/>
                        </a:lnTo>
                        <a:lnTo>
                          <a:pt x="1834" y="1059"/>
                        </a:lnTo>
                        <a:lnTo>
                          <a:pt x="1829" y="1060"/>
                        </a:lnTo>
                        <a:lnTo>
                          <a:pt x="1822" y="1061"/>
                        </a:lnTo>
                        <a:lnTo>
                          <a:pt x="1814" y="1061"/>
                        </a:lnTo>
                        <a:lnTo>
                          <a:pt x="1805" y="1059"/>
                        </a:lnTo>
                        <a:lnTo>
                          <a:pt x="1794" y="1055"/>
                        </a:lnTo>
                        <a:lnTo>
                          <a:pt x="1783" y="1049"/>
                        </a:lnTo>
                        <a:lnTo>
                          <a:pt x="1772" y="1042"/>
                        </a:lnTo>
                        <a:lnTo>
                          <a:pt x="1761" y="1040"/>
                        </a:lnTo>
                        <a:lnTo>
                          <a:pt x="1749" y="1040"/>
                        </a:lnTo>
                        <a:lnTo>
                          <a:pt x="1738" y="1042"/>
                        </a:lnTo>
                        <a:lnTo>
                          <a:pt x="1728" y="1045"/>
                        </a:lnTo>
                        <a:lnTo>
                          <a:pt x="1718" y="1049"/>
                        </a:lnTo>
                        <a:lnTo>
                          <a:pt x="1711" y="1052"/>
                        </a:lnTo>
                        <a:lnTo>
                          <a:pt x="1705" y="1053"/>
                        </a:lnTo>
                        <a:lnTo>
                          <a:pt x="1701" y="1053"/>
                        </a:lnTo>
                        <a:lnTo>
                          <a:pt x="1695" y="1052"/>
                        </a:lnTo>
                        <a:lnTo>
                          <a:pt x="1687" y="1050"/>
                        </a:lnTo>
                        <a:lnTo>
                          <a:pt x="1675" y="1048"/>
                        </a:lnTo>
                        <a:lnTo>
                          <a:pt x="1663" y="1044"/>
                        </a:lnTo>
                        <a:lnTo>
                          <a:pt x="1649" y="1041"/>
                        </a:lnTo>
                        <a:lnTo>
                          <a:pt x="1633" y="1037"/>
                        </a:lnTo>
                        <a:lnTo>
                          <a:pt x="1617" y="1033"/>
                        </a:lnTo>
                        <a:lnTo>
                          <a:pt x="1601" y="1028"/>
                        </a:lnTo>
                        <a:lnTo>
                          <a:pt x="1583" y="1023"/>
                        </a:lnTo>
                        <a:lnTo>
                          <a:pt x="1565" y="1017"/>
                        </a:lnTo>
                        <a:lnTo>
                          <a:pt x="1547" y="1011"/>
                        </a:lnTo>
                        <a:lnTo>
                          <a:pt x="1530" y="1004"/>
                        </a:lnTo>
                        <a:lnTo>
                          <a:pt x="1513" y="997"/>
                        </a:lnTo>
                        <a:lnTo>
                          <a:pt x="1497" y="990"/>
                        </a:lnTo>
                        <a:lnTo>
                          <a:pt x="1483" y="983"/>
                        </a:lnTo>
                        <a:lnTo>
                          <a:pt x="1469" y="977"/>
                        </a:lnTo>
                        <a:lnTo>
                          <a:pt x="1448" y="967"/>
                        </a:lnTo>
                        <a:lnTo>
                          <a:pt x="1421" y="956"/>
                        </a:lnTo>
                        <a:lnTo>
                          <a:pt x="1389" y="943"/>
                        </a:lnTo>
                        <a:lnTo>
                          <a:pt x="1352" y="928"/>
                        </a:lnTo>
                        <a:lnTo>
                          <a:pt x="1313" y="913"/>
                        </a:lnTo>
                        <a:lnTo>
                          <a:pt x="1273" y="897"/>
                        </a:lnTo>
                        <a:lnTo>
                          <a:pt x="1231" y="879"/>
                        </a:lnTo>
                        <a:lnTo>
                          <a:pt x="1190" y="863"/>
                        </a:lnTo>
                        <a:lnTo>
                          <a:pt x="1150" y="846"/>
                        </a:lnTo>
                        <a:lnTo>
                          <a:pt x="1113" y="830"/>
                        </a:lnTo>
                        <a:lnTo>
                          <a:pt x="1080" y="816"/>
                        </a:lnTo>
                        <a:lnTo>
                          <a:pt x="1050" y="803"/>
                        </a:lnTo>
                        <a:lnTo>
                          <a:pt x="1026" y="792"/>
                        </a:lnTo>
                        <a:lnTo>
                          <a:pt x="1010" y="783"/>
                        </a:lnTo>
                        <a:lnTo>
                          <a:pt x="1001" y="777"/>
                        </a:lnTo>
                        <a:lnTo>
                          <a:pt x="991" y="763"/>
                        </a:lnTo>
                        <a:lnTo>
                          <a:pt x="979" y="772"/>
                        </a:lnTo>
                        <a:lnTo>
                          <a:pt x="962" y="755"/>
                        </a:lnTo>
                        <a:lnTo>
                          <a:pt x="945" y="768"/>
                        </a:lnTo>
                        <a:lnTo>
                          <a:pt x="936" y="751"/>
                        </a:lnTo>
                        <a:lnTo>
                          <a:pt x="935" y="753"/>
                        </a:lnTo>
                        <a:lnTo>
                          <a:pt x="931" y="759"/>
                        </a:lnTo>
                        <a:lnTo>
                          <a:pt x="922" y="767"/>
                        </a:lnTo>
                        <a:lnTo>
                          <a:pt x="906" y="777"/>
                        </a:lnTo>
                        <a:lnTo>
                          <a:pt x="897" y="782"/>
                        </a:lnTo>
                        <a:lnTo>
                          <a:pt x="877" y="791"/>
                        </a:lnTo>
                        <a:lnTo>
                          <a:pt x="851" y="804"/>
                        </a:lnTo>
                        <a:lnTo>
                          <a:pt x="818" y="821"/>
                        </a:lnTo>
                        <a:lnTo>
                          <a:pt x="779" y="839"/>
                        </a:lnTo>
                        <a:lnTo>
                          <a:pt x="737" y="860"/>
                        </a:lnTo>
                        <a:lnTo>
                          <a:pt x="692" y="882"/>
                        </a:lnTo>
                        <a:lnTo>
                          <a:pt x="645" y="905"/>
                        </a:lnTo>
                        <a:lnTo>
                          <a:pt x="596" y="927"/>
                        </a:lnTo>
                        <a:lnTo>
                          <a:pt x="550" y="950"/>
                        </a:lnTo>
                        <a:lnTo>
                          <a:pt x="505" y="972"/>
                        </a:lnTo>
                        <a:lnTo>
                          <a:pt x="464" y="991"/>
                        </a:lnTo>
                        <a:lnTo>
                          <a:pt x="427" y="1009"/>
                        </a:lnTo>
                        <a:lnTo>
                          <a:pt x="396" y="1023"/>
                        </a:lnTo>
                        <a:lnTo>
                          <a:pt x="372" y="1033"/>
                        </a:lnTo>
                        <a:lnTo>
                          <a:pt x="356" y="1039"/>
                        </a:lnTo>
                        <a:lnTo>
                          <a:pt x="355" y="1039"/>
                        </a:lnTo>
                        <a:lnTo>
                          <a:pt x="350" y="1041"/>
                        </a:lnTo>
                        <a:lnTo>
                          <a:pt x="344" y="1043"/>
                        </a:lnTo>
                        <a:lnTo>
                          <a:pt x="336" y="1045"/>
                        </a:lnTo>
                        <a:lnTo>
                          <a:pt x="325" y="1049"/>
                        </a:lnTo>
                        <a:lnTo>
                          <a:pt x="313" y="1052"/>
                        </a:lnTo>
                        <a:lnTo>
                          <a:pt x="300" y="1056"/>
                        </a:lnTo>
                        <a:lnTo>
                          <a:pt x="286" y="1059"/>
                        </a:lnTo>
                        <a:lnTo>
                          <a:pt x="271" y="1062"/>
                        </a:lnTo>
                        <a:lnTo>
                          <a:pt x="257" y="1065"/>
                        </a:lnTo>
                        <a:lnTo>
                          <a:pt x="242" y="1067"/>
                        </a:lnTo>
                        <a:lnTo>
                          <a:pt x="227" y="1068"/>
                        </a:lnTo>
                        <a:lnTo>
                          <a:pt x="214" y="1069"/>
                        </a:lnTo>
                        <a:lnTo>
                          <a:pt x="202" y="1069"/>
                        </a:lnTo>
                        <a:lnTo>
                          <a:pt x="190" y="1068"/>
                        </a:lnTo>
                        <a:lnTo>
                          <a:pt x="180" y="1065"/>
                        </a:lnTo>
                        <a:lnTo>
                          <a:pt x="163" y="1048"/>
                        </a:lnTo>
                        <a:lnTo>
                          <a:pt x="141" y="1053"/>
                        </a:lnTo>
                        <a:lnTo>
                          <a:pt x="134" y="1024"/>
                        </a:lnTo>
                        <a:lnTo>
                          <a:pt x="115" y="948"/>
                        </a:lnTo>
                        <a:lnTo>
                          <a:pt x="91" y="838"/>
                        </a:lnTo>
                        <a:lnTo>
                          <a:pt x="62" y="708"/>
                        </a:lnTo>
                        <a:lnTo>
                          <a:pt x="34" y="569"/>
                        </a:lnTo>
                        <a:lnTo>
                          <a:pt x="13" y="438"/>
                        </a:lnTo>
                        <a:lnTo>
                          <a:pt x="0" y="327"/>
                        </a:lnTo>
                        <a:lnTo>
                          <a:pt x="0" y="249"/>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09" name="Freeform 702"/>
                  <p:cNvSpPr>
                    <a:spLocks/>
                  </p:cNvSpPr>
                  <p:nvPr/>
                </p:nvSpPr>
                <p:spPr bwMode="auto">
                  <a:xfrm>
                    <a:off x="3086" y="2711"/>
                    <a:ext cx="78" cy="264"/>
                  </a:xfrm>
                  <a:custGeom>
                    <a:avLst/>
                    <a:gdLst>
                      <a:gd name="T0" fmla="*/ 3 w 234"/>
                      <a:gd name="T1" fmla="*/ 3 h 791"/>
                      <a:gd name="T2" fmla="*/ 0 w 234"/>
                      <a:gd name="T3" fmla="*/ 10 h 791"/>
                      <a:gd name="T4" fmla="*/ 2 w 234"/>
                      <a:gd name="T5" fmla="*/ 27 h 791"/>
                      <a:gd name="T6" fmla="*/ 14 w 234"/>
                      <a:gd name="T7" fmla="*/ 91 h 791"/>
                      <a:gd name="T8" fmla="*/ 30 w 234"/>
                      <a:gd name="T9" fmla="*/ 175 h 791"/>
                      <a:gd name="T10" fmla="*/ 41 w 234"/>
                      <a:gd name="T11" fmla="*/ 237 h 791"/>
                      <a:gd name="T12" fmla="*/ 43 w 234"/>
                      <a:gd name="T13" fmla="*/ 250 h 791"/>
                      <a:gd name="T14" fmla="*/ 44 w 234"/>
                      <a:gd name="T15" fmla="*/ 256 h 791"/>
                      <a:gd name="T16" fmla="*/ 48 w 234"/>
                      <a:gd name="T17" fmla="*/ 256 h 791"/>
                      <a:gd name="T18" fmla="*/ 51 w 234"/>
                      <a:gd name="T19" fmla="*/ 254 h 791"/>
                      <a:gd name="T20" fmla="*/ 52 w 234"/>
                      <a:gd name="T21" fmla="*/ 250 h 791"/>
                      <a:gd name="T22" fmla="*/ 49 w 234"/>
                      <a:gd name="T23" fmla="*/ 219 h 791"/>
                      <a:gd name="T24" fmla="*/ 52 w 234"/>
                      <a:gd name="T25" fmla="*/ 229 h 791"/>
                      <a:gd name="T26" fmla="*/ 56 w 234"/>
                      <a:gd name="T27" fmla="*/ 243 h 791"/>
                      <a:gd name="T28" fmla="*/ 59 w 234"/>
                      <a:gd name="T29" fmla="*/ 254 h 791"/>
                      <a:gd name="T30" fmla="*/ 60 w 234"/>
                      <a:gd name="T31" fmla="*/ 258 h 791"/>
                      <a:gd name="T32" fmla="*/ 62 w 234"/>
                      <a:gd name="T33" fmla="*/ 261 h 791"/>
                      <a:gd name="T34" fmla="*/ 66 w 234"/>
                      <a:gd name="T35" fmla="*/ 264 h 791"/>
                      <a:gd name="T36" fmla="*/ 73 w 234"/>
                      <a:gd name="T37" fmla="*/ 264 h 791"/>
                      <a:gd name="T38" fmla="*/ 77 w 234"/>
                      <a:gd name="T39" fmla="*/ 262 h 791"/>
                      <a:gd name="T40" fmla="*/ 78 w 234"/>
                      <a:gd name="T41" fmla="*/ 259 h 791"/>
                      <a:gd name="T42" fmla="*/ 72 w 234"/>
                      <a:gd name="T43" fmla="*/ 247 h 791"/>
                      <a:gd name="T44" fmla="*/ 66 w 234"/>
                      <a:gd name="T45" fmla="*/ 229 h 791"/>
                      <a:gd name="T46" fmla="*/ 59 w 234"/>
                      <a:gd name="T47" fmla="*/ 208 h 791"/>
                      <a:gd name="T48" fmla="*/ 54 w 234"/>
                      <a:gd name="T49" fmla="*/ 192 h 791"/>
                      <a:gd name="T50" fmla="*/ 52 w 234"/>
                      <a:gd name="T51" fmla="*/ 183 h 791"/>
                      <a:gd name="T52" fmla="*/ 46 w 234"/>
                      <a:gd name="T53" fmla="*/ 151 h 791"/>
                      <a:gd name="T54" fmla="*/ 38 w 234"/>
                      <a:gd name="T55" fmla="*/ 107 h 791"/>
                      <a:gd name="T56" fmla="*/ 32 w 234"/>
                      <a:gd name="T57" fmla="*/ 69 h 791"/>
                      <a:gd name="T58" fmla="*/ 31 w 234"/>
                      <a:gd name="T59" fmla="*/ 41 h 791"/>
                      <a:gd name="T60" fmla="*/ 30 w 234"/>
                      <a:gd name="T61" fmla="*/ 14 h 791"/>
                      <a:gd name="T62" fmla="*/ 30 w 234"/>
                      <a:gd name="T63" fmla="*/ 9 h 791"/>
                      <a:gd name="T64" fmla="*/ 28 w 234"/>
                      <a:gd name="T65" fmla="*/ 5 h 791"/>
                      <a:gd name="T66" fmla="*/ 24 w 234"/>
                      <a:gd name="T67" fmla="*/ 1 h 791"/>
                      <a:gd name="T68" fmla="*/ 20 w 234"/>
                      <a:gd name="T69" fmla="*/ 0 h 791"/>
                      <a:gd name="T70" fmla="*/ 16 w 234"/>
                      <a:gd name="T71" fmla="*/ 6 h 791"/>
                      <a:gd name="T72" fmla="*/ 14 w 234"/>
                      <a:gd name="T73" fmla="*/ 9 h 791"/>
                      <a:gd name="T74" fmla="*/ 14 w 234"/>
                      <a:gd name="T75" fmla="*/ 9 h 791"/>
                      <a:gd name="T76" fmla="*/ 12 w 234"/>
                      <a:gd name="T77" fmla="*/ 6 h 791"/>
                      <a:gd name="T78" fmla="*/ 9 w 234"/>
                      <a:gd name="T79" fmla="*/ 3 h 791"/>
                      <a:gd name="T80" fmla="*/ 5 w 234"/>
                      <a:gd name="T81" fmla="*/ 1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4" h="791">
                        <a:moveTo>
                          <a:pt x="11" y="5"/>
                        </a:moveTo>
                        <a:lnTo>
                          <a:pt x="9" y="9"/>
                        </a:lnTo>
                        <a:lnTo>
                          <a:pt x="4" y="17"/>
                        </a:lnTo>
                        <a:lnTo>
                          <a:pt x="0" y="30"/>
                        </a:lnTo>
                        <a:lnTo>
                          <a:pt x="0" y="46"/>
                        </a:lnTo>
                        <a:lnTo>
                          <a:pt x="6" y="81"/>
                        </a:lnTo>
                        <a:lnTo>
                          <a:pt x="21" y="163"/>
                        </a:lnTo>
                        <a:lnTo>
                          <a:pt x="42" y="273"/>
                        </a:lnTo>
                        <a:lnTo>
                          <a:pt x="66" y="399"/>
                        </a:lnTo>
                        <a:lnTo>
                          <a:pt x="89" y="523"/>
                        </a:lnTo>
                        <a:lnTo>
                          <a:pt x="110" y="632"/>
                        </a:lnTo>
                        <a:lnTo>
                          <a:pt x="124" y="710"/>
                        </a:lnTo>
                        <a:lnTo>
                          <a:pt x="129" y="740"/>
                        </a:lnTo>
                        <a:lnTo>
                          <a:pt x="129" y="749"/>
                        </a:lnTo>
                        <a:lnTo>
                          <a:pt x="130" y="759"/>
                        </a:lnTo>
                        <a:lnTo>
                          <a:pt x="132" y="767"/>
                        </a:lnTo>
                        <a:lnTo>
                          <a:pt x="137" y="769"/>
                        </a:lnTo>
                        <a:lnTo>
                          <a:pt x="143" y="766"/>
                        </a:lnTo>
                        <a:lnTo>
                          <a:pt x="150" y="763"/>
                        </a:lnTo>
                        <a:lnTo>
                          <a:pt x="153" y="761"/>
                        </a:lnTo>
                        <a:lnTo>
                          <a:pt x="155" y="760"/>
                        </a:lnTo>
                        <a:lnTo>
                          <a:pt x="155" y="749"/>
                        </a:lnTo>
                        <a:lnTo>
                          <a:pt x="146" y="653"/>
                        </a:lnTo>
                        <a:lnTo>
                          <a:pt x="147" y="657"/>
                        </a:lnTo>
                        <a:lnTo>
                          <a:pt x="151" y="670"/>
                        </a:lnTo>
                        <a:lnTo>
                          <a:pt x="156" y="687"/>
                        </a:lnTo>
                        <a:lnTo>
                          <a:pt x="163" y="707"/>
                        </a:lnTo>
                        <a:lnTo>
                          <a:pt x="169" y="727"/>
                        </a:lnTo>
                        <a:lnTo>
                          <a:pt x="174" y="747"/>
                        </a:lnTo>
                        <a:lnTo>
                          <a:pt x="178" y="761"/>
                        </a:lnTo>
                        <a:lnTo>
                          <a:pt x="179" y="769"/>
                        </a:lnTo>
                        <a:lnTo>
                          <a:pt x="180" y="773"/>
                        </a:lnTo>
                        <a:lnTo>
                          <a:pt x="182" y="778"/>
                        </a:lnTo>
                        <a:lnTo>
                          <a:pt x="186" y="783"/>
                        </a:lnTo>
                        <a:lnTo>
                          <a:pt x="192" y="787"/>
                        </a:lnTo>
                        <a:lnTo>
                          <a:pt x="198" y="790"/>
                        </a:lnTo>
                        <a:lnTo>
                          <a:pt x="207" y="791"/>
                        </a:lnTo>
                        <a:lnTo>
                          <a:pt x="218" y="790"/>
                        </a:lnTo>
                        <a:lnTo>
                          <a:pt x="231" y="786"/>
                        </a:lnTo>
                        <a:lnTo>
                          <a:pt x="232" y="786"/>
                        </a:lnTo>
                        <a:lnTo>
                          <a:pt x="234" y="785"/>
                        </a:lnTo>
                        <a:lnTo>
                          <a:pt x="233" y="776"/>
                        </a:lnTo>
                        <a:lnTo>
                          <a:pt x="224" y="758"/>
                        </a:lnTo>
                        <a:lnTo>
                          <a:pt x="217" y="740"/>
                        </a:lnTo>
                        <a:lnTo>
                          <a:pt x="208" y="715"/>
                        </a:lnTo>
                        <a:lnTo>
                          <a:pt x="198" y="685"/>
                        </a:lnTo>
                        <a:lnTo>
                          <a:pt x="188" y="653"/>
                        </a:lnTo>
                        <a:lnTo>
                          <a:pt x="177" y="622"/>
                        </a:lnTo>
                        <a:lnTo>
                          <a:pt x="169" y="596"/>
                        </a:lnTo>
                        <a:lnTo>
                          <a:pt x="163" y="576"/>
                        </a:lnTo>
                        <a:lnTo>
                          <a:pt x="160" y="566"/>
                        </a:lnTo>
                        <a:lnTo>
                          <a:pt x="157" y="548"/>
                        </a:lnTo>
                        <a:lnTo>
                          <a:pt x="149" y="508"/>
                        </a:lnTo>
                        <a:lnTo>
                          <a:pt x="137" y="453"/>
                        </a:lnTo>
                        <a:lnTo>
                          <a:pt x="125" y="387"/>
                        </a:lnTo>
                        <a:lnTo>
                          <a:pt x="113" y="321"/>
                        </a:lnTo>
                        <a:lnTo>
                          <a:pt x="102" y="258"/>
                        </a:lnTo>
                        <a:lnTo>
                          <a:pt x="95" y="207"/>
                        </a:lnTo>
                        <a:lnTo>
                          <a:pt x="92" y="173"/>
                        </a:lnTo>
                        <a:lnTo>
                          <a:pt x="92" y="124"/>
                        </a:lnTo>
                        <a:lnTo>
                          <a:pt x="91" y="77"/>
                        </a:lnTo>
                        <a:lnTo>
                          <a:pt x="90" y="41"/>
                        </a:lnTo>
                        <a:lnTo>
                          <a:pt x="90" y="28"/>
                        </a:lnTo>
                        <a:lnTo>
                          <a:pt x="89" y="26"/>
                        </a:lnTo>
                        <a:lnTo>
                          <a:pt x="87" y="22"/>
                        </a:lnTo>
                        <a:lnTo>
                          <a:pt x="83" y="16"/>
                        </a:lnTo>
                        <a:lnTo>
                          <a:pt x="78" y="9"/>
                        </a:lnTo>
                        <a:lnTo>
                          <a:pt x="73" y="3"/>
                        </a:lnTo>
                        <a:lnTo>
                          <a:pt x="68" y="0"/>
                        </a:lnTo>
                        <a:lnTo>
                          <a:pt x="61" y="0"/>
                        </a:lnTo>
                        <a:lnTo>
                          <a:pt x="56" y="5"/>
                        </a:lnTo>
                        <a:lnTo>
                          <a:pt x="48" y="19"/>
                        </a:lnTo>
                        <a:lnTo>
                          <a:pt x="44" y="25"/>
                        </a:lnTo>
                        <a:lnTo>
                          <a:pt x="42" y="28"/>
                        </a:lnTo>
                        <a:lnTo>
                          <a:pt x="41" y="27"/>
                        </a:lnTo>
                        <a:lnTo>
                          <a:pt x="39" y="23"/>
                        </a:lnTo>
                        <a:lnTo>
                          <a:pt x="36" y="18"/>
                        </a:lnTo>
                        <a:lnTo>
                          <a:pt x="32" y="13"/>
                        </a:lnTo>
                        <a:lnTo>
                          <a:pt x="27" y="8"/>
                        </a:lnTo>
                        <a:lnTo>
                          <a:pt x="21" y="4"/>
                        </a:lnTo>
                        <a:lnTo>
                          <a:pt x="16" y="3"/>
                        </a:lnTo>
                        <a:lnTo>
                          <a:pt x="11" y="5"/>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0" name="Freeform 703"/>
                  <p:cNvSpPr>
                    <a:spLocks/>
                  </p:cNvSpPr>
                  <p:nvPr/>
                </p:nvSpPr>
                <p:spPr bwMode="auto">
                  <a:xfrm>
                    <a:off x="3123" y="2653"/>
                    <a:ext cx="268" cy="311"/>
                  </a:xfrm>
                  <a:custGeom>
                    <a:avLst/>
                    <a:gdLst>
                      <a:gd name="T0" fmla="*/ 3 w 804"/>
                      <a:gd name="T1" fmla="*/ 69 h 934"/>
                      <a:gd name="T2" fmla="*/ 1 w 804"/>
                      <a:gd name="T3" fmla="*/ 80 h 934"/>
                      <a:gd name="T4" fmla="*/ 1 w 804"/>
                      <a:gd name="T5" fmla="*/ 100 h 934"/>
                      <a:gd name="T6" fmla="*/ 4 w 804"/>
                      <a:gd name="T7" fmla="*/ 144 h 934"/>
                      <a:gd name="T8" fmla="*/ 8 w 804"/>
                      <a:gd name="T9" fmla="*/ 165 h 934"/>
                      <a:gd name="T10" fmla="*/ 14 w 804"/>
                      <a:gd name="T11" fmla="*/ 192 h 934"/>
                      <a:gd name="T12" fmla="*/ 20 w 804"/>
                      <a:gd name="T13" fmla="*/ 224 h 934"/>
                      <a:gd name="T14" fmla="*/ 24 w 804"/>
                      <a:gd name="T15" fmla="*/ 247 h 934"/>
                      <a:gd name="T16" fmla="*/ 38 w 804"/>
                      <a:gd name="T17" fmla="*/ 289 h 934"/>
                      <a:gd name="T18" fmla="*/ 50 w 804"/>
                      <a:gd name="T19" fmla="*/ 311 h 934"/>
                      <a:gd name="T20" fmla="*/ 56 w 804"/>
                      <a:gd name="T21" fmla="*/ 311 h 934"/>
                      <a:gd name="T22" fmla="*/ 64 w 804"/>
                      <a:gd name="T23" fmla="*/ 311 h 934"/>
                      <a:gd name="T24" fmla="*/ 72 w 804"/>
                      <a:gd name="T25" fmla="*/ 311 h 934"/>
                      <a:gd name="T26" fmla="*/ 75 w 804"/>
                      <a:gd name="T27" fmla="*/ 310 h 934"/>
                      <a:gd name="T28" fmla="*/ 81 w 804"/>
                      <a:gd name="T29" fmla="*/ 308 h 934"/>
                      <a:gd name="T30" fmla="*/ 89 w 804"/>
                      <a:gd name="T31" fmla="*/ 304 h 934"/>
                      <a:gd name="T32" fmla="*/ 99 w 804"/>
                      <a:gd name="T33" fmla="*/ 299 h 934"/>
                      <a:gd name="T34" fmla="*/ 110 w 804"/>
                      <a:gd name="T35" fmla="*/ 294 h 934"/>
                      <a:gd name="T36" fmla="*/ 121 w 804"/>
                      <a:gd name="T37" fmla="*/ 288 h 934"/>
                      <a:gd name="T38" fmla="*/ 129 w 804"/>
                      <a:gd name="T39" fmla="*/ 284 h 934"/>
                      <a:gd name="T40" fmla="*/ 136 w 804"/>
                      <a:gd name="T41" fmla="*/ 280 h 934"/>
                      <a:gd name="T42" fmla="*/ 141 w 804"/>
                      <a:gd name="T43" fmla="*/ 276 h 934"/>
                      <a:gd name="T44" fmla="*/ 150 w 804"/>
                      <a:gd name="T45" fmla="*/ 272 h 934"/>
                      <a:gd name="T46" fmla="*/ 159 w 804"/>
                      <a:gd name="T47" fmla="*/ 268 h 934"/>
                      <a:gd name="T48" fmla="*/ 166 w 804"/>
                      <a:gd name="T49" fmla="*/ 265 h 934"/>
                      <a:gd name="T50" fmla="*/ 169 w 804"/>
                      <a:gd name="T51" fmla="*/ 264 h 934"/>
                      <a:gd name="T52" fmla="*/ 174 w 804"/>
                      <a:gd name="T53" fmla="*/ 262 h 934"/>
                      <a:gd name="T54" fmla="*/ 181 w 804"/>
                      <a:gd name="T55" fmla="*/ 259 h 934"/>
                      <a:gd name="T56" fmla="*/ 191 w 804"/>
                      <a:gd name="T57" fmla="*/ 255 h 934"/>
                      <a:gd name="T58" fmla="*/ 201 w 804"/>
                      <a:gd name="T59" fmla="*/ 250 h 934"/>
                      <a:gd name="T60" fmla="*/ 211 w 804"/>
                      <a:gd name="T61" fmla="*/ 246 h 934"/>
                      <a:gd name="T62" fmla="*/ 221 w 804"/>
                      <a:gd name="T63" fmla="*/ 241 h 934"/>
                      <a:gd name="T64" fmla="*/ 228 w 804"/>
                      <a:gd name="T65" fmla="*/ 236 h 934"/>
                      <a:gd name="T66" fmla="*/ 235 w 804"/>
                      <a:gd name="T67" fmla="*/ 231 h 934"/>
                      <a:gd name="T68" fmla="*/ 246 w 804"/>
                      <a:gd name="T69" fmla="*/ 224 h 934"/>
                      <a:gd name="T70" fmla="*/ 256 w 804"/>
                      <a:gd name="T71" fmla="*/ 219 h 934"/>
                      <a:gd name="T72" fmla="*/ 262 w 804"/>
                      <a:gd name="T73" fmla="*/ 216 h 934"/>
                      <a:gd name="T74" fmla="*/ 264 w 804"/>
                      <a:gd name="T75" fmla="*/ 211 h 934"/>
                      <a:gd name="T76" fmla="*/ 267 w 804"/>
                      <a:gd name="T77" fmla="*/ 187 h 934"/>
                      <a:gd name="T78" fmla="*/ 267 w 804"/>
                      <a:gd name="T79" fmla="*/ 161 h 934"/>
                      <a:gd name="T80" fmla="*/ 262 w 804"/>
                      <a:gd name="T81" fmla="*/ 106 h 934"/>
                      <a:gd name="T82" fmla="*/ 261 w 804"/>
                      <a:gd name="T83" fmla="*/ 80 h 934"/>
                      <a:gd name="T84" fmla="*/ 258 w 804"/>
                      <a:gd name="T85" fmla="*/ 19 h 934"/>
                      <a:gd name="T86" fmla="*/ 254 w 804"/>
                      <a:gd name="T87" fmla="*/ 1 h 934"/>
                      <a:gd name="T88" fmla="*/ 249 w 804"/>
                      <a:gd name="T89" fmla="*/ 0 h 934"/>
                      <a:gd name="T90" fmla="*/ 244 w 804"/>
                      <a:gd name="T91" fmla="*/ 1 h 934"/>
                      <a:gd name="T92" fmla="*/ 238 w 804"/>
                      <a:gd name="T93" fmla="*/ 4 h 934"/>
                      <a:gd name="T94" fmla="*/ 233 w 804"/>
                      <a:gd name="T95" fmla="*/ 7 h 934"/>
                      <a:gd name="T96" fmla="*/ 225 w 804"/>
                      <a:gd name="T97" fmla="*/ 11 h 934"/>
                      <a:gd name="T98" fmla="*/ 213 w 804"/>
                      <a:gd name="T99" fmla="*/ 16 h 934"/>
                      <a:gd name="T100" fmla="*/ 197 w 804"/>
                      <a:gd name="T101" fmla="*/ 21 h 934"/>
                      <a:gd name="T102" fmla="*/ 181 w 804"/>
                      <a:gd name="T103" fmla="*/ 26 h 934"/>
                      <a:gd name="T104" fmla="*/ 164 w 804"/>
                      <a:gd name="T105" fmla="*/ 31 h 934"/>
                      <a:gd name="T106" fmla="*/ 149 w 804"/>
                      <a:gd name="T107" fmla="*/ 36 h 934"/>
                      <a:gd name="T108" fmla="*/ 137 w 804"/>
                      <a:gd name="T109" fmla="*/ 39 h 934"/>
                      <a:gd name="T110" fmla="*/ 129 w 804"/>
                      <a:gd name="T111" fmla="*/ 40 h 934"/>
                      <a:gd name="T112" fmla="*/ 119 w 804"/>
                      <a:gd name="T113" fmla="*/ 42 h 934"/>
                      <a:gd name="T114" fmla="*/ 102 w 804"/>
                      <a:gd name="T115" fmla="*/ 44 h 934"/>
                      <a:gd name="T116" fmla="*/ 82 w 804"/>
                      <a:gd name="T117" fmla="*/ 48 h 934"/>
                      <a:gd name="T118" fmla="*/ 60 w 804"/>
                      <a:gd name="T119" fmla="*/ 52 h 934"/>
                      <a:gd name="T120" fmla="*/ 39 w 804"/>
                      <a:gd name="T121" fmla="*/ 56 h 934"/>
                      <a:gd name="T122" fmla="*/ 21 w 804"/>
                      <a:gd name="T123" fmla="*/ 61 h 934"/>
                      <a:gd name="T124" fmla="*/ 8 w 804"/>
                      <a:gd name="T125" fmla="*/ 65 h 9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4" h="934">
                        <a:moveTo>
                          <a:pt x="11" y="203"/>
                        </a:moveTo>
                        <a:lnTo>
                          <a:pt x="9" y="208"/>
                        </a:lnTo>
                        <a:lnTo>
                          <a:pt x="6" y="223"/>
                        </a:lnTo>
                        <a:lnTo>
                          <a:pt x="2" y="241"/>
                        </a:lnTo>
                        <a:lnTo>
                          <a:pt x="0" y="260"/>
                        </a:lnTo>
                        <a:lnTo>
                          <a:pt x="2" y="299"/>
                        </a:lnTo>
                        <a:lnTo>
                          <a:pt x="7" y="365"/>
                        </a:lnTo>
                        <a:lnTo>
                          <a:pt x="13" y="433"/>
                        </a:lnTo>
                        <a:lnTo>
                          <a:pt x="19" y="476"/>
                        </a:lnTo>
                        <a:lnTo>
                          <a:pt x="24" y="496"/>
                        </a:lnTo>
                        <a:lnTo>
                          <a:pt x="31" y="530"/>
                        </a:lnTo>
                        <a:lnTo>
                          <a:pt x="41" y="576"/>
                        </a:lnTo>
                        <a:lnTo>
                          <a:pt x="51" y="625"/>
                        </a:lnTo>
                        <a:lnTo>
                          <a:pt x="60" y="672"/>
                        </a:lnTo>
                        <a:lnTo>
                          <a:pt x="68" y="713"/>
                        </a:lnTo>
                        <a:lnTo>
                          <a:pt x="73" y="742"/>
                        </a:lnTo>
                        <a:lnTo>
                          <a:pt x="76" y="752"/>
                        </a:lnTo>
                        <a:lnTo>
                          <a:pt x="114" y="868"/>
                        </a:lnTo>
                        <a:lnTo>
                          <a:pt x="148" y="933"/>
                        </a:lnTo>
                        <a:lnTo>
                          <a:pt x="151" y="933"/>
                        </a:lnTo>
                        <a:lnTo>
                          <a:pt x="159" y="933"/>
                        </a:lnTo>
                        <a:lnTo>
                          <a:pt x="169" y="934"/>
                        </a:lnTo>
                        <a:lnTo>
                          <a:pt x="181" y="934"/>
                        </a:lnTo>
                        <a:lnTo>
                          <a:pt x="193" y="934"/>
                        </a:lnTo>
                        <a:lnTo>
                          <a:pt x="206" y="934"/>
                        </a:lnTo>
                        <a:lnTo>
                          <a:pt x="216" y="934"/>
                        </a:lnTo>
                        <a:lnTo>
                          <a:pt x="222" y="933"/>
                        </a:lnTo>
                        <a:lnTo>
                          <a:pt x="226" y="932"/>
                        </a:lnTo>
                        <a:lnTo>
                          <a:pt x="232" y="929"/>
                        </a:lnTo>
                        <a:lnTo>
                          <a:pt x="242" y="925"/>
                        </a:lnTo>
                        <a:lnTo>
                          <a:pt x="254" y="918"/>
                        </a:lnTo>
                        <a:lnTo>
                          <a:pt x="267" y="912"/>
                        </a:lnTo>
                        <a:lnTo>
                          <a:pt x="282" y="905"/>
                        </a:lnTo>
                        <a:lnTo>
                          <a:pt x="297" y="898"/>
                        </a:lnTo>
                        <a:lnTo>
                          <a:pt x="313" y="890"/>
                        </a:lnTo>
                        <a:lnTo>
                          <a:pt x="330" y="882"/>
                        </a:lnTo>
                        <a:lnTo>
                          <a:pt x="346" y="873"/>
                        </a:lnTo>
                        <a:lnTo>
                          <a:pt x="362" y="866"/>
                        </a:lnTo>
                        <a:lnTo>
                          <a:pt x="376" y="858"/>
                        </a:lnTo>
                        <a:lnTo>
                          <a:pt x="388" y="852"/>
                        </a:lnTo>
                        <a:lnTo>
                          <a:pt x="399" y="846"/>
                        </a:lnTo>
                        <a:lnTo>
                          <a:pt x="408" y="840"/>
                        </a:lnTo>
                        <a:lnTo>
                          <a:pt x="413" y="836"/>
                        </a:lnTo>
                        <a:lnTo>
                          <a:pt x="423" y="830"/>
                        </a:lnTo>
                        <a:lnTo>
                          <a:pt x="435" y="824"/>
                        </a:lnTo>
                        <a:lnTo>
                          <a:pt x="449" y="818"/>
                        </a:lnTo>
                        <a:lnTo>
                          <a:pt x="463" y="812"/>
                        </a:lnTo>
                        <a:lnTo>
                          <a:pt x="477" y="806"/>
                        </a:lnTo>
                        <a:lnTo>
                          <a:pt x="489" y="801"/>
                        </a:lnTo>
                        <a:lnTo>
                          <a:pt x="498" y="797"/>
                        </a:lnTo>
                        <a:lnTo>
                          <a:pt x="503" y="794"/>
                        </a:lnTo>
                        <a:lnTo>
                          <a:pt x="506" y="793"/>
                        </a:lnTo>
                        <a:lnTo>
                          <a:pt x="512" y="790"/>
                        </a:lnTo>
                        <a:lnTo>
                          <a:pt x="521" y="787"/>
                        </a:lnTo>
                        <a:lnTo>
                          <a:pt x="532" y="782"/>
                        </a:lnTo>
                        <a:lnTo>
                          <a:pt x="544" y="777"/>
                        </a:lnTo>
                        <a:lnTo>
                          <a:pt x="558" y="772"/>
                        </a:lnTo>
                        <a:lnTo>
                          <a:pt x="572" y="766"/>
                        </a:lnTo>
                        <a:lnTo>
                          <a:pt x="587" y="758"/>
                        </a:lnTo>
                        <a:lnTo>
                          <a:pt x="604" y="752"/>
                        </a:lnTo>
                        <a:lnTo>
                          <a:pt x="619" y="745"/>
                        </a:lnTo>
                        <a:lnTo>
                          <a:pt x="634" y="738"/>
                        </a:lnTo>
                        <a:lnTo>
                          <a:pt x="649" y="731"/>
                        </a:lnTo>
                        <a:lnTo>
                          <a:pt x="662" y="723"/>
                        </a:lnTo>
                        <a:lnTo>
                          <a:pt x="673" y="716"/>
                        </a:lnTo>
                        <a:lnTo>
                          <a:pt x="684" y="710"/>
                        </a:lnTo>
                        <a:lnTo>
                          <a:pt x="692" y="704"/>
                        </a:lnTo>
                        <a:lnTo>
                          <a:pt x="706" y="693"/>
                        </a:lnTo>
                        <a:lnTo>
                          <a:pt x="723" y="682"/>
                        </a:lnTo>
                        <a:lnTo>
                          <a:pt x="739" y="672"/>
                        </a:lnTo>
                        <a:lnTo>
                          <a:pt x="754" y="664"/>
                        </a:lnTo>
                        <a:lnTo>
                          <a:pt x="768" y="657"/>
                        </a:lnTo>
                        <a:lnTo>
                          <a:pt x="779" y="652"/>
                        </a:lnTo>
                        <a:lnTo>
                          <a:pt x="786" y="649"/>
                        </a:lnTo>
                        <a:lnTo>
                          <a:pt x="789" y="647"/>
                        </a:lnTo>
                        <a:lnTo>
                          <a:pt x="791" y="633"/>
                        </a:lnTo>
                        <a:lnTo>
                          <a:pt x="797" y="599"/>
                        </a:lnTo>
                        <a:lnTo>
                          <a:pt x="802" y="561"/>
                        </a:lnTo>
                        <a:lnTo>
                          <a:pt x="804" y="535"/>
                        </a:lnTo>
                        <a:lnTo>
                          <a:pt x="801" y="485"/>
                        </a:lnTo>
                        <a:lnTo>
                          <a:pt x="794" y="399"/>
                        </a:lnTo>
                        <a:lnTo>
                          <a:pt x="787" y="317"/>
                        </a:lnTo>
                        <a:lnTo>
                          <a:pt x="784" y="280"/>
                        </a:lnTo>
                        <a:lnTo>
                          <a:pt x="783" y="240"/>
                        </a:lnTo>
                        <a:lnTo>
                          <a:pt x="779" y="151"/>
                        </a:lnTo>
                        <a:lnTo>
                          <a:pt x="773" y="58"/>
                        </a:lnTo>
                        <a:lnTo>
                          <a:pt x="767" y="9"/>
                        </a:lnTo>
                        <a:lnTo>
                          <a:pt x="763" y="4"/>
                        </a:lnTo>
                        <a:lnTo>
                          <a:pt x="757" y="1"/>
                        </a:lnTo>
                        <a:lnTo>
                          <a:pt x="748" y="0"/>
                        </a:lnTo>
                        <a:lnTo>
                          <a:pt x="740" y="1"/>
                        </a:lnTo>
                        <a:lnTo>
                          <a:pt x="731" y="3"/>
                        </a:lnTo>
                        <a:lnTo>
                          <a:pt x="722" y="7"/>
                        </a:lnTo>
                        <a:lnTo>
                          <a:pt x="713" y="11"/>
                        </a:lnTo>
                        <a:lnTo>
                          <a:pt x="706" y="17"/>
                        </a:lnTo>
                        <a:lnTo>
                          <a:pt x="700" y="22"/>
                        </a:lnTo>
                        <a:lnTo>
                          <a:pt x="689" y="28"/>
                        </a:lnTo>
                        <a:lnTo>
                          <a:pt x="674" y="34"/>
                        </a:lnTo>
                        <a:lnTo>
                          <a:pt x="657" y="41"/>
                        </a:lnTo>
                        <a:lnTo>
                          <a:pt x="638" y="48"/>
                        </a:lnTo>
                        <a:lnTo>
                          <a:pt x="615" y="55"/>
                        </a:lnTo>
                        <a:lnTo>
                          <a:pt x="591" y="63"/>
                        </a:lnTo>
                        <a:lnTo>
                          <a:pt x="567" y="71"/>
                        </a:lnTo>
                        <a:lnTo>
                          <a:pt x="542" y="79"/>
                        </a:lnTo>
                        <a:lnTo>
                          <a:pt x="517" y="86"/>
                        </a:lnTo>
                        <a:lnTo>
                          <a:pt x="493" y="93"/>
                        </a:lnTo>
                        <a:lnTo>
                          <a:pt x="469" y="100"/>
                        </a:lnTo>
                        <a:lnTo>
                          <a:pt x="447" y="107"/>
                        </a:lnTo>
                        <a:lnTo>
                          <a:pt x="427" y="112"/>
                        </a:lnTo>
                        <a:lnTo>
                          <a:pt x="411" y="116"/>
                        </a:lnTo>
                        <a:lnTo>
                          <a:pt x="397" y="119"/>
                        </a:lnTo>
                        <a:lnTo>
                          <a:pt x="388" y="120"/>
                        </a:lnTo>
                        <a:lnTo>
                          <a:pt x="375" y="123"/>
                        </a:lnTo>
                        <a:lnTo>
                          <a:pt x="357" y="125"/>
                        </a:lnTo>
                        <a:lnTo>
                          <a:pt x="333" y="129"/>
                        </a:lnTo>
                        <a:lnTo>
                          <a:pt x="306" y="133"/>
                        </a:lnTo>
                        <a:lnTo>
                          <a:pt x="277" y="138"/>
                        </a:lnTo>
                        <a:lnTo>
                          <a:pt x="245" y="144"/>
                        </a:lnTo>
                        <a:lnTo>
                          <a:pt x="213" y="150"/>
                        </a:lnTo>
                        <a:lnTo>
                          <a:pt x="180" y="156"/>
                        </a:lnTo>
                        <a:lnTo>
                          <a:pt x="147" y="162"/>
                        </a:lnTo>
                        <a:lnTo>
                          <a:pt x="117" y="168"/>
                        </a:lnTo>
                        <a:lnTo>
                          <a:pt x="88" y="175"/>
                        </a:lnTo>
                        <a:lnTo>
                          <a:pt x="62" y="183"/>
                        </a:lnTo>
                        <a:lnTo>
                          <a:pt x="40" y="190"/>
                        </a:lnTo>
                        <a:lnTo>
                          <a:pt x="23" y="196"/>
                        </a:lnTo>
                        <a:lnTo>
                          <a:pt x="11" y="203"/>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1" name="Freeform 704"/>
                  <p:cNvSpPr>
                    <a:spLocks/>
                  </p:cNvSpPr>
                  <p:nvPr/>
                </p:nvSpPr>
                <p:spPr bwMode="auto">
                  <a:xfrm>
                    <a:off x="3409" y="2671"/>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6 h 467"/>
                      <a:gd name="T12" fmla="*/ 39 w 835"/>
                      <a:gd name="T13" fmla="*/ 95 h 467"/>
                      <a:gd name="T14" fmla="*/ 50 w 835"/>
                      <a:gd name="T15" fmla="*/ 109 h 467"/>
                      <a:gd name="T16" fmla="*/ 60 w 835"/>
                      <a:gd name="T17" fmla="*/ 122 h 467"/>
                      <a:gd name="T18" fmla="*/ 66 w 835"/>
                      <a:gd name="T19" fmla="*/ 132 h 467"/>
                      <a:gd name="T20" fmla="*/ 67 w 835"/>
                      <a:gd name="T21" fmla="*/ 134 h 467"/>
                      <a:gd name="T22" fmla="*/ 70 w 835"/>
                      <a:gd name="T23" fmla="*/ 137 h 467"/>
                      <a:gd name="T24" fmla="*/ 77 w 835"/>
                      <a:gd name="T25" fmla="*/ 141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3 h 467"/>
                      <a:gd name="T40" fmla="*/ 239 w 835"/>
                      <a:gd name="T41" fmla="*/ 108 h 467"/>
                      <a:gd name="T42" fmla="*/ 256 w 835"/>
                      <a:gd name="T43" fmla="*/ 101 h 467"/>
                      <a:gd name="T44" fmla="*/ 268 w 835"/>
                      <a:gd name="T45" fmla="*/ 94 h 467"/>
                      <a:gd name="T46" fmla="*/ 272 w 835"/>
                      <a:gd name="T47" fmla="*/ 86 h 467"/>
                      <a:gd name="T48" fmla="*/ 276 w 835"/>
                      <a:gd name="T49" fmla="*/ 76 h 467"/>
                      <a:gd name="T50" fmla="*/ 277 w 835"/>
                      <a:gd name="T51" fmla="*/ 68 h 467"/>
                      <a:gd name="T52" fmla="*/ 278 w 835"/>
                      <a:gd name="T53" fmla="*/ 64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1 h 467"/>
                      <a:gd name="T66" fmla="*/ 202 w 835"/>
                      <a:gd name="T67" fmla="*/ 47 h 467"/>
                      <a:gd name="T68" fmla="*/ 182 w 835"/>
                      <a:gd name="T69" fmla="*/ 43 h 467"/>
                      <a:gd name="T70" fmla="*/ 160 w 835"/>
                      <a:gd name="T71" fmla="*/ 38 h 467"/>
                      <a:gd name="T72" fmla="*/ 138 w 835"/>
                      <a:gd name="T73" fmla="*/ 33 h 467"/>
                      <a:gd name="T74" fmla="*/ 116 w 835"/>
                      <a:gd name="T75" fmla="*/ 27 h 467"/>
                      <a:gd name="T76" fmla="*/ 92 w 835"/>
                      <a:gd name="T77" fmla="*/ 22 h 467"/>
                      <a:gd name="T78" fmla="*/ 69 w 835"/>
                      <a:gd name="T79" fmla="*/ 16 h 467"/>
                      <a:gd name="T80" fmla="*/ 45 w 835"/>
                      <a:gd name="T81" fmla="*/ 11 h 467"/>
                      <a:gd name="T82" fmla="*/ 23 w 835"/>
                      <a:gd name="T83" fmla="*/ 6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2"/>
                        </a:lnTo>
                        <a:lnTo>
                          <a:pt x="0" y="40"/>
                        </a:lnTo>
                        <a:lnTo>
                          <a:pt x="1" y="84"/>
                        </a:lnTo>
                        <a:lnTo>
                          <a:pt x="7" y="138"/>
                        </a:lnTo>
                        <a:lnTo>
                          <a:pt x="12" y="153"/>
                        </a:lnTo>
                        <a:lnTo>
                          <a:pt x="21" y="171"/>
                        </a:lnTo>
                        <a:lnTo>
                          <a:pt x="32" y="189"/>
                        </a:lnTo>
                        <a:lnTo>
                          <a:pt x="45" y="208"/>
                        </a:lnTo>
                        <a:lnTo>
                          <a:pt x="60" y="225"/>
                        </a:lnTo>
                        <a:lnTo>
                          <a:pt x="75" y="242"/>
                        </a:lnTo>
                        <a:lnTo>
                          <a:pt x="89" y="258"/>
                        </a:lnTo>
                        <a:lnTo>
                          <a:pt x="103" y="271"/>
                        </a:lnTo>
                        <a:lnTo>
                          <a:pt x="117" y="286"/>
                        </a:lnTo>
                        <a:lnTo>
                          <a:pt x="132" y="305"/>
                        </a:lnTo>
                        <a:lnTo>
                          <a:pt x="149" y="327"/>
                        </a:lnTo>
                        <a:lnTo>
                          <a:pt x="164" y="348"/>
                        </a:lnTo>
                        <a:lnTo>
                          <a:pt x="179" y="369"/>
                        </a:lnTo>
                        <a:lnTo>
                          <a:pt x="191" y="386"/>
                        </a:lnTo>
                        <a:lnTo>
                          <a:pt x="198" y="398"/>
                        </a:lnTo>
                        <a:lnTo>
                          <a:pt x="201" y="403"/>
                        </a:lnTo>
                        <a:lnTo>
                          <a:pt x="202" y="404"/>
                        </a:lnTo>
                        <a:lnTo>
                          <a:pt x="206" y="407"/>
                        </a:lnTo>
                        <a:lnTo>
                          <a:pt x="211" y="412"/>
                        </a:lnTo>
                        <a:lnTo>
                          <a:pt x="220" y="418"/>
                        </a:lnTo>
                        <a:lnTo>
                          <a:pt x="230" y="424"/>
                        </a:lnTo>
                        <a:lnTo>
                          <a:pt x="242" y="431"/>
                        </a:lnTo>
                        <a:lnTo>
                          <a:pt x="255" y="440"/>
                        </a:lnTo>
                        <a:lnTo>
                          <a:pt x="272" y="447"/>
                        </a:lnTo>
                        <a:lnTo>
                          <a:pt x="288" y="453"/>
                        </a:lnTo>
                        <a:lnTo>
                          <a:pt x="308" y="459"/>
                        </a:lnTo>
                        <a:lnTo>
                          <a:pt x="328" y="463"/>
                        </a:lnTo>
                        <a:lnTo>
                          <a:pt x="350" y="466"/>
                        </a:lnTo>
                        <a:lnTo>
                          <a:pt x="373" y="467"/>
                        </a:lnTo>
                        <a:lnTo>
                          <a:pt x="397" y="465"/>
                        </a:lnTo>
                        <a:lnTo>
                          <a:pt x="423" y="461"/>
                        </a:lnTo>
                        <a:lnTo>
                          <a:pt x="449" y="453"/>
                        </a:lnTo>
                        <a:lnTo>
                          <a:pt x="649" y="348"/>
                        </a:lnTo>
                        <a:lnTo>
                          <a:pt x="655" y="346"/>
                        </a:lnTo>
                        <a:lnTo>
                          <a:pt x="671" y="341"/>
                        </a:lnTo>
                        <a:lnTo>
                          <a:pt x="692" y="334"/>
                        </a:lnTo>
                        <a:lnTo>
                          <a:pt x="718" y="325"/>
                        </a:lnTo>
                        <a:lnTo>
                          <a:pt x="746" y="314"/>
                        </a:lnTo>
                        <a:lnTo>
                          <a:pt x="770" y="303"/>
                        </a:lnTo>
                        <a:lnTo>
                          <a:pt x="791" y="293"/>
                        </a:lnTo>
                        <a:lnTo>
                          <a:pt x="804" y="282"/>
                        </a:lnTo>
                        <a:lnTo>
                          <a:pt x="812" y="271"/>
                        </a:lnTo>
                        <a:lnTo>
                          <a:pt x="818" y="258"/>
                        </a:lnTo>
                        <a:lnTo>
                          <a:pt x="824" y="243"/>
                        </a:lnTo>
                        <a:lnTo>
                          <a:pt x="828" y="229"/>
                        </a:lnTo>
                        <a:lnTo>
                          <a:pt x="831" y="216"/>
                        </a:lnTo>
                        <a:lnTo>
                          <a:pt x="833" y="204"/>
                        </a:lnTo>
                        <a:lnTo>
                          <a:pt x="835" y="197"/>
                        </a:lnTo>
                        <a:lnTo>
                          <a:pt x="835" y="194"/>
                        </a:lnTo>
                        <a:lnTo>
                          <a:pt x="834" y="194"/>
                        </a:lnTo>
                        <a:lnTo>
                          <a:pt x="830" y="193"/>
                        </a:lnTo>
                        <a:lnTo>
                          <a:pt x="823" y="191"/>
                        </a:lnTo>
                        <a:lnTo>
                          <a:pt x="813" y="189"/>
                        </a:lnTo>
                        <a:lnTo>
                          <a:pt x="801" y="187"/>
                        </a:lnTo>
                        <a:lnTo>
                          <a:pt x="787" y="184"/>
                        </a:lnTo>
                        <a:lnTo>
                          <a:pt x="771" y="180"/>
                        </a:lnTo>
                        <a:lnTo>
                          <a:pt x="753" y="176"/>
                        </a:lnTo>
                        <a:lnTo>
                          <a:pt x="732" y="172"/>
                        </a:lnTo>
                        <a:lnTo>
                          <a:pt x="710" y="166"/>
                        </a:lnTo>
                        <a:lnTo>
                          <a:pt x="686" y="160"/>
                        </a:lnTo>
                        <a:lnTo>
                          <a:pt x="661" y="155"/>
                        </a:lnTo>
                        <a:lnTo>
                          <a:pt x="634" y="149"/>
                        </a:lnTo>
                        <a:lnTo>
                          <a:pt x="606" y="143"/>
                        </a:lnTo>
                        <a:lnTo>
                          <a:pt x="576" y="136"/>
                        </a:lnTo>
                        <a:lnTo>
                          <a:pt x="546" y="129"/>
                        </a:lnTo>
                        <a:lnTo>
                          <a:pt x="515" y="121"/>
                        </a:lnTo>
                        <a:lnTo>
                          <a:pt x="482" y="114"/>
                        </a:lnTo>
                        <a:lnTo>
                          <a:pt x="449" y="106"/>
                        </a:lnTo>
                        <a:lnTo>
                          <a:pt x="415" y="99"/>
                        </a:lnTo>
                        <a:lnTo>
                          <a:pt x="381" y="91"/>
                        </a:lnTo>
                        <a:lnTo>
                          <a:pt x="347" y="82"/>
                        </a:lnTo>
                        <a:lnTo>
                          <a:pt x="312" y="74"/>
                        </a:lnTo>
                        <a:lnTo>
                          <a:pt x="276" y="66"/>
                        </a:lnTo>
                        <a:lnTo>
                          <a:pt x="241" y="58"/>
                        </a:lnTo>
                        <a:lnTo>
                          <a:pt x="206" y="49"/>
                        </a:lnTo>
                        <a:lnTo>
                          <a:pt x="171" y="41"/>
                        </a:lnTo>
                        <a:lnTo>
                          <a:pt x="136" y="33"/>
                        </a:lnTo>
                        <a:lnTo>
                          <a:pt x="103" y="25"/>
                        </a:lnTo>
                        <a:lnTo>
                          <a:pt x="69" y="17"/>
                        </a:lnTo>
                        <a:lnTo>
                          <a:pt x="36" y="8"/>
                        </a:lnTo>
                        <a:lnTo>
                          <a:pt x="4"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2" name="Freeform 705"/>
                  <p:cNvSpPr>
                    <a:spLocks/>
                  </p:cNvSpPr>
                  <p:nvPr/>
                </p:nvSpPr>
                <p:spPr bwMode="auto">
                  <a:xfrm>
                    <a:off x="3409" y="2663"/>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5 h 467"/>
                      <a:gd name="T12" fmla="*/ 39 w 835"/>
                      <a:gd name="T13" fmla="*/ 95 h 467"/>
                      <a:gd name="T14" fmla="*/ 50 w 835"/>
                      <a:gd name="T15" fmla="*/ 108 h 467"/>
                      <a:gd name="T16" fmla="*/ 60 w 835"/>
                      <a:gd name="T17" fmla="*/ 122 h 467"/>
                      <a:gd name="T18" fmla="*/ 66 w 835"/>
                      <a:gd name="T19" fmla="*/ 132 h 467"/>
                      <a:gd name="T20" fmla="*/ 67 w 835"/>
                      <a:gd name="T21" fmla="*/ 134 h 467"/>
                      <a:gd name="T22" fmla="*/ 70 w 835"/>
                      <a:gd name="T23" fmla="*/ 136 h 467"/>
                      <a:gd name="T24" fmla="*/ 77 w 835"/>
                      <a:gd name="T25" fmla="*/ 140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4 h 467"/>
                      <a:gd name="T40" fmla="*/ 239 w 835"/>
                      <a:gd name="T41" fmla="*/ 108 h 467"/>
                      <a:gd name="T42" fmla="*/ 256 w 835"/>
                      <a:gd name="T43" fmla="*/ 101 h 467"/>
                      <a:gd name="T44" fmla="*/ 268 w 835"/>
                      <a:gd name="T45" fmla="*/ 94 h 467"/>
                      <a:gd name="T46" fmla="*/ 272 w 835"/>
                      <a:gd name="T47" fmla="*/ 85 h 467"/>
                      <a:gd name="T48" fmla="*/ 276 w 835"/>
                      <a:gd name="T49" fmla="*/ 76 h 467"/>
                      <a:gd name="T50" fmla="*/ 277 w 835"/>
                      <a:gd name="T51" fmla="*/ 68 h 467"/>
                      <a:gd name="T52" fmla="*/ 278 w 835"/>
                      <a:gd name="T53" fmla="*/ 65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2 h 467"/>
                      <a:gd name="T66" fmla="*/ 202 w 835"/>
                      <a:gd name="T67" fmla="*/ 47 h 467"/>
                      <a:gd name="T68" fmla="*/ 182 w 835"/>
                      <a:gd name="T69" fmla="*/ 43 h 467"/>
                      <a:gd name="T70" fmla="*/ 160 w 835"/>
                      <a:gd name="T71" fmla="*/ 38 h 467"/>
                      <a:gd name="T72" fmla="*/ 138 w 835"/>
                      <a:gd name="T73" fmla="*/ 33 h 467"/>
                      <a:gd name="T74" fmla="*/ 116 w 835"/>
                      <a:gd name="T75" fmla="*/ 28 h 467"/>
                      <a:gd name="T76" fmla="*/ 92 w 835"/>
                      <a:gd name="T77" fmla="*/ 22 h 467"/>
                      <a:gd name="T78" fmla="*/ 69 w 835"/>
                      <a:gd name="T79" fmla="*/ 16 h 467"/>
                      <a:gd name="T80" fmla="*/ 45 w 835"/>
                      <a:gd name="T81" fmla="*/ 11 h 467"/>
                      <a:gd name="T82" fmla="*/ 23 w 835"/>
                      <a:gd name="T83" fmla="*/ 5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1"/>
                        </a:lnTo>
                        <a:lnTo>
                          <a:pt x="0" y="41"/>
                        </a:lnTo>
                        <a:lnTo>
                          <a:pt x="1" y="85"/>
                        </a:lnTo>
                        <a:lnTo>
                          <a:pt x="7" y="138"/>
                        </a:lnTo>
                        <a:lnTo>
                          <a:pt x="12" y="154"/>
                        </a:lnTo>
                        <a:lnTo>
                          <a:pt x="21" y="171"/>
                        </a:lnTo>
                        <a:lnTo>
                          <a:pt x="32" y="189"/>
                        </a:lnTo>
                        <a:lnTo>
                          <a:pt x="45" y="207"/>
                        </a:lnTo>
                        <a:lnTo>
                          <a:pt x="60" y="225"/>
                        </a:lnTo>
                        <a:lnTo>
                          <a:pt x="75" y="243"/>
                        </a:lnTo>
                        <a:lnTo>
                          <a:pt x="89" y="257"/>
                        </a:lnTo>
                        <a:lnTo>
                          <a:pt x="103" y="271"/>
                        </a:lnTo>
                        <a:lnTo>
                          <a:pt x="117" y="285"/>
                        </a:lnTo>
                        <a:lnTo>
                          <a:pt x="132" y="304"/>
                        </a:lnTo>
                        <a:lnTo>
                          <a:pt x="149" y="326"/>
                        </a:lnTo>
                        <a:lnTo>
                          <a:pt x="164" y="348"/>
                        </a:lnTo>
                        <a:lnTo>
                          <a:pt x="179" y="368"/>
                        </a:lnTo>
                        <a:lnTo>
                          <a:pt x="191" y="386"/>
                        </a:lnTo>
                        <a:lnTo>
                          <a:pt x="198" y="398"/>
                        </a:lnTo>
                        <a:lnTo>
                          <a:pt x="201" y="402"/>
                        </a:lnTo>
                        <a:lnTo>
                          <a:pt x="202" y="403"/>
                        </a:lnTo>
                        <a:lnTo>
                          <a:pt x="206" y="406"/>
                        </a:lnTo>
                        <a:lnTo>
                          <a:pt x="211" y="411"/>
                        </a:lnTo>
                        <a:lnTo>
                          <a:pt x="220" y="417"/>
                        </a:lnTo>
                        <a:lnTo>
                          <a:pt x="230" y="423"/>
                        </a:lnTo>
                        <a:lnTo>
                          <a:pt x="242" y="432"/>
                        </a:lnTo>
                        <a:lnTo>
                          <a:pt x="255" y="439"/>
                        </a:lnTo>
                        <a:lnTo>
                          <a:pt x="272" y="446"/>
                        </a:lnTo>
                        <a:lnTo>
                          <a:pt x="288" y="453"/>
                        </a:lnTo>
                        <a:lnTo>
                          <a:pt x="308" y="458"/>
                        </a:lnTo>
                        <a:lnTo>
                          <a:pt x="328" y="464"/>
                        </a:lnTo>
                        <a:lnTo>
                          <a:pt x="350" y="466"/>
                        </a:lnTo>
                        <a:lnTo>
                          <a:pt x="373" y="467"/>
                        </a:lnTo>
                        <a:lnTo>
                          <a:pt x="397" y="465"/>
                        </a:lnTo>
                        <a:lnTo>
                          <a:pt x="423" y="460"/>
                        </a:lnTo>
                        <a:lnTo>
                          <a:pt x="449" y="452"/>
                        </a:lnTo>
                        <a:lnTo>
                          <a:pt x="649" y="350"/>
                        </a:lnTo>
                        <a:lnTo>
                          <a:pt x="655" y="348"/>
                        </a:lnTo>
                        <a:lnTo>
                          <a:pt x="671" y="342"/>
                        </a:lnTo>
                        <a:lnTo>
                          <a:pt x="692" y="335"/>
                        </a:lnTo>
                        <a:lnTo>
                          <a:pt x="718" y="325"/>
                        </a:lnTo>
                        <a:lnTo>
                          <a:pt x="746" y="315"/>
                        </a:lnTo>
                        <a:lnTo>
                          <a:pt x="770" y="303"/>
                        </a:lnTo>
                        <a:lnTo>
                          <a:pt x="791" y="292"/>
                        </a:lnTo>
                        <a:lnTo>
                          <a:pt x="804" y="282"/>
                        </a:lnTo>
                        <a:lnTo>
                          <a:pt x="812" y="271"/>
                        </a:lnTo>
                        <a:lnTo>
                          <a:pt x="818" y="257"/>
                        </a:lnTo>
                        <a:lnTo>
                          <a:pt x="824" y="243"/>
                        </a:lnTo>
                        <a:lnTo>
                          <a:pt x="828" y="228"/>
                        </a:lnTo>
                        <a:lnTo>
                          <a:pt x="831" y="215"/>
                        </a:lnTo>
                        <a:lnTo>
                          <a:pt x="833" y="205"/>
                        </a:lnTo>
                        <a:lnTo>
                          <a:pt x="835" y="198"/>
                        </a:lnTo>
                        <a:lnTo>
                          <a:pt x="835" y="195"/>
                        </a:lnTo>
                        <a:lnTo>
                          <a:pt x="834" y="195"/>
                        </a:lnTo>
                        <a:lnTo>
                          <a:pt x="830" y="194"/>
                        </a:lnTo>
                        <a:lnTo>
                          <a:pt x="823" y="192"/>
                        </a:lnTo>
                        <a:lnTo>
                          <a:pt x="813" y="189"/>
                        </a:lnTo>
                        <a:lnTo>
                          <a:pt x="801" y="187"/>
                        </a:lnTo>
                        <a:lnTo>
                          <a:pt x="787" y="184"/>
                        </a:lnTo>
                        <a:lnTo>
                          <a:pt x="771" y="180"/>
                        </a:lnTo>
                        <a:lnTo>
                          <a:pt x="753" y="176"/>
                        </a:lnTo>
                        <a:lnTo>
                          <a:pt x="732" y="172"/>
                        </a:lnTo>
                        <a:lnTo>
                          <a:pt x="710" y="167"/>
                        </a:lnTo>
                        <a:lnTo>
                          <a:pt x="686" y="161"/>
                        </a:lnTo>
                        <a:lnTo>
                          <a:pt x="661" y="156"/>
                        </a:lnTo>
                        <a:lnTo>
                          <a:pt x="634" y="149"/>
                        </a:lnTo>
                        <a:lnTo>
                          <a:pt x="606" y="143"/>
                        </a:lnTo>
                        <a:lnTo>
                          <a:pt x="576" y="136"/>
                        </a:lnTo>
                        <a:lnTo>
                          <a:pt x="546" y="129"/>
                        </a:lnTo>
                        <a:lnTo>
                          <a:pt x="515" y="122"/>
                        </a:lnTo>
                        <a:lnTo>
                          <a:pt x="482" y="115"/>
                        </a:lnTo>
                        <a:lnTo>
                          <a:pt x="449" y="106"/>
                        </a:lnTo>
                        <a:lnTo>
                          <a:pt x="415" y="99"/>
                        </a:lnTo>
                        <a:lnTo>
                          <a:pt x="381" y="91"/>
                        </a:lnTo>
                        <a:lnTo>
                          <a:pt x="347" y="83"/>
                        </a:lnTo>
                        <a:lnTo>
                          <a:pt x="312" y="75"/>
                        </a:lnTo>
                        <a:lnTo>
                          <a:pt x="276" y="66"/>
                        </a:lnTo>
                        <a:lnTo>
                          <a:pt x="241" y="58"/>
                        </a:lnTo>
                        <a:lnTo>
                          <a:pt x="206" y="49"/>
                        </a:lnTo>
                        <a:lnTo>
                          <a:pt x="171" y="41"/>
                        </a:lnTo>
                        <a:lnTo>
                          <a:pt x="136" y="32"/>
                        </a:lnTo>
                        <a:lnTo>
                          <a:pt x="103" y="24"/>
                        </a:lnTo>
                        <a:lnTo>
                          <a:pt x="69" y="16"/>
                        </a:lnTo>
                        <a:lnTo>
                          <a:pt x="36" y="8"/>
                        </a:lnTo>
                        <a:lnTo>
                          <a:pt x="4" y="0"/>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3" name="Freeform 706"/>
                  <p:cNvSpPr>
                    <a:spLocks/>
                  </p:cNvSpPr>
                  <p:nvPr/>
                </p:nvSpPr>
                <p:spPr bwMode="auto">
                  <a:xfrm>
                    <a:off x="3147" y="2680"/>
                    <a:ext cx="216" cy="66"/>
                  </a:xfrm>
                  <a:custGeom>
                    <a:avLst/>
                    <a:gdLst>
                      <a:gd name="T0" fmla="*/ 0 w 647"/>
                      <a:gd name="T1" fmla="*/ 63 h 198"/>
                      <a:gd name="T2" fmla="*/ 2 w 647"/>
                      <a:gd name="T3" fmla="*/ 62 h 198"/>
                      <a:gd name="T4" fmla="*/ 8 w 647"/>
                      <a:gd name="T5" fmla="*/ 61 h 198"/>
                      <a:gd name="T6" fmla="*/ 18 w 647"/>
                      <a:gd name="T7" fmla="*/ 58 h 198"/>
                      <a:gd name="T8" fmla="*/ 30 w 647"/>
                      <a:gd name="T9" fmla="*/ 55 h 198"/>
                      <a:gd name="T10" fmla="*/ 45 w 647"/>
                      <a:gd name="T11" fmla="*/ 52 h 198"/>
                      <a:gd name="T12" fmla="*/ 61 w 647"/>
                      <a:gd name="T13" fmla="*/ 47 h 198"/>
                      <a:gd name="T14" fmla="*/ 79 w 647"/>
                      <a:gd name="T15" fmla="*/ 42 h 198"/>
                      <a:gd name="T16" fmla="*/ 98 w 647"/>
                      <a:gd name="T17" fmla="*/ 38 h 198"/>
                      <a:gd name="T18" fmla="*/ 117 w 647"/>
                      <a:gd name="T19" fmla="*/ 32 h 198"/>
                      <a:gd name="T20" fmla="*/ 136 w 647"/>
                      <a:gd name="T21" fmla="*/ 27 h 198"/>
                      <a:gd name="T22" fmla="*/ 154 w 647"/>
                      <a:gd name="T23" fmla="*/ 22 h 198"/>
                      <a:gd name="T24" fmla="*/ 170 w 647"/>
                      <a:gd name="T25" fmla="*/ 17 h 198"/>
                      <a:gd name="T26" fmla="*/ 185 w 647"/>
                      <a:gd name="T27" fmla="*/ 12 h 198"/>
                      <a:gd name="T28" fmla="*/ 198 w 647"/>
                      <a:gd name="T29" fmla="*/ 7 h 198"/>
                      <a:gd name="T30" fmla="*/ 208 w 647"/>
                      <a:gd name="T31" fmla="*/ 3 h 198"/>
                      <a:gd name="T32" fmla="*/ 214 w 647"/>
                      <a:gd name="T33" fmla="*/ 0 h 198"/>
                      <a:gd name="T34" fmla="*/ 216 w 647"/>
                      <a:gd name="T35" fmla="*/ 3 h 198"/>
                      <a:gd name="T36" fmla="*/ 215 w 647"/>
                      <a:gd name="T37" fmla="*/ 3 h 198"/>
                      <a:gd name="T38" fmla="*/ 212 w 647"/>
                      <a:gd name="T39" fmla="*/ 4 h 198"/>
                      <a:gd name="T40" fmla="*/ 208 w 647"/>
                      <a:gd name="T41" fmla="*/ 6 h 198"/>
                      <a:gd name="T42" fmla="*/ 201 w 647"/>
                      <a:gd name="T43" fmla="*/ 9 h 198"/>
                      <a:gd name="T44" fmla="*/ 193 w 647"/>
                      <a:gd name="T45" fmla="*/ 12 h 198"/>
                      <a:gd name="T46" fmla="*/ 183 w 647"/>
                      <a:gd name="T47" fmla="*/ 16 h 198"/>
                      <a:gd name="T48" fmla="*/ 172 w 647"/>
                      <a:gd name="T49" fmla="*/ 20 h 198"/>
                      <a:gd name="T50" fmla="*/ 159 w 647"/>
                      <a:gd name="T51" fmla="*/ 25 h 198"/>
                      <a:gd name="T52" fmla="*/ 144 w 647"/>
                      <a:gd name="T53" fmla="*/ 30 h 198"/>
                      <a:gd name="T54" fmla="*/ 128 w 647"/>
                      <a:gd name="T55" fmla="*/ 35 h 198"/>
                      <a:gd name="T56" fmla="*/ 111 w 647"/>
                      <a:gd name="T57" fmla="*/ 40 h 198"/>
                      <a:gd name="T58" fmla="*/ 92 w 647"/>
                      <a:gd name="T59" fmla="*/ 45 h 198"/>
                      <a:gd name="T60" fmla="*/ 72 w 647"/>
                      <a:gd name="T61" fmla="*/ 51 h 198"/>
                      <a:gd name="T62" fmla="*/ 50 w 647"/>
                      <a:gd name="T63" fmla="*/ 56 h 198"/>
                      <a:gd name="T64" fmla="*/ 28 w 647"/>
                      <a:gd name="T65" fmla="*/ 61 h 198"/>
                      <a:gd name="T66" fmla="*/ 4 w 647"/>
                      <a:gd name="T67" fmla="*/ 66 h 198"/>
                      <a:gd name="T68" fmla="*/ 0 w 647"/>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7" h="198">
                        <a:moveTo>
                          <a:pt x="0" y="189"/>
                        </a:moveTo>
                        <a:lnTo>
                          <a:pt x="7" y="187"/>
                        </a:lnTo>
                        <a:lnTo>
                          <a:pt x="25" y="183"/>
                        </a:lnTo>
                        <a:lnTo>
                          <a:pt x="54" y="175"/>
                        </a:lnTo>
                        <a:lnTo>
                          <a:pt x="91" y="166"/>
                        </a:lnTo>
                        <a:lnTo>
                          <a:pt x="134" y="155"/>
                        </a:lnTo>
                        <a:lnTo>
                          <a:pt x="184" y="142"/>
                        </a:lnTo>
                        <a:lnTo>
                          <a:pt x="237" y="127"/>
                        </a:lnTo>
                        <a:lnTo>
                          <a:pt x="294" y="113"/>
                        </a:lnTo>
                        <a:lnTo>
                          <a:pt x="350" y="96"/>
                        </a:lnTo>
                        <a:lnTo>
                          <a:pt x="407" y="81"/>
                        </a:lnTo>
                        <a:lnTo>
                          <a:pt x="460" y="66"/>
                        </a:lnTo>
                        <a:lnTo>
                          <a:pt x="510" y="50"/>
                        </a:lnTo>
                        <a:lnTo>
                          <a:pt x="555" y="35"/>
                        </a:lnTo>
                        <a:lnTo>
                          <a:pt x="592" y="21"/>
                        </a:lnTo>
                        <a:lnTo>
                          <a:pt x="622" y="10"/>
                        </a:lnTo>
                        <a:lnTo>
                          <a:pt x="641" y="0"/>
                        </a:lnTo>
                        <a:lnTo>
                          <a:pt x="647" y="8"/>
                        </a:lnTo>
                        <a:lnTo>
                          <a:pt x="644" y="9"/>
                        </a:lnTo>
                        <a:lnTo>
                          <a:pt x="635" y="13"/>
                        </a:lnTo>
                        <a:lnTo>
                          <a:pt x="622" y="19"/>
                        </a:lnTo>
                        <a:lnTo>
                          <a:pt x="602" y="27"/>
                        </a:lnTo>
                        <a:lnTo>
                          <a:pt x="578" y="37"/>
                        </a:lnTo>
                        <a:lnTo>
                          <a:pt x="549" y="48"/>
                        </a:lnTo>
                        <a:lnTo>
                          <a:pt x="514" y="60"/>
                        </a:lnTo>
                        <a:lnTo>
                          <a:pt x="475" y="74"/>
                        </a:lnTo>
                        <a:lnTo>
                          <a:pt x="432" y="89"/>
                        </a:lnTo>
                        <a:lnTo>
                          <a:pt x="384" y="105"/>
                        </a:lnTo>
                        <a:lnTo>
                          <a:pt x="332" y="120"/>
                        </a:lnTo>
                        <a:lnTo>
                          <a:pt x="275" y="135"/>
                        </a:lnTo>
                        <a:lnTo>
                          <a:pt x="216" y="152"/>
                        </a:lnTo>
                        <a:lnTo>
                          <a:pt x="151" y="168"/>
                        </a:lnTo>
                        <a:lnTo>
                          <a:pt x="84" y="184"/>
                        </a:lnTo>
                        <a:lnTo>
                          <a:pt x="12" y="198"/>
                        </a:lnTo>
                        <a:lnTo>
                          <a:pt x="0" y="189"/>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4" name="Freeform 707"/>
                  <p:cNvSpPr>
                    <a:spLocks/>
                  </p:cNvSpPr>
                  <p:nvPr/>
                </p:nvSpPr>
                <p:spPr bwMode="auto">
                  <a:xfrm>
                    <a:off x="3116" y="2625"/>
                    <a:ext cx="540" cy="75"/>
                  </a:xfrm>
                  <a:custGeom>
                    <a:avLst/>
                    <a:gdLst>
                      <a:gd name="T0" fmla="*/ 6 w 1622"/>
                      <a:gd name="T1" fmla="*/ 54 h 225"/>
                      <a:gd name="T2" fmla="*/ 2 w 1622"/>
                      <a:gd name="T3" fmla="*/ 24 h 225"/>
                      <a:gd name="T4" fmla="*/ 31 w 1622"/>
                      <a:gd name="T5" fmla="*/ 22 h 225"/>
                      <a:gd name="T6" fmla="*/ 81 w 1622"/>
                      <a:gd name="T7" fmla="*/ 17 h 225"/>
                      <a:gd name="T8" fmla="*/ 138 w 1622"/>
                      <a:gd name="T9" fmla="*/ 12 h 225"/>
                      <a:gd name="T10" fmla="*/ 189 w 1622"/>
                      <a:gd name="T11" fmla="*/ 7 h 225"/>
                      <a:gd name="T12" fmla="*/ 218 w 1622"/>
                      <a:gd name="T13" fmla="*/ 4 h 225"/>
                      <a:gd name="T14" fmla="*/ 234 w 1622"/>
                      <a:gd name="T15" fmla="*/ 2 h 225"/>
                      <a:gd name="T16" fmla="*/ 254 w 1622"/>
                      <a:gd name="T17" fmla="*/ 1 h 225"/>
                      <a:gd name="T18" fmla="*/ 278 w 1622"/>
                      <a:gd name="T19" fmla="*/ 0 h 225"/>
                      <a:gd name="T20" fmla="*/ 306 w 1622"/>
                      <a:gd name="T21" fmla="*/ 0 h 225"/>
                      <a:gd name="T22" fmla="*/ 337 w 1622"/>
                      <a:gd name="T23" fmla="*/ 2 h 225"/>
                      <a:gd name="T24" fmla="*/ 371 w 1622"/>
                      <a:gd name="T25" fmla="*/ 6 h 225"/>
                      <a:gd name="T26" fmla="*/ 405 w 1622"/>
                      <a:gd name="T27" fmla="*/ 11 h 225"/>
                      <a:gd name="T28" fmla="*/ 440 w 1622"/>
                      <a:gd name="T29" fmla="*/ 19 h 225"/>
                      <a:gd name="T30" fmla="*/ 475 w 1622"/>
                      <a:gd name="T31" fmla="*/ 30 h 225"/>
                      <a:gd name="T32" fmla="*/ 508 w 1622"/>
                      <a:gd name="T33" fmla="*/ 43 h 225"/>
                      <a:gd name="T34" fmla="*/ 540 w 1622"/>
                      <a:gd name="T35" fmla="*/ 59 h 225"/>
                      <a:gd name="T36" fmla="*/ 536 w 1622"/>
                      <a:gd name="T37" fmla="*/ 73 h 225"/>
                      <a:gd name="T38" fmla="*/ 530 w 1622"/>
                      <a:gd name="T39" fmla="*/ 70 h 225"/>
                      <a:gd name="T40" fmla="*/ 519 w 1622"/>
                      <a:gd name="T41" fmla="*/ 65 h 225"/>
                      <a:gd name="T42" fmla="*/ 503 w 1622"/>
                      <a:gd name="T43" fmla="*/ 58 h 225"/>
                      <a:gd name="T44" fmla="*/ 483 w 1622"/>
                      <a:gd name="T45" fmla="*/ 50 h 225"/>
                      <a:gd name="T46" fmla="*/ 459 w 1622"/>
                      <a:gd name="T47" fmla="*/ 42 h 225"/>
                      <a:gd name="T48" fmla="*/ 431 w 1622"/>
                      <a:gd name="T49" fmla="*/ 34 h 225"/>
                      <a:gd name="T50" fmla="*/ 401 w 1622"/>
                      <a:gd name="T51" fmla="*/ 26 h 225"/>
                      <a:gd name="T52" fmla="*/ 367 w 1622"/>
                      <a:gd name="T53" fmla="*/ 20 h 225"/>
                      <a:gd name="T54" fmla="*/ 330 w 1622"/>
                      <a:gd name="T55" fmla="*/ 16 h 225"/>
                      <a:gd name="T56" fmla="*/ 291 w 1622"/>
                      <a:gd name="T57" fmla="*/ 14 h 225"/>
                      <a:gd name="T58" fmla="*/ 286 w 1622"/>
                      <a:gd name="T59" fmla="*/ 13 h 225"/>
                      <a:gd name="T60" fmla="*/ 278 w 1622"/>
                      <a:gd name="T61" fmla="*/ 12 h 225"/>
                      <a:gd name="T62" fmla="*/ 272 w 1622"/>
                      <a:gd name="T63" fmla="*/ 12 h 225"/>
                      <a:gd name="T64" fmla="*/ 264 w 1622"/>
                      <a:gd name="T65" fmla="*/ 13 h 225"/>
                      <a:gd name="T66" fmla="*/ 257 w 1622"/>
                      <a:gd name="T67" fmla="*/ 15 h 225"/>
                      <a:gd name="T68" fmla="*/ 242 w 1622"/>
                      <a:gd name="T69" fmla="*/ 19 h 225"/>
                      <a:gd name="T70" fmla="*/ 220 w 1622"/>
                      <a:gd name="T71" fmla="*/ 25 h 225"/>
                      <a:gd name="T72" fmla="*/ 193 w 1622"/>
                      <a:gd name="T73" fmla="*/ 33 h 225"/>
                      <a:gd name="T74" fmla="*/ 162 w 1622"/>
                      <a:gd name="T75" fmla="*/ 41 h 225"/>
                      <a:gd name="T76" fmla="*/ 130 w 1622"/>
                      <a:gd name="T77" fmla="*/ 49 h 225"/>
                      <a:gd name="T78" fmla="*/ 98 w 1622"/>
                      <a:gd name="T79" fmla="*/ 57 h 225"/>
                      <a:gd name="T80" fmla="*/ 68 w 1622"/>
                      <a:gd name="T81" fmla="*/ 64 h 225"/>
                      <a:gd name="T82" fmla="*/ 41 w 1622"/>
                      <a:gd name="T83" fmla="*/ 70 h 225"/>
                      <a:gd name="T84" fmla="*/ 20 w 1622"/>
                      <a:gd name="T85" fmla="*/ 74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22" h="225">
                        <a:moveTo>
                          <a:pt x="26" y="225"/>
                        </a:moveTo>
                        <a:lnTo>
                          <a:pt x="24" y="207"/>
                        </a:lnTo>
                        <a:lnTo>
                          <a:pt x="19" y="162"/>
                        </a:lnTo>
                        <a:lnTo>
                          <a:pt x="10" y="112"/>
                        </a:lnTo>
                        <a:lnTo>
                          <a:pt x="0" y="74"/>
                        </a:lnTo>
                        <a:lnTo>
                          <a:pt x="6" y="73"/>
                        </a:lnTo>
                        <a:lnTo>
                          <a:pt x="26" y="72"/>
                        </a:lnTo>
                        <a:lnTo>
                          <a:pt x="54" y="68"/>
                        </a:lnTo>
                        <a:lnTo>
                          <a:pt x="92" y="65"/>
                        </a:lnTo>
                        <a:lnTo>
                          <a:pt x="138" y="61"/>
                        </a:lnTo>
                        <a:lnTo>
                          <a:pt x="189" y="57"/>
                        </a:lnTo>
                        <a:lnTo>
                          <a:pt x="243" y="52"/>
                        </a:lnTo>
                        <a:lnTo>
                          <a:pt x="301" y="47"/>
                        </a:lnTo>
                        <a:lnTo>
                          <a:pt x="359" y="41"/>
                        </a:lnTo>
                        <a:lnTo>
                          <a:pt x="416" y="36"/>
                        </a:lnTo>
                        <a:lnTo>
                          <a:pt x="472" y="30"/>
                        </a:lnTo>
                        <a:lnTo>
                          <a:pt x="523" y="25"/>
                        </a:lnTo>
                        <a:lnTo>
                          <a:pt x="569" y="21"/>
                        </a:lnTo>
                        <a:lnTo>
                          <a:pt x="607" y="17"/>
                        </a:lnTo>
                        <a:lnTo>
                          <a:pt x="637" y="13"/>
                        </a:lnTo>
                        <a:lnTo>
                          <a:pt x="656" y="11"/>
                        </a:lnTo>
                        <a:lnTo>
                          <a:pt x="670" y="9"/>
                        </a:lnTo>
                        <a:lnTo>
                          <a:pt x="684" y="8"/>
                        </a:lnTo>
                        <a:lnTo>
                          <a:pt x="702" y="6"/>
                        </a:lnTo>
                        <a:lnTo>
                          <a:pt x="720" y="4"/>
                        </a:lnTo>
                        <a:lnTo>
                          <a:pt x="740" y="3"/>
                        </a:lnTo>
                        <a:lnTo>
                          <a:pt x="762" y="2"/>
                        </a:lnTo>
                        <a:lnTo>
                          <a:pt x="785" y="1"/>
                        </a:lnTo>
                        <a:lnTo>
                          <a:pt x="809" y="0"/>
                        </a:lnTo>
                        <a:lnTo>
                          <a:pt x="836" y="0"/>
                        </a:lnTo>
                        <a:lnTo>
                          <a:pt x="863" y="0"/>
                        </a:lnTo>
                        <a:lnTo>
                          <a:pt x="891" y="0"/>
                        </a:lnTo>
                        <a:lnTo>
                          <a:pt x="920" y="1"/>
                        </a:lnTo>
                        <a:lnTo>
                          <a:pt x="951" y="2"/>
                        </a:lnTo>
                        <a:lnTo>
                          <a:pt x="982" y="4"/>
                        </a:lnTo>
                        <a:lnTo>
                          <a:pt x="1013" y="6"/>
                        </a:lnTo>
                        <a:lnTo>
                          <a:pt x="1046" y="9"/>
                        </a:lnTo>
                        <a:lnTo>
                          <a:pt x="1080" y="13"/>
                        </a:lnTo>
                        <a:lnTo>
                          <a:pt x="1113" y="17"/>
                        </a:lnTo>
                        <a:lnTo>
                          <a:pt x="1148" y="21"/>
                        </a:lnTo>
                        <a:lnTo>
                          <a:pt x="1182" y="27"/>
                        </a:lnTo>
                        <a:lnTo>
                          <a:pt x="1216" y="34"/>
                        </a:lnTo>
                        <a:lnTo>
                          <a:pt x="1251" y="41"/>
                        </a:lnTo>
                        <a:lnTo>
                          <a:pt x="1287" y="48"/>
                        </a:lnTo>
                        <a:lnTo>
                          <a:pt x="1322" y="57"/>
                        </a:lnTo>
                        <a:lnTo>
                          <a:pt x="1357" y="66"/>
                        </a:lnTo>
                        <a:lnTo>
                          <a:pt x="1392" y="78"/>
                        </a:lnTo>
                        <a:lnTo>
                          <a:pt x="1426" y="89"/>
                        </a:lnTo>
                        <a:lnTo>
                          <a:pt x="1460" y="101"/>
                        </a:lnTo>
                        <a:lnTo>
                          <a:pt x="1493" y="116"/>
                        </a:lnTo>
                        <a:lnTo>
                          <a:pt x="1526" y="130"/>
                        </a:lnTo>
                        <a:lnTo>
                          <a:pt x="1559" y="145"/>
                        </a:lnTo>
                        <a:lnTo>
                          <a:pt x="1591" y="163"/>
                        </a:lnTo>
                        <a:lnTo>
                          <a:pt x="1622" y="177"/>
                        </a:lnTo>
                        <a:lnTo>
                          <a:pt x="1615" y="221"/>
                        </a:lnTo>
                        <a:lnTo>
                          <a:pt x="1614" y="221"/>
                        </a:lnTo>
                        <a:lnTo>
                          <a:pt x="1611" y="219"/>
                        </a:lnTo>
                        <a:lnTo>
                          <a:pt x="1607" y="217"/>
                        </a:lnTo>
                        <a:lnTo>
                          <a:pt x="1601" y="214"/>
                        </a:lnTo>
                        <a:lnTo>
                          <a:pt x="1593" y="210"/>
                        </a:lnTo>
                        <a:lnTo>
                          <a:pt x="1584" y="205"/>
                        </a:lnTo>
                        <a:lnTo>
                          <a:pt x="1572" y="200"/>
                        </a:lnTo>
                        <a:lnTo>
                          <a:pt x="1560" y="194"/>
                        </a:lnTo>
                        <a:lnTo>
                          <a:pt x="1546" y="187"/>
                        </a:lnTo>
                        <a:lnTo>
                          <a:pt x="1529" y="181"/>
                        </a:lnTo>
                        <a:lnTo>
                          <a:pt x="1512" y="174"/>
                        </a:lnTo>
                        <a:lnTo>
                          <a:pt x="1493" y="166"/>
                        </a:lnTo>
                        <a:lnTo>
                          <a:pt x="1473" y="159"/>
                        </a:lnTo>
                        <a:lnTo>
                          <a:pt x="1451" y="151"/>
                        </a:lnTo>
                        <a:lnTo>
                          <a:pt x="1429" y="142"/>
                        </a:lnTo>
                        <a:lnTo>
                          <a:pt x="1405" y="134"/>
                        </a:lnTo>
                        <a:lnTo>
                          <a:pt x="1380" y="126"/>
                        </a:lnTo>
                        <a:lnTo>
                          <a:pt x="1353" y="118"/>
                        </a:lnTo>
                        <a:lnTo>
                          <a:pt x="1325" y="109"/>
                        </a:lnTo>
                        <a:lnTo>
                          <a:pt x="1296" y="101"/>
                        </a:lnTo>
                        <a:lnTo>
                          <a:pt x="1267" y="93"/>
                        </a:lnTo>
                        <a:lnTo>
                          <a:pt x="1235" y="86"/>
                        </a:lnTo>
                        <a:lnTo>
                          <a:pt x="1203" y="79"/>
                        </a:lnTo>
                        <a:lnTo>
                          <a:pt x="1170" y="73"/>
                        </a:lnTo>
                        <a:lnTo>
                          <a:pt x="1136" y="66"/>
                        </a:lnTo>
                        <a:lnTo>
                          <a:pt x="1102" y="60"/>
                        </a:lnTo>
                        <a:lnTo>
                          <a:pt x="1066" y="55"/>
                        </a:lnTo>
                        <a:lnTo>
                          <a:pt x="1029" y="51"/>
                        </a:lnTo>
                        <a:lnTo>
                          <a:pt x="992" y="48"/>
                        </a:lnTo>
                        <a:lnTo>
                          <a:pt x="953" y="45"/>
                        </a:lnTo>
                        <a:lnTo>
                          <a:pt x="915" y="43"/>
                        </a:lnTo>
                        <a:lnTo>
                          <a:pt x="875" y="42"/>
                        </a:lnTo>
                        <a:lnTo>
                          <a:pt x="873" y="41"/>
                        </a:lnTo>
                        <a:lnTo>
                          <a:pt x="869" y="39"/>
                        </a:lnTo>
                        <a:lnTo>
                          <a:pt x="860" y="38"/>
                        </a:lnTo>
                        <a:lnTo>
                          <a:pt x="847" y="37"/>
                        </a:lnTo>
                        <a:lnTo>
                          <a:pt x="840" y="37"/>
                        </a:lnTo>
                        <a:lnTo>
                          <a:pt x="834" y="37"/>
                        </a:lnTo>
                        <a:lnTo>
                          <a:pt x="829" y="36"/>
                        </a:lnTo>
                        <a:lnTo>
                          <a:pt x="823" y="36"/>
                        </a:lnTo>
                        <a:lnTo>
                          <a:pt x="816" y="36"/>
                        </a:lnTo>
                        <a:lnTo>
                          <a:pt x="810" y="37"/>
                        </a:lnTo>
                        <a:lnTo>
                          <a:pt x="802" y="38"/>
                        </a:lnTo>
                        <a:lnTo>
                          <a:pt x="794" y="40"/>
                        </a:lnTo>
                        <a:lnTo>
                          <a:pt x="790" y="41"/>
                        </a:lnTo>
                        <a:lnTo>
                          <a:pt x="783" y="43"/>
                        </a:lnTo>
                        <a:lnTo>
                          <a:pt x="772" y="45"/>
                        </a:lnTo>
                        <a:lnTo>
                          <a:pt x="760" y="49"/>
                        </a:lnTo>
                        <a:lnTo>
                          <a:pt x="745" y="53"/>
                        </a:lnTo>
                        <a:lnTo>
                          <a:pt x="726" y="58"/>
                        </a:lnTo>
                        <a:lnTo>
                          <a:pt x="707" y="63"/>
                        </a:lnTo>
                        <a:lnTo>
                          <a:pt x="684" y="69"/>
                        </a:lnTo>
                        <a:lnTo>
                          <a:pt x="661" y="76"/>
                        </a:lnTo>
                        <a:lnTo>
                          <a:pt x="634" y="83"/>
                        </a:lnTo>
                        <a:lnTo>
                          <a:pt x="607" y="90"/>
                        </a:lnTo>
                        <a:lnTo>
                          <a:pt x="579" y="98"/>
                        </a:lnTo>
                        <a:lnTo>
                          <a:pt x="549" y="105"/>
                        </a:lnTo>
                        <a:lnTo>
                          <a:pt x="519" y="114"/>
                        </a:lnTo>
                        <a:lnTo>
                          <a:pt x="487" y="122"/>
                        </a:lnTo>
                        <a:lnTo>
                          <a:pt x="455" y="130"/>
                        </a:lnTo>
                        <a:lnTo>
                          <a:pt x="424" y="138"/>
                        </a:lnTo>
                        <a:lnTo>
                          <a:pt x="391" y="146"/>
                        </a:lnTo>
                        <a:lnTo>
                          <a:pt x="359" y="155"/>
                        </a:lnTo>
                        <a:lnTo>
                          <a:pt x="327" y="163"/>
                        </a:lnTo>
                        <a:lnTo>
                          <a:pt x="295" y="171"/>
                        </a:lnTo>
                        <a:lnTo>
                          <a:pt x="264" y="178"/>
                        </a:lnTo>
                        <a:lnTo>
                          <a:pt x="234" y="185"/>
                        </a:lnTo>
                        <a:lnTo>
                          <a:pt x="204" y="193"/>
                        </a:lnTo>
                        <a:lnTo>
                          <a:pt x="175" y="199"/>
                        </a:lnTo>
                        <a:lnTo>
                          <a:pt x="149" y="205"/>
                        </a:lnTo>
                        <a:lnTo>
                          <a:pt x="123" y="210"/>
                        </a:lnTo>
                        <a:lnTo>
                          <a:pt x="100" y="214"/>
                        </a:lnTo>
                        <a:lnTo>
                          <a:pt x="78" y="218"/>
                        </a:lnTo>
                        <a:lnTo>
                          <a:pt x="59" y="221"/>
                        </a:lnTo>
                        <a:lnTo>
                          <a:pt x="41" y="224"/>
                        </a:lnTo>
                        <a:lnTo>
                          <a:pt x="26" y="225"/>
                        </a:lnTo>
                        <a:close/>
                      </a:path>
                    </a:pathLst>
                  </a:custGeom>
                  <a:solidFill>
                    <a:srgbClr val="51C9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5" name="Freeform 708"/>
                  <p:cNvSpPr>
                    <a:spLocks/>
                  </p:cNvSpPr>
                  <p:nvPr/>
                </p:nvSpPr>
                <p:spPr bwMode="auto">
                  <a:xfrm>
                    <a:off x="3154" y="2722"/>
                    <a:ext cx="215" cy="66"/>
                  </a:xfrm>
                  <a:custGeom>
                    <a:avLst/>
                    <a:gdLst>
                      <a:gd name="T0" fmla="*/ 0 w 646"/>
                      <a:gd name="T1" fmla="*/ 63 h 196"/>
                      <a:gd name="T2" fmla="*/ 2 w 646"/>
                      <a:gd name="T3" fmla="*/ 63 h 196"/>
                      <a:gd name="T4" fmla="*/ 8 w 646"/>
                      <a:gd name="T5" fmla="*/ 61 h 196"/>
                      <a:gd name="T6" fmla="*/ 18 w 646"/>
                      <a:gd name="T7" fmla="*/ 59 h 196"/>
                      <a:gd name="T8" fmla="*/ 30 w 646"/>
                      <a:gd name="T9" fmla="*/ 56 h 196"/>
                      <a:gd name="T10" fmla="*/ 44 w 646"/>
                      <a:gd name="T11" fmla="*/ 52 h 196"/>
                      <a:gd name="T12" fmla="*/ 61 w 646"/>
                      <a:gd name="T13" fmla="*/ 47 h 196"/>
                      <a:gd name="T14" fmla="*/ 79 w 646"/>
                      <a:gd name="T15" fmla="*/ 42 h 196"/>
                      <a:gd name="T16" fmla="*/ 98 w 646"/>
                      <a:gd name="T17" fmla="*/ 38 h 196"/>
                      <a:gd name="T18" fmla="*/ 116 w 646"/>
                      <a:gd name="T19" fmla="*/ 33 h 196"/>
                      <a:gd name="T20" fmla="*/ 135 w 646"/>
                      <a:gd name="T21" fmla="*/ 27 h 196"/>
                      <a:gd name="T22" fmla="*/ 153 w 646"/>
                      <a:gd name="T23" fmla="*/ 22 h 196"/>
                      <a:gd name="T24" fmla="*/ 170 w 646"/>
                      <a:gd name="T25" fmla="*/ 17 h 196"/>
                      <a:gd name="T26" fmla="*/ 185 w 646"/>
                      <a:gd name="T27" fmla="*/ 12 h 196"/>
                      <a:gd name="T28" fmla="*/ 197 w 646"/>
                      <a:gd name="T29" fmla="*/ 7 h 196"/>
                      <a:gd name="T30" fmla="*/ 207 w 646"/>
                      <a:gd name="T31" fmla="*/ 3 h 196"/>
                      <a:gd name="T32" fmla="*/ 213 w 646"/>
                      <a:gd name="T33" fmla="*/ 0 h 196"/>
                      <a:gd name="T34" fmla="*/ 215 w 646"/>
                      <a:gd name="T35" fmla="*/ 3 h 196"/>
                      <a:gd name="T36" fmla="*/ 214 w 646"/>
                      <a:gd name="T37" fmla="*/ 3 h 196"/>
                      <a:gd name="T38" fmla="*/ 211 w 646"/>
                      <a:gd name="T39" fmla="*/ 5 h 196"/>
                      <a:gd name="T40" fmla="*/ 207 w 646"/>
                      <a:gd name="T41" fmla="*/ 7 h 196"/>
                      <a:gd name="T42" fmla="*/ 200 w 646"/>
                      <a:gd name="T43" fmla="*/ 9 h 196"/>
                      <a:gd name="T44" fmla="*/ 192 w 646"/>
                      <a:gd name="T45" fmla="*/ 12 h 196"/>
                      <a:gd name="T46" fmla="*/ 183 w 646"/>
                      <a:gd name="T47" fmla="*/ 16 h 196"/>
                      <a:gd name="T48" fmla="*/ 171 w 646"/>
                      <a:gd name="T49" fmla="*/ 21 h 196"/>
                      <a:gd name="T50" fmla="*/ 158 w 646"/>
                      <a:gd name="T51" fmla="*/ 25 h 196"/>
                      <a:gd name="T52" fmla="*/ 144 w 646"/>
                      <a:gd name="T53" fmla="*/ 30 h 196"/>
                      <a:gd name="T54" fmla="*/ 128 w 646"/>
                      <a:gd name="T55" fmla="*/ 35 h 196"/>
                      <a:gd name="T56" fmla="*/ 110 w 646"/>
                      <a:gd name="T57" fmla="*/ 40 h 196"/>
                      <a:gd name="T58" fmla="*/ 92 w 646"/>
                      <a:gd name="T59" fmla="*/ 45 h 196"/>
                      <a:gd name="T60" fmla="*/ 72 w 646"/>
                      <a:gd name="T61" fmla="*/ 51 h 196"/>
                      <a:gd name="T62" fmla="*/ 50 w 646"/>
                      <a:gd name="T63" fmla="*/ 56 h 196"/>
                      <a:gd name="T64" fmla="*/ 28 w 646"/>
                      <a:gd name="T65" fmla="*/ 61 h 196"/>
                      <a:gd name="T66" fmla="*/ 4 w 646"/>
                      <a:gd name="T67" fmla="*/ 66 h 196"/>
                      <a:gd name="T68" fmla="*/ 0 w 646"/>
                      <a:gd name="T69" fmla="*/ 63 h 1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6">
                        <a:moveTo>
                          <a:pt x="0" y="188"/>
                        </a:moveTo>
                        <a:lnTo>
                          <a:pt x="6" y="186"/>
                        </a:lnTo>
                        <a:lnTo>
                          <a:pt x="25" y="182"/>
                        </a:lnTo>
                        <a:lnTo>
                          <a:pt x="53" y="175"/>
                        </a:lnTo>
                        <a:lnTo>
                          <a:pt x="90" y="165"/>
                        </a:lnTo>
                        <a:lnTo>
                          <a:pt x="133" y="154"/>
                        </a:lnTo>
                        <a:lnTo>
                          <a:pt x="184" y="141"/>
                        </a:lnTo>
                        <a:lnTo>
                          <a:pt x="237" y="126"/>
                        </a:lnTo>
                        <a:lnTo>
                          <a:pt x="293" y="112"/>
                        </a:lnTo>
                        <a:lnTo>
                          <a:pt x="350" y="97"/>
                        </a:lnTo>
                        <a:lnTo>
                          <a:pt x="406" y="80"/>
                        </a:lnTo>
                        <a:lnTo>
                          <a:pt x="459" y="65"/>
                        </a:lnTo>
                        <a:lnTo>
                          <a:pt x="510" y="49"/>
                        </a:lnTo>
                        <a:lnTo>
                          <a:pt x="555" y="35"/>
                        </a:lnTo>
                        <a:lnTo>
                          <a:pt x="592" y="22"/>
                        </a:lnTo>
                        <a:lnTo>
                          <a:pt x="621" y="10"/>
                        </a:lnTo>
                        <a:lnTo>
                          <a:pt x="641" y="0"/>
                        </a:lnTo>
                        <a:lnTo>
                          <a:pt x="646" y="8"/>
                        </a:lnTo>
                        <a:lnTo>
                          <a:pt x="643" y="9"/>
                        </a:lnTo>
                        <a:lnTo>
                          <a:pt x="635" y="14"/>
                        </a:lnTo>
                        <a:lnTo>
                          <a:pt x="621" y="20"/>
                        </a:lnTo>
                        <a:lnTo>
                          <a:pt x="602" y="27"/>
                        </a:lnTo>
                        <a:lnTo>
                          <a:pt x="577" y="37"/>
                        </a:lnTo>
                        <a:lnTo>
                          <a:pt x="549" y="47"/>
                        </a:lnTo>
                        <a:lnTo>
                          <a:pt x="514" y="61"/>
                        </a:lnTo>
                        <a:lnTo>
                          <a:pt x="475" y="74"/>
                        </a:lnTo>
                        <a:lnTo>
                          <a:pt x="432" y="88"/>
                        </a:lnTo>
                        <a:lnTo>
                          <a:pt x="384" y="104"/>
                        </a:lnTo>
                        <a:lnTo>
                          <a:pt x="331" y="119"/>
                        </a:lnTo>
                        <a:lnTo>
                          <a:pt x="275" y="135"/>
                        </a:lnTo>
                        <a:lnTo>
                          <a:pt x="215" y="151"/>
                        </a:lnTo>
                        <a:lnTo>
                          <a:pt x="151" y="166"/>
                        </a:lnTo>
                        <a:lnTo>
                          <a:pt x="83" y="182"/>
                        </a:lnTo>
                        <a:lnTo>
                          <a:pt x="11" y="196"/>
                        </a:lnTo>
                        <a:lnTo>
                          <a:pt x="0" y="188"/>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6" name="Freeform 709"/>
                  <p:cNvSpPr>
                    <a:spLocks/>
                  </p:cNvSpPr>
                  <p:nvPr/>
                </p:nvSpPr>
                <p:spPr bwMode="auto">
                  <a:xfrm>
                    <a:off x="3148" y="2683"/>
                    <a:ext cx="216" cy="66"/>
                  </a:xfrm>
                  <a:custGeom>
                    <a:avLst/>
                    <a:gdLst>
                      <a:gd name="T0" fmla="*/ 0 w 646"/>
                      <a:gd name="T1" fmla="*/ 63 h 198"/>
                      <a:gd name="T2" fmla="*/ 2 w 646"/>
                      <a:gd name="T3" fmla="*/ 62 h 198"/>
                      <a:gd name="T4" fmla="*/ 8 w 646"/>
                      <a:gd name="T5" fmla="*/ 61 h 198"/>
                      <a:gd name="T6" fmla="*/ 18 w 646"/>
                      <a:gd name="T7" fmla="*/ 59 h 198"/>
                      <a:gd name="T8" fmla="*/ 30 w 646"/>
                      <a:gd name="T9" fmla="*/ 55 h 198"/>
                      <a:gd name="T10" fmla="*/ 44 w 646"/>
                      <a:gd name="T11" fmla="*/ 52 h 198"/>
                      <a:gd name="T12" fmla="*/ 61 w 646"/>
                      <a:gd name="T13" fmla="*/ 47 h 198"/>
                      <a:gd name="T14" fmla="*/ 79 w 646"/>
                      <a:gd name="T15" fmla="*/ 42 h 198"/>
                      <a:gd name="T16" fmla="*/ 98 w 646"/>
                      <a:gd name="T17" fmla="*/ 38 h 198"/>
                      <a:gd name="T18" fmla="*/ 117 w 646"/>
                      <a:gd name="T19" fmla="*/ 32 h 198"/>
                      <a:gd name="T20" fmla="*/ 136 w 646"/>
                      <a:gd name="T21" fmla="*/ 27 h 198"/>
                      <a:gd name="T22" fmla="*/ 153 w 646"/>
                      <a:gd name="T23" fmla="*/ 22 h 198"/>
                      <a:gd name="T24" fmla="*/ 170 w 646"/>
                      <a:gd name="T25" fmla="*/ 17 h 198"/>
                      <a:gd name="T26" fmla="*/ 185 w 646"/>
                      <a:gd name="T27" fmla="*/ 12 h 198"/>
                      <a:gd name="T28" fmla="*/ 198 w 646"/>
                      <a:gd name="T29" fmla="*/ 7 h 198"/>
                      <a:gd name="T30" fmla="*/ 208 w 646"/>
                      <a:gd name="T31" fmla="*/ 3 h 198"/>
                      <a:gd name="T32" fmla="*/ 214 w 646"/>
                      <a:gd name="T33" fmla="*/ 0 h 198"/>
                      <a:gd name="T34" fmla="*/ 216 w 646"/>
                      <a:gd name="T35" fmla="*/ 3 h 198"/>
                      <a:gd name="T36" fmla="*/ 215 w 646"/>
                      <a:gd name="T37" fmla="*/ 3 h 198"/>
                      <a:gd name="T38" fmla="*/ 212 w 646"/>
                      <a:gd name="T39" fmla="*/ 5 h 198"/>
                      <a:gd name="T40" fmla="*/ 208 w 646"/>
                      <a:gd name="T41" fmla="*/ 7 h 198"/>
                      <a:gd name="T42" fmla="*/ 201 w 646"/>
                      <a:gd name="T43" fmla="*/ 9 h 198"/>
                      <a:gd name="T44" fmla="*/ 193 w 646"/>
                      <a:gd name="T45" fmla="*/ 13 h 198"/>
                      <a:gd name="T46" fmla="*/ 183 w 646"/>
                      <a:gd name="T47" fmla="*/ 16 h 198"/>
                      <a:gd name="T48" fmla="*/ 172 w 646"/>
                      <a:gd name="T49" fmla="*/ 21 h 198"/>
                      <a:gd name="T50" fmla="*/ 158 w 646"/>
                      <a:gd name="T51" fmla="*/ 25 h 198"/>
                      <a:gd name="T52" fmla="*/ 144 w 646"/>
                      <a:gd name="T53" fmla="*/ 30 h 198"/>
                      <a:gd name="T54" fmla="*/ 128 w 646"/>
                      <a:gd name="T55" fmla="*/ 35 h 198"/>
                      <a:gd name="T56" fmla="*/ 111 w 646"/>
                      <a:gd name="T57" fmla="*/ 40 h 198"/>
                      <a:gd name="T58" fmla="*/ 92 w 646"/>
                      <a:gd name="T59" fmla="*/ 46 h 198"/>
                      <a:gd name="T60" fmla="*/ 72 w 646"/>
                      <a:gd name="T61" fmla="*/ 51 h 198"/>
                      <a:gd name="T62" fmla="*/ 50 w 646"/>
                      <a:gd name="T63" fmla="*/ 56 h 198"/>
                      <a:gd name="T64" fmla="*/ 28 w 646"/>
                      <a:gd name="T65" fmla="*/ 61 h 198"/>
                      <a:gd name="T66" fmla="*/ 4 w 646"/>
                      <a:gd name="T67" fmla="*/ 66 h 198"/>
                      <a:gd name="T68" fmla="*/ 0 w 646"/>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8">
                        <a:moveTo>
                          <a:pt x="0" y="189"/>
                        </a:moveTo>
                        <a:lnTo>
                          <a:pt x="6" y="187"/>
                        </a:lnTo>
                        <a:lnTo>
                          <a:pt x="24" y="183"/>
                        </a:lnTo>
                        <a:lnTo>
                          <a:pt x="53" y="176"/>
                        </a:lnTo>
                        <a:lnTo>
                          <a:pt x="90" y="166"/>
                        </a:lnTo>
                        <a:lnTo>
                          <a:pt x="133" y="155"/>
                        </a:lnTo>
                        <a:lnTo>
                          <a:pt x="183" y="142"/>
                        </a:lnTo>
                        <a:lnTo>
                          <a:pt x="236" y="127"/>
                        </a:lnTo>
                        <a:lnTo>
                          <a:pt x="293" y="113"/>
                        </a:lnTo>
                        <a:lnTo>
                          <a:pt x="349" y="97"/>
                        </a:lnTo>
                        <a:lnTo>
                          <a:pt x="406" y="81"/>
                        </a:lnTo>
                        <a:lnTo>
                          <a:pt x="459" y="66"/>
                        </a:lnTo>
                        <a:lnTo>
                          <a:pt x="509" y="50"/>
                        </a:lnTo>
                        <a:lnTo>
                          <a:pt x="554" y="35"/>
                        </a:lnTo>
                        <a:lnTo>
                          <a:pt x="591" y="22"/>
                        </a:lnTo>
                        <a:lnTo>
                          <a:pt x="621" y="10"/>
                        </a:lnTo>
                        <a:lnTo>
                          <a:pt x="641" y="0"/>
                        </a:lnTo>
                        <a:lnTo>
                          <a:pt x="646" y="9"/>
                        </a:lnTo>
                        <a:lnTo>
                          <a:pt x="643" y="10"/>
                        </a:lnTo>
                        <a:lnTo>
                          <a:pt x="634" y="15"/>
                        </a:lnTo>
                        <a:lnTo>
                          <a:pt x="621" y="21"/>
                        </a:lnTo>
                        <a:lnTo>
                          <a:pt x="602" y="28"/>
                        </a:lnTo>
                        <a:lnTo>
                          <a:pt x="577" y="38"/>
                        </a:lnTo>
                        <a:lnTo>
                          <a:pt x="548" y="48"/>
                        </a:lnTo>
                        <a:lnTo>
                          <a:pt x="513" y="62"/>
                        </a:lnTo>
                        <a:lnTo>
                          <a:pt x="474" y="75"/>
                        </a:lnTo>
                        <a:lnTo>
                          <a:pt x="431" y="89"/>
                        </a:lnTo>
                        <a:lnTo>
                          <a:pt x="383" y="105"/>
                        </a:lnTo>
                        <a:lnTo>
                          <a:pt x="331" y="120"/>
                        </a:lnTo>
                        <a:lnTo>
                          <a:pt x="274" y="137"/>
                        </a:lnTo>
                        <a:lnTo>
                          <a:pt x="215" y="152"/>
                        </a:lnTo>
                        <a:lnTo>
                          <a:pt x="150" y="168"/>
                        </a:lnTo>
                        <a:lnTo>
                          <a:pt x="83" y="184"/>
                        </a:lnTo>
                        <a:lnTo>
                          <a:pt x="11" y="198"/>
                        </a:lnTo>
                        <a:lnTo>
                          <a:pt x="0" y="18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7" name="Freeform 710"/>
                  <p:cNvSpPr>
                    <a:spLocks/>
                  </p:cNvSpPr>
                  <p:nvPr/>
                </p:nvSpPr>
                <p:spPr bwMode="auto">
                  <a:xfrm>
                    <a:off x="3156" y="2724"/>
                    <a:ext cx="215" cy="65"/>
                  </a:xfrm>
                  <a:custGeom>
                    <a:avLst/>
                    <a:gdLst>
                      <a:gd name="T0" fmla="*/ 0 w 646"/>
                      <a:gd name="T1" fmla="*/ 62 h 197"/>
                      <a:gd name="T2" fmla="*/ 2 w 646"/>
                      <a:gd name="T3" fmla="*/ 61 h 197"/>
                      <a:gd name="T4" fmla="*/ 8 w 646"/>
                      <a:gd name="T5" fmla="*/ 60 h 197"/>
                      <a:gd name="T6" fmla="*/ 18 w 646"/>
                      <a:gd name="T7" fmla="*/ 58 h 197"/>
                      <a:gd name="T8" fmla="*/ 30 w 646"/>
                      <a:gd name="T9" fmla="*/ 55 h 197"/>
                      <a:gd name="T10" fmla="*/ 44 w 646"/>
                      <a:gd name="T11" fmla="*/ 51 h 197"/>
                      <a:gd name="T12" fmla="*/ 61 w 646"/>
                      <a:gd name="T13" fmla="*/ 47 h 197"/>
                      <a:gd name="T14" fmla="*/ 79 w 646"/>
                      <a:gd name="T15" fmla="*/ 42 h 197"/>
                      <a:gd name="T16" fmla="*/ 98 w 646"/>
                      <a:gd name="T17" fmla="*/ 37 h 197"/>
                      <a:gd name="T18" fmla="*/ 116 w 646"/>
                      <a:gd name="T19" fmla="*/ 32 h 197"/>
                      <a:gd name="T20" fmla="*/ 135 w 646"/>
                      <a:gd name="T21" fmla="*/ 27 h 197"/>
                      <a:gd name="T22" fmla="*/ 153 w 646"/>
                      <a:gd name="T23" fmla="*/ 21 h 197"/>
                      <a:gd name="T24" fmla="*/ 170 w 646"/>
                      <a:gd name="T25" fmla="*/ 16 h 197"/>
                      <a:gd name="T26" fmla="*/ 185 w 646"/>
                      <a:gd name="T27" fmla="*/ 12 h 197"/>
                      <a:gd name="T28" fmla="*/ 197 w 646"/>
                      <a:gd name="T29" fmla="*/ 7 h 197"/>
                      <a:gd name="T30" fmla="*/ 207 w 646"/>
                      <a:gd name="T31" fmla="*/ 4 h 197"/>
                      <a:gd name="T32" fmla="*/ 213 w 646"/>
                      <a:gd name="T33" fmla="*/ 0 h 197"/>
                      <a:gd name="T34" fmla="*/ 215 w 646"/>
                      <a:gd name="T35" fmla="*/ 3 h 197"/>
                      <a:gd name="T36" fmla="*/ 214 w 646"/>
                      <a:gd name="T37" fmla="*/ 3 h 197"/>
                      <a:gd name="T38" fmla="*/ 211 w 646"/>
                      <a:gd name="T39" fmla="*/ 5 h 197"/>
                      <a:gd name="T40" fmla="*/ 207 w 646"/>
                      <a:gd name="T41" fmla="*/ 7 h 197"/>
                      <a:gd name="T42" fmla="*/ 200 w 646"/>
                      <a:gd name="T43" fmla="*/ 9 h 197"/>
                      <a:gd name="T44" fmla="*/ 192 w 646"/>
                      <a:gd name="T45" fmla="*/ 12 h 197"/>
                      <a:gd name="T46" fmla="*/ 183 w 646"/>
                      <a:gd name="T47" fmla="*/ 16 h 197"/>
                      <a:gd name="T48" fmla="*/ 171 w 646"/>
                      <a:gd name="T49" fmla="*/ 20 h 197"/>
                      <a:gd name="T50" fmla="*/ 158 w 646"/>
                      <a:gd name="T51" fmla="*/ 24 h 197"/>
                      <a:gd name="T52" fmla="*/ 144 w 646"/>
                      <a:gd name="T53" fmla="*/ 29 h 197"/>
                      <a:gd name="T54" fmla="*/ 128 w 646"/>
                      <a:gd name="T55" fmla="*/ 34 h 197"/>
                      <a:gd name="T56" fmla="*/ 110 w 646"/>
                      <a:gd name="T57" fmla="*/ 40 h 197"/>
                      <a:gd name="T58" fmla="*/ 92 w 646"/>
                      <a:gd name="T59" fmla="*/ 45 h 197"/>
                      <a:gd name="T60" fmla="*/ 72 w 646"/>
                      <a:gd name="T61" fmla="*/ 50 h 197"/>
                      <a:gd name="T62" fmla="*/ 50 w 646"/>
                      <a:gd name="T63" fmla="*/ 55 h 197"/>
                      <a:gd name="T64" fmla="*/ 28 w 646"/>
                      <a:gd name="T65" fmla="*/ 60 h 197"/>
                      <a:gd name="T66" fmla="*/ 4 w 646"/>
                      <a:gd name="T67" fmla="*/ 65 h 197"/>
                      <a:gd name="T68" fmla="*/ 0 w 646"/>
                      <a:gd name="T69" fmla="*/ 62 h 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7">
                        <a:moveTo>
                          <a:pt x="0" y="188"/>
                        </a:moveTo>
                        <a:lnTo>
                          <a:pt x="6" y="186"/>
                        </a:lnTo>
                        <a:lnTo>
                          <a:pt x="25" y="182"/>
                        </a:lnTo>
                        <a:lnTo>
                          <a:pt x="53" y="175"/>
                        </a:lnTo>
                        <a:lnTo>
                          <a:pt x="90" y="166"/>
                        </a:lnTo>
                        <a:lnTo>
                          <a:pt x="133" y="154"/>
                        </a:lnTo>
                        <a:lnTo>
                          <a:pt x="184" y="141"/>
                        </a:lnTo>
                        <a:lnTo>
                          <a:pt x="237" y="128"/>
                        </a:lnTo>
                        <a:lnTo>
                          <a:pt x="293" y="112"/>
                        </a:lnTo>
                        <a:lnTo>
                          <a:pt x="350" y="97"/>
                        </a:lnTo>
                        <a:lnTo>
                          <a:pt x="406" y="81"/>
                        </a:lnTo>
                        <a:lnTo>
                          <a:pt x="460" y="65"/>
                        </a:lnTo>
                        <a:lnTo>
                          <a:pt x="510" y="50"/>
                        </a:lnTo>
                        <a:lnTo>
                          <a:pt x="555" y="35"/>
                        </a:lnTo>
                        <a:lnTo>
                          <a:pt x="592" y="22"/>
                        </a:lnTo>
                        <a:lnTo>
                          <a:pt x="622" y="11"/>
                        </a:lnTo>
                        <a:lnTo>
                          <a:pt x="641" y="0"/>
                        </a:lnTo>
                        <a:lnTo>
                          <a:pt x="646" y="9"/>
                        </a:lnTo>
                        <a:lnTo>
                          <a:pt x="643" y="10"/>
                        </a:lnTo>
                        <a:lnTo>
                          <a:pt x="635" y="14"/>
                        </a:lnTo>
                        <a:lnTo>
                          <a:pt x="622" y="20"/>
                        </a:lnTo>
                        <a:lnTo>
                          <a:pt x="602" y="27"/>
                        </a:lnTo>
                        <a:lnTo>
                          <a:pt x="578" y="37"/>
                        </a:lnTo>
                        <a:lnTo>
                          <a:pt x="549" y="49"/>
                        </a:lnTo>
                        <a:lnTo>
                          <a:pt x="514" y="61"/>
                        </a:lnTo>
                        <a:lnTo>
                          <a:pt x="475" y="74"/>
                        </a:lnTo>
                        <a:lnTo>
                          <a:pt x="432" y="89"/>
                        </a:lnTo>
                        <a:lnTo>
                          <a:pt x="384" y="104"/>
                        </a:lnTo>
                        <a:lnTo>
                          <a:pt x="331" y="120"/>
                        </a:lnTo>
                        <a:lnTo>
                          <a:pt x="275" y="136"/>
                        </a:lnTo>
                        <a:lnTo>
                          <a:pt x="215" y="152"/>
                        </a:lnTo>
                        <a:lnTo>
                          <a:pt x="151" y="168"/>
                        </a:lnTo>
                        <a:lnTo>
                          <a:pt x="83" y="183"/>
                        </a:lnTo>
                        <a:lnTo>
                          <a:pt x="11" y="197"/>
                        </a:lnTo>
                        <a:lnTo>
                          <a:pt x="0" y="18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8" name="Freeform 711"/>
                  <p:cNvSpPr>
                    <a:spLocks/>
                  </p:cNvSpPr>
                  <p:nvPr/>
                </p:nvSpPr>
                <p:spPr bwMode="auto">
                  <a:xfrm>
                    <a:off x="3156" y="2760"/>
                    <a:ext cx="214" cy="71"/>
                  </a:xfrm>
                  <a:custGeom>
                    <a:avLst/>
                    <a:gdLst>
                      <a:gd name="T0" fmla="*/ 0 w 642"/>
                      <a:gd name="T1" fmla="*/ 68 h 213"/>
                      <a:gd name="T2" fmla="*/ 2 w 642"/>
                      <a:gd name="T3" fmla="*/ 67 h 213"/>
                      <a:gd name="T4" fmla="*/ 8 w 642"/>
                      <a:gd name="T5" fmla="*/ 66 h 213"/>
                      <a:gd name="T6" fmla="*/ 17 w 642"/>
                      <a:gd name="T7" fmla="*/ 63 h 213"/>
                      <a:gd name="T8" fmla="*/ 30 w 642"/>
                      <a:gd name="T9" fmla="*/ 60 h 213"/>
                      <a:gd name="T10" fmla="*/ 44 w 642"/>
                      <a:gd name="T11" fmla="*/ 56 h 213"/>
                      <a:gd name="T12" fmla="*/ 61 w 642"/>
                      <a:gd name="T13" fmla="*/ 51 h 213"/>
                      <a:gd name="T14" fmla="*/ 79 w 642"/>
                      <a:gd name="T15" fmla="*/ 46 h 213"/>
                      <a:gd name="T16" fmla="*/ 97 w 642"/>
                      <a:gd name="T17" fmla="*/ 40 h 213"/>
                      <a:gd name="T18" fmla="*/ 116 w 642"/>
                      <a:gd name="T19" fmla="*/ 35 h 213"/>
                      <a:gd name="T20" fmla="*/ 134 w 642"/>
                      <a:gd name="T21" fmla="*/ 29 h 213"/>
                      <a:gd name="T22" fmla="*/ 153 w 642"/>
                      <a:gd name="T23" fmla="*/ 23 h 213"/>
                      <a:gd name="T24" fmla="*/ 169 w 642"/>
                      <a:gd name="T25" fmla="*/ 17 h 213"/>
                      <a:gd name="T26" fmla="*/ 184 w 642"/>
                      <a:gd name="T27" fmla="*/ 12 h 213"/>
                      <a:gd name="T28" fmla="*/ 196 w 642"/>
                      <a:gd name="T29" fmla="*/ 8 h 213"/>
                      <a:gd name="T30" fmla="*/ 206 w 642"/>
                      <a:gd name="T31" fmla="*/ 3 h 213"/>
                      <a:gd name="T32" fmla="*/ 212 w 642"/>
                      <a:gd name="T33" fmla="*/ 0 h 213"/>
                      <a:gd name="T34" fmla="*/ 214 w 642"/>
                      <a:gd name="T35" fmla="*/ 3 h 213"/>
                      <a:gd name="T36" fmla="*/ 213 w 642"/>
                      <a:gd name="T37" fmla="*/ 3 h 213"/>
                      <a:gd name="T38" fmla="*/ 210 w 642"/>
                      <a:gd name="T39" fmla="*/ 4 h 213"/>
                      <a:gd name="T40" fmla="*/ 206 w 642"/>
                      <a:gd name="T41" fmla="*/ 7 h 213"/>
                      <a:gd name="T42" fmla="*/ 199 w 642"/>
                      <a:gd name="T43" fmla="*/ 9 h 213"/>
                      <a:gd name="T44" fmla="*/ 191 w 642"/>
                      <a:gd name="T45" fmla="*/ 13 h 213"/>
                      <a:gd name="T46" fmla="*/ 182 w 642"/>
                      <a:gd name="T47" fmla="*/ 17 h 213"/>
                      <a:gd name="T48" fmla="*/ 171 w 642"/>
                      <a:gd name="T49" fmla="*/ 21 h 213"/>
                      <a:gd name="T50" fmla="*/ 158 w 642"/>
                      <a:gd name="T51" fmla="*/ 26 h 213"/>
                      <a:gd name="T52" fmla="*/ 143 w 642"/>
                      <a:gd name="T53" fmla="*/ 31 h 213"/>
                      <a:gd name="T54" fmla="*/ 128 w 642"/>
                      <a:gd name="T55" fmla="*/ 37 h 213"/>
                      <a:gd name="T56" fmla="*/ 110 w 642"/>
                      <a:gd name="T57" fmla="*/ 42 h 213"/>
                      <a:gd name="T58" fmla="*/ 91 w 642"/>
                      <a:gd name="T59" fmla="*/ 48 h 213"/>
                      <a:gd name="T60" fmla="*/ 71 w 642"/>
                      <a:gd name="T61" fmla="*/ 54 h 213"/>
                      <a:gd name="T62" fmla="*/ 50 w 642"/>
                      <a:gd name="T63" fmla="*/ 60 h 213"/>
                      <a:gd name="T64" fmla="*/ 28 w 642"/>
                      <a:gd name="T65" fmla="*/ 65 h 213"/>
                      <a:gd name="T66" fmla="*/ 4 w 642"/>
                      <a:gd name="T67" fmla="*/ 71 h 213"/>
                      <a:gd name="T68" fmla="*/ 0 w 642"/>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2" h="213">
                        <a:moveTo>
                          <a:pt x="0" y="204"/>
                        </a:moveTo>
                        <a:lnTo>
                          <a:pt x="6" y="202"/>
                        </a:lnTo>
                        <a:lnTo>
                          <a:pt x="25" y="197"/>
                        </a:lnTo>
                        <a:lnTo>
                          <a:pt x="52" y="190"/>
                        </a:lnTo>
                        <a:lnTo>
                          <a:pt x="89" y="180"/>
                        </a:lnTo>
                        <a:lnTo>
                          <a:pt x="133" y="167"/>
                        </a:lnTo>
                        <a:lnTo>
                          <a:pt x="183" y="153"/>
                        </a:lnTo>
                        <a:lnTo>
                          <a:pt x="236" y="138"/>
                        </a:lnTo>
                        <a:lnTo>
                          <a:pt x="291" y="120"/>
                        </a:lnTo>
                        <a:lnTo>
                          <a:pt x="348" y="104"/>
                        </a:lnTo>
                        <a:lnTo>
                          <a:pt x="403" y="86"/>
                        </a:lnTo>
                        <a:lnTo>
                          <a:pt x="458" y="69"/>
                        </a:lnTo>
                        <a:lnTo>
                          <a:pt x="507" y="52"/>
                        </a:lnTo>
                        <a:lnTo>
                          <a:pt x="551" y="37"/>
                        </a:lnTo>
                        <a:lnTo>
                          <a:pt x="589" y="23"/>
                        </a:lnTo>
                        <a:lnTo>
                          <a:pt x="618" y="10"/>
                        </a:lnTo>
                        <a:lnTo>
                          <a:pt x="637" y="0"/>
                        </a:lnTo>
                        <a:lnTo>
                          <a:pt x="642" y="8"/>
                        </a:lnTo>
                        <a:lnTo>
                          <a:pt x="639" y="9"/>
                        </a:lnTo>
                        <a:lnTo>
                          <a:pt x="631" y="13"/>
                        </a:lnTo>
                        <a:lnTo>
                          <a:pt x="618" y="20"/>
                        </a:lnTo>
                        <a:lnTo>
                          <a:pt x="598" y="28"/>
                        </a:lnTo>
                        <a:lnTo>
                          <a:pt x="574" y="38"/>
                        </a:lnTo>
                        <a:lnTo>
                          <a:pt x="546" y="50"/>
                        </a:lnTo>
                        <a:lnTo>
                          <a:pt x="512" y="64"/>
                        </a:lnTo>
                        <a:lnTo>
                          <a:pt x="473" y="78"/>
                        </a:lnTo>
                        <a:lnTo>
                          <a:pt x="430" y="93"/>
                        </a:lnTo>
                        <a:lnTo>
                          <a:pt x="383" y="110"/>
                        </a:lnTo>
                        <a:lnTo>
                          <a:pt x="330" y="127"/>
                        </a:lnTo>
                        <a:lnTo>
                          <a:pt x="274" y="144"/>
                        </a:lnTo>
                        <a:lnTo>
                          <a:pt x="214" y="161"/>
                        </a:lnTo>
                        <a:lnTo>
                          <a:pt x="151" y="179"/>
                        </a:lnTo>
                        <a:lnTo>
                          <a:pt x="83" y="196"/>
                        </a:lnTo>
                        <a:lnTo>
                          <a:pt x="11" y="213"/>
                        </a:lnTo>
                        <a:lnTo>
                          <a:pt x="0" y="204"/>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19" name="Freeform 712"/>
                  <p:cNvSpPr>
                    <a:spLocks/>
                  </p:cNvSpPr>
                  <p:nvPr/>
                </p:nvSpPr>
                <p:spPr bwMode="auto">
                  <a:xfrm>
                    <a:off x="3158" y="2761"/>
                    <a:ext cx="214" cy="71"/>
                  </a:xfrm>
                  <a:custGeom>
                    <a:avLst/>
                    <a:gdLst>
                      <a:gd name="T0" fmla="*/ 0 w 641"/>
                      <a:gd name="T1" fmla="*/ 68 h 213"/>
                      <a:gd name="T2" fmla="*/ 2 w 641"/>
                      <a:gd name="T3" fmla="*/ 67 h 213"/>
                      <a:gd name="T4" fmla="*/ 8 w 641"/>
                      <a:gd name="T5" fmla="*/ 66 h 213"/>
                      <a:gd name="T6" fmla="*/ 18 w 641"/>
                      <a:gd name="T7" fmla="*/ 63 h 213"/>
                      <a:gd name="T8" fmla="*/ 30 w 641"/>
                      <a:gd name="T9" fmla="*/ 60 h 213"/>
                      <a:gd name="T10" fmla="*/ 45 w 641"/>
                      <a:gd name="T11" fmla="*/ 56 h 213"/>
                      <a:gd name="T12" fmla="*/ 61 w 641"/>
                      <a:gd name="T13" fmla="*/ 51 h 213"/>
                      <a:gd name="T14" fmla="*/ 79 w 641"/>
                      <a:gd name="T15" fmla="*/ 46 h 213"/>
                      <a:gd name="T16" fmla="*/ 97 w 641"/>
                      <a:gd name="T17" fmla="*/ 40 h 213"/>
                      <a:gd name="T18" fmla="*/ 116 w 641"/>
                      <a:gd name="T19" fmla="*/ 35 h 213"/>
                      <a:gd name="T20" fmla="*/ 135 w 641"/>
                      <a:gd name="T21" fmla="*/ 29 h 213"/>
                      <a:gd name="T22" fmla="*/ 153 w 641"/>
                      <a:gd name="T23" fmla="*/ 23 h 213"/>
                      <a:gd name="T24" fmla="*/ 169 w 641"/>
                      <a:gd name="T25" fmla="*/ 18 h 213"/>
                      <a:gd name="T26" fmla="*/ 184 w 641"/>
                      <a:gd name="T27" fmla="*/ 13 h 213"/>
                      <a:gd name="T28" fmla="*/ 196 w 641"/>
                      <a:gd name="T29" fmla="*/ 8 h 213"/>
                      <a:gd name="T30" fmla="*/ 206 w 641"/>
                      <a:gd name="T31" fmla="*/ 3 h 213"/>
                      <a:gd name="T32" fmla="*/ 212 w 641"/>
                      <a:gd name="T33" fmla="*/ 0 h 213"/>
                      <a:gd name="T34" fmla="*/ 214 w 641"/>
                      <a:gd name="T35" fmla="*/ 3 h 213"/>
                      <a:gd name="T36" fmla="*/ 213 w 641"/>
                      <a:gd name="T37" fmla="*/ 3 h 213"/>
                      <a:gd name="T38" fmla="*/ 210 w 641"/>
                      <a:gd name="T39" fmla="*/ 5 h 213"/>
                      <a:gd name="T40" fmla="*/ 206 w 641"/>
                      <a:gd name="T41" fmla="*/ 7 h 213"/>
                      <a:gd name="T42" fmla="*/ 199 w 641"/>
                      <a:gd name="T43" fmla="*/ 9 h 213"/>
                      <a:gd name="T44" fmla="*/ 192 w 641"/>
                      <a:gd name="T45" fmla="*/ 13 h 213"/>
                      <a:gd name="T46" fmla="*/ 182 w 641"/>
                      <a:gd name="T47" fmla="*/ 17 h 213"/>
                      <a:gd name="T48" fmla="*/ 171 w 641"/>
                      <a:gd name="T49" fmla="*/ 21 h 213"/>
                      <a:gd name="T50" fmla="*/ 158 w 641"/>
                      <a:gd name="T51" fmla="*/ 26 h 213"/>
                      <a:gd name="T52" fmla="*/ 143 w 641"/>
                      <a:gd name="T53" fmla="*/ 31 h 213"/>
                      <a:gd name="T54" fmla="*/ 128 w 641"/>
                      <a:gd name="T55" fmla="*/ 37 h 213"/>
                      <a:gd name="T56" fmla="*/ 110 w 641"/>
                      <a:gd name="T57" fmla="*/ 42 h 213"/>
                      <a:gd name="T58" fmla="*/ 91 w 641"/>
                      <a:gd name="T59" fmla="*/ 48 h 213"/>
                      <a:gd name="T60" fmla="*/ 71 w 641"/>
                      <a:gd name="T61" fmla="*/ 54 h 213"/>
                      <a:gd name="T62" fmla="*/ 50 w 641"/>
                      <a:gd name="T63" fmla="*/ 60 h 213"/>
                      <a:gd name="T64" fmla="*/ 27 w 641"/>
                      <a:gd name="T65" fmla="*/ 65 h 213"/>
                      <a:gd name="T66" fmla="*/ 4 w 641"/>
                      <a:gd name="T67" fmla="*/ 71 h 213"/>
                      <a:gd name="T68" fmla="*/ 0 w 641"/>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1" h="213">
                        <a:moveTo>
                          <a:pt x="0" y="204"/>
                        </a:moveTo>
                        <a:lnTo>
                          <a:pt x="6" y="202"/>
                        </a:lnTo>
                        <a:lnTo>
                          <a:pt x="25" y="197"/>
                        </a:lnTo>
                        <a:lnTo>
                          <a:pt x="53" y="190"/>
                        </a:lnTo>
                        <a:lnTo>
                          <a:pt x="90" y="180"/>
                        </a:lnTo>
                        <a:lnTo>
                          <a:pt x="134" y="167"/>
                        </a:lnTo>
                        <a:lnTo>
                          <a:pt x="183" y="153"/>
                        </a:lnTo>
                        <a:lnTo>
                          <a:pt x="236" y="138"/>
                        </a:lnTo>
                        <a:lnTo>
                          <a:pt x="292" y="121"/>
                        </a:lnTo>
                        <a:lnTo>
                          <a:pt x="348" y="104"/>
                        </a:lnTo>
                        <a:lnTo>
                          <a:pt x="403" y="86"/>
                        </a:lnTo>
                        <a:lnTo>
                          <a:pt x="457" y="70"/>
                        </a:lnTo>
                        <a:lnTo>
                          <a:pt x="507" y="54"/>
                        </a:lnTo>
                        <a:lnTo>
                          <a:pt x="551" y="38"/>
                        </a:lnTo>
                        <a:lnTo>
                          <a:pt x="588" y="24"/>
                        </a:lnTo>
                        <a:lnTo>
                          <a:pt x="618" y="10"/>
                        </a:lnTo>
                        <a:lnTo>
                          <a:pt x="636" y="0"/>
                        </a:lnTo>
                        <a:lnTo>
                          <a:pt x="641" y="8"/>
                        </a:lnTo>
                        <a:lnTo>
                          <a:pt x="638" y="9"/>
                        </a:lnTo>
                        <a:lnTo>
                          <a:pt x="630" y="14"/>
                        </a:lnTo>
                        <a:lnTo>
                          <a:pt x="617" y="20"/>
                        </a:lnTo>
                        <a:lnTo>
                          <a:pt x="597" y="28"/>
                        </a:lnTo>
                        <a:lnTo>
                          <a:pt x="574" y="38"/>
                        </a:lnTo>
                        <a:lnTo>
                          <a:pt x="545" y="50"/>
                        </a:lnTo>
                        <a:lnTo>
                          <a:pt x="511" y="64"/>
                        </a:lnTo>
                        <a:lnTo>
                          <a:pt x="472" y="78"/>
                        </a:lnTo>
                        <a:lnTo>
                          <a:pt x="429" y="94"/>
                        </a:lnTo>
                        <a:lnTo>
                          <a:pt x="382" y="110"/>
                        </a:lnTo>
                        <a:lnTo>
                          <a:pt x="330" y="127"/>
                        </a:lnTo>
                        <a:lnTo>
                          <a:pt x="273" y="144"/>
                        </a:lnTo>
                        <a:lnTo>
                          <a:pt x="214" y="161"/>
                        </a:lnTo>
                        <a:lnTo>
                          <a:pt x="150" y="179"/>
                        </a:lnTo>
                        <a:lnTo>
                          <a:pt x="82" y="196"/>
                        </a:lnTo>
                        <a:lnTo>
                          <a:pt x="11" y="213"/>
                        </a:lnTo>
                        <a:lnTo>
                          <a:pt x="0" y="2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0" name="Freeform 713"/>
                  <p:cNvSpPr>
                    <a:spLocks/>
                  </p:cNvSpPr>
                  <p:nvPr/>
                </p:nvSpPr>
                <p:spPr bwMode="auto">
                  <a:xfrm>
                    <a:off x="3165" y="2795"/>
                    <a:ext cx="211" cy="79"/>
                  </a:xfrm>
                  <a:custGeom>
                    <a:avLst/>
                    <a:gdLst>
                      <a:gd name="T0" fmla="*/ 0 w 633"/>
                      <a:gd name="T1" fmla="*/ 76 h 235"/>
                      <a:gd name="T2" fmla="*/ 2 w 633"/>
                      <a:gd name="T3" fmla="*/ 76 h 235"/>
                      <a:gd name="T4" fmla="*/ 8 w 633"/>
                      <a:gd name="T5" fmla="*/ 74 h 235"/>
                      <a:gd name="T6" fmla="*/ 17 w 633"/>
                      <a:gd name="T7" fmla="*/ 71 h 235"/>
                      <a:gd name="T8" fmla="*/ 29 w 633"/>
                      <a:gd name="T9" fmla="*/ 67 h 235"/>
                      <a:gd name="T10" fmla="*/ 44 w 633"/>
                      <a:gd name="T11" fmla="*/ 62 h 235"/>
                      <a:gd name="T12" fmla="*/ 60 w 633"/>
                      <a:gd name="T13" fmla="*/ 57 h 235"/>
                      <a:gd name="T14" fmla="*/ 78 w 633"/>
                      <a:gd name="T15" fmla="*/ 51 h 235"/>
                      <a:gd name="T16" fmla="*/ 96 w 633"/>
                      <a:gd name="T17" fmla="*/ 45 h 235"/>
                      <a:gd name="T18" fmla="*/ 114 w 633"/>
                      <a:gd name="T19" fmla="*/ 38 h 235"/>
                      <a:gd name="T20" fmla="*/ 133 w 633"/>
                      <a:gd name="T21" fmla="*/ 32 h 235"/>
                      <a:gd name="T22" fmla="*/ 150 w 633"/>
                      <a:gd name="T23" fmla="*/ 26 h 235"/>
                      <a:gd name="T24" fmla="*/ 167 w 633"/>
                      <a:gd name="T25" fmla="*/ 19 h 235"/>
                      <a:gd name="T26" fmla="*/ 181 w 633"/>
                      <a:gd name="T27" fmla="*/ 13 h 235"/>
                      <a:gd name="T28" fmla="*/ 194 w 633"/>
                      <a:gd name="T29" fmla="*/ 8 h 235"/>
                      <a:gd name="T30" fmla="*/ 203 w 633"/>
                      <a:gd name="T31" fmla="*/ 4 h 235"/>
                      <a:gd name="T32" fmla="*/ 210 w 633"/>
                      <a:gd name="T33" fmla="*/ 0 h 235"/>
                      <a:gd name="T34" fmla="*/ 211 w 633"/>
                      <a:gd name="T35" fmla="*/ 3 h 235"/>
                      <a:gd name="T36" fmla="*/ 210 w 633"/>
                      <a:gd name="T37" fmla="*/ 3 h 235"/>
                      <a:gd name="T38" fmla="*/ 207 w 633"/>
                      <a:gd name="T39" fmla="*/ 4 h 235"/>
                      <a:gd name="T40" fmla="*/ 203 w 633"/>
                      <a:gd name="T41" fmla="*/ 7 h 235"/>
                      <a:gd name="T42" fmla="*/ 197 w 633"/>
                      <a:gd name="T43" fmla="*/ 10 h 235"/>
                      <a:gd name="T44" fmla="*/ 189 w 633"/>
                      <a:gd name="T45" fmla="*/ 14 h 235"/>
                      <a:gd name="T46" fmla="*/ 179 w 633"/>
                      <a:gd name="T47" fmla="*/ 18 h 235"/>
                      <a:gd name="T48" fmla="*/ 168 w 633"/>
                      <a:gd name="T49" fmla="*/ 23 h 235"/>
                      <a:gd name="T50" fmla="*/ 155 w 633"/>
                      <a:gd name="T51" fmla="*/ 28 h 235"/>
                      <a:gd name="T52" fmla="*/ 141 w 633"/>
                      <a:gd name="T53" fmla="*/ 34 h 235"/>
                      <a:gd name="T54" fmla="*/ 126 w 633"/>
                      <a:gd name="T55" fmla="*/ 40 h 235"/>
                      <a:gd name="T56" fmla="*/ 109 w 633"/>
                      <a:gd name="T57" fmla="*/ 46 h 235"/>
                      <a:gd name="T58" fmla="*/ 90 w 633"/>
                      <a:gd name="T59" fmla="*/ 53 h 235"/>
                      <a:gd name="T60" fmla="*/ 71 w 633"/>
                      <a:gd name="T61" fmla="*/ 59 h 235"/>
                      <a:gd name="T62" fmla="*/ 50 w 633"/>
                      <a:gd name="T63" fmla="*/ 66 h 235"/>
                      <a:gd name="T64" fmla="*/ 27 w 633"/>
                      <a:gd name="T65" fmla="*/ 72 h 235"/>
                      <a:gd name="T66" fmla="*/ 4 w 633"/>
                      <a:gd name="T67" fmla="*/ 79 h 235"/>
                      <a:gd name="T68" fmla="*/ 0 w 633"/>
                      <a:gd name="T69" fmla="*/ 76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3" h="235">
                        <a:moveTo>
                          <a:pt x="0" y="227"/>
                        </a:moveTo>
                        <a:lnTo>
                          <a:pt x="6" y="225"/>
                        </a:lnTo>
                        <a:lnTo>
                          <a:pt x="24" y="219"/>
                        </a:lnTo>
                        <a:lnTo>
                          <a:pt x="52" y="210"/>
                        </a:lnTo>
                        <a:lnTo>
                          <a:pt x="88" y="199"/>
                        </a:lnTo>
                        <a:lnTo>
                          <a:pt x="131" y="185"/>
                        </a:lnTo>
                        <a:lnTo>
                          <a:pt x="180" y="169"/>
                        </a:lnTo>
                        <a:lnTo>
                          <a:pt x="233" y="152"/>
                        </a:lnTo>
                        <a:lnTo>
                          <a:pt x="288" y="133"/>
                        </a:lnTo>
                        <a:lnTo>
                          <a:pt x="343" y="114"/>
                        </a:lnTo>
                        <a:lnTo>
                          <a:pt x="399" y="94"/>
                        </a:lnTo>
                        <a:lnTo>
                          <a:pt x="451" y="76"/>
                        </a:lnTo>
                        <a:lnTo>
                          <a:pt x="500" y="57"/>
                        </a:lnTo>
                        <a:lnTo>
                          <a:pt x="544" y="40"/>
                        </a:lnTo>
                        <a:lnTo>
                          <a:pt x="581" y="24"/>
                        </a:lnTo>
                        <a:lnTo>
                          <a:pt x="610" y="11"/>
                        </a:lnTo>
                        <a:lnTo>
                          <a:pt x="629" y="0"/>
                        </a:lnTo>
                        <a:lnTo>
                          <a:pt x="633" y="8"/>
                        </a:lnTo>
                        <a:lnTo>
                          <a:pt x="630" y="9"/>
                        </a:lnTo>
                        <a:lnTo>
                          <a:pt x="621" y="13"/>
                        </a:lnTo>
                        <a:lnTo>
                          <a:pt x="608" y="20"/>
                        </a:lnTo>
                        <a:lnTo>
                          <a:pt x="590" y="30"/>
                        </a:lnTo>
                        <a:lnTo>
                          <a:pt x="566" y="41"/>
                        </a:lnTo>
                        <a:lnTo>
                          <a:pt x="537" y="53"/>
                        </a:lnTo>
                        <a:lnTo>
                          <a:pt x="504" y="68"/>
                        </a:lnTo>
                        <a:lnTo>
                          <a:pt x="466" y="84"/>
                        </a:lnTo>
                        <a:lnTo>
                          <a:pt x="424" y="100"/>
                        </a:lnTo>
                        <a:lnTo>
                          <a:pt x="377" y="119"/>
                        </a:lnTo>
                        <a:lnTo>
                          <a:pt x="326" y="137"/>
                        </a:lnTo>
                        <a:lnTo>
                          <a:pt x="271" y="157"/>
                        </a:lnTo>
                        <a:lnTo>
                          <a:pt x="212" y="176"/>
                        </a:lnTo>
                        <a:lnTo>
                          <a:pt x="149" y="196"/>
                        </a:lnTo>
                        <a:lnTo>
                          <a:pt x="82" y="215"/>
                        </a:lnTo>
                        <a:lnTo>
                          <a:pt x="11" y="235"/>
                        </a:lnTo>
                        <a:lnTo>
                          <a:pt x="0" y="227"/>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1" name="Freeform 714"/>
                  <p:cNvSpPr>
                    <a:spLocks/>
                  </p:cNvSpPr>
                  <p:nvPr/>
                </p:nvSpPr>
                <p:spPr bwMode="auto">
                  <a:xfrm>
                    <a:off x="3166" y="2796"/>
                    <a:ext cx="211" cy="80"/>
                  </a:xfrm>
                  <a:custGeom>
                    <a:avLst/>
                    <a:gdLst>
                      <a:gd name="T0" fmla="*/ 0 w 634"/>
                      <a:gd name="T1" fmla="*/ 77 h 239"/>
                      <a:gd name="T2" fmla="*/ 2 w 634"/>
                      <a:gd name="T3" fmla="*/ 77 h 239"/>
                      <a:gd name="T4" fmla="*/ 8 w 634"/>
                      <a:gd name="T5" fmla="*/ 75 h 239"/>
                      <a:gd name="T6" fmla="*/ 17 w 634"/>
                      <a:gd name="T7" fmla="*/ 72 h 239"/>
                      <a:gd name="T8" fmla="*/ 29 w 634"/>
                      <a:gd name="T9" fmla="*/ 68 h 239"/>
                      <a:gd name="T10" fmla="*/ 44 w 634"/>
                      <a:gd name="T11" fmla="*/ 63 h 239"/>
                      <a:gd name="T12" fmla="*/ 60 w 634"/>
                      <a:gd name="T13" fmla="*/ 57 h 239"/>
                      <a:gd name="T14" fmla="*/ 78 w 634"/>
                      <a:gd name="T15" fmla="*/ 52 h 239"/>
                      <a:gd name="T16" fmla="*/ 96 w 634"/>
                      <a:gd name="T17" fmla="*/ 45 h 239"/>
                      <a:gd name="T18" fmla="*/ 114 w 634"/>
                      <a:gd name="T19" fmla="*/ 39 h 239"/>
                      <a:gd name="T20" fmla="*/ 132 w 634"/>
                      <a:gd name="T21" fmla="*/ 32 h 239"/>
                      <a:gd name="T22" fmla="*/ 150 w 634"/>
                      <a:gd name="T23" fmla="*/ 26 h 239"/>
                      <a:gd name="T24" fmla="*/ 166 w 634"/>
                      <a:gd name="T25" fmla="*/ 19 h 239"/>
                      <a:gd name="T26" fmla="*/ 181 w 634"/>
                      <a:gd name="T27" fmla="*/ 14 h 239"/>
                      <a:gd name="T28" fmla="*/ 193 w 634"/>
                      <a:gd name="T29" fmla="*/ 8 h 239"/>
                      <a:gd name="T30" fmla="*/ 203 w 634"/>
                      <a:gd name="T31" fmla="*/ 4 h 239"/>
                      <a:gd name="T32" fmla="*/ 209 w 634"/>
                      <a:gd name="T33" fmla="*/ 0 h 239"/>
                      <a:gd name="T34" fmla="*/ 211 w 634"/>
                      <a:gd name="T35" fmla="*/ 3 h 239"/>
                      <a:gd name="T36" fmla="*/ 210 w 634"/>
                      <a:gd name="T37" fmla="*/ 3 h 239"/>
                      <a:gd name="T38" fmla="*/ 207 w 634"/>
                      <a:gd name="T39" fmla="*/ 5 h 239"/>
                      <a:gd name="T40" fmla="*/ 203 w 634"/>
                      <a:gd name="T41" fmla="*/ 7 h 239"/>
                      <a:gd name="T42" fmla="*/ 197 w 634"/>
                      <a:gd name="T43" fmla="*/ 10 h 239"/>
                      <a:gd name="T44" fmla="*/ 189 w 634"/>
                      <a:gd name="T45" fmla="*/ 14 h 239"/>
                      <a:gd name="T46" fmla="*/ 179 w 634"/>
                      <a:gd name="T47" fmla="*/ 18 h 239"/>
                      <a:gd name="T48" fmla="*/ 168 w 634"/>
                      <a:gd name="T49" fmla="*/ 23 h 239"/>
                      <a:gd name="T50" fmla="*/ 156 w 634"/>
                      <a:gd name="T51" fmla="*/ 28 h 239"/>
                      <a:gd name="T52" fmla="*/ 141 w 634"/>
                      <a:gd name="T53" fmla="*/ 34 h 239"/>
                      <a:gd name="T54" fmla="*/ 126 w 634"/>
                      <a:gd name="T55" fmla="*/ 40 h 239"/>
                      <a:gd name="T56" fmla="*/ 109 w 634"/>
                      <a:gd name="T57" fmla="*/ 47 h 239"/>
                      <a:gd name="T58" fmla="*/ 91 w 634"/>
                      <a:gd name="T59" fmla="*/ 53 h 239"/>
                      <a:gd name="T60" fmla="*/ 71 w 634"/>
                      <a:gd name="T61" fmla="*/ 60 h 239"/>
                      <a:gd name="T62" fmla="*/ 50 w 634"/>
                      <a:gd name="T63" fmla="*/ 67 h 239"/>
                      <a:gd name="T64" fmla="*/ 28 w 634"/>
                      <a:gd name="T65" fmla="*/ 74 h 239"/>
                      <a:gd name="T66" fmla="*/ 4 w 634"/>
                      <a:gd name="T67" fmla="*/ 80 h 239"/>
                      <a:gd name="T68" fmla="*/ 0 w 634"/>
                      <a:gd name="T69" fmla="*/ 77 h 2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239">
                        <a:moveTo>
                          <a:pt x="0" y="231"/>
                        </a:moveTo>
                        <a:lnTo>
                          <a:pt x="6" y="229"/>
                        </a:lnTo>
                        <a:lnTo>
                          <a:pt x="24" y="223"/>
                        </a:lnTo>
                        <a:lnTo>
                          <a:pt x="52" y="214"/>
                        </a:lnTo>
                        <a:lnTo>
                          <a:pt x="88" y="202"/>
                        </a:lnTo>
                        <a:lnTo>
                          <a:pt x="131" y="188"/>
                        </a:lnTo>
                        <a:lnTo>
                          <a:pt x="180" y="171"/>
                        </a:lnTo>
                        <a:lnTo>
                          <a:pt x="233" y="154"/>
                        </a:lnTo>
                        <a:lnTo>
                          <a:pt x="288" y="135"/>
                        </a:lnTo>
                        <a:lnTo>
                          <a:pt x="343" y="116"/>
                        </a:lnTo>
                        <a:lnTo>
                          <a:pt x="398" y="96"/>
                        </a:lnTo>
                        <a:lnTo>
                          <a:pt x="451" y="77"/>
                        </a:lnTo>
                        <a:lnTo>
                          <a:pt x="500" y="58"/>
                        </a:lnTo>
                        <a:lnTo>
                          <a:pt x="543" y="41"/>
                        </a:lnTo>
                        <a:lnTo>
                          <a:pt x="580" y="25"/>
                        </a:lnTo>
                        <a:lnTo>
                          <a:pt x="609" y="11"/>
                        </a:lnTo>
                        <a:lnTo>
                          <a:pt x="628" y="0"/>
                        </a:lnTo>
                        <a:lnTo>
                          <a:pt x="634" y="8"/>
                        </a:lnTo>
                        <a:lnTo>
                          <a:pt x="631" y="9"/>
                        </a:lnTo>
                        <a:lnTo>
                          <a:pt x="622" y="14"/>
                        </a:lnTo>
                        <a:lnTo>
                          <a:pt x="609" y="20"/>
                        </a:lnTo>
                        <a:lnTo>
                          <a:pt x="591" y="30"/>
                        </a:lnTo>
                        <a:lnTo>
                          <a:pt x="567" y="41"/>
                        </a:lnTo>
                        <a:lnTo>
                          <a:pt x="538" y="54"/>
                        </a:lnTo>
                        <a:lnTo>
                          <a:pt x="505" y="69"/>
                        </a:lnTo>
                        <a:lnTo>
                          <a:pt x="468" y="85"/>
                        </a:lnTo>
                        <a:lnTo>
                          <a:pt x="425" y="103"/>
                        </a:lnTo>
                        <a:lnTo>
                          <a:pt x="378" y="120"/>
                        </a:lnTo>
                        <a:lnTo>
                          <a:pt x="327" y="139"/>
                        </a:lnTo>
                        <a:lnTo>
                          <a:pt x="272" y="159"/>
                        </a:lnTo>
                        <a:lnTo>
                          <a:pt x="213" y="180"/>
                        </a:lnTo>
                        <a:lnTo>
                          <a:pt x="150" y="199"/>
                        </a:lnTo>
                        <a:lnTo>
                          <a:pt x="83" y="220"/>
                        </a:lnTo>
                        <a:lnTo>
                          <a:pt x="12" y="239"/>
                        </a:lnTo>
                        <a:lnTo>
                          <a:pt x="0" y="2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2" name="Freeform 715"/>
                  <p:cNvSpPr>
                    <a:spLocks/>
                  </p:cNvSpPr>
                  <p:nvPr/>
                </p:nvSpPr>
                <p:spPr bwMode="auto">
                  <a:xfrm>
                    <a:off x="3408" y="2758"/>
                    <a:ext cx="255" cy="199"/>
                  </a:xfrm>
                  <a:custGeom>
                    <a:avLst/>
                    <a:gdLst>
                      <a:gd name="T0" fmla="*/ 2 w 763"/>
                      <a:gd name="T1" fmla="*/ 14 h 597"/>
                      <a:gd name="T2" fmla="*/ 2 w 763"/>
                      <a:gd name="T3" fmla="*/ 51 h 597"/>
                      <a:gd name="T4" fmla="*/ 7 w 763"/>
                      <a:gd name="T5" fmla="*/ 86 h 597"/>
                      <a:gd name="T6" fmla="*/ 7 w 763"/>
                      <a:gd name="T7" fmla="*/ 101 h 597"/>
                      <a:gd name="T8" fmla="*/ 7 w 763"/>
                      <a:gd name="T9" fmla="*/ 105 h 597"/>
                      <a:gd name="T10" fmla="*/ 9 w 763"/>
                      <a:gd name="T11" fmla="*/ 114 h 597"/>
                      <a:gd name="T12" fmla="*/ 19 w 763"/>
                      <a:gd name="T13" fmla="*/ 122 h 597"/>
                      <a:gd name="T14" fmla="*/ 24 w 763"/>
                      <a:gd name="T15" fmla="*/ 123 h 597"/>
                      <a:gd name="T16" fmla="*/ 36 w 763"/>
                      <a:gd name="T17" fmla="*/ 128 h 597"/>
                      <a:gd name="T18" fmla="*/ 52 w 763"/>
                      <a:gd name="T19" fmla="*/ 133 h 597"/>
                      <a:gd name="T20" fmla="*/ 70 w 763"/>
                      <a:gd name="T21" fmla="*/ 139 h 597"/>
                      <a:gd name="T22" fmla="*/ 85 w 763"/>
                      <a:gd name="T23" fmla="*/ 143 h 597"/>
                      <a:gd name="T24" fmla="*/ 100 w 763"/>
                      <a:gd name="T25" fmla="*/ 148 h 597"/>
                      <a:gd name="T26" fmla="*/ 121 w 763"/>
                      <a:gd name="T27" fmla="*/ 156 h 597"/>
                      <a:gd name="T28" fmla="*/ 146 w 763"/>
                      <a:gd name="T29" fmla="*/ 166 h 597"/>
                      <a:gd name="T30" fmla="*/ 169 w 763"/>
                      <a:gd name="T31" fmla="*/ 175 h 597"/>
                      <a:gd name="T32" fmla="*/ 185 w 763"/>
                      <a:gd name="T33" fmla="*/ 183 h 597"/>
                      <a:gd name="T34" fmla="*/ 195 w 763"/>
                      <a:gd name="T35" fmla="*/ 187 h 597"/>
                      <a:gd name="T36" fmla="*/ 216 w 763"/>
                      <a:gd name="T37" fmla="*/ 195 h 597"/>
                      <a:gd name="T38" fmla="*/ 235 w 763"/>
                      <a:gd name="T39" fmla="*/ 199 h 597"/>
                      <a:gd name="T40" fmla="*/ 240 w 763"/>
                      <a:gd name="T41" fmla="*/ 193 h 597"/>
                      <a:gd name="T42" fmla="*/ 244 w 763"/>
                      <a:gd name="T43" fmla="*/ 171 h 597"/>
                      <a:gd name="T44" fmla="*/ 244 w 763"/>
                      <a:gd name="T45" fmla="*/ 140 h 597"/>
                      <a:gd name="T46" fmla="*/ 246 w 763"/>
                      <a:gd name="T47" fmla="*/ 112 h 597"/>
                      <a:gd name="T48" fmla="*/ 252 w 763"/>
                      <a:gd name="T49" fmla="*/ 93 h 597"/>
                      <a:gd name="T50" fmla="*/ 255 w 763"/>
                      <a:gd name="T51" fmla="*/ 66 h 597"/>
                      <a:gd name="T52" fmla="*/ 251 w 763"/>
                      <a:gd name="T53" fmla="*/ 75 h 597"/>
                      <a:gd name="T54" fmla="*/ 243 w 763"/>
                      <a:gd name="T55" fmla="*/ 91 h 597"/>
                      <a:gd name="T56" fmla="*/ 237 w 763"/>
                      <a:gd name="T57" fmla="*/ 108 h 597"/>
                      <a:gd name="T58" fmla="*/ 236 w 763"/>
                      <a:gd name="T59" fmla="*/ 142 h 597"/>
                      <a:gd name="T60" fmla="*/ 235 w 763"/>
                      <a:gd name="T61" fmla="*/ 155 h 597"/>
                      <a:gd name="T62" fmla="*/ 234 w 763"/>
                      <a:gd name="T63" fmla="*/ 158 h 597"/>
                      <a:gd name="T64" fmla="*/ 227 w 763"/>
                      <a:gd name="T65" fmla="*/ 163 h 597"/>
                      <a:gd name="T66" fmla="*/ 210 w 763"/>
                      <a:gd name="T67" fmla="*/ 164 h 597"/>
                      <a:gd name="T68" fmla="*/ 192 w 763"/>
                      <a:gd name="T69" fmla="*/ 158 h 597"/>
                      <a:gd name="T70" fmla="*/ 178 w 763"/>
                      <a:gd name="T71" fmla="*/ 153 h 597"/>
                      <a:gd name="T72" fmla="*/ 164 w 763"/>
                      <a:gd name="T73" fmla="*/ 149 h 597"/>
                      <a:gd name="T74" fmla="*/ 154 w 763"/>
                      <a:gd name="T75" fmla="*/ 146 h 597"/>
                      <a:gd name="T76" fmla="*/ 143 w 763"/>
                      <a:gd name="T77" fmla="*/ 142 h 597"/>
                      <a:gd name="T78" fmla="*/ 131 w 763"/>
                      <a:gd name="T79" fmla="*/ 137 h 597"/>
                      <a:gd name="T80" fmla="*/ 120 w 763"/>
                      <a:gd name="T81" fmla="*/ 131 h 597"/>
                      <a:gd name="T82" fmla="*/ 110 w 763"/>
                      <a:gd name="T83" fmla="*/ 126 h 597"/>
                      <a:gd name="T84" fmla="*/ 92 w 763"/>
                      <a:gd name="T85" fmla="*/ 115 h 597"/>
                      <a:gd name="T86" fmla="*/ 76 w 763"/>
                      <a:gd name="T87" fmla="*/ 107 h 597"/>
                      <a:gd name="T88" fmla="*/ 62 w 763"/>
                      <a:gd name="T89" fmla="*/ 104 h 597"/>
                      <a:gd name="T90" fmla="*/ 44 w 763"/>
                      <a:gd name="T91" fmla="*/ 98 h 597"/>
                      <a:gd name="T92" fmla="*/ 28 w 763"/>
                      <a:gd name="T93" fmla="*/ 90 h 597"/>
                      <a:gd name="T94" fmla="*/ 23 w 763"/>
                      <a:gd name="T95" fmla="*/ 80 h 597"/>
                      <a:gd name="T96" fmla="*/ 16 w 763"/>
                      <a:gd name="T97" fmla="*/ 57 h 597"/>
                      <a:gd name="T98" fmla="*/ 13 w 763"/>
                      <a:gd name="T99" fmla="*/ 44 h 597"/>
                      <a:gd name="T100" fmla="*/ 6 w 763"/>
                      <a:gd name="T101" fmla="*/ 13 h 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3" h="597">
                        <a:moveTo>
                          <a:pt x="12" y="0"/>
                        </a:moveTo>
                        <a:lnTo>
                          <a:pt x="10" y="12"/>
                        </a:lnTo>
                        <a:lnTo>
                          <a:pt x="5" y="41"/>
                        </a:lnTo>
                        <a:lnTo>
                          <a:pt x="0" y="79"/>
                        </a:lnTo>
                        <a:lnTo>
                          <a:pt x="0" y="114"/>
                        </a:lnTo>
                        <a:lnTo>
                          <a:pt x="5" y="152"/>
                        </a:lnTo>
                        <a:lnTo>
                          <a:pt x="12" y="197"/>
                        </a:lnTo>
                        <a:lnTo>
                          <a:pt x="18" y="236"/>
                        </a:lnTo>
                        <a:lnTo>
                          <a:pt x="22" y="258"/>
                        </a:lnTo>
                        <a:lnTo>
                          <a:pt x="22" y="271"/>
                        </a:lnTo>
                        <a:lnTo>
                          <a:pt x="22" y="288"/>
                        </a:lnTo>
                        <a:lnTo>
                          <a:pt x="22" y="303"/>
                        </a:lnTo>
                        <a:lnTo>
                          <a:pt x="22" y="309"/>
                        </a:lnTo>
                        <a:lnTo>
                          <a:pt x="22" y="311"/>
                        </a:lnTo>
                        <a:lnTo>
                          <a:pt x="22" y="316"/>
                        </a:lnTo>
                        <a:lnTo>
                          <a:pt x="22" y="324"/>
                        </a:lnTo>
                        <a:lnTo>
                          <a:pt x="24" y="332"/>
                        </a:lnTo>
                        <a:lnTo>
                          <a:pt x="28" y="343"/>
                        </a:lnTo>
                        <a:lnTo>
                          <a:pt x="34" y="352"/>
                        </a:lnTo>
                        <a:lnTo>
                          <a:pt x="44" y="360"/>
                        </a:lnTo>
                        <a:lnTo>
                          <a:pt x="57" y="366"/>
                        </a:lnTo>
                        <a:lnTo>
                          <a:pt x="59" y="367"/>
                        </a:lnTo>
                        <a:lnTo>
                          <a:pt x="64" y="368"/>
                        </a:lnTo>
                        <a:lnTo>
                          <a:pt x="72" y="370"/>
                        </a:lnTo>
                        <a:lnTo>
                          <a:pt x="81" y="375"/>
                        </a:lnTo>
                        <a:lnTo>
                          <a:pt x="93" y="378"/>
                        </a:lnTo>
                        <a:lnTo>
                          <a:pt x="108" y="383"/>
                        </a:lnTo>
                        <a:lnTo>
                          <a:pt x="122" y="388"/>
                        </a:lnTo>
                        <a:lnTo>
                          <a:pt x="138" y="393"/>
                        </a:lnTo>
                        <a:lnTo>
                          <a:pt x="156" y="398"/>
                        </a:lnTo>
                        <a:lnTo>
                          <a:pt x="173" y="404"/>
                        </a:lnTo>
                        <a:lnTo>
                          <a:pt x="191" y="409"/>
                        </a:lnTo>
                        <a:lnTo>
                          <a:pt x="208" y="416"/>
                        </a:lnTo>
                        <a:lnTo>
                          <a:pt x="225" y="421"/>
                        </a:lnTo>
                        <a:lnTo>
                          <a:pt x="240" y="426"/>
                        </a:lnTo>
                        <a:lnTo>
                          <a:pt x="254" y="430"/>
                        </a:lnTo>
                        <a:lnTo>
                          <a:pt x="268" y="434"/>
                        </a:lnTo>
                        <a:lnTo>
                          <a:pt x="281" y="438"/>
                        </a:lnTo>
                        <a:lnTo>
                          <a:pt x="298" y="444"/>
                        </a:lnTo>
                        <a:lnTo>
                          <a:pt x="318" y="452"/>
                        </a:lnTo>
                        <a:lnTo>
                          <a:pt x="339" y="460"/>
                        </a:lnTo>
                        <a:lnTo>
                          <a:pt x="363" y="468"/>
                        </a:lnTo>
                        <a:lnTo>
                          <a:pt x="387" y="478"/>
                        </a:lnTo>
                        <a:lnTo>
                          <a:pt x="411" y="487"/>
                        </a:lnTo>
                        <a:lnTo>
                          <a:pt x="437" y="498"/>
                        </a:lnTo>
                        <a:lnTo>
                          <a:pt x="461" y="507"/>
                        </a:lnTo>
                        <a:lnTo>
                          <a:pt x="484" y="517"/>
                        </a:lnTo>
                        <a:lnTo>
                          <a:pt x="506" y="525"/>
                        </a:lnTo>
                        <a:lnTo>
                          <a:pt x="525" y="535"/>
                        </a:lnTo>
                        <a:lnTo>
                          <a:pt x="542" y="542"/>
                        </a:lnTo>
                        <a:lnTo>
                          <a:pt x="555" y="548"/>
                        </a:lnTo>
                        <a:lnTo>
                          <a:pt x="565" y="553"/>
                        </a:lnTo>
                        <a:lnTo>
                          <a:pt x="571" y="556"/>
                        </a:lnTo>
                        <a:lnTo>
                          <a:pt x="583" y="562"/>
                        </a:lnTo>
                        <a:lnTo>
                          <a:pt x="600" y="570"/>
                        </a:lnTo>
                        <a:lnTo>
                          <a:pt x="622" y="578"/>
                        </a:lnTo>
                        <a:lnTo>
                          <a:pt x="645" y="586"/>
                        </a:lnTo>
                        <a:lnTo>
                          <a:pt x="669" y="592"/>
                        </a:lnTo>
                        <a:lnTo>
                          <a:pt x="688" y="597"/>
                        </a:lnTo>
                        <a:lnTo>
                          <a:pt x="704" y="597"/>
                        </a:lnTo>
                        <a:lnTo>
                          <a:pt x="712" y="594"/>
                        </a:lnTo>
                        <a:lnTo>
                          <a:pt x="713" y="590"/>
                        </a:lnTo>
                        <a:lnTo>
                          <a:pt x="717" y="580"/>
                        </a:lnTo>
                        <a:lnTo>
                          <a:pt x="721" y="562"/>
                        </a:lnTo>
                        <a:lnTo>
                          <a:pt x="726" y="540"/>
                        </a:lnTo>
                        <a:lnTo>
                          <a:pt x="731" y="514"/>
                        </a:lnTo>
                        <a:lnTo>
                          <a:pt x="734" y="484"/>
                        </a:lnTo>
                        <a:lnTo>
                          <a:pt x="734" y="454"/>
                        </a:lnTo>
                        <a:lnTo>
                          <a:pt x="731" y="421"/>
                        </a:lnTo>
                        <a:lnTo>
                          <a:pt x="729" y="389"/>
                        </a:lnTo>
                        <a:lnTo>
                          <a:pt x="730" y="360"/>
                        </a:lnTo>
                        <a:lnTo>
                          <a:pt x="735" y="335"/>
                        </a:lnTo>
                        <a:lnTo>
                          <a:pt x="742" y="312"/>
                        </a:lnTo>
                        <a:lnTo>
                          <a:pt x="748" y="293"/>
                        </a:lnTo>
                        <a:lnTo>
                          <a:pt x="754" y="279"/>
                        </a:lnTo>
                        <a:lnTo>
                          <a:pt x="758" y="271"/>
                        </a:lnTo>
                        <a:lnTo>
                          <a:pt x="760" y="268"/>
                        </a:lnTo>
                        <a:lnTo>
                          <a:pt x="763" y="197"/>
                        </a:lnTo>
                        <a:lnTo>
                          <a:pt x="762" y="200"/>
                        </a:lnTo>
                        <a:lnTo>
                          <a:pt x="758" y="210"/>
                        </a:lnTo>
                        <a:lnTo>
                          <a:pt x="752" y="224"/>
                        </a:lnTo>
                        <a:lnTo>
                          <a:pt x="745" y="240"/>
                        </a:lnTo>
                        <a:lnTo>
                          <a:pt x="736" y="258"/>
                        </a:lnTo>
                        <a:lnTo>
                          <a:pt x="728" y="274"/>
                        </a:lnTo>
                        <a:lnTo>
                          <a:pt x="721" y="288"/>
                        </a:lnTo>
                        <a:lnTo>
                          <a:pt x="716" y="300"/>
                        </a:lnTo>
                        <a:lnTo>
                          <a:pt x="709" y="325"/>
                        </a:lnTo>
                        <a:lnTo>
                          <a:pt x="705" y="362"/>
                        </a:lnTo>
                        <a:lnTo>
                          <a:pt x="704" y="399"/>
                        </a:lnTo>
                        <a:lnTo>
                          <a:pt x="706" y="425"/>
                        </a:lnTo>
                        <a:lnTo>
                          <a:pt x="707" y="440"/>
                        </a:lnTo>
                        <a:lnTo>
                          <a:pt x="706" y="454"/>
                        </a:lnTo>
                        <a:lnTo>
                          <a:pt x="704" y="464"/>
                        </a:lnTo>
                        <a:lnTo>
                          <a:pt x="703" y="467"/>
                        </a:lnTo>
                        <a:lnTo>
                          <a:pt x="702" y="469"/>
                        </a:lnTo>
                        <a:lnTo>
                          <a:pt x="699" y="473"/>
                        </a:lnTo>
                        <a:lnTo>
                          <a:pt x="695" y="478"/>
                        </a:lnTo>
                        <a:lnTo>
                          <a:pt x="688" y="484"/>
                        </a:lnTo>
                        <a:lnTo>
                          <a:pt x="679" y="490"/>
                        </a:lnTo>
                        <a:lnTo>
                          <a:pt x="666" y="494"/>
                        </a:lnTo>
                        <a:lnTo>
                          <a:pt x="649" y="495"/>
                        </a:lnTo>
                        <a:lnTo>
                          <a:pt x="629" y="493"/>
                        </a:lnTo>
                        <a:lnTo>
                          <a:pt x="608" y="487"/>
                        </a:lnTo>
                        <a:lnTo>
                          <a:pt x="590" y="481"/>
                        </a:lnTo>
                        <a:lnTo>
                          <a:pt x="574" y="475"/>
                        </a:lnTo>
                        <a:lnTo>
                          <a:pt x="561" y="469"/>
                        </a:lnTo>
                        <a:lnTo>
                          <a:pt x="547" y="463"/>
                        </a:lnTo>
                        <a:lnTo>
                          <a:pt x="533" y="458"/>
                        </a:lnTo>
                        <a:lnTo>
                          <a:pt x="518" y="453"/>
                        </a:lnTo>
                        <a:lnTo>
                          <a:pt x="502" y="450"/>
                        </a:lnTo>
                        <a:lnTo>
                          <a:pt x="492" y="448"/>
                        </a:lnTo>
                        <a:lnTo>
                          <a:pt x="482" y="445"/>
                        </a:lnTo>
                        <a:lnTo>
                          <a:pt x="472" y="443"/>
                        </a:lnTo>
                        <a:lnTo>
                          <a:pt x="461" y="439"/>
                        </a:lnTo>
                        <a:lnTo>
                          <a:pt x="449" y="436"/>
                        </a:lnTo>
                        <a:lnTo>
                          <a:pt x="438" y="431"/>
                        </a:lnTo>
                        <a:lnTo>
                          <a:pt x="427" y="427"/>
                        </a:lnTo>
                        <a:lnTo>
                          <a:pt x="415" y="422"/>
                        </a:lnTo>
                        <a:lnTo>
                          <a:pt x="403" y="417"/>
                        </a:lnTo>
                        <a:lnTo>
                          <a:pt x="392" y="411"/>
                        </a:lnTo>
                        <a:lnTo>
                          <a:pt x="381" y="405"/>
                        </a:lnTo>
                        <a:lnTo>
                          <a:pt x="369" y="399"/>
                        </a:lnTo>
                        <a:lnTo>
                          <a:pt x="359" y="393"/>
                        </a:lnTo>
                        <a:lnTo>
                          <a:pt x="348" y="388"/>
                        </a:lnTo>
                        <a:lnTo>
                          <a:pt x="338" y="382"/>
                        </a:lnTo>
                        <a:lnTo>
                          <a:pt x="329" y="377"/>
                        </a:lnTo>
                        <a:lnTo>
                          <a:pt x="311" y="366"/>
                        </a:lnTo>
                        <a:lnTo>
                          <a:pt x="293" y="355"/>
                        </a:lnTo>
                        <a:lnTo>
                          <a:pt x="276" y="346"/>
                        </a:lnTo>
                        <a:lnTo>
                          <a:pt x="259" y="337"/>
                        </a:lnTo>
                        <a:lnTo>
                          <a:pt x="243" y="328"/>
                        </a:lnTo>
                        <a:lnTo>
                          <a:pt x="228" y="322"/>
                        </a:lnTo>
                        <a:lnTo>
                          <a:pt x="213" y="318"/>
                        </a:lnTo>
                        <a:lnTo>
                          <a:pt x="201" y="315"/>
                        </a:lnTo>
                        <a:lnTo>
                          <a:pt x="187" y="313"/>
                        </a:lnTo>
                        <a:lnTo>
                          <a:pt x="169" y="308"/>
                        </a:lnTo>
                        <a:lnTo>
                          <a:pt x="151" y="301"/>
                        </a:lnTo>
                        <a:lnTo>
                          <a:pt x="131" y="293"/>
                        </a:lnTo>
                        <a:lnTo>
                          <a:pt x="113" y="285"/>
                        </a:lnTo>
                        <a:lnTo>
                          <a:pt x="96" y="277"/>
                        </a:lnTo>
                        <a:lnTo>
                          <a:pt x="85" y="270"/>
                        </a:lnTo>
                        <a:lnTo>
                          <a:pt x="79" y="265"/>
                        </a:lnTo>
                        <a:lnTo>
                          <a:pt x="76" y="256"/>
                        </a:lnTo>
                        <a:lnTo>
                          <a:pt x="70" y="239"/>
                        </a:lnTo>
                        <a:lnTo>
                          <a:pt x="64" y="218"/>
                        </a:lnTo>
                        <a:lnTo>
                          <a:pt x="56" y="194"/>
                        </a:lnTo>
                        <a:lnTo>
                          <a:pt x="49" y="171"/>
                        </a:lnTo>
                        <a:lnTo>
                          <a:pt x="43" y="152"/>
                        </a:lnTo>
                        <a:lnTo>
                          <a:pt x="39" y="139"/>
                        </a:lnTo>
                        <a:lnTo>
                          <a:pt x="38" y="133"/>
                        </a:lnTo>
                        <a:lnTo>
                          <a:pt x="35" y="118"/>
                        </a:lnTo>
                        <a:lnTo>
                          <a:pt x="27" y="82"/>
                        </a:lnTo>
                        <a:lnTo>
                          <a:pt x="17" y="39"/>
                        </a:lnTo>
                        <a:lnTo>
                          <a:pt x="1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3" name="Freeform 716"/>
                  <p:cNvSpPr>
                    <a:spLocks/>
                  </p:cNvSpPr>
                  <p:nvPr/>
                </p:nvSpPr>
                <p:spPr bwMode="auto">
                  <a:xfrm>
                    <a:off x="3514" y="2776"/>
                    <a:ext cx="26" cy="35"/>
                  </a:xfrm>
                  <a:custGeom>
                    <a:avLst/>
                    <a:gdLst>
                      <a:gd name="T0" fmla="*/ 10 w 80"/>
                      <a:gd name="T1" fmla="*/ 0 h 105"/>
                      <a:gd name="T2" fmla="*/ 10 w 80"/>
                      <a:gd name="T3" fmla="*/ 0 h 105"/>
                      <a:gd name="T4" fmla="*/ 9 w 80"/>
                      <a:gd name="T5" fmla="*/ 0 h 105"/>
                      <a:gd name="T6" fmla="*/ 9 w 80"/>
                      <a:gd name="T7" fmla="*/ 0 h 105"/>
                      <a:gd name="T8" fmla="*/ 8 w 80"/>
                      <a:gd name="T9" fmla="*/ 0 h 105"/>
                      <a:gd name="T10" fmla="*/ 11 w 80"/>
                      <a:gd name="T11" fmla="*/ 3 h 105"/>
                      <a:gd name="T12" fmla="*/ 12 w 80"/>
                      <a:gd name="T13" fmla="*/ 6 h 105"/>
                      <a:gd name="T14" fmla="*/ 14 w 80"/>
                      <a:gd name="T15" fmla="*/ 10 h 105"/>
                      <a:gd name="T16" fmla="*/ 14 w 80"/>
                      <a:gd name="T17" fmla="*/ 13 h 105"/>
                      <a:gd name="T18" fmla="*/ 14 w 80"/>
                      <a:gd name="T19" fmla="*/ 17 h 105"/>
                      <a:gd name="T20" fmla="*/ 13 w 80"/>
                      <a:gd name="T21" fmla="*/ 20 h 105"/>
                      <a:gd name="T22" fmla="*/ 12 w 80"/>
                      <a:gd name="T23" fmla="*/ 23 h 105"/>
                      <a:gd name="T24" fmla="*/ 10 w 80"/>
                      <a:gd name="T25" fmla="*/ 25 h 105"/>
                      <a:gd name="T26" fmla="*/ 8 w 80"/>
                      <a:gd name="T27" fmla="*/ 27 h 105"/>
                      <a:gd name="T28" fmla="*/ 6 w 80"/>
                      <a:gd name="T29" fmla="*/ 29 h 105"/>
                      <a:gd name="T30" fmla="*/ 3 w 80"/>
                      <a:gd name="T31" fmla="*/ 30 h 105"/>
                      <a:gd name="T32" fmla="*/ 0 w 80"/>
                      <a:gd name="T33" fmla="*/ 31 h 105"/>
                      <a:gd name="T34" fmla="*/ 1 w 80"/>
                      <a:gd name="T35" fmla="*/ 32 h 105"/>
                      <a:gd name="T36" fmla="*/ 2 w 80"/>
                      <a:gd name="T37" fmla="*/ 33 h 105"/>
                      <a:gd name="T38" fmla="*/ 4 w 80"/>
                      <a:gd name="T39" fmla="*/ 33 h 105"/>
                      <a:gd name="T40" fmla="*/ 5 w 80"/>
                      <a:gd name="T41" fmla="*/ 34 h 105"/>
                      <a:gd name="T42" fmla="*/ 6 w 80"/>
                      <a:gd name="T43" fmla="*/ 34 h 105"/>
                      <a:gd name="T44" fmla="*/ 7 w 80"/>
                      <a:gd name="T45" fmla="*/ 35 h 105"/>
                      <a:gd name="T46" fmla="*/ 9 w 80"/>
                      <a:gd name="T47" fmla="*/ 35 h 105"/>
                      <a:gd name="T48" fmla="*/ 10 w 80"/>
                      <a:gd name="T49" fmla="*/ 35 h 105"/>
                      <a:gd name="T50" fmla="*/ 13 w 80"/>
                      <a:gd name="T51" fmla="*/ 35 h 105"/>
                      <a:gd name="T52" fmla="*/ 16 w 80"/>
                      <a:gd name="T53" fmla="*/ 34 h 105"/>
                      <a:gd name="T54" fmla="*/ 19 w 80"/>
                      <a:gd name="T55" fmla="*/ 32 h 105"/>
                      <a:gd name="T56" fmla="*/ 21 w 80"/>
                      <a:gd name="T57" fmla="*/ 30 h 105"/>
                      <a:gd name="T58" fmla="*/ 23 w 80"/>
                      <a:gd name="T59" fmla="*/ 27 h 105"/>
                      <a:gd name="T60" fmla="*/ 25 w 80"/>
                      <a:gd name="T61" fmla="*/ 24 h 105"/>
                      <a:gd name="T62" fmla="*/ 26 w 80"/>
                      <a:gd name="T63" fmla="*/ 21 h 105"/>
                      <a:gd name="T64" fmla="*/ 26 w 80"/>
                      <a:gd name="T65" fmla="*/ 18 h 105"/>
                      <a:gd name="T66" fmla="*/ 26 w 80"/>
                      <a:gd name="T67" fmla="*/ 14 h 105"/>
                      <a:gd name="T68" fmla="*/ 25 w 80"/>
                      <a:gd name="T69" fmla="*/ 11 h 105"/>
                      <a:gd name="T70" fmla="*/ 23 w 80"/>
                      <a:gd name="T71" fmla="*/ 8 h 105"/>
                      <a:gd name="T72" fmla="*/ 21 w 80"/>
                      <a:gd name="T73" fmla="*/ 5 h 105"/>
                      <a:gd name="T74" fmla="*/ 19 w 80"/>
                      <a:gd name="T75" fmla="*/ 3 h 105"/>
                      <a:gd name="T76" fmla="*/ 16 w 80"/>
                      <a:gd name="T77" fmla="*/ 1 h 105"/>
                      <a:gd name="T78" fmla="*/ 13 w 80"/>
                      <a:gd name="T79" fmla="*/ 0 h 105"/>
                      <a:gd name="T80" fmla="*/ 10 w 80"/>
                      <a:gd name="T81" fmla="*/ 0 h 1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0" h="105">
                        <a:moveTo>
                          <a:pt x="32" y="0"/>
                        </a:moveTo>
                        <a:lnTo>
                          <a:pt x="31" y="0"/>
                        </a:lnTo>
                        <a:lnTo>
                          <a:pt x="29" y="0"/>
                        </a:lnTo>
                        <a:lnTo>
                          <a:pt x="28" y="1"/>
                        </a:lnTo>
                        <a:lnTo>
                          <a:pt x="26" y="1"/>
                        </a:lnTo>
                        <a:lnTo>
                          <a:pt x="33" y="9"/>
                        </a:lnTo>
                        <a:lnTo>
                          <a:pt x="38" y="18"/>
                        </a:lnTo>
                        <a:lnTo>
                          <a:pt x="42" y="29"/>
                        </a:lnTo>
                        <a:lnTo>
                          <a:pt x="43" y="40"/>
                        </a:lnTo>
                        <a:lnTo>
                          <a:pt x="42" y="51"/>
                        </a:lnTo>
                        <a:lnTo>
                          <a:pt x="40" y="60"/>
                        </a:lnTo>
                        <a:lnTo>
                          <a:pt x="36" y="68"/>
                        </a:lnTo>
                        <a:lnTo>
                          <a:pt x="31" y="75"/>
                        </a:lnTo>
                        <a:lnTo>
                          <a:pt x="25" y="81"/>
                        </a:lnTo>
                        <a:lnTo>
                          <a:pt x="17" y="87"/>
                        </a:lnTo>
                        <a:lnTo>
                          <a:pt x="9" y="91"/>
                        </a:lnTo>
                        <a:lnTo>
                          <a:pt x="0" y="93"/>
                        </a:lnTo>
                        <a:lnTo>
                          <a:pt x="3" y="96"/>
                        </a:lnTo>
                        <a:lnTo>
                          <a:pt x="7" y="98"/>
                        </a:lnTo>
                        <a:lnTo>
                          <a:pt x="11" y="100"/>
                        </a:lnTo>
                        <a:lnTo>
                          <a:pt x="14" y="102"/>
                        </a:lnTo>
                        <a:lnTo>
                          <a:pt x="18" y="103"/>
                        </a:lnTo>
                        <a:lnTo>
                          <a:pt x="22" y="104"/>
                        </a:lnTo>
                        <a:lnTo>
                          <a:pt x="28" y="105"/>
                        </a:lnTo>
                        <a:lnTo>
                          <a:pt x="32" y="105"/>
                        </a:lnTo>
                        <a:lnTo>
                          <a:pt x="41" y="104"/>
                        </a:lnTo>
                        <a:lnTo>
                          <a:pt x="50" y="101"/>
                        </a:lnTo>
                        <a:lnTo>
                          <a:pt x="58" y="96"/>
                        </a:lnTo>
                        <a:lnTo>
                          <a:pt x="66" y="90"/>
                        </a:lnTo>
                        <a:lnTo>
                          <a:pt x="72" y="81"/>
                        </a:lnTo>
                        <a:lnTo>
                          <a:pt x="76" y="73"/>
                        </a:lnTo>
                        <a:lnTo>
                          <a:pt x="79" y="63"/>
                        </a:lnTo>
                        <a:lnTo>
                          <a:pt x="80" y="53"/>
                        </a:lnTo>
                        <a:lnTo>
                          <a:pt x="79" y="41"/>
                        </a:lnTo>
                        <a:lnTo>
                          <a:pt x="76" y="32"/>
                        </a:lnTo>
                        <a:lnTo>
                          <a:pt x="72" y="23"/>
                        </a:lnTo>
                        <a:lnTo>
                          <a:pt x="66" y="16"/>
                        </a:lnTo>
                        <a:lnTo>
                          <a:pt x="58" y="9"/>
                        </a:lnTo>
                        <a:lnTo>
                          <a:pt x="50" y="4"/>
                        </a:lnTo>
                        <a:lnTo>
                          <a:pt x="41" y="1"/>
                        </a:lnTo>
                        <a:lnTo>
                          <a:pt x="3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4" name="Freeform 717"/>
                  <p:cNvSpPr>
                    <a:spLocks/>
                  </p:cNvSpPr>
                  <p:nvPr/>
                </p:nvSpPr>
                <p:spPr bwMode="auto">
                  <a:xfrm>
                    <a:off x="3508" y="2776"/>
                    <a:ext cx="20" cy="31"/>
                  </a:xfrm>
                  <a:custGeom>
                    <a:avLst/>
                    <a:gdLst>
                      <a:gd name="T0" fmla="*/ 20 w 60"/>
                      <a:gd name="T1" fmla="*/ 13 h 92"/>
                      <a:gd name="T2" fmla="*/ 20 w 60"/>
                      <a:gd name="T3" fmla="*/ 9 h 92"/>
                      <a:gd name="T4" fmla="*/ 18 w 60"/>
                      <a:gd name="T5" fmla="*/ 6 h 92"/>
                      <a:gd name="T6" fmla="*/ 17 w 60"/>
                      <a:gd name="T7" fmla="*/ 3 h 92"/>
                      <a:gd name="T8" fmla="*/ 14 w 60"/>
                      <a:gd name="T9" fmla="*/ 0 h 92"/>
                      <a:gd name="T10" fmla="*/ 11 w 60"/>
                      <a:gd name="T11" fmla="*/ 1 h 92"/>
                      <a:gd name="T12" fmla="*/ 9 w 60"/>
                      <a:gd name="T13" fmla="*/ 2 h 92"/>
                      <a:gd name="T14" fmla="*/ 6 w 60"/>
                      <a:gd name="T15" fmla="*/ 4 h 92"/>
                      <a:gd name="T16" fmla="*/ 4 w 60"/>
                      <a:gd name="T17" fmla="*/ 6 h 92"/>
                      <a:gd name="T18" fmla="*/ 3 w 60"/>
                      <a:gd name="T19" fmla="*/ 8 h 92"/>
                      <a:gd name="T20" fmla="*/ 1 w 60"/>
                      <a:gd name="T21" fmla="*/ 11 h 92"/>
                      <a:gd name="T22" fmla="*/ 1 w 60"/>
                      <a:gd name="T23" fmla="*/ 14 h 92"/>
                      <a:gd name="T24" fmla="*/ 0 w 60"/>
                      <a:gd name="T25" fmla="*/ 18 h 92"/>
                      <a:gd name="T26" fmla="*/ 1 w 60"/>
                      <a:gd name="T27" fmla="*/ 21 h 92"/>
                      <a:gd name="T28" fmla="*/ 2 w 60"/>
                      <a:gd name="T29" fmla="*/ 25 h 92"/>
                      <a:gd name="T30" fmla="*/ 3 w 60"/>
                      <a:gd name="T31" fmla="*/ 28 h 92"/>
                      <a:gd name="T32" fmla="*/ 6 w 60"/>
                      <a:gd name="T33" fmla="*/ 31 h 92"/>
                      <a:gd name="T34" fmla="*/ 9 w 60"/>
                      <a:gd name="T35" fmla="*/ 30 h 92"/>
                      <a:gd name="T36" fmla="*/ 11 w 60"/>
                      <a:gd name="T37" fmla="*/ 29 h 92"/>
                      <a:gd name="T38" fmla="*/ 14 w 60"/>
                      <a:gd name="T39" fmla="*/ 27 h 92"/>
                      <a:gd name="T40" fmla="*/ 16 w 60"/>
                      <a:gd name="T41" fmla="*/ 25 h 92"/>
                      <a:gd name="T42" fmla="*/ 18 w 60"/>
                      <a:gd name="T43" fmla="*/ 23 h 92"/>
                      <a:gd name="T44" fmla="*/ 19 w 60"/>
                      <a:gd name="T45" fmla="*/ 20 h 92"/>
                      <a:gd name="T46" fmla="*/ 20 w 60"/>
                      <a:gd name="T47" fmla="*/ 17 h 92"/>
                      <a:gd name="T48" fmla="*/ 20 w 60"/>
                      <a:gd name="T49" fmla="*/ 13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2">
                        <a:moveTo>
                          <a:pt x="60" y="39"/>
                        </a:moveTo>
                        <a:lnTo>
                          <a:pt x="59" y="28"/>
                        </a:lnTo>
                        <a:lnTo>
                          <a:pt x="55" y="17"/>
                        </a:lnTo>
                        <a:lnTo>
                          <a:pt x="50" y="8"/>
                        </a:lnTo>
                        <a:lnTo>
                          <a:pt x="43" y="0"/>
                        </a:lnTo>
                        <a:lnTo>
                          <a:pt x="34" y="2"/>
                        </a:lnTo>
                        <a:lnTo>
                          <a:pt x="26" y="5"/>
                        </a:lnTo>
                        <a:lnTo>
                          <a:pt x="19" y="11"/>
                        </a:lnTo>
                        <a:lnTo>
                          <a:pt x="13" y="17"/>
                        </a:lnTo>
                        <a:lnTo>
                          <a:pt x="8" y="24"/>
                        </a:lnTo>
                        <a:lnTo>
                          <a:pt x="4" y="32"/>
                        </a:lnTo>
                        <a:lnTo>
                          <a:pt x="2" y="41"/>
                        </a:lnTo>
                        <a:lnTo>
                          <a:pt x="0" y="52"/>
                        </a:lnTo>
                        <a:lnTo>
                          <a:pt x="2" y="63"/>
                        </a:lnTo>
                        <a:lnTo>
                          <a:pt x="5" y="74"/>
                        </a:lnTo>
                        <a:lnTo>
                          <a:pt x="10" y="83"/>
                        </a:lnTo>
                        <a:lnTo>
                          <a:pt x="17" y="92"/>
                        </a:lnTo>
                        <a:lnTo>
                          <a:pt x="26" y="90"/>
                        </a:lnTo>
                        <a:lnTo>
                          <a:pt x="34" y="86"/>
                        </a:lnTo>
                        <a:lnTo>
                          <a:pt x="42" y="80"/>
                        </a:lnTo>
                        <a:lnTo>
                          <a:pt x="48" y="74"/>
                        </a:lnTo>
                        <a:lnTo>
                          <a:pt x="53" y="67"/>
                        </a:lnTo>
                        <a:lnTo>
                          <a:pt x="57" y="59"/>
                        </a:lnTo>
                        <a:lnTo>
                          <a:pt x="59" y="50"/>
                        </a:lnTo>
                        <a:lnTo>
                          <a:pt x="60" y="39"/>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5" name="Freeform 718"/>
                  <p:cNvSpPr>
                    <a:spLocks/>
                  </p:cNvSpPr>
                  <p:nvPr/>
                </p:nvSpPr>
                <p:spPr bwMode="auto">
                  <a:xfrm>
                    <a:off x="3510" y="2772"/>
                    <a:ext cx="26" cy="35"/>
                  </a:xfrm>
                  <a:custGeom>
                    <a:avLst/>
                    <a:gdLst>
                      <a:gd name="T0" fmla="*/ 10 w 79"/>
                      <a:gd name="T1" fmla="*/ 0 h 104"/>
                      <a:gd name="T2" fmla="*/ 10 w 79"/>
                      <a:gd name="T3" fmla="*/ 0 h 104"/>
                      <a:gd name="T4" fmla="*/ 9 w 79"/>
                      <a:gd name="T5" fmla="*/ 0 h 104"/>
                      <a:gd name="T6" fmla="*/ 9 w 79"/>
                      <a:gd name="T7" fmla="*/ 0 h 104"/>
                      <a:gd name="T8" fmla="*/ 8 w 79"/>
                      <a:gd name="T9" fmla="*/ 0 h 104"/>
                      <a:gd name="T10" fmla="*/ 10 w 79"/>
                      <a:gd name="T11" fmla="*/ 3 h 104"/>
                      <a:gd name="T12" fmla="*/ 13 w 79"/>
                      <a:gd name="T13" fmla="*/ 6 h 104"/>
                      <a:gd name="T14" fmla="*/ 13 w 79"/>
                      <a:gd name="T15" fmla="*/ 9 h 104"/>
                      <a:gd name="T16" fmla="*/ 14 w 79"/>
                      <a:gd name="T17" fmla="*/ 13 h 104"/>
                      <a:gd name="T18" fmla="*/ 13 w 79"/>
                      <a:gd name="T19" fmla="*/ 16 h 104"/>
                      <a:gd name="T20" fmla="*/ 13 w 79"/>
                      <a:gd name="T21" fmla="*/ 20 h 104"/>
                      <a:gd name="T22" fmla="*/ 11 w 79"/>
                      <a:gd name="T23" fmla="*/ 23 h 104"/>
                      <a:gd name="T24" fmla="*/ 10 w 79"/>
                      <a:gd name="T25" fmla="*/ 25 h 104"/>
                      <a:gd name="T26" fmla="*/ 8 w 79"/>
                      <a:gd name="T27" fmla="*/ 27 h 104"/>
                      <a:gd name="T28" fmla="*/ 5 w 79"/>
                      <a:gd name="T29" fmla="*/ 29 h 104"/>
                      <a:gd name="T30" fmla="*/ 3 w 79"/>
                      <a:gd name="T31" fmla="*/ 30 h 104"/>
                      <a:gd name="T32" fmla="*/ 0 w 79"/>
                      <a:gd name="T33" fmla="*/ 31 h 104"/>
                      <a:gd name="T34" fmla="*/ 1 w 79"/>
                      <a:gd name="T35" fmla="*/ 32 h 104"/>
                      <a:gd name="T36" fmla="*/ 2 w 79"/>
                      <a:gd name="T37" fmla="*/ 33 h 104"/>
                      <a:gd name="T38" fmla="*/ 3 w 79"/>
                      <a:gd name="T39" fmla="*/ 33 h 104"/>
                      <a:gd name="T40" fmla="*/ 5 w 79"/>
                      <a:gd name="T41" fmla="*/ 34 h 104"/>
                      <a:gd name="T42" fmla="*/ 6 w 79"/>
                      <a:gd name="T43" fmla="*/ 34 h 104"/>
                      <a:gd name="T44" fmla="*/ 7 w 79"/>
                      <a:gd name="T45" fmla="*/ 35 h 104"/>
                      <a:gd name="T46" fmla="*/ 9 w 79"/>
                      <a:gd name="T47" fmla="*/ 35 h 104"/>
                      <a:gd name="T48" fmla="*/ 10 w 79"/>
                      <a:gd name="T49" fmla="*/ 35 h 104"/>
                      <a:gd name="T50" fmla="*/ 13 w 79"/>
                      <a:gd name="T51" fmla="*/ 35 h 104"/>
                      <a:gd name="T52" fmla="*/ 16 w 79"/>
                      <a:gd name="T53" fmla="*/ 34 h 104"/>
                      <a:gd name="T54" fmla="*/ 19 w 79"/>
                      <a:gd name="T55" fmla="*/ 32 h 104"/>
                      <a:gd name="T56" fmla="*/ 21 w 79"/>
                      <a:gd name="T57" fmla="*/ 30 h 104"/>
                      <a:gd name="T58" fmla="*/ 23 w 79"/>
                      <a:gd name="T59" fmla="*/ 27 h 104"/>
                      <a:gd name="T60" fmla="*/ 24 w 79"/>
                      <a:gd name="T61" fmla="*/ 24 h 104"/>
                      <a:gd name="T62" fmla="*/ 26 w 79"/>
                      <a:gd name="T63" fmla="*/ 21 h 104"/>
                      <a:gd name="T64" fmla="*/ 26 w 79"/>
                      <a:gd name="T65" fmla="*/ 17 h 104"/>
                      <a:gd name="T66" fmla="*/ 26 w 79"/>
                      <a:gd name="T67" fmla="*/ 14 h 104"/>
                      <a:gd name="T68" fmla="*/ 24 w 79"/>
                      <a:gd name="T69" fmla="*/ 11 h 104"/>
                      <a:gd name="T70" fmla="*/ 23 w 79"/>
                      <a:gd name="T71" fmla="*/ 8 h 104"/>
                      <a:gd name="T72" fmla="*/ 21 w 79"/>
                      <a:gd name="T73" fmla="*/ 5 h 104"/>
                      <a:gd name="T74" fmla="*/ 19 w 79"/>
                      <a:gd name="T75" fmla="*/ 3 h 104"/>
                      <a:gd name="T76" fmla="*/ 16 w 79"/>
                      <a:gd name="T77" fmla="*/ 1 h 104"/>
                      <a:gd name="T78" fmla="*/ 13 w 79"/>
                      <a:gd name="T79" fmla="*/ 0 h 104"/>
                      <a:gd name="T80" fmla="*/ 10 w 79"/>
                      <a:gd name="T81" fmla="*/ 0 h 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04">
                        <a:moveTo>
                          <a:pt x="30" y="0"/>
                        </a:moveTo>
                        <a:lnTo>
                          <a:pt x="29" y="0"/>
                        </a:lnTo>
                        <a:lnTo>
                          <a:pt x="27" y="0"/>
                        </a:lnTo>
                        <a:lnTo>
                          <a:pt x="26" y="0"/>
                        </a:lnTo>
                        <a:lnTo>
                          <a:pt x="24" y="0"/>
                        </a:lnTo>
                        <a:lnTo>
                          <a:pt x="31" y="8"/>
                        </a:lnTo>
                        <a:lnTo>
                          <a:pt x="38" y="17"/>
                        </a:lnTo>
                        <a:lnTo>
                          <a:pt x="41" y="28"/>
                        </a:lnTo>
                        <a:lnTo>
                          <a:pt x="42" y="39"/>
                        </a:lnTo>
                        <a:lnTo>
                          <a:pt x="41" y="49"/>
                        </a:lnTo>
                        <a:lnTo>
                          <a:pt x="39" y="59"/>
                        </a:lnTo>
                        <a:lnTo>
                          <a:pt x="34" y="67"/>
                        </a:lnTo>
                        <a:lnTo>
                          <a:pt x="29" y="74"/>
                        </a:lnTo>
                        <a:lnTo>
                          <a:pt x="23" y="80"/>
                        </a:lnTo>
                        <a:lnTo>
                          <a:pt x="16" y="85"/>
                        </a:lnTo>
                        <a:lnTo>
                          <a:pt x="8" y="89"/>
                        </a:lnTo>
                        <a:lnTo>
                          <a:pt x="0" y="91"/>
                        </a:lnTo>
                        <a:lnTo>
                          <a:pt x="3" y="94"/>
                        </a:lnTo>
                        <a:lnTo>
                          <a:pt x="6" y="97"/>
                        </a:lnTo>
                        <a:lnTo>
                          <a:pt x="10" y="99"/>
                        </a:lnTo>
                        <a:lnTo>
                          <a:pt x="14" y="101"/>
                        </a:lnTo>
                        <a:lnTo>
                          <a:pt x="17" y="102"/>
                        </a:lnTo>
                        <a:lnTo>
                          <a:pt x="21" y="103"/>
                        </a:lnTo>
                        <a:lnTo>
                          <a:pt x="26" y="104"/>
                        </a:lnTo>
                        <a:lnTo>
                          <a:pt x="30" y="104"/>
                        </a:lnTo>
                        <a:lnTo>
                          <a:pt x="40" y="103"/>
                        </a:lnTo>
                        <a:lnTo>
                          <a:pt x="49" y="100"/>
                        </a:lnTo>
                        <a:lnTo>
                          <a:pt x="57" y="94"/>
                        </a:lnTo>
                        <a:lnTo>
                          <a:pt x="64" y="88"/>
                        </a:lnTo>
                        <a:lnTo>
                          <a:pt x="70" y="80"/>
                        </a:lnTo>
                        <a:lnTo>
                          <a:pt x="74" y="72"/>
                        </a:lnTo>
                        <a:lnTo>
                          <a:pt x="78" y="62"/>
                        </a:lnTo>
                        <a:lnTo>
                          <a:pt x="79" y="51"/>
                        </a:lnTo>
                        <a:lnTo>
                          <a:pt x="78" y="41"/>
                        </a:lnTo>
                        <a:lnTo>
                          <a:pt x="74" y="32"/>
                        </a:lnTo>
                        <a:lnTo>
                          <a:pt x="70" y="23"/>
                        </a:lnTo>
                        <a:lnTo>
                          <a:pt x="64" y="15"/>
                        </a:lnTo>
                        <a:lnTo>
                          <a:pt x="57" y="9"/>
                        </a:lnTo>
                        <a:lnTo>
                          <a:pt x="49" y="4"/>
                        </a:lnTo>
                        <a:lnTo>
                          <a:pt x="40" y="1"/>
                        </a:lnTo>
                        <a:lnTo>
                          <a:pt x="30" y="0"/>
                        </a:lnTo>
                        <a:close/>
                      </a:path>
                    </a:pathLst>
                  </a:custGeom>
                  <a:solidFill>
                    <a:srgbClr val="7F99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6" name="Freeform 719"/>
                  <p:cNvSpPr>
                    <a:spLocks/>
                  </p:cNvSpPr>
                  <p:nvPr/>
                </p:nvSpPr>
                <p:spPr bwMode="auto">
                  <a:xfrm>
                    <a:off x="3504" y="2772"/>
                    <a:ext cx="20" cy="30"/>
                  </a:xfrm>
                  <a:custGeom>
                    <a:avLst/>
                    <a:gdLst>
                      <a:gd name="T0" fmla="*/ 20 w 60"/>
                      <a:gd name="T1" fmla="*/ 13 h 91"/>
                      <a:gd name="T2" fmla="*/ 20 w 60"/>
                      <a:gd name="T3" fmla="*/ 9 h 91"/>
                      <a:gd name="T4" fmla="*/ 19 w 60"/>
                      <a:gd name="T5" fmla="*/ 6 h 91"/>
                      <a:gd name="T6" fmla="*/ 16 w 60"/>
                      <a:gd name="T7" fmla="*/ 3 h 91"/>
                      <a:gd name="T8" fmla="*/ 14 w 60"/>
                      <a:gd name="T9" fmla="*/ 0 h 91"/>
                      <a:gd name="T10" fmla="*/ 11 w 60"/>
                      <a:gd name="T11" fmla="*/ 1 h 91"/>
                      <a:gd name="T12" fmla="*/ 9 w 60"/>
                      <a:gd name="T13" fmla="*/ 2 h 91"/>
                      <a:gd name="T14" fmla="*/ 6 w 60"/>
                      <a:gd name="T15" fmla="*/ 3 h 91"/>
                      <a:gd name="T16" fmla="*/ 4 w 60"/>
                      <a:gd name="T17" fmla="*/ 5 h 91"/>
                      <a:gd name="T18" fmla="*/ 2 w 60"/>
                      <a:gd name="T19" fmla="*/ 8 h 91"/>
                      <a:gd name="T20" fmla="*/ 1 w 60"/>
                      <a:gd name="T21" fmla="*/ 11 h 91"/>
                      <a:gd name="T22" fmla="*/ 0 w 60"/>
                      <a:gd name="T23" fmla="*/ 14 h 91"/>
                      <a:gd name="T24" fmla="*/ 0 w 60"/>
                      <a:gd name="T25" fmla="*/ 17 h 91"/>
                      <a:gd name="T26" fmla="*/ 0 w 60"/>
                      <a:gd name="T27" fmla="*/ 21 h 91"/>
                      <a:gd name="T28" fmla="*/ 2 w 60"/>
                      <a:gd name="T29" fmla="*/ 24 h 91"/>
                      <a:gd name="T30" fmla="*/ 3 w 60"/>
                      <a:gd name="T31" fmla="*/ 27 h 91"/>
                      <a:gd name="T32" fmla="*/ 6 w 60"/>
                      <a:gd name="T33" fmla="*/ 30 h 91"/>
                      <a:gd name="T34" fmla="*/ 9 w 60"/>
                      <a:gd name="T35" fmla="*/ 29 h 91"/>
                      <a:gd name="T36" fmla="*/ 11 w 60"/>
                      <a:gd name="T37" fmla="*/ 28 h 91"/>
                      <a:gd name="T38" fmla="*/ 14 w 60"/>
                      <a:gd name="T39" fmla="*/ 26 h 91"/>
                      <a:gd name="T40" fmla="*/ 16 w 60"/>
                      <a:gd name="T41" fmla="*/ 24 h 91"/>
                      <a:gd name="T42" fmla="*/ 17 w 60"/>
                      <a:gd name="T43" fmla="*/ 22 h 91"/>
                      <a:gd name="T44" fmla="*/ 19 w 60"/>
                      <a:gd name="T45" fmla="*/ 19 h 91"/>
                      <a:gd name="T46" fmla="*/ 20 w 60"/>
                      <a:gd name="T47" fmla="*/ 16 h 91"/>
                      <a:gd name="T48" fmla="*/ 20 w 60"/>
                      <a:gd name="T49" fmla="*/ 13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1">
                        <a:moveTo>
                          <a:pt x="60" y="39"/>
                        </a:moveTo>
                        <a:lnTo>
                          <a:pt x="59" y="28"/>
                        </a:lnTo>
                        <a:lnTo>
                          <a:pt x="56" y="17"/>
                        </a:lnTo>
                        <a:lnTo>
                          <a:pt x="49" y="8"/>
                        </a:lnTo>
                        <a:lnTo>
                          <a:pt x="42" y="0"/>
                        </a:lnTo>
                        <a:lnTo>
                          <a:pt x="34" y="2"/>
                        </a:lnTo>
                        <a:lnTo>
                          <a:pt x="26" y="5"/>
                        </a:lnTo>
                        <a:lnTo>
                          <a:pt x="19" y="10"/>
                        </a:lnTo>
                        <a:lnTo>
                          <a:pt x="12" y="16"/>
                        </a:lnTo>
                        <a:lnTo>
                          <a:pt x="7" y="25"/>
                        </a:lnTo>
                        <a:lnTo>
                          <a:pt x="3" y="33"/>
                        </a:lnTo>
                        <a:lnTo>
                          <a:pt x="1" y="42"/>
                        </a:lnTo>
                        <a:lnTo>
                          <a:pt x="0" y="51"/>
                        </a:lnTo>
                        <a:lnTo>
                          <a:pt x="1" y="63"/>
                        </a:lnTo>
                        <a:lnTo>
                          <a:pt x="5" y="74"/>
                        </a:lnTo>
                        <a:lnTo>
                          <a:pt x="10" y="83"/>
                        </a:lnTo>
                        <a:lnTo>
                          <a:pt x="18" y="91"/>
                        </a:lnTo>
                        <a:lnTo>
                          <a:pt x="26" y="89"/>
                        </a:lnTo>
                        <a:lnTo>
                          <a:pt x="34" y="85"/>
                        </a:lnTo>
                        <a:lnTo>
                          <a:pt x="41" y="80"/>
                        </a:lnTo>
                        <a:lnTo>
                          <a:pt x="47" y="74"/>
                        </a:lnTo>
                        <a:lnTo>
                          <a:pt x="52" y="67"/>
                        </a:lnTo>
                        <a:lnTo>
                          <a:pt x="57" y="59"/>
                        </a:lnTo>
                        <a:lnTo>
                          <a:pt x="59" y="49"/>
                        </a:lnTo>
                        <a:lnTo>
                          <a:pt x="60" y="39"/>
                        </a:lnTo>
                        <a:close/>
                      </a:path>
                    </a:pathLst>
                  </a:custGeom>
                  <a:solidFill>
                    <a:srgbClr val="9EAF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7" name="Freeform 720"/>
                  <p:cNvSpPr>
                    <a:spLocks/>
                  </p:cNvSpPr>
                  <p:nvPr/>
                </p:nvSpPr>
                <p:spPr bwMode="auto">
                  <a:xfrm>
                    <a:off x="3431" y="2788"/>
                    <a:ext cx="215" cy="90"/>
                  </a:xfrm>
                  <a:custGeom>
                    <a:avLst/>
                    <a:gdLst>
                      <a:gd name="T0" fmla="*/ 1 w 645"/>
                      <a:gd name="T1" fmla="*/ 4 h 270"/>
                      <a:gd name="T2" fmla="*/ 6 w 645"/>
                      <a:gd name="T3" fmla="*/ 23 h 270"/>
                      <a:gd name="T4" fmla="*/ 11 w 645"/>
                      <a:gd name="T5" fmla="*/ 35 h 270"/>
                      <a:gd name="T6" fmla="*/ 13 w 645"/>
                      <a:gd name="T7" fmla="*/ 42 h 270"/>
                      <a:gd name="T8" fmla="*/ 16 w 645"/>
                      <a:gd name="T9" fmla="*/ 48 h 270"/>
                      <a:gd name="T10" fmla="*/ 26 w 645"/>
                      <a:gd name="T11" fmla="*/ 53 h 270"/>
                      <a:gd name="T12" fmla="*/ 39 w 645"/>
                      <a:gd name="T13" fmla="*/ 56 h 270"/>
                      <a:gd name="T14" fmla="*/ 48 w 645"/>
                      <a:gd name="T15" fmla="*/ 58 h 270"/>
                      <a:gd name="T16" fmla="*/ 57 w 645"/>
                      <a:gd name="T17" fmla="*/ 60 h 270"/>
                      <a:gd name="T18" fmla="*/ 66 w 645"/>
                      <a:gd name="T19" fmla="*/ 62 h 270"/>
                      <a:gd name="T20" fmla="*/ 73 w 645"/>
                      <a:gd name="T21" fmla="*/ 64 h 270"/>
                      <a:gd name="T22" fmla="*/ 80 w 645"/>
                      <a:gd name="T23" fmla="*/ 66 h 270"/>
                      <a:gd name="T24" fmla="*/ 86 w 645"/>
                      <a:gd name="T25" fmla="*/ 68 h 270"/>
                      <a:gd name="T26" fmla="*/ 90 w 645"/>
                      <a:gd name="T27" fmla="*/ 70 h 270"/>
                      <a:gd name="T28" fmla="*/ 93 w 645"/>
                      <a:gd name="T29" fmla="*/ 72 h 270"/>
                      <a:gd name="T30" fmla="*/ 98 w 645"/>
                      <a:gd name="T31" fmla="*/ 74 h 270"/>
                      <a:gd name="T32" fmla="*/ 104 w 645"/>
                      <a:gd name="T33" fmla="*/ 76 h 270"/>
                      <a:gd name="T34" fmla="*/ 111 w 645"/>
                      <a:gd name="T35" fmla="*/ 78 h 270"/>
                      <a:gd name="T36" fmla="*/ 120 w 645"/>
                      <a:gd name="T37" fmla="*/ 79 h 270"/>
                      <a:gd name="T38" fmla="*/ 128 w 645"/>
                      <a:gd name="T39" fmla="*/ 80 h 270"/>
                      <a:gd name="T40" fmla="*/ 138 w 645"/>
                      <a:gd name="T41" fmla="*/ 82 h 270"/>
                      <a:gd name="T42" fmla="*/ 147 w 645"/>
                      <a:gd name="T43" fmla="*/ 84 h 270"/>
                      <a:gd name="T44" fmla="*/ 159 w 645"/>
                      <a:gd name="T45" fmla="*/ 86 h 270"/>
                      <a:gd name="T46" fmla="*/ 170 w 645"/>
                      <a:gd name="T47" fmla="*/ 89 h 270"/>
                      <a:gd name="T48" fmla="*/ 179 w 645"/>
                      <a:gd name="T49" fmla="*/ 90 h 270"/>
                      <a:gd name="T50" fmla="*/ 186 w 645"/>
                      <a:gd name="T51" fmla="*/ 87 h 270"/>
                      <a:gd name="T52" fmla="*/ 194 w 645"/>
                      <a:gd name="T53" fmla="*/ 78 h 270"/>
                      <a:gd name="T54" fmla="*/ 204 w 645"/>
                      <a:gd name="T55" fmla="*/ 67 h 270"/>
                      <a:gd name="T56" fmla="*/ 212 w 645"/>
                      <a:gd name="T57" fmla="*/ 58 h 270"/>
                      <a:gd name="T58" fmla="*/ 215 w 645"/>
                      <a:gd name="T59" fmla="*/ 51 h 270"/>
                      <a:gd name="T60" fmla="*/ 209 w 645"/>
                      <a:gd name="T61" fmla="*/ 50 h 270"/>
                      <a:gd name="T62" fmla="*/ 199 w 645"/>
                      <a:gd name="T63" fmla="*/ 49 h 270"/>
                      <a:gd name="T64" fmla="*/ 187 w 645"/>
                      <a:gd name="T65" fmla="*/ 48 h 270"/>
                      <a:gd name="T66" fmla="*/ 173 w 645"/>
                      <a:gd name="T67" fmla="*/ 49 h 270"/>
                      <a:gd name="T68" fmla="*/ 162 w 645"/>
                      <a:gd name="T69" fmla="*/ 51 h 270"/>
                      <a:gd name="T70" fmla="*/ 154 w 645"/>
                      <a:gd name="T71" fmla="*/ 51 h 270"/>
                      <a:gd name="T72" fmla="*/ 144 w 645"/>
                      <a:gd name="T73" fmla="*/ 52 h 270"/>
                      <a:gd name="T74" fmla="*/ 134 w 645"/>
                      <a:gd name="T75" fmla="*/ 53 h 270"/>
                      <a:gd name="T76" fmla="*/ 125 w 645"/>
                      <a:gd name="T77" fmla="*/ 53 h 270"/>
                      <a:gd name="T78" fmla="*/ 116 w 645"/>
                      <a:gd name="T79" fmla="*/ 54 h 270"/>
                      <a:gd name="T80" fmla="*/ 108 w 645"/>
                      <a:gd name="T81" fmla="*/ 54 h 270"/>
                      <a:gd name="T82" fmla="*/ 102 w 645"/>
                      <a:gd name="T83" fmla="*/ 54 h 270"/>
                      <a:gd name="T84" fmla="*/ 96 w 645"/>
                      <a:gd name="T85" fmla="*/ 54 h 270"/>
                      <a:gd name="T86" fmla="*/ 82 w 645"/>
                      <a:gd name="T87" fmla="*/ 51 h 270"/>
                      <a:gd name="T88" fmla="*/ 66 w 645"/>
                      <a:gd name="T89" fmla="*/ 48 h 270"/>
                      <a:gd name="T90" fmla="*/ 51 w 645"/>
                      <a:gd name="T91" fmla="*/ 43 h 270"/>
                      <a:gd name="T92" fmla="*/ 41 w 645"/>
                      <a:gd name="T93" fmla="*/ 37 h 270"/>
                      <a:gd name="T94" fmla="*/ 31 w 645"/>
                      <a:gd name="T95" fmla="*/ 28 h 270"/>
                      <a:gd name="T96" fmla="*/ 22 w 645"/>
                      <a:gd name="T97" fmla="*/ 19 h 270"/>
                      <a:gd name="T98" fmla="*/ 17 w 645"/>
                      <a:gd name="T99" fmla="*/ 13 h 270"/>
                      <a:gd name="T100" fmla="*/ 15 w 645"/>
                      <a:gd name="T101" fmla="*/ 11 h 270"/>
                      <a:gd name="T102" fmla="*/ 12 w 645"/>
                      <a:gd name="T103" fmla="*/ 7 h 270"/>
                      <a:gd name="T104" fmla="*/ 6 w 645"/>
                      <a:gd name="T105" fmla="*/ 2 h 270"/>
                      <a:gd name="T106" fmla="*/ 2 w 645"/>
                      <a:gd name="T107" fmla="*/ 0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5" h="270">
                        <a:moveTo>
                          <a:pt x="0" y="2"/>
                        </a:moveTo>
                        <a:lnTo>
                          <a:pt x="3" y="13"/>
                        </a:lnTo>
                        <a:lnTo>
                          <a:pt x="10" y="38"/>
                        </a:lnTo>
                        <a:lnTo>
                          <a:pt x="19" y="69"/>
                        </a:lnTo>
                        <a:lnTo>
                          <a:pt x="28" y="96"/>
                        </a:lnTo>
                        <a:lnTo>
                          <a:pt x="32" y="106"/>
                        </a:lnTo>
                        <a:lnTo>
                          <a:pt x="35" y="116"/>
                        </a:lnTo>
                        <a:lnTo>
                          <a:pt x="38" y="126"/>
                        </a:lnTo>
                        <a:lnTo>
                          <a:pt x="42" y="136"/>
                        </a:lnTo>
                        <a:lnTo>
                          <a:pt x="49" y="144"/>
                        </a:lnTo>
                        <a:lnTo>
                          <a:pt x="60" y="152"/>
                        </a:lnTo>
                        <a:lnTo>
                          <a:pt x="78" y="159"/>
                        </a:lnTo>
                        <a:lnTo>
                          <a:pt x="102" y="165"/>
                        </a:lnTo>
                        <a:lnTo>
                          <a:pt x="117" y="169"/>
                        </a:lnTo>
                        <a:lnTo>
                          <a:pt x="131" y="172"/>
                        </a:lnTo>
                        <a:lnTo>
                          <a:pt x="144" y="175"/>
                        </a:lnTo>
                        <a:lnTo>
                          <a:pt x="159" y="177"/>
                        </a:lnTo>
                        <a:lnTo>
                          <a:pt x="172" y="180"/>
                        </a:lnTo>
                        <a:lnTo>
                          <a:pt x="184" y="183"/>
                        </a:lnTo>
                        <a:lnTo>
                          <a:pt x="197" y="186"/>
                        </a:lnTo>
                        <a:lnTo>
                          <a:pt x="209" y="188"/>
                        </a:lnTo>
                        <a:lnTo>
                          <a:pt x="220" y="191"/>
                        </a:lnTo>
                        <a:lnTo>
                          <a:pt x="230" y="194"/>
                        </a:lnTo>
                        <a:lnTo>
                          <a:pt x="240" y="197"/>
                        </a:lnTo>
                        <a:lnTo>
                          <a:pt x="249" y="200"/>
                        </a:lnTo>
                        <a:lnTo>
                          <a:pt x="257" y="203"/>
                        </a:lnTo>
                        <a:lnTo>
                          <a:pt x="264" y="207"/>
                        </a:lnTo>
                        <a:lnTo>
                          <a:pt x="269" y="211"/>
                        </a:lnTo>
                        <a:lnTo>
                          <a:pt x="275" y="214"/>
                        </a:lnTo>
                        <a:lnTo>
                          <a:pt x="280" y="217"/>
                        </a:lnTo>
                        <a:lnTo>
                          <a:pt x="286" y="221"/>
                        </a:lnTo>
                        <a:lnTo>
                          <a:pt x="293" y="223"/>
                        </a:lnTo>
                        <a:lnTo>
                          <a:pt x="302" y="226"/>
                        </a:lnTo>
                        <a:lnTo>
                          <a:pt x="311" y="229"/>
                        </a:lnTo>
                        <a:lnTo>
                          <a:pt x="323" y="231"/>
                        </a:lnTo>
                        <a:lnTo>
                          <a:pt x="334" y="233"/>
                        </a:lnTo>
                        <a:lnTo>
                          <a:pt x="346" y="235"/>
                        </a:lnTo>
                        <a:lnTo>
                          <a:pt x="359" y="237"/>
                        </a:lnTo>
                        <a:lnTo>
                          <a:pt x="372" y="239"/>
                        </a:lnTo>
                        <a:lnTo>
                          <a:pt x="385" y="241"/>
                        </a:lnTo>
                        <a:lnTo>
                          <a:pt x="400" y="243"/>
                        </a:lnTo>
                        <a:lnTo>
                          <a:pt x="413" y="246"/>
                        </a:lnTo>
                        <a:lnTo>
                          <a:pt x="427" y="248"/>
                        </a:lnTo>
                        <a:lnTo>
                          <a:pt x="441" y="251"/>
                        </a:lnTo>
                        <a:lnTo>
                          <a:pt x="454" y="253"/>
                        </a:lnTo>
                        <a:lnTo>
                          <a:pt x="478" y="258"/>
                        </a:lnTo>
                        <a:lnTo>
                          <a:pt x="496" y="263"/>
                        </a:lnTo>
                        <a:lnTo>
                          <a:pt x="511" y="267"/>
                        </a:lnTo>
                        <a:lnTo>
                          <a:pt x="525" y="270"/>
                        </a:lnTo>
                        <a:lnTo>
                          <a:pt x="536" y="270"/>
                        </a:lnTo>
                        <a:lnTo>
                          <a:pt x="546" y="267"/>
                        </a:lnTo>
                        <a:lnTo>
                          <a:pt x="557" y="261"/>
                        </a:lnTo>
                        <a:lnTo>
                          <a:pt x="569" y="249"/>
                        </a:lnTo>
                        <a:lnTo>
                          <a:pt x="583" y="233"/>
                        </a:lnTo>
                        <a:lnTo>
                          <a:pt x="598" y="218"/>
                        </a:lnTo>
                        <a:lnTo>
                          <a:pt x="613" y="201"/>
                        </a:lnTo>
                        <a:lnTo>
                          <a:pt x="626" y="186"/>
                        </a:lnTo>
                        <a:lnTo>
                          <a:pt x="637" y="173"/>
                        </a:lnTo>
                        <a:lnTo>
                          <a:pt x="644" y="161"/>
                        </a:lnTo>
                        <a:lnTo>
                          <a:pt x="645" y="153"/>
                        </a:lnTo>
                        <a:lnTo>
                          <a:pt x="639" y="150"/>
                        </a:lnTo>
                        <a:lnTo>
                          <a:pt x="627" y="149"/>
                        </a:lnTo>
                        <a:lnTo>
                          <a:pt x="614" y="147"/>
                        </a:lnTo>
                        <a:lnTo>
                          <a:pt x="598" y="146"/>
                        </a:lnTo>
                        <a:lnTo>
                          <a:pt x="580" y="145"/>
                        </a:lnTo>
                        <a:lnTo>
                          <a:pt x="561" y="145"/>
                        </a:lnTo>
                        <a:lnTo>
                          <a:pt x="541" y="145"/>
                        </a:lnTo>
                        <a:lnTo>
                          <a:pt x="520" y="147"/>
                        </a:lnTo>
                        <a:lnTo>
                          <a:pt x="498" y="150"/>
                        </a:lnTo>
                        <a:lnTo>
                          <a:pt x="487" y="152"/>
                        </a:lnTo>
                        <a:lnTo>
                          <a:pt x="475" y="153"/>
                        </a:lnTo>
                        <a:lnTo>
                          <a:pt x="461" y="154"/>
                        </a:lnTo>
                        <a:lnTo>
                          <a:pt x="447" y="156"/>
                        </a:lnTo>
                        <a:lnTo>
                          <a:pt x="432" y="157"/>
                        </a:lnTo>
                        <a:lnTo>
                          <a:pt x="418" y="158"/>
                        </a:lnTo>
                        <a:lnTo>
                          <a:pt x="403" y="159"/>
                        </a:lnTo>
                        <a:lnTo>
                          <a:pt x="388" y="159"/>
                        </a:lnTo>
                        <a:lnTo>
                          <a:pt x="374" y="160"/>
                        </a:lnTo>
                        <a:lnTo>
                          <a:pt x="361" y="161"/>
                        </a:lnTo>
                        <a:lnTo>
                          <a:pt x="347" y="161"/>
                        </a:lnTo>
                        <a:lnTo>
                          <a:pt x="335" y="161"/>
                        </a:lnTo>
                        <a:lnTo>
                          <a:pt x="324" y="162"/>
                        </a:lnTo>
                        <a:lnTo>
                          <a:pt x="315" y="162"/>
                        </a:lnTo>
                        <a:lnTo>
                          <a:pt x="306" y="162"/>
                        </a:lnTo>
                        <a:lnTo>
                          <a:pt x="300" y="162"/>
                        </a:lnTo>
                        <a:lnTo>
                          <a:pt x="287" y="161"/>
                        </a:lnTo>
                        <a:lnTo>
                          <a:pt x="267" y="158"/>
                        </a:lnTo>
                        <a:lnTo>
                          <a:pt x="245" y="154"/>
                        </a:lnTo>
                        <a:lnTo>
                          <a:pt x="221" y="149"/>
                        </a:lnTo>
                        <a:lnTo>
                          <a:pt x="197" y="143"/>
                        </a:lnTo>
                        <a:lnTo>
                          <a:pt x="173" y="136"/>
                        </a:lnTo>
                        <a:lnTo>
                          <a:pt x="152" y="129"/>
                        </a:lnTo>
                        <a:lnTo>
                          <a:pt x="137" y="121"/>
                        </a:lnTo>
                        <a:lnTo>
                          <a:pt x="124" y="112"/>
                        </a:lnTo>
                        <a:lnTo>
                          <a:pt x="108" y="100"/>
                        </a:lnTo>
                        <a:lnTo>
                          <a:pt x="94" y="85"/>
                        </a:lnTo>
                        <a:lnTo>
                          <a:pt x="80" y="71"/>
                        </a:lnTo>
                        <a:lnTo>
                          <a:pt x="67" y="58"/>
                        </a:lnTo>
                        <a:lnTo>
                          <a:pt x="57" y="45"/>
                        </a:lnTo>
                        <a:lnTo>
                          <a:pt x="50" y="38"/>
                        </a:lnTo>
                        <a:lnTo>
                          <a:pt x="48" y="35"/>
                        </a:lnTo>
                        <a:lnTo>
                          <a:pt x="46" y="33"/>
                        </a:lnTo>
                        <a:lnTo>
                          <a:pt x="42" y="28"/>
                        </a:lnTo>
                        <a:lnTo>
                          <a:pt x="36" y="22"/>
                        </a:lnTo>
                        <a:lnTo>
                          <a:pt x="27" y="14"/>
                        </a:lnTo>
                        <a:lnTo>
                          <a:pt x="19" y="7"/>
                        </a:lnTo>
                        <a:lnTo>
                          <a:pt x="11" y="2"/>
                        </a:lnTo>
                        <a:lnTo>
                          <a:pt x="5" y="0"/>
                        </a:lnTo>
                        <a:lnTo>
                          <a:pt x="0" y="2"/>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8" name="Freeform 721"/>
                  <p:cNvSpPr>
                    <a:spLocks/>
                  </p:cNvSpPr>
                  <p:nvPr/>
                </p:nvSpPr>
                <p:spPr bwMode="auto">
                  <a:xfrm>
                    <a:off x="3408" y="2666"/>
                    <a:ext cx="272" cy="74"/>
                  </a:xfrm>
                  <a:custGeom>
                    <a:avLst/>
                    <a:gdLst>
                      <a:gd name="T0" fmla="*/ 5 w 816"/>
                      <a:gd name="T1" fmla="*/ 5 h 221"/>
                      <a:gd name="T2" fmla="*/ 8 w 816"/>
                      <a:gd name="T3" fmla="*/ 2 h 221"/>
                      <a:gd name="T4" fmla="*/ 11 w 816"/>
                      <a:gd name="T5" fmla="*/ 1 h 221"/>
                      <a:gd name="T6" fmla="*/ 17 w 816"/>
                      <a:gd name="T7" fmla="*/ 0 h 221"/>
                      <a:gd name="T8" fmla="*/ 24 w 816"/>
                      <a:gd name="T9" fmla="*/ 0 h 221"/>
                      <a:gd name="T10" fmla="*/ 34 w 816"/>
                      <a:gd name="T11" fmla="*/ 1 h 221"/>
                      <a:gd name="T12" fmla="*/ 50 w 816"/>
                      <a:gd name="T13" fmla="*/ 3 h 221"/>
                      <a:gd name="T14" fmla="*/ 68 w 816"/>
                      <a:gd name="T15" fmla="*/ 6 h 221"/>
                      <a:gd name="T16" fmla="*/ 90 w 816"/>
                      <a:gd name="T17" fmla="*/ 10 h 221"/>
                      <a:gd name="T18" fmla="*/ 112 w 816"/>
                      <a:gd name="T19" fmla="*/ 14 h 221"/>
                      <a:gd name="T20" fmla="*/ 134 w 816"/>
                      <a:gd name="T21" fmla="*/ 19 h 221"/>
                      <a:gd name="T22" fmla="*/ 155 w 816"/>
                      <a:gd name="T23" fmla="*/ 26 h 221"/>
                      <a:gd name="T24" fmla="*/ 165 w 816"/>
                      <a:gd name="T25" fmla="*/ 30 h 221"/>
                      <a:gd name="T26" fmla="*/ 173 w 816"/>
                      <a:gd name="T27" fmla="*/ 32 h 221"/>
                      <a:gd name="T28" fmla="*/ 187 w 816"/>
                      <a:gd name="T29" fmla="*/ 37 h 221"/>
                      <a:gd name="T30" fmla="*/ 204 w 816"/>
                      <a:gd name="T31" fmla="*/ 42 h 221"/>
                      <a:gd name="T32" fmla="*/ 223 w 816"/>
                      <a:gd name="T33" fmla="*/ 48 h 221"/>
                      <a:gd name="T34" fmla="*/ 242 w 816"/>
                      <a:gd name="T35" fmla="*/ 53 h 221"/>
                      <a:gd name="T36" fmla="*/ 258 w 816"/>
                      <a:gd name="T37" fmla="*/ 59 h 221"/>
                      <a:gd name="T38" fmla="*/ 269 w 816"/>
                      <a:gd name="T39" fmla="*/ 63 h 221"/>
                      <a:gd name="T40" fmla="*/ 272 w 816"/>
                      <a:gd name="T41" fmla="*/ 66 h 221"/>
                      <a:gd name="T42" fmla="*/ 270 w 816"/>
                      <a:gd name="T43" fmla="*/ 70 h 221"/>
                      <a:gd name="T44" fmla="*/ 269 w 816"/>
                      <a:gd name="T45" fmla="*/ 74 h 221"/>
                      <a:gd name="T46" fmla="*/ 266 w 816"/>
                      <a:gd name="T47" fmla="*/ 74 h 221"/>
                      <a:gd name="T48" fmla="*/ 260 w 816"/>
                      <a:gd name="T49" fmla="*/ 73 h 221"/>
                      <a:gd name="T50" fmla="*/ 252 w 816"/>
                      <a:gd name="T51" fmla="*/ 71 h 221"/>
                      <a:gd name="T52" fmla="*/ 243 w 816"/>
                      <a:gd name="T53" fmla="*/ 69 h 221"/>
                      <a:gd name="T54" fmla="*/ 233 w 816"/>
                      <a:gd name="T55" fmla="*/ 67 h 221"/>
                      <a:gd name="T56" fmla="*/ 222 w 816"/>
                      <a:gd name="T57" fmla="*/ 65 h 221"/>
                      <a:gd name="T58" fmla="*/ 211 w 816"/>
                      <a:gd name="T59" fmla="*/ 63 h 221"/>
                      <a:gd name="T60" fmla="*/ 201 w 816"/>
                      <a:gd name="T61" fmla="*/ 61 h 221"/>
                      <a:gd name="T62" fmla="*/ 190 w 816"/>
                      <a:gd name="T63" fmla="*/ 58 h 221"/>
                      <a:gd name="T64" fmla="*/ 178 w 816"/>
                      <a:gd name="T65" fmla="*/ 56 h 221"/>
                      <a:gd name="T66" fmla="*/ 168 w 816"/>
                      <a:gd name="T67" fmla="*/ 54 h 221"/>
                      <a:gd name="T68" fmla="*/ 158 w 816"/>
                      <a:gd name="T69" fmla="*/ 51 h 221"/>
                      <a:gd name="T70" fmla="*/ 149 w 816"/>
                      <a:gd name="T71" fmla="*/ 50 h 221"/>
                      <a:gd name="T72" fmla="*/ 142 w 816"/>
                      <a:gd name="T73" fmla="*/ 48 h 221"/>
                      <a:gd name="T74" fmla="*/ 137 w 816"/>
                      <a:gd name="T75" fmla="*/ 47 h 221"/>
                      <a:gd name="T76" fmla="*/ 134 w 816"/>
                      <a:gd name="T77" fmla="*/ 46 h 221"/>
                      <a:gd name="T78" fmla="*/ 123 w 816"/>
                      <a:gd name="T79" fmla="*/ 43 h 221"/>
                      <a:gd name="T80" fmla="*/ 106 w 816"/>
                      <a:gd name="T81" fmla="*/ 39 h 221"/>
                      <a:gd name="T82" fmla="*/ 85 w 816"/>
                      <a:gd name="T83" fmla="*/ 34 h 221"/>
                      <a:gd name="T84" fmla="*/ 63 w 816"/>
                      <a:gd name="T85" fmla="*/ 28 h 221"/>
                      <a:gd name="T86" fmla="*/ 42 w 816"/>
                      <a:gd name="T87" fmla="*/ 24 h 221"/>
                      <a:gd name="T88" fmla="*/ 25 w 816"/>
                      <a:gd name="T89" fmla="*/ 20 h 221"/>
                      <a:gd name="T90" fmla="*/ 13 w 816"/>
                      <a:gd name="T91" fmla="*/ 18 h 221"/>
                      <a:gd name="T92" fmla="*/ 6 w 816"/>
                      <a:gd name="T93" fmla="*/ 17 h 221"/>
                      <a:gd name="T94" fmla="*/ 2 w 816"/>
                      <a:gd name="T95" fmla="*/ 16 h 221"/>
                      <a:gd name="T96" fmla="*/ 0 w 816"/>
                      <a:gd name="T97" fmla="*/ 14 h 221"/>
                      <a:gd name="T98" fmla="*/ 1 w 816"/>
                      <a:gd name="T99" fmla="*/ 1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16" h="221">
                        <a:moveTo>
                          <a:pt x="10" y="20"/>
                        </a:moveTo>
                        <a:lnTo>
                          <a:pt x="15" y="15"/>
                        </a:lnTo>
                        <a:lnTo>
                          <a:pt x="19" y="10"/>
                        </a:lnTo>
                        <a:lnTo>
                          <a:pt x="24" y="6"/>
                        </a:lnTo>
                        <a:lnTo>
                          <a:pt x="29" y="4"/>
                        </a:lnTo>
                        <a:lnTo>
                          <a:pt x="34" y="2"/>
                        </a:lnTo>
                        <a:lnTo>
                          <a:pt x="41" y="0"/>
                        </a:lnTo>
                        <a:lnTo>
                          <a:pt x="50" y="0"/>
                        </a:lnTo>
                        <a:lnTo>
                          <a:pt x="62" y="0"/>
                        </a:lnTo>
                        <a:lnTo>
                          <a:pt x="71" y="1"/>
                        </a:lnTo>
                        <a:lnTo>
                          <a:pt x="84" y="2"/>
                        </a:lnTo>
                        <a:lnTo>
                          <a:pt x="103" y="4"/>
                        </a:lnTo>
                        <a:lnTo>
                          <a:pt x="124" y="6"/>
                        </a:lnTo>
                        <a:lnTo>
                          <a:pt x="149" y="9"/>
                        </a:lnTo>
                        <a:lnTo>
                          <a:pt x="175" y="13"/>
                        </a:lnTo>
                        <a:lnTo>
                          <a:pt x="205" y="17"/>
                        </a:lnTo>
                        <a:lnTo>
                          <a:pt x="237" y="22"/>
                        </a:lnTo>
                        <a:lnTo>
                          <a:pt x="270" y="29"/>
                        </a:lnTo>
                        <a:lnTo>
                          <a:pt x="303" y="35"/>
                        </a:lnTo>
                        <a:lnTo>
                          <a:pt x="336" y="42"/>
                        </a:lnTo>
                        <a:lnTo>
                          <a:pt x="370" y="50"/>
                        </a:lnTo>
                        <a:lnTo>
                          <a:pt x="402" y="58"/>
                        </a:lnTo>
                        <a:lnTo>
                          <a:pt x="434" y="69"/>
                        </a:lnTo>
                        <a:lnTo>
                          <a:pt x="464" y="79"/>
                        </a:lnTo>
                        <a:lnTo>
                          <a:pt x="491" y="90"/>
                        </a:lnTo>
                        <a:lnTo>
                          <a:pt x="494" y="91"/>
                        </a:lnTo>
                        <a:lnTo>
                          <a:pt x="504" y="93"/>
                        </a:lnTo>
                        <a:lnTo>
                          <a:pt x="518" y="97"/>
                        </a:lnTo>
                        <a:lnTo>
                          <a:pt x="537" y="104"/>
                        </a:lnTo>
                        <a:lnTo>
                          <a:pt x="560" y="110"/>
                        </a:lnTo>
                        <a:lnTo>
                          <a:pt x="585" y="117"/>
                        </a:lnTo>
                        <a:lnTo>
                          <a:pt x="612" y="125"/>
                        </a:lnTo>
                        <a:lnTo>
                          <a:pt x="641" y="133"/>
                        </a:lnTo>
                        <a:lnTo>
                          <a:pt x="670" y="142"/>
                        </a:lnTo>
                        <a:lnTo>
                          <a:pt x="698" y="151"/>
                        </a:lnTo>
                        <a:lnTo>
                          <a:pt x="725" y="159"/>
                        </a:lnTo>
                        <a:lnTo>
                          <a:pt x="751" y="168"/>
                        </a:lnTo>
                        <a:lnTo>
                          <a:pt x="773" y="175"/>
                        </a:lnTo>
                        <a:lnTo>
                          <a:pt x="793" y="183"/>
                        </a:lnTo>
                        <a:lnTo>
                          <a:pt x="807" y="189"/>
                        </a:lnTo>
                        <a:lnTo>
                          <a:pt x="816" y="194"/>
                        </a:lnTo>
                        <a:lnTo>
                          <a:pt x="815" y="196"/>
                        </a:lnTo>
                        <a:lnTo>
                          <a:pt x="814" y="203"/>
                        </a:lnTo>
                        <a:lnTo>
                          <a:pt x="811" y="210"/>
                        </a:lnTo>
                        <a:lnTo>
                          <a:pt x="809" y="219"/>
                        </a:lnTo>
                        <a:lnTo>
                          <a:pt x="807" y="220"/>
                        </a:lnTo>
                        <a:lnTo>
                          <a:pt x="803" y="221"/>
                        </a:lnTo>
                        <a:lnTo>
                          <a:pt x="797" y="221"/>
                        </a:lnTo>
                        <a:lnTo>
                          <a:pt x="790" y="220"/>
                        </a:lnTo>
                        <a:lnTo>
                          <a:pt x="779" y="219"/>
                        </a:lnTo>
                        <a:lnTo>
                          <a:pt x="768" y="216"/>
                        </a:lnTo>
                        <a:lnTo>
                          <a:pt x="757" y="213"/>
                        </a:lnTo>
                        <a:lnTo>
                          <a:pt x="744" y="210"/>
                        </a:lnTo>
                        <a:lnTo>
                          <a:pt x="729" y="207"/>
                        </a:lnTo>
                        <a:lnTo>
                          <a:pt x="714" y="204"/>
                        </a:lnTo>
                        <a:lnTo>
                          <a:pt x="698" y="201"/>
                        </a:lnTo>
                        <a:lnTo>
                          <a:pt x="682" y="197"/>
                        </a:lnTo>
                        <a:lnTo>
                          <a:pt x="667" y="194"/>
                        </a:lnTo>
                        <a:lnTo>
                          <a:pt x="650" y="190"/>
                        </a:lnTo>
                        <a:lnTo>
                          <a:pt x="634" y="187"/>
                        </a:lnTo>
                        <a:lnTo>
                          <a:pt x="618" y="184"/>
                        </a:lnTo>
                        <a:lnTo>
                          <a:pt x="603" y="181"/>
                        </a:lnTo>
                        <a:lnTo>
                          <a:pt x="587" y="177"/>
                        </a:lnTo>
                        <a:lnTo>
                          <a:pt x="569" y="173"/>
                        </a:lnTo>
                        <a:lnTo>
                          <a:pt x="553" y="170"/>
                        </a:lnTo>
                        <a:lnTo>
                          <a:pt x="535" y="167"/>
                        </a:lnTo>
                        <a:lnTo>
                          <a:pt x="519" y="163"/>
                        </a:lnTo>
                        <a:lnTo>
                          <a:pt x="503" y="160"/>
                        </a:lnTo>
                        <a:lnTo>
                          <a:pt x="487" y="156"/>
                        </a:lnTo>
                        <a:lnTo>
                          <a:pt x="473" y="153"/>
                        </a:lnTo>
                        <a:lnTo>
                          <a:pt x="458" y="150"/>
                        </a:lnTo>
                        <a:lnTo>
                          <a:pt x="446" y="148"/>
                        </a:lnTo>
                        <a:lnTo>
                          <a:pt x="435" y="145"/>
                        </a:lnTo>
                        <a:lnTo>
                          <a:pt x="426" y="143"/>
                        </a:lnTo>
                        <a:lnTo>
                          <a:pt x="417" y="140"/>
                        </a:lnTo>
                        <a:lnTo>
                          <a:pt x="411" y="139"/>
                        </a:lnTo>
                        <a:lnTo>
                          <a:pt x="407" y="138"/>
                        </a:lnTo>
                        <a:lnTo>
                          <a:pt x="401" y="137"/>
                        </a:lnTo>
                        <a:lnTo>
                          <a:pt x="388" y="133"/>
                        </a:lnTo>
                        <a:lnTo>
                          <a:pt x="368" y="129"/>
                        </a:lnTo>
                        <a:lnTo>
                          <a:pt x="346" y="123"/>
                        </a:lnTo>
                        <a:lnTo>
                          <a:pt x="318" y="117"/>
                        </a:lnTo>
                        <a:lnTo>
                          <a:pt x="288" y="110"/>
                        </a:lnTo>
                        <a:lnTo>
                          <a:pt x="256" y="101"/>
                        </a:lnTo>
                        <a:lnTo>
                          <a:pt x="224" y="93"/>
                        </a:lnTo>
                        <a:lnTo>
                          <a:pt x="190" y="85"/>
                        </a:lnTo>
                        <a:lnTo>
                          <a:pt x="158" y="78"/>
                        </a:lnTo>
                        <a:lnTo>
                          <a:pt x="127" y="71"/>
                        </a:lnTo>
                        <a:lnTo>
                          <a:pt x="98" y="65"/>
                        </a:lnTo>
                        <a:lnTo>
                          <a:pt x="74" y="59"/>
                        </a:lnTo>
                        <a:lnTo>
                          <a:pt x="53" y="55"/>
                        </a:lnTo>
                        <a:lnTo>
                          <a:pt x="39" y="53"/>
                        </a:lnTo>
                        <a:lnTo>
                          <a:pt x="30" y="52"/>
                        </a:lnTo>
                        <a:lnTo>
                          <a:pt x="19" y="52"/>
                        </a:lnTo>
                        <a:lnTo>
                          <a:pt x="11" y="51"/>
                        </a:lnTo>
                        <a:lnTo>
                          <a:pt x="5" y="49"/>
                        </a:lnTo>
                        <a:lnTo>
                          <a:pt x="2" y="45"/>
                        </a:lnTo>
                        <a:lnTo>
                          <a:pt x="0" y="41"/>
                        </a:lnTo>
                        <a:lnTo>
                          <a:pt x="1" y="35"/>
                        </a:lnTo>
                        <a:lnTo>
                          <a:pt x="4" y="29"/>
                        </a:lnTo>
                        <a:lnTo>
                          <a:pt x="10" y="20"/>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29" name="Freeform 722"/>
                  <p:cNvSpPr>
                    <a:spLocks/>
                  </p:cNvSpPr>
                  <p:nvPr/>
                </p:nvSpPr>
                <p:spPr bwMode="auto">
                  <a:xfrm>
                    <a:off x="3125" y="2641"/>
                    <a:ext cx="587" cy="83"/>
                  </a:xfrm>
                  <a:custGeom>
                    <a:avLst/>
                    <a:gdLst>
                      <a:gd name="T0" fmla="*/ 9 w 1760"/>
                      <a:gd name="T1" fmla="*/ 65 h 247"/>
                      <a:gd name="T2" fmla="*/ 37 w 1760"/>
                      <a:gd name="T3" fmla="*/ 56 h 247"/>
                      <a:gd name="T4" fmla="*/ 58 w 1760"/>
                      <a:gd name="T5" fmla="*/ 53 h 247"/>
                      <a:gd name="T6" fmla="*/ 75 w 1760"/>
                      <a:gd name="T7" fmla="*/ 49 h 247"/>
                      <a:gd name="T8" fmla="*/ 92 w 1760"/>
                      <a:gd name="T9" fmla="*/ 45 h 247"/>
                      <a:gd name="T10" fmla="*/ 108 w 1760"/>
                      <a:gd name="T11" fmla="*/ 42 h 247"/>
                      <a:gd name="T12" fmla="*/ 127 w 1760"/>
                      <a:gd name="T13" fmla="*/ 38 h 247"/>
                      <a:gd name="T14" fmla="*/ 163 w 1760"/>
                      <a:gd name="T15" fmla="*/ 28 h 247"/>
                      <a:gd name="T16" fmla="*/ 200 w 1760"/>
                      <a:gd name="T17" fmla="*/ 17 h 247"/>
                      <a:gd name="T18" fmla="*/ 221 w 1760"/>
                      <a:gd name="T19" fmla="*/ 10 h 247"/>
                      <a:gd name="T20" fmla="*/ 234 w 1760"/>
                      <a:gd name="T21" fmla="*/ 6 h 247"/>
                      <a:gd name="T22" fmla="*/ 263 w 1760"/>
                      <a:gd name="T23" fmla="*/ 0 h 247"/>
                      <a:gd name="T24" fmla="*/ 273 w 1760"/>
                      <a:gd name="T25" fmla="*/ 0 h 247"/>
                      <a:gd name="T26" fmla="*/ 282 w 1760"/>
                      <a:gd name="T27" fmla="*/ 2 h 247"/>
                      <a:gd name="T28" fmla="*/ 292 w 1760"/>
                      <a:gd name="T29" fmla="*/ 3 h 247"/>
                      <a:gd name="T30" fmla="*/ 299 w 1760"/>
                      <a:gd name="T31" fmla="*/ 3 h 247"/>
                      <a:gd name="T32" fmla="*/ 302 w 1760"/>
                      <a:gd name="T33" fmla="*/ 3 h 247"/>
                      <a:gd name="T34" fmla="*/ 317 w 1760"/>
                      <a:gd name="T35" fmla="*/ 5 h 247"/>
                      <a:gd name="T36" fmla="*/ 341 w 1760"/>
                      <a:gd name="T37" fmla="*/ 9 h 247"/>
                      <a:gd name="T38" fmla="*/ 371 w 1760"/>
                      <a:gd name="T39" fmla="*/ 14 h 247"/>
                      <a:gd name="T40" fmla="*/ 406 w 1760"/>
                      <a:gd name="T41" fmla="*/ 23 h 247"/>
                      <a:gd name="T42" fmla="*/ 444 w 1760"/>
                      <a:gd name="T43" fmla="*/ 32 h 247"/>
                      <a:gd name="T44" fmla="*/ 482 w 1760"/>
                      <a:gd name="T45" fmla="*/ 44 h 247"/>
                      <a:gd name="T46" fmla="*/ 517 w 1760"/>
                      <a:gd name="T47" fmla="*/ 58 h 247"/>
                      <a:gd name="T48" fmla="*/ 537 w 1760"/>
                      <a:gd name="T49" fmla="*/ 67 h 247"/>
                      <a:gd name="T50" fmla="*/ 563 w 1760"/>
                      <a:gd name="T51" fmla="*/ 75 h 247"/>
                      <a:gd name="T52" fmla="*/ 573 w 1760"/>
                      <a:gd name="T53" fmla="*/ 77 h 247"/>
                      <a:gd name="T54" fmla="*/ 577 w 1760"/>
                      <a:gd name="T55" fmla="*/ 78 h 247"/>
                      <a:gd name="T56" fmla="*/ 567 w 1760"/>
                      <a:gd name="T57" fmla="*/ 72 h 247"/>
                      <a:gd name="T58" fmla="*/ 544 w 1760"/>
                      <a:gd name="T59" fmla="*/ 60 h 247"/>
                      <a:gd name="T60" fmla="*/ 553 w 1760"/>
                      <a:gd name="T61" fmla="*/ 62 h 247"/>
                      <a:gd name="T62" fmla="*/ 582 w 1760"/>
                      <a:gd name="T63" fmla="*/ 75 h 247"/>
                      <a:gd name="T64" fmla="*/ 585 w 1760"/>
                      <a:gd name="T65" fmla="*/ 83 h 247"/>
                      <a:gd name="T66" fmla="*/ 573 w 1760"/>
                      <a:gd name="T67" fmla="*/ 82 h 247"/>
                      <a:gd name="T68" fmla="*/ 553 w 1760"/>
                      <a:gd name="T69" fmla="*/ 78 h 247"/>
                      <a:gd name="T70" fmla="*/ 532 w 1760"/>
                      <a:gd name="T71" fmla="*/ 71 h 247"/>
                      <a:gd name="T72" fmla="*/ 516 w 1760"/>
                      <a:gd name="T73" fmla="*/ 63 h 247"/>
                      <a:gd name="T74" fmla="*/ 499 w 1760"/>
                      <a:gd name="T75" fmla="*/ 56 h 247"/>
                      <a:gd name="T76" fmla="*/ 475 w 1760"/>
                      <a:gd name="T77" fmla="*/ 48 h 247"/>
                      <a:gd name="T78" fmla="*/ 447 w 1760"/>
                      <a:gd name="T79" fmla="*/ 39 h 247"/>
                      <a:gd name="T80" fmla="*/ 415 w 1760"/>
                      <a:gd name="T81" fmla="*/ 30 h 247"/>
                      <a:gd name="T82" fmla="*/ 381 w 1760"/>
                      <a:gd name="T83" fmla="*/ 22 h 247"/>
                      <a:gd name="T84" fmla="*/ 347 w 1760"/>
                      <a:gd name="T85" fmla="*/ 15 h 247"/>
                      <a:gd name="T86" fmla="*/ 314 w 1760"/>
                      <a:gd name="T87" fmla="*/ 10 h 247"/>
                      <a:gd name="T88" fmla="*/ 296 w 1760"/>
                      <a:gd name="T89" fmla="*/ 8 h 247"/>
                      <a:gd name="T90" fmla="*/ 280 w 1760"/>
                      <a:gd name="T91" fmla="*/ 8 h 247"/>
                      <a:gd name="T92" fmla="*/ 270 w 1760"/>
                      <a:gd name="T93" fmla="*/ 5 h 247"/>
                      <a:gd name="T94" fmla="*/ 262 w 1760"/>
                      <a:gd name="T95" fmla="*/ 5 h 247"/>
                      <a:gd name="T96" fmla="*/ 256 w 1760"/>
                      <a:gd name="T97" fmla="*/ 7 h 247"/>
                      <a:gd name="T98" fmla="*/ 227 w 1760"/>
                      <a:gd name="T99" fmla="*/ 16 h 247"/>
                      <a:gd name="T100" fmla="*/ 182 w 1760"/>
                      <a:gd name="T101" fmla="*/ 29 h 247"/>
                      <a:gd name="T102" fmla="*/ 133 w 1760"/>
                      <a:gd name="T103" fmla="*/ 41 h 247"/>
                      <a:gd name="T104" fmla="*/ 107 w 1760"/>
                      <a:gd name="T105" fmla="*/ 46 h 247"/>
                      <a:gd name="T106" fmla="*/ 79 w 1760"/>
                      <a:gd name="T107" fmla="*/ 52 h 247"/>
                      <a:gd name="T108" fmla="*/ 40 w 1760"/>
                      <a:gd name="T109" fmla="*/ 60 h 247"/>
                      <a:gd name="T110" fmla="*/ 8 w 1760"/>
                      <a:gd name="T111" fmla="*/ 67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60" h="247">
                        <a:moveTo>
                          <a:pt x="0" y="206"/>
                        </a:moveTo>
                        <a:lnTo>
                          <a:pt x="3" y="204"/>
                        </a:lnTo>
                        <a:lnTo>
                          <a:pt x="12" y="200"/>
                        </a:lnTo>
                        <a:lnTo>
                          <a:pt x="26" y="194"/>
                        </a:lnTo>
                        <a:lnTo>
                          <a:pt x="44" y="187"/>
                        </a:lnTo>
                        <a:lnTo>
                          <a:pt x="65" y="179"/>
                        </a:lnTo>
                        <a:lnTo>
                          <a:pt x="88" y="171"/>
                        </a:lnTo>
                        <a:lnTo>
                          <a:pt x="112" y="166"/>
                        </a:lnTo>
                        <a:lnTo>
                          <a:pt x="136" y="162"/>
                        </a:lnTo>
                        <a:lnTo>
                          <a:pt x="149" y="161"/>
                        </a:lnTo>
                        <a:lnTo>
                          <a:pt x="161" y="159"/>
                        </a:lnTo>
                        <a:lnTo>
                          <a:pt x="173" y="157"/>
                        </a:lnTo>
                        <a:lnTo>
                          <a:pt x="185" y="154"/>
                        </a:lnTo>
                        <a:lnTo>
                          <a:pt x="199" y="152"/>
                        </a:lnTo>
                        <a:lnTo>
                          <a:pt x="211" y="149"/>
                        </a:lnTo>
                        <a:lnTo>
                          <a:pt x="224" y="146"/>
                        </a:lnTo>
                        <a:lnTo>
                          <a:pt x="238" y="143"/>
                        </a:lnTo>
                        <a:lnTo>
                          <a:pt x="250" y="140"/>
                        </a:lnTo>
                        <a:lnTo>
                          <a:pt x="262" y="136"/>
                        </a:lnTo>
                        <a:lnTo>
                          <a:pt x="276" y="133"/>
                        </a:lnTo>
                        <a:lnTo>
                          <a:pt x="288" y="131"/>
                        </a:lnTo>
                        <a:lnTo>
                          <a:pt x="300" y="128"/>
                        </a:lnTo>
                        <a:lnTo>
                          <a:pt x="313" y="126"/>
                        </a:lnTo>
                        <a:lnTo>
                          <a:pt x="324" y="124"/>
                        </a:lnTo>
                        <a:lnTo>
                          <a:pt x="335" y="123"/>
                        </a:lnTo>
                        <a:lnTo>
                          <a:pt x="346" y="121"/>
                        </a:lnTo>
                        <a:lnTo>
                          <a:pt x="362" y="118"/>
                        </a:lnTo>
                        <a:lnTo>
                          <a:pt x="381" y="113"/>
                        </a:lnTo>
                        <a:lnTo>
                          <a:pt x="405" y="107"/>
                        </a:lnTo>
                        <a:lnTo>
                          <a:pt x="432" y="100"/>
                        </a:lnTo>
                        <a:lnTo>
                          <a:pt x="459" y="91"/>
                        </a:lnTo>
                        <a:lnTo>
                          <a:pt x="488" y="83"/>
                        </a:lnTo>
                        <a:lnTo>
                          <a:pt x="518" y="75"/>
                        </a:lnTo>
                        <a:lnTo>
                          <a:pt x="546" y="67"/>
                        </a:lnTo>
                        <a:lnTo>
                          <a:pt x="574" y="58"/>
                        </a:lnTo>
                        <a:lnTo>
                          <a:pt x="599" y="50"/>
                        </a:lnTo>
                        <a:lnTo>
                          <a:pt x="621" y="44"/>
                        </a:lnTo>
                        <a:lnTo>
                          <a:pt x="641" y="38"/>
                        </a:lnTo>
                        <a:lnTo>
                          <a:pt x="655" y="34"/>
                        </a:lnTo>
                        <a:lnTo>
                          <a:pt x="664" y="31"/>
                        </a:lnTo>
                        <a:lnTo>
                          <a:pt x="667" y="30"/>
                        </a:lnTo>
                        <a:lnTo>
                          <a:pt x="673" y="29"/>
                        </a:lnTo>
                        <a:lnTo>
                          <a:pt x="685" y="25"/>
                        </a:lnTo>
                        <a:lnTo>
                          <a:pt x="703" y="19"/>
                        </a:lnTo>
                        <a:lnTo>
                          <a:pt x="726" y="14"/>
                        </a:lnTo>
                        <a:lnTo>
                          <a:pt x="749" y="9"/>
                        </a:lnTo>
                        <a:lnTo>
                          <a:pt x="770" y="4"/>
                        </a:lnTo>
                        <a:lnTo>
                          <a:pt x="789" y="1"/>
                        </a:lnTo>
                        <a:lnTo>
                          <a:pt x="801" y="1"/>
                        </a:lnTo>
                        <a:lnTo>
                          <a:pt x="803" y="1"/>
                        </a:lnTo>
                        <a:lnTo>
                          <a:pt x="809" y="0"/>
                        </a:lnTo>
                        <a:lnTo>
                          <a:pt x="818" y="1"/>
                        </a:lnTo>
                        <a:lnTo>
                          <a:pt x="830" y="4"/>
                        </a:lnTo>
                        <a:lnTo>
                          <a:pt x="834" y="5"/>
                        </a:lnTo>
                        <a:lnTo>
                          <a:pt x="840" y="6"/>
                        </a:lnTo>
                        <a:lnTo>
                          <a:pt x="845" y="7"/>
                        </a:lnTo>
                        <a:lnTo>
                          <a:pt x="852" y="8"/>
                        </a:lnTo>
                        <a:lnTo>
                          <a:pt x="860" y="8"/>
                        </a:lnTo>
                        <a:lnTo>
                          <a:pt x="867" y="8"/>
                        </a:lnTo>
                        <a:lnTo>
                          <a:pt x="875" y="8"/>
                        </a:lnTo>
                        <a:lnTo>
                          <a:pt x="882" y="8"/>
                        </a:lnTo>
                        <a:lnTo>
                          <a:pt x="888" y="8"/>
                        </a:lnTo>
                        <a:lnTo>
                          <a:pt x="892" y="8"/>
                        </a:lnTo>
                        <a:lnTo>
                          <a:pt x="895" y="8"/>
                        </a:lnTo>
                        <a:lnTo>
                          <a:pt x="896" y="8"/>
                        </a:lnTo>
                        <a:lnTo>
                          <a:pt x="897" y="8"/>
                        </a:lnTo>
                        <a:lnTo>
                          <a:pt x="901" y="9"/>
                        </a:lnTo>
                        <a:lnTo>
                          <a:pt x="906" y="9"/>
                        </a:lnTo>
                        <a:lnTo>
                          <a:pt x="915" y="10"/>
                        </a:lnTo>
                        <a:lnTo>
                          <a:pt x="925" y="12"/>
                        </a:lnTo>
                        <a:lnTo>
                          <a:pt x="936" y="13"/>
                        </a:lnTo>
                        <a:lnTo>
                          <a:pt x="951" y="15"/>
                        </a:lnTo>
                        <a:lnTo>
                          <a:pt x="966" y="17"/>
                        </a:lnTo>
                        <a:lnTo>
                          <a:pt x="982" y="20"/>
                        </a:lnTo>
                        <a:lnTo>
                          <a:pt x="1002" y="24"/>
                        </a:lnTo>
                        <a:lnTo>
                          <a:pt x="1021" y="27"/>
                        </a:lnTo>
                        <a:lnTo>
                          <a:pt x="1043" y="31"/>
                        </a:lnTo>
                        <a:lnTo>
                          <a:pt x="1065" y="34"/>
                        </a:lnTo>
                        <a:lnTo>
                          <a:pt x="1088" y="39"/>
                        </a:lnTo>
                        <a:lnTo>
                          <a:pt x="1113" y="43"/>
                        </a:lnTo>
                        <a:lnTo>
                          <a:pt x="1138" y="48"/>
                        </a:lnTo>
                        <a:lnTo>
                          <a:pt x="1164" y="54"/>
                        </a:lnTo>
                        <a:lnTo>
                          <a:pt x="1191" y="59"/>
                        </a:lnTo>
                        <a:lnTo>
                          <a:pt x="1218" y="67"/>
                        </a:lnTo>
                        <a:lnTo>
                          <a:pt x="1246" y="73"/>
                        </a:lnTo>
                        <a:lnTo>
                          <a:pt x="1274" y="80"/>
                        </a:lnTo>
                        <a:lnTo>
                          <a:pt x="1302" y="87"/>
                        </a:lnTo>
                        <a:lnTo>
                          <a:pt x="1331" y="95"/>
                        </a:lnTo>
                        <a:lnTo>
                          <a:pt x="1359" y="104"/>
                        </a:lnTo>
                        <a:lnTo>
                          <a:pt x="1387" y="113"/>
                        </a:lnTo>
                        <a:lnTo>
                          <a:pt x="1415" y="122"/>
                        </a:lnTo>
                        <a:lnTo>
                          <a:pt x="1444" y="131"/>
                        </a:lnTo>
                        <a:lnTo>
                          <a:pt x="1471" y="142"/>
                        </a:lnTo>
                        <a:lnTo>
                          <a:pt x="1497" y="152"/>
                        </a:lnTo>
                        <a:lnTo>
                          <a:pt x="1524" y="163"/>
                        </a:lnTo>
                        <a:lnTo>
                          <a:pt x="1549" y="174"/>
                        </a:lnTo>
                        <a:lnTo>
                          <a:pt x="1574" y="187"/>
                        </a:lnTo>
                        <a:lnTo>
                          <a:pt x="1578" y="189"/>
                        </a:lnTo>
                        <a:lnTo>
                          <a:pt x="1591" y="193"/>
                        </a:lnTo>
                        <a:lnTo>
                          <a:pt x="1609" y="199"/>
                        </a:lnTo>
                        <a:lnTo>
                          <a:pt x="1629" y="206"/>
                        </a:lnTo>
                        <a:lnTo>
                          <a:pt x="1651" y="213"/>
                        </a:lnTo>
                        <a:lnTo>
                          <a:pt x="1672" y="220"/>
                        </a:lnTo>
                        <a:lnTo>
                          <a:pt x="1688" y="224"/>
                        </a:lnTo>
                        <a:lnTo>
                          <a:pt x="1699" y="226"/>
                        </a:lnTo>
                        <a:lnTo>
                          <a:pt x="1706" y="226"/>
                        </a:lnTo>
                        <a:lnTo>
                          <a:pt x="1712" y="227"/>
                        </a:lnTo>
                        <a:lnTo>
                          <a:pt x="1718" y="228"/>
                        </a:lnTo>
                        <a:lnTo>
                          <a:pt x="1722" y="229"/>
                        </a:lnTo>
                        <a:lnTo>
                          <a:pt x="1726" y="230"/>
                        </a:lnTo>
                        <a:lnTo>
                          <a:pt x="1729" y="231"/>
                        </a:lnTo>
                        <a:lnTo>
                          <a:pt x="1730" y="232"/>
                        </a:lnTo>
                        <a:lnTo>
                          <a:pt x="1731" y="232"/>
                        </a:lnTo>
                        <a:lnTo>
                          <a:pt x="1727" y="230"/>
                        </a:lnTo>
                        <a:lnTo>
                          <a:pt x="1717" y="224"/>
                        </a:lnTo>
                        <a:lnTo>
                          <a:pt x="1701" y="214"/>
                        </a:lnTo>
                        <a:lnTo>
                          <a:pt x="1683" y="204"/>
                        </a:lnTo>
                        <a:lnTo>
                          <a:pt x="1664" y="194"/>
                        </a:lnTo>
                        <a:lnTo>
                          <a:pt x="1646" y="185"/>
                        </a:lnTo>
                        <a:lnTo>
                          <a:pt x="1631" y="178"/>
                        </a:lnTo>
                        <a:lnTo>
                          <a:pt x="1619" y="174"/>
                        </a:lnTo>
                        <a:lnTo>
                          <a:pt x="1624" y="175"/>
                        </a:lnTo>
                        <a:lnTo>
                          <a:pt x="1639" y="179"/>
                        </a:lnTo>
                        <a:lnTo>
                          <a:pt x="1658" y="185"/>
                        </a:lnTo>
                        <a:lnTo>
                          <a:pt x="1682" y="192"/>
                        </a:lnTo>
                        <a:lnTo>
                          <a:pt x="1706" y="200"/>
                        </a:lnTo>
                        <a:lnTo>
                          <a:pt x="1728" y="210"/>
                        </a:lnTo>
                        <a:lnTo>
                          <a:pt x="1746" y="223"/>
                        </a:lnTo>
                        <a:lnTo>
                          <a:pt x="1757" y="235"/>
                        </a:lnTo>
                        <a:lnTo>
                          <a:pt x="1760" y="247"/>
                        </a:lnTo>
                        <a:lnTo>
                          <a:pt x="1759" y="247"/>
                        </a:lnTo>
                        <a:lnTo>
                          <a:pt x="1755" y="247"/>
                        </a:lnTo>
                        <a:lnTo>
                          <a:pt x="1748" y="246"/>
                        </a:lnTo>
                        <a:lnTo>
                          <a:pt x="1739" y="245"/>
                        </a:lnTo>
                        <a:lnTo>
                          <a:pt x="1729" y="244"/>
                        </a:lnTo>
                        <a:lnTo>
                          <a:pt x="1718" y="243"/>
                        </a:lnTo>
                        <a:lnTo>
                          <a:pt x="1704" y="241"/>
                        </a:lnTo>
                        <a:lnTo>
                          <a:pt x="1690" y="238"/>
                        </a:lnTo>
                        <a:lnTo>
                          <a:pt x="1675" y="236"/>
                        </a:lnTo>
                        <a:lnTo>
                          <a:pt x="1658" y="232"/>
                        </a:lnTo>
                        <a:lnTo>
                          <a:pt x="1643" y="228"/>
                        </a:lnTo>
                        <a:lnTo>
                          <a:pt x="1626" y="223"/>
                        </a:lnTo>
                        <a:lnTo>
                          <a:pt x="1610" y="218"/>
                        </a:lnTo>
                        <a:lnTo>
                          <a:pt x="1595" y="211"/>
                        </a:lnTo>
                        <a:lnTo>
                          <a:pt x="1579" y="204"/>
                        </a:lnTo>
                        <a:lnTo>
                          <a:pt x="1565" y="196"/>
                        </a:lnTo>
                        <a:lnTo>
                          <a:pt x="1557" y="192"/>
                        </a:lnTo>
                        <a:lnTo>
                          <a:pt x="1547" y="187"/>
                        </a:lnTo>
                        <a:lnTo>
                          <a:pt x="1537" y="183"/>
                        </a:lnTo>
                        <a:lnTo>
                          <a:pt x="1525" y="176"/>
                        </a:lnTo>
                        <a:lnTo>
                          <a:pt x="1511" y="171"/>
                        </a:lnTo>
                        <a:lnTo>
                          <a:pt x="1496" y="166"/>
                        </a:lnTo>
                        <a:lnTo>
                          <a:pt x="1480" y="160"/>
                        </a:lnTo>
                        <a:lnTo>
                          <a:pt x="1462" y="154"/>
                        </a:lnTo>
                        <a:lnTo>
                          <a:pt x="1444" y="148"/>
                        </a:lnTo>
                        <a:lnTo>
                          <a:pt x="1424" y="142"/>
                        </a:lnTo>
                        <a:lnTo>
                          <a:pt x="1405" y="135"/>
                        </a:lnTo>
                        <a:lnTo>
                          <a:pt x="1383" y="129"/>
                        </a:lnTo>
                        <a:lnTo>
                          <a:pt x="1362" y="122"/>
                        </a:lnTo>
                        <a:lnTo>
                          <a:pt x="1339" y="116"/>
                        </a:lnTo>
                        <a:lnTo>
                          <a:pt x="1316" y="110"/>
                        </a:lnTo>
                        <a:lnTo>
                          <a:pt x="1292" y="103"/>
                        </a:lnTo>
                        <a:lnTo>
                          <a:pt x="1267" y="96"/>
                        </a:lnTo>
                        <a:lnTo>
                          <a:pt x="1243" y="90"/>
                        </a:lnTo>
                        <a:lnTo>
                          <a:pt x="1217" y="84"/>
                        </a:lnTo>
                        <a:lnTo>
                          <a:pt x="1193" y="78"/>
                        </a:lnTo>
                        <a:lnTo>
                          <a:pt x="1167" y="72"/>
                        </a:lnTo>
                        <a:lnTo>
                          <a:pt x="1141" y="66"/>
                        </a:lnTo>
                        <a:lnTo>
                          <a:pt x="1116" y="61"/>
                        </a:lnTo>
                        <a:lnTo>
                          <a:pt x="1090" y="55"/>
                        </a:lnTo>
                        <a:lnTo>
                          <a:pt x="1064" y="50"/>
                        </a:lnTo>
                        <a:lnTo>
                          <a:pt x="1040" y="45"/>
                        </a:lnTo>
                        <a:lnTo>
                          <a:pt x="1014" y="41"/>
                        </a:lnTo>
                        <a:lnTo>
                          <a:pt x="990" y="37"/>
                        </a:lnTo>
                        <a:lnTo>
                          <a:pt x="966" y="33"/>
                        </a:lnTo>
                        <a:lnTo>
                          <a:pt x="942" y="30"/>
                        </a:lnTo>
                        <a:lnTo>
                          <a:pt x="919" y="27"/>
                        </a:lnTo>
                        <a:lnTo>
                          <a:pt x="896" y="24"/>
                        </a:lnTo>
                        <a:lnTo>
                          <a:pt x="894" y="24"/>
                        </a:lnTo>
                        <a:lnTo>
                          <a:pt x="887" y="25"/>
                        </a:lnTo>
                        <a:lnTo>
                          <a:pt x="877" y="25"/>
                        </a:lnTo>
                        <a:lnTo>
                          <a:pt x="865" y="26"/>
                        </a:lnTo>
                        <a:lnTo>
                          <a:pt x="853" y="26"/>
                        </a:lnTo>
                        <a:lnTo>
                          <a:pt x="841" y="25"/>
                        </a:lnTo>
                        <a:lnTo>
                          <a:pt x="831" y="24"/>
                        </a:lnTo>
                        <a:lnTo>
                          <a:pt x="823" y="20"/>
                        </a:lnTo>
                        <a:lnTo>
                          <a:pt x="817" y="17"/>
                        </a:lnTo>
                        <a:lnTo>
                          <a:pt x="810" y="16"/>
                        </a:lnTo>
                        <a:lnTo>
                          <a:pt x="803" y="15"/>
                        </a:lnTo>
                        <a:lnTo>
                          <a:pt x="797" y="15"/>
                        </a:lnTo>
                        <a:lnTo>
                          <a:pt x="791" y="16"/>
                        </a:lnTo>
                        <a:lnTo>
                          <a:pt x="785" y="16"/>
                        </a:lnTo>
                        <a:lnTo>
                          <a:pt x="782" y="17"/>
                        </a:lnTo>
                        <a:lnTo>
                          <a:pt x="781" y="17"/>
                        </a:lnTo>
                        <a:lnTo>
                          <a:pt x="778" y="18"/>
                        </a:lnTo>
                        <a:lnTo>
                          <a:pt x="769" y="22"/>
                        </a:lnTo>
                        <a:lnTo>
                          <a:pt x="754" y="26"/>
                        </a:lnTo>
                        <a:lnTo>
                          <a:pt x="734" y="32"/>
                        </a:lnTo>
                        <a:lnTo>
                          <a:pt x="710" y="40"/>
                        </a:lnTo>
                        <a:lnTo>
                          <a:pt x="682" y="48"/>
                        </a:lnTo>
                        <a:lnTo>
                          <a:pt x="650" y="57"/>
                        </a:lnTo>
                        <a:lnTo>
                          <a:pt x="617" y="67"/>
                        </a:lnTo>
                        <a:lnTo>
                          <a:pt x="581" y="77"/>
                        </a:lnTo>
                        <a:lnTo>
                          <a:pt x="545" y="87"/>
                        </a:lnTo>
                        <a:lnTo>
                          <a:pt x="509" y="96"/>
                        </a:lnTo>
                        <a:lnTo>
                          <a:pt x="472" y="106"/>
                        </a:lnTo>
                        <a:lnTo>
                          <a:pt x="435" y="115"/>
                        </a:lnTo>
                        <a:lnTo>
                          <a:pt x="400" y="123"/>
                        </a:lnTo>
                        <a:lnTo>
                          <a:pt x="366" y="130"/>
                        </a:lnTo>
                        <a:lnTo>
                          <a:pt x="335" y="135"/>
                        </a:lnTo>
                        <a:lnTo>
                          <a:pt x="332" y="136"/>
                        </a:lnTo>
                        <a:lnTo>
                          <a:pt x="322" y="137"/>
                        </a:lnTo>
                        <a:lnTo>
                          <a:pt x="306" y="141"/>
                        </a:lnTo>
                        <a:lnTo>
                          <a:pt x="287" y="145"/>
                        </a:lnTo>
                        <a:lnTo>
                          <a:pt x="263" y="149"/>
                        </a:lnTo>
                        <a:lnTo>
                          <a:pt x="238" y="154"/>
                        </a:lnTo>
                        <a:lnTo>
                          <a:pt x="209" y="160"/>
                        </a:lnTo>
                        <a:lnTo>
                          <a:pt x="179" y="166"/>
                        </a:lnTo>
                        <a:lnTo>
                          <a:pt x="150" y="172"/>
                        </a:lnTo>
                        <a:lnTo>
                          <a:pt x="120" y="178"/>
                        </a:lnTo>
                        <a:lnTo>
                          <a:pt x="92" y="184"/>
                        </a:lnTo>
                        <a:lnTo>
                          <a:pt x="65" y="190"/>
                        </a:lnTo>
                        <a:lnTo>
                          <a:pt x="43" y="195"/>
                        </a:lnTo>
                        <a:lnTo>
                          <a:pt x="23" y="199"/>
                        </a:lnTo>
                        <a:lnTo>
                          <a:pt x="9" y="203"/>
                        </a:lnTo>
                        <a:lnTo>
                          <a:pt x="0" y="206"/>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0" name="Freeform 723"/>
                  <p:cNvSpPr>
                    <a:spLocks/>
                  </p:cNvSpPr>
                  <p:nvPr/>
                </p:nvSpPr>
                <p:spPr bwMode="auto">
                  <a:xfrm>
                    <a:off x="3120" y="2633"/>
                    <a:ext cx="557" cy="73"/>
                  </a:xfrm>
                  <a:custGeom>
                    <a:avLst/>
                    <a:gdLst>
                      <a:gd name="T0" fmla="*/ 1 w 1671"/>
                      <a:gd name="T1" fmla="*/ 69 h 219"/>
                      <a:gd name="T2" fmla="*/ 6 w 1671"/>
                      <a:gd name="T3" fmla="*/ 67 h 219"/>
                      <a:gd name="T4" fmla="*/ 19 w 1671"/>
                      <a:gd name="T5" fmla="*/ 66 h 219"/>
                      <a:gd name="T6" fmla="*/ 28 w 1671"/>
                      <a:gd name="T7" fmla="*/ 65 h 219"/>
                      <a:gd name="T8" fmla="*/ 46 w 1671"/>
                      <a:gd name="T9" fmla="*/ 61 h 219"/>
                      <a:gd name="T10" fmla="*/ 70 w 1671"/>
                      <a:gd name="T11" fmla="*/ 56 h 219"/>
                      <a:gd name="T12" fmla="*/ 98 w 1671"/>
                      <a:gd name="T13" fmla="*/ 49 h 219"/>
                      <a:gd name="T14" fmla="*/ 129 w 1671"/>
                      <a:gd name="T15" fmla="*/ 41 h 219"/>
                      <a:gd name="T16" fmla="*/ 161 w 1671"/>
                      <a:gd name="T17" fmla="*/ 34 h 219"/>
                      <a:gd name="T18" fmla="*/ 192 w 1671"/>
                      <a:gd name="T19" fmla="*/ 26 h 219"/>
                      <a:gd name="T20" fmla="*/ 219 w 1671"/>
                      <a:gd name="T21" fmla="*/ 19 h 219"/>
                      <a:gd name="T22" fmla="*/ 241 w 1671"/>
                      <a:gd name="T23" fmla="*/ 12 h 219"/>
                      <a:gd name="T24" fmla="*/ 256 w 1671"/>
                      <a:gd name="T25" fmla="*/ 8 h 219"/>
                      <a:gd name="T26" fmla="*/ 261 w 1671"/>
                      <a:gd name="T27" fmla="*/ 5 h 219"/>
                      <a:gd name="T28" fmla="*/ 270 w 1671"/>
                      <a:gd name="T29" fmla="*/ 5 h 219"/>
                      <a:gd name="T30" fmla="*/ 285 w 1671"/>
                      <a:gd name="T31" fmla="*/ 6 h 219"/>
                      <a:gd name="T32" fmla="*/ 292 w 1671"/>
                      <a:gd name="T33" fmla="*/ 7 h 219"/>
                      <a:gd name="T34" fmla="*/ 300 w 1671"/>
                      <a:gd name="T35" fmla="*/ 8 h 219"/>
                      <a:gd name="T36" fmla="*/ 313 w 1671"/>
                      <a:gd name="T37" fmla="*/ 9 h 219"/>
                      <a:gd name="T38" fmla="*/ 331 w 1671"/>
                      <a:gd name="T39" fmla="*/ 11 h 219"/>
                      <a:gd name="T40" fmla="*/ 354 w 1671"/>
                      <a:gd name="T41" fmla="*/ 13 h 219"/>
                      <a:gd name="T42" fmla="*/ 380 w 1671"/>
                      <a:gd name="T43" fmla="*/ 18 h 219"/>
                      <a:gd name="T44" fmla="*/ 408 w 1671"/>
                      <a:gd name="T45" fmla="*/ 23 h 219"/>
                      <a:gd name="T46" fmla="*/ 439 w 1671"/>
                      <a:gd name="T47" fmla="*/ 31 h 219"/>
                      <a:gd name="T48" fmla="*/ 471 w 1671"/>
                      <a:gd name="T49" fmla="*/ 40 h 219"/>
                      <a:gd name="T50" fmla="*/ 503 w 1671"/>
                      <a:gd name="T51" fmla="*/ 52 h 219"/>
                      <a:gd name="T52" fmla="*/ 534 w 1671"/>
                      <a:gd name="T53" fmla="*/ 66 h 219"/>
                      <a:gd name="T54" fmla="*/ 533 w 1671"/>
                      <a:gd name="T55" fmla="*/ 61 h 219"/>
                      <a:gd name="T56" fmla="*/ 531 w 1671"/>
                      <a:gd name="T57" fmla="*/ 60 h 219"/>
                      <a:gd name="T58" fmla="*/ 523 w 1671"/>
                      <a:gd name="T59" fmla="*/ 56 h 219"/>
                      <a:gd name="T60" fmla="*/ 510 w 1671"/>
                      <a:gd name="T61" fmla="*/ 51 h 219"/>
                      <a:gd name="T62" fmla="*/ 492 w 1671"/>
                      <a:gd name="T63" fmla="*/ 44 h 219"/>
                      <a:gd name="T64" fmla="*/ 470 w 1671"/>
                      <a:gd name="T65" fmla="*/ 36 h 219"/>
                      <a:gd name="T66" fmla="*/ 445 w 1671"/>
                      <a:gd name="T67" fmla="*/ 28 h 219"/>
                      <a:gd name="T68" fmla="*/ 417 w 1671"/>
                      <a:gd name="T69" fmla="*/ 21 h 219"/>
                      <a:gd name="T70" fmla="*/ 385 w 1671"/>
                      <a:gd name="T71" fmla="*/ 13 h 219"/>
                      <a:gd name="T72" fmla="*/ 351 w 1671"/>
                      <a:gd name="T73" fmla="*/ 8 h 219"/>
                      <a:gd name="T74" fmla="*/ 315 w 1671"/>
                      <a:gd name="T75" fmla="*/ 4 h 219"/>
                      <a:gd name="T76" fmla="*/ 290 w 1671"/>
                      <a:gd name="T77" fmla="*/ 2 h 219"/>
                      <a:gd name="T78" fmla="*/ 280 w 1671"/>
                      <a:gd name="T79" fmla="*/ 0 h 219"/>
                      <a:gd name="T80" fmla="*/ 263 w 1671"/>
                      <a:gd name="T81" fmla="*/ 0 h 219"/>
                      <a:gd name="T82" fmla="*/ 252 w 1671"/>
                      <a:gd name="T83" fmla="*/ 2 h 219"/>
                      <a:gd name="T84" fmla="*/ 241 w 1671"/>
                      <a:gd name="T85" fmla="*/ 5 h 219"/>
                      <a:gd name="T86" fmla="*/ 224 w 1671"/>
                      <a:gd name="T87" fmla="*/ 10 h 219"/>
                      <a:gd name="T88" fmla="*/ 203 w 1671"/>
                      <a:gd name="T89" fmla="*/ 16 h 219"/>
                      <a:gd name="T90" fmla="*/ 178 w 1671"/>
                      <a:gd name="T91" fmla="*/ 23 h 219"/>
                      <a:gd name="T92" fmla="*/ 152 w 1671"/>
                      <a:gd name="T93" fmla="*/ 30 h 219"/>
                      <a:gd name="T94" fmla="*/ 124 w 1671"/>
                      <a:gd name="T95" fmla="*/ 37 h 219"/>
                      <a:gd name="T96" fmla="*/ 96 w 1671"/>
                      <a:gd name="T97" fmla="*/ 44 h 219"/>
                      <a:gd name="T98" fmla="*/ 69 w 1671"/>
                      <a:gd name="T99" fmla="*/ 51 h 219"/>
                      <a:gd name="T100" fmla="*/ 44 w 1671"/>
                      <a:gd name="T101" fmla="*/ 56 h 219"/>
                      <a:gd name="T102" fmla="*/ 21 w 1671"/>
                      <a:gd name="T103" fmla="*/ 60 h 219"/>
                      <a:gd name="T104" fmla="*/ 3 w 1671"/>
                      <a:gd name="T105" fmla="*/ 64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1" h="219">
                        <a:moveTo>
                          <a:pt x="0" y="207"/>
                        </a:moveTo>
                        <a:lnTo>
                          <a:pt x="1" y="207"/>
                        </a:lnTo>
                        <a:lnTo>
                          <a:pt x="2" y="206"/>
                        </a:lnTo>
                        <a:lnTo>
                          <a:pt x="7" y="205"/>
                        </a:lnTo>
                        <a:lnTo>
                          <a:pt x="12" y="204"/>
                        </a:lnTo>
                        <a:lnTo>
                          <a:pt x="19" y="202"/>
                        </a:lnTo>
                        <a:lnTo>
                          <a:pt x="29" y="201"/>
                        </a:lnTo>
                        <a:lnTo>
                          <a:pt x="41" y="199"/>
                        </a:lnTo>
                        <a:lnTo>
                          <a:pt x="57" y="198"/>
                        </a:lnTo>
                        <a:lnTo>
                          <a:pt x="63" y="197"/>
                        </a:lnTo>
                        <a:lnTo>
                          <a:pt x="72" y="196"/>
                        </a:lnTo>
                        <a:lnTo>
                          <a:pt x="83" y="194"/>
                        </a:lnTo>
                        <a:lnTo>
                          <a:pt x="99" y="191"/>
                        </a:lnTo>
                        <a:lnTo>
                          <a:pt x="116" y="187"/>
                        </a:lnTo>
                        <a:lnTo>
                          <a:pt x="137" y="183"/>
                        </a:lnTo>
                        <a:lnTo>
                          <a:pt x="158" y="178"/>
                        </a:lnTo>
                        <a:lnTo>
                          <a:pt x="183" y="173"/>
                        </a:lnTo>
                        <a:lnTo>
                          <a:pt x="209" y="167"/>
                        </a:lnTo>
                        <a:lnTo>
                          <a:pt x="235" y="160"/>
                        </a:lnTo>
                        <a:lnTo>
                          <a:pt x="264" y="154"/>
                        </a:lnTo>
                        <a:lnTo>
                          <a:pt x="294" y="147"/>
                        </a:lnTo>
                        <a:lnTo>
                          <a:pt x="324" y="140"/>
                        </a:lnTo>
                        <a:lnTo>
                          <a:pt x="356" y="132"/>
                        </a:lnTo>
                        <a:lnTo>
                          <a:pt x="387" y="124"/>
                        </a:lnTo>
                        <a:lnTo>
                          <a:pt x="420" y="116"/>
                        </a:lnTo>
                        <a:lnTo>
                          <a:pt x="452" y="109"/>
                        </a:lnTo>
                        <a:lnTo>
                          <a:pt x="482" y="101"/>
                        </a:lnTo>
                        <a:lnTo>
                          <a:pt x="514" y="93"/>
                        </a:lnTo>
                        <a:lnTo>
                          <a:pt x="545" y="85"/>
                        </a:lnTo>
                        <a:lnTo>
                          <a:pt x="575" y="77"/>
                        </a:lnTo>
                        <a:lnTo>
                          <a:pt x="603" y="70"/>
                        </a:lnTo>
                        <a:lnTo>
                          <a:pt x="630" y="63"/>
                        </a:lnTo>
                        <a:lnTo>
                          <a:pt x="656" y="56"/>
                        </a:lnTo>
                        <a:lnTo>
                          <a:pt x="680" y="50"/>
                        </a:lnTo>
                        <a:lnTo>
                          <a:pt x="702" y="43"/>
                        </a:lnTo>
                        <a:lnTo>
                          <a:pt x="722" y="37"/>
                        </a:lnTo>
                        <a:lnTo>
                          <a:pt x="740" y="32"/>
                        </a:lnTo>
                        <a:lnTo>
                          <a:pt x="755" y="27"/>
                        </a:lnTo>
                        <a:lnTo>
                          <a:pt x="767" y="23"/>
                        </a:lnTo>
                        <a:lnTo>
                          <a:pt x="776" y="19"/>
                        </a:lnTo>
                        <a:lnTo>
                          <a:pt x="782" y="16"/>
                        </a:lnTo>
                        <a:lnTo>
                          <a:pt x="784" y="16"/>
                        </a:lnTo>
                        <a:lnTo>
                          <a:pt x="789" y="15"/>
                        </a:lnTo>
                        <a:lnTo>
                          <a:pt x="797" y="14"/>
                        </a:lnTo>
                        <a:lnTo>
                          <a:pt x="809" y="14"/>
                        </a:lnTo>
                        <a:lnTo>
                          <a:pt x="822" y="14"/>
                        </a:lnTo>
                        <a:lnTo>
                          <a:pt x="837" y="16"/>
                        </a:lnTo>
                        <a:lnTo>
                          <a:pt x="854" y="18"/>
                        </a:lnTo>
                        <a:lnTo>
                          <a:pt x="872" y="22"/>
                        </a:lnTo>
                        <a:lnTo>
                          <a:pt x="873" y="22"/>
                        </a:lnTo>
                        <a:lnTo>
                          <a:pt x="876" y="22"/>
                        </a:lnTo>
                        <a:lnTo>
                          <a:pt x="882" y="22"/>
                        </a:lnTo>
                        <a:lnTo>
                          <a:pt x="890" y="23"/>
                        </a:lnTo>
                        <a:lnTo>
                          <a:pt x="900" y="23"/>
                        </a:lnTo>
                        <a:lnTo>
                          <a:pt x="911" y="24"/>
                        </a:lnTo>
                        <a:lnTo>
                          <a:pt x="924" y="25"/>
                        </a:lnTo>
                        <a:lnTo>
                          <a:pt x="939" y="26"/>
                        </a:lnTo>
                        <a:lnTo>
                          <a:pt x="956" y="28"/>
                        </a:lnTo>
                        <a:lnTo>
                          <a:pt x="975" y="30"/>
                        </a:lnTo>
                        <a:lnTo>
                          <a:pt x="994" y="32"/>
                        </a:lnTo>
                        <a:lnTo>
                          <a:pt x="1015" y="34"/>
                        </a:lnTo>
                        <a:lnTo>
                          <a:pt x="1037" y="37"/>
                        </a:lnTo>
                        <a:lnTo>
                          <a:pt x="1061" y="40"/>
                        </a:lnTo>
                        <a:lnTo>
                          <a:pt x="1087" y="44"/>
                        </a:lnTo>
                        <a:lnTo>
                          <a:pt x="1112" y="49"/>
                        </a:lnTo>
                        <a:lnTo>
                          <a:pt x="1139" y="53"/>
                        </a:lnTo>
                        <a:lnTo>
                          <a:pt x="1167" y="58"/>
                        </a:lnTo>
                        <a:lnTo>
                          <a:pt x="1195" y="64"/>
                        </a:lnTo>
                        <a:lnTo>
                          <a:pt x="1225" y="70"/>
                        </a:lnTo>
                        <a:lnTo>
                          <a:pt x="1255" y="77"/>
                        </a:lnTo>
                        <a:lnTo>
                          <a:pt x="1285" y="84"/>
                        </a:lnTo>
                        <a:lnTo>
                          <a:pt x="1316" y="93"/>
                        </a:lnTo>
                        <a:lnTo>
                          <a:pt x="1348" y="101"/>
                        </a:lnTo>
                        <a:lnTo>
                          <a:pt x="1380" y="110"/>
                        </a:lnTo>
                        <a:lnTo>
                          <a:pt x="1412" y="120"/>
                        </a:lnTo>
                        <a:lnTo>
                          <a:pt x="1443" y="132"/>
                        </a:lnTo>
                        <a:lnTo>
                          <a:pt x="1475" y="143"/>
                        </a:lnTo>
                        <a:lnTo>
                          <a:pt x="1508" y="155"/>
                        </a:lnTo>
                        <a:lnTo>
                          <a:pt x="1540" y="169"/>
                        </a:lnTo>
                        <a:lnTo>
                          <a:pt x="1572" y="183"/>
                        </a:lnTo>
                        <a:lnTo>
                          <a:pt x="1603" y="197"/>
                        </a:lnTo>
                        <a:lnTo>
                          <a:pt x="1671" y="219"/>
                        </a:lnTo>
                        <a:lnTo>
                          <a:pt x="1611" y="181"/>
                        </a:lnTo>
                        <a:lnTo>
                          <a:pt x="1600" y="184"/>
                        </a:lnTo>
                        <a:lnTo>
                          <a:pt x="1599" y="184"/>
                        </a:lnTo>
                        <a:lnTo>
                          <a:pt x="1596" y="182"/>
                        </a:lnTo>
                        <a:lnTo>
                          <a:pt x="1592" y="180"/>
                        </a:lnTo>
                        <a:lnTo>
                          <a:pt x="1586" y="177"/>
                        </a:lnTo>
                        <a:lnTo>
                          <a:pt x="1578" y="174"/>
                        </a:lnTo>
                        <a:lnTo>
                          <a:pt x="1568" y="169"/>
                        </a:lnTo>
                        <a:lnTo>
                          <a:pt x="1556" y="165"/>
                        </a:lnTo>
                        <a:lnTo>
                          <a:pt x="1543" y="158"/>
                        </a:lnTo>
                        <a:lnTo>
                          <a:pt x="1529" y="152"/>
                        </a:lnTo>
                        <a:lnTo>
                          <a:pt x="1512" y="146"/>
                        </a:lnTo>
                        <a:lnTo>
                          <a:pt x="1495" y="139"/>
                        </a:lnTo>
                        <a:lnTo>
                          <a:pt x="1475" y="132"/>
                        </a:lnTo>
                        <a:lnTo>
                          <a:pt x="1456" y="124"/>
                        </a:lnTo>
                        <a:lnTo>
                          <a:pt x="1434" y="117"/>
                        </a:lnTo>
                        <a:lnTo>
                          <a:pt x="1411" y="109"/>
                        </a:lnTo>
                        <a:lnTo>
                          <a:pt x="1387" y="101"/>
                        </a:lnTo>
                        <a:lnTo>
                          <a:pt x="1361" y="94"/>
                        </a:lnTo>
                        <a:lnTo>
                          <a:pt x="1335" y="85"/>
                        </a:lnTo>
                        <a:lnTo>
                          <a:pt x="1307" y="77"/>
                        </a:lnTo>
                        <a:lnTo>
                          <a:pt x="1278" y="70"/>
                        </a:lnTo>
                        <a:lnTo>
                          <a:pt x="1250" y="62"/>
                        </a:lnTo>
                        <a:lnTo>
                          <a:pt x="1219" y="55"/>
                        </a:lnTo>
                        <a:lnTo>
                          <a:pt x="1187" y="48"/>
                        </a:lnTo>
                        <a:lnTo>
                          <a:pt x="1155" y="40"/>
                        </a:lnTo>
                        <a:lnTo>
                          <a:pt x="1122" y="34"/>
                        </a:lnTo>
                        <a:lnTo>
                          <a:pt x="1089" y="28"/>
                        </a:lnTo>
                        <a:lnTo>
                          <a:pt x="1054" y="23"/>
                        </a:lnTo>
                        <a:lnTo>
                          <a:pt x="1019" y="18"/>
                        </a:lnTo>
                        <a:lnTo>
                          <a:pt x="983" y="14"/>
                        </a:lnTo>
                        <a:lnTo>
                          <a:pt x="946" y="11"/>
                        </a:lnTo>
                        <a:lnTo>
                          <a:pt x="909" y="7"/>
                        </a:lnTo>
                        <a:lnTo>
                          <a:pt x="872" y="5"/>
                        </a:lnTo>
                        <a:lnTo>
                          <a:pt x="870" y="5"/>
                        </a:lnTo>
                        <a:lnTo>
                          <a:pt x="863" y="4"/>
                        </a:lnTo>
                        <a:lnTo>
                          <a:pt x="853" y="2"/>
                        </a:lnTo>
                        <a:lnTo>
                          <a:pt x="839" y="1"/>
                        </a:lnTo>
                        <a:lnTo>
                          <a:pt x="824" y="0"/>
                        </a:lnTo>
                        <a:lnTo>
                          <a:pt x="807" y="0"/>
                        </a:lnTo>
                        <a:lnTo>
                          <a:pt x="789" y="1"/>
                        </a:lnTo>
                        <a:lnTo>
                          <a:pt x="771" y="3"/>
                        </a:lnTo>
                        <a:lnTo>
                          <a:pt x="766" y="4"/>
                        </a:lnTo>
                        <a:lnTo>
                          <a:pt x="757" y="6"/>
                        </a:lnTo>
                        <a:lnTo>
                          <a:pt x="748" y="10"/>
                        </a:lnTo>
                        <a:lnTo>
                          <a:pt x="736" y="13"/>
                        </a:lnTo>
                        <a:lnTo>
                          <a:pt x="722" y="16"/>
                        </a:lnTo>
                        <a:lnTo>
                          <a:pt x="707" y="20"/>
                        </a:lnTo>
                        <a:lnTo>
                          <a:pt x="690" y="25"/>
                        </a:lnTo>
                        <a:lnTo>
                          <a:pt x="671" y="30"/>
                        </a:lnTo>
                        <a:lnTo>
                          <a:pt x="652" y="35"/>
                        </a:lnTo>
                        <a:lnTo>
                          <a:pt x="630" y="41"/>
                        </a:lnTo>
                        <a:lnTo>
                          <a:pt x="608" y="48"/>
                        </a:lnTo>
                        <a:lnTo>
                          <a:pt x="584" y="55"/>
                        </a:lnTo>
                        <a:lnTo>
                          <a:pt x="560" y="61"/>
                        </a:lnTo>
                        <a:lnTo>
                          <a:pt x="535" y="68"/>
                        </a:lnTo>
                        <a:lnTo>
                          <a:pt x="508" y="75"/>
                        </a:lnTo>
                        <a:lnTo>
                          <a:pt x="482" y="82"/>
                        </a:lnTo>
                        <a:lnTo>
                          <a:pt x="455" y="90"/>
                        </a:lnTo>
                        <a:lnTo>
                          <a:pt x="427" y="97"/>
                        </a:lnTo>
                        <a:lnTo>
                          <a:pt x="399" y="105"/>
                        </a:lnTo>
                        <a:lnTo>
                          <a:pt x="372" y="112"/>
                        </a:lnTo>
                        <a:lnTo>
                          <a:pt x="343" y="119"/>
                        </a:lnTo>
                        <a:lnTo>
                          <a:pt x="315" y="127"/>
                        </a:lnTo>
                        <a:lnTo>
                          <a:pt x="288" y="133"/>
                        </a:lnTo>
                        <a:lnTo>
                          <a:pt x="260" y="140"/>
                        </a:lnTo>
                        <a:lnTo>
                          <a:pt x="233" y="146"/>
                        </a:lnTo>
                        <a:lnTo>
                          <a:pt x="207" y="152"/>
                        </a:lnTo>
                        <a:lnTo>
                          <a:pt x="181" y="158"/>
                        </a:lnTo>
                        <a:lnTo>
                          <a:pt x="155" y="163"/>
                        </a:lnTo>
                        <a:lnTo>
                          <a:pt x="131" y="169"/>
                        </a:lnTo>
                        <a:lnTo>
                          <a:pt x="107" y="174"/>
                        </a:lnTo>
                        <a:lnTo>
                          <a:pt x="86" y="178"/>
                        </a:lnTo>
                        <a:lnTo>
                          <a:pt x="64" y="181"/>
                        </a:lnTo>
                        <a:lnTo>
                          <a:pt x="14" y="192"/>
                        </a:lnTo>
                        <a:lnTo>
                          <a:pt x="12" y="192"/>
                        </a:lnTo>
                        <a:lnTo>
                          <a:pt x="8" y="193"/>
                        </a:lnTo>
                        <a:lnTo>
                          <a:pt x="3" y="197"/>
                        </a:lnTo>
                        <a:lnTo>
                          <a:pt x="0" y="20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1" name="Freeform 724"/>
                  <p:cNvSpPr>
                    <a:spLocks/>
                  </p:cNvSpPr>
                  <p:nvPr/>
                </p:nvSpPr>
                <p:spPr bwMode="auto">
                  <a:xfrm>
                    <a:off x="3412" y="2659"/>
                    <a:ext cx="260" cy="63"/>
                  </a:xfrm>
                  <a:custGeom>
                    <a:avLst/>
                    <a:gdLst>
                      <a:gd name="T0" fmla="*/ 1 w 782"/>
                      <a:gd name="T1" fmla="*/ 4 h 189"/>
                      <a:gd name="T2" fmla="*/ 10 w 782"/>
                      <a:gd name="T3" fmla="*/ 5 h 189"/>
                      <a:gd name="T4" fmla="*/ 24 w 782"/>
                      <a:gd name="T5" fmla="*/ 6 h 189"/>
                      <a:gd name="T6" fmla="*/ 43 w 782"/>
                      <a:gd name="T7" fmla="*/ 9 h 189"/>
                      <a:gd name="T8" fmla="*/ 63 w 782"/>
                      <a:gd name="T9" fmla="*/ 11 h 189"/>
                      <a:gd name="T10" fmla="*/ 83 w 782"/>
                      <a:gd name="T11" fmla="*/ 14 h 189"/>
                      <a:gd name="T12" fmla="*/ 100 w 782"/>
                      <a:gd name="T13" fmla="*/ 17 h 189"/>
                      <a:gd name="T14" fmla="*/ 112 w 782"/>
                      <a:gd name="T15" fmla="*/ 20 h 189"/>
                      <a:gd name="T16" fmla="*/ 121 w 782"/>
                      <a:gd name="T17" fmla="*/ 23 h 189"/>
                      <a:gd name="T18" fmla="*/ 134 w 782"/>
                      <a:gd name="T19" fmla="*/ 28 h 189"/>
                      <a:gd name="T20" fmla="*/ 147 w 782"/>
                      <a:gd name="T21" fmla="*/ 32 h 189"/>
                      <a:gd name="T22" fmla="*/ 159 w 782"/>
                      <a:gd name="T23" fmla="*/ 35 h 189"/>
                      <a:gd name="T24" fmla="*/ 166 w 782"/>
                      <a:gd name="T25" fmla="*/ 37 h 189"/>
                      <a:gd name="T26" fmla="*/ 177 w 782"/>
                      <a:gd name="T27" fmla="*/ 39 h 189"/>
                      <a:gd name="T28" fmla="*/ 191 w 782"/>
                      <a:gd name="T29" fmla="*/ 43 h 189"/>
                      <a:gd name="T30" fmla="*/ 207 w 782"/>
                      <a:gd name="T31" fmla="*/ 48 h 189"/>
                      <a:gd name="T32" fmla="*/ 224 w 782"/>
                      <a:gd name="T33" fmla="*/ 53 h 189"/>
                      <a:gd name="T34" fmla="*/ 240 w 782"/>
                      <a:gd name="T35" fmla="*/ 57 h 189"/>
                      <a:gd name="T36" fmla="*/ 252 w 782"/>
                      <a:gd name="T37" fmla="*/ 61 h 189"/>
                      <a:gd name="T38" fmla="*/ 259 w 782"/>
                      <a:gd name="T39" fmla="*/ 63 h 189"/>
                      <a:gd name="T40" fmla="*/ 259 w 782"/>
                      <a:gd name="T41" fmla="*/ 63 h 189"/>
                      <a:gd name="T42" fmla="*/ 252 w 782"/>
                      <a:gd name="T43" fmla="*/ 60 h 189"/>
                      <a:gd name="T44" fmla="*/ 240 w 782"/>
                      <a:gd name="T45" fmla="*/ 56 h 189"/>
                      <a:gd name="T46" fmla="*/ 224 w 782"/>
                      <a:gd name="T47" fmla="*/ 51 h 189"/>
                      <a:gd name="T48" fmla="*/ 208 w 782"/>
                      <a:gd name="T49" fmla="*/ 45 h 189"/>
                      <a:gd name="T50" fmla="*/ 192 w 782"/>
                      <a:gd name="T51" fmla="*/ 39 h 189"/>
                      <a:gd name="T52" fmla="*/ 178 w 782"/>
                      <a:gd name="T53" fmla="*/ 35 h 189"/>
                      <a:gd name="T54" fmla="*/ 167 w 782"/>
                      <a:gd name="T55" fmla="*/ 32 h 189"/>
                      <a:gd name="T56" fmla="*/ 162 w 782"/>
                      <a:gd name="T57" fmla="*/ 30 h 189"/>
                      <a:gd name="T58" fmla="*/ 155 w 782"/>
                      <a:gd name="T59" fmla="*/ 28 h 189"/>
                      <a:gd name="T60" fmla="*/ 147 w 782"/>
                      <a:gd name="T61" fmla="*/ 25 h 189"/>
                      <a:gd name="T62" fmla="*/ 138 w 782"/>
                      <a:gd name="T63" fmla="*/ 22 h 189"/>
                      <a:gd name="T64" fmla="*/ 128 w 782"/>
                      <a:gd name="T65" fmla="*/ 18 h 189"/>
                      <a:gd name="T66" fmla="*/ 119 w 782"/>
                      <a:gd name="T67" fmla="*/ 15 h 189"/>
                      <a:gd name="T68" fmla="*/ 112 w 782"/>
                      <a:gd name="T69" fmla="*/ 12 h 189"/>
                      <a:gd name="T70" fmla="*/ 107 w 782"/>
                      <a:gd name="T71" fmla="*/ 11 h 189"/>
                      <a:gd name="T72" fmla="*/ 103 w 782"/>
                      <a:gd name="T73" fmla="*/ 10 h 189"/>
                      <a:gd name="T74" fmla="*/ 95 w 782"/>
                      <a:gd name="T75" fmla="*/ 9 h 189"/>
                      <a:gd name="T76" fmla="*/ 82 w 782"/>
                      <a:gd name="T77" fmla="*/ 7 h 189"/>
                      <a:gd name="T78" fmla="*/ 67 w 782"/>
                      <a:gd name="T79" fmla="*/ 4 h 189"/>
                      <a:gd name="T80" fmla="*/ 51 w 782"/>
                      <a:gd name="T81" fmla="*/ 2 h 189"/>
                      <a:gd name="T82" fmla="*/ 34 w 782"/>
                      <a:gd name="T83" fmla="*/ 0 h 189"/>
                      <a:gd name="T84" fmla="*/ 18 w 782"/>
                      <a:gd name="T85" fmla="*/ 0 h 189"/>
                      <a:gd name="T86" fmla="*/ 5 w 782"/>
                      <a:gd name="T87" fmla="*/ 2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2" h="189">
                        <a:moveTo>
                          <a:pt x="0" y="11"/>
                        </a:moveTo>
                        <a:lnTo>
                          <a:pt x="3" y="11"/>
                        </a:lnTo>
                        <a:lnTo>
                          <a:pt x="14" y="12"/>
                        </a:lnTo>
                        <a:lnTo>
                          <a:pt x="29" y="14"/>
                        </a:lnTo>
                        <a:lnTo>
                          <a:pt x="48" y="16"/>
                        </a:lnTo>
                        <a:lnTo>
                          <a:pt x="73" y="19"/>
                        </a:lnTo>
                        <a:lnTo>
                          <a:pt x="100" y="22"/>
                        </a:lnTo>
                        <a:lnTo>
                          <a:pt x="128" y="26"/>
                        </a:lnTo>
                        <a:lnTo>
                          <a:pt x="159" y="29"/>
                        </a:lnTo>
                        <a:lnTo>
                          <a:pt x="190" y="33"/>
                        </a:lnTo>
                        <a:lnTo>
                          <a:pt x="220" y="38"/>
                        </a:lnTo>
                        <a:lnTo>
                          <a:pt x="249" y="42"/>
                        </a:lnTo>
                        <a:lnTo>
                          <a:pt x="277" y="47"/>
                        </a:lnTo>
                        <a:lnTo>
                          <a:pt x="301" y="51"/>
                        </a:lnTo>
                        <a:lnTo>
                          <a:pt x="322" y="55"/>
                        </a:lnTo>
                        <a:lnTo>
                          <a:pt x="338" y="59"/>
                        </a:lnTo>
                        <a:lnTo>
                          <a:pt x="349" y="63"/>
                        </a:lnTo>
                        <a:lnTo>
                          <a:pt x="365" y="70"/>
                        </a:lnTo>
                        <a:lnTo>
                          <a:pt x="384" y="76"/>
                        </a:lnTo>
                        <a:lnTo>
                          <a:pt x="403" y="83"/>
                        </a:lnTo>
                        <a:lnTo>
                          <a:pt x="424" y="90"/>
                        </a:lnTo>
                        <a:lnTo>
                          <a:pt x="442" y="96"/>
                        </a:lnTo>
                        <a:lnTo>
                          <a:pt x="461" y="101"/>
                        </a:lnTo>
                        <a:lnTo>
                          <a:pt x="477" y="105"/>
                        </a:lnTo>
                        <a:lnTo>
                          <a:pt x="492" y="108"/>
                        </a:lnTo>
                        <a:lnTo>
                          <a:pt x="500" y="110"/>
                        </a:lnTo>
                        <a:lnTo>
                          <a:pt x="513" y="113"/>
                        </a:lnTo>
                        <a:lnTo>
                          <a:pt x="531" y="118"/>
                        </a:lnTo>
                        <a:lnTo>
                          <a:pt x="551" y="123"/>
                        </a:lnTo>
                        <a:lnTo>
                          <a:pt x="574" y="130"/>
                        </a:lnTo>
                        <a:lnTo>
                          <a:pt x="598" y="137"/>
                        </a:lnTo>
                        <a:lnTo>
                          <a:pt x="623" y="144"/>
                        </a:lnTo>
                        <a:lnTo>
                          <a:pt x="649" y="151"/>
                        </a:lnTo>
                        <a:lnTo>
                          <a:pt x="674" y="158"/>
                        </a:lnTo>
                        <a:lnTo>
                          <a:pt x="699" y="166"/>
                        </a:lnTo>
                        <a:lnTo>
                          <a:pt x="721" y="172"/>
                        </a:lnTo>
                        <a:lnTo>
                          <a:pt x="741" y="177"/>
                        </a:lnTo>
                        <a:lnTo>
                          <a:pt x="758" y="182"/>
                        </a:lnTo>
                        <a:lnTo>
                          <a:pt x="770" y="186"/>
                        </a:lnTo>
                        <a:lnTo>
                          <a:pt x="779" y="188"/>
                        </a:lnTo>
                        <a:lnTo>
                          <a:pt x="782" y="189"/>
                        </a:lnTo>
                        <a:lnTo>
                          <a:pt x="779" y="188"/>
                        </a:lnTo>
                        <a:lnTo>
                          <a:pt x="770" y="185"/>
                        </a:lnTo>
                        <a:lnTo>
                          <a:pt x="758" y="181"/>
                        </a:lnTo>
                        <a:lnTo>
                          <a:pt x="742" y="175"/>
                        </a:lnTo>
                        <a:lnTo>
                          <a:pt x="722" y="169"/>
                        </a:lnTo>
                        <a:lnTo>
                          <a:pt x="700" y="160"/>
                        </a:lnTo>
                        <a:lnTo>
                          <a:pt x="675" y="152"/>
                        </a:lnTo>
                        <a:lnTo>
                          <a:pt x="651" y="144"/>
                        </a:lnTo>
                        <a:lnTo>
                          <a:pt x="625" y="135"/>
                        </a:lnTo>
                        <a:lnTo>
                          <a:pt x="600" y="127"/>
                        </a:lnTo>
                        <a:lnTo>
                          <a:pt x="576" y="118"/>
                        </a:lnTo>
                        <a:lnTo>
                          <a:pt x="553" y="111"/>
                        </a:lnTo>
                        <a:lnTo>
                          <a:pt x="534" y="104"/>
                        </a:lnTo>
                        <a:lnTo>
                          <a:pt x="516" y="99"/>
                        </a:lnTo>
                        <a:lnTo>
                          <a:pt x="503" y="95"/>
                        </a:lnTo>
                        <a:lnTo>
                          <a:pt x="495" y="93"/>
                        </a:lnTo>
                        <a:lnTo>
                          <a:pt x="487" y="91"/>
                        </a:lnTo>
                        <a:lnTo>
                          <a:pt x="478" y="89"/>
                        </a:lnTo>
                        <a:lnTo>
                          <a:pt x="467" y="84"/>
                        </a:lnTo>
                        <a:lnTo>
                          <a:pt x="455" y="80"/>
                        </a:lnTo>
                        <a:lnTo>
                          <a:pt x="442" y="76"/>
                        </a:lnTo>
                        <a:lnTo>
                          <a:pt x="428" y="71"/>
                        </a:lnTo>
                        <a:lnTo>
                          <a:pt x="414" y="66"/>
                        </a:lnTo>
                        <a:lnTo>
                          <a:pt x="399" y="60"/>
                        </a:lnTo>
                        <a:lnTo>
                          <a:pt x="386" y="55"/>
                        </a:lnTo>
                        <a:lnTo>
                          <a:pt x="372" y="50"/>
                        </a:lnTo>
                        <a:lnTo>
                          <a:pt x="359" y="44"/>
                        </a:lnTo>
                        <a:lnTo>
                          <a:pt x="347" y="40"/>
                        </a:lnTo>
                        <a:lnTo>
                          <a:pt x="337" y="37"/>
                        </a:lnTo>
                        <a:lnTo>
                          <a:pt x="327" y="34"/>
                        </a:lnTo>
                        <a:lnTo>
                          <a:pt x="321" y="33"/>
                        </a:lnTo>
                        <a:lnTo>
                          <a:pt x="316" y="32"/>
                        </a:lnTo>
                        <a:lnTo>
                          <a:pt x="310" y="31"/>
                        </a:lnTo>
                        <a:lnTo>
                          <a:pt x="300" y="30"/>
                        </a:lnTo>
                        <a:lnTo>
                          <a:pt x="286" y="27"/>
                        </a:lnTo>
                        <a:lnTo>
                          <a:pt x="269" y="24"/>
                        </a:lnTo>
                        <a:lnTo>
                          <a:pt x="248" y="20"/>
                        </a:lnTo>
                        <a:lnTo>
                          <a:pt x="227" y="17"/>
                        </a:lnTo>
                        <a:lnTo>
                          <a:pt x="203" y="13"/>
                        </a:lnTo>
                        <a:lnTo>
                          <a:pt x="178" y="9"/>
                        </a:lnTo>
                        <a:lnTo>
                          <a:pt x="152" y="5"/>
                        </a:lnTo>
                        <a:lnTo>
                          <a:pt x="126" y="3"/>
                        </a:lnTo>
                        <a:lnTo>
                          <a:pt x="101" y="1"/>
                        </a:lnTo>
                        <a:lnTo>
                          <a:pt x="77" y="0"/>
                        </a:lnTo>
                        <a:lnTo>
                          <a:pt x="55" y="0"/>
                        </a:lnTo>
                        <a:lnTo>
                          <a:pt x="33" y="2"/>
                        </a:lnTo>
                        <a:lnTo>
                          <a:pt x="16" y="5"/>
                        </a:lnTo>
                        <a:lnTo>
                          <a:pt x="0" y="11"/>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2" name="Freeform 725"/>
                  <p:cNvSpPr>
                    <a:spLocks/>
                  </p:cNvSpPr>
                  <p:nvPr/>
                </p:nvSpPr>
                <p:spPr bwMode="auto">
                  <a:xfrm>
                    <a:off x="3168" y="2916"/>
                    <a:ext cx="89" cy="34"/>
                  </a:xfrm>
                  <a:custGeom>
                    <a:avLst/>
                    <a:gdLst>
                      <a:gd name="T0" fmla="*/ 1 w 268"/>
                      <a:gd name="T1" fmla="*/ 9 h 103"/>
                      <a:gd name="T2" fmla="*/ 1 w 268"/>
                      <a:gd name="T3" fmla="*/ 10 h 103"/>
                      <a:gd name="T4" fmla="*/ 1 w 268"/>
                      <a:gd name="T5" fmla="*/ 12 h 103"/>
                      <a:gd name="T6" fmla="*/ 2 w 268"/>
                      <a:gd name="T7" fmla="*/ 15 h 103"/>
                      <a:gd name="T8" fmla="*/ 3 w 268"/>
                      <a:gd name="T9" fmla="*/ 19 h 103"/>
                      <a:gd name="T10" fmla="*/ 5 w 268"/>
                      <a:gd name="T11" fmla="*/ 23 h 103"/>
                      <a:gd name="T12" fmla="*/ 8 w 268"/>
                      <a:gd name="T13" fmla="*/ 26 h 103"/>
                      <a:gd name="T14" fmla="*/ 11 w 268"/>
                      <a:gd name="T15" fmla="*/ 30 h 103"/>
                      <a:gd name="T16" fmla="*/ 15 w 268"/>
                      <a:gd name="T17" fmla="*/ 32 h 103"/>
                      <a:gd name="T18" fmla="*/ 19 w 268"/>
                      <a:gd name="T19" fmla="*/ 34 h 103"/>
                      <a:gd name="T20" fmla="*/ 24 w 268"/>
                      <a:gd name="T21" fmla="*/ 34 h 103"/>
                      <a:gd name="T22" fmla="*/ 27 w 268"/>
                      <a:gd name="T23" fmla="*/ 34 h 103"/>
                      <a:gd name="T24" fmla="*/ 31 w 268"/>
                      <a:gd name="T25" fmla="*/ 33 h 103"/>
                      <a:gd name="T26" fmla="*/ 34 w 268"/>
                      <a:gd name="T27" fmla="*/ 33 h 103"/>
                      <a:gd name="T28" fmla="*/ 36 w 268"/>
                      <a:gd name="T29" fmla="*/ 32 h 103"/>
                      <a:gd name="T30" fmla="*/ 38 w 268"/>
                      <a:gd name="T31" fmla="*/ 31 h 103"/>
                      <a:gd name="T32" fmla="*/ 39 w 268"/>
                      <a:gd name="T33" fmla="*/ 30 h 103"/>
                      <a:gd name="T34" fmla="*/ 42 w 268"/>
                      <a:gd name="T35" fmla="*/ 29 h 103"/>
                      <a:gd name="T36" fmla="*/ 46 w 268"/>
                      <a:gd name="T37" fmla="*/ 27 h 103"/>
                      <a:gd name="T38" fmla="*/ 53 w 268"/>
                      <a:gd name="T39" fmla="*/ 24 h 103"/>
                      <a:gd name="T40" fmla="*/ 61 w 268"/>
                      <a:gd name="T41" fmla="*/ 20 h 103"/>
                      <a:gd name="T42" fmla="*/ 68 w 268"/>
                      <a:gd name="T43" fmla="*/ 17 h 103"/>
                      <a:gd name="T44" fmla="*/ 74 w 268"/>
                      <a:gd name="T45" fmla="*/ 14 h 103"/>
                      <a:gd name="T46" fmla="*/ 78 w 268"/>
                      <a:gd name="T47" fmla="*/ 12 h 103"/>
                      <a:gd name="T48" fmla="*/ 80 w 268"/>
                      <a:gd name="T49" fmla="*/ 11 h 103"/>
                      <a:gd name="T50" fmla="*/ 89 w 268"/>
                      <a:gd name="T51" fmla="*/ 6 h 103"/>
                      <a:gd name="T52" fmla="*/ 88 w 268"/>
                      <a:gd name="T53" fmla="*/ 6 h 103"/>
                      <a:gd name="T54" fmla="*/ 86 w 268"/>
                      <a:gd name="T55" fmla="*/ 7 h 103"/>
                      <a:gd name="T56" fmla="*/ 83 w 268"/>
                      <a:gd name="T57" fmla="*/ 7 h 103"/>
                      <a:gd name="T58" fmla="*/ 79 w 268"/>
                      <a:gd name="T59" fmla="*/ 8 h 103"/>
                      <a:gd name="T60" fmla="*/ 75 w 268"/>
                      <a:gd name="T61" fmla="*/ 8 h 103"/>
                      <a:gd name="T62" fmla="*/ 71 w 268"/>
                      <a:gd name="T63" fmla="*/ 9 h 103"/>
                      <a:gd name="T64" fmla="*/ 67 w 268"/>
                      <a:gd name="T65" fmla="*/ 9 h 103"/>
                      <a:gd name="T66" fmla="*/ 63 w 268"/>
                      <a:gd name="T67" fmla="*/ 9 h 103"/>
                      <a:gd name="T68" fmla="*/ 60 w 268"/>
                      <a:gd name="T69" fmla="*/ 9 h 103"/>
                      <a:gd name="T70" fmla="*/ 57 w 268"/>
                      <a:gd name="T71" fmla="*/ 9 h 103"/>
                      <a:gd name="T72" fmla="*/ 54 w 268"/>
                      <a:gd name="T73" fmla="*/ 10 h 103"/>
                      <a:gd name="T74" fmla="*/ 51 w 268"/>
                      <a:gd name="T75" fmla="*/ 10 h 103"/>
                      <a:gd name="T76" fmla="*/ 47 w 268"/>
                      <a:gd name="T77" fmla="*/ 10 h 103"/>
                      <a:gd name="T78" fmla="*/ 44 w 268"/>
                      <a:gd name="T79" fmla="*/ 10 h 103"/>
                      <a:gd name="T80" fmla="*/ 42 w 268"/>
                      <a:gd name="T81" fmla="*/ 11 h 103"/>
                      <a:gd name="T82" fmla="*/ 39 w 268"/>
                      <a:gd name="T83" fmla="*/ 11 h 103"/>
                      <a:gd name="T84" fmla="*/ 37 w 268"/>
                      <a:gd name="T85" fmla="*/ 11 h 103"/>
                      <a:gd name="T86" fmla="*/ 35 w 268"/>
                      <a:gd name="T87" fmla="*/ 12 h 103"/>
                      <a:gd name="T88" fmla="*/ 32 w 268"/>
                      <a:gd name="T89" fmla="*/ 12 h 103"/>
                      <a:gd name="T90" fmla="*/ 29 w 268"/>
                      <a:gd name="T91" fmla="*/ 12 h 103"/>
                      <a:gd name="T92" fmla="*/ 26 w 268"/>
                      <a:gd name="T93" fmla="*/ 12 h 103"/>
                      <a:gd name="T94" fmla="*/ 23 w 268"/>
                      <a:gd name="T95" fmla="*/ 12 h 103"/>
                      <a:gd name="T96" fmla="*/ 21 w 268"/>
                      <a:gd name="T97" fmla="*/ 11 h 103"/>
                      <a:gd name="T98" fmla="*/ 18 w 268"/>
                      <a:gd name="T99" fmla="*/ 10 h 103"/>
                      <a:gd name="T100" fmla="*/ 16 w 268"/>
                      <a:gd name="T101" fmla="*/ 9 h 103"/>
                      <a:gd name="T102" fmla="*/ 13 w 268"/>
                      <a:gd name="T103" fmla="*/ 8 h 103"/>
                      <a:gd name="T104" fmla="*/ 10 w 268"/>
                      <a:gd name="T105" fmla="*/ 6 h 103"/>
                      <a:gd name="T106" fmla="*/ 7 w 268"/>
                      <a:gd name="T107" fmla="*/ 4 h 103"/>
                      <a:gd name="T108" fmla="*/ 4 w 268"/>
                      <a:gd name="T109" fmla="*/ 2 h 103"/>
                      <a:gd name="T110" fmla="*/ 2 w 268"/>
                      <a:gd name="T111" fmla="*/ 1 h 103"/>
                      <a:gd name="T112" fmla="*/ 1 w 268"/>
                      <a:gd name="T113" fmla="*/ 0 h 103"/>
                      <a:gd name="T114" fmla="*/ 0 w 268"/>
                      <a:gd name="T115" fmla="*/ 0 h 103"/>
                      <a:gd name="T116" fmla="*/ 1 w 268"/>
                      <a:gd name="T117" fmla="*/ 9 h 1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8" h="103">
                        <a:moveTo>
                          <a:pt x="3" y="28"/>
                        </a:moveTo>
                        <a:lnTo>
                          <a:pt x="3" y="30"/>
                        </a:lnTo>
                        <a:lnTo>
                          <a:pt x="4" y="37"/>
                        </a:lnTo>
                        <a:lnTo>
                          <a:pt x="7" y="46"/>
                        </a:lnTo>
                        <a:lnTo>
                          <a:pt x="10" y="57"/>
                        </a:lnTo>
                        <a:lnTo>
                          <a:pt x="16" y="69"/>
                        </a:lnTo>
                        <a:lnTo>
                          <a:pt x="24" y="80"/>
                        </a:lnTo>
                        <a:lnTo>
                          <a:pt x="33" y="90"/>
                        </a:lnTo>
                        <a:lnTo>
                          <a:pt x="45" y="98"/>
                        </a:lnTo>
                        <a:lnTo>
                          <a:pt x="58" y="102"/>
                        </a:lnTo>
                        <a:lnTo>
                          <a:pt x="71" y="103"/>
                        </a:lnTo>
                        <a:lnTo>
                          <a:pt x="82" y="103"/>
                        </a:lnTo>
                        <a:lnTo>
                          <a:pt x="92" y="101"/>
                        </a:lnTo>
                        <a:lnTo>
                          <a:pt x="102" y="99"/>
                        </a:lnTo>
                        <a:lnTo>
                          <a:pt x="109" y="96"/>
                        </a:lnTo>
                        <a:lnTo>
                          <a:pt x="114" y="94"/>
                        </a:lnTo>
                        <a:lnTo>
                          <a:pt x="118" y="91"/>
                        </a:lnTo>
                        <a:lnTo>
                          <a:pt x="126" y="88"/>
                        </a:lnTo>
                        <a:lnTo>
                          <a:pt x="140" y="81"/>
                        </a:lnTo>
                        <a:lnTo>
                          <a:pt x="161" y="72"/>
                        </a:lnTo>
                        <a:lnTo>
                          <a:pt x="183" y="61"/>
                        </a:lnTo>
                        <a:lnTo>
                          <a:pt x="204" y="50"/>
                        </a:lnTo>
                        <a:lnTo>
                          <a:pt x="223" y="41"/>
                        </a:lnTo>
                        <a:lnTo>
                          <a:pt x="235" y="35"/>
                        </a:lnTo>
                        <a:lnTo>
                          <a:pt x="240" y="33"/>
                        </a:lnTo>
                        <a:lnTo>
                          <a:pt x="268" y="19"/>
                        </a:lnTo>
                        <a:lnTo>
                          <a:pt x="266" y="19"/>
                        </a:lnTo>
                        <a:lnTo>
                          <a:pt x="259" y="20"/>
                        </a:lnTo>
                        <a:lnTo>
                          <a:pt x="250" y="22"/>
                        </a:lnTo>
                        <a:lnTo>
                          <a:pt x="239" y="23"/>
                        </a:lnTo>
                        <a:lnTo>
                          <a:pt x="226" y="25"/>
                        </a:lnTo>
                        <a:lnTo>
                          <a:pt x="213" y="27"/>
                        </a:lnTo>
                        <a:lnTo>
                          <a:pt x="201" y="28"/>
                        </a:lnTo>
                        <a:lnTo>
                          <a:pt x="191" y="28"/>
                        </a:lnTo>
                        <a:lnTo>
                          <a:pt x="182" y="28"/>
                        </a:lnTo>
                        <a:lnTo>
                          <a:pt x="172" y="28"/>
                        </a:lnTo>
                        <a:lnTo>
                          <a:pt x="162" y="29"/>
                        </a:lnTo>
                        <a:lnTo>
                          <a:pt x="153" y="30"/>
                        </a:lnTo>
                        <a:lnTo>
                          <a:pt x="143" y="31"/>
                        </a:lnTo>
                        <a:lnTo>
                          <a:pt x="133" y="31"/>
                        </a:lnTo>
                        <a:lnTo>
                          <a:pt x="125" y="32"/>
                        </a:lnTo>
                        <a:lnTo>
                          <a:pt x="118" y="33"/>
                        </a:lnTo>
                        <a:lnTo>
                          <a:pt x="111" y="34"/>
                        </a:lnTo>
                        <a:lnTo>
                          <a:pt x="104" y="35"/>
                        </a:lnTo>
                        <a:lnTo>
                          <a:pt x="95" y="36"/>
                        </a:lnTo>
                        <a:lnTo>
                          <a:pt x="86" y="36"/>
                        </a:lnTo>
                        <a:lnTo>
                          <a:pt x="78" y="36"/>
                        </a:lnTo>
                        <a:lnTo>
                          <a:pt x="70" y="35"/>
                        </a:lnTo>
                        <a:lnTo>
                          <a:pt x="62" y="34"/>
                        </a:lnTo>
                        <a:lnTo>
                          <a:pt x="54" y="31"/>
                        </a:lnTo>
                        <a:lnTo>
                          <a:pt x="47" y="27"/>
                        </a:lnTo>
                        <a:lnTo>
                          <a:pt x="38" y="23"/>
                        </a:lnTo>
                        <a:lnTo>
                          <a:pt x="29" y="18"/>
                        </a:lnTo>
                        <a:lnTo>
                          <a:pt x="21" y="12"/>
                        </a:lnTo>
                        <a:lnTo>
                          <a:pt x="12" y="7"/>
                        </a:lnTo>
                        <a:lnTo>
                          <a:pt x="6" y="3"/>
                        </a:lnTo>
                        <a:lnTo>
                          <a:pt x="2" y="1"/>
                        </a:lnTo>
                        <a:lnTo>
                          <a:pt x="0" y="0"/>
                        </a:lnTo>
                        <a:lnTo>
                          <a:pt x="3" y="28"/>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3" name="Freeform 726"/>
                  <p:cNvSpPr>
                    <a:spLocks/>
                  </p:cNvSpPr>
                  <p:nvPr/>
                </p:nvSpPr>
                <p:spPr bwMode="auto">
                  <a:xfrm>
                    <a:off x="3096" y="2717"/>
                    <a:ext cx="39" cy="242"/>
                  </a:xfrm>
                  <a:custGeom>
                    <a:avLst/>
                    <a:gdLst>
                      <a:gd name="T0" fmla="*/ 0 w 118"/>
                      <a:gd name="T1" fmla="*/ 4 h 726"/>
                      <a:gd name="T2" fmla="*/ 0 w 118"/>
                      <a:gd name="T3" fmla="*/ 8 h 726"/>
                      <a:gd name="T4" fmla="*/ 0 w 118"/>
                      <a:gd name="T5" fmla="*/ 18 h 726"/>
                      <a:gd name="T6" fmla="*/ 1 w 118"/>
                      <a:gd name="T7" fmla="*/ 33 h 726"/>
                      <a:gd name="T8" fmla="*/ 3 w 118"/>
                      <a:gd name="T9" fmla="*/ 53 h 726"/>
                      <a:gd name="T10" fmla="*/ 6 w 118"/>
                      <a:gd name="T11" fmla="*/ 77 h 726"/>
                      <a:gd name="T12" fmla="*/ 10 w 118"/>
                      <a:gd name="T13" fmla="*/ 102 h 726"/>
                      <a:gd name="T14" fmla="*/ 16 w 118"/>
                      <a:gd name="T15" fmla="*/ 130 h 726"/>
                      <a:gd name="T16" fmla="*/ 23 w 118"/>
                      <a:gd name="T17" fmla="*/ 158 h 726"/>
                      <a:gd name="T18" fmla="*/ 23 w 118"/>
                      <a:gd name="T19" fmla="*/ 161 h 726"/>
                      <a:gd name="T20" fmla="*/ 26 w 118"/>
                      <a:gd name="T21" fmla="*/ 170 h 726"/>
                      <a:gd name="T22" fmla="*/ 28 w 118"/>
                      <a:gd name="T23" fmla="*/ 183 h 726"/>
                      <a:gd name="T24" fmla="*/ 31 w 118"/>
                      <a:gd name="T25" fmla="*/ 197 h 726"/>
                      <a:gd name="T26" fmla="*/ 34 w 118"/>
                      <a:gd name="T27" fmla="*/ 212 h 726"/>
                      <a:gd name="T28" fmla="*/ 37 w 118"/>
                      <a:gd name="T29" fmla="*/ 226 h 726"/>
                      <a:gd name="T30" fmla="*/ 39 w 118"/>
                      <a:gd name="T31" fmla="*/ 236 h 726"/>
                      <a:gd name="T32" fmla="*/ 39 w 118"/>
                      <a:gd name="T33" fmla="*/ 242 h 726"/>
                      <a:gd name="T34" fmla="*/ 39 w 118"/>
                      <a:gd name="T35" fmla="*/ 235 h 726"/>
                      <a:gd name="T36" fmla="*/ 38 w 118"/>
                      <a:gd name="T37" fmla="*/ 218 h 726"/>
                      <a:gd name="T38" fmla="*/ 36 w 118"/>
                      <a:gd name="T39" fmla="*/ 198 h 726"/>
                      <a:gd name="T40" fmla="*/ 34 w 118"/>
                      <a:gd name="T41" fmla="*/ 181 h 726"/>
                      <a:gd name="T42" fmla="*/ 32 w 118"/>
                      <a:gd name="T43" fmla="*/ 173 h 726"/>
                      <a:gd name="T44" fmla="*/ 29 w 118"/>
                      <a:gd name="T45" fmla="*/ 162 h 726"/>
                      <a:gd name="T46" fmla="*/ 26 w 118"/>
                      <a:gd name="T47" fmla="*/ 148 h 726"/>
                      <a:gd name="T48" fmla="*/ 23 w 118"/>
                      <a:gd name="T49" fmla="*/ 134 h 726"/>
                      <a:gd name="T50" fmla="*/ 20 w 118"/>
                      <a:gd name="T51" fmla="*/ 121 h 726"/>
                      <a:gd name="T52" fmla="*/ 18 w 118"/>
                      <a:gd name="T53" fmla="*/ 110 h 726"/>
                      <a:gd name="T54" fmla="*/ 17 w 118"/>
                      <a:gd name="T55" fmla="*/ 102 h 726"/>
                      <a:gd name="T56" fmla="*/ 16 w 118"/>
                      <a:gd name="T57" fmla="*/ 99 h 726"/>
                      <a:gd name="T58" fmla="*/ 4 w 118"/>
                      <a:gd name="T59" fmla="*/ 3 h 726"/>
                      <a:gd name="T60" fmla="*/ 4 w 118"/>
                      <a:gd name="T61" fmla="*/ 2 h 726"/>
                      <a:gd name="T62" fmla="*/ 2 w 118"/>
                      <a:gd name="T63" fmla="*/ 0 h 726"/>
                      <a:gd name="T64" fmla="*/ 1 w 118"/>
                      <a:gd name="T65" fmla="*/ 0 h 726"/>
                      <a:gd name="T66" fmla="*/ 0 w 118"/>
                      <a:gd name="T67" fmla="*/ 4 h 7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8" h="726">
                        <a:moveTo>
                          <a:pt x="0" y="13"/>
                        </a:moveTo>
                        <a:lnTo>
                          <a:pt x="0" y="23"/>
                        </a:lnTo>
                        <a:lnTo>
                          <a:pt x="1" y="53"/>
                        </a:lnTo>
                        <a:lnTo>
                          <a:pt x="4" y="99"/>
                        </a:lnTo>
                        <a:lnTo>
                          <a:pt x="9" y="159"/>
                        </a:lnTo>
                        <a:lnTo>
                          <a:pt x="17" y="230"/>
                        </a:lnTo>
                        <a:lnTo>
                          <a:pt x="29" y="307"/>
                        </a:lnTo>
                        <a:lnTo>
                          <a:pt x="47" y="390"/>
                        </a:lnTo>
                        <a:lnTo>
                          <a:pt x="69" y="474"/>
                        </a:lnTo>
                        <a:lnTo>
                          <a:pt x="71" y="484"/>
                        </a:lnTo>
                        <a:lnTo>
                          <a:pt x="78" y="510"/>
                        </a:lnTo>
                        <a:lnTo>
                          <a:pt x="86" y="548"/>
                        </a:lnTo>
                        <a:lnTo>
                          <a:pt x="95" y="592"/>
                        </a:lnTo>
                        <a:lnTo>
                          <a:pt x="103" y="637"/>
                        </a:lnTo>
                        <a:lnTo>
                          <a:pt x="111" y="678"/>
                        </a:lnTo>
                        <a:lnTo>
                          <a:pt x="117" y="709"/>
                        </a:lnTo>
                        <a:lnTo>
                          <a:pt x="118" y="726"/>
                        </a:lnTo>
                        <a:lnTo>
                          <a:pt x="117" y="705"/>
                        </a:lnTo>
                        <a:lnTo>
                          <a:pt x="114" y="654"/>
                        </a:lnTo>
                        <a:lnTo>
                          <a:pt x="109" y="593"/>
                        </a:lnTo>
                        <a:lnTo>
                          <a:pt x="102" y="544"/>
                        </a:lnTo>
                        <a:lnTo>
                          <a:pt x="96" y="519"/>
                        </a:lnTo>
                        <a:lnTo>
                          <a:pt x="89" y="485"/>
                        </a:lnTo>
                        <a:lnTo>
                          <a:pt x="80" y="445"/>
                        </a:lnTo>
                        <a:lnTo>
                          <a:pt x="70" y="403"/>
                        </a:lnTo>
                        <a:lnTo>
                          <a:pt x="62" y="363"/>
                        </a:lnTo>
                        <a:lnTo>
                          <a:pt x="55" y="330"/>
                        </a:lnTo>
                        <a:lnTo>
                          <a:pt x="50" y="307"/>
                        </a:lnTo>
                        <a:lnTo>
                          <a:pt x="48" y="298"/>
                        </a:lnTo>
                        <a:lnTo>
                          <a:pt x="12" y="10"/>
                        </a:lnTo>
                        <a:lnTo>
                          <a:pt x="11" y="6"/>
                        </a:lnTo>
                        <a:lnTo>
                          <a:pt x="7" y="0"/>
                        </a:lnTo>
                        <a:lnTo>
                          <a:pt x="3" y="0"/>
                        </a:lnTo>
                        <a:lnTo>
                          <a:pt x="0" y="13"/>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4" name="Freeform 727"/>
                  <p:cNvSpPr>
                    <a:spLocks/>
                  </p:cNvSpPr>
                  <p:nvPr/>
                </p:nvSpPr>
                <p:spPr bwMode="auto">
                  <a:xfrm>
                    <a:off x="3419" y="2670"/>
                    <a:ext cx="251" cy="63"/>
                  </a:xfrm>
                  <a:custGeom>
                    <a:avLst/>
                    <a:gdLst>
                      <a:gd name="T0" fmla="*/ 1 w 752"/>
                      <a:gd name="T1" fmla="*/ 0 h 190"/>
                      <a:gd name="T2" fmla="*/ 0 w 752"/>
                      <a:gd name="T3" fmla="*/ 3 h 190"/>
                      <a:gd name="T4" fmla="*/ 2 w 752"/>
                      <a:gd name="T5" fmla="*/ 6 h 190"/>
                      <a:gd name="T6" fmla="*/ 11 w 752"/>
                      <a:gd name="T7" fmla="*/ 7 h 190"/>
                      <a:gd name="T8" fmla="*/ 23 w 752"/>
                      <a:gd name="T9" fmla="*/ 9 h 190"/>
                      <a:gd name="T10" fmla="*/ 34 w 752"/>
                      <a:gd name="T11" fmla="*/ 11 h 190"/>
                      <a:gd name="T12" fmla="*/ 41 w 752"/>
                      <a:gd name="T13" fmla="*/ 12 h 190"/>
                      <a:gd name="T14" fmla="*/ 49 w 752"/>
                      <a:gd name="T15" fmla="*/ 13 h 190"/>
                      <a:gd name="T16" fmla="*/ 62 w 752"/>
                      <a:gd name="T17" fmla="*/ 16 h 190"/>
                      <a:gd name="T18" fmla="*/ 77 w 752"/>
                      <a:gd name="T19" fmla="*/ 20 h 190"/>
                      <a:gd name="T20" fmla="*/ 93 w 752"/>
                      <a:gd name="T21" fmla="*/ 24 h 190"/>
                      <a:gd name="T22" fmla="*/ 108 w 752"/>
                      <a:gd name="T23" fmla="*/ 28 h 190"/>
                      <a:gd name="T24" fmla="*/ 123 w 752"/>
                      <a:gd name="T25" fmla="*/ 31 h 190"/>
                      <a:gd name="T26" fmla="*/ 134 w 752"/>
                      <a:gd name="T27" fmla="*/ 34 h 190"/>
                      <a:gd name="T28" fmla="*/ 142 w 752"/>
                      <a:gd name="T29" fmla="*/ 36 h 190"/>
                      <a:gd name="T30" fmla="*/ 152 w 752"/>
                      <a:gd name="T31" fmla="*/ 39 h 190"/>
                      <a:gd name="T32" fmla="*/ 165 w 752"/>
                      <a:gd name="T33" fmla="*/ 42 h 190"/>
                      <a:gd name="T34" fmla="*/ 179 w 752"/>
                      <a:gd name="T35" fmla="*/ 46 h 190"/>
                      <a:gd name="T36" fmla="*/ 193 w 752"/>
                      <a:gd name="T37" fmla="*/ 50 h 190"/>
                      <a:gd name="T38" fmla="*/ 206 w 752"/>
                      <a:gd name="T39" fmla="*/ 53 h 190"/>
                      <a:gd name="T40" fmla="*/ 216 w 752"/>
                      <a:gd name="T41" fmla="*/ 55 h 190"/>
                      <a:gd name="T42" fmla="*/ 223 w 752"/>
                      <a:gd name="T43" fmla="*/ 57 h 190"/>
                      <a:gd name="T44" fmla="*/ 227 w 752"/>
                      <a:gd name="T45" fmla="*/ 58 h 190"/>
                      <a:gd name="T46" fmla="*/ 234 w 752"/>
                      <a:gd name="T47" fmla="*/ 60 h 190"/>
                      <a:gd name="T48" fmla="*/ 243 w 752"/>
                      <a:gd name="T49" fmla="*/ 62 h 190"/>
                      <a:gd name="T50" fmla="*/ 249 w 752"/>
                      <a:gd name="T51" fmla="*/ 63 h 190"/>
                      <a:gd name="T52" fmla="*/ 251 w 752"/>
                      <a:gd name="T53" fmla="*/ 61 h 190"/>
                      <a:gd name="T54" fmla="*/ 248 w 752"/>
                      <a:gd name="T55" fmla="*/ 59 h 190"/>
                      <a:gd name="T56" fmla="*/ 244 w 752"/>
                      <a:gd name="T57" fmla="*/ 57 h 190"/>
                      <a:gd name="T58" fmla="*/ 241 w 752"/>
                      <a:gd name="T59" fmla="*/ 56 h 190"/>
                      <a:gd name="T60" fmla="*/ 240 w 752"/>
                      <a:gd name="T61" fmla="*/ 55 h 190"/>
                      <a:gd name="T62" fmla="*/ 234 w 752"/>
                      <a:gd name="T63" fmla="*/ 54 h 190"/>
                      <a:gd name="T64" fmla="*/ 226 w 752"/>
                      <a:gd name="T65" fmla="*/ 52 h 190"/>
                      <a:gd name="T66" fmla="*/ 217 w 752"/>
                      <a:gd name="T67" fmla="*/ 50 h 190"/>
                      <a:gd name="T68" fmla="*/ 212 w 752"/>
                      <a:gd name="T69" fmla="*/ 49 h 190"/>
                      <a:gd name="T70" fmla="*/ 204 w 752"/>
                      <a:gd name="T71" fmla="*/ 48 h 190"/>
                      <a:gd name="T72" fmla="*/ 192 w 752"/>
                      <a:gd name="T73" fmla="*/ 45 h 190"/>
                      <a:gd name="T74" fmla="*/ 179 w 752"/>
                      <a:gd name="T75" fmla="*/ 42 h 190"/>
                      <a:gd name="T76" fmla="*/ 165 w 752"/>
                      <a:gd name="T77" fmla="*/ 38 h 190"/>
                      <a:gd name="T78" fmla="*/ 151 w 752"/>
                      <a:gd name="T79" fmla="*/ 34 h 190"/>
                      <a:gd name="T80" fmla="*/ 140 w 752"/>
                      <a:gd name="T81" fmla="*/ 31 h 190"/>
                      <a:gd name="T82" fmla="*/ 132 w 752"/>
                      <a:gd name="T83" fmla="*/ 29 h 190"/>
                      <a:gd name="T84" fmla="*/ 128 w 752"/>
                      <a:gd name="T85" fmla="*/ 28 h 190"/>
                      <a:gd name="T86" fmla="*/ 117 w 752"/>
                      <a:gd name="T87" fmla="*/ 25 h 190"/>
                      <a:gd name="T88" fmla="*/ 101 w 752"/>
                      <a:gd name="T89" fmla="*/ 21 h 190"/>
                      <a:gd name="T90" fmla="*/ 82 w 752"/>
                      <a:gd name="T91" fmla="*/ 16 h 190"/>
                      <a:gd name="T92" fmla="*/ 61 w 752"/>
                      <a:gd name="T93" fmla="*/ 11 h 190"/>
                      <a:gd name="T94" fmla="*/ 40 w 752"/>
                      <a:gd name="T95" fmla="*/ 6 h 190"/>
                      <a:gd name="T96" fmla="*/ 21 w 752"/>
                      <a:gd name="T97" fmla="*/ 2 h 190"/>
                      <a:gd name="T98" fmla="*/ 7 w 752"/>
                      <a:gd name="T99" fmla="*/ 0 h 19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52" h="190">
                        <a:moveTo>
                          <a:pt x="4" y="0"/>
                        </a:moveTo>
                        <a:lnTo>
                          <a:pt x="3" y="1"/>
                        </a:lnTo>
                        <a:lnTo>
                          <a:pt x="1" y="5"/>
                        </a:lnTo>
                        <a:lnTo>
                          <a:pt x="0" y="10"/>
                        </a:lnTo>
                        <a:lnTo>
                          <a:pt x="3" y="16"/>
                        </a:lnTo>
                        <a:lnTo>
                          <a:pt x="7" y="17"/>
                        </a:lnTo>
                        <a:lnTo>
                          <a:pt x="16" y="19"/>
                        </a:lnTo>
                        <a:lnTo>
                          <a:pt x="32" y="22"/>
                        </a:lnTo>
                        <a:lnTo>
                          <a:pt x="49" y="25"/>
                        </a:lnTo>
                        <a:lnTo>
                          <a:pt x="68" y="28"/>
                        </a:lnTo>
                        <a:lnTo>
                          <a:pt x="86" y="31"/>
                        </a:lnTo>
                        <a:lnTo>
                          <a:pt x="102" y="33"/>
                        </a:lnTo>
                        <a:lnTo>
                          <a:pt x="115" y="34"/>
                        </a:lnTo>
                        <a:lnTo>
                          <a:pt x="122" y="35"/>
                        </a:lnTo>
                        <a:lnTo>
                          <a:pt x="133" y="37"/>
                        </a:lnTo>
                        <a:lnTo>
                          <a:pt x="148" y="40"/>
                        </a:lnTo>
                        <a:lnTo>
                          <a:pt x="165" y="43"/>
                        </a:lnTo>
                        <a:lnTo>
                          <a:pt x="185" y="48"/>
                        </a:lnTo>
                        <a:lnTo>
                          <a:pt x="207" y="54"/>
                        </a:lnTo>
                        <a:lnTo>
                          <a:pt x="230" y="59"/>
                        </a:lnTo>
                        <a:lnTo>
                          <a:pt x="254" y="65"/>
                        </a:lnTo>
                        <a:lnTo>
                          <a:pt x="278" y="71"/>
                        </a:lnTo>
                        <a:lnTo>
                          <a:pt x="302" y="77"/>
                        </a:lnTo>
                        <a:lnTo>
                          <a:pt x="325" y="83"/>
                        </a:lnTo>
                        <a:lnTo>
                          <a:pt x="348" y="88"/>
                        </a:lnTo>
                        <a:lnTo>
                          <a:pt x="368" y="94"/>
                        </a:lnTo>
                        <a:lnTo>
                          <a:pt x="385" y="99"/>
                        </a:lnTo>
                        <a:lnTo>
                          <a:pt x="401" y="103"/>
                        </a:lnTo>
                        <a:lnTo>
                          <a:pt x="413" y="106"/>
                        </a:lnTo>
                        <a:lnTo>
                          <a:pt x="424" y="109"/>
                        </a:lnTo>
                        <a:lnTo>
                          <a:pt x="439" y="113"/>
                        </a:lnTo>
                        <a:lnTo>
                          <a:pt x="456" y="117"/>
                        </a:lnTo>
                        <a:lnTo>
                          <a:pt x="475" y="122"/>
                        </a:lnTo>
                        <a:lnTo>
                          <a:pt x="494" y="127"/>
                        </a:lnTo>
                        <a:lnTo>
                          <a:pt x="515" y="134"/>
                        </a:lnTo>
                        <a:lnTo>
                          <a:pt x="536" y="139"/>
                        </a:lnTo>
                        <a:lnTo>
                          <a:pt x="558" y="145"/>
                        </a:lnTo>
                        <a:lnTo>
                          <a:pt x="578" y="150"/>
                        </a:lnTo>
                        <a:lnTo>
                          <a:pt x="598" y="155"/>
                        </a:lnTo>
                        <a:lnTo>
                          <a:pt x="616" y="160"/>
                        </a:lnTo>
                        <a:lnTo>
                          <a:pt x="634" y="164"/>
                        </a:lnTo>
                        <a:lnTo>
                          <a:pt x="648" y="167"/>
                        </a:lnTo>
                        <a:lnTo>
                          <a:pt x="659" y="171"/>
                        </a:lnTo>
                        <a:lnTo>
                          <a:pt x="667" y="172"/>
                        </a:lnTo>
                        <a:lnTo>
                          <a:pt x="673" y="173"/>
                        </a:lnTo>
                        <a:lnTo>
                          <a:pt x="680" y="174"/>
                        </a:lnTo>
                        <a:lnTo>
                          <a:pt x="690" y="177"/>
                        </a:lnTo>
                        <a:lnTo>
                          <a:pt x="702" y="181"/>
                        </a:lnTo>
                        <a:lnTo>
                          <a:pt x="715" y="184"/>
                        </a:lnTo>
                        <a:lnTo>
                          <a:pt x="727" y="187"/>
                        </a:lnTo>
                        <a:lnTo>
                          <a:pt x="738" y="190"/>
                        </a:lnTo>
                        <a:lnTo>
                          <a:pt x="746" y="190"/>
                        </a:lnTo>
                        <a:lnTo>
                          <a:pt x="751" y="188"/>
                        </a:lnTo>
                        <a:lnTo>
                          <a:pt x="752" y="185"/>
                        </a:lnTo>
                        <a:lnTo>
                          <a:pt x="749" y="181"/>
                        </a:lnTo>
                        <a:lnTo>
                          <a:pt x="744" y="178"/>
                        </a:lnTo>
                        <a:lnTo>
                          <a:pt x="738" y="175"/>
                        </a:lnTo>
                        <a:lnTo>
                          <a:pt x="732" y="173"/>
                        </a:lnTo>
                        <a:lnTo>
                          <a:pt x="727" y="171"/>
                        </a:lnTo>
                        <a:lnTo>
                          <a:pt x="723" y="168"/>
                        </a:lnTo>
                        <a:lnTo>
                          <a:pt x="721" y="168"/>
                        </a:lnTo>
                        <a:lnTo>
                          <a:pt x="719" y="167"/>
                        </a:lnTo>
                        <a:lnTo>
                          <a:pt x="712" y="165"/>
                        </a:lnTo>
                        <a:lnTo>
                          <a:pt x="701" y="163"/>
                        </a:lnTo>
                        <a:lnTo>
                          <a:pt x="690" y="159"/>
                        </a:lnTo>
                        <a:lnTo>
                          <a:pt x="677" y="156"/>
                        </a:lnTo>
                        <a:lnTo>
                          <a:pt x="662" y="153"/>
                        </a:lnTo>
                        <a:lnTo>
                          <a:pt x="650" y="151"/>
                        </a:lnTo>
                        <a:lnTo>
                          <a:pt x="640" y="150"/>
                        </a:lnTo>
                        <a:lnTo>
                          <a:pt x="634" y="149"/>
                        </a:lnTo>
                        <a:lnTo>
                          <a:pt x="623" y="148"/>
                        </a:lnTo>
                        <a:lnTo>
                          <a:pt x="610" y="145"/>
                        </a:lnTo>
                        <a:lnTo>
                          <a:pt x="594" y="141"/>
                        </a:lnTo>
                        <a:lnTo>
                          <a:pt x="576" y="137"/>
                        </a:lnTo>
                        <a:lnTo>
                          <a:pt x="557" y="132"/>
                        </a:lnTo>
                        <a:lnTo>
                          <a:pt x="536" y="126"/>
                        </a:lnTo>
                        <a:lnTo>
                          <a:pt x="515" y="121"/>
                        </a:lnTo>
                        <a:lnTo>
                          <a:pt x="493" y="115"/>
                        </a:lnTo>
                        <a:lnTo>
                          <a:pt x="473" y="110"/>
                        </a:lnTo>
                        <a:lnTo>
                          <a:pt x="453" y="104"/>
                        </a:lnTo>
                        <a:lnTo>
                          <a:pt x="436" y="100"/>
                        </a:lnTo>
                        <a:lnTo>
                          <a:pt x="419" y="95"/>
                        </a:lnTo>
                        <a:lnTo>
                          <a:pt x="406" y="91"/>
                        </a:lnTo>
                        <a:lnTo>
                          <a:pt x="396" y="88"/>
                        </a:lnTo>
                        <a:lnTo>
                          <a:pt x="390" y="86"/>
                        </a:lnTo>
                        <a:lnTo>
                          <a:pt x="382" y="84"/>
                        </a:lnTo>
                        <a:lnTo>
                          <a:pt x="369" y="81"/>
                        </a:lnTo>
                        <a:lnTo>
                          <a:pt x="352" y="76"/>
                        </a:lnTo>
                        <a:lnTo>
                          <a:pt x="330" y="70"/>
                        </a:lnTo>
                        <a:lnTo>
                          <a:pt x="304" y="64"/>
                        </a:lnTo>
                        <a:lnTo>
                          <a:pt x="277" y="57"/>
                        </a:lnTo>
                        <a:lnTo>
                          <a:pt x="246" y="48"/>
                        </a:lnTo>
                        <a:lnTo>
                          <a:pt x="215" y="41"/>
                        </a:lnTo>
                        <a:lnTo>
                          <a:pt x="183" y="33"/>
                        </a:lnTo>
                        <a:lnTo>
                          <a:pt x="152" y="26"/>
                        </a:lnTo>
                        <a:lnTo>
                          <a:pt x="121" y="19"/>
                        </a:lnTo>
                        <a:lnTo>
                          <a:pt x="91" y="12"/>
                        </a:lnTo>
                        <a:lnTo>
                          <a:pt x="64" y="7"/>
                        </a:lnTo>
                        <a:lnTo>
                          <a:pt x="41" y="3"/>
                        </a:lnTo>
                        <a:lnTo>
                          <a:pt x="20" y="1"/>
                        </a:lnTo>
                        <a:lnTo>
                          <a:pt x="4" y="0"/>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5" name="Freeform 728"/>
                  <p:cNvSpPr>
                    <a:spLocks/>
                  </p:cNvSpPr>
                  <p:nvPr/>
                </p:nvSpPr>
                <p:spPr bwMode="auto">
                  <a:xfrm>
                    <a:off x="3424" y="2737"/>
                    <a:ext cx="260" cy="86"/>
                  </a:xfrm>
                  <a:custGeom>
                    <a:avLst/>
                    <a:gdLst>
                      <a:gd name="T0" fmla="*/ 2 w 779"/>
                      <a:gd name="T1" fmla="*/ 1 h 257"/>
                      <a:gd name="T2" fmla="*/ 12 w 779"/>
                      <a:gd name="T3" fmla="*/ 11 h 257"/>
                      <a:gd name="T4" fmla="*/ 28 w 779"/>
                      <a:gd name="T5" fmla="*/ 26 h 257"/>
                      <a:gd name="T6" fmla="*/ 43 w 779"/>
                      <a:gd name="T7" fmla="*/ 43 h 257"/>
                      <a:gd name="T8" fmla="*/ 50 w 779"/>
                      <a:gd name="T9" fmla="*/ 54 h 257"/>
                      <a:gd name="T10" fmla="*/ 56 w 779"/>
                      <a:gd name="T11" fmla="*/ 61 h 257"/>
                      <a:gd name="T12" fmla="*/ 65 w 779"/>
                      <a:gd name="T13" fmla="*/ 68 h 257"/>
                      <a:gd name="T14" fmla="*/ 75 w 779"/>
                      <a:gd name="T15" fmla="*/ 74 h 257"/>
                      <a:gd name="T16" fmla="*/ 86 w 779"/>
                      <a:gd name="T17" fmla="*/ 78 h 257"/>
                      <a:gd name="T18" fmla="*/ 99 w 779"/>
                      <a:gd name="T19" fmla="*/ 81 h 257"/>
                      <a:gd name="T20" fmla="*/ 112 w 779"/>
                      <a:gd name="T21" fmla="*/ 81 h 257"/>
                      <a:gd name="T22" fmla="*/ 125 w 779"/>
                      <a:gd name="T23" fmla="*/ 78 h 257"/>
                      <a:gd name="T24" fmla="*/ 133 w 779"/>
                      <a:gd name="T25" fmla="*/ 76 h 257"/>
                      <a:gd name="T26" fmla="*/ 137 w 779"/>
                      <a:gd name="T27" fmla="*/ 73 h 257"/>
                      <a:gd name="T28" fmla="*/ 146 w 779"/>
                      <a:gd name="T29" fmla="*/ 68 h 257"/>
                      <a:gd name="T30" fmla="*/ 157 w 779"/>
                      <a:gd name="T31" fmla="*/ 62 h 257"/>
                      <a:gd name="T32" fmla="*/ 170 w 779"/>
                      <a:gd name="T33" fmla="*/ 56 h 257"/>
                      <a:gd name="T34" fmla="*/ 183 w 779"/>
                      <a:gd name="T35" fmla="*/ 50 h 257"/>
                      <a:gd name="T36" fmla="*/ 195 w 779"/>
                      <a:gd name="T37" fmla="*/ 45 h 257"/>
                      <a:gd name="T38" fmla="*/ 205 w 779"/>
                      <a:gd name="T39" fmla="*/ 41 h 257"/>
                      <a:gd name="T40" fmla="*/ 210 w 779"/>
                      <a:gd name="T41" fmla="*/ 40 h 257"/>
                      <a:gd name="T42" fmla="*/ 222 w 779"/>
                      <a:gd name="T43" fmla="*/ 36 h 257"/>
                      <a:gd name="T44" fmla="*/ 239 w 779"/>
                      <a:gd name="T45" fmla="*/ 28 h 257"/>
                      <a:gd name="T46" fmla="*/ 254 w 779"/>
                      <a:gd name="T47" fmla="*/ 16 h 257"/>
                      <a:gd name="T48" fmla="*/ 259 w 779"/>
                      <a:gd name="T49" fmla="*/ 10 h 257"/>
                      <a:gd name="T50" fmla="*/ 252 w 779"/>
                      <a:gd name="T51" fmla="*/ 18 h 257"/>
                      <a:gd name="T52" fmla="*/ 239 w 779"/>
                      <a:gd name="T53" fmla="*/ 29 h 257"/>
                      <a:gd name="T54" fmla="*/ 220 w 779"/>
                      <a:gd name="T55" fmla="*/ 40 h 257"/>
                      <a:gd name="T56" fmla="*/ 207 w 779"/>
                      <a:gd name="T57" fmla="*/ 46 h 257"/>
                      <a:gd name="T58" fmla="*/ 204 w 779"/>
                      <a:gd name="T59" fmla="*/ 47 h 257"/>
                      <a:gd name="T60" fmla="*/ 199 w 779"/>
                      <a:gd name="T61" fmla="*/ 48 h 257"/>
                      <a:gd name="T62" fmla="*/ 192 w 779"/>
                      <a:gd name="T63" fmla="*/ 51 h 257"/>
                      <a:gd name="T64" fmla="*/ 182 w 779"/>
                      <a:gd name="T65" fmla="*/ 56 h 257"/>
                      <a:gd name="T66" fmla="*/ 170 w 779"/>
                      <a:gd name="T67" fmla="*/ 61 h 257"/>
                      <a:gd name="T68" fmla="*/ 157 w 779"/>
                      <a:gd name="T69" fmla="*/ 68 h 257"/>
                      <a:gd name="T70" fmla="*/ 142 w 779"/>
                      <a:gd name="T71" fmla="*/ 76 h 257"/>
                      <a:gd name="T72" fmla="*/ 133 w 779"/>
                      <a:gd name="T73" fmla="*/ 81 h 257"/>
                      <a:gd name="T74" fmla="*/ 129 w 779"/>
                      <a:gd name="T75" fmla="*/ 82 h 257"/>
                      <a:gd name="T76" fmla="*/ 121 w 779"/>
                      <a:gd name="T77" fmla="*/ 84 h 257"/>
                      <a:gd name="T78" fmla="*/ 110 w 779"/>
                      <a:gd name="T79" fmla="*/ 86 h 257"/>
                      <a:gd name="T80" fmla="*/ 98 w 779"/>
                      <a:gd name="T81" fmla="*/ 86 h 257"/>
                      <a:gd name="T82" fmla="*/ 83 w 779"/>
                      <a:gd name="T83" fmla="*/ 82 h 257"/>
                      <a:gd name="T84" fmla="*/ 68 w 779"/>
                      <a:gd name="T85" fmla="*/ 75 h 257"/>
                      <a:gd name="T86" fmla="*/ 52 w 779"/>
                      <a:gd name="T87" fmla="*/ 62 h 257"/>
                      <a:gd name="T88" fmla="*/ 45 w 779"/>
                      <a:gd name="T89" fmla="*/ 53 h 257"/>
                      <a:gd name="T90" fmla="*/ 40 w 779"/>
                      <a:gd name="T91" fmla="*/ 47 h 257"/>
                      <a:gd name="T92" fmla="*/ 30 w 779"/>
                      <a:gd name="T93" fmla="*/ 33 h 257"/>
                      <a:gd name="T94" fmla="*/ 12 w 779"/>
                      <a:gd name="T95" fmla="*/ 13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79" h="257">
                        <a:moveTo>
                          <a:pt x="0" y="0"/>
                        </a:moveTo>
                        <a:lnTo>
                          <a:pt x="5" y="4"/>
                        </a:lnTo>
                        <a:lnTo>
                          <a:pt x="19" y="17"/>
                        </a:lnTo>
                        <a:lnTo>
                          <a:pt x="37" y="34"/>
                        </a:lnTo>
                        <a:lnTo>
                          <a:pt x="61" y="56"/>
                        </a:lnTo>
                        <a:lnTo>
                          <a:pt x="85" y="79"/>
                        </a:lnTo>
                        <a:lnTo>
                          <a:pt x="108" y="105"/>
                        </a:lnTo>
                        <a:lnTo>
                          <a:pt x="128" y="129"/>
                        </a:lnTo>
                        <a:lnTo>
                          <a:pt x="144" y="151"/>
                        </a:lnTo>
                        <a:lnTo>
                          <a:pt x="150" y="161"/>
                        </a:lnTo>
                        <a:lnTo>
                          <a:pt x="159" y="172"/>
                        </a:lnTo>
                        <a:lnTo>
                          <a:pt x="169" y="183"/>
                        </a:lnTo>
                        <a:lnTo>
                          <a:pt x="181" y="193"/>
                        </a:lnTo>
                        <a:lnTo>
                          <a:pt x="194" y="203"/>
                        </a:lnTo>
                        <a:lnTo>
                          <a:pt x="208" y="212"/>
                        </a:lnTo>
                        <a:lnTo>
                          <a:pt x="224" y="220"/>
                        </a:lnTo>
                        <a:lnTo>
                          <a:pt x="241" y="227"/>
                        </a:lnTo>
                        <a:lnTo>
                          <a:pt x="259" y="234"/>
                        </a:lnTo>
                        <a:lnTo>
                          <a:pt x="277" y="238"/>
                        </a:lnTo>
                        <a:lnTo>
                          <a:pt x="296" y="242"/>
                        </a:lnTo>
                        <a:lnTo>
                          <a:pt x="315" y="244"/>
                        </a:lnTo>
                        <a:lnTo>
                          <a:pt x="336" y="243"/>
                        </a:lnTo>
                        <a:lnTo>
                          <a:pt x="355" y="239"/>
                        </a:lnTo>
                        <a:lnTo>
                          <a:pt x="376" y="234"/>
                        </a:lnTo>
                        <a:lnTo>
                          <a:pt x="395" y="227"/>
                        </a:lnTo>
                        <a:lnTo>
                          <a:pt x="397" y="226"/>
                        </a:lnTo>
                        <a:lnTo>
                          <a:pt x="402" y="223"/>
                        </a:lnTo>
                        <a:lnTo>
                          <a:pt x="411" y="218"/>
                        </a:lnTo>
                        <a:lnTo>
                          <a:pt x="424" y="212"/>
                        </a:lnTo>
                        <a:lnTo>
                          <a:pt x="437" y="204"/>
                        </a:lnTo>
                        <a:lnTo>
                          <a:pt x="454" y="195"/>
                        </a:lnTo>
                        <a:lnTo>
                          <a:pt x="471" y="186"/>
                        </a:lnTo>
                        <a:lnTo>
                          <a:pt x="489" y="177"/>
                        </a:lnTo>
                        <a:lnTo>
                          <a:pt x="509" y="167"/>
                        </a:lnTo>
                        <a:lnTo>
                          <a:pt x="528" y="157"/>
                        </a:lnTo>
                        <a:lnTo>
                          <a:pt x="548" y="149"/>
                        </a:lnTo>
                        <a:lnTo>
                          <a:pt x="566" y="141"/>
                        </a:lnTo>
                        <a:lnTo>
                          <a:pt x="583" y="134"/>
                        </a:lnTo>
                        <a:lnTo>
                          <a:pt x="599" y="128"/>
                        </a:lnTo>
                        <a:lnTo>
                          <a:pt x="613" y="124"/>
                        </a:lnTo>
                        <a:lnTo>
                          <a:pt x="624" y="121"/>
                        </a:lnTo>
                        <a:lnTo>
                          <a:pt x="629" y="119"/>
                        </a:lnTo>
                        <a:lnTo>
                          <a:pt x="643" y="115"/>
                        </a:lnTo>
                        <a:lnTo>
                          <a:pt x="664" y="107"/>
                        </a:lnTo>
                        <a:lnTo>
                          <a:pt x="688" y="97"/>
                        </a:lnTo>
                        <a:lnTo>
                          <a:pt x="715" y="83"/>
                        </a:lnTo>
                        <a:lnTo>
                          <a:pt x="740" y="67"/>
                        </a:lnTo>
                        <a:lnTo>
                          <a:pt x="762" y="49"/>
                        </a:lnTo>
                        <a:lnTo>
                          <a:pt x="779" y="27"/>
                        </a:lnTo>
                        <a:lnTo>
                          <a:pt x="777" y="30"/>
                        </a:lnTo>
                        <a:lnTo>
                          <a:pt x="768" y="39"/>
                        </a:lnTo>
                        <a:lnTo>
                          <a:pt x="756" y="53"/>
                        </a:lnTo>
                        <a:lnTo>
                          <a:pt x="740" y="69"/>
                        </a:lnTo>
                        <a:lnTo>
                          <a:pt x="717" y="87"/>
                        </a:lnTo>
                        <a:lnTo>
                          <a:pt x="690" y="105"/>
                        </a:lnTo>
                        <a:lnTo>
                          <a:pt x="658" y="121"/>
                        </a:lnTo>
                        <a:lnTo>
                          <a:pt x="621" y="136"/>
                        </a:lnTo>
                        <a:lnTo>
                          <a:pt x="620" y="136"/>
                        </a:lnTo>
                        <a:lnTo>
                          <a:pt x="617" y="137"/>
                        </a:lnTo>
                        <a:lnTo>
                          <a:pt x="611" y="139"/>
                        </a:lnTo>
                        <a:lnTo>
                          <a:pt x="605" y="141"/>
                        </a:lnTo>
                        <a:lnTo>
                          <a:pt x="596" y="144"/>
                        </a:lnTo>
                        <a:lnTo>
                          <a:pt x="586" y="148"/>
                        </a:lnTo>
                        <a:lnTo>
                          <a:pt x="574" y="153"/>
                        </a:lnTo>
                        <a:lnTo>
                          <a:pt x="560" y="158"/>
                        </a:lnTo>
                        <a:lnTo>
                          <a:pt x="545" y="166"/>
                        </a:lnTo>
                        <a:lnTo>
                          <a:pt x="528" y="173"/>
                        </a:lnTo>
                        <a:lnTo>
                          <a:pt x="510" y="181"/>
                        </a:lnTo>
                        <a:lnTo>
                          <a:pt x="490" y="191"/>
                        </a:lnTo>
                        <a:lnTo>
                          <a:pt x="470" y="202"/>
                        </a:lnTo>
                        <a:lnTo>
                          <a:pt x="448" y="213"/>
                        </a:lnTo>
                        <a:lnTo>
                          <a:pt x="425" y="226"/>
                        </a:lnTo>
                        <a:lnTo>
                          <a:pt x="401" y="239"/>
                        </a:lnTo>
                        <a:lnTo>
                          <a:pt x="399" y="241"/>
                        </a:lnTo>
                        <a:lnTo>
                          <a:pt x="395" y="243"/>
                        </a:lnTo>
                        <a:lnTo>
                          <a:pt x="387" y="246"/>
                        </a:lnTo>
                        <a:lnTo>
                          <a:pt x="377" y="249"/>
                        </a:lnTo>
                        <a:lnTo>
                          <a:pt x="363" y="252"/>
                        </a:lnTo>
                        <a:lnTo>
                          <a:pt x="348" y="255"/>
                        </a:lnTo>
                        <a:lnTo>
                          <a:pt x="330" y="256"/>
                        </a:lnTo>
                        <a:lnTo>
                          <a:pt x="312" y="257"/>
                        </a:lnTo>
                        <a:lnTo>
                          <a:pt x="293" y="256"/>
                        </a:lnTo>
                        <a:lnTo>
                          <a:pt x="271" y="252"/>
                        </a:lnTo>
                        <a:lnTo>
                          <a:pt x="248" y="246"/>
                        </a:lnTo>
                        <a:lnTo>
                          <a:pt x="226" y="236"/>
                        </a:lnTo>
                        <a:lnTo>
                          <a:pt x="203" y="224"/>
                        </a:lnTo>
                        <a:lnTo>
                          <a:pt x="180" y="208"/>
                        </a:lnTo>
                        <a:lnTo>
                          <a:pt x="157" y="186"/>
                        </a:lnTo>
                        <a:lnTo>
                          <a:pt x="135" y="160"/>
                        </a:lnTo>
                        <a:lnTo>
                          <a:pt x="134" y="158"/>
                        </a:lnTo>
                        <a:lnTo>
                          <a:pt x="129" y="151"/>
                        </a:lnTo>
                        <a:lnTo>
                          <a:pt x="121" y="139"/>
                        </a:lnTo>
                        <a:lnTo>
                          <a:pt x="109" y="121"/>
                        </a:lnTo>
                        <a:lnTo>
                          <a:pt x="90" y="99"/>
                        </a:lnTo>
                        <a:lnTo>
                          <a:pt x="68" y="71"/>
                        </a:lnTo>
                        <a:lnTo>
                          <a:pt x="37" y="38"/>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6" name="Freeform 729"/>
                  <p:cNvSpPr>
                    <a:spLocks/>
                  </p:cNvSpPr>
                  <p:nvPr/>
                </p:nvSpPr>
                <p:spPr bwMode="auto">
                  <a:xfrm>
                    <a:off x="3521" y="2780"/>
                    <a:ext cx="12" cy="25"/>
                  </a:xfrm>
                  <a:custGeom>
                    <a:avLst/>
                    <a:gdLst>
                      <a:gd name="T0" fmla="*/ 0 w 38"/>
                      <a:gd name="T1" fmla="*/ 25 h 73"/>
                      <a:gd name="T2" fmla="*/ 1 w 38"/>
                      <a:gd name="T3" fmla="*/ 25 h 73"/>
                      <a:gd name="T4" fmla="*/ 3 w 38"/>
                      <a:gd name="T5" fmla="*/ 23 h 73"/>
                      <a:gd name="T6" fmla="*/ 4 w 38"/>
                      <a:gd name="T7" fmla="*/ 22 h 73"/>
                      <a:gd name="T8" fmla="*/ 7 w 38"/>
                      <a:gd name="T9" fmla="*/ 19 h 73"/>
                      <a:gd name="T10" fmla="*/ 9 w 38"/>
                      <a:gd name="T11" fmla="*/ 16 h 73"/>
                      <a:gd name="T12" fmla="*/ 10 w 38"/>
                      <a:gd name="T13" fmla="*/ 12 h 73"/>
                      <a:gd name="T14" fmla="*/ 10 w 38"/>
                      <a:gd name="T15" fmla="*/ 6 h 73"/>
                      <a:gd name="T16" fmla="*/ 9 w 38"/>
                      <a:gd name="T17" fmla="*/ 0 h 73"/>
                      <a:gd name="T18" fmla="*/ 10 w 38"/>
                      <a:gd name="T19" fmla="*/ 1 h 73"/>
                      <a:gd name="T20" fmla="*/ 11 w 38"/>
                      <a:gd name="T21" fmla="*/ 3 h 73"/>
                      <a:gd name="T22" fmla="*/ 11 w 38"/>
                      <a:gd name="T23" fmla="*/ 7 h 73"/>
                      <a:gd name="T24" fmla="*/ 12 w 38"/>
                      <a:gd name="T25" fmla="*/ 12 h 73"/>
                      <a:gd name="T26" fmla="*/ 11 w 38"/>
                      <a:gd name="T27" fmla="*/ 16 h 73"/>
                      <a:gd name="T28" fmla="*/ 9 w 38"/>
                      <a:gd name="T29" fmla="*/ 20 h 73"/>
                      <a:gd name="T30" fmla="*/ 6 w 38"/>
                      <a:gd name="T31" fmla="*/ 23 h 73"/>
                      <a:gd name="T32" fmla="*/ 0 w 38"/>
                      <a:gd name="T33" fmla="*/ 25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3">
                        <a:moveTo>
                          <a:pt x="0" y="73"/>
                        </a:moveTo>
                        <a:lnTo>
                          <a:pt x="2" y="72"/>
                        </a:lnTo>
                        <a:lnTo>
                          <a:pt x="8" y="68"/>
                        </a:lnTo>
                        <a:lnTo>
                          <a:pt x="14" y="64"/>
                        </a:lnTo>
                        <a:lnTo>
                          <a:pt x="21" y="56"/>
                        </a:lnTo>
                        <a:lnTo>
                          <a:pt x="27" y="47"/>
                        </a:lnTo>
                        <a:lnTo>
                          <a:pt x="32" y="34"/>
                        </a:lnTo>
                        <a:lnTo>
                          <a:pt x="33" y="18"/>
                        </a:lnTo>
                        <a:lnTo>
                          <a:pt x="30" y="0"/>
                        </a:lnTo>
                        <a:lnTo>
                          <a:pt x="31" y="3"/>
                        </a:lnTo>
                        <a:lnTo>
                          <a:pt x="34" y="10"/>
                        </a:lnTo>
                        <a:lnTo>
                          <a:pt x="36" y="21"/>
                        </a:lnTo>
                        <a:lnTo>
                          <a:pt x="38" y="34"/>
                        </a:lnTo>
                        <a:lnTo>
                          <a:pt x="36" y="47"/>
                        </a:lnTo>
                        <a:lnTo>
                          <a:pt x="30" y="58"/>
                        </a:lnTo>
                        <a:lnTo>
                          <a:pt x="19" y="67"/>
                        </a:lnTo>
                        <a:lnTo>
                          <a:pt x="0" y="73"/>
                        </a:lnTo>
                        <a:close/>
                      </a:path>
                    </a:pathLst>
                  </a:custGeom>
                  <a:solidFill>
                    <a:srgbClr val="354F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7" name="Freeform 730"/>
                  <p:cNvSpPr>
                    <a:spLocks/>
                  </p:cNvSpPr>
                  <p:nvPr/>
                </p:nvSpPr>
                <p:spPr bwMode="auto">
                  <a:xfrm>
                    <a:off x="3511" y="2779"/>
                    <a:ext cx="9" cy="9"/>
                  </a:xfrm>
                  <a:custGeom>
                    <a:avLst/>
                    <a:gdLst>
                      <a:gd name="T0" fmla="*/ 9 w 27"/>
                      <a:gd name="T1" fmla="*/ 4 h 29"/>
                      <a:gd name="T2" fmla="*/ 9 w 27"/>
                      <a:gd name="T3" fmla="*/ 6 h 29"/>
                      <a:gd name="T4" fmla="*/ 8 w 27"/>
                      <a:gd name="T5" fmla="*/ 7 h 29"/>
                      <a:gd name="T6" fmla="*/ 6 w 27"/>
                      <a:gd name="T7" fmla="*/ 9 h 29"/>
                      <a:gd name="T8" fmla="*/ 5 w 27"/>
                      <a:gd name="T9" fmla="*/ 9 h 29"/>
                      <a:gd name="T10" fmla="*/ 3 w 27"/>
                      <a:gd name="T11" fmla="*/ 9 h 29"/>
                      <a:gd name="T12" fmla="*/ 1 w 27"/>
                      <a:gd name="T13" fmla="*/ 7 h 29"/>
                      <a:gd name="T14" fmla="*/ 0 w 27"/>
                      <a:gd name="T15" fmla="*/ 6 h 29"/>
                      <a:gd name="T16" fmla="*/ 0 w 27"/>
                      <a:gd name="T17" fmla="*/ 4 h 29"/>
                      <a:gd name="T18" fmla="*/ 0 w 27"/>
                      <a:gd name="T19" fmla="*/ 2 h 29"/>
                      <a:gd name="T20" fmla="*/ 1 w 27"/>
                      <a:gd name="T21" fmla="*/ 1 h 29"/>
                      <a:gd name="T22" fmla="*/ 3 w 27"/>
                      <a:gd name="T23" fmla="*/ 0 h 29"/>
                      <a:gd name="T24" fmla="*/ 5 w 27"/>
                      <a:gd name="T25" fmla="*/ 0 h 29"/>
                      <a:gd name="T26" fmla="*/ 6 w 27"/>
                      <a:gd name="T27" fmla="*/ 0 h 29"/>
                      <a:gd name="T28" fmla="*/ 8 w 27"/>
                      <a:gd name="T29" fmla="*/ 1 h 29"/>
                      <a:gd name="T30" fmla="*/ 9 w 27"/>
                      <a:gd name="T31" fmla="*/ 2 h 29"/>
                      <a:gd name="T32" fmla="*/ 9 w 27"/>
                      <a:gd name="T33" fmla="*/ 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7" y="14"/>
                        </a:moveTo>
                        <a:lnTo>
                          <a:pt x="26" y="20"/>
                        </a:lnTo>
                        <a:lnTo>
                          <a:pt x="23" y="24"/>
                        </a:lnTo>
                        <a:lnTo>
                          <a:pt x="19" y="28"/>
                        </a:lnTo>
                        <a:lnTo>
                          <a:pt x="14" y="29"/>
                        </a:lnTo>
                        <a:lnTo>
                          <a:pt x="8" y="28"/>
                        </a:lnTo>
                        <a:lnTo>
                          <a:pt x="4" y="24"/>
                        </a:lnTo>
                        <a:lnTo>
                          <a:pt x="1" y="20"/>
                        </a:lnTo>
                        <a:lnTo>
                          <a:pt x="0" y="14"/>
                        </a:lnTo>
                        <a:lnTo>
                          <a:pt x="1" y="8"/>
                        </a:lnTo>
                        <a:lnTo>
                          <a:pt x="4" y="4"/>
                        </a:lnTo>
                        <a:lnTo>
                          <a:pt x="8" y="1"/>
                        </a:lnTo>
                        <a:lnTo>
                          <a:pt x="14" y="0"/>
                        </a:lnTo>
                        <a:lnTo>
                          <a:pt x="19" y="1"/>
                        </a:lnTo>
                        <a:lnTo>
                          <a:pt x="23" y="4"/>
                        </a:lnTo>
                        <a:lnTo>
                          <a:pt x="26" y="8"/>
                        </a:lnTo>
                        <a:lnTo>
                          <a:pt x="27" y="14"/>
                        </a:lnTo>
                        <a:close/>
                      </a:path>
                    </a:pathLst>
                  </a:custGeom>
                  <a:solidFill>
                    <a:srgbClr val="D1DB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8" name="Freeform 731"/>
                  <p:cNvSpPr>
                    <a:spLocks/>
                  </p:cNvSpPr>
                  <p:nvPr/>
                </p:nvSpPr>
                <p:spPr bwMode="auto">
                  <a:xfrm>
                    <a:off x="3354" y="2657"/>
                    <a:ext cx="31" cy="224"/>
                  </a:xfrm>
                  <a:custGeom>
                    <a:avLst/>
                    <a:gdLst>
                      <a:gd name="T0" fmla="*/ 20 w 94"/>
                      <a:gd name="T1" fmla="*/ 1 h 672"/>
                      <a:gd name="T2" fmla="*/ 18 w 94"/>
                      <a:gd name="T3" fmla="*/ 0 h 672"/>
                      <a:gd name="T4" fmla="*/ 15 w 94"/>
                      <a:gd name="T5" fmla="*/ 0 h 672"/>
                      <a:gd name="T6" fmla="*/ 12 w 94"/>
                      <a:gd name="T7" fmla="*/ 2 h 672"/>
                      <a:gd name="T8" fmla="*/ 9 w 94"/>
                      <a:gd name="T9" fmla="*/ 9 h 672"/>
                      <a:gd name="T10" fmla="*/ 10 w 94"/>
                      <a:gd name="T11" fmla="*/ 17 h 672"/>
                      <a:gd name="T12" fmla="*/ 12 w 94"/>
                      <a:gd name="T13" fmla="*/ 22 h 672"/>
                      <a:gd name="T14" fmla="*/ 16 w 94"/>
                      <a:gd name="T15" fmla="*/ 39 h 672"/>
                      <a:gd name="T16" fmla="*/ 17 w 94"/>
                      <a:gd name="T17" fmla="*/ 48 h 672"/>
                      <a:gd name="T18" fmla="*/ 17 w 94"/>
                      <a:gd name="T19" fmla="*/ 58 h 672"/>
                      <a:gd name="T20" fmla="*/ 18 w 94"/>
                      <a:gd name="T21" fmla="*/ 66 h 672"/>
                      <a:gd name="T22" fmla="*/ 20 w 94"/>
                      <a:gd name="T23" fmla="*/ 77 h 672"/>
                      <a:gd name="T24" fmla="*/ 18 w 94"/>
                      <a:gd name="T25" fmla="*/ 89 h 672"/>
                      <a:gd name="T26" fmla="*/ 20 w 94"/>
                      <a:gd name="T27" fmla="*/ 100 h 672"/>
                      <a:gd name="T28" fmla="*/ 20 w 94"/>
                      <a:gd name="T29" fmla="*/ 103 h 672"/>
                      <a:gd name="T30" fmla="*/ 20 w 94"/>
                      <a:gd name="T31" fmla="*/ 111 h 672"/>
                      <a:gd name="T32" fmla="*/ 20 w 94"/>
                      <a:gd name="T33" fmla="*/ 122 h 672"/>
                      <a:gd name="T34" fmla="*/ 22 w 94"/>
                      <a:gd name="T35" fmla="*/ 132 h 672"/>
                      <a:gd name="T36" fmla="*/ 24 w 94"/>
                      <a:gd name="T37" fmla="*/ 136 h 672"/>
                      <a:gd name="T38" fmla="*/ 26 w 94"/>
                      <a:gd name="T39" fmla="*/ 145 h 672"/>
                      <a:gd name="T40" fmla="*/ 23 w 94"/>
                      <a:gd name="T41" fmla="*/ 155 h 672"/>
                      <a:gd name="T42" fmla="*/ 21 w 94"/>
                      <a:gd name="T43" fmla="*/ 177 h 672"/>
                      <a:gd name="T44" fmla="*/ 21 w 94"/>
                      <a:gd name="T45" fmla="*/ 187 h 672"/>
                      <a:gd name="T46" fmla="*/ 18 w 94"/>
                      <a:gd name="T47" fmla="*/ 196 h 672"/>
                      <a:gd name="T48" fmla="*/ 14 w 94"/>
                      <a:gd name="T49" fmla="*/ 206 h 672"/>
                      <a:gd name="T50" fmla="*/ 10 w 94"/>
                      <a:gd name="T51" fmla="*/ 213 h 672"/>
                      <a:gd name="T52" fmla="*/ 7 w 94"/>
                      <a:gd name="T53" fmla="*/ 216 h 672"/>
                      <a:gd name="T54" fmla="*/ 3 w 94"/>
                      <a:gd name="T55" fmla="*/ 218 h 672"/>
                      <a:gd name="T56" fmla="*/ 1 w 94"/>
                      <a:gd name="T57" fmla="*/ 220 h 672"/>
                      <a:gd name="T58" fmla="*/ 0 w 94"/>
                      <a:gd name="T59" fmla="*/ 223 h 672"/>
                      <a:gd name="T60" fmla="*/ 4 w 94"/>
                      <a:gd name="T61" fmla="*/ 224 h 672"/>
                      <a:gd name="T62" fmla="*/ 11 w 94"/>
                      <a:gd name="T63" fmla="*/ 222 h 672"/>
                      <a:gd name="T64" fmla="*/ 19 w 94"/>
                      <a:gd name="T65" fmla="*/ 218 h 672"/>
                      <a:gd name="T66" fmla="*/ 24 w 94"/>
                      <a:gd name="T67" fmla="*/ 215 h 672"/>
                      <a:gd name="T68" fmla="*/ 26 w 94"/>
                      <a:gd name="T69" fmla="*/ 214 h 672"/>
                      <a:gd name="T70" fmla="*/ 28 w 94"/>
                      <a:gd name="T71" fmla="*/ 207 h 672"/>
                      <a:gd name="T72" fmla="*/ 29 w 94"/>
                      <a:gd name="T73" fmla="*/ 190 h 672"/>
                      <a:gd name="T74" fmla="*/ 31 w 94"/>
                      <a:gd name="T75" fmla="*/ 138 h 672"/>
                      <a:gd name="T76" fmla="*/ 30 w 94"/>
                      <a:gd name="T77" fmla="*/ 110 h 672"/>
                      <a:gd name="T78" fmla="*/ 27 w 94"/>
                      <a:gd name="T79" fmla="*/ 59 h 672"/>
                      <a:gd name="T80" fmla="*/ 26 w 94"/>
                      <a:gd name="T81" fmla="*/ 42 h 672"/>
                      <a:gd name="T82" fmla="*/ 25 w 94"/>
                      <a:gd name="T83" fmla="*/ 12 h 6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672">
                        <a:moveTo>
                          <a:pt x="64" y="3"/>
                        </a:moveTo>
                        <a:lnTo>
                          <a:pt x="62" y="3"/>
                        </a:lnTo>
                        <a:lnTo>
                          <a:pt x="59" y="2"/>
                        </a:lnTo>
                        <a:lnTo>
                          <a:pt x="56" y="1"/>
                        </a:lnTo>
                        <a:lnTo>
                          <a:pt x="51" y="0"/>
                        </a:lnTo>
                        <a:lnTo>
                          <a:pt x="46" y="0"/>
                        </a:lnTo>
                        <a:lnTo>
                          <a:pt x="41" y="2"/>
                        </a:lnTo>
                        <a:lnTo>
                          <a:pt x="36" y="6"/>
                        </a:lnTo>
                        <a:lnTo>
                          <a:pt x="32" y="12"/>
                        </a:lnTo>
                        <a:lnTo>
                          <a:pt x="28" y="28"/>
                        </a:lnTo>
                        <a:lnTo>
                          <a:pt x="29" y="42"/>
                        </a:lnTo>
                        <a:lnTo>
                          <a:pt x="31" y="51"/>
                        </a:lnTo>
                        <a:lnTo>
                          <a:pt x="32" y="56"/>
                        </a:lnTo>
                        <a:lnTo>
                          <a:pt x="35" y="66"/>
                        </a:lnTo>
                        <a:lnTo>
                          <a:pt x="42" y="90"/>
                        </a:lnTo>
                        <a:lnTo>
                          <a:pt x="49" y="116"/>
                        </a:lnTo>
                        <a:lnTo>
                          <a:pt x="52" y="132"/>
                        </a:lnTo>
                        <a:lnTo>
                          <a:pt x="52" y="143"/>
                        </a:lnTo>
                        <a:lnTo>
                          <a:pt x="51" y="158"/>
                        </a:lnTo>
                        <a:lnTo>
                          <a:pt x="51" y="175"/>
                        </a:lnTo>
                        <a:lnTo>
                          <a:pt x="52" y="186"/>
                        </a:lnTo>
                        <a:lnTo>
                          <a:pt x="55" y="197"/>
                        </a:lnTo>
                        <a:lnTo>
                          <a:pt x="58" y="214"/>
                        </a:lnTo>
                        <a:lnTo>
                          <a:pt x="60" y="232"/>
                        </a:lnTo>
                        <a:lnTo>
                          <a:pt x="58" y="250"/>
                        </a:lnTo>
                        <a:lnTo>
                          <a:pt x="56" y="267"/>
                        </a:lnTo>
                        <a:lnTo>
                          <a:pt x="57" y="285"/>
                        </a:lnTo>
                        <a:lnTo>
                          <a:pt x="60" y="300"/>
                        </a:lnTo>
                        <a:lnTo>
                          <a:pt x="61" y="305"/>
                        </a:lnTo>
                        <a:lnTo>
                          <a:pt x="61" y="309"/>
                        </a:lnTo>
                        <a:lnTo>
                          <a:pt x="62" y="319"/>
                        </a:lnTo>
                        <a:lnTo>
                          <a:pt x="62" y="334"/>
                        </a:lnTo>
                        <a:lnTo>
                          <a:pt x="61" y="350"/>
                        </a:lnTo>
                        <a:lnTo>
                          <a:pt x="61" y="367"/>
                        </a:lnTo>
                        <a:lnTo>
                          <a:pt x="65" y="383"/>
                        </a:lnTo>
                        <a:lnTo>
                          <a:pt x="68" y="396"/>
                        </a:lnTo>
                        <a:lnTo>
                          <a:pt x="70" y="401"/>
                        </a:lnTo>
                        <a:lnTo>
                          <a:pt x="72" y="407"/>
                        </a:lnTo>
                        <a:lnTo>
                          <a:pt x="75" y="419"/>
                        </a:lnTo>
                        <a:lnTo>
                          <a:pt x="78" y="434"/>
                        </a:lnTo>
                        <a:lnTo>
                          <a:pt x="76" y="447"/>
                        </a:lnTo>
                        <a:lnTo>
                          <a:pt x="71" y="466"/>
                        </a:lnTo>
                        <a:lnTo>
                          <a:pt x="67" y="498"/>
                        </a:lnTo>
                        <a:lnTo>
                          <a:pt x="64" y="531"/>
                        </a:lnTo>
                        <a:lnTo>
                          <a:pt x="64" y="553"/>
                        </a:lnTo>
                        <a:lnTo>
                          <a:pt x="64" y="562"/>
                        </a:lnTo>
                        <a:lnTo>
                          <a:pt x="60" y="574"/>
                        </a:lnTo>
                        <a:lnTo>
                          <a:pt x="55" y="588"/>
                        </a:lnTo>
                        <a:lnTo>
                          <a:pt x="49" y="604"/>
                        </a:lnTo>
                        <a:lnTo>
                          <a:pt x="42" y="618"/>
                        </a:lnTo>
                        <a:lnTo>
                          <a:pt x="36" y="630"/>
                        </a:lnTo>
                        <a:lnTo>
                          <a:pt x="30" y="640"/>
                        </a:lnTo>
                        <a:lnTo>
                          <a:pt x="26" y="645"/>
                        </a:lnTo>
                        <a:lnTo>
                          <a:pt x="21" y="647"/>
                        </a:lnTo>
                        <a:lnTo>
                          <a:pt x="16" y="650"/>
                        </a:lnTo>
                        <a:lnTo>
                          <a:pt x="10" y="654"/>
                        </a:lnTo>
                        <a:lnTo>
                          <a:pt x="6" y="658"/>
                        </a:lnTo>
                        <a:lnTo>
                          <a:pt x="2" y="661"/>
                        </a:lnTo>
                        <a:lnTo>
                          <a:pt x="0" y="665"/>
                        </a:lnTo>
                        <a:lnTo>
                          <a:pt x="0" y="668"/>
                        </a:lnTo>
                        <a:lnTo>
                          <a:pt x="4" y="671"/>
                        </a:lnTo>
                        <a:lnTo>
                          <a:pt x="11" y="672"/>
                        </a:lnTo>
                        <a:lnTo>
                          <a:pt x="21" y="669"/>
                        </a:lnTo>
                        <a:lnTo>
                          <a:pt x="34" y="665"/>
                        </a:lnTo>
                        <a:lnTo>
                          <a:pt x="46" y="660"/>
                        </a:lnTo>
                        <a:lnTo>
                          <a:pt x="57" y="655"/>
                        </a:lnTo>
                        <a:lnTo>
                          <a:pt x="67" y="650"/>
                        </a:lnTo>
                        <a:lnTo>
                          <a:pt x="74" y="646"/>
                        </a:lnTo>
                        <a:lnTo>
                          <a:pt x="76" y="645"/>
                        </a:lnTo>
                        <a:lnTo>
                          <a:pt x="78" y="642"/>
                        </a:lnTo>
                        <a:lnTo>
                          <a:pt x="82" y="632"/>
                        </a:lnTo>
                        <a:lnTo>
                          <a:pt x="86" y="621"/>
                        </a:lnTo>
                        <a:lnTo>
                          <a:pt x="88" y="611"/>
                        </a:lnTo>
                        <a:lnTo>
                          <a:pt x="89" y="570"/>
                        </a:lnTo>
                        <a:lnTo>
                          <a:pt x="91" y="492"/>
                        </a:lnTo>
                        <a:lnTo>
                          <a:pt x="93" y="413"/>
                        </a:lnTo>
                        <a:lnTo>
                          <a:pt x="94" y="371"/>
                        </a:lnTo>
                        <a:lnTo>
                          <a:pt x="92" y="330"/>
                        </a:lnTo>
                        <a:lnTo>
                          <a:pt x="87" y="252"/>
                        </a:lnTo>
                        <a:lnTo>
                          <a:pt x="81" y="178"/>
                        </a:lnTo>
                        <a:lnTo>
                          <a:pt x="79" y="144"/>
                        </a:lnTo>
                        <a:lnTo>
                          <a:pt x="80" y="125"/>
                        </a:lnTo>
                        <a:lnTo>
                          <a:pt x="81" y="84"/>
                        </a:lnTo>
                        <a:lnTo>
                          <a:pt x="76" y="37"/>
                        </a:lnTo>
                        <a:lnTo>
                          <a:pt x="64" y="3"/>
                        </a:lnTo>
                        <a:close/>
                      </a:path>
                    </a:pathLst>
                  </a:custGeom>
                  <a:solidFill>
                    <a:srgbClr val="0C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39" name="Freeform 732"/>
                  <p:cNvSpPr>
                    <a:spLocks/>
                  </p:cNvSpPr>
                  <p:nvPr/>
                </p:nvSpPr>
                <p:spPr bwMode="auto">
                  <a:xfrm>
                    <a:off x="3384" y="2667"/>
                    <a:ext cx="20" cy="201"/>
                  </a:xfrm>
                  <a:custGeom>
                    <a:avLst/>
                    <a:gdLst>
                      <a:gd name="T0" fmla="*/ 15 w 61"/>
                      <a:gd name="T1" fmla="*/ 201 h 604"/>
                      <a:gd name="T2" fmla="*/ 13 w 61"/>
                      <a:gd name="T3" fmla="*/ 186 h 604"/>
                      <a:gd name="T4" fmla="*/ 10 w 61"/>
                      <a:gd name="T5" fmla="*/ 151 h 604"/>
                      <a:gd name="T6" fmla="*/ 8 w 61"/>
                      <a:gd name="T7" fmla="*/ 113 h 604"/>
                      <a:gd name="T8" fmla="*/ 6 w 61"/>
                      <a:gd name="T9" fmla="*/ 89 h 604"/>
                      <a:gd name="T10" fmla="*/ 5 w 61"/>
                      <a:gd name="T11" fmla="*/ 68 h 604"/>
                      <a:gd name="T12" fmla="*/ 3 w 61"/>
                      <a:gd name="T13" fmla="*/ 38 h 604"/>
                      <a:gd name="T14" fmla="*/ 1 w 61"/>
                      <a:gd name="T15" fmla="*/ 12 h 604"/>
                      <a:gd name="T16" fmla="*/ 0 w 61"/>
                      <a:gd name="T17" fmla="*/ 0 h 604"/>
                      <a:gd name="T18" fmla="*/ 1 w 61"/>
                      <a:gd name="T19" fmla="*/ 10 h 604"/>
                      <a:gd name="T20" fmla="*/ 5 w 61"/>
                      <a:gd name="T21" fmla="*/ 35 h 604"/>
                      <a:gd name="T22" fmla="*/ 8 w 61"/>
                      <a:gd name="T23" fmla="*/ 65 h 604"/>
                      <a:gd name="T24" fmla="*/ 9 w 61"/>
                      <a:gd name="T25" fmla="*/ 90 h 604"/>
                      <a:gd name="T26" fmla="*/ 10 w 61"/>
                      <a:gd name="T27" fmla="*/ 97 h 604"/>
                      <a:gd name="T28" fmla="*/ 10 w 61"/>
                      <a:gd name="T29" fmla="*/ 113 h 604"/>
                      <a:gd name="T30" fmla="*/ 12 w 61"/>
                      <a:gd name="T31" fmla="*/ 130 h 604"/>
                      <a:gd name="T32" fmla="*/ 14 w 61"/>
                      <a:gd name="T33" fmla="*/ 139 h 604"/>
                      <a:gd name="T34" fmla="*/ 15 w 61"/>
                      <a:gd name="T35" fmla="*/ 151 h 604"/>
                      <a:gd name="T36" fmla="*/ 18 w 61"/>
                      <a:gd name="T37" fmla="*/ 172 h 604"/>
                      <a:gd name="T38" fmla="*/ 19 w 61"/>
                      <a:gd name="T39" fmla="*/ 192 h 604"/>
                      <a:gd name="T40" fmla="*/ 20 w 61"/>
                      <a:gd name="T41" fmla="*/ 201 h 604"/>
                      <a:gd name="T42" fmla="*/ 15 w 61"/>
                      <a:gd name="T43" fmla="*/ 201 h 6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604">
                        <a:moveTo>
                          <a:pt x="45" y="604"/>
                        </a:moveTo>
                        <a:lnTo>
                          <a:pt x="41" y="558"/>
                        </a:lnTo>
                        <a:lnTo>
                          <a:pt x="32" y="455"/>
                        </a:lnTo>
                        <a:lnTo>
                          <a:pt x="23" y="341"/>
                        </a:lnTo>
                        <a:lnTo>
                          <a:pt x="19" y="268"/>
                        </a:lnTo>
                        <a:lnTo>
                          <a:pt x="16" y="205"/>
                        </a:lnTo>
                        <a:lnTo>
                          <a:pt x="9" y="115"/>
                        </a:lnTo>
                        <a:lnTo>
                          <a:pt x="3" y="35"/>
                        </a:lnTo>
                        <a:lnTo>
                          <a:pt x="0" y="0"/>
                        </a:lnTo>
                        <a:lnTo>
                          <a:pt x="4" y="31"/>
                        </a:lnTo>
                        <a:lnTo>
                          <a:pt x="15" y="105"/>
                        </a:lnTo>
                        <a:lnTo>
                          <a:pt x="24" y="194"/>
                        </a:lnTo>
                        <a:lnTo>
                          <a:pt x="27" y="271"/>
                        </a:lnTo>
                        <a:lnTo>
                          <a:pt x="29" y="292"/>
                        </a:lnTo>
                        <a:lnTo>
                          <a:pt x="32" y="340"/>
                        </a:lnTo>
                        <a:lnTo>
                          <a:pt x="37" y="390"/>
                        </a:lnTo>
                        <a:lnTo>
                          <a:pt x="42" y="419"/>
                        </a:lnTo>
                        <a:lnTo>
                          <a:pt x="47" y="453"/>
                        </a:lnTo>
                        <a:lnTo>
                          <a:pt x="54" y="516"/>
                        </a:lnTo>
                        <a:lnTo>
                          <a:pt x="59" y="577"/>
                        </a:lnTo>
                        <a:lnTo>
                          <a:pt x="61" y="604"/>
                        </a:lnTo>
                        <a:lnTo>
                          <a:pt x="45" y="6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40" name="Freeform 733"/>
                  <p:cNvSpPr>
                    <a:spLocks/>
                  </p:cNvSpPr>
                  <p:nvPr/>
                </p:nvSpPr>
                <p:spPr bwMode="auto">
                  <a:xfrm>
                    <a:off x="3396" y="2669"/>
                    <a:ext cx="13" cy="202"/>
                  </a:xfrm>
                  <a:custGeom>
                    <a:avLst/>
                    <a:gdLst>
                      <a:gd name="T0" fmla="*/ 8 w 38"/>
                      <a:gd name="T1" fmla="*/ 202 h 606"/>
                      <a:gd name="T2" fmla="*/ 7 w 38"/>
                      <a:gd name="T3" fmla="*/ 186 h 606"/>
                      <a:gd name="T4" fmla="*/ 5 w 38"/>
                      <a:gd name="T5" fmla="*/ 152 h 606"/>
                      <a:gd name="T6" fmla="*/ 3 w 38"/>
                      <a:gd name="T7" fmla="*/ 114 h 606"/>
                      <a:gd name="T8" fmla="*/ 3 w 38"/>
                      <a:gd name="T9" fmla="*/ 89 h 606"/>
                      <a:gd name="T10" fmla="*/ 2 w 38"/>
                      <a:gd name="T11" fmla="*/ 68 h 606"/>
                      <a:gd name="T12" fmla="*/ 1 w 38"/>
                      <a:gd name="T13" fmla="*/ 39 h 606"/>
                      <a:gd name="T14" fmla="*/ 0 w 38"/>
                      <a:gd name="T15" fmla="*/ 12 h 606"/>
                      <a:gd name="T16" fmla="*/ 0 w 38"/>
                      <a:gd name="T17" fmla="*/ 0 h 606"/>
                      <a:gd name="T18" fmla="*/ 1 w 38"/>
                      <a:gd name="T19" fmla="*/ 10 h 606"/>
                      <a:gd name="T20" fmla="*/ 3 w 38"/>
                      <a:gd name="T21" fmla="*/ 35 h 606"/>
                      <a:gd name="T22" fmla="*/ 6 w 38"/>
                      <a:gd name="T23" fmla="*/ 65 h 606"/>
                      <a:gd name="T24" fmla="*/ 6 w 38"/>
                      <a:gd name="T25" fmla="*/ 91 h 606"/>
                      <a:gd name="T26" fmla="*/ 6 w 38"/>
                      <a:gd name="T27" fmla="*/ 98 h 606"/>
                      <a:gd name="T28" fmla="*/ 7 w 38"/>
                      <a:gd name="T29" fmla="*/ 114 h 606"/>
                      <a:gd name="T30" fmla="*/ 8 w 38"/>
                      <a:gd name="T31" fmla="*/ 130 h 606"/>
                      <a:gd name="T32" fmla="*/ 9 w 38"/>
                      <a:gd name="T33" fmla="*/ 140 h 606"/>
                      <a:gd name="T34" fmla="*/ 11 w 38"/>
                      <a:gd name="T35" fmla="*/ 151 h 606"/>
                      <a:gd name="T36" fmla="*/ 12 w 38"/>
                      <a:gd name="T37" fmla="*/ 172 h 606"/>
                      <a:gd name="T38" fmla="*/ 13 w 38"/>
                      <a:gd name="T39" fmla="*/ 193 h 606"/>
                      <a:gd name="T40" fmla="*/ 13 w 38"/>
                      <a:gd name="T41" fmla="*/ 202 h 606"/>
                      <a:gd name="T42" fmla="*/ 8 w 38"/>
                      <a:gd name="T43" fmla="*/ 202 h 6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606">
                        <a:moveTo>
                          <a:pt x="23" y="606"/>
                        </a:moveTo>
                        <a:lnTo>
                          <a:pt x="21" y="559"/>
                        </a:lnTo>
                        <a:lnTo>
                          <a:pt x="14" y="455"/>
                        </a:lnTo>
                        <a:lnTo>
                          <a:pt x="9" y="342"/>
                        </a:lnTo>
                        <a:lnTo>
                          <a:pt x="8" y="268"/>
                        </a:lnTo>
                        <a:lnTo>
                          <a:pt x="7" y="205"/>
                        </a:lnTo>
                        <a:lnTo>
                          <a:pt x="4" y="116"/>
                        </a:lnTo>
                        <a:lnTo>
                          <a:pt x="1" y="35"/>
                        </a:lnTo>
                        <a:lnTo>
                          <a:pt x="0" y="0"/>
                        </a:lnTo>
                        <a:lnTo>
                          <a:pt x="3" y="31"/>
                        </a:lnTo>
                        <a:lnTo>
                          <a:pt x="10" y="105"/>
                        </a:lnTo>
                        <a:lnTo>
                          <a:pt x="17" y="195"/>
                        </a:lnTo>
                        <a:lnTo>
                          <a:pt x="17" y="272"/>
                        </a:lnTo>
                        <a:lnTo>
                          <a:pt x="18" y="294"/>
                        </a:lnTo>
                        <a:lnTo>
                          <a:pt x="20" y="341"/>
                        </a:lnTo>
                        <a:lnTo>
                          <a:pt x="23" y="391"/>
                        </a:lnTo>
                        <a:lnTo>
                          <a:pt x="27" y="420"/>
                        </a:lnTo>
                        <a:lnTo>
                          <a:pt x="31" y="454"/>
                        </a:lnTo>
                        <a:lnTo>
                          <a:pt x="34" y="517"/>
                        </a:lnTo>
                        <a:lnTo>
                          <a:pt x="37" y="578"/>
                        </a:lnTo>
                        <a:lnTo>
                          <a:pt x="38" y="606"/>
                        </a:lnTo>
                        <a:lnTo>
                          <a:pt x="23" y="60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41" name="Freeform 734"/>
                  <p:cNvSpPr>
                    <a:spLocks/>
                  </p:cNvSpPr>
                  <p:nvPr/>
                </p:nvSpPr>
                <p:spPr bwMode="auto">
                  <a:xfrm>
                    <a:off x="3439" y="2813"/>
                    <a:ext cx="192" cy="56"/>
                  </a:xfrm>
                  <a:custGeom>
                    <a:avLst/>
                    <a:gdLst>
                      <a:gd name="T0" fmla="*/ 7 w 576"/>
                      <a:gd name="T1" fmla="*/ 0 h 169"/>
                      <a:gd name="T2" fmla="*/ 4 w 576"/>
                      <a:gd name="T3" fmla="*/ 0 h 169"/>
                      <a:gd name="T4" fmla="*/ 1 w 576"/>
                      <a:gd name="T5" fmla="*/ 1 h 169"/>
                      <a:gd name="T6" fmla="*/ 0 w 576"/>
                      <a:gd name="T7" fmla="*/ 5 h 169"/>
                      <a:gd name="T8" fmla="*/ 2 w 576"/>
                      <a:gd name="T9" fmla="*/ 11 h 169"/>
                      <a:gd name="T10" fmla="*/ 4 w 576"/>
                      <a:gd name="T11" fmla="*/ 17 h 169"/>
                      <a:gd name="T12" fmla="*/ 8 w 576"/>
                      <a:gd name="T13" fmla="*/ 20 h 169"/>
                      <a:gd name="T14" fmla="*/ 12 w 576"/>
                      <a:gd name="T15" fmla="*/ 21 h 169"/>
                      <a:gd name="T16" fmla="*/ 15 w 576"/>
                      <a:gd name="T17" fmla="*/ 23 h 169"/>
                      <a:gd name="T18" fmla="*/ 17 w 576"/>
                      <a:gd name="T19" fmla="*/ 24 h 169"/>
                      <a:gd name="T20" fmla="*/ 47 w 576"/>
                      <a:gd name="T21" fmla="*/ 30 h 169"/>
                      <a:gd name="T22" fmla="*/ 86 w 576"/>
                      <a:gd name="T23" fmla="*/ 40 h 169"/>
                      <a:gd name="T24" fmla="*/ 98 w 576"/>
                      <a:gd name="T25" fmla="*/ 43 h 169"/>
                      <a:gd name="T26" fmla="*/ 115 w 576"/>
                      <a:gd name="T27" fmla="*/ 48 h 169"/>
                      <a:gd name="T28" fmla="*/ 130 w 576"/>
                      <a:gd name="T29" fmla="*/ 51 h 169"/>
                      <a:gd name="T30" fmla="*/ 138 w 576"/>
                      <a:gd name="T31" fmla="*/ 51 h 169"/>
                      <a:gd name="T32" fmla="*/ 146 w 576"/>
                      <a:gd name="T33" fmla="*/ 53 h 169"/>
                      <a:gd name="T34" fmla="*/ 156 w 576"/>
                      <a:gd name="T35" fmla="*/ 55 h 169"/>
                      <a:gd name="T36" fmla="*/ 165 w 576"/>
                      <a:gd name="T37" fmla="*/ 56 h 169"/>
                      <a:gd name="T38" fmla="*/ 172 w 576"/>
                      <a:gd name="T39" fmla="*/ 54 h 169"/>
                      <a:gd name="T40" fmla="*/ 180 w 576"/>
                      <a:gd name="T41" fmla="*/ 49 h 169"/>
                      <a:gd name="T42" fmla="*/ 187 w 576"/>
                      <a:gd name="T43" fmla="*/ 44 h 169"/>
                      <a:gd name="T44" fmla="*/ 192 w 576"/>
                      <a:gd name="T45" fmla="*/ 39 h 169"/>
                      <a:gd name="T46" fmla="*/ 191 w 576"/>
                      <a:gd name="T47" fmla="*/ 37 h 169"/>
                      <a:gd name="T48" fmla="*/ 190 w 576"/>
                      <a:gd name="T49" fmla="*/ 35 h 169"/>
                      <a:gd name="T50" fmla="*/ 187 w 576"/>
                      <a:gd name="T51" fmla="*/ 35 h 169"/>
                      <a:gd name="T52" fmla="*/ 183 w 576"/>
                      <a:gd name="T53" fmla="*/ 35 h 169"/>
                      <a:gd name="T54" fmla="*/ 179 w 576"/>
                      <a:gd name="T55" fmla="*/ 35 h 169"/>
                      <a:gd name="T56" fmla="*/ 171 w 576"/>
                      <a:gd name="T57" fmla="*/ 36 h 169"/>
                      <a:gd name="T58" fmla="*/ 163 w 576"/>
                      <a:gd name="T59" fmla="*/ 37 h 169"/>
                      <a:gd name="T60" fmla="*/ 155 w 576"/>
                      <a:gd name="T61" fmla="*/ 38 h 169"/>
                      <a:gd name="T62" fmla="*/ 149 w 576"/>
                      <a:gd name="T63" fmla="*/ 39 h 169"/>
                      <a:gd name="T64" fmla="*/ 135 w 576"/>
                      <a:gd name="T65" fmla="*/ 39 h 169"/>
                      <a:gd name="T66" fmla="*/ 118 w 576"/>
                      <a:gd name="T67" fmla="*/ 38 h 169"/>
                      <a:gd name="T68" fmla="*/ 105 w 576"/>
                      <a:gd name="T69" fmla="*/ 38 h 169"/>
                      <a:gd name="T70" fmla="*/ 99 w 576"/>
                      <a:gd name="T71" fmla="*/ 37 h 169"/>
                      <a:gd name="T72" fmla="*/ 87 w 576"/>
                      <a:gd name="T73" fmla="*/ 34 h 169"/>
                      <a:gd name="T74" fmla="*/ 73 w 576"/>
                      <a:gd name="T75" fmla="*/ 31 h 169"/>
                      <a:gd name="T76" fmla="*/ 63 w 576"/>
                      <a:gd name="T77" fmla="*/ 29 h 169"/>
                      <a:gd name="T78" fmla="*/ 61 w 576"/>
                      <a:gd name="T79" fmla="*/ 28 h 169"/>
                      <a:gd name="T80" fmla="*/ 55 w 576"/>
                      <a:gd name="T81" fmla="*/ 27 h 169"/>
                      <a:gd name="T82" fmla="*/ 46 w 576"/>
                      <a:gd name="T83" fmla="*/ 24 h 169"/>
                      <a:gd name="T84" fmla="*/ 38 w 576"/>
                      <a:gd name="T85" fmla="*/ 21 h 169"/>
                      <a:gd name="T86" fmla="*/ 32 w 576"/>
                      <a:gd name="T87" fmla="*/ 17 h 169"/>
                      <a:gd name="T88" fmla="*/ 26 w 576"/>
                      <a:gd name="T89" fmla="*/ 12 h 169"/>
                      <a:gd name="T90" fmla="*/ 19 w 576"/>
                      <a:gd name="T91" fmla="*/ 7 h 169"/>
                      <a:gd name="T92" fmla="*/ 12 w 576"/>
                      <a:gd name="T93" fmla="*/ 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6" h="169">
                        <a:moveTo>
                          <a:pt x="26" y="2"/>
                        </a:moveTo>
                        <a:lnTo>
                          <a:pt x="22" y="1"/>
                        </a:lnTo>
                        <a:lnTo>
                          <a:pt x="17" y="0"/>
                        </a:lnTo>
                        <a:lnTo>
                          <a:pt x="13" y="0"/>
                        </a:lnTo>
                        <a:lnTo>
                          <a:pt x="8" y="1"/>
                        </a:lnTo>
                        <a:lnTo>
                          <a:pt x="3" y="4"/>
                        </a:lnTo>
                        <a:lnTo>
                          <a:pt x="1" y="8"/>
                        </a:lnTo>
                        <a:lnTo>
                          <a:pt x="0" y="14"/>
                        </a:lnTo>
                        <a:lnTo>
                          <a:pt x="2" y="20"/>
                        </a:lnTo>
                        <a:lnTo>
                          <a:pt x="6" y="32"/>
                        </a:lnTo>
                        <a:lnTo>
                          <a:pt x="10" y="42"/>
                        </a:lnTo>
                        <a:lnTo>
                          <a:pt x="13" y="50"/>
                        </a:lnTo>
                        <a:lnTo>
                          <a:pt x="19" y="57"/>
                        </a:lnTo>
                        <a:lnTo>
                          <a:pt x="24" y="59"/>
                        </a:lnTo>
                        <a:lnTo>
                          <a:pt x="29" y="62"/>
                        </a:lnTo>
                        <a:lnTo>
                          <a:pt x="35" y="64"/>
                        </a:lnTo>
                        <a:lnTo>
                          <a:pt x="40" y="67"/>
                        </a:lnTo>
                        <a:lnTo>
                          <a:pt x="45" y="69"/>
                        </a:lnTo>
                        <a:lnTo>
                          <a:pt x="50" y="70"/>
                        </a:lnTo>
                        <a:lnTo>
                          <a:pt x="52" y="72"/>
                        </a:lnTo>
                        <a:lnTo>
                          <a:pt x="53" y="72"/>
                        </a:lnTo>
                        <a:lnTo>
                          <a:pt x="141" y="91"/>
                        </a:lnTo>
                        <a:lnTo>
                          <a:pt x="254" y="120"/>
                        </a:lnTo>
                        <a:lnTo>
                          <a:pt x="259" y="121"/>
                        </a:lnTo>
                        <a:lnTo>
                          <a:pt x="273" y="125"/>
                        </a:lnTo>
                        <a:lnTo>
                          <a:pt x="295" y="131"/>
                        </a:lnTo>
                        <a:lnTo>
                          <a:pt x="319" y="137"/>
                        </a:lnTo>
                        <a:lnTo>
                          <a:pt x="345" y="144"/>
                        </a:lnTo>
                        <a:lnTo>
                          <a:pt x="369" y="149"/>
                        </a:lnTo>
                        <a:lnTo>
                          <a:pt x="389" y="153"/>
                        </a:lnTo>
                        <a:lnTo>
                          <a:pt x="402" y="154"/>
                        </a:lnTo>
                        <a:lnTo>
                          <a:pt x="413" y="155"/>
                        </a:lnTo>
                        <a:lnTo>
                          <a:pt x="425" y="157"/>
                        </a:lnTo>
                        <a:lnTo>
                          <a:pt x="438" y="160"/>
                        </a:lnTo>
                        <a:lnTo>
                          <a:pt x="453" y="163"/>
                        </a:lnTo>
                        <a:lnTo>
                          <a:pt x="468" y="166"/>
                        </a:lnTo>
                        <a:lnTo>
                          <a:pt x="481" y="169"/>
                        </a:lnTo>
                        <a:lnTo>
                          <a:pt x="495" y="169"/>
                        </a:lnTo>
                        <a:lnTo>
                          <a:pt x="506" y="166"/>
                        </a:lnTo>
                        <a:lnTo>
                          <a:pt x="517" y="162"/>
                        </a:lnTo>
                        <a:lnTo>
                          <a:pt x="529" y="155"/>
                        </a:lnTo>
                        <a:lnTo>
                          <a:pt x="541" y="148"/>
                        </a:lnTo>
                        <a:lnTo>
                          <a:pt x="552" y="140"/>
                        </a:lnTo>
                        <a:lnTo>
                          <a:pt x="562" y="133"/>
                        </a:lnTo>
                        <a:lnTo>
                          <a:pt x="570" y="124"/>
                        </a:lnTo>
                        <a:lnTo>
                          <a:pt x="575" y="118"/>
                        </a:lnTo>
                        <a:lnTo>
                          <a:pt x="576" y="114"/>
                        </a:lnTo>
                        <a:lnTo>
                          <a:pt x="574" y="111"/>
                        </a:lnTo>
                        <a:lnTo>
                          <a:pt x="572" y="109"/>
                        </a:lnTo>
                        <a:lnTo>
                          <a:pt x="569" y="107"/>
                        </a:lnTo>
                        <a:lnTo>
                          <a:pt x="565" y="106"/>
                        </a:lnTo>
                        <a:lnTo>
                          <a:pt x="560" y="105"/>
                        </a:lnTo>
                        <a:lnTo>
                          <a:pt x="556" y="105"/>
                        </a:lnTo>
                        <a:lnTo>
                          <a:pt x="550" y="105"/>
                        </a:lnTo>
                        <a:lnTo>
                          <a:pt x="545" y="105"/>
                        </a:lnTo>
                        <a:lnTo>
                          <a:pt x="538" y="106"/>
                        </a:lnTo>
                        <a:lnTo>
                          <a:pt x="526" y="107"/>
                        </a:lnTo>
                        <a:lnTo>
                          <a:pt x="514" y="109"/>
                        </a:lnTo>
                        <a:lnTo>
                          <a:pt x="501" y="111"/>
                        </a:lnTo>
                        <a:lnTo>
                          <a:pt x="488" y="113"/>
                        </a:lnTo>
                        <a:lnTo>
                          <a:pt x="475" y="115"/>
                        </a:lnTo>
                        <a:lnTo>
                          <a:pt x="464" y="116"/>
                        </a:lnTo>
                        <a:lnTo>
                          <a:pt x="457" y="117"/>
                        </a:lnTo>
                        <a:lnTo>
                          <a:pt x="446" y="117"/>
                        </a:lnTo>
                        <a:lnTo>
                          <a:pt x="429" y="117"/>
                        </a:lnTo>
                        <a:lnTo>
                          <a:pt x="406" y="117"/>
                        </a:lnTo>
                        <a:lnTo>
                          <a:pt x="381" y="117"/>
                        </a:lnTo>
                        <a:lnTo>
                          <a:pt x="355" y="116"/>
                        </a:lnTo>
                        <a:lnTo>
                          <a:pt x="333" y="116"/>
                        </a:lnTo>
                        <a:lnTo>
                          <a:pt x="315" y="115"/>
                        </a:lnTo>
                        <a:lnTo>
                          <a:pt x="305" y="114"/>
                        </a:lnTo>
                        <a:lnTo>
                          <a:pt x="296" y="112"/>
                        </a:lnTo>
                        <a:lnTo>
                          <a:pt x="280" y="109"/>
                        </a:lnTo>
                        <a:lnTo>
                          <a:pt x="261" y="104"/>
                        </a:lnTo>
                        <a:lnTo>
                          <a:pt x="239" y="100"/>
                        </a:lnTo>
                        <a:lnTo>
                          <a:pt x="220" y="95"/>
                        </a:lnTo>
                        <a:lnTo>
                          <a:pt x="202" y="92"/>
                        </a:lnTo>
                        <a:lnTo>
                          <a:pt x="190" y="88"/>
                        </a:lnTo>
                        <a:lnTo>
                          <a:pt x="186" y="87"/>
                        </a:lnTo>
                        <a:lnTo>
                          <a:pt x="183" y="86"/>
                        </a:lnTo>
                        <a:lnTo>
                          <a:pt x="176" y="84"/>
                        </a:lnTo>
                        <a:lnTo>
                          <a:pt x="164" y="81"/>
                        </a:lnTo>
                        <a:lnTo>
                          <a:pt x="152" y="78"/>
                        </a:lnTo>
                        <a:lnTo>
                          <a:pt x="138" y="73"/>
                        </a:lnTo>
                        <a:lnTo>
                          <a:pt x="125" y="68"/>
                        </a:lnTo>
                        <a:lnTo>
                          <a:pt x="113" y="63"/>
                        </a:lnTo>
                        <a:lnTo>
                          <a:pt x="105" y="57"/>
                        </a:lnTo>
                        <a:lnTo>
                          <a:pt x="97" y="50"/>
                        </a:lnTo>
                        <a:lnTo>
                          <a:pt x="89" y="43"/>
                        </a:lnTo>
                        <a:lnTo>
                          <a:pt x="78" y="36"/>
                        </a:lnTo>
                        <a:lnTo>
                          <a:pt x="67" y="28"/>
                        </a:lnTo>
                        <a:lnTo>
                          <a:pt x="57" y="21"/>
                        </a:lnTo>
                        <a:lnTo>
                          <a:pt x="45" y="14"/>
                        </a:lnTo>
                        <a:lnTo>
                          <a:pt x="35" y="7"/>
                        </a:lnTo>
                        <a:lnTo>
                          <a:pt x="26" y="2"/>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42" name="Freeform 735"/>
                  <p:cNvSpPr>
                    <a:spLocks/>
                  </p:cNvSpPr>
                  <p:nvPr/>
                </p:nvSpPr>
                <p:spPr bwMode="auto">
                  <a:xfrm>
                    <a:off x="3657" y="2833"/>
                    <a:ext cx="21" cy="139"/>
                  </a:xfrm>
                  <a:custGeom>
                    <a:avLst/>
                    <a:gdLst>
                      <a:gd name="T0" fmla="*/ 0 w 65"/>
                      <a:gd name="T1" fmla="*/ 139 h 416"/>
                      <a:gd name="T2" fmla="*/ 1 w 65"/>
                      <a:gd name="T3" fmla="*/ 139 h 416"/>
                      <a:gd name="T4" fmla="*/ 2 w 65"/>
                      <a:gd name="T5" fmla="*/ 138 h 416"/>
                      <a:gd name="T6" fmla="*/ 4 w 65"/>
                      <a:gd name="T7" fmla="*/ 137 h 416"/>
                      <a:gd name="T8" fmla="*/ 5 w 65"/>
                      <a:gd name="T9" fmla="*/ 135 h 416"/>
                      <a:gd name="T10" fmla="*/ 6 w 65"/>
                      <a:gd name="T11" fmla="*/ 129 h 416"/>
                      <a:gd name="T12" fmla="*/ 8 w 65"/>
                      <a:gd name="T13" fmla="*/ 120 h 416"/>
                      <a:gd name="T14" fmla="*/ 10 w 65"/>
                      <a:gd name="T15" fmla="*/ 110 h 416"/>
                      <a:gd name="T16" fmla="*/ 10 w 65"/>
                      <a:gd name="T17" fmla="*/ 103 h 416"/>
                      <a:gd name="T18" fmla="*/ 10 w 65"/>
                      <a:gd name="T19" fmla="*/ 96 h 416"/>
                      <a:gd name="T20" fmla="*/ 9 w 65"/>
                      <a:gd name="T21" fmla="*/ 89 h 416"/>
                      <a:gd name="T22" fmla="*/ 7 w 65"/>
                      <a:gd name="T23" fmla="*/ 82 h 416"/>
                      <a:gd name="T24" fmla="*/ 7 w 65"/>
                      <a:gd name="T25" fmla="*/ 79 h 416"/>
                      <a:gd name="T26" fmla="*/ 7 w 65"/>
                      <a:gd name="T27" fmla="*/ 77 h 416"/>
                      <a:gd name="T28" fmla="*/ 8 w 65"/>
                      <a:gd name="T29" fmla="*/ 69 h 416"/>
                      <a:gd name="T30" fmla="*/ 9 w 65"/>
                      <a:gd name="T31" fmla="*/ 58 h 416"/>
                      <a:gd name="T32" fmla="*/ 11 w 65"/>
                      <a:gd name="T33" fmla="*/ 45 h 416"/>
                      <a:gd name="T34" fmla="*/ 13 w 65"/>
                      <a:gd name="T35" fmla="*/ 32 h 416"/>
                      <a:gd name="T36" fmla="*/ 15 w 65"/>
                      <a:gd name="T37" fmla="*/ 19 h 416"/>
                      <a:gd name="T38" fmla="*/ 17 w 65"/>
                      <a:gd name="T39" fmla="*/ 8 h 416"/>
                      <a:gd name="T40" fmla="*/ 20 w 65"/>
                      <a:gd name="T41" fmla="*/ 0 h 416"/>
                      <a:gd name="T42" fmla="*/ 20 w 65"/>
                      <a:gd name="T43" fmla="*/ 11 h 416"/>
                      <a:gd name="T44" fmla="*/ 18 w 65"/>
                      <a:gd name="T45" fmla="*/ 37 h 416"/>
                      <a:gd name="T46" fmla="*/ 18 w 65"/>
                      <a:gd name="T47" fmla="*/ 64 h 416"/>
                      <a:gd name="T48" fmla="*/ 19 w 65"/>
                      <a:gd name="T49" fmla="*/ 81 h 416"/>
                      <a:gd name="T50" fmla="*/ 21 w 65"/>
                      <a:gd name="T51" fmla="*/ 89 h 416"/>
                      <a:gd name="T52" fmla="*/ 20 w 65"/>
                      <a:gd name="T53" fmla="*/ 97 h 416"/>
                      <a:gd name="T54" fmla="*/ 19 w 65"/>
                      <a:gd name="T55" fmla="*/ 104 h 416"/>
                      <a:gd name="T56" fmla="*/ 18 w 65"/>
                      <a:gd name="T57" fmla="*/ 111 h 416"/>
                      <a:gd name="T58" fmla="*/ 18 w 65"/>
                      <a:gd name="T59" fmla="*/ 117 h 416"/>
                      <a:gd name="T60" fmla="*/ 16 w 65"/>
                      <a:gd name="T61" fmla="*/ 124 h 416"/>
                      <a:gd name="T62" fmla="*/ 14 w 65"/>
                      <a:gd name="T63" fmla="*/ 129 h 416"/>
                      <a:gd name="T64" fmla="*/ 14 w 65"/>
                      <a:gd name="T65" fmla="*/ 131 h 416"/>
                      <a:gd name="T66" fmla="*/ 11 w 65"/>
                      <a:gd name="T67" fmla="*/ 135 h 416"/>
                      <a:gd name="T68" fmla="*/ 0 w 65"/>
                      <a:gd name="T69" fmla="*/ 139 h 4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416">
                        <a:moveTo>
                          <a:pt x="0" y="416"/>
                        </a:moveTo>
                        <a:lnTo>
                          <a:pt x="2" y="416"/>
                        </a:lnTo>
                        <a:lnTo>
                          <a:pt x="6" y="414"/>
                        </a:lnTo>
                        <a:lnTo>
                          <a:pt x="11" y="411"/>
                        </a:lnTo>
                        <a:lnTo>
                          <a:pt x="15" y="404"/>
                        </a:lnTo>
                        <a:lnTo>
                          <a:pt x="19" y="387"/>
                        </a:lnTo>
                        <a:lnTo>
                          <a:pt x="24" y="358"/>
                        </a:lnTo>
                        <a:lnTo>
                          <a:pt x="30" y="328"/>
                        </a:lnTo>
                        <a:lnTo>
                          <a:pt x="32" y="307"/>
                        </a:lnTo>
                        <a:lnTo>
                          <a:pt x="30" y="288"/>
                        </a:lnTo>
                        <a:lnTo>
                          <a:pt x="27" y="265"/>
                        </a:lnTo>
                        <a:lnTo>
                          <a:pt x="23" y="245"/>
                        </a:lnTo>
                        <a:lnTo>
                          <a:pt x="21" y="237"/>
                        </a:lnTo>
                        <a:lnTo>
                          <a:pt x="22" y="229"/>
                        </a:lnTo>
                        <a:lnTo>
                          <a:pt x="24" y="207"/>
                        </a:lnTo>
                        <a:lnTo>
                          <a:pt x="28" y="174"/>
                        </a:lnTo>
                        <a:lnTo>
                          <a:pt x="33" y="136"/>
                        </a:lnTo>
                        <a:lnTo>
                          <a:pt x="39" y="96"/>
                        </a:lnTo>
                        <a:lnTo>
                          <a:pt x="46" y="57"/>
                        </a:lnTo>
                        <a:lnTo>
                          <a:pt x="54" y="23"/>
                        </a:lnTo>
                        <a:lnTo>
                          <a:pt x="63" y="0"/>
                        </a:lnTo>
                        <a:lnTo>
                          <a:pt x="61" y="34"/>
                        </a:lnTo>
                        <a:lnTo>
                          <a:pt x="57" y="110"/>
                        </a:lnTo>
                        <a:lnTo>
                          <a:pt x="55" y="192"/>
                        </a:lnTo>
                        <a:lnTo>
                          <a:pt x="60" y="243"/>
                        </a:lnTo>
                        <a:lnTo>
                          <a:pt x="65" y="267"/>
                        </a:lnTo>
                        <a:lnTo>
                          <a:pt x="63" y="289"/>
                        </a:lnTo>
                        <a:lnTo>
                          <a:pt x="59" y="312"/>
                        </a:lnTo>
                        <a:lnTo>
                          <a:pt x="57" y="331"/>
                        </a:lnTo>
                        <a:lnTo>
                          <a:pt x="55" y="351"/>
                        </a:lnTo>
                        <a:lnTo>
                          <a:pt x="50" y="370"/>
                        </a:lnTo>
                        <a:lnTo>
                          <a:pt x="44" y="386"/>
                        </a:lnTo>
                        <a:lnTo>
                          <a:pt x="42" y="392"/>
                        </a:lnTo>
                        <a:lnTo>
                          <a:pt x="35" y="404"/>
                        </a:lnTo>
                        <a:lnTo>
                          <a:pt x="0" y="4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43" name="Freeform 736"/>
                  <p:cNvSpPr>
                    <a:spLocks/>
                  </p:cNvSpPr>
                  <p:nvPr/>
                </p:nvSpPr>
                <p:spPr bwMode="auto">
                  <a:xfrm>
                    <a:off x="3678" y="2723"/>
                    <a:ext cx="14" cy="75"/>
                  </a:xfrm>
                  <a:custGeom>
                    <a:avLst/>
                    <a:gdLst>
                      <a:gd name="T0" fmla="*/ 2 w 42"/>
                      <a:gd name="T1" fmla="*/ 7 h 227"/>
                      <a:gd name="T2" fmla="*/ 3 w 42"/>
                      <a:gd name="T3" fmla="*/ 9 h 227"/>
                      <a:gd name="T4" fmla="*/ 6 w 42"/>
                      <a:gd name="T5" fmla="*/ 14 h 227"/>
                      <a:gd name="T6" fmla="*/ 9 w 42"/>
                      <a:gd name="T7" fmla="*/ 21 h 227"/>
                      <a:gd name="T8" fmla="*/ 8 w 42"/>
                      <a:gd name="T9" fmla="*/ 29 h 227"/>
                      <a:gd name="T10" fmla="*/ 6 w 42"/>
                      <a:gd name="T11" fmla="*/ 41 h 227"/>
                      <a:gd name="T12" fmla="*/ 4 w 42"/>
                      <a:gd name="T13" fmla="*/ 56 h 227"/>
                      <a:gd name="T14" fmla="*/ 3 w 42"/>
                      <a:gd name="T15" fmla="*/ 69 h 227"/>
                      <a:gd name="T16" fmla="*/ 2 w 42"/>
                      <a:gd name="T17" fmla="*/ 75 h 227"/>
                      <a:gd name="T18" fmla="*/ 3 w 42"/>
                      <a:gd name="T19" fmla="*/ 73 h 227"/>
                      <a:gd name="T20" fmla="*/ 4 w 42"/>
                      <a:gd name="T21" fmla="*/ 69 h 227"/>
                      <a:gd name="T22" fmla="*/ 6 w 42"/>
                      <a:gd name="T23" fmla="*/ 62 h 227"/>
                      <a:gd name="T24" fmla="*/ 8 w 42"/>
                      <a:gd name="T25" fmla="*/ 54 h 227"/>
                      <a:gd name="T26" fmla="*/ 10 w 42"/>
                      <a:gd name="T27" fmla="*/ 46 h 227"/>
                      <a:gd name="T28" fmla="*/ 12 w 42"/>
                      <a:gd name="T29" fmla="*/ 38 h 227"/>
                      <a:gd name="T30" fmla="*/ 13 w 42"/>
                      <a:gd name="T31" fmla="*/ 31 h 227"/>
                      <a:gd name="T32" fmla="*/ 14 w 42"/>
                      <a:gd name="T33" fmla="*/ 26 h 227"/>
                      <a:gd name="T34" fmla="*/ 14 w 42"/>
                      <a:gd name="T35" fmla="*/ 19 h 227"/>
                      <a:gd name="T36" fmla="*/ 12 w 42"/>
                      <a:gd name="T37" fmla="*/ 13 h 227"/>
                      <a:gd name="T38" fmla="*/ 11 w 42"/>
                      <a:gd name="T39" fmla="*/ 8 h 227"/>
                      <a:gd name="T40" fmla="*/ 10 w 42"/>
                      <a:gd name="T41" fmla="*/ 5 h 227"/>
                      <a:gd name="T42" fmla="*/ 8 w 42"/>
                      <a:gd name="T43" fmla="*/ 3 h 227"/>
                      <a:gd name="T44" fmla="*/ 5 w 42"/>
                      <a:gd name="T45" fmla="*/ 1 h 227"/>
                      <a:gd name="T46" fmla="*/ 1 w 42"/>
                      <a:gd name="T47" fmla="*/ 0 h 227"/>
                      <a:gd name="T48" fmla="*/ 0 w 42"/>
                      <a:gd name="T49" fmla="*/ 0 h 227"/>
                      <a:gd name="T50" fmla="*/ 2 w 42"/>
                      <a:gd name="T51" fmla="*/ 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 h="227">
                        <a:moveTo>
                          <a:pt x="6" y="22"/>
                        </a:moveTo>
                        <a:lnTo>
                          <a:pt x="10" y="28"/>
                        </a:lnTo>
                        <a:lnTo>
                          <a:pt x="19" y="42"/>
                        </a:lnTo>
                        <a:lnTo>
                          <a:pt x="26" y="64"/>
                        </a:lnTo>
                        <a:lnTo>
                          <a:pt x="25" y="89"/>
                        </a:lnTo>
                        <a:lnTo>
                          <a:pt x="18" y="124"/>
                        </a:lnTo>
                        <a:lnTo>
                          <a:pt x="12" y="170"/>
                        </a:lnTo>
                        <a:lnTo>
                          <a:pt x="8" y="210"/>
                        </a:lnTo>
                        <a:lnTo>
                          <a:pt x="6" y="227"/>
                        </a:lnTo>
                        <a:lnTo>
                          <a:pt x="8" y="222"/>
                        </a:lnTo>
                        <a:lnTo>
                          <a:pt x="11" y="208"/>
                        </a:lnTo>
                        <a:lnTo>
                          <a:pt x="18" y="188"/>
                        </a:lnTo>
                        <a:lnTo>
                          <a:pt x="25" y="163"/>
                        </a:lnTo>
                        <a:lnTo>
                          <a:pt x="31" y="138"/>
                        </a:lnTo>
                        <a:lnTo>
                          <a:pt x="37" y="114"/>
                        </a:lnTo>
                        <a:lnTo>
                          <a:pt x="40" y="94"/>
                        </a:lnTo>
                        <a:lnTo>
                          <a:pt x="42" y="79"/>
                        </a:lnTo>
                        <a:lnTo>
                          <a:pt x="41" y="59"/>
                        </a:lnTo>
                        <a:lnTo>
                          <a:pt x="37" y="39"/>
                        </a:lnTo>
                        <a:lnTo>
                          <a:pt x="33" y="24"/>
                        </a:lnTo>
                        <a:lnTo>
                          <a:pt x="29" y="15"/>
                        </a:lnTo>
                        <a:lnTo>
                          <a:pt x="23" y="8"/>
                        </a:lnTo>
                        <a:lnTo>
                          <a:pt x="14" y="4"/>
                        </a:lnTo>
                        <a:lnTo>
                          <a:pt x="4" y="1"/>
                        </a:lnTo>
                        <a:lnTo>
                          <a:pt x="0" y="0"/>
                        </a:lnTo>
                        <a:lnTo>
                          <a:pt x="6"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44" name="Freeform 737"/>
                  <p:cNvSpPr>
                    <a:spLocks/>
                  </p:cNvSpPr>
                  <p:nvPr/>
                </p:nvSpPr>
                <p:spPr bwMode="auto">
                  <a:xfrm>
                    <a:off x="3685" y="2731"/>
                    <a:ext cx="30" cy="234"/>
                  </a:xfrm>
                  <a:custGeom>
                    <a:avLst/>
                    <a:gdLst>
                      <a:gd name="T0" fmla="*/ 29 w 91"/>
                      <a:gd name="T1" fmla="*/ 0 h 703"/>
                      <a:gd name="T2" fmla="*/ 29 w 91"/>
                      <a:gd name="T3" fmla="*/ 0 h 703"/>
                      <a:gd name="T4" fmla="*/ 28 w 91"/>
                      <a:gd name="T5" fmla="*/ 1 h 703"/>
                      <a:gd name="T6" fmla="*/ 27 w 91"/>
                      <a:gd name="T7" fmla="*/ 1 h 703"/>
                      <a:gd name="T8" fmla="*/ 25 w 91"/>
                      <a:gd name="T9" fmla="*/ 1 h 703"/>
                      <a:gd name="T10" fmla="*/ 23 w 91"/>
                      <a:gd name="T11" fmla="*/ 2 h 703"/>
                      <a:gd name="T12" fmla="*/ 21 w 91"/>
                      <a:gd name="T13" fmla="*/ 2 h 703"/>
                      <a:gd name="T14" fmla="*/ 19 w 91"/>
                      <a:gd name="T15" fmla="*/ 1 h 703"/>
                      <a:gd name="T16" fmla="*/ 18 w 91"/>
                      <a:gd name="T17" fmla="*/ 0 h 703"/>
                      <a:gd name="T18" fmla="*/ 17 w 91"/>
                      <a:gd name="T19" fmla="*/ 9 h 703"/>
                      <a:gd name="T20" fmla="*/ 16 w 91"/>
                      <a:gd name="T21" fmla="*/ 32 h 703"/>
                      <a:gd name="T22" fmla="*/ 14 w 91"/>
                      <a:gd name="T23" fmla="*/ 66 h 703"/>
                      <a:gd name="T24" fmla="*/ 12 w 91"/>
                      <a:gd name="T25" fmla="*/ 105 h 703"/>
                      <a:gd name="T26" fmla="*/ 9 w 91"/>
                      <a:gd name="T27" fmla="*/ 145 h 703"/>
                      <a:gd name="T28" fmla="*/ 6 w 91"/>
                      <a:gd name="T29" fmla="*/ 183 h 703"/>
                      <a:gd name="T30" fmla="*/ 3 w 91"/>
                      <a:gd name="T31" fmla="*/ 213 h 703"/>
                      <a:gd name="T32" fmla="*/ 0 w 91"/>
                      <a:gd name="T33" fmla="*/ 231 h 703"/>
                      <a:gd name="T34" fmla="*/ 0 w 91"/>
                      <a:gd name="T35" fmla="*/ 232 h 703"/>
                      <a:gd name="T36" fmla="*/ 1 w 91"/>
                      <a:gd name="T37" fmla="*/ 233 h 703"/>
                      <a:gd name="T38" fmla="*/ 3 w 91"/>
                      <a:gd name="T39" fmla="*/ 234 h 703"/>
                      <a:gd name="T40" fmla="*/ 5 w 91"/>
                      <a:gd name="T41" fmla="*/ 233 h 703"/>
                      <a:gd name="T42" fmla="*/ 6 w 91"/>
                      <a:gd name="T43" fmla="*/ 227 h 703"/>
                      <a:gd name="T44" fmla="*/ 9 w 91"/>
                      <a:gd name="T45" fmla="*/ 210 h 703"/>
                      <a:gd name="T46" fmla="*/ 14 w 91"/>
                      <a:gd name="T47" fmla="*/ 184 h 703"/>
                      <a:gd name="T48" fmla="*/ 19 w 91"/>
                      <a:gd name="T49" fmla="*/ 152 h 703"/>
                      <a:gd name="T50" fmla="*/ 24 w 91"/>
                      <a:gd name="T51" fmla="*/ 115 h 703"/>
                      <a:gd name="T52" fmla="*/ 28 w 91"/>
                      <a:gd name="T53" fmla="*/ 76 h 703"/>
                      <a:gd name="T54" fmla="*/ 30 w 91"/>
                      <a:gd name="T55" fmla="*/ 37 h 703"/>
                      <a:gd name="T56" fmla="*/ 29 w 91"/>
                      <a:gd name="T57" fmla="*/ 0 h 7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1" h="703">
                        <a:moveTo>
                          <a:pt x="88" y="0"/>
                        </a:moveTo>
                        <a:lnTo>
                          <a:pt x="87" y="0"/>
                        </a:lnTo>
                        <a:lnTo>
                          <a:pt x="85" y="2"/>
                        </a:lnTo>
                        <a:lnTo>
                          <a:pt x="81" y="3"/>
                        </a:lnTo>
                        <a:lnTo>
                          <a:pt x="76" y="4"/>
                        </a:lnTo>
                        <a:lnTo>
                          <a:pt x="70" y="5"/>
                        </a:lnTo>
                        <a:lnTo>
                          <a:pt x="64" y="5"/>
                        </a:lnTo>
                        <a:lnTo>
                          <a:pt x="59" y="3"/>
                        </a:lnTo>
                        <a:lnTo>
                          <a:pt x="54" y="0"/>
                        </a:lnTo>
                        <a:lnTo>
                          <a:pt x="53" y="27"/>
                        </a:lnTo>
                        <a:lnTo>
                          <a:pt x="49" y="96"/>
                        </a:lnTo>
                        <a:lnTo>
                          <a:pt x="43" y="197"/>
                        </a:lnTo>
                        <a:lnTo>
                          <a:pt x="36" y="315"/>
                        </a:lnTo>
                        <a:lnTo>
                          <a:pt x="27" y="437"/>
                        </a:lnTo>
                        <a:lnTo>
                          <a:pt x="18" y="550"/>
                        </a:lnTo>
                        <a:lnTo>
                          <a:pt x="9" y="640"/>
                        </a:lnTo>
                        <a:lnTo>
                          <a:pt x="0" y="695"/>
                        </a:lnTo>
                        <a:lnTo>
                          <a:pt x="1" y="697"/>
                        </a:lnTo>
                        <a:lnTo>
                          <a:pt x="4" y="700"/>
                        </a:lnTo>
                        <a:lnTo>
                          <a:pt x="8" y="703"/>
                        </a:lnTo>
                        <a:lnTo>
                          <a:pt x="14" y="701"/>
                        </a:lnTo>
                        <a:lnTo>
                          <a:pt x="18" y="682"/>
                        </a:lnTo>
                        <a:lnTo>
                          <a:pt x="28" y="631"/>
                        </a:lnTo>
                        <a:lnTo>
                          <a:pt x="43" y="553"/>
                        </a:lnTo>
                        <a:lnTo>
                          <a:pt x="59" y="456"/>
                        </a:lnTo>
                        <a:lnTo>
                          <a:pt x="74" y="346"/>
                        </a:lnTo>
                        <a:lnTo>
                          <a:pt x="85" y="228"/>
                        </a:lnTo>
                        <a:lnTo>
                          <a:pt x="91" y="111"/>
                        </a:lnTo>
                        <a:lnTo>
                          <a:pt x="88"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45" name="Freeform 738"/>
                  <p:cNvSpPr>
                    <a:spLocks/>
                  </p:cNvSpPr>
                  <p:nvPr/>
                </p:nvSpPr>
                <p:spPr bwMode="auto">
                  <a:xfrm>
                    <a:off x="3122" y="2629"/>
                    <a:ext cx="247" cy="64"/>
                  </a:xfrm>
                  <a:custGeom>
                    <a:avLst/>
                    <a:gdLst>
                      <a:gd name="T0" fmla="*/ 1 w 740"/>
                      <a:gd name="T1" fmla="*/ 28 h 192"/>
                      <a:gd name="T2" fmla="*/ 4 w 740"/>
                      <a:gd name="T3" fmla="*/ 54 h 192"/>
                      <a:gd name="T4" fmla="*/ 10 w 740"/>
                      <a:gd name="T5" fmla="*/ 63 h 192"/>
                      <a:gd name="T6" fmla="*/ 6 w 740"/>
                      <a:gd name="T7" fmla="*/ 26 h 192"/>
                      <a:gd name="T8" fmla="*/ 9 w 740"/>
                      <a:gd name="T9" fmla="*/ 26 h 192"/>
                      <a:gd name="T10" fmla="*/ 15 w 740"/>
                      <a:gd name="T11" fmla="*/ 26 h 192"/>
                      <a:gd name="T12" fmla="*/ 23 w 740"/>
                      <a:gd name="T13" fmla="*/ 25 h 192"/>
                      <a:gd name="T14" fmla="*/ 34 w 740"/>
                      <a:gd name="T15" fmla="*/ 24 h 192"/>
                      <a:gd name="T16" fmla="*/ 47 w 740"/>
                      <a:gd name="T17" fmla="*/ 23 h 192"/>
                      <a:gd name="T18" fmla="*/ 62 w 740"/>
                      <a:gd name="T19" fmla="*/ 21 h 192"/>
                      <a:gd name="T20" fmla="*/ 78 w 740"/>
                      <a:gd name="T21" fmla="*/ 20 h 192"/>
                      <a:gd name="T22" fmla="*/ 96 w 740"/>
                      <a:gd name="T23" fmla="*/ 18 h 192"/>
                      <a:gd name="T24" fmla="*/ 114 w 740"/>
                      <a:gd name="T25" fmla="*/ 16 h 192"/>
                      <a:gd name="T26" fmla="*/ 135 w 740"/>
                      <a:gd name="T27" fmla="*/ 14 h 192"/>
                      <a:gd name="T28" fmla="*/ 155 w 740"/>
                      <a:gd name="T29" fmla="*/ 11 h 192"/>
                      <a:gd name="T30" fmla="*/ 175 w 740"/>
                      <a:gd name="T31" fmla="*/ 9 h 192"/>
                      <a:gd name="T32" fmla="*/ 196 w 740"/>
                      <a:gd name="T33" fmla="*/ 7 h 192"/>
                      <a:gd name="T34" fmla="*/ 217 w 740"/>
                      <a:gd name="T35" fmla="*/ 4 h 192"/>
                      <a:gd name="T36" fmla="*/ 237 w 740"/>
                      <a:gd name="T37" fmla="*/ 1 h 192"/>
                      <a:gd name="T38" fmla="*/ 246 w 740"/>
                      <a:gd name="T39" fmla="*/ 0 h 192"/>
                      <a:gd name="T40" fmla="*/ 241 w 740"/>
                      <a:gd name="T41" fmla="*/ 0 h 192"/>
                      <a:gd name="T42" fmla="*/ 232 w 740"/>
                      <a:gd name="T43" fmla="*/ 1 h 192"/>
                      <a:gd name="T44" fmla="*/ 219 w 740"/>
                      <a:gd name="T45" fmla="*/ 2 h 192"/>
                      <a:gd name="T46" fmla="*/ 203 w 740"/>
                      <a:gd name="T47" fmla="*/ 4 h 192"/>
                      <a:gd name="T48" fmla="*/ 184 w 740"/>
                      <a:gd name="T49" fmla="*/ 5 h 192"/>
                      <a:gd name="T50" fmla="*/ 163 w 740"/>
                      <a:gd name="T51" fmla="*/ 7 h 192"/>
                      <a:gd name="T52" fmla="*/ 141 w 740"/>
                      <a:gd name="T53" fmla="*/ 9 h 192"/>
                      <a:gd name="T54" fmla="*/ 119 w 740"/>
                      <a:gd name="T55" fmla="*/ 11 h 192"/>
                      <a:gd name="T56" fmla="*/ 97 w 740"/>
                      <a:gd name="T57" fmla="*/ 13 h 192"/>
                      <a:gd name="T58" fmla="*/ 75 w 740"/>
                      <a:gd name="T59" fmla="*/ 15 h 192"/>
                      <a:gd name="T60" fmla="*/ 55 w 740"/>
                      <a:gd name="T61" fmla="*/ 17 h 192"/>
                      <a:gd name="T62" fmla="*/ 37 w 740"/>
                      <a:gd name="T63" fmla="*/ 18 h 192"/>
                      <a:gd name="T64" fmla="*/ 22 w 740"/>
                      <a:gd name="T65" fmla="*/ 20 h 192"/>
                      <a:gd name="T66" fmla="*/ 10 w 740"/>
                      <a:gd name="T67" fmla="*/ 21 h 192"/>
                      <a:gd name="T68" fmla="*/ 2 w 740"/>
                      <a:gd name="T69" fmla="*/ 22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0" h="192">
                        <a:moveTo>
                          <a:pt x="0" y="68"/>
                        </a:moveTo>
                        <a:lnTo>
                          <a:pt x="2" y="83"/>
                        </a:lnTo>
                        <a:lnTo>
                          <a:pt x="7" y="120"/>
                        </a:lnTo>
                        <a:lnTo>
                          <a:pt x="12" y="161"/>
                        </a:lnTo>
                        <a:lnTo>
                          <a:pt x="14" y="192"/>
                        </a:lnTo>
                        <a:lnTo>
                          <a:pt x="29" y="189"/>
                        </a:lnTo>
                        <a:lnTo>
                          <a:pt x="17" y="79"/>
                        </a:lnTo>
                        <a:lnTo>
                          <a:pt x="18" y="79"/>
                        </a:lnTo>
                        <a:lnTo>
                          <a:pt x="22" y="79"/>
                        </a:lnTo>
                        <a:lnTo>
                          <a:pt x="27" y="78"/>
                        </a:lnTo>
                        <a:lnTo>
                          <a:pt x="35" y="77"/>
                        </a:lnTo>
                        <a:lnTo>
                          <a:pt x="45" y="77"/>
                        </a:lnTo>
                        <a:lnTo>
                          <a:pt x="57" y="75"/>
                        </a:lnTo>
                        <a:lnTo>
                          <a:pt x="70" y="74"/>
                        </a:lnTo>
                        <a:lnTo>
                          <a:pt x="86" y="73"/>
                        </a:lnTo>
                        <a:lnTo>
                          <a:pt x="102" y="71"/>
                        </a:lnTo>
                        <a:lnTo>
                          <a:pt x="121" y="70"/>
                        </a:lnTo>
                        <a:lnTo>
                          <a:pt x="141" y="68"/>
                        </a:lnTo>
                        <a:lnTo>
                          <a:pt x="163" y="66"/>
                        </a:lnTo>
                        <a:lnTo>
                          <a:pt x="185" y="64"/>
                        </a:lnTo>
                        <a:lnTo>
                          <a:pt x="209" y="61"/>
                        </a:lnTo>
                        <a:lnTo>
                          <a:pt x="234" y="59"/>
                        </a:lnTo>
                        <a:lnTo>
                          <a:pt x="260" y="55"/>
                        </a:lnTo>
                        <a:lnTo>
                          <a:pt x="287" y="53"/>
                        </a:lnTo>
                        <a:lnTo>
                          <a:pt x="314" y="50"/>
                        </a:lnTo>
                        <a:lnTo>
                          <a:pt x="343" y="47"/>
                        </a:lnTo>
                        <a:lnTo>
                          <a:pt x="373" y="44"/>
                        </a:lnTo>
                        <a:lnTo>
                          <a:pt x="403" y="41"/>
                        </a:lnTo>
                        <a:lnTo>
                          <a:pt x="432" y="37"/>
                        </a:lnTo>
                        <a:lnTo>
                          <a:pt x="463" y="34"/>
                        </a:lnTo>
                        <a:lnTo>
                          <a:pt x="494" y="31"/>
                        </a:lnTo>
                        <a:lnTo>
                          <a:pt x="525" y="27"/>
                        </a:lnTo>
                        <a:lnTo>
                          <a:pt x="556" y="24"/>
                        </a:lnTo>
                        <a:lnTo>
                          <a:pt x="587" y="20"/>
                        </a:lnTo>
                        <a:lnTo>
                          <a:pt x="618" y="15"/>
                        </a:lnTo>
                        <a:lnTo>
                          <a:pt x="649" y="12"/>
                        </a:lnTo>
                        <a:lnTo>
                          <a:pt x="680" y="8"/>
                        </a:lnTo>
                        <a:lnTo>
                          <a:pt x="710" y="4"/>
                        </a:lnTo>
                        <a:lnTo>
                          <a:pt x="740" y="0"/>
                        </a:lnTo>
                        <a:lnTo>
                          <a:pt x="738" y="0"/>
                        </a:lnTo>
                        <a:lnTo>
                          <a:pt x="732" y="1"/>
                        </a:lnTo>
                        <a:lnTo>
                          <a:pt x="723" y="1"/>
                        </a:lnTo>
                        <a:lnTo>
                          <a:pt x="710" y="2"/>
                        </a:lnTo>
                        <a:lnTo>
                          <a:pt x="695" y="4"/>
                        </a:lnTo>
                        <a:lnTo>
                          <a:pt x="676" y="5"/>
                        </a:lnTo>
                        <a:lnTo>
                          <a:pt x="655" y="7"/>
                        </a:lnTo>
                        <a:lnTo>
                          <a:pt x="632" y="9"/>
                        </a:lnTo>
                        <a:lnTo>
                          <a:pt x="607" y="11"/>
                        </a:lnTo>
                        <a:lnTo>
                          <a:pt x="579" y="13"/>
                        </a:lnTo>
                        <a:lnTo>
                          <a:pt x="550" y="16"/>
                        </a:lnTo>
                        <a:lnTo>
                          <a:pt x="521" y="20"/>
                        </a:lnTo>
                        <a:lnTo>
                          <a:pt x="489" y="22"/>
                        </a:lnTo>
                        <a:lnTo>
                          <a:pt x="456" y="25"/>
                        </a:lnTo>
                        <a:lnTo>
                          <a:pt x="423" y="28"/>
                        </a:lnTo>
                        <a:lnTo>
                          <a:pt x="390" y="31"/>
                        </a:lnTo>
                        <a:lnTo>
                          <a:pt x="356" y="34"/>
                        </a:lnTo>
                        <a:lnTo>
                          <a:pt x="324" y="36"/>
                        </a:lnTo>
                        <a:lnTo>
                          <a:pt x="290" y="39"/>
                        </a:lnTo>
                        <a:lnTo>
                          <a:pt x="258" y="42"/>
                        </a:lnTo>
                        <a:lnTo>
                          <a:pt x="226" y="45"/>
                        </a:lnTo>
                        <a:lnTo>
                          <a:pt x="195" y="48"/>
                        </a:lnTo>
                        <a:lnTo>
                          <a:pt x="166" y="50"/>
                        </a:lnTo>
                        <a:lnTo>
                          <a:pt x="138" y="53"/>
                        </a:lnTo>
                        <a:lnTo>
                          <a:pt x="112" y="55"/>
                        </a:lnTo>
                        <a:lnTo>
                          <a:pt x="88" y="59"/>
                        </a:lnTo>
                        <a:lnTo>
                          <a:pt x="66" y="61"/>
                        </a:lnTo>
                        <a:lnTo>
                          <a:pt x="47" y="63"/>
                        </a:lnTo>
                        <a:lnTo>
                          <a:pt x="30" y="64"/>
                        </a:lnTo>
                        <a:lnTo>
                          <a:pt x="17" y="66"/>
                        </a:lnTo>
                        <a:lnTo>
                          <a:pt x="7" y="67"/>
                        </a:lnTo>
                        <a:lnTo>
                          <a:pt x="0" y="68"/>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46" name="Freeform 739"/>
                  <p:cNvSpPr>
                    <a:spLocks/>
                  </p:cNvSpPr>
                  <p:nvPr/>
                </p:nvSpPr>
                <p:spPr bwMode="auto">
                  <a:xfrm>
                    <a:off x="3452" y="2631"/>
                    <a:ext cx="178" cy="44"/>
                  </a:xfrm>
                  <a:custGeom>
                    <a:avLst/>
                    <a:gdLst>
                      <a:gd name="T0" fmla="*/ 0 w 536"/>
                      <a:gd name="T1" fmla="*/ 0 h 132"/>
                      <a:gd name="T2" fmla="*/ 1 w 536"/>
                      <a:gd name="T3" fmla="*/ 0 h 132"/>
                      <a:gd name="T4" fmla="*/ 4 w 536"/>
                      <a:gd name="T5" fmla="*/ 0 h 132"/>
                      <a:gd name="T6" fmla="*/ 9 w 536"/>
                      <a:gd name="T7" fmla="*/ 1 h 132"/>
                      <a:gd name="T8" fmla="*/ 15 w 536"/>
                      <a:gd name="T9" fmla="*/ 1 h 132"/>
                      <a:gd name="T10" fmla="*/ 23 w 536"/>
                      <a:gd name="T11" fmla="*/ 2 h 132"/>
                      <a:gd name="T12" fmla="*/ 33 w 536"/>
                      <a:gd name="T13" fmla="*/ 3 h 132"/>
                      <a:gd name="T14" fmla="*/ 44 w 536"/>
                      <a:gd name="T15" fmla="*/ 5 h 132"/>
                      <a:gd name="T16" fmla="*/ 55 w 536"/>
                      <a:gd name="T17" fmla="*/ 7 h 132"/>
                      <a:gd name="T18" fmla="*/ 68 w 536"/>
                      <a:gd name="T19" fmla="*/ 10 h 132"/>
                      <a:gd name="T20" fmla="*/ 82 w 536"/>
                      <a:gd name="T21" fmla="*/ 13 h 132"/>
                      <a:gd name="T22" fmla="*/ 97 w 536"/>
                      <a:gd name="T23" fmla="*/ 16 h 132"/>
                      <a:gd name="T24" fmla="*/ 113 w 536"/>
                      <a:gd name="T25" fmla="*/ 20 h 132"/>
                      <a:gd name="T26" fmla="*/ 129 w 536"/>
                      <a:gd name="T27" fmla="*/ 25 h 132"/>
                      <a:gd name="T28" fmla="*/ 145 w 536"/>
                      <a:gd name="T29" fmla="*/ 31 h 132"/>
                      <a:gd name="T30" fmla="*/ 161 w 536"/>
                      <a:gd name="T31" fmla="*/ 37 h 132"/>
                      <a:gd name="T32" fmla="*/ 178 w 536"/>
                      <a:gd name="T33" fmla="*/ 44 h 132"/>
                      <a:gd name="T34" fmla="*/ 177 w 536"/>
                      <a:gd name="T35" fmla="*/ 44 h 132"/>
                      <a:gd name="T36" fmla="*/ 175 w 536"/>
                      <a:gd name="T37" fmla="*/ 42 h 132"/>
                      <a:gd name="T38" fmla="*/ 171 w 536"/>
                      <a:gd name="T39" fmla="*/ 40 h 132"/>
                      <a:gd name="T40" fmla="*/ 166 w 536"/>
                      <a:gd name="T41" fmla="*/ 37 h 132"/>
                      <a:gd name="T42" fmla="*/ 159 w 536"/>
                      <a:gd name="T43" fmla="*/ 34 h 132"/>
                      <a:gd name="T44" fmla="*/ 151 w 536"/>
                      <a:gd name="T45" fmla="*/ 30 h 132"/>
                      <a:gd name="T46" fmla="*/ 141 w 536"/>
                      <a:gd name="T47" fmla="*/ 26 h 132"/>
                      <a:gd name="T48" fmla="*/ 130 w 536"/>
                      <a:gd name="T49" fmla="*/ 22 h 132"/>
                      <a:gd name="T50" fmla="*/ 118 w 536"/>
                      <a:gd name="T51" fmla="*/ 18 h 132"/>
                      <a:gd name="T52" fmla="*/ 105 w 536"/>
                      <a:gd name="T53" fmla="*/ 13 h 132"/>
                      <a:gd name="T54" fmla="*/ 90 w 536"/>
                      <a:gd name="T55" fmla="*/ 10 h 132"/>
                      <a:gd name="T56" fmla="*/ 74 w 536"/>
                      <a:gd name="T57" fmla="*/ 7 h 132"/>
                      <a:gd name="T58" fmla="*/ 57 w 536"/>
                      <a:gd name="T59" fmla="*/ 4 h 132"/>
                      <a:gd name="T60" fmla="*/ 39 w 536"/>
                      <a:gd name="T61" fmla="*/ 2 h 132"/>
                      <a:gd name="T62" fmla="*/ 20 w 536"/>
                      <a:gd name="T63" fmla="*/ 0 h 132"/>
                      <a:gd name="T64" fmla="*/ 0 w 536"/>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6" h="132">
                        <a:moveTo>
                          <a:pt x="0" y="0"/>
                        </a:moveTo>
                        <a:lnTo>
                          <a:pt x="3" y="0"/>
                        </a:lnTo>
                        <a:lnTo>
                          <a:pt x="13" y="1"/>
                        </a:lnTo>
                        <a:lnTo>
                          <a:pt x="27" y="2"/>
                        </a:lnTo>
                        <a:lnTo>
                          <a:pt x="46" y="4"/>
                        </a:lnTo>
                        <a:lnTo>
                          <a:pt x="70" y="6"/>
                        </a:lnTo>
                        <a:lnTo>
                          <a:pt x="99" y="10"/>
                        </a:lnTo>
                        <a:lnTo>
                          <a:pt x="132" y="16"/>
                        </a:lnTo>
                        <a:lnTo>
                          <a:pt x="167" y="21"/>
                        </a:lnTo>
                        <a:lnTo>
                          <a:pt x="206" y="29"/>
                        </a:lnTo>
                        <a:lnTo>
                          <a:pt x="248" y="38"/>
                        </a:lnTo>
                        <a:lnTo>
                          <a:pt x="293" y="48"/>
                        </a:lnTo>
                        <a:lnTo>
                          <a:pt x="339" y="61"/>
                        </a:lnTo>
                        <a:lnTo>
                          <a:pt x="387" y="75"/>
                        </a:lnTo>
                        <a:lnTo>
                          <a:pt x="436" y="92"/>
                        </a:lnTo>
                        <a:lnTo>
                          <a:pt x="485" y="110"/>
                        </a:lnTo>
                        <a:lnTo>
                          <a:pt x="536" y="132"/>
                        </a:lnTo>
                        <a:lnTo>
                          <a:pt x="534" y="131"/>
                        </a:lnTo>
                        <a:lnTo>
                          <a:pt x="526" y="125"/>
                        </a:lnTo>
                        <a:lnTo>
                          <a:pt x="515" y="119"/>
                        </a:lnTo>
                        <a:lnTo>
                          <a:pt x="499" y="111"/>
                        </a:lnTo>
                        <a:lnTo>
                          <a:pt x="478" y="101"/>
                        </a:lnTo>
                        <a:lnTo>
                          <a:pt x="454" y="89"/>
                        </a:lnTo>
                        <a:lnTo>
                          <a:pt x="425" y="77"/>
                        </a:lnTo>
                        <a:lnTo>
                          <a:pt x="392" y="65"/>
                        </a:lnTo>
                        <a:lnTo>
                          <a:pt x="355" y="53"/>
                        </a:lnTo>
                        <a:lnTo>
                          <a:pt x="315" y="40"/>
                        </a:lnTo>
                        <a:lnTo>
                          <a:pt x="271" y="29"/>
                        </a:lnTo>
                        <a:lnTo>
                          <a:pt x="224" y="20"/>
                        </a:lnTo>
                        <a:lnTo>
                          <a:pt x="173" y="11"/>
                        </a:lnTo>
                        <a:lnTo>
                          <a:pt x="118" y="5"/>
                        </a:lnTo>
                        <a:lnTo>
                          <a:pt x="61" y="1"/>
                        </a:lnTo>
                        <a:lnTo>
                          <a:pt x="0" y="0"/>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47" name="Freeform 740"/>
                  <p:cNvSpPr>
                    <a:spLocks/>
                  </p:cNvSpPr>
                  <p:nvPr/>
                </p:nvSpPr>
                <p:spPr bwMode="auto">
                  <a:xfrm>
                    <a:off x="3138" y="2651"/>
                    <a:ext cx="110" cy="34"/>
                  </a:xfrm>
                  <a:custGeom>
                    <a:avLst/>
                    <a:gdLst>
                      <a:gd name="T0" fmla="*/ 0 w 328"/>
                      <a:gd name="T1" fmla="*/ 10 h 102"/>
                      <a:gd name="T2" fmla="*/ 2 w 328"/>
                      <a:gd name="T3" fmla="*/ 34 h 102"/>
                      <a:gd name="T4" fmla="*/ 3 w 328"/>
                      <a:gd name="T5" fmla="*/ 33 h 102"/>
                      <a:gd name="T6" fmla="*/ 7 w 328"/>
                      <a:gd name="T7" fmla="*/ 32 h 102"/>
                      <a:gd name="T8" fmla="*/ 13 w 328"/>
                      <a:gd name="T9" fmla="*/ 29 h 102"/>
                      <a:gd name="T10" fmla="*/ 21 w 328"/>
                      <a:gd name="T11" fmla="*/ 26 h 102"/>
                      <a:gd name="T12" fmla="*/ 29 w 328"/>
                      <a:gd name="T13" fmla="*/ 22 h 102"/>
                      <a:gd name="T14" fmla="*/ 38 w 328"/>
                      <a:gd name="T15" fmla="*/ 19 h 102"/>
                      <a:gd name="T16" fmla="*/ 45 w 328"/>
                      <a:gd name="T17" fmla="*/ 16 h 102"/>
                      <a:gd name="T18" fmla="*/ 52 w 328"/>
                      <a:gd name="T19" fmla="*/ 13 h 102"/>
                      <a:gd name="T20" fmla="*/ 58 w 328"/>
                      <a:gd name="T21" fmla="*/ 11 h 102"/>
                      <a:gd name="T22" fmla="*/ 66 w 328"/>
                      <a:gd name="T23" fmla="*/ 9 h 102"/>
                      <a:gd name="T24" fmla="*/ 72 w 328"/>
                      <a:gd name="T25" fmla="*/ 8 h 102"/>
                      <a:gd name="T26" fmla="*/ 79 w 328"/>
                      <a:gd name="T27" fmla="*/ 7 h 102"/>
                      <a:gd name="T28" fmla="*/ 85 w 328"/>
                      <a:gd name="T29" fmla="*/ 6 h 102"/>
                      <a:gd name="T30" fmla="*/ 90 w 328"/>
                      <a:gd name="T31" fmla="*/ 6 h 102"/>
                      <a:gd name="T32" fmla="*/ 94 w 328"/>
                      <a:gd name="T33" fmla="*/ 6 h 102"/>
                      <a:gd name="T34" fmla="*/ 95 w 328"/>
                      <a:gd name="T35" fmla="*/ 6 h 102"/>
                      <a:gd name="T36" fmla="*/ 110 w 328"/>
                      <a:gd name="T37" fmla="*/ 0 h 102"/>
                      <a:gd name="T38" fmla="*/ 0 w 328"/>
                      <a:gd name="T39" fmla="*/ 1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8" h="102">
                        <a:moveTo>
                          <a:pt x="0" y="29"/>
                        </a:moveTo>
                        <a:lnTo>
                          <a:pt x="6" y="102"/>
                        </a:lnTo>
                        <a:lnTo>
                          <a:pt x="10" y="100"/>
                        </a:lnTo>
                        <a:lnTo>
                          <a:pt x="22" y="95"/>
                        </a:lnTo>
                        <a:lnTo>
                          <a:pt x="40" y="87"/>
                        </a:lnTo>
                        <a:lnTo>
                          <a:pt x="62" y="78"/>
                        </a:lnTo>
                        <a:lnTo>
                          <a:pt x="86" y="67"/>
                        </a:lnTo>
                        <a:lnTo>
                          <a:pt x="112" y="56"/>
                        </a:lnTo>
                        <a:lnTo>
                          <a:pt x="134" y="47"/>
                        </a:lnTo>
                        <a:lnTo>
                          <a:pt x="155" y="39"/>
                        </a:lnTo>
                        <a:lnTo>
                          <a:pt x="174" y="33"/>
                        </a:lnTo>
                        <a:lnTo>
                          <a:pt x="196" y="27"/>
                        </a:lnTo>
                        <a:lnTo>
                          <a:pt x="216" y="23"/>
                        </a:lnTo>
                        <a:lnTo>
                          <a:pt x="237" y="21"/>
                        </a:lnTo>
                        <a:lnTo>
                          <a:pt x="254" y="19"/>
                        </a:lnTo>
                        <a:lnTo>
                          <a:pt x="268" y="18"/>
                        </a:lnTo>
                        <a:lnTo>
                          <a:pt x="279" y="17"/>
                        </a:lnTo>
                        <a:lnTo>
                          <a:pt x="282" y="17"/>
                        </a:lnTo>
                        <a:lnTo>
                          <a:pt x="328" y="0"/>
                        </a:lnTo>
                        <a:lnTo>
                          <a:pt x="0" y="29"/>
                        </a:lnTo>
                        <a:close/>
                      </a:path>
                    </a:pathLst>
                  </a:custGeom>
                  <a:solidFill>
                    <a:srgbClr val="2BA3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848" name="Freeform 741"/>
                  <p:cNvSpPr>
                    <a:spLocks/>
                  </p:cNvSpPr>
                  <p:nvPr/>
                </p:nvSpPr>
                <p:spPr bwMode="auto">
                  <a:xfrm>
                    <a:off x="3175" y="2872"/>
                    <a:ext cx="204" cy="92"/>
                  </a:xfrm>
                  <a:custGeom>
                    <a:avLst/>
                    <a:gdLst>
                      <a:gd name="T0" fmla="*/ 1 w 612"/>
                      <a:gd name="T1" fmla="*/ 90 h 278"/>
                      <a:gd name="T2" fmla="*/ 7 w 612"/>
                      <a:gd name="T3" fmla="*/ 90 h 278"/>
                      <a:gd name="T4" fmla="*/ 15 w 612"/>
                      <a:gd name="T5" fmla="*/ 92 h 278"/>
                      <a:gd name="T6" fmla="*/ 24 w 612"/>
                      <a:gd name="T7" fmla="*/ 92 h 278"/>
                      <a:gd name="T8" fmla="*/ 31 w 612"/>
                      <a:gd name="T9" fmla="*/ 90 h 278"/>
                      <a:gd name="T10" fmla="*/ 43 w 612"/>
                      <a:gd name="T11" fmla="*/ 85 h 278"/>
                      <a:gd name="T12" fmla="*/ 58 w 612"/>
                      <a:gd name="T13" fmla="*/ 80 h 278"/>
                      <a:gd name="T14" fmla="*/ 69 w 612"/>
                      <a:gd name="T15" fmla="*/ 76 h 278"/>
                      <a:gd name="T16" fmla="*/ 74 w 612"/>
                      <a:gd name="T17" fmla="*/ 73 h 278"/>
                      <a:gd name="T18" fmla="*/ 85 w 612"/>
                      <a:gd name="T19" fmla="*/ 67 h 278"/>
                      <a:gd name="T20" fmla="*/ 98 w 612"/>
                      <a:gd name="T21" fmla="*/ 58 h 278"/>
                      <a:gd name="T22" fmla="*/ 111 w 612"/>
                      <a:gd name="T23" fmla="*/ 51 h 278"/>
                      <a:gd name="T24" fmla="*/ 121 w 612"/>
                      <a:gd name="T25" fmla="*/ 47 h 278"/>
                      <a:gd name="T26" fmla="*/ 134 w 612"/>
                      <a:gd name="T27" fmla="*/ 40 h 278"/>
                      <a:gd name="T28" fmla="*/ 147 w 612"/>
                      <a:gd name="T29" fmla="*/ 32 h 278"/>
                      <a:gd name="T30" fmla="*/ 155 w 612"/>
                      <a:gd name="T31" fmla="*/ 27 h 278"/>
                      <a:gd name="T32" fmla="*/ 183 w 612"/>
                      <a:gd name="T33" fmla="*/ 15 h 278"/>
                      <a:gd name="T34" fmla="*/ 204 w 612"/>
                      <a:gd name="T35" fmla="*/ 0 h 278"/>
                      <a:gd name="T36" fmla="*/ 202 w 612"/>
                      <a:gd name="T37" fmla="*/ 0 h 278"/>
                      <a:gd name="T38" fmla="*/ 197 w 612"/>
                      <a:gd name="T39" fmla="*/ 1 h 278"/>
                      <a:gd name="T40" fmla="*/ 192 w 612"/>
                      <a:gd name="T41" fmla="*/ 3 h 278"/>
                      <a:gd name="T42" fmla="*/ 187 w 612"/>
                      <a:gd name="T43" fmla="*/ 5 h 278"/>
                      <a:gd name="T44" fmla="*/ 182 w 612"/>
                      <a:gd name="T45" fmla="*/ 8 h 278"/>
                      <a:gd name="T46" fmla="*/ 173 w 612"/>
                      <a:gd name="T47" fmla="*/ 13 h 278"/>
                      <a:gd name="T48" fmla="*/ 164 w 612"/>
                      <a:gd name="T49" fmla="*/ 17 h 278"/>
                      <a:gd name="T50" fmla="*/ 158 w 612"/>
                      <a:gd name="T51" fmla="*/ 20 h 278"/>
                      <a:gd name="T52" fmla="*/ 152 w 612"/>
                      <a:gd name="T53" fmla="*/ 23 h 278"/>
                      <a:gd name="T54" fmla="*/ 138 w 612"/>
                      <a:gd name="T55" fmla="*/ 31 h 278"/>
                      <a:gd name="T56" fmla="*/ 118 w 612"/>
                      <a:gd name="T57" fmla="*/ 41 h 278"/>
                      <a:gd name="T58" fmla="*/ 95 w 612"/>
                      <a:gd name="T59" fmla="*/ 54 h 278"/>
                      <a:gd name="T60" fmla="*/ 69 w 612"/>
                      <a:gd name="T61" fmla="*/ 66 h 278"/>
                      <a:gd name="T62" fmla="*/ 44 w 612"/>
                      <a:gd name="T63" fmla="*/ 77 h 278"/>
                      <a:gd name="T64" fmla="*/ 20 w 612"/>
                      <a:gd name="T65" fmla="*/ 85 h 278"/>
                      <a:gd name="T66" fmla="*/ 0 w 612"/>
                      <a:gd name="T67" fmla="*/ 89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2" h="278">
                        <a:moveTo>
                          <a:pt x="0" y="270"/>
                        </a:moveTo>
                        <a:lnTo>
                          <a:pt x="3" y="271"/>
                        </a:lnTo>
                        <a:lnTo>
                          <a:pt x="10" y="272"/>
                        </a:lnTo>
                        <a:lnTo>
                          <a:pt x="20" y="273"/>
                        </a:lnTo>
                        <a:lnTo>
                          <a:pt x="32" y="275"/>
                        </a:lnTo>
                        <a:lnTo>
                          <a:pt x="46" y="277"/>
                        </a:lnTo>
                        <a:lnTo>
                          <a:pt x="60" y="278"/>
                        </a:lnTo>
                        <a:lnTo>
                          <a:pt x="72" y="277"/>
                        </a:lnTo>
                        <a:lnTo>
                          <a:pt x="82" y="276"/>
                        </a:lnTo>
                        <a:lnTo>
                          <a:pt x="93" y="272"/>
                        </a:lnTo>
                        <a:lnTo>
                          <a:pt x="109" y="266"/>
                        </a:lnTo>
                        <a:lnTo>
                          <a:pt x="130" y="258"/>
                        </a:lnTo>
                        <a:lnTo>
                          <a:pt x="151" y="250"/>
                        </a:lnTo>
                        <a:lnTo>
                          <a:pt x="173" y="242"/>
                        </a:lnTo>
                        <a:lnTo>
                          <a:pt x="191" y="234"/>
                        </a:lnTo>
                        <a:lnTo>
                          <a:pt x="207" y="229"/>
                        </a:lnTo>
                        <a:lnTo>
                          <a:pt x="215" y="224"/>
                        </a:lnTo>
                        <a:lnTo>
                          <a:pt x="223" y="220"/>
                        </a:lnTo>
                        <a:lnTo>
                          <a:pt x="236" y="212"/>
                        </a:lnTo>
                        <a:lnTo>
                          <a:pt x="254" y="201"/>
                        </a:lnTo>
                        <a:lnTo>
                          <a:pt x="274" y="189"/>
                        </a:lnTo>
                        <a:lnTo>
                          <a:pt x="295" y="176"/>
                        </a:lnTo>
                        <a:lnTo>
                          <a:pt x="315" y="165"/>
                        </a:lnTo>
                        <a:lnTo>
                          <a:pt x="334" y="155"/>
                        </a:lnTo>
                        <a:lnTo>
                          <a:pt x="348" y="149"/>
                        </a:lnTo>
                        <a:lnTo>
                          <a:pt x="364" y="142"/>
                        </a:lnTo>
                        <a:lnTo>
                          <a:pt x="382" y="132"/>
                        </a:lnTo>
                        <a:lnTo>
                          <a:pt x="402" y="121"/>
                        </a:lnTo>
                        <a:lnTo>
                          <a:pt x="422" y="109"/>
                        </a:lnTo>
                        <a:lnTo>
                          <a:pt x="441" y="97"/>
                        </a:lnTo>
                        <a:lnTo>
                          <a:pt x="456" y="88"/>
                        </a:lnTo>
                        <a:lnTo>
                          <a:pt x="466" y="81"/>
                        </a:lnTo>
                        <a:lnTo>
                          <a:pt x="470" y="79"/>
                        </a:lnTo>
                        <a:lnTo>
                          <a:pt x="549" y="45"/>
                        </a:lnTo>
                        <a:lnTo>
                          <a:pt x="574" y="20"/>
                        </a:lnTo>
                        <a:lnTo>
                          <a:pt x="612" y="0"/>
                        </a:lnTo>
                        <a:lnTo>
                          <a:pt x="610" y="0"/>
                        </a:lnTo>
                        <a:lnTo>
                          <a:pt x="606" y="1"/>
                        </a:lnTo>
                        <a:lnTo>
                          <a:pt x="600" y="2"/>
                        </a:lnTo>
                        <a:lnTo>
                          <a:pt x="591" y="4"/>
                        </a:lnTo>
                        <a:lnTo>
                          <a:pt x="583" y="6"/>
                        </a:lnTo>
                        <a:lnTo>
                          <a:pt x="575" y="8"/>
                        </a:lnTo>
                        <a:lnTo>
                          <a:pt x="568" y="11"/>
                        </a:lnTo>
                        <a:lnTo>
                          <a:pt x="562" y="14"/>
                        </a:lnTo>
                        <a:lnTo>
                          <a:pt x="554" y="18"/>
                        </a:lnTo>
                        <a:lnTo>
                          <a:pt x="545" y="24"/>
                        </a:lnTo>
                        <a:lnTo>
                          <a:pt x="532" y="32"/>
                        </a:lnTo>
                        <a:lnTo>
                          <a:pt x="518" y="39"/>
                        </a:lnTo>
                        <a:lnTo>
                          <a:pt x="505" y="45"/>
                        </a:lnTo>
                        <a:lnTo>
                          <a:pt x="492" y="52"/>
                        </a:lnTo>
                        <a:lnTo>
                          <a:pt x="482" y="57"/>
                        </a:lnTo>
                        <a:lnTo>
                          <a:pt x="473" y="60"/>
                        </a:lnTo>
                        <a:lnTo>
                          <a:pt x="467" y="63"/>
                        </a:lnTo>
                        <a:lnTo>
                          <a:pt x="455" y="71"/>
                        </a:lnTo>
                        <a:lnTo>
                          <a:pt x="436" y="81"/>
                        </a:lnTo>
                        <a:lnTo>
                          <a:pt x="413" y="93"/>
                        </a:lnTo>
                        <a:lnTo>
                          <a:pt x="385" y="109"/>
                        </a:lnTo>
                        <a:lnTo>
                          <a:pt x="354" y="125"/>
                        </a:lnTo>
                        <a:lnTo>
                          <a:pt x="321" y="143"/>
                        </a:lnTo>
                        <a:lnTo>
                          <a:pt x="285" y="162"/>
                        </a:lnTo>
                        <a:lnTo>
                          <a:pt x="247" y="180"/>
                        </a:lnTo>
                        <a:lnTo>
                          <a:pt x="208" y="198"/>
                        </a:lnTo>
                        <a:lnTo>
                          <a:pt x="170" y="215"/>
                        </a:lnTo>
                        <a:lnTo>
                          <a:pt x="132" y="232"/>
                        </a:lnTo>
                        <a:lnTo>
                          <a:pt x="95" y="245"/>
                        </a:lnTo>
                        <a:lnTo>
                          <a:pt x="60" y="256"/>
                        </a:lnTo>
                        <a:lnTo>
                          <a:pt x="28" y="265"/>
                        </a:lnTo>
                        <a:lnTo>
                          <a:pt x="0" y="27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340710" name="Rectangle 742"/>
              <p:cNvSpPr>
                <a:spLocks noChangeArrowheads="1"/>
              </p:cNvSpPr>
              <p:nvPr/>
            </p:nvSpPr>
            <p:spPr bwMode="auto">
              <a:xfrm>
                <a:off x="4286" y="1797"/>
                <a:ext cx="1316" cy="726"/>
              </a:xfrm>
              <a:prstGeom prst="rect">
                <a:avLst/>
              </a:prstGeom>
              <a:noFill/>
              <a:ln w="57150">
                <a:solidFill>
                  <a:srgbClr val="000066"/>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grpSp>
      <p:grpSp>
        <p:nvGrpSpPr>
          <p:cNvPr id="340848" name="Group 880"/>
          <p:cNvGrpSpPr>
            <a:grpSpLocks/>
          </p:cNvGrpSpPr>
          <p:nvPr/>
        </p:nvGrpSpPr>
        <p:grpSpPr bwMode="auto">
          <a:xfrm>
            <a:off x="5219701" y="1268413"/>
            <a:ext cx="2970384" cy="1306512"/>
            <a:chOff x="3760" y="482"/>
            <a:chExt cx="1853" cy="975"/>
          </a:xfrm>
        </p:grpSpPr>
        <p:cxnSp>
          <p:nvCxnSpPr>
            <p:cNvPr id="340849" name="AutoShape 881"/>
            <p:cNvCxnSpPr>
              <a:cxnSpLocks noChangeShapeType="1"/>
              <a:endCxn id="340984" idx="1"/>
            </p:cNvCxnSpPr>
            <p:nvPr/>
          </p:nvCxnSpPr>
          <p:spPr bwMode="auto">
            <a:xfrm flipV="1">
              <a:off x="3760" y="913"/>
              <a:ext cx="463" cy="544"/>
            </a:xfrm>
            <a:prstGeom prst="bentConnector3">
              <a:avLst>
                <a:gd name="adj1" fmla="val 49894"/>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27664" name="Group 882"/>
            <p:cNvGrpSpPr>
              <a:grpSpLocks/>
            </p:cNvGrpSpPr>
            <p:nvPr/>
          </p:nvGrpSpPr>
          <p:grpSpPr bwMode="auto">
            <a:xfrm>
              <a:off x="4241" y="482"/>
              <a:ext cx="1372" cy="886"/>
              <a:chOff x="4241" y="482"/>
              <a:chExt cx="1372" cy="886"/>
            </a:xfrm>
          </p:grpSpPr>
          <p:sp>
            <p:nvSpPr>
              <p:cNvPr id="340851" name="Text Box 883"/>
              <p:cNvSpPr txBox="1">
                <a:spLocks noChangeArrowheads="1"/>
              </p:cNvSpPr>
              <p:nvPr/>
            </p:nvSpPr>
            <p:spPr bwMode="auto">
              <a:xfrm>
                <a:off x="4866" y="778"/>
                <a:ext cx="747" cy="5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000" dirty="0" smtClean="0">
                    <a:solidFill>
                      <a:srgbClr val="000066"/>
                    </a:solidFill>
                    <a:cs typeface="+mn-cs"/>
                  </a:rPr>
                  <a:t>60h </a:t>
                </a:r>
                <a:r>
                  <a:rPr lang="it-IT" sz="2000" dirty="0">
                    <a:solidFill>
                      <a:srgbClr val="000066"/>
                    </a:solidFill>
                    <a:cs typeface="+mn-cs"/>
                  </a:rPr>
                  <a:t>x </a:t>
                </a:r>
                <a:r>
                  <a:rPr lang="it-IT" sz="2000" dirty="0" smtClean="0">
                    <a:solidFill>
                      <a:srgbClr val="000066"/>
                    </a:solidFill>
                    <a:cs typeface="+mn-cs"/>
                  </a:rPr>
                  <a:t>10€</a:t>
                </a:r>
                <a:endParaRPr lang="it-IT" sz="2000" dirty="0">
                  <a:solidFill>
                    <a:srgbClr val="000066"/>
                  </a:solidFill>
                  <a:cs typeface="+mn-cs"/>
                </a:endParaRPr>
              </a:p>
              <a:p>
                <a:pPr>
                  <a:defRPr/>
                </a:pPr>
                <a:r>
                  <a:rPr lang="it-IT" sz="2000" dirty="0">
                    <a:solidFill>
                      <a:srgbClr val="000066"/>
                    </a:solidFill>
                    <a:cs typeface="+mn-cs"/>
                  </a:rPr>
                  <a:t>= </a:t>
                </a:r>
                <a:r>
                  <a:rPr lang="it-IT" sz="2000" dirty="0" smtClean="0">
                    <a:solidFill>
                      <a:srgbClr val="000066"/>
                    </a:solidFill>
                    <a:cs typeface="+mn-cs"/>
                  </a:rPr>
                  <a:t>600€</a:t>
                </a:r>
                <a:endParaRPr lang="it-IT" sz="2000" dirty="0">
                  <a:solidFill>
                    <a:srgbClr val="000066"/>
                  </a:solidFill>
                  <a:cs typeface="+mn-cs"/>
                </a:endParaRPr>
              </a:p>
            </p:txBody>
          </p:sp>
          <p:sp>
            <p:nvSpPr>
              <p:cNvPr id="340852" name="Text Box 884"/>
              <p:cNvSpPr txBox="1">
                <a:spLocks noChangeArrowheads="1"/>
              </p:cNvSpPr>
              <p:nvPr/>
            </p:nvSpPr>
            <p:spPr bwMode="auto">
              <a:xfrm>
                <a:off x="4377" y="1072"/>
                <a:ext cx="480" cy="2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000" dirty="0" smtClean="0">
                    <a:solidFill>
                      <a:srgbClr val="000066"/>
                    </a:solidFill>
                    <a:effectLst>
                      <a:outerShdw blurRad="38100" dist="38100" dir="2700000" algn="tl">
                        <a:srgbClr val="000000"/>
                      </a:outerShdw>
                    </a:effectLst>
                    <a:cs typeface="+mn-cs"/>
                  </a:rPr>
                  <a:t>60h</a:t>
                </a:r>
                <a:endParaRPr lang="it-IT" sz="2000" dirty="0">
                  <a:solidFill>
                    <a:srgbClr val="000066"/>
                  </a:solidFill>
                  <a:effectLst>
                    <a:outerShdw blurRad="38100" dist="38100" dir="2700000" algn="tl">
                      <a:srgbClr val="000000"/>
                    </a:outerShdw>
                  </a:effectLst>
                  <a:cs typeface="+mn-cs"/>
                </a:endParaRPr>
              </a:p>
            </p:txBody>
          </p:sp>
          <p:grpSp>
            <p:nvGrpSpPr>
              <p:cNvPr id="27667" name="Group 885"/>
              <p:cNvGrpSpPr>
                <a:grpSpLocks noChangeAspect="1"/>
              </p:cNvGrpSpPr>
              <p:nvPr/>
            </p:nvGrpSpPr>
            <p:grpSpPr bwMode="auto">
              <a:xfrm>
                <a:off x="4286" y="572"/>
                <a:ext cx="635" cy="510"/>
                <a:chOff x="4286" y="2704"/>
                <a:chExt cx="1157" cy="883"/>
              </a:xfrm>
            </p:grpSpPr>
            <p:sp>
              <p:nvSpPr>
                <p:cNvPr id="27669" name="AutoShape 886"/>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7670" name="Freeform 887"/>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27671" name="Freeform 888"/>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72" name="Freeform 889"/>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73" name="Freeform 890"/>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74" name="Freeform 891"/>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75" name="Freeform 892"/>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76" name="Freeform 893"/>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77" name="Freeform 894"/>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78" name="Freeform 895"/>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79" name="Freeform 896"/>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0" name="Freeform 897"/>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1" name="Freeform 898"/>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2" name="Freeform 899"/>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3" name="Freeform 900"/>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4" name="Freeform 901"/>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5" name="Freeform 902"/>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6" name="Freeform 903"/>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7" name="Freeform 904"/>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8" name="Freeform 905"/>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89" name="Freeform 906"/>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0" name="Freeform 907"/>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1" name="Freeform 908"/>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2" name="Freeform 909"/>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3" name="Freeform 910"/>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4" name="Freeform 911"/>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5" name="Freeform 912"/>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6" name="Freeform 913"/>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7" name="Freeform 914"/>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8" name="Freeform 915"/>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699" name="Freeform 916"/>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0" name="Freeform 917"/>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1" name="Freeform 918"/>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2" name="Freeform 919"/>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3" name="Freeform 920"/>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4" name="Freeform 921"/>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5" name="Freeform 922"/>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6" name="Freeform 923"/>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7" name="Freeform 924"/>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8" name="Freeform 925"/>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09" name="Freeform 926"/>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0" name="Freeform 927"/>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1" name="Freeform 928"/>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2" name="Freeform 929"/>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3" name="Freeform 930"/>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4" name="Freeform 931"/>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5" name="Freeform 932"/>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6" name="Freeform 933"/>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7" name="Freeform 934"/>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8" name="Freeform 935"/>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19" name="Freeform 936"/>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0" name="Freeform 937"/>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1" name="Freeform 938"/>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2" name="Freeform 939"/>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3" name="Freeform 940"/>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4" name="Freeform 941"/>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5" name="Freeform 942"/>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6" name="Freeform 943"/>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7" name="Freeform 944"/>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8" name="Freeform 945"/>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29" name="Freeform 946"/>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30" name="Freeform 947"/>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31" name="Freeform 948"/>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32" name="Freeform 949"/>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33" name="Freeform 950"/>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34" name="Freeform 951"/>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35" name="Freeform 952"/>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27736" name="Freeform 953"/>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37" name="Freeform 954"/>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38" name="Freeform 955"/>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27739" name="Freeform 956"/>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0" name="Freeform 957"/>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1" name="Freeform 958"/>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2" name="Freeform 959"/>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3" name="Freeform 960"/>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4" name="Freeform 961"/>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5" name="Freeform 962"/>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6" name="Freeform 963"/>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7" name="Freeform 964"/>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8" name="Freeform 965"/>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49" name="Freeform 966"/>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0" name="Freeform 967"/>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1" name="Freeform 968"/>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2" name="Freeform 969"/>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3" name="Freeform 970"/>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4" name="Freeform 971"/>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5" name="Freeform 972"/>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6" name="Freeform 973"/>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7" name="Freeform 974"/>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8" name="Freeform 975"/>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59" name="Freeform 976"/>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0" name="Freeform 977"/>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1" name="Freeform 978"/>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2" name="Freeform 979"/>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3" name="Freeform 980"/>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4" name="Freeform 981"/>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5" name="Freeform 982"/>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6" name="Freeform 983"/>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7" name="Freeform 984"/>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8" name="Freeform 985"/>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69" name="Freeform 986"/>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0" name="Freeform 987"/>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1" name="Freeform 988"/>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2" name="Freeform 989"/>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3" name="Freeform 990"/>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4" name="Freeform 991"/>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5" name="Freeform 992"/>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6" name="Freeform 993"/>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7" name="Freeform 994"/>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8" name="Freeform 995"/>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79" name="Freeform 996"/>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0" name="Freeform 997"/>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1" name="Freeform 998"/>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2" name="Freeform 999"/>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3" name="Freeform 1000"/>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4" name="Freeform 1001"/>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5" name="Freeform 1002"/>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6" name="Freeform 1003"/>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7" name="Freeform 1004"/>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8" name="Freeform 1005"/>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89" name="Freeform 1006"/>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90" name="Freeform 1007"/>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91" name="Freeform 1008"/>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92" name="Freeform 1009"/>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93" name="Freeform 1010"/>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94" name="Freeform 1011"/>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95" name="Freeform 1012"/>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96" name="Freeform 1013"/>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97" name="Freeform 1014"/>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7798" name="Freeform 1015"/>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40984" name="Rectangle 1016"/>
              <p:cNvSpPr>
                <a:spLocks noChangeArrowheads="1"/>
              </p:cNvSpPr>
              <p:nvPr/>
            </p:nvSpPr>
            <p:spPr bwMode="auto">
              <a:xfrm>
                <a:off x="4241" y="482"/>
                <a:ext cx="1361" cy="862"/>
              </a:xfrm>
              <a:prstGeom prst="rect">
                <a:avLst/>
              </a:prstGeom>
              <a:noFill/>
              <a:ln w="57150">
                <a:solidFill>
                  <a:srgbClr val="000066"/>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gr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23</a:t>
            </a:fld>
            <a:endParaRPr lang="it-IT">
              <a:latin typeface="Calibri"/>
            </a:endParaRPr>
          </a:p>
        </p:txBody>
      </p:sp>
    </p:spTree>
    <p:extLst>
      <p:ext uri="{BB962C8B-B14F-4D97-AF65-F5344CB8AC3E}">
        <p14:creationId xmlns:p14="http://schemas.microsoft.com/office/powerpoint/2010/main" val="234379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500"/>
                                  </p:stCondLst>
                                  <p:childTnLst>
                                    <p:set>
                                      <p:cBhvr>
                                        <p:cTn id="6" dur="1" fill="hold">
                                          <p:stCondLst>
                                            <p:cond delay="0"/>
                                          </p:stCondLst>
                                        </p:cTn>
                                        <p:tgtEl>
                                          <p:spTgt spid="340328"/>
                                        </p:tgtEl>
                                        <p:attrNameLst>
                                          <p:attrName>style.visibility</p:attrName>
                                        </p:attrNameLst>
                                      </p:cBhvr>
                                      <p:to>
                                        <p:strVal val="visible"/>
                                      </p:to>
                                    </p:set>
                                    <p:animEffect transition="in" filter="wipe(left)">
                                      <p:cBhvr>
                                        <p:cTn id="7" dur="500"/>
                                        <p:tgtEl>
                                          <p:spTgt spid="340328"/>
                                        </p:tgtEl>
                                      </p:cBhvr>
                                    </p:animEffect>
                                  </p:childTnLst>
                                </p:cTn>
                              </p:par>
                            </p:childTnLst>
                          </p:cTn>
                        </p:par>
                        <p:par>
                          <p:cTn id="8" fill="hold" nodeType="afterGroup">
                            <p:stCondLst>
                              <p:cond delay="1000"/>
                            </p:stCondLst>
                            <p:childTnLst>
                              <p:par>
                                <p:cTn id="9" presetID="22" presetClass="entr" presetSubtype="8" fill="hold" nodeType="afterEffect">
                                  <p:stCondLst>
                                    <p:cond delay="500"/>
                                  </p:stCondLst>
                                  <p:childTnLst>
                                    <p:set>
                                      <p:cBhvr>
                                        <p:cTn id="10" dur="1" fill="hold">
                                          <p:stCondLst>
                                            <p:cond delay="0"/>
                                          </p:stCondLst>
                                        </p:cTn>
                                        <p:tgtEl>
                                          <p:spTgt spid="340326"/>
                                        </p:tgtEl>
                                        <p:attrNameLst>
                                          <p:attrName>style.visibility</p:attrName>
                                        </p:attrNameLst>
                                      </p:cBhvr>
                                      <p:to>
                                        <p:strVal val="visible"/>
                                      </p:to>
                                    </p:set>
                                    <p:animEffect transition="in" filter="wipe(left)">
                                      <p:cBhvr>
                                        <p:cTn id="11" dur="2000"/>
                                        <p:tgtEl>
                                          <p:spTgt spid="34032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8" presetClass="entr" presetSubtype="3" fill="hold" nodeType="clickEffect">
                                  <p:stCondLst>
                                    <p:cond delay="0"/>
                                  </p:stCondLst>
                                  <p:childTnLst>
                                    <p:set>
                                      <p:cBhvr>
                                        <p:cTn id="15" dur="1" fill="hold">
                                          <p:stCondLst>
                                            <p:cond delay="0"/>
                                          </p:stCondLst>
                                        </p:cTn>
                                        <p:tgtEl>
                                          <p:spTgt spid="340848"/>
                                        </p:tgtEl>
                                        <p:attrNameLst>
                                          <p:attrName>style.visibility</p:attrName>
                                        </p:attrNameLst>
                                      </p:cBhvr>
                                      <p:to>
                                        <p:strVal val="visible"/>
                                      </p:to>
                                    </p:set>
                                    <p:animEffect transition="in" filter="strips(upRight)">
                                      <p:cBhvr>
                                        <p:cTn id="16" dur="2000"/>
                                        <p:tgtEl>
                                          <p:spTgt spid="340848"/>
                                        </p:tgtEl>
                                      </p:cBhvr>
                                    </p:animEffect>
                                  </p:childTnLst>
                                </p:cTn>
                              </p:par>
                            </p:childTnLst>
                          </p:cTn>
                        </p:par>
                        <p:par>
                          <p:cTn id="17" fill="hold" nodeType="afterGroup">
                            <p:stCondLst>
                              <p:cond delay="2000"/>
                            </p:stCondLst>
                            <p:childTnLst>
                              <p:par>
                                <p:cTn id="18" presetID="18" presetClass="entr" presetSubtype="6" fill="hold" nodeType="afterEffect">
                                  <p:stCondLst>
                                    <p:cond delay="0"/>
                                  </p:stCondLst>
                                  <p:childTnLst>
                                    <p:set>
                                      <p:cBhvr>
                                        <p:cTn id="19" dur="1" fill="hold">
                                          <p:stCondLst>
                                            <p:cond delay="0"/>
                                          </p:stCondLst>
                                        </p:cTn>
                                        <p:tgtEl>
                                          <p:spTgt spid="340658"/>
                                        </p:tgtEl>
                                        <p:attrNameLst>
                                          <p:attrName>style.visibility</p:attrName>
                                        </p:attrNameLst>
                                      </p:cBhvr>
                                      <p:to>
                                        <p:strVal val="visible"/>
                                      </p:to>
                                    </p:set>
                                    <p:animEffect transition="in" filter="strips(downRight)">
                                      <p:cBhvr>
                                        <p:cTn id="20" dur="2000"/>
                                        <p:tgtEl>
                                          <p:spTgt spid="340658"/>
                                        </p:tgtEl>
                                      </p:cBhvr>
                                    </p:animEffect>
                                  </p:childTnLst>
                                </p:cTn>
                              </p:par>
                            </p:childTnLst>
                          </p:cTn>
                        </p:par>
                        <p:par>
                          <p:cTn id="21" fill="hold" nodeType="afterGroup">
                            <p:stCondLst>
                              <p:cond delay="4000"/>
                            </p:stCondLst>
                            <p:childTnLst>
                              <p:par>
                                <p:cTn id="22" presetID="22" presetClass="entr" presetSubtype="8" fill="hold" nodeType="afterEffect">
                                  <p:stCondLst>
                                    <p:cond delay="500"/>
                                  </p:stCondLst>
                                  <p:childTnLst>
                                    <p:set>
                                      <p:cBhvr>
                                        <p:cTn id="23" dur="1" fill="hold">
                                          <p:stCondLst>
                                            <p:cond delay="0"/>
                                          </p:stCondLst>
                                        </p:cTn>
                                        <p:tgtEl>
                                          <p:spTgt spid="340329"/>
                                        </p:tgtEl>
                                        <p:attrNameLst>
                                          <p:attrName>style.visibility</p:attrName>
                                        </p:attrNameLst>
                                      </p:cBhvr>
                                      <p:to>
                                        <p:strVal val="visible"/>
                                      </p:to>
                                    </p:set>
                                    <p:animEffect transition="in" filter="wipe(left)">
                                      <p:cBhvr>
                                        <p:cTn id="24" dur="500"/>
                                        <p:tgtEl>
                                          <p:spTgt spid="340329"/>
                                        </p:tgtEl>
                                      </p:cBhvr>
                                    </p:animEffect>
                                  </p:childTnLst>
                                </p:cTn>
                              </p:par>
                            </p:childTnLst>
                          </p:cTn>
                        </p:par>
                        <p:par>
                          <p:cTn id="25" fill="hold" nodeType="afterGroup">
                            <p:stCondLst>
                              <p:cond delay="5000"/>
                            </p:stCondLst>
                            <p:childTnLst>
                              <p:par>
                                <p:cTn id="26" presetID="22" presetClass="entr" presetSubtype="8" fill="hold" nodeType="afterEffect">
                                  <p:stCondLst>
                                    <p:cond delay="500"/>
                                  </p:stCondLst>
                                  <p:childTnLst>
                                    <p:set>
                                      <p:cBhvr>
                                        <p:cTn id="27" dur="1" fill="hold">
                                          <p:stCondLst>
                                            <p:cond delay="0"/>
                                          </p:stCondLst>
                                        </p:cTn>
                                        <p:tgtEl>
                                          <p:spTgt spid="340327"/>
                                        </p:tgtEl>
                                        <p:attrNameLst>
                                          <p:attrName>style.visibility</p:attrName>
                                        </p:attrNameLst>
                                      </p:cBhvr>
                                      <p:to>
                                        <p:strVal val="visible"/>
                                      </p:to>
                                    </p:set>
                                    <p:animEffect transition="in" filter="wipe(left)">
                                      <p:cBhvr>
                                        <p:cTn id="28" dur="2000"/>
                                        <p:tgtEl>
                                          <p:spTgt spid="34032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8" presetClass="entr" presetSubtype="3" fill="hold" nodeType="clickEffect">
                                  <p:stCondLst>
                                    <p:cond delay="500"/>
                                  </p:stCondLst>
                                  <p:childTnLst>
                                    <p:set>
                                      <p:cBhvr>
                                        <p:cTn id="32" dur="1" fill="hold">
                                          <p:stCondLst>
                                            <p:cond delay="0"/>
                                          </p:stCondLst>
                                        </p:cTn>
                                        <p:tgtEl>
                                          <p:spTgt spid="340521"/>
                                        </p:tgtEl>
                                        <p:attrNameLst>
                                          <p:attrName>style.visibility</p:attrName>
                                        </p:attrNameLst>
                                      </p:cBhvr>
                                      <p:to>
                                        <p:strVal val="visible"/>
                                      </p:to>
                                    </p:set>
                                    <p:animEffect transition="in" filter="strips(upRight)">
                                      <p:cBhvr>
                                        <p:cTn id="33" dur="2000"/>
                                        <p:tgtEl>
                                          <p:spTgt spid="340521"/>
                                        </p:tgtEl>
                                      </p:cBhvr>
                                    </p:animEffect>
                                  </p:childTnLst>
                                </p:cTn>
                              </p:par>
                            </p:childTnLst>
                          </p:cTn>
                        </p:par>
                        <p:par>
                          <p:cTn id="34" fill="hold" nodeType="afterGroup">
                            <p:stCondLst>
                              <p:cond delay="2500"/>
                            </p:stCondLst>
                            <p:childTnLst>
                              <p:par>
                                <p:cTn id="35" presetID="18" presetClass="entr" presetSubtype="6" fill="hold" nodeType="afterEffect">
                                  <p:stCondLst>
                                    <p:cond delay="0"/>
                                  </p:stCondLst>
                                  <p:childTnLst>
                                    <p:set>
                                      <p:cBhvr>
                                        <p:cTn id="36" dur="1" fill="hold">
                                          <p:stCondLst>
                                            <p:cond delay="0"/>
                                          </p:stCondLst>
                                        </p:cTn>
                                        <p:tgtEl>
                                          <p:spTgt spid="340660"/>
                                        </p:tgtEl>
                                        <p:attrNameLst>
                                          <p:attrName>style.visibility</p:attrName>
                                        </p:attrNameLst>
                                      </p:cBhvr>
                                      <p:to>
                                        <p:strVal val="visible"/>
                                      </p:to>
                                    </p:set>
                                    <p:animEffect transition="in" filter="strips(downRight)">
                                      <p:cBhvr>
                                        <p:cTn id="37" dur="2000"/>
                                        <p:tgtEl>
                                          <p:spTgt spid="3406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 risultati non coincidono</a:t>
            </a:r>
            <a:endParaRPr lang="it-IT" dirty="0"/>
          </a:p>
        </p:txBody>
      </p:sp>
      <p:grpSp>
        <p:nvGrpSpPr>
          <p:cNvPr id="339324" name="Group 380"/>
          <p:cNvGrpSpPr>
            <a:grpSpLocks/>
          </p:cNvGrpSpPr>
          <p:nvPr/>
        </p:nvGrpSpPr>
        <p:grpSpPr bwMode="auto">
          <a:xfrm>
            <a:off x="468313" y="2636838"/>
            <a:ext cx="3167062" cy="2724150"/>
            <a:chOff x="295" y="1842"/>
            <a:chExt cx="1995" cy="1716"/>
          </a:xfrm>
        </p:grpSpPr>
        <p:sp>
          <p:nvSpPr>
            <p:cNvPr id="336904" name="AutoShape 8"/>
            <p:cNvSpPr>
              <a:spLocks noChangeArrowheads="1"/>
            </p:cNvSpPr>
            <p:nvPr/>
          </p:nvSpPr>
          <p:spPr bwMode="auto">
            <a:xfrm>
              <a:off x="975" y="1842"/>
              <a:ext cx="816" cy="480"/>
            </a:xfrm>
            <a:prstGeom prst="downArrow">
              <a:avLst>
                <a:gd name="adj1" fmla="val 50000"/>
                <a:gd name="adj2" fmla="val 25000"/>
              </a:avLst>
            </a:prstGeom>
            <a:solidFill>
              <a:schemeClr val="accent2"/>
            </a:solidFill>
            <a:ln w="38100">
              <a:solidFill>
                <a:srgbClr val="000066"/>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grpSp>
          <p:nvGrpSpPr>
            <p:cNvPr id="28869" name="Group 377"/>
            <p:cNvGrpSpPr>
              <a:grpSpLocks/>
            </p:cNvGrpSpPr>
            <p:nvPr/>
          </p:nvGrpSpPr>
          <p:grpSpPr bwMode="auto">
            <a:xfrm>
              <a:off x="295" y="2478"/>
              <a:ext cx="1995" cy="1080"/>
              <a:chOff x="295" y="2478"/>
              <a:chExt cx="1995" cy="1080"/>
            </a:xfrm>
          </p:grpSpPr>
          <p:grpSp>
            <p:nvGrpSpPr>
              <p:cNvPr id="28870" name="Group 373"/>
              <p:cNvGrpSpPr>
                <a:grpSpLocks/>
              </p:cNvGrpSpPr>
              <p:nvPr/>
            </p:nvGrpSpPr>
            <p:grpSpPr bwMode="auto">
              <a:xfrm>
                <a:off x="295" y="2478"/>
                <a:ext cx="840" cy="1080"/>
                <a:chOff x="288" y="2750"/>
                <a:chExt cx="840" cy="1080"/>
              </a:xfrm>
            </p:grpSpPr>
            <p:sp>
              <p:nvSpPr>
                <p:cNvPr id="336907" name="Text Box 11"/>
                <p:cNvSpPr txBox="1">
                  <a:spLocks noChangeArrowheads="1"/>
                </p:cNvSpPr>
                <p:nvPr/>
              </p:nvSpPr>
              <p:spPr bwMode="auto">
                <a:xfrm>
                  <a:off x="288" y="3312"/>
                  <a:ext cx="816" cy="5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400">
                      <a:solidFill>
                        <a:srgbClr val="000066"/>
                      </a:solidFill>
                      <a:cs typeface="+mn-cs"/>
                    </a:rPr>
                    <a:t>costo</a:t>
                  </a:r>
                </a:p>
                <a:p>
                  <a:pPr>
                    <a:defRPr/>
                  </a:pPr>
                  <a:r>
                    <a:rPr lang="it-IT" sz="2400">
                      <a:solidFill>
                        <a:srgbClr val="000066"/>
                      </a:solidFill>
                      <a:cs typeface="+mn-cs"/>
                    </a:rPr>
                    <a:t>€ 900</a:t>
                  </a:r>
                </a:p>
              </p:txBody>
            </p:sp>
            <p:grpSp>
              <p:nvGrpSpPr>
                <p:cNvPr id="28918" name="Group 149"/>
                <p:cNvGrpSpPr>
                  <a:grpSpLocks noChangeAspect="1"/>
                </p:cNvGrpSpPr>
                <p:nvPr/>
              </p:nvGrpSpPr>
              <p:grpSpPr bwMode="auto">
                <a:xfrm>
                  <a:off x="295" y="2750"/>
                  <a:ext cx="833" cy="625"/>
                  <a:chOff x="4286" y="2704"/>
                  <a:chExt cx="1157" cy="883"/>
                </a:xfrm>
              </p:grpSpPr>
              <p:sp>
                <p:nvSpPr>
                  <p:cNvPr id="28919" name="AutoShape 150"/>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8920" name="Freeform 151"/>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28921" name="Freeform 152"/>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22" name="Freeform 153"/>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23" name="Freeform 154"/>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24" name="Freeform 155"/>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25" name="Freeform 156"/>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26" name="Freeform 157"/>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27" name="Freeform 158"/>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28" name="Freeform 159"/>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29" name="Freeform 160"/>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0" name="Freeform 161"/>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1" name="Freeform 162"/>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2" name="Freeform 163"/>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3" name="Freeform 164"/>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4" name="Freeform 165"/>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5" name="Freeform 166"/>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6" name="Freeform 167"/>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7" name="Freeform 168"/>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8" name="Freeform 169"/>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39" name="Freeform 170"/>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0" name="Freeform 171"/>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1" name="Freeform 172"/>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2" name="Freeform 173"/>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3" name="Freeform 174"/>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4" name="Freeform 175"/>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5" name="Freeform 176"/>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6" name="Freeform 177"/>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7" name="Freeform 178"/>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8" name="Freeform 179"/>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49" name="Freeform 180"/>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0" name="Freeform 181"/>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1" name="Freeform 182"/>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2" name="Freeform 183"/>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3" name="Freeform 184"/>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4" name="Freeform 185"/>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5" name="Freeform 186"/>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6" name="Freeform 187"/>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7" name="Freeform 188"/>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8" name="Freeform 189"/>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59" name="Freeform 190"/>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0" name="Freeform 191"/>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1" name="Freeform 192"/>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2" name="Freeform 193"/>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3" name="Freeform 194"/>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4" name="Freeform 195"/>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5" name="Freeform 196"/>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6" name="Freeform 197"/>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7" name="Freeform 198"/>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8" name="Freeform 199"/>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69" name="Freeform 200"/>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0" name="Freeform 201"/>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1" name="Freeform 202"/>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2" name="Freeform 203"/>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3" name="Freeform 204"/>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4" name="Freeform 205"/>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5" name="Freeform 206"/>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6" name="Freeform 207"/>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7" name="Freeform 208"/>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8" name="Freeform 209"/>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79" name="Freeform 210"/>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80" name="Freeform 211"/>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81" name="Freeform 212"/>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82" name="Freeform 213"/>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83" name="Freeform 214"/>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84" name="Freeform 215"/>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85" name="Freeform 216"/>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28986" name="Freeform 217"/>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87" name="Freeform 218"/>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88" name="Freeform 219"/>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28989" name="Freeform 220"/>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0" name="Freeform 221"/>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1" name="Freeform 222"/>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2" name="Freeform 223"/>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3" name="Freeform 224"/>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4" name="Freeform 225"/>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5" name="Freeform 226"/>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6" name="Freeform 227"/>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7" name="Freeform 228"/>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8" name="Freeform 229"/>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99" name="Freeform 230"/>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0" name="Freeform 231"/>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1" name="Freeform 232"/>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2" name="Freeform 233"/>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3" name="Freeform 234"/>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4" name="Freeform 235"/>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5" name="Freeform 236"/>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6" name="Freeform 237"/>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7" name="Freeform 238"/>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8" name="Freeform 239"/>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09" name="Freeform 240"/>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0" name="Freeform 241"/>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1" name="Freeform 242"/>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2" name="Freeform 243"/>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3" name="Freeform 244"/>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4" name="Freeform 245"/>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5" name="Freeform 246"/>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6" name="Freeform 247"/>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7" name="Freeform 248"/>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8" name="Freeform 249"/>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19" name="Freeform 250"/>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0" name="Freeform 251"/>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1" name="Freeform 252"/>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2" name="Freeform 253"/>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3" name="Freeform 254"/>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4" name="Freeform 255"/>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5" name="Freeform 256"/>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6" name="Freeform 257"/>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7" name="Freeform 258"/>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8" name="Freeform 259"/>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29" name="Freeform 260"/>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0" name="Freeform 261"/>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1" name="Freeform 262"/>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2" name="Freeform 263"/>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3" name="Freeform 264"/>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4" name="Freeform 265"/>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5" name="Freeform 266"/>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6" name="Freeform 267"/>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7" name="Freeform 268"/>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8" name="Freeform 269"/>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39" name="Freeform 270"/>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40" name="Freeform 271"/>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41" name="Freeform 272"/>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42" name="Freeform 273"/>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43" name="Freeform 274"/>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44" name="Freeform 275"/>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45" name="Freeform 276"/>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46" name="Freeform 277"/>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47" name="Freeform 278"/>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9048" name="Freeform 279"/>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grpSp>
            <p:nvGrpSpPr>
              <p:cNvPr id="28871" name="Group 372"/>
              <p:cNvGrpSpPr>
                <a:grpSpLocks/>
              </p:cNvGrpSpPr>
              <p:nvPr/>
            </p:nvGrpSpPr>
            <p:grpSpPr bwMode="auto">
              <a:xfrm>
                <a:off x="1474" y="2568"/>
                <a:ext cx="816" cy="972"/>
                <a:chOff x="1429" y="2840"/>
                <a:chExt cx="816" cy="972"/>
              </a:xfrm>
            </p:grpSpPr>
            <p:sp>
              <p:nvSpPr>
                <p:cNvPr id="336910" name="Text Box 14"/>
                <p:cNvSpPr txBox="1">
                  <a:spLocks noChangeArrowheads="1"/>
                </p:cNvSpPr>
                <p:nvPr/>
              </p:nvSpPr>
              <p:spPr bwMode="auto">
                <a:xfrm>
                  <a:off x="1429" y="3294"/>
                  <a:ext cx="816" cy="5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400">
                      <a:solidFill>
                        <a:srgbClr val="000066"/>
                      </a:solidFill>
                      <a:cs typeface="+mn-cs"/>
                    </a:rPr>
                    <a:t>costo</a:t>
                  </a:r>
                </a:p>
                <a:p>
                  <a:pPr>
                    <a:defRPr/>
                  </a:pPr>
                  <a:r>
                    <a:rPr lang="it-IT" sz="2400">
                      <a:solidFill>
                        <a:srgbClr val="000066"/>
                      </a:solidFill>
                      <a:cs typeface="+mn-cs"/>
                    </a:rPr>
                    <a:t>€ 600</a:t>
                  </a:r>
                </a:p>
              </p:txBody>
            </p:sp>
            <p:grpSp>
              <p:nvGrpSpPr>
                <p:cNvPr id="28873" name="Group 327"/>
                <p:cNvGrpSpPr>
                  <a:grpSpLocks noChangeAspect="1"/>
                </p:cNvGrpSpPr>
                <p:nvPr/>
              </p:nvGrpSpPr>
              <p:grpSpPr bwMode="auto">
                <a:xfrm>
                  <a:off x="1474" y="2840"/>
                  <a:ext cx="714" cy="436"/>
                  <a:chOff x="3061" y="2603"/>
                  <a:chExt cx="681" cy="402"/>
                </a:xfrm>
              </p:grpSpPr>
              <p:sp>
                <p:nvSpPr>
                  <p:cNvPr id="28874" name="AutoShape 328"/>
                  <p:cNvSpPr>
                    <a:spLocks noChangeAspect="1" noChangeArrowheads="1" noTextEdit="1"/>
                  </p:cNvSpPr>
                  <p:nvPr/>
                </p:nvSpPr>
                <p:spPr bwMode="auto">
                  <a:xfrm>
                    <a:off x="3061" y="2603"/>
                    <a:ext cx="681" cy="4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8875" name="Freeform 329"/>
                  <p:cNvSpPr>
                    <a:spLocks/>
                  </p:cNvSpPr>
                  <p:nvPr/>
                </p:nvSpPr>
                <p:spPr bwMode="auto">
                  <a:xfrm>
                    <a:off x="3061" y="2603"/>
                    <a:ext cx="681" cy="397"/>
                  </a:xfrm>
                  <a:custGeom>
                    <a:avLst/>
                    <a:gdLst>
                      <a:gd name="T0" fmla="*/ 665 w 2043"/>
                      <a:gd name="T1" fmla="*/ 91 h 1191"/>
                      <a:gd name="T2" fmla="*/ 645 w 2043"/>
                      <a:gd name="T3" fmla="*/ 79 h 1191"/>
                      <a:gd name="T4" fmla="*/ 620 w 2043"/>
                      <a:gd name="T5" fmla="*/ 68 h 1191"/>
                      <a:gd name="T6" fmla="*/ 597 w 2043"/>
                      <a:gd name="T7" fmla="*/ 59 h 1191"/>
                      <a:gd name="T8" fmla="*/ 579 w 2043"/>
                      <a:gd name="T9" fmla="*/ 50 h 1191"/>
                      <a:gd name="T10" fmla="*/ 543 w 2043"/>
                      <a:gd name="T11" fmla="*/ 34 h 1191"/>
                      <a:gd name="T12" fmla="*/ 505 w 2043"/>
                      <a:gd name="T13" fmla="*/ 22 h 1191"/>
                      <a:gd name="T14" fmla="*/ 466 w 2043"/>
                      <a:gd name="T15" fmla="*/ 13 h 1191"/>
                      <a:gd name="T16" fmla="*/ 429 w 2043"/>
                      <a:gd name="T17" fmla="*/ 7 h 1191"/>
                      <a:gd name="T18" fmla="*/ 395 w 2043"/>
                      <a:gd name="T19" fmla="*/ 3 h 1191"/>
                      <a:gd name="T20" fmla="*/ 362 w 2043"/>
                      <a:gd name="T21" fmla="*/ 1 h 1191"/>
                      <a:gd name="T22" fmla="*/ 350 w 2043"/>
                      <a:gd name="T23" fmla="*/ 0 h 1191"/>
                      <a:gd name="T24" fmla="*/ 333 w 2043"/>
                      <a:gd name="T25" fmla="*/ 1 h 1191"/>
                      <a:gd name="T26" fmla="*/ 308 w 2043"/>
                      <a:gd name="T27" fmla="*/ 2 h 1191"/>
                      <a:gd name="T28" fmla="*/ 285 w 2043"/>
                      <a:gd name="T29" fmla="*/ 3 h 1191"/>
                      <a:gd name="T30" fmla="*/ 266 w 2043"/>
                      <a:gd name="T31" fmla="*/ 6 h 1191"/>
                      <a:gd name="T32" fmla="*/ 211 w 2043"/>
                      <a:gd name="T33" fmla="*/ 11 h 1191"/>
                      <a:gd name="T34" fmla="*/ 129 w 2043"/>
                      <a:gd name="T35" fmla="*/ 19 h 1191"/>
                      <a:gd name="T36" fmla="*/ 53 w 2043"/>
                      <a:gd name="T37" fmla="*/ 26 h 1191"/>
                      <a:gd name="T38" fmla="*/ 39 w 2043"/>
                      <a:gd name="T39" fmla="*/ 67 h 1191"/>
                      <a:gd name="T40" fmla="*/ 17 w 2043"/>
                      <a:gd name="T41" fmla="*/ 83 h 1191"/>
                      <a:gd name="T42" fmla="*/ 1 w 2043"/>
                      <a:gd name="T43" fmla="*/ 101 h 1191"/>
                      <a:gd name="T44" fmla="*/ 2 w 2043"/>
                      <a:gd name="T45" fmla="*/ 143 h 1191"/>
                      <a:gd name="T46" fmla="*/ 39 w 2043"/>
                      <a:gd name="T47" fmla="*/ 335 h 1191"/>
                      <a:gd name="T48" fmla="*/ 57 w 2043"/>
                      <a:gd name="T49" fmla="*/ 388 h 1191"/>
                      <a:gd name="T50" fmla="*/ 67 w 2043"/>
                      <a:gd name="T51" fmla="*/ 392 h 1191"/>
                      <a:gd name="T52" fmla="*/ 70 w 2043"/>
                      <a:gd name="T53" fmla="*/ 393 h 1191"/>
                      <a:gd name="T54" fmla="*/ 92 w 2043"/>
                      <a:gd name="T55" fmla="*/ 397 h 1191"/>
                      <a:gd name="T56" fmla="*/ 117 w 2043"/>
                      <a:gd name="T57" fmla="*/ 394 h 1191"/>
                      <a:gd name="T58" fmla="*/ 140 w 2043"/>
                      <a:gd name="T59" fmla="*/ 388 h 1191"/>
                      <a:gd name="T60" fmla="*/ 168 w 2043"/>
                      <a:gd name="T61" fmla="*/ 377 h 1191"/>
                      <a:gd name="T62" fmla="*/ 232 w 2043"/>
                      <a:gd name="T63" fmla="*/ 346 h 1191"/>
                      <a:gd name="T64" fmla="*/ 299 w 2043"/>
                      <a:gd name="T65" fmla="*/ 313 h 1191"/>
                      <a:gd name="T66" fmla="*/ 330 w 2043"/>
                      <a:gd name="T67" fmla="*/ 301 h 1191"/>
                      <a:gd name="T68" fmla="*/ 337 w 2043"/>
                      <a:gd name="T69" fmla="*/ 301 h 1191"/>
                      <a:gd name="T70" fmla="*/ 347 w 2043"/>
                      <a:gd name="T71" fmla="*/ 300 h 1191"/>
                      <a:gd name="T72" fmla="*/ 353 w 2043"/>
                      <a:gd name="T73" fmla="*/ 302 h 1191"/>
                      <a:gd name="T74" fmla="*/ 372 w 2043"/>
                      <a:gd name="T75" fmla="*/ 310 h 1191"/>
                      <a:gd name="T76" fmla="*/ 402 w 2043"/>
                      <a:gd name="T77" fmla="*/ 323 h 1191"/>
                      <a:gd name="T78" fmla="*/ 448 w 2043"/>
                      <a:gd name="T79" fmla="*/ 342 h 1191"/>
                      <a:gd name="T80" fmla="*/ 471 w 2043"/>
                      <a:gd name="T81" fmla="*/ 351 h 1191"/>
                      <a:gd name="T82" fmla="*/ 492 w 2043"/>
                      <a:gd name="T83" fmla="*/ 360 h 1191"/>
                      <a:gd name="T84" fmla="*/ 504 w 2043"/>
                      <a:gd name="T85" fmla="*/ 365 h 1191"/>
                      <a:gd name="T86" fmla="*/ 529 w 2043"/>
                      <a:gd name="T87" fmla="*/ 376 h 1191"/>
                      <a:gd name="T88" fmla="*/ 560 w 2043"/>
                      <a:gd name="T89" fmla="*/ 386 h 1191"/>
                      <a:gd name="T90" fmla="*/ 584 w 2043"/>
                      <a:gd name="T91" fmla="*/ 391 h 1191"/>
                      <a:gd name="T92" fmla="*/ 603 w 2043"/>
                      <a:gd name="T93" fmla="*/ 388 h 1191"/>
                      <a:gd name="T94" fmla="*/ 622 w 2043"/>
                      <a:gd name="T95" fmla="*/ 393 h 1191"/>
                      <a:gd name="T96" fmla="*/ 643 w 2043"/>
                      <a:gd name="T97" fmla="*/ 391 h 1191"/>
                      <a:gd name="T98" fmla="*/ 673 w 2043"/>
                      <a:gd name="T99" fmla="*/ 287 h 1191"/>
                      <a:gd name="T100" fmla="*/ 681 w 2043"/>
                      <a:gd name="T101" fmla="*/ 141 h 11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3" h="1191">
                        <a:moveTo>
                          <a:pt x="2042" y="334"/>
                        </a:moveTo>
                        <a:lnTo>
                          <a:pt x="2041" y="304"/>
                        </a:lnTo>
                        <a:lnTo>
                          <a:pt x="2015" y="286"/>
                        </a:lnTo>
                        <a:lnTo>
                          <a:pt x="2005" y="279"/>
                        </a:lnTo>
                        <a:lnTo>
                          <a:pt x="1995" y="273"/>
                        </a:lnTo>
                        <a:lnTo>
                          <a:pt x="1984" y="266"/>
                        </a:lnTo>
                        <a:lnTo>
                          <a:pt x="1972" y="259"/>
                        </a:lnTo>
                        <a:lnTo>
                          <a:pt x="1960" y="253"/>
                        </a:lnTo>
                        <a:lnTo>
                          <a:pt x="1948" y="245"/>
                        </a:lnTo>
                        <a:lnTo>
                          <a:pt x="1934" y="238"/>
                        </a:lnTo>
                        <a:lnTo>
                          <a:pt x="1921" y="232"/>
                        </a:lnTo>
                        <a:lnTo>
                          <a:pt x="1907" y="225"/>
                        </a:lnTo>
                        <a:lnTo>
                          <a:pt x="1891" y="218"/>
                        </a:lnTo>
                        <a:lnTo>
                          <a:pt x="1876" y="211"/>
                        </a:lnTo>
                        <a:lnTo>
                          <a:pt x="1860" y="204"/>
                        </a:lnTo>
                        <a:lnTo>
                          <a:pt x="1844" y="198"/>
                        </a:lnTo>
                        <a:lnTo>
                          <a:pt x="1828" y="191"/>
                        </a:lnTo>
                        <a:lnTo>
                          <a:pt x="1810" y="185"/>
                        </a:lnTo>
                        <a:lnTo>
                          <a:pt x="1793" y="178"/>
                        </a:lnTo>
                        <a:lnTo>
                          <a:pt x="1791" y="177"/>
                        </a:lnTo>
                        <a:lnTo>
                          <a:pt x="1788" y="176"/>
                        </a:lnTo>
                        <a:lnTo>
                          <a:pt x="1784" y="173"/>
                        </a:lnTo>
                        <a:lnTo>
                          <a:pt x="1781" y="172"/>
                        </a:lnTo>
                        <a:lnTo>
                          <a:pt x="1760" y="161"/>
                        </a:lnTo>
                        <a:lnTo>
                          <a:pt x="1738" y="150"/>
                        </a:lnTo>
                        <a:lnTo>
                          <a:pt x="1717" y="140"/>
                        </a:lnTo>
                        <a:lnTo>
                          <a:pt x="1694" y="129"/>
                        </a:lnTo>
                        <a:lnTo>
                          <a:pt x="1673" y="120"/>
                        </a:lnTo>
                        <a:lnTo>
                          <a:pt x="1650" y="111"/>
                        </a:lnTo>
                        <a:lnTo>
                          <a:pt x="1628" y="102"/>
                        </a:lnTo>
                        <a:lnTo>
                          <a:pt x="1605" y="93"/>
                        </a:lnTo>
                        <a:lnTo>
                          <a:pt x="1581" y="86"/>
                        </a:lnTo>
                        <a:lnTo>
                          <a:pt x="1559" y="79"/>
                        </a:lnTo>
                        <a:lnTo>
                          <a:pt x="1536" y="72"/>
                        </a:lnTo>
                        <a:lnTo>
                          <a:pt x="1514" y="66"/>
                        </a:lnTo>
                        <a:lnTo>
                          <a:pt x="1490" y="60"/>
                        </a:lnTo>
                        <a:lnTo>
                          <a:pt x="1468" y="53"/>
                        </a:lnTo>
                        <a:lnTo>
                          <a:pt x="1445" y="48"/>
                        </a:lnTo>
                        <a:lnTo>
                          <a:pt x="1423" y="43"/>
                        </a:lnTo>
                        <a:lnTo>
                          <a:pt x="1399" y="39"/>
                        </a:lnTo>
                        <a:lnTo>
                          <a:pt x="1376" y="35"/>
                        </a:lnTo>
                        <a:lnTo>
                          <a:pt x="1355" y="31"/>
                        </a:lnTo>
                        <a:lnTo>
                          <a:pt x="1332" y="28"/>
                        </a:lnTo>
                        <a:lnTo>
                          <a:pt x="1311" y="24"/>
                        </a:lnTo>
                        <a:lnTo>
                          <a:pt x="1288" y="21"/>
                        </a:lnTo>
                        <a:lnTo>
                          <a:pt x="1267" y="19"/>
                        </a:lnTo>
                        <a:lnTo>
                          <a:pt x="1245" y="15"/>
                        </a:lnTo>
                        <a:lnTo>
                          <a:pt x="1225" y="13"/>
                        </a:lnTo>
                        <a:lnTo>
                          <a:pt x="1204" y="11"/>
                        </a:lnTo>
                        <a:lnTo>
                          <a:pt x="1184" y="9"/>
                        </a:lnTo>
                        <a:lnTo>
                          <a:pt x="1163" y="8"/>
                        </a:lnTo>
                        <a:lnTo>
                          <a:pt x="1144" y="7"/>
                        </a:lnTo>
                        <a:lnTo>
                          <a:pt x="1124" y="6"/>
                        </a:lnTo>
                        <a:lnTo>
                          <a:pt x="1106" y="5"/>
                        </a:lnTo>
                        <a:lnTo>
                          <a:pt x="1087" y="4"/>
                        </a:lnTo>
                        <a:lnTo>
                          <a:pt x="1079" y="2"/>
                        </a:lnTo>
                        <a:lnTo>
                          <a:pt x="1072" y="1"/>
                        </a:lnTo>
                        <a:lnTo>
                          <a:pt x="1064" y="1"/>
                        </a:lnTo>
                        <a:lnTo>
                          <a:pt x="1056" y="0"/>
                        </a:lnTo>
                        <a:lnTo>
                          <a:pt x="1049" y="1"/>
                        </a:lnTo>
                        <a:lnTo>
                          <a:pt x="1043" y="1"/>
                        </a:lnTo>
                        <a:lnTo>
                          <a:pt x="1037" y="2"/>
                        </a:lnTo>
                        <a:lnTo>
                          <a:pt x="1031" y="3"/>
                        </a:lnTo>
                        <a:lnTo>
                          <a:pt x="1015" y="3"/>
                        </a:lnTo>
                        <a:lnTo>
                          <a:pt x="999" y="3"/>
                        </a:lnTo>
                        <a:lnTo>
                          <a:pt x="984" y="3"/>
                        </a:lnTo>
                        <a:lnTo>
                          <a:pt x="968" y="3"/>
                        </a:lnTo>
                        <a:lnTo>
                          <a:pt x="954" y="4"/>
                        </a:lnTo>
                        <a:lnTo>
                          <a:pt x="938" y="4"/>
                        </a:lnTo>
                        <a:lnTo>
                          <a:pt x="924" y="5"/>
                        </a:lnTo>
                        <a:lnTo>
                          <a:pt x="910" y="6"/>
                        </a:lnTo>
                        <a:lnTo>
                          <a:pt x="896" y="6"/>
                        </a:lnTo>
                        <a:lnTo>
                          <a:pt x="882" y="7"/>
                        </a:lnTo>
                        <a:lnTo>
                          <a:pt x="870" y="8"/>
                        </a:lnTo>
                        <a:lnTo>
                          <a:pt x="856" y="10"/>
                        </a:lnTo>
                        <a:lnTo>
                          <a:pt x="844" y="11"/>
                        </a:lnTo>
                        <a:lnTo>
                          <a:pt x="833" y="12"/>
                        </a:lnTo>
                        <a:lnTo>
                          <a:pt x="822" y="14"/>
                        </a:lnTo>
                        <a:lnTo>
                          <a:pt x="811" y="15"/>
                        </a:lnTo>
                        <a:lnTo>
                          <a:pt x="797" y="17"/>
                        </a:lnTo>
                        <a:lnTo>
                          <a:pt x="775" y="20"/>
                        </a:lnTo>
                        <a:lnTo>
                          <a:pt x="748" y="23"/>
                        </a:lnTo>
                        <a:lnTo>
                          <a:pt x="714" y="26"/>
                        </a:lnTo>
                        <a:lnTo>
                          <a:pt x="676" y="30"/>
                        </a:lnTo>
                        <a:lnTo>
                          <a:pt x="633" y="34"/>
                        </a:lnTo>
                        <a:lnTo>
                          <a:pt x="588" y="38"/>
                        </a:lnTo>
                        <a:lnTo>
                          <a:pt x="539" y="43"/>
                        </a:lnTo>
                        <a:lnTo>
                          <a:pt x="489" y="47"/>
                        </a:lnTo>
                        <a:lnTo>
                          <a:pt x="439" y="52"/>
                        </a:lnTo>
                        <a:lnTo>
                          <a:pt x="388" y="56"/>
                        </a:lnTo>
                        <a:lnTo>
                          <a:pt x="337" y="62"/>
                        </a:lnTo>
                        <a:lnTo>
                          <a:pt x="289" y="66"/>
                        </a:lnTo>
                        <a:lnTo>
                          <a:pt x="242" y="70"/>
                        </a:lnTo>
                        <a:lnTo>
                          <a:pt x="199" y="74"/>
                        </a:lnTo>
                        <a:lnTo>
                          <a:pt x="159" y="77"/>
                        </a:lnTo>
                        <a:lnTo>
                          <a:pt x="77" y="84"/>
                        </a:lnTo>
                        <a:lnTo>
                          <a:pt x="109" y="160"/>
                        </a:lnTo>
                        <a:lnTo>
                          <a:pt x="111" y="167"/>
                        </a:lnTo>
                        <a:lnTo>
                          <a:pt x="114" y="181"/>
                        </a:lnTo>
                        <a:lnTo>
                          <a:pt x="117" y="201"/>
                        </a:lnTo>
                        <a:lnTo>
                          <a:pt x="121" y="229"/>
                        </a:lnTo>
                        <a:lnTo>
                          <a:pt x="106" y="233"/>
                        </a:lnTo>
                        <a:lnTo>
                          <a:pt x="88" y="238"/>
                        </a:lnTo>
                        <a:lnTo>
                          <a:pt x="69" y="244"/>
                        </a:lnTo>
                        <a:lnTo>
                          <a:pt x="50" y="249"/>
                        </a:lnTo>
                        <a:lnTo>
                          <a:pt x="34" y="255"/>
                        </a:lnTo>
                        <a:lnTo>
                          <a:pt x="19" y="259"/>
                        </a:lnTo>
                        <a:lnTo>
                          <a:pt x="10" y="262"/>
                        </a:lnTo>
                        <a:lnTo>
                          <a:pt x="7" y="263"/>
                        </a:lnTo>
                        <a:lnTo>
                          <a:pt x="3" y="302"/>
                        </a:lnTo>
                        <a:lnTo>
                          <a:pt x="2" y="310"/>
                        </a:lnTo>
                        <a:lnTo>
                          <a:pt x="1" y="319"/>
                        </a:lnTo>
                        <a:lnTo>
                          <a:pt x="0" y="329"/>
                        </a:lnTo>
                        <a:lnTo>
                          <a:pt x="0" y="341"/>
                        </a:lnTo>
                        <a:lnTo>
                          <a:pt x="5" y="429"/>
                        </a:lnTo>
                        <a:lnTo>
                          <a:pt x="21" y="539"/>
                        </a:lnTo>
                        <a:lnTo>
                          <a:pt x="42" y="661"/>
                        </a:lnTo>
                        <a:lnTo>
                          <a:pt x="67" y="785"/>
                        </a:lnTo>
                        <a:lnTo>
                          <a:pt x="92" y="903"/>
                        </a:lnTo>
                        <a:lnTo>
                          <a:pt x="116" y="1006"/>
                        </a:lnTo>
                        <a:lnTo>
                          <a:pt x="134" y="1084"/>
                        </a:lnTo>
                        <a:lnTo>
                          <a:pt x="146" y="1128"/>
                        </a:lnTo>
                        <a:lnTo>
                          <a:pt x="168" y="1160"/>
                        </a:lnTo>
                        <a:lnTo>
                          <a:pt x="169" y="1161"/>
                        </a:lnTo>
                        <a:lnTo>
                          <a:pt x="172" y="1163"/>
                        </a:lnTo>
                        <a:lnTo>
                          <a:pt x="176" y="1165"/>
                        </a:lnTo>
                        <a:lnTo>
                          <a:pt x="182" y="1168"/>
                        </a:lnTo>
                        <a:lnTo>
                          <a:pt x="188" y="1171"/>
                        </a:lnTo>
                        <a:lnTo>
                          <a:pt x="194" y="1173"/>
                        </a:lnTo>
                        <a:lnTo>
                          <a:pt x="200" y="1175"/>
                        </a:lnTo>
                        <a:lnTo>
                          <a:pt x="206" y="1175"/>
                        </a:lnTo>
                        <a:lnTo>
                          <a:pt x="207" y="1176"/>
                        </a:lnTo>
                        <a:lnTo>
                          <a:pt x="208" y="1177"/>
                        </a:lnTo>
                        <a:lnTo>
                          <a:pt x="209" y="1178"/>
                        </a:lnTo>
                        <a:lnTo>
                          <a:pt x="223" y="1183"/>
                        </a:lnTo>
                        <a:lnTo>
                          <a:pt x="235" y="1187"/>
                        </a:lnTo>
                        <a:lnTo>
                          <a:pt x="247" y="1190"/>
                        </a:lnTo>
                        <a:lnTo>
                          <a:pt x="262" y="1191"/>
                        </a:lnTo>
                        <a:lnTo>
                          <a:pt x="276" y="1191"/>
                        </a:lnTo>
                        <a:lnTo>
                          <a:pt x="290" y="1191"/>
                        </a:lnTo>
                        <a:lnTo>
                          <a:pt x="306" y="1189"/>
                        </a:lnTo>
                        <a:lnTo>
                          <a:pt x="321" y="1187"/>
                        </a:lnTo>
                        <a:lnTo>
                          <a:pt x="336" y="1184"/>
                        </a:lnTo>
                        <a:lnTo>
                          <a:pt x="352" y="1181"/>
                        </a:lnTo>
                        <a:lnTo>
                          <a:pt x="366" y="1178"/>
                        </a:lnTo>
                        <a:lnTo>
                          <a:pt x="380" y="1175"/>
                        </a:lnTo>
                        <a:lnTo>
                          <a:pt x="395" y="1171"/>
                        </a:lnTo>
                        <a:lnTo>
                          <a:pt x="407" y="1168"/>
                        </a:lnTo>
                        <a:lnTo>
                          <a:pt x="419" y="1164"/>
                        </a:lnTo>
                        <a:lnTo>
                          <a:pt x="430" y="1161"/>
                        </a:lnTo>
                        <a:lnTo>
                          <a:pt x="439" y="1158"/>
                        </a:lnTo>
                        <a:lnTo>
                          <a:pt x="453" y="1152"/>
                        </a:lnTo>
                        <a:lnTo>
                          <a:pt x="476" y="1142"/>
                        </a:lnTo>
                        <a:lnTo>
                          <a:pt x="503" y="1130"/>
                        </a:lnTo>
                        <a:lnTo>
                          <a:pt x="535" y="1115"/>
                        </a:lnTo>
                        <a:lnTo>
                          <a:pt x="571" y="1098"/>
                        </a:lnTo>
                        <a:lnTo>
                          <a:pt x="611" y="1079"/>
                        </a:lnTo>
                        <a:lnTo>
                          <a:pt x="652" y="1059"/>
                        </a:lnTo>
                        <a:lnTo>
                          <a:pt x="695" y="1039"/>
                        </a:lnTo>
                        <a:lnTo>
                          <a:pt x="739" y="1017"/>
                        </a:lnTo>
                        <a:lnTo>
                          <a:pt x="782" y="997"/>
                        </a:lnTo>
                        <a:lnTo>
                          <a:pt x="824" y="977"/>
                        </a:lnTo>
                        <a:lnTo>
                          <a:pt x="863" y="958"/>
                        </a:lnTo>
                        <a:lnTo>
                          <a:pt x="898" y="940"/>
                        </a:lnTo>
                        <a:lnTo>
                          <a:pt x="929" y="925"/>
                        </a:lnTo>
                        <a:lnTo>
                          <a:pt x="956" y="912"/>
                        </a:lnTo>
                        <a:lnTo>
                          <a:pt x="976" y="902"/>
                        </a:lnTo>
                        <a:lnTo>
                          <a:pt x="983" y="905"/>
                        </a:lnTo>
                        <a:lnTo>
                          <a:pt x="991" y="904"/>
                        </a:lnTo>
                        <a:lnTo>
                          <a:pt x="999" y="902"/>
                        </a:lnTo>
                        <a:lnTo>
                          <a:pt x="1002" y="901"/>
                        </a:lnTo>
                        <a:lnTo>
                          <a:pt x="1002" y="902"/>
                        </a:lnTo>
                        <a:lnTo>
                          <a:pt x="1005" y="903"/>
                        </a:lnTo>
                        <a:lnTo>
                          <a:pt x="1010" y="902"/>
                        </a:lnTo>
                        <a:lnTo>
                          <a:pt x="1019" y="896"/>
                        </a:lnTo>
                        <a:lnTo>
                          <a:pt x="1027" y="900"/>
                        </a:lnTo>
                        <a:lnTo>
                          <a:pt x="1034" y="901"/>
                        </a:lnTo>
                        <a:lnTo>
                          <a:pt x="1040" y="901"/>
                        </a:lnTo>
                        <a:lnTo>
                          <a:pt x="1042" y="901"/>
                        </a:lnTo>
                        <a:lnTo>
                          <a:pt x="1042" y="902"/>
                        </a:lnTo>
                        <a:lnTo>
                          <a:pt x="1044" y="903"/>
                        </a:lnTo>
                        <a:lnTo>
                          <a:pt x="1047" y="903"/>
                        </a:lnTo>
                        <a:lnTo>
                          <a:pt x="1052" y="901"/>
                        </a:lnTo>
                        <a:lnTo>
                          <a:pt x="1059" y="905"/>
                        </a:lnTo>
                        <a:lnTo>
                          <a:pt x="1069" y="909"/>
                        </a:lnTo>
                        <a:lnTo>
                          <a:pt x="1078" y="915"/>
                        </a:lnTo>
                        <a:lnTo>
                          <a:pt x="1089" y="920"/>
                        </a:lnTo>
                        <a:lnTo>
                          <a:pt x="1101" y="925"/>
                        </a:lnTo>
                        <a:lnTo>
                          <a:pt x="1115" y="931"/>
                        </a:lnTo>
                        <a:lnTo>
                          <a:pt x="1130" y="937"/>
                        </a:lnTo>
                        <a:lnTo>
                          <a:pt x="1147" y="944"/>
                        </a:lnTo>
                        <a:lnTo>
                          <a:pt x="1165" y="953"/>
                        </a:lnTo>
                        <a:lnTo>
                          <a:pt x="1185" y="961"/>
                        </a:lnTo>
                        <a:lnTo>
                          <a:pt x="1206" y="969"/>
                        </a:lnTo>
                        <a:lnTo>
                          <a:pt x="1230" y="979"/>
                        </a:lnTo>
                        <a:lnTo>
                          <a:pt x="1255" y="989"/>
                        </a:lnTo>
                        <a:lnTo>
                          <a:pt x="1283" y="1001"/>
                        </a:lnTo>
                        <a:lnTo>
                          <a:pt x="1313" y="1012"/>
                        </a:lnTo>
                        <a:lnTo>
                          <a:pt x="1345" y="1025"/>
                        </a:lnTo>
                        <a:lnTo>
                          <a:pt x="1359" y="1032"/>
                        </a:lnTo>
                        <a:lnTo>
                          <a:pt x="1373" y="1038"/>
                        </a:lnTo>
                        <a:lnTo>
                          <a:pt x="1388" y="1043"/>
                        </a:lnTo>
                        <a:lnTo>
                          <a:pt x="1401" y="1049"/>
                        </a:lnTo>
                        <a:lnTo>
                          <a:pt x="1414" y="1054"/>
                        </a:lnTo>
                        <a:lnTo>
                          <a:pt x="1428" y="1060"/>
                        </a:lnTo>
                        <a:lnTo>
                          <a:pt x="1441" y="1065"/>
                        </a:lnTo>
                        <a:lnTo>
                          <a:pt x="1452" y="1071"/>
                        </a:lnTo>
                        <a:lnTo>
                          <a:pt x="1465" y="1075"/>
                        </a:lnTo>
                        <a:lnTo>
                          <a:pt x="1475" y="1080"/>
                        </a:lnTo>
                        <a:lnTo>
                          <a:pt x="1484" y="1084"/>
                        </a:lnTo>
                        <a:lnTo>
                          <a:pt x="1493" y="1087"/>
                        </a:lnTo>
                        <a:lnTo>
                          <a:pt x="1501" y="1091"/>
                        </a:lnTo>
                        <a:lnTo>
                          <a:pt x="1508" y="1094"/>
                        </a:lnTo>
                        <a:lnTo>
                          <a:pt x="1513" y="1096"/>
                        </a:lnTo>
                        <a:lnTo>
                          <a:pt x="1517" y="1098"/>
                        </a:lnTo>
                        <a:lnTo>
                          <a:pt x="1532" y="1106"/>
                        </a:lnTo>
                        <a:lnTo>
                          <a:pt x="1550" y="1114"/>
                        </a:lnTo>
                        <a:lnTo>
                          <a:pt x="1567" y="1121"/>
                        </a:lnTo>
                        <a:lnTo>
                          <a:pt x="1587" y="1128"/>
                        </a:lnTo>
                        <a:lnTo>
                          <a:pt x="1605" y="1135"/>
                        </a:lnTo>
                        <a:lnTo>
                          <a:pt x="1625" y="1141"/>
                        </a:lnTo>
                        <a:lnTo>
                          <a:pt x="1644" y="1148"/>
                        </a:lnTo>
                        <a:lnTo>
                          <a:pt x="1663" y="1153"/>
                        </a:lnTo>
                        <a:lnTo>
                          <a:pt x="1681" y="1158"/>
                        </a:lnTo>
                        <a:lnTo>
                          <a:pt x="1698" y="1162"/>
                        </a:lnTo>
                        <a:lnTo>
                          <a:pt x="1715" y="1166"/>
                        </a:lnTo>
                        <a:lnTo>
                          <a:pt x="1729" y="1169"/>
                        </a:lnTo>
                        <a:lnTo>
                          <a:pt x="1742" y="1172"/>
                        </a:lnTo>
                        <a:lnTo>
                          <a:pt x="1753" y="1173"/>
                        </a:lnTo>
                        <a:lnTo>
                          <a:pt x="1762" y="1175"/>
                        </a:lnTo>
                        <a:lnTo>
                          <a:pt x="1768" y="1175"/>
                        </a:lnTo>
                        <a:lnTo>
                          <a:pt x="1805" y="1166"/>
                        </a:lnTo>
                        <a:lnTo>
                          <a:pt x="1806" y="1166"/>
                        </a:lnTo>
                        <a:lnTo>
                          <a:pt x="1810" y="1164"/>
                        </a:lnTo>
                        <a:lnTo>
                          <a:pt x="1814" y="1163"/>
                        </a:lnTo>
                        <a:lnTo>
                          <a:pt x="1817" y="1162"/>
                        </a:lnTo>
                        <a:lnTo>
                          <a:pt x="1833" y="1170"/>
                        </a:lnTo>
                        <a:lnTo>
                          <a:pt x="1849" y="1176"/>
                        </a:lnTo>
                        <a:lnTo>
                          <a:pt x="1865" y="1180"/>
                        </a:lnTo>
                        <a:lnTo>
                          <a:pt x="1880" y="1182"/>
                        </a:lnTo>
                        <a:lnTo>
                          <a:pt x="1893" y="1182"/>
                        </a:lnTo>
                        <a:lnTo>
                          <a:pt x="1907" y="1180"/>
                        </a:lnTo>
                        <a:lnTo>
                          <a:pt x="1919" y="1177"/>
                        </a:lnTo>
                        <a:lnTo>
                          <a:pt x="1929" y="1173"/>
                        </a:lnTo>
                        <a:lnTo>
                          <a:pt x="1952" y="1162"/>
                        </a:lnTo>
                        <a:lnTo>
                          <a:pt x="1959" y="1138"/>
                        </a:lnTo>
                        <a:lnTo>
                          <a:pt x="1984" y="1053"/>
                        </a:lnTo>
                        <a:lnTo>
                          <a:pt x="2003" y="960"/>
                        </a:lnTo>
                        <a:lnTo>
                          <a:pt x="2018" y="861"/>
                        </a:lnTo>
                        <a:lnTo>
                          <a:pt x="2029" y="762"/>
                        </a:lnTo>
                        <a:lnTo>
                          <a:pt x="2036" y="664"/>
                        </a:lnTo>
                        <a:lnTo>
                          <a:pt x="2040" y="574"/>
                        </a:lnTo>
                        <a:lnTo>
                          <a:pt x="2042" y="492"/>
                        </a:lnTo>
                        <a:lnTo>
                          <a:pt x="2043" y="424"/>
                        </a:lnTo>
                        <a:lnTo>
                          <a:pt x="2043" y="389"/>
                        </a:lnTo>
                        <a:lnTo>
                          <a:pt x="2043" y="361"/>
                        </a:lnTo>
                        <a:lnTo>
                          <a:pt x="2042" y="343"/>
                        </a:lnTo>
                        <a:lnTo>
                          <a:pt x="2042" y="3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76" name="Freeform 330"/>
                  <p:cNvSpPr>
                    <a:spLocks/>
                  </p:cNvSpPr>
                  <p:nvPr/>
                </p:nvSpPr>
                <p:spPr bwMode="auto">
                  <a:xfrm>
                    <a:off x="3082" y="2624"/>
                    <a:ext cx="639" cy="356"/>
                  </a:xfrm>
                  <a:custGeom>
                    <a:avLst/>
                    <a:gdLst>
                      <a:gd name="T0" fmla="*/ 2 w 1918"/>
                      <a:gd name="T1" fmla="*/ 82 h 1069"/>
                      <a:gd name="T2" fmla="*/ 13 w 1918"/>
                      <a:gd name="T3" fmla="*/ 79 h 1069"/>
                      <a:gd name="T4" fmla="*/ 33 w 1918"/>
                      <a:gd name="T5" fmla="*/ 73 h 1069"/>
                      <a:gd name="T6" fmla="*/ 58 w 1918"/>
                      <a:gd name="T7" fmla="*/ 65 h 1069"/>
                      <a:gd name="T8" fmla="*/ 89 w 1918"/>
                      <a:gd name="T9" fmla="*/ 56 h 1069"/>
                      <a:gd name="T10" fmla="*/ 124 w 1918"/>
                      <a:gd name="T11" fmla="*/ 46 h 1069"/>
                      <a:gd name="T12" fmla="*/ 161 w 1918"/>
                      <a:gd name="T13" fmla="*/ 37 h 1069"/>
                      <a:gd name="T14" fmla="*/ 198 w 1918"/>
                      <a:gd name="T15" fmla="*/ 27 h 1069"/>
                      <a:gd name="T16" fmla="*/ 235 w 1918"/>
                      <a:gd name="T17" fmla="*/ 19 h 1069"/>
                      <a:gd name="T18" fmla="*/ 270 w 1918"/>
                      <a:gd name="T19" fmla="*/ 12 h 1069"/>
                      <a:gd name="T20" fmla="*/ 301 w 1918"/>
                      <a:gd name="T21" fmla="*/ 7 h 1069"/>
                      <a:gd name="T22" fmla="*/ 324 w 1918"/>
                      <a:gd name="T23" fmla="*/ 1 h 1069"/>
                      <a:gd name="T24" fmla="*/ 328 w 1918"/>
                      <a:gd name="T25" fmla="*/ 0 h 1069"/>
                      <a:gd name="T26" fmla="*/ 335 w 1918"/>
                      <a:gd name="T27" fmla="*/ 1 h 1069"/>
                      <a:gd name="T28" fmla="*/ 351 w 1918"/>
                      <a:gd name="T29" fmla="*/ 5 h 1069"/>
                      <a:gd name="T30" fmla="*/ 366 w 1918"/>
                      <a:gd name="T31" fmla="*/ 7 h 1069"/>
                      <a:gd name="T32" fmla="*/ 372 w 1918"/>
                      <a:gd name="T33" fmla="*/ 7 h 1069"/>
                      <a:gd name="T34" fmla="*/ 377 w 1918"/>
                      <a:gd name="T35" fmla="*/ 8 h 1069"/>
                      <a:gd name="T36" fmla="*/ 391 w 1918"/>
                      <a:gd name="T37" fmla="*/ 10 h 1069"/>
                      <a:gd name="T38" fmla="*/ 411 w 1918"/>
                      <a:gd name="T39" fmla="*/ 15 h 1069"/>
                      <a:gd name="T40" fmla="*/ 438 w 1918"/>
                      <a:gd name="T41" fmla="*/ 20 h 1069"/>
                      <a:gd name="T42" fmla="*/ 468 w 1918"/>
                      <a:gd name="T43" fmla="*/ 28 h 1069"/>
                      <a:gd name="T44" fmla="*/ 501 w 1918"/>
                      <a:gd name="T45" fmla="*/ 36 h 1069"/>
                      <a:gd name="T46" fmla="*/ 534 w 1918"/>
                      <a:gd name="T47" fmla="*/ 46 h 1069"/>
                      <a:gd name="T48" fmla="*/ 567 w 1918"/>
                      <a:gd name="T49" fmla="*/ 57 h 1069"/>
                      <a:gd name="T50" fmla="*/ 597 w 1918"/>
                      <a:gd name="T51" fmla="*/ 69 h 1069"/>
                      <a:gd name="T52" fmla="*/ 624 w 1918"/>
                      <a:gd name="T53" fmla="*/ 82 h 1069"/>
                      <a:gd name="T54" fmla="*/ 639 w 1918"/>
                      <a:gd name="T55" fmla="*/ 99 h 1069"/>
                      <a:gd name="T56" fmla="*/ 637 w 1918"/>
                      <a:gd name="T57" fmla="*/ 188 h 1069"/>
                      <a:gd name="T58" fmla="*/ 623 w 1918"/>
                      <a:gd name="T59" fmla="*/ 315 h 1069"/>
                      <a:gd name="T60" fmla="*/ 611 w 1918"/>
                      <a:gd name="T61" fmla="*/ 353 h 1069"/>
                      <a:gd name="T62" fmla="*/ 604 w 1918"/>
                      <a:gd name="T63" fmla="*/ 353 h 1069"/>
                      <a:gd name="T64" fmla="*/ 594 w 1918"/>
                      <a:gd name="T65" fmla="*/ 349 h 1069"/>
                      <a:gd name="T66" fmla="*/ 583 w 1918"/>
                      <a:gd name="T67" fmla="*/ 346 h 1069"/>
                      <a:gd name="T68" fmla="*/ 572 w 1918"/>
                      <a:gd name="T69" fmla="*/ 349 h 1069"/>
                      <a:gd name="T70" fmla="*/ 567 w 1918"/>
                      <a:gd name="T71" fmla="*/ 351 h 1069"/>
                      <a:gd name="T72" fmla="*/ 558 w 1918"/>
                      <a:gd name="T73" fmla="*/ 349 h 1069"/>
                      <a:gd name="T74" fmla="*/ 544 w 1918"/>
                      <a:gd name="T75" fmla="*/ 345 h 1069"/>
                      <a:gd name="T76" fmla="*/ 527 w 1918"/>
                      <a:gd name="T77" fmla="*/ 341 h 1069"/>
                      <a:gd name="T78" fmla="*/ 510 w 1918"/>
                      <a:gd name="T79" fmla="*/ 334 h 1069"/>
                      <a:gd name="T80" fmla="*/ 494 w 1918"/>
                      <a:gd name="T81" fmla="*/ 327 h 1069"/>
                      <a:gd name="T82" fmla="*/ 473 w 1918"/>
                      <a:gd name="T83" fmla="*/ 318 h 1069"/>
                      <a:gd name="T84" fmla="*/ 437 w 1918"/>
                      <a:gd name="T85" fmla="*/ 304 h 1069"/>
                      <a:gd name="T86" fmla="*/ 396 w 1918"/>
                      <a:gd name="T87" fmla="*/ 287 h 1069"/>
                      <a:gd name="T88" fmla="*/ 360 w 1918"/>
                      <a:gd name="T89" fmla="*/ 272 h 1069"/>
                      <a:gd name="T90" fmla="*/ 336 w 1918"/>
                      <a:gd name="T91" fmla="*/ 261 h 1069"/>
                      <a:gd name="T92" fmla="*/ 326 w 1918"/>
                      <a:gd name="T93" fmla="*/ 257 h 1069"/>
                      <a:gd name="T94" fmla="*/ 312 w 1918"/>
                      <a:gd name="T95" fmla="*/ 250 h 1069"/>
                      <a:gd name="T96" fmla="*/ 307 w 1918"/>
                      <a:gd name="T97" fmla="*/ 255 h 1069"/>
                      <a:gd name="T98" fmla="*/ 292 w 1918"/>
                      <a:gd name="T99" fmla="*/ 263 h 1069"/>
                      <a:gd name="T100" fmla="*/ 260 w 1918"/>
                      <a:gd name="T101" fmla="*/ 279 h 1069"/>
                      <a:gd name="T102" fmla="*/ 215 w 1918"/>
                      <a:gd name="T103" fmla="*/ 301 h 1069"/>
                      <a:gd name="T104" fmla="*/ 168 w 1918"/>
                      <a:gd name="T105" fmla="*/ 324 h 1069"/>
                      <a:gd name="T106" fmla="*/ 132 w 1918"/>
                      <a:gd name="T107" fmla="*/ 341 h 1069"/>
                      <a:gd name="T108" fmla="*/ 118 w 1918"/>
                      <a:gd name="T109" fmla="*/ 346 h 1069"/>
                      <a:gd name="T110" fmla="*/ 112 w 1918"/>
                      <a:gd name="T111" fmla="*/ 348 h 1069"/>
                      <a:gd name="T112" fmla="*/ 100 w 1918"/>
                      <a:gd name="T113" fmla="*/ 352 h 1069"/>
                      <a:gd name="T114" fmla="*/ 86 w 1918"/>
                      <a:gd name="T115" fmla="*/ 355 h 1069"/>
                      <a:gd name="T116" fmla="*/ 71 w 1918"/>
                      <a:gd name="T117" fmla="*/ 356 h 1069"/>
                      <a:gd name="T118" fmla="*/ 60 w 1918"/>
                      <a:gd name="T119" fmla="*/ 355 h 1069"/>
                      <a:gd name="T120" fmla="*/ 45 w 1918"/>
                      <a:gd name="T121" fmla="*/ 341 h 1069"/>
                      <a:gd name="T122" fmla="*/ 21 w 1918"/>
                      <a:gd name="T123" fmla="*/ 236 h 1069"/>
                      <a:gd name="T124" fmla="*/ 0 w 1918"/>
                      <a:gd name="T125" fmla="*/ 109 h 10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18" h="1069">
                        <a:moveTo>
                          <a:pt x="0" y="249"/>
                        </a:moveTo>
                        <a:lnTo>
                          <a:pt x="2" y="248"/>
                        </a:lnTo>
                        <a:lnTo>
                          <a:pt x="7" y="247"/>
                        </a:lnTo>
                        <a:lnTo>
                          <a:pt x="15" y="244"/>
                        </a:lnTo>
                        <a:lnTo>
                          <a:pt x="26" y="241"/>
                        </a:lnTo>
                        <a:lnTo>
                          <a:pt x="40" y="237"/>
                        </a:lnTo>
                        <a:lnTo>
                          <a:pt x="57" y="232"/>
                        </a:lnTo>
                        <a:lnTo>
                          <a:pt x="76" y="225"/>
                        </a:lnTo>
                        <a:lnTo>
                          <a:pt x="98" y="219"/>
                        </a:lnTo>
                        <a:lnTo>
                          <a:pt x="122" y="212"/>
                        </a:lnTo>
                        <a:lnTo>
                          <a:pt x="147" y="204"/>
                        </a:lnTo>
                        <a:lnTo>
                          <a:pt x="175" y="196"/>
                        </a:lnTo>
                        <a:lnTo>
                          <a:pt x="205" y="187"/>
                        </a:lnTo>
                        <a:lnTo>
                          <a:pt x="235" y="178"/>
                        </a:lnTo>
                        <a:lnTo>
                          <a:pt x="268" y="169"/>
                        </a:lnTo>
                        <a:lnTo>
                          <a:pt x="302" y="159"/>
                        </a:lnTo>
                        <a:lnTo>
                          <a:pt x="337" y="149"/>
                        </a:lnTo>
                        <a:lnTo>
                          <a:pt x="372" y="139"/>
                        </a:lnTo>
                        <a:lnTo>
                          <a:pt x="409" y="130"/>
                        </a:lnTo>
                        <a:lnTo>
                          <a:pt x="446" y="120"/>
                        </a:lnTo>
                        <a:lnTo>
                          <a:pt x="483" y="110"/>
                        </a:lnTo>
                        <a:lnTo>
                          <a:pt x="521" y="100"/>
                        </a:lnTo>
                        <a:lnTo>
                          <a:pt x="557" y="91"/>
                        </a:lnTo>
                        <a:lnTo>
                          <a:pt x="595" y="82"/>
                        </a:lnTo>
                        <a:lnTo>
                          <a:pt x="632" y="72"/>
                        </a:lnTo>
                        <a:lnTo>
                          <a:pt x="669" y="64"/>
                        </a:lnTo>
                        <a:lnTo>
                          <a:pt x="706" y="56"/>
                        </a:lnTo>
                        <a:lnTo>
                          <a:pt x="741" y="49"/>
                        </a:lnTo>
                        <a:lnTo>
                          <a:pt x="776" y="42"/>
                        </a:lnTo>
                        <a:lnTo>
                          <a:pt x="810" y="36"/>
                        </a:lnTo>
                        <a:lnTo>
                          <a:pt x="842" y="30"/>
                        </a:lnTo>
                        <a:lnTo>
                          <a:pt x="872" y="25"/>
                        </a:lnTo>
                        <a:lnTo>
                          <a:pt x="902" y="21"/>
                        </a:lnTo>
                        <a:lnTo>
                          <a:pt x="933" y="25"/>
                        </a:lnTo>
                        <a:lnTo>
                          <a:pt x="971" y="4"/>
                        </a:lnTo>
                        <a:lnTo>
                          <a:pt x="972" y="4"/>
                        </a:lnTo>
                        <a:lnTo>
                          <a:pt x="975" y="3"/>
                        </a:lnTo>
                        <a:lnTo>
                          <a:pt x="980" y="2"/>
                        </a:lnTo>
                        <a:lnTo>
                          <a:pt x="986" y="1"/>
                        </a:lnTo>
                        <a:lnTo>
                          <a:pt x="992" y="0"/>
                        </a:lnTo>
                        <a:lnTo>
                          <a:pt x="1000" y="1"/>
                        </a:lnTo>
                        <a:lnTo>
                          <a:pt x="1007" y="2"/>
                        </a:lnTo>
                        <a:lnTo>
                          <a:pt x="1014" y="4"/>
                        </a:lnTo>
                        <a:lnTo>
                          <a:pt x="1034" y="11"/>
                        </a:lnTo>
                        <a:lnTo>
                          <a:pt x="1054" y="16"/>
                        </a:lnTo>
                        <a:lnTo>
                          <a:pt x="1071" y="19"/>
                        </a:lnTo>
                        <a:lnTo>
                          <a:pt x="1087" y="21"/>
                        </a:lnTo>
                        <a:lnTo>
                          <a:pt x="1099" y="22"/>
                        </a:lnTo>
                        <a:lnTo>
                          <a:pt x="1109" y="22"/>
                        </a:lnTo>
                        <a:lnTo>
                          <a:pt x="1115" y="21"/>
                        </a:lnTo>
                        <a:lnTo>
                          <a:pt x="1117" y="21"/>
                        </a:lnTo>
                        <a:lnTo>
                          <a:pt x="1120" y="21"/>
                        </a:lnTo>
                        <a:lnTo>
                          <a:pt x="1124" y="22"/>
                        </a:lnTo>
                        <a:lnTo>
                          <a:pt x="1132" y="24"/>
                        </a:lnTo>
                        <a:lnTo>
                          <a:pt x="1143" y="26"/>
                        </a:lnTo>
                        <a:lnTo>
                          <a:pt x="1156" y="28"/>
                        </a:lnTo>
                        <a:lnTo>
                          <a:pt x="1173" y="31"/>
                        </a:lnTo>
                        <a:lnTo>
                          <a:pt x="1191" y="36"/>
                        </a:lnTo>
                        <a:lnTo>
                          <a:pt x="1212" y="40"/>
                        </a:lnTo>
                        <a:lnTo>
                          <a:pt x="1235" y="45"/>
                        </a:lnTo>
                        <a:lnTo>
                          <a:pt x="1260" y="50"/>
                        </a:lnTo>
                        <a:lnTo>
                          <a:pt x="1287" y="55"/>
                        </a:lnTo>
                        <a:lnTo>
                          <a:pt x="1314" y="61"/>
                        </a:lnTo>
                        <a:lnTo>
                          <a:pt x="1343" y="68"/>
                        </a:lnTo>
                        <a:lnTo>
                          <a:pt x="1374" y="76"/>
                        </a:lnTo>
                        <a:lnTo>
                          <a:pt x="1405" y="83"/>
                        </a:lnTo>
                        <a:lnTo>
                          <a:pt x="1437" y="91"/>
                        </a:lnTo>
                        <a:lnTo>
                          <a:pt x="1470" y="100"/>
                        </a:lnTo>
                        <a:lnTo>
                          <a:pt x="1503" y="108"/>
                        </a:lnTo>
                        <a:lnTo>
                          <a:pt x="1537" y="119"/>
                        </a:lnTo>
                        <a:lnTo>
                          <a:pt x="1570" y="128"/>
                        </a:lnTo>
                        <a:lnTo>
                          <a:pt x="1604" y="138"/>
                        </a:lnTo>
                        <a:lnTo>
                          <a:pt x="1636" y="149"/>
                        </a:lnTo>
                        <a:lnTo>
                          <a:pt x="1670" y="160"/>
                        </a:lnTo>
                        <a:lnTo>
                          <a:pt x="1702" y="171"/>
                        </a:lnTo>
                        <a:lnTo>
                          <a:pt x="1734" y="183"/>
                        </a:lnTo>
                        <a:lnTo>
                          <a:pt x="1764" y="196"/>
                        </a:lnTo>
                        <a:lnTo>
                          <a:pt x="1793" y="208"/>
                        </a:lnTo>
                        <a:lnTo>
                          <a:pt x="1821" y="220"/>
                        </a:lnTo>
                        <a:lnTo>
                          <a:pt x="1848" y="234"/>
                        </a:lnTo>
                        <a:lnTo>
                          <a:pt x="1873" y="247"/>
                        </a:lnTo>
                        <a:lnTo>
                          <a:pt x="1896" y="260"/>
                        </a:lnTo>
                        <a:lnTo>
                          <a:pt x="1917" y="275"/>
                        </a:lnTo>
                        <a:lnTo>
                          <a:pt x="1918" y="297"/>
                        </a:lnTo>
                        <a:lnTo>
                          <a:pt x="1918" y="359"/>
                        </a:lnTo>
                        <a:lnTo>
                          <a:pt x="1917" y="450"/>
                        </a:lnTo>
                        <a:lnTo>
                          <a:pt x="1913" y="564"/>
                        </a:lnTo>
                        <a:lnTo>
                          <a:pt x="1905" y="690"/>
                        </a:lnTo>
                        <a:lnTo>
                          <a:pt x="1891" y="821"/>
                        </a:lnTo>
                        <a:lnTo>
                          <a:pt x="1869" y="945"/>
                        </a:lnTo>
                        <a:lnTo>
                          <a:pt x="1838" y="1057"/>
                        </a:lnTo>
                        <a:lnTo>
                          <a:pt x="1837" y="1058"/>
                        </a:lnTo>
                        <a:lnTo>
                          <a:pt x="1834" y="1059"/>
                        </a:lnTo>
                        <a:lnTo>
                          <a:pt x="1829" y="1060"/>
                        </a:lnTo>
                        <a:lnTo>
                          <a:pt x="1822" y="1061"/>
                        </a:lnTo>
                        <a:lnTo>
                          <a:pt x="1814" y="1061"/>
                        </a:lnTo>
                        <a:lnTo>
                          <a:pt x="1805" y="1059"/>
                        </a:lnTo>
                        <a:lnTo>
                          <a:pt x="1794" y="1055"/>
                        </a:lnTo>
                        <a:lnTo>
                          <a:pt x="1783" y="1049"/>
                        </a:lnTo>
                        <a:lnTo>
                          <a:pt x="1772" y="1042"/>
                        </a:lnTo>
                        <a:lnTo>
                          <a:pt x="1761" y="1040"/>
                        </a:lnTo>
                        <a:lnTo>
                          <a:pt x="1749" y="1040"/>
                        </a:lnTo>
                        <a:lnTo>
                          <a:pt x="1738" y="1042"/>
                        </a:lnTo>
                        <a:lnTo>
                          <a:pt x="1728" y="1045"/>
                        </a:lnTo>
                        <a:lnTo>
                          <a:pt x="1718" y="1049"/>
                        </a:lnTo>
                        <a:lnTo>
                          <a:pt x="1711" y="1052"/>
                        </a:lnTo>
                        <a:lnTo>
                          <a:pt x="1705" y="1053"/>
                        </a:lnTo>
                        <a:lnTo>
                          <a:pt x="1701" y="1053"/>
                        </a:lnTo>
                        <a:lnTo>
                          <a:pt x="1695" y="1052"/>
                        </a:lnTo>
                        <a:lnTo>
                          <a:pt x="1687" y="1050"/>
                        </a:lnTo>
                        <a:lnTo>
                          <a:pt x="1675" y="1048"/>
                        </a:lnTo>
                        <a:lnTo>
                          <a:pt x="1663" y="1044"/>
                        </a:lnTo>
                        <a:lnTo>
                          <a:pt x="1649" y="1041"/>
                        </a:lnTo>
                        <a:lnTo>
                          <a:pt x="1633" y="1037"/>
                        </a:lnTo>
                        <a:lnTo>
                          <a:pt x="1617" y="1033"/>
                        </a:lnTo>
                        <a:lnTo>
                          <a:pt x="1601" y="1028"/>
                        </a:lnTo>
                        <a:lnTo>
                          <a:pt x="1583" y="1023"/>
                        </a:lnTo>
                        <a:lnTo>
                          <a:pt x="1565" y="1017"/>
                        </a:lnTo>
                        <a:lnTo>
                          <a:pt x="1547" y="1011"/>
                        </a:lnTo>
                        <a:lnTo>
                          <a:pt x="1530" y="1004"/>
                        </a:lnTo>
                        <a:lnTo>
                          <a:pt x="1513" y="997"/>
                        </a:lnTo>
                        <a:lnTo>
                          <a:pt x="1497" y="990"/>
                        </a:lnTo>
                        <a:lnTo>
                          <a:pt x="1483" y="983"/>
                        </a:lnTo>
                        <a:lnTo>
                          <a:pt x="1469" y="977"/>
                        </a:lnTo>
                        <a:lnTo>
                          <a:pt x="1448" y="967"/>
                        </a:lnTo>
                        <a:lnTo>
                          <a:pt x="1421" y="956"/>
                        </a:lnTo>
                        <a:lnTo>
                          <a:pt x="1389" y="943"/>
                        </a:lnTo>
                        <a:lnTo>
                          <a:pt x="1352" y="928"/>
                        </a:lnTo>
                        <a:lnTo>
                          <a:pt x="1313" y="913"/>
                        </a:lnTo>
                        <a:lnTo>
                          <a:pt x="1273" y="897"/>
                        </a:lnTo>
                        <a:lnTo>
                          <a:pt x="1231" y="879"/>
                        </a:lnTo>
                        <a:lnTo>
                          <a:pt x="1190" y="863"/>
                        </a:lnTo>
                        <a:lnTo>
                          <a:pt x="1150" y="846"/>
                        </a:lnTo>
                        <a:lnTo>
                          <a:pt x="1113" y="830"/>
                        </a:lnTo>
                        <a:lnTo>
                          <a:pt x="1080" y="816"/>
                        </a:lnTo>
                        <a:lnTo>
                          <a:pt x="1050" y="803"/>
                        </a:lnTo>
                        <a:lnTo>
                          <a:pt x="1026" y="792"/>
                        </a:lnTo>
                        <a:lnTo>
                          <a:pt x="1010" y="783"/>
                        </a:lnTo>
                        <a:lnTo>
                          <a:pt x="1001" y="777"/>
                        </a:lnTo>
                        <a:lnTo>
                          <a:pt x="991" y="763"/>
                        </a:lnTo>
                        <a:lnTo>
                          <a:pt x="979" y="772"/>
                        </a:lnTo>
                        <a:lnTo>
                          <a:pt x="962" y="755"/>
                        </a:lnTo>
                        <a:lnTo>
                          <a:pt x="945" y="768"/>
                        </a:lnTo>
                        <a:lnTo>
                          <a:pt x="936" y="751"/>
                        </a:lnTo>
                        <a:lnTo>
                          <a:pt x="935" y="753"/>
                        </a:lnTo>
                        <a:lnTo>
                          <a:pt x="931" y="759"/>
                        </a:lnTo>
                        <a:lnTo>
                          <a:pt x="922" y="767"/>
                        </a:lnTo>
                        <a:lnTo>
                          <a:pt x="906" y="777"/>
                        </a:lnTo>
                        <a:lnTo>
                          <a:pt x="897" y="782"/>
                        </a:lnTo>
                        <a:lnTo>
                          <a:pt x="877" y="791"/>
                        </a:lnTo>
                        <a:lnTo>
                          <a:pt x="851" y="804"/>
                        </a:lnTo>
                        <a:lnTo>
                          <a:pt x="818" y="821"/>
                        </a:lnTo>
                        <a:lnTo>
                          <a:pt x="779" y="839"/>
                        </a:lnTo>
                        <a:lnTo>
                          <a:pt x="737" y="860"/>
                        </a:lnTo>
                        <a:lnTo>
                          <a:pt x="692" y="882"/>
                        </a:lnTo>
                        <a:lnTo>
                          <a:pt x="645" y="905"/>
                        </a:lnTo>
                        <a:lnTo>
                          <a:pt x="596" y="927"/>
                        </a:lnTo>
                        <a:lnTo>
                          <a:pt x="550" y="950"/>
                        </a:lnTo>
                        <a:lnTo>
                          <a:pt x="505" y="972"/>
                        </a:lnTo>
                        <a:lnTo>
                          <a:pt x="464" y="991"/>
                        </a:lnTo>
                        <a:lnTo>
                          <a:pt x="427" y="1009"/>
                        </a:lnTo>
                        <a:lnTo>
                          <a:pt x="396" y="1023"/>
                        </a:lnTo>
                        <a:lnTo>
                          <a:pt x="372" y="1033"/>
                        </a:lnTo>
                        <a:lnTo>
                          <a:pt x="356" y="1039"/>
                        </a:lnTo>
                        <a:lnTo>
                          <a:pt x="355" y="1039"/>
                        </a:lnTo>
                        <a:lnTo>
                          <a:pt x="350" y="1041"/>
                        </a:lnTo>
                        <a:lnTo>
                          <a:pt x="344" y="1043"/>
                        </a:lnTo>
                        <a:lnTo>
                          <a:pt x="336" y="1045"/>
                        </a:lnTo>
                        <a:lnTo>
                          <a:pt x="325" y="1049"/>
                        </a:lnTo>
                        <a:lnTo>
                          <a:pt x="313" y="1052"/>
                        </a:lnTo>
                        <a:lnTo>
                          <a:pt x="300" y="1056"/>
                        </a:lnTo>
                        <a:lnTo>
                          <a:pt x="286" y="1059"/>
                        </a:lnTo>
                        <a:lnTo>
                          <a:pt x="271" y="1062"/>
                        </a:lnTo>
                        <a:lnTo>
                          <a:pt x="257" y="1065"/>
                        </a:lnTo>
                        <a:lnTo>
                          <a:pt x="242" y="1067"/>
                        </a:lnTo>
                        <a:lnTo>
                          <a:pt x="227" y="1068"/>
                        </a:lnTo>
                        <a:lnTo>
                          <a:pt x="214" y="1069"/>
                        </a:lnTo>
                        <a:lnTo>
                          <a:pt x="202" y="1069"/>
                        </a:lnTo>
                        <a:lnTo>
                          <a:pt x="190" y="1068"/>
                        </a:lnTo>
                        <a:lnTo>
                          <a:pt x="180" y="1065"/>
                        </a:lnTo>
                        <a:lnTo>
                          <a:pt x="163" y="1048"/>
                        </a:lnTo>
                        <a:lnTo>
                          <a:pt x="141" y="1053"/>
                        </a:lnTo>
                        <a:lnTo>
                          <a:pt x="134" y="1024"/>
                        </a:lnTo>
                        <a:lnTo>
                          <a:pt x="115" y="948"/>
                        </a:lnTo>
                        <a:lnTo>
                          <a:pt x="91" y="838"/>
                        </a:lnTo>
                        <a:lnTo>
                          <a:pt x="62" y="708"/>
                        </a:lnTo>
                        <a:lnTo>
                          <a:pt x="34" y="569"/>
                        </a:lnTo>
                        <a:lnTo>
                          <a:pt x="13" y="438"/>
                        </a:lnTo>
                        <a:lnTo>
                          <a:pt x="0" y="327"/>
                        </a:lnTo>
                        <a:lnTo>
                          <a:pt x="0" y="249"/>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77" name="Freeform 331"/>
                  <p:cNvSpPr>
                    <a:spLocks/>
                  </p:cNvSpPr>
                  <p:nvPr/>
                </p:nvSpPr>
                <p:spPr bwMode="auto">
                  <a:xfrm>
                    <a:off x="3086" y="2711"/>
                    <a:ext cx="78" cy="264"/>
                  </a:xfrm>
                  <a:custGeom>
                    <a:avLst/>
                    <a:gdLst>
                      <a:gd name="T0" fmla="*/ 3 w 234"/>
                      <a:gd name="T1" fmla="*/ 3 h 791"/>
                      <a:gd name="T2" fmla="*/ 0 w 234"/>
                      <a:gd name="T3" fmla="*/ 10 h 791"/>
                      <a:gd name="T4" fmla="*/ 2 w 234"/>
                      <a:gd name="T5" fmla="*/ 27 h 791"/>
                      <a:gd name="T6" fmla="*/ 14 w 234"/>
                      <a:gd name="T7" fmla="*/ 91 h 791"/>
                      <a:gd name="T8" fmla="*/ 30 w 234"/>
                      <a:gd name="T9" fmla="*/ 175 h 791"/>
                      <a:gd name="T10" fmla="*/ 41 w 234"/>
                      <a:gd name="T11" fmla="*/ 237 h 791"/>
                      <a:gd name="T12" fmla="*/ 43 w 234"/>
                      <a:gd name="T13" fmla="*/ 250 h 791"/>
                      <a:gd name="T14" fmla="*/ 44 w 234"/>
                      <a:gd name="T15" fmla="*/ 256 h 791"/>
                      <a:gd name="T16" fmla="*/ 48 w 234"/>
                      <a:gd name="T17" fmla="*/ 256 h 791"/>
                      <a:gd name="T18" fmla="*/ 51 w 234"/>
                      <a:gd name="T19" fmla="*/ 254 h 791"/>
                      <a:gd name="T20" fmla="*/ 52 w 234"/>
                      <a:gd name="T21" fmla="*/ 250 h 791"/>
                      <a:gd name="T22" fmla="*/ 49 w 234"/>
                      <a:gd name="T23" fmla="*/ 219 h 791"/>
                      <a:gd name="T24" fmla="*/ 52 w 234"/>
                      <a:gd name="T25" fmla="*/ 229 h 791"/>
                      <a:gd name="T26" fmla="*/ 56 w 234"/>
                      <a:gd name="T27" fmla="*/ 243 h 791"/>
                      <a:gd name="T28" fmla="*/ 59 w 234"/>
                      <a:gd name="T29" fmla="*/ 254 h 791"/>
                      <a:gd name="T30" fmla="*/ 60 w 234"/>
                      <a:gd name="T31" fmla="*/ 258 h 791"/>
                      <a:gd name="T32" fmla="*/ 62 w 234"/>
                      <a:gd name="T33" fmla="*/ 261 h 791"/>
                      <a:gd name="T34" fmla="*/ 66 w 234"/>
                      <a:gd name="T35" fmla="*/ 264 h 791"/>
                      <a:gd name="T36" fmla="*/ 73 w 234"/>
                      <a:gd name="T37" fmla="*/ 264 h 791"/>
                      <a:gd name="T38" fmla="*/ 77 w 234"/>
                      <a:gd name="T39" fmla="*/ 262 h 791"/>
                      <a:gd name="T40" fmla="*/ 78 w 234"/>
                      <a:gd name="T41" fmla="*/ 259 h 791"/>
                      <a:gd name="T42" fmla="*/ 72 w 234"/>
                      <a:gd name="T43" fmla="*/ 247 h 791"/>
                      <a:gd name="T44" fmla="*/ 66 w 234"/>
                      <a:gd name="T45" fmla="*/ 229 h 791"/>
                      <a:gd name="T46" fmla="*/ 59 w 234"/>
                      <a:gd name="T47" fmla="*/ 208 h 791"/>
                      <a:gd name="T48" fmla="*/ 54 w 234"/>
                      <a:gd name="T49" fmla="*/ 192 h 791"/>
                      <a:gd name="T50" fmla="*/ 52 w 234"/>
                      <a:gd name="T51" fmla="*/ 183 h 791"/>
                      <a:gd name="T52" fmla="*/ 46 w 234"/>
                      <a:gd name="T53" fmla="*/ 151 h 791"/>
                      <a:gd name="T54" fmla="*/ 38 w 234"/>
                      <a:gd name="T55" fmla="*/ 107 h 791"/>
                      <a:gd name="T56" fmla="*/ 32 w 234"/>
                      <a:gd name="T57" fmla="*/ 69 h 791"/>
                      <a:gd name="T58" fmla="*/ 31 w 234"/>
                      <a:gd name="T59" fmla="*/ 41 h 791"/>
                      <a:gd name="T60" fmla="*/ 30 w 234"/>
                      <a:gd name="T61" fmla="*/ 14 h 791"/>
                      <a:gd name="T62" fmla="*/ 30 w 234"/>
                      <a:gd name="T63" fmla="*/ 9 h 791"/>
                      <a:gd name="T64" fmla="*/ 28 w 234"/>
                      <a:gd name="T65" fmla="*/ 5 h 791"/>
                      <a:gd name="T66" fmla="*/ 24 w 234"/>
                      <a:gd name="T67" fmla="*/ 1 h 791"/>
                      <a:gd name="T68" fmla="*/ 20 w 234"/>
                      <a:gd name="T69" fmla="*/ 0 h 791"/>
                      <a:gd name="T70" fmla="*/ 16 w 234"/>
                      <a:gd name="T71" fmla="*/ 6 h 791"/>
                      <a:gd name="T72" fmla="*/ 14 w 234"/>
                      <a:gd name="T73" fmla="*/ 9 h 791"/>
                      <a:gd name="T74" fmla="*/ 14 w 234"/>
                      <a:gd name="T75" fmla="*/ 9 h 791"/>
                      <a:gd name="T76" fmla="*/ 12 w 234"/>
                      <a:gd name="T77" fmla="*/ 6 h 791"/>
                      <a:gd name="T78" fmla="*/ 9 w 234"/>
                      <a:gd name="T79" fmla="*/ 3 h 791"/>
                      <a:gd name="T80" fmla="*/ 5 w 234"/>
                      <a:gd name="T81" fmla="*/ 1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4" h="791">
                        <a:moveTo>
                          <a:pt x="11" y="5"/>
                        </a:moveTo>
                        <a:lnTo>
                          <a:pt x="9" y="9"/>
                        </a:lnTo>
                        <a:lnTo>
                          <a:pt x="4" y="17"/>
                        </a:lnTo>
                        <a:lnTo>
                          <a:pt x="0" y="30"/>
                        </a:lnTo>
                        <a:lnTo>
                          <a:pt x="0" y="46"/>
                        </a:lnTo>
                        <a:lnTo>
                          <a:pt x="6" y="81"/>
                        </a:lnTo>
                        <a:lnTo>
                          <a:pt x="21" y="163"/>
                        </a:lnTo>
                        <a:lnTo>
                          <a:pt x="42" y="273"/>
                        </a:lnTo>
                        <a:lnTo>
                          <a:pt x="66" y="399"/>
                        </a:lnTo>
                        <a:lnTo>
                          <a:pt x="89" y="523"/>
                        </a:lnTo>
                        <a:lnTo>
                          <a:pt x="110" y="632"/>
                        </a:lnTo>
                        <a:lnTo>
                          <a:pt x="124" y="710"/>
                        </a:lnTo>
                        <a:lnTo>
                          <a:pt x="129" y="740"/>
                        </a:lnTo>
                        <a:lnTo>
                          <a:pt x="129" y="749"/>
                        </a:lnTo>
                        <a:lnTo>
                          <a:pt x="130" y="759"/>
                        </a:lnTo>
                        <a:lnTo>
                          <a:pt x="132" y="767"/>
                        </a:lnTo>
                        <a:lnTo>
                          <a:pt x="137" y="769"/>
                        </a:lnTo>
                        <a:lnTo>
                          <a:pt x="143" y="766"/>
                        </a:lnTo>
                        <a:lnTo>
                          <a:pt x="150" y="763"/>
                        </a:lnTo>
                        <a:lnTo>
                          <a:pt x="153" y="761"/>
                        </a:lnTo>
                        <a:lnTo>
                          <a:pt x="155" y="760"/>
                        </a:lnTo>
                        <a:lnTo>
                          <a:pt x="155" y="749"/>
                        </a:lnTo>
                        <a:lnTo>
                          <a:pt x="146" y="653"/>
                        </a:lnTo>
                        <a:lnTo>
                          <a:pt x="147" y="657"/>
                        </a:lnTo>
                        <a:lnTo>
                          <a:pt x="151" y="670"/>
                        </a:lnTo>
                        <a:lnTo>
                          <a:pt x="156" y="687"/>
                        </a:lnTo>
                        <a:lnTo>
                          <a:pt x="163" y="707"/>
                        </a:lnTo>
                        <a:lnTo>
                          <a:pt x="169" y="727"/>
                        </a:lnTo>
                        <a:lnTo>
                          <a:pt x="174" y="747"/>
                        </a:lnTo>
                        <a:lnTo>
                          <a:pt x="178" y="761"/>
                        </a:lnTo>
                        <a:lnTo>
                          <a:pt x="179" y="769"/>
                        </a:lnTo>
                        <a:lnTo>
                          <a:pt x="180" y="773"/>
                        </a:lnTo>
                        <a:lnTo>
                          <a:pt x="182" y="778"/>
                        </a:lnTo>
                        <a:lnTo>
                          <a:pt x="186" y="783"/>
                        </a:lnTo>
                        <a:lnTo>
                          <a:pt x="192" y="787"/>
                        </a:lnTo>
                        <a:lnTo>
                          <a:pt x="198" y="790"/>
                        </a:lnTo>
                        <a:lnTo>
                          <a:pt x="207" y="791"/>
                        </a:lnTo>
                        <a:lnTo>
                          <a:pt x="218" y="790"/>
                        </a:lnTo>
                        <a:lnTo>
                          <a:pt x="231" y="786"/>
                        </a:lnTo>
                        <a:lnTo>
                          <a:pt x="232" y="786"/>
                        </a:lnTo>
                        <a:lnTo>
                          <a:pt x="234" y="785"/>
                        </a:lnTo>
                        <a:lnTo>
                          <a:pt x="233" y="776"/>
                        </a:lnTo>
                        <a:lnTo>
                          <a:pt x="224" y="758"/>
                        </a:lnTo>
                        <a:lnTo>
                          <a:pt x="217" y="740"/>
                        </a:lnTo>
                        <a:lnTo>
                          <a:pt x="208" y="715"/>
                        </a:lnTo>
                        <a:lnTo>
                          <a:pt x="198" y="685"/>
                        </a:lnTo>
                        <a:lnTo>
                          <a:pt x="188" y="653"/>
                        </a:lnTo>
                        <a:lnTo>
                          <a:pt x="177" y="622"/>
                        </a:lnTo>
                        <a:lnTo>
                          <a:pt x="169" y="596"/>
                        </a:lnTo>
                        <a:lnTo>
                          <a:pt x="163" y="576"/>
                        </a:lnTo>
                        <a:lnTo>
                          <a:pt x="160" y="566"/>
                        </a:lnTo>
                        <a:lnTo>
                          <a:pt x="157" y="548"/>
                        </a:lnTo>
                        <a:lnTo>
                          <a:pt x="149" y="508"/>
                        </a:lnTo>
                        <a:lnTo>
                          <a:pt x="137" y="453"/>
                        </a:lnTo>
                        <a:lnTo>
                          <a:pt x="125" y="387"/>
                        </a:lnTo>
                        <a:lnTo>
                          <a:pt x="113" y="321"/>
                        </a:lnTo>
                        <a:lnTo>
                          <a:pt x="102" y="258"/>
                        </a:lnTo>
                        <a:lnTo>
                          <a:pt x="95" y="207"/>
                        </a:lnTo>
                        <a:lnTo>
                          <a:pt x="92" y="173"/>
                        </a:lnTo>
                        <a:lnTo>
                          <a:pt x="92" y="124"/>
                        </a:lnTo>
                        <a:lnTo>
                          <a:pt x="91" y="77"/>
                        </a:lnTo>
                        <a:lnTo>
                          <a:pt x="90" y="41"/>
                        </a:lnTo>
                        <a:lnTo>
                          <a:pt x="90" y="28"/>
                        </a:lnTo>
                        <a:lnTo>
                          <a:pt x="89" y="26"/>
                        </a:lnTo>
                        <a:lnTo>
                          <a:pt x="87" y="22"/>
                        </a:lnTo>
                        <a:lnTo>
                          <a:pt x="83" y="16"/>
                        </a:lnTo>
                        <a:lnTo>
                          <a:pt x="78" y="9"/>
                        </a:lnTo>
                        <a:lnTo>
                          <a:pt x="73" y="3"/>
                        </a:lnTo>
                        <a:lnTo>
                          <a:pt x="68" y="0"/>
                        </a:lnTo>
                        <a:lnTo>
                          <a:pt x="61" y="0"/>
                        </a:lnTo>
                        <a:lnTo>
                          <a:pt x="56" y="5"/>
                        </a:lnTo>
                        <a:lnTo>
                          <a:pt x="48" y="19"/>
                        </a:lnTo>
                        <a:lnTo>
                          <a:pt x="44" y="25"/>
                        </a:lnTo>
                        <a:lnTo>
                          <a:pt x="42" y="28"/>
                        </a:lnTo>
                        <a:lnTo>
                          <a:pt x="41" y="27"/>
                        </a:lnTo>
                        <a:lnTo>
                          <a:pt x="39" y="23"/>
                        </a:lnTo>
                        <a:lnTo>
                          <a:pt x="36" y="18"/>
                        </a:lnTo>
                        <a:lnTo>
                          <a:pt x="32" y="13"/>
                        </a:lnTo>
                        <a:lnTo>
                          <a:pt x="27" y="8"/>
                        </a:lnTo>
                        <a:lnTo>
                          <a:pt x="21" y="4"/>
                        </a:lnTo>
                        <a:lnTo>
                          <a:pt x="16" y="3"/>
                        </a:lnTo>
                        <a:lnTo>
                          <a:pt x="11" y="5"/>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78" name="Freeform 332"/>
                  <p:cNvSpPr>
                    <a:spLocks/>
                  </p:cNvSpPr>
                  <p:nvPr/>
                </p:nvSpPr>
                <p:spPr bwMode="auto">
                  <a:xfrm>
                    <a:off x="3123" y="2653"/>
                    <a:ext cx="268" cy="311"/>
                  </a:xfrm>
                  <a:custGeom>
                    <a:avLst/>
                    <a:gdLst>
                      <a:gd name="T0" fmla="*/ 3 w 804"/>
                      <a:gd name="T1" fmla="*/ 69 h 934"/>
                      <a:gd name="T2" fmla="*/ 1 w 804"/>
                      <a:gd name="T3" fmla="*/ 80 h 934"/>
                      <a:gd name="T4" fmla="*/ 1 w 804"/>
                      <a:gd name="T5" fmla="*/ 100 h 934"/>
                      <a:gd name="T6" fmla="*/ 4 w 804"/>
                      <a:gd name="T7" fmla="*/ 144 h 934"/>
                      <a:gd name="T8" fmla="*/ 8 w 804"/>
                      <a:gd name="T9" fmla="*/ 165 h 934"/>
                      <a:gd name="T10" fmla="*/ 14 w 804"/>
                      <a:gd name="T11" fmla="*/ 192 h 934"/>
                      <a:gd name="T12" fmla="*/ 20 w 804"/>
                      <a:gd name="T13" fmla="*/ 224 h 934"/>
                      <a:gd name="T14" fmla="*/ 24 w 804"/>
                      <a:gd name="T15" fmla="*/ 247 h 934"/>
                      <a:gd name="T16" fmla="*/ 38 w 804"/>
                      <a:gd name="T17" fmla="*/ 289 h 934"/>
                      <a:gd name="T18" fmla="*/ 50 w 804"/>
                      <a:gd name="T19" fmla="*/ 311 h 934"/>
                      <a:gd name="T20" fmla="*/ 56 w 804"/>
                      <a:gd name="T21" fmla="*/ 311 h 934"/>
                      <a:gd name="T22" fmla="*/ 64 w 804"/>
                      <a:gd name="T23" fmla="*/ 311 h 934"/>
                      <a:gd name="T24" fmla="*/ 72 w 804"/>
                      <a:gd name="T25" fmla="*/ 311 h 934"/>
                      <a:gd name="T26" fmla="*/ 75 w 804"/>
                      <a:gd name="T27" fmla="*/ 310 h 934"/>
                      <a:gd name="T28" fmla="*/ 81 w 804"/>
                      <a:gd name="T29" fmla="*/ 308 h 934"/>
                      <a:gd name="T30" fmla="*/ 89 w 804"/>
                      <a:gd name="T31" fmla="*/ 304 h 934"/>
                      <a:gd name="T32" fmla="*/ 99 w 804"/>
                      <a:gd name="T33" fmla="*/ 299 h 934"/>
                      <a:gd name="T34" fmla="*/ 110 w 804"/>
                      <a:gd name="T35" fmla="*/ 294 h 934"/>
                      <a:gd name="T36" fmla="*/ 121 w 804"/>
                      <a:gd name="T37" fmla="*/ 288 h 934"/>
                      <a:gd name="T38" fmla="*/ 129 w 804"/>
                      <a:gd name="T39" fmla="*/ 284 h 934"/>
                      <a:gd name="T40" fmla="*/ 136 w 804"/>
                      <a:gd name="T41" fmla="*/ 280 h 934"/>
                      <a:gd name="T42" fmla="*/ 141 w 804"/>
                      <a:gd name="T43" fmla="*/ 276 h 934"/>
                      <a:gd name="T44" fmla="*/ 150 w 804"/>
                      <a:gd name="T45" fmla="*/ 272 h 934"/>
                      <a:gd name="T46" fmla="*/ 159 w 804"/>
                      <a:gd name="T47" fmla="*/ 268 h 934"/>
                      <a:gd name="T48" fmla="*/ 166 w 804"/>
                      <a:gd name="T49" fmla="*/ 265 h 934"/>
                      <a:gd name="T50" fmla="*/ 169 w 804"/>
                      <a:gd name="T51" fmla="*/ 264 h 934"/>
                      <a:gd name="T52" fmla="*/ 174 w 804"/>
                      <a:gd name="T53" fmla="*/ 262 h 934"/>
                      <a:gd name="T54" fmla="*/ 181 w 804"/>
                      <a:gd name="T55" fmla="*/ 259 h 934"/>
                      <a:gd name="T56" fmla="*/ 191 w 804"/>
                      <a:gd name="T57" fmla="*/ 255 h 934"/>
                      <a:gd name="T58" fmla="*/ 201 w 804"/>
                      <a:gd name="T59" fmla="*/ 250 h 934"/>
                      <a:gd name="T60" fmla="*/ 211 w 804"/>
                      <a:gd name="T61" fmla="*/ 246 h 934"/>
                      <a:gd name="T62" fmla="*/ 221 w 804"/>
                      <a:gd name="T63" fmla="*/ 241 h 934"/>
                      <a:gd name="T64" fmla="*/ 228 w 804"/>
                      <a:gd name="T65" fmla="*/ 236 h 934"/>
                      <a:gd name="T66" fmla="*/ 235 w 804"/>
                      <a:gd name="T67" fmla="*/ 231 h 934"/>
                      <a:gd name="T68" fmla="*/ 246 w 804"/>
                      <a:gd name="T69" fmla="*/ 224 h 934"/>
                      <a:gd name="T70" fmla="*/ 256 w 804"/>
                      <a:gd name="T71" fmla="*/ 219 h 934"/>
                      <a:gd name="T72" fmla="*/ 262 w 804"/>
                      <a:gd name="T73" fmla="*/ 216 h 934"/>
                      <a:gd name="T74" fmla="*/ 264 w 804"/>
                      <a:gd name="T75" fmla="*/ 211 h 934"/>
                      <a:gd name="T76" fmla="*/ 267 w 804"/>
                      <a:gd name="T77" fmla="*/ 187 h 934"/>
                      <a:gd name="T78" fmla="*/ 267 w 804"/>
                      <a:gd name="T79" fmla="*/ 161 h 934"/>
                      <a:gd name="T80" fmla="*/ 262 w 804"/>
                      <a:gd name="T81" fmla="*/ 106 h 934"/>
                      <a:gd name="T82" fmla="*/ 261 w 804"/>
                      <a:gd name="T83" fmla="*/ 80 h 934"/>
                      <a:gd name="T84" fmla="*/ 258 w 804"/>
                      <a:gd name="T85" fmla="*/ 19 h 934"/>
                      <a:gd name="T86" fmla="*/ 254 w 804"/>
                      <a:gd name="T87" fmla="*/ 1 h 934"/>
                      <a:gd name="T88" fmla="*/ 249 w 804"/>
                      <a:gd name="T89" fmla="*/ 0 h 934"/>
                      <a:gd name="T90" fmla="*/ 244 w 804"/>
                      <a:gd name="T91" fmla="*/ 1 h 934"/>
                      <a:gd name="T92" fmla="*/ 238 w 804"/>
                      <a:gd name="T93" fmla="*/ 4 h 934"/>
                      <a:gd name="T94" fmla="*/ 233 w 804"/>
                      <a:gd name="T95" fmla="*/ 7 h 934"/>
                      <a:gd name="T96" fmla="*/ 225 w 804"/>
                      <a:gd name="T97" fmla="*/ 11 h 934"/>
                      <a:gd name="T98" fmla="*/ 213 w 804"/>
                      <a:gd name="T99" fmla="*/ 16 h 934"/>
                      <a:gd name="T100" fmla="*/ 197 w 804"/>
                      <a:gd name="T101" fmla="*/ 21 h 934"/>
                      <a:gd name="T102" fmla="*/ 181 w 804"/>
                      <a:gd name="T103" fmla="*/ 26 h 934"/>
                      <a:gd name="T104" fmla="*/ 164 w 804"/>
                      <a:gd name="T105" fmla="*/ 31 h 934"/>
                      <a:gd name="T106" fmla="*/ 149 w 804"/>
                      <a:gd name="T107" fmla="*/ 36 h 934"/>
                      <a:gd name="T108" fmla="*/ 137 w 804"/>
                      <a:gd name="T109" fmla="*/ 39 h 934"/>
                      <a:gd name="T110" fmla="*/ 129 w 804"/>
                      <a:gd name="T111" fmla="*/ 40 h 934"/>
                      <a:gd name="T112" fmla="*/ 119 w 804"/>
                      <a:gd name="T113" fmla="*/ 42 h 934"/>
                      <a:gd name="T114" fmla="*/ 102 w 804"/>
                      <a:gd name="T115" fmla="*/ 44 h 934"/>
                      <a:gd name="T116" fmla="*/ 82 w 804"/>
                      <a:gd name="T117" fmla="*/ 48 h 934"/>
                      <a:gd name="T118" fmla="*/ 60 w 804"/>
                      <a:gd name="T119" fmla="*/ 52 h 934"/>
                      <a:gd name="T120" fmla="*/ 39 w 804"/>
                      <a:gd name="T121" fmla="*/ 56 h 934"/>
                      <a:gd name="T122" fmla="*/ 21 w 804"/>
                      <a:gd name="T123" fmla="*/ 61 h 934"/>
                      <a:gd name="T124" fmla="*/ 8 w 804"/>
                      <a:gd name="T125" fmla="*/ 65 h 9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4" h="934">
                        <a:moveTo>
                          <a:pt x="11" y="203"/>
                        </a:moveTo>
                        <a:lnTo>
                          <a:pt x="9" y="208"/>
                        </a:lnTo>
                        <a:lnTo>
                          <a:pt x="6" y="223"/>
                        </a:lnTo>
                        <a:lnTo>
                          <a:pt x="2" y="241"/>
                        </a:lnTo>
                        <a:lnTo>
                          <a:pt x="0" y="260"/>
                        </a:lnTo>
                        <a:lnTo>
                          <a:pt x="2" y="299"/>
                        </a:lnTo>
                        <a:lnTo>
                          <a:pt x="7" y="365"/>
                        </a:lnTo>
                        <a:lnTo>
                          <a:pt x="13" y="433"/>
                        </a:lnTo>
                        <a:lnTo>
                          <a:pt x="19" y="476"/>
                        </a:lnTo>
                        <a:lnTo>
                          <a:pt x="24" y="496"/>
                        </a:lnTo>
                        <a:lnTo>
                          <a:pt x="31" y="530"/>
                        </a:lnTo>
                        <a:lnTo>
                          <a:pt x="41" y="576"/>
                        </a:lnTo>
                        <a:lnTo>
                          <a:pt x="51" y="625"/>
                        </a:lnTo>
                        <a:lnTo>
                          <a:pt x="60" y="672"/>
                        </a:lnTo>
                        <a:lnTo>
                          <a:pt x="68" y="713"/>
                        </a:lnTo>
                        <a:lnTo>
                          <a:pt x="73" y="742"/>
                        </a:lnTo>
                        <a:lnTo>
                          <a:pt x="76" y="752"/>
                        </a:lnTo>
                        <a:lnTo>
                          <a:pt x="114" y="868"/>
                        </a:lnTo>
                        <a:lnTo>
                          <a:pt x="148" y="933"/>
                        </a:lnTo>
                        <a:lnTo>
                          <a:pt x="151" y="933"/>
                        </a:lnTo>
                        <a:lnTo>
                          <a:pt x="159" y="933"/>
                        </a:lnTo>
                        <a:lnTo>
                          <a:pt x="169" y="934"/>
                        </a:lnTo>
                        <a:lnTo>
                          <a:pt x="181" y="934"/>
                        </a:lnTo>
                        <a:lnTo>
                          <a:pt x="193" y="934"/>
                        </a:lnTo>
                        <a:lnTo>
                          <a:pt x="206" y="934"/>
                        </a:lnTo>
                        <a:lnTo>
                          <a:pt x="216" y="934"/>
                        </a:lnTo>
                        <a:lnTo>
                          <a:pt x="222" y="933"/>
                        </a:lnTo>
                        <a:lnTo>
                          <a:pt x="226" y="932"/>
                        </a:lnTo>
                        <a:lnTo>
                          <a:pt x="232" y="929"/>
                        </a:lnTo>
                        <a:lnTo>
                          <a:pt x="242" y="925"/>
                        </a:lnTo>
                        <a:lnTo>
                          <a:pt x="254" y="918"/>
                        </a:lnTo>
                        <a:lnTo>
                          <a:pt x="267" y="912"/>
                        </a:lnTo>
                        <a:lnTo>
                          <a:pt x="282" y="905"/>
                        </a:lnTo>
                        <a:lnTo>
                          <a:pt x="297" y="898"/>
                        </a:lnTo>
                        <a:lnTo>
                          <a:pt x="313" y="890"/>
                        </a:lnTo>
                        <a:lnTo>
                          <a:pt x="330" y="882"/>
                        </a:lnTo>
                        <a:lnTo>
                          <a:pt x="346" y="873"/>
                        </a:lnTo>
                        <a:lnTo>
                          <a:pt x="362" y="866"/>
                        </a:lnTo>
                        <a:lnTo>
                          <a:pt x="376" y="858"/>
                        </a:lnTo>
                        <a:lnTo>
                          <a:pt x="388" y="852"/>
                        </a:lnTo>
                        <a:lnTo>
                          <a:pt x="399" y="846"/>
                        </a:lnTo>
                        <a:lnTo>
                          <a:pt x="408" y="840"/>
                        </a:lnTo>
                        <a:lnTo>
                          <a:pt x="413" y="836"/>
                        </a:lnTo>
                        <a:lnTo>
                          <a:pt x="423" y="830"/>
                        </a:lnTo>
                        <a:lnTo>
                          <a:pt x="435" y="824"/>
                        </a:lnTo>
                        <a:lnTo>
                          <a:pt x="449" y="818"/>
                        </a:lnTo>
                        <a:lnTo>
                          <a:pt x="463" y="812"/>
                        </a:lnTo>
                        <a:lnTo>
                          <a:pt x="477" y="806"/>
                        </a:lnTo>
                        <a:lnTo>
                          <a:pt x="489" y="801"/>
                        </a:lnTo>
                        <a:lnTo>
                          <a:pt x="498" y="797"/>
                        </a:lnTo>
                        <a:lnTo>
                          <a:pt x="503" y="794"/>
                        </a:lnTo>
                        <a:lnTo>
                          <a:pt x="506" y="793"/>
                        </a:lnTo>
                        <a:lnTo>
                          <a:pt x="512" y="790"/>
                        </a:lnTo>
                        <a:lnTo>
                          <a:pt x="521" y="787"/>
                        </a:lnTo>
                        <a:lnTo>
                          <a:pt x="532" y="782"/>
                        </a:lnTo>
                        <a:lnTo>
                          <a:pt x="544" y="777"/>
                        </a:lnTo>
                        <a:lnTo>
                          <a:pt x="558" y="772"/>
                        </a:lnTo>
                        <a:lnTo>
                          <a:pt x="572" y="766"/>
                        </a:lnTo>
                        <a:lnTo>
                          <a:pt x="587" y="758"/>
                        </a:lnTo>
                        <a:lnTo>
                          <a:pt x="604" y="752"/>
                        </a:lnTo>
                        <a:lnTo>
                          <a:pt x="619" y="745"/>
                        </a:lnTo>
                        <a:lnTo>
                          <a:pt x="634" y="738"/>
                        </a:lnTo>
                        <a:lnTo>
                          <a:pt x="649" y="731"/>
                        </a:lnTo>
                        <a:lnTo>
                          <a:pt x="662" y="723"/>
                        </a:lnTo>
                        <a:lnTo>
                          <a:pt x="673" y="716"/>
                        </a:lnTo>
                        <a:lnTo>
                          <a:pt x="684" y="710"/>
                        </a:lnTo>
                        <a:lnTo>
                          <a:pt x="692" y="704"/>
                        </a:lnTo>
                        <a:lnTo>
                          <a:pt x="706" y="693"/>
                        </a:lnTo>
                        <a:lnTo>
                          <a:pt x="723" y="682"/>
                        </a:lnTo>
                        <a:lnTo>
                          <a:pt x="739" y="672"/>
                        </a:lnTo>
                        <a:lnTo>
                          <a:pt x="754" y="664"/>
                        </a:lnTo>
                        <a:lnTo>
                          <a:pt x="768" y="657"/>
                        </a:lnTo>
                        <a:lnTo>
                          <a:pt x="779" y="652"/>
                        </a:lnTo>
                        <a:lnTo>
                          <a:pt x="786" y="649"/>
                        </a:lnTo>
                        <a:lnTo>
                          <a:pt x="789" y="647"/>
                        </a:lnTo>
                        <a:lnTo>
                          <a:pt x="791" y="633"/>
                        </a:lnTo>
                        <a:lnTo>
                          <a:pt x="797" y="599"/>
                        </a:lnTo>
                        <a:lnTo>
                          <a:pt x="802" y="561"/>
                        </a:lnTo>
                        <a:lnTo>
                          <a:pt x="804" y="535"/>
                        </a:lnTo>
                        <a:lnTo>
                          <a:pt x="801" y="485"/>
                        </a:lnTo>
                        <a:lnTo>
                          <a:pt x="794" y="399"/>
                        </a:lnTo>
                        <a:lnTo>
                          <a:pt x="787" y="317"/>
                        </a:lnTo>
                        <a:lnTo>
                          <a:pt x="784" y="280"/>
                        </a:lnTo>
                        <a:lnTo>
                          <a:pt x="783" y="240"/>
                        </a:lnTo>
                        <a:lnTo>
                          <a:pt x="779" y="151"/>
                        </a:lnTo>
                        <a:lnTo>
                          <a:pt x="773" y="58"/>
                        </a:lnTo>
                        <a:lnTo>
                          <a:pt x="767" y="9"/>
                        </a:lnTo>
                        <a:lnTo>
                          <a:pt x="763" y="4"/>
                        </a:lnTo>
                        <a:lnTo>
                          <a:pt x="757" y="1"/>
                        </a:lnTo>
                        <a:lnTo>
                          <a:pt x="748" y="0"/>
                        </a:lnTo>
                        <a:lnTo>
                          <a:pt x="740" y="1"/>
                        </a:lnTo>
                        <a:lnTo>
                          <a:pt x="731" y="3"/>
                        </a:lnTo>
                        <a:lnTo>
                          <a:pt x="722" y="7"/>
                        </a:lnTo>
                        <a:lnTo>
                          <a:pt x="713" y="11"/>
                        </a:lnTo>
                        <a:lnTo>
                          <a:pt x="706" y="17"/>
                        </a:lnTo>
                        <a:lnTo>
                          <a:pt x="700" y="22"/>
                        </a:lnTo>
                        <a:lnTo>
                          <a:pt x="689" y="28"/>
                        </a:lnTo>
                        <a:lnTo>
                          <a:pt x="674" y="34"/>
                        </a:lnTo>
                        <a:lnTo>
                          <a:pt x="657" y="41"/>
                        </a:lnTo>
                        <a:lnTo>
                          <a:pt x="638" y="48"/>
                        </a:lnTo>
                        <a:lnTo>
                          <a:pt x="615" y="55"/>
                        </a:lnTo>
                        <a:lnTo>
                          <a:pt x="591" y="63"/>
                        </a:lnTo>
                        <a:lnTo>
                          <a:pt x="567" y="71"/>
                        </a:lnTo>
                        <a:lnTo>
                          <a:pt x="542" y="79"/>
                        </a:lnTo>
                        <a:lnTo>
                          <a:pt x="517" y="86"/>
                        </a:lnTo>
                        <a:lnTo>
                          <a:pt x="493" y="93"/>
                        </a:lnTo>
                        <a:lnTo>
                          <a:pt x="469" y="100"/>
                        </a:lnTo>
                        <a:lnTo>
                          <a:pt x="447" y="107"/>
                        </a:lnTo>
                        <a:lnTo>
                          <a:pt x="427" y="112"/>
                        </a:lnTo>
                        <a:lnTo>
                          <a:pt x="411" y="116"/>
                        </a:lnTo>
                        <a:lnTo>
                          <a:pt x="397" y="119"/>
                        </a:lnTo>
                        <a:lnTo>
                          <a:pt x="388" y="120"/>
                        </a:lnTo>
                        <a:lnTo>
                          <a:pt x="375" y="123"/>
                        </a:lnTo>
                        <a:lnTo>
                          <a:pt x="357" y="125"/>
                        </a:lnTo>
                        <a:lnTo>
                          <a:pt x="333" y="129"/>
                        </a:lnTo>
                        <a:lnTo>
                          <a:pt x="306" y="133"/>
                        </a:lnTo>
                        <a:lnTo>
                          <a:pt x="277" y="138"/>
                        </a:lnTo>
                        <a:lnTo>
                          <a:pt x="245" y="144"/>
                        </a:lnTo>
                        <a:lnTo>
                          <a:pt x="213" y="150"/>
                        </a:lnTo>
                        <a:lnTo>
                          <a:pt x="180" y="156"/>
                        </a:lnTo>
                        <a:lnTo>
                          <a:pt x="147" y="162"/>
                        </a:lnTo>
                        <a:lnTo>
                          <a:pt x="117" y="168"/>
                        </a:lnTo>
                        <a:lnTo>
                          <a:pt x="88" y="175"/>
                        </a:lnTo>
                        <a:lnTo>
                          <a:pt x="62" y="183"/>
                        </a:lnTo>
                        <a:lnTo>
                          <a:pt x="40" y="190"/>
                        </a:lnTo>
                        <a:lnTo>
                          <a:pt x="23" y="196"/>
                        </a:lnTo>
                        <a:lnTo>
                          <a:pt x="11" y="203"/>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79" name="Freeform 333"/>
                  <p:cNvSpPr>
                    <a:spLocks/>
                  </p:cNvSpPr>
                  <p:nvPr/>
                </p:nvSpPr>
                <p:spPr bwMode="auto">
                  <a:xfrm>
                    <a:off x="3409" y="2671"/>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6 h 467"/>
                      <a:gd name="T12" fmla="*/ 39 w 835"/>
                      <a:gd name="T13" fmla="*/ 95 h 467"/>
                      <a:gd name="T14" fmla="*/ 50 w 835"/>
                      <a:gd name="T15" fmla="*/ 109 h 467"/>
                      <a:gd name="T16" fmla="*/ 60 w 835"/>
                      <a:gd name="T17" fmla="*/ 122 h 467"/>
                      <a:gd name="T18" fmla="*/ 66 w 835"/>
                      <a:gd name="T19" fmla="*/ 132 h 467"/>
                      <a:gd name="T20" fmla="*/ 67 w 835"/>
                      <a:gd name="T21" fmla="*/ 134 h 467"/>
                      <a:gd name="T22" fmla="*/ 70 w 835"/>
                      <a:gd name="T23" fmla="*/ 137 h 467"/>
                      <a:gd name="T24" fmla="*/ 77 w 835"/>
                      <a:gd name="T25" fmla="*/ 141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3 h 467"/>
                      <a:gd name="T40" fmla="*/ 239 w 835"/>
                      <a:gd name="T41" fmla="*/ 108 h 467"/>
                      <a:gd name="T42" fmla="*/ 256 w 835"/>
                      <a:gd name="T43" fmla="*/ 101 h 467"/>
                      <a:gd name="T44" fmla="*/ 268 w 835"/>
                      <a:gd name="T45" fmla="*/ 94 h 467"/>
                      <a:gd name="T46" fmla="*/ 272 w 835"/>
                      <a:gd name="T47" fmla="*/ 86 h 467"/>
                      <a:gd name="T48" fmla="*/ 276 w 835"/>
                      <a:gd name="T49" fmla="*/ 76 h 467"/>
                      <a:gd name="T50" fmla="*/ 277 w 835"/>
                      <a:gd name="T51" fmla="*/ 68 h 467"/>
                      <a:gd name="T52" fmla="*/ 278 w 835"/>
                      <a:gd name="T53" fmla="*/ 64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1 h 467"/>
                      <a:gd name="T66" fmla="*/ 202 w 835"/>
                      <a:gd name="T67" fmla="*/ 47 h 467"/>
                      <a:gd name="T68" fmla="*/ 182 w 835"/>
                      <a:gd name="T69" fmla="*/ 43 h 467"/>
                      <a:gd name="T70" fmla="*/ 160 w 835"/>
                      <a:gd name="T71" fmla="*/ 38 h 467"/>
                      <a:gd name="T72" fmla="*/ 138 w 835"/>
                      <a:gd name="T73" fmla="*/ 33 h 467"/>
                      <a:gd name="T74" fmla="*/ 116 w 835"/>
                      <a:gd name="T75" fmla="*/ 27 h 467"/>
                      <a:gd name="T76" fmla="*/ 92 w 835"/>
                      <a:gd name="T77" fmla="*/ 22 h 467"/>
                      <a:gd name="T78" fmla="*/ 69 w 835"/>
                      <a:gd name="T79" fmla="*/ 16 h 467"/>
                      <a:gd name="T80" fmla="*/ 45 w 835"/>
                      <a:gd name="T81" fmla="*/ 11 h 467"/>
                      <a:gd name="T82" fmla="*/ 23 w 835"/>
                      <a:gd name="T83" fmla="*/ 6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2"/>
                        </a:lnTo>
                        <a:lnTo>
                          <a:pt x="0" y="40"/>
                        </a:lnTo>
                        <a:lnTo>
                          <a:pt x="1" y="84"/>
                        </a:lnTo>
                        <a:lnTo>
                          <a:pt x="7" y="138"/>
                        </a:lnTo>
                        <a:lnTo>
                          <a:pt x="12" y="153"/>
                        </a:lnTo>
                        <a:lnTo>
                          <a:pt x="21" y="171"/>
                        </a:lnTo>
                        <a:lnTo>
                          <a:pt x="32" y="189"/>
                        </a:lnTo>
                        <a:lnTo>
                          <a:pt x="45" y="208"/>
                        </a:lnTo>
                        <a:lnTo>
                          <a:pt x="60" y="225"/>
                        </a:lnTo>
                        <a:lnTo>
                          <a:pt x="75" y="242"/>
                        </a:lnTo>
                        <a:lnTo>
                          <a:pt x="89" y="258"/>
                        </a:lnTo>
                        <a:lnTo>
                          <a:pt x="103" y="271"/>
                        </a:lnTo>
                        <a:lnTo>
                          <a:pt x="117" y="286"/>
                        </a:lnTo>
                        <a:lnTo>
                          <a:pt x="132" y="305"/>
                        </a:lnTo>
                        <a:lnTo>
                          <a:pt x="149" y="327"/>
                        </a:lnTo>
                        <a:lnTo>
                          <a:pt x="164" y="348"/>
                        </a:lnTo>
                        <a:lnTo>
                          <a:pt x="179" y="369"/>
                        </a:lnTo>
                        <a:lnTo>
                          <a:pt x="191" y="386"/>
                        </a:lnTo>
                        <a:lnTo>
                          <a:pt x="198" y="398"/>
                        </a:lnTo>
                        <a:lnTo>
                          <a:pt x="201" y="403"/>
                        </a:lnTo>
                        <a:lnTo>
                          <a:pt x="202" y="404"/>
                        </a:lnTo>
                        <a:lnTo>
                          <a:pt x="206" y="407"/>
                        </a:lnTo>
                        <a:lnTo>
                          <a:pt x="211" y="412"/>
                        </a:lnTo>
                        <a:lnTo>
                          <a:pt x="220" y="418"/>
                        </a:lnTo>
                        <a:lnTo>
                          <a:pt x="230" y="424"/>
                        </a:lnTo>
                        <a:lnTo>
                          <a:pt x="242" y="431"/>
                        </a:lnTo>
                        <a:lnTo>
                          <a:pt x="255" y="440"/>
                        </a:lnTo>
                        <a:lnTo>
                          <a:pt x="272" y="447"/>
                        </a:lnTo>
                        <a:lnTo>
                          <a:pt x="288" y="453"/>
                        </a:lnTo>
                        <a:lnTo>
                          <a:pt x="308" y="459"/>
                        </a:lnTo>
                        <a:lnTo>
                          <a:pt x="328" y="463"/>
                        </a:lnTo>
                        <a:lnTo>
                          <a:pt x="350" y="466"/>
                        </a:lnTo>
                        <a:lnTo>
                          <a:pt x="373" y="467"/>
                        </a:lnTo>
                        <a:lnTo>
                          <a:pt x="397" y="465"/>
                        </a:lnTo>
                        <a:lnTo>
                          <a:pt x="423" y="461"/>
                        </a:lnTo>
                        <a:lnTo>
                          <a:pt x="449" y="453"/>
                        </a:lnTo>
                        <a:lnTo>
                          <a:pt x="649" y="348"/>
                        </a:lnTo>
                        <a:lnTo>
                          <a:pt x="655" y="346"/>
                        </a:lnTo>
                        <a:lnTo>
                          <a:pt x="671" y="341"/>
                        </a:lnTo>
                        <a:lnTo>
                          <a:pt x="692" y="334"/>
                        </a:lnTo>
                        <a:lnTo>
                          <a:pt x="718" y="325"/>
                        </a:lnTo>
                        <a:lnTo>
                          <a:pt x="746" y="314"/>
                        </a:lnTo>
                        <a:lnTo>
                          <a:pt x="770" y="303"/>
                        </a:lnTo>
                        <a:lnTo>
                          <a:pt x="791" y="293"/>
                        </a:lnTo>
                        <a:lnTo>
                          <a:pt x="804" y="282"/>
                        </a:lnTo>
                        <a:lnTo>
                          <a:pt x="812" y="271"/>
                        </a:lnTo>
                        <a:lnTo>
                          <a:pt x="818" y="258"/>
                        </a:lnTo>
                        <a:lnTo>
                          <a:pt x="824" y="243"/>
                        </a:lnTo>
                        <a:lnTo>
                          <a:pt x="828" y="229"/>
                        </a:lnTo>
                        <a:lnTo>
                          <a:pt x="831" y="216"/>
                        </a:lnTo>
                        <a:lnTo>
                          <a:pt x="833" y="204"/>
                        </a:lnTo>
                        <a:lnTo>
                          <a:pt x="835" y="197"/>
                        </a:lnTo>
                        <a:lnTo>
                          <a:pt x="835" y="194"/>
                        </a:lnTo>
                        <a:lnTo>
                          <a:pt x="834" y="194"/>
                        </a:lnTo>
                        <a:lnTo>
                          <a:pt x="830" y="193"/>
                        </a:lnTo>
                        <a:lnTo>
                          <a:pt x="823" y="191"/>
                        </a:lnTo>
                        <a:lnTo>
                          <a:pt x="813" y="189"/>
                        </a:lnTo>
                        <a:lnTo>
                          <a:pt x="801" y="187"/>
                        </a:lnTo>
                        <a:lnTo>
                          <a:pt x="787" y="184"/>
                        </a:lnTo>
                        <a:lnTo>
                          <a:pt x="771" y="180"/>
                        </a:lnTo>
                        <a:lnTo>
                          <a:pt x="753" y="176"/>
                        </a:lnTo>
                        <a:lnTo>
                          <a:pt x="732" y="172"/>
                        </a:lnTo>
                        <a:lnTo>
                          <a:pt x="710" y="166"/>
                        </a:lnTo>
                        <a:lnTo>
                          <a:pt x="686" y="160"/>
                        </a:lnTo>
                        <a:lnTo>
                          <a:pt x="661" y="155"/>
                        </a:lnTo>
                        <a:lnTo>
                          <a:pt x="634" y="149"/>
                        </a:lnTo>
                        <a:lnTo>
                          <a:pt x="606" y="143"/>
                        </a:lnTo>
                        <a:lnTo>
                          <a:pt x="576" y="136"/>
                        </a:lnTo>
                        <a:lnTo>
                          <a:pt x="546" y="129"/>
                        </a:lnTo>
                        <a:lnTo>
                          <a:pt x="515" y="121"/>
                        </a:lnTo>
                        <a:lnTo>
                          <a:pt x="482" y="114"/>
                        </a:lnTo>
                        <a:lnTo>
                          <a:pt x="449" y="106"/>
                        </a:lnTo>
                        <a:lnTo>
                          <a:pt x="415" y="99"/>
                        </a:lnTo>
                        <a:lnTo>
                          <a:pt x="381" y="91"/>
                        </a:lnTo>
                        <a:lnTo>
                          <a:pt x="347" y="82"/>
                        </a:lnTo>
                        <a:lnTo>
                          <a:pt x="312" y="74"/>
                        </a:lnTo>
                        <a:lnTo>
                          <a:pt x="276" y="66"/>
                        </a:lnTo>
                        <a:lnTo>
                          <a:pt x="241" y="58"/>
                        </a:lnTo>
                        <a:lnTo>
                          <a:pt x="206" y="49"/>
                        </a:lnTo>
                        <a:lnTo>
                          <a:pt x="171" y="41"/>
                        </a:lnTo>
                        <a:lnTo>
                          <a:pt x="136" y="33"/>
                        </a:lnTo>
                        <a:lnTo>
                          <a:pt x="103" y="25"/>
                        </a:lnTo>
                        <a:lnTo>
                          <a:pt x="69" y="17"/>
                        </a:lnTo>
                        <a:lnTo>
                          <a:pt x="36" y="8"/>
                        </a:lnTo>
                        <a:lnTo>
                          <a:pt x="4"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0" name="Freeform 334"/>
                  <p:cNvSpPr>
                    <a:spLocks/>
                  </p:cNvSpPr>
                  <p:nvPr/>
                </p:nvSpPr>
                <p:spPr bwMode="auto">
                  <a:xfrm>
                    <a:off x="3409" y="2663"/>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5 h 467"/>
                      <a:gd name="T12" fmla="*/ 39 w 835"/>
                      <a:gd name="T13" fmla="*/ 95 h 467"/>
                      <a:gd name="T14" fmla="*/ 50 w 835"/>
                      <a:gd name="T15" fmla="*/ 108 h 467"/>
                      <a:gd name="T16" fmla="*/ 60 w 835"/>
                      <a:gd name="T17" fmla="*/ 122 h 467"/>
                      <a:gd name="T18" fmla="*/ 66 w 835"/>
                      <a:gd name="T19" fmla="*/ 132 h 467"/>
                      <a:gd name="T20" fmla="*/ 67 w 835"/>
                      <a:gd name="T21" fmla="*/ 134 h 467"/>
                      <a:gd name="T22" fmla="*/ 70 w 835"/>
                      <a:gd name="T23" fmla="*/ 136 h 467"/>
                      <a:gd name="T24" fmla="*/ 77 w 835"/>
                      <a:gd name="T25" fmla="*/ 140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4 h 467"/>
                      <a:gd name="T40" fmla="*/ 239 w 835"/>
                      <a:gd name="T41" fmla="*/ 108 h 467"/>
                      <a:gd name="T42" fmla="*/ 256 w 835"/>
                      <a:gd name="T43" fmla="*/ 101 h 467"/>
                      <a:gd name="T44" fmla="*/ 268 w 835"/>
                      <a:gd name="T45" fmla="*/ 94 h 467"/>
                      <a:gd name="T46" fmla="*/ 272 w 835"/>
                      <a:gd name="T47" fmla="*/ 85 h 467"/>
                      <a:gd name="T48" fmla="*/ 276 w 835"/>
                      <a:gd name="T49" fmla="*/ 76 h 467"/>
                      <a:gd name="T50" fmla="*/ 277 w 835"/>
                      <a:gd name="T51" fmla="*/ 68 h 467"/>
                      <a:gd name="T52" fmla="*/ 278 w 835"/>
                      <a:gd name="T53" fmla="*/ 65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2 h 467"/>
                      <a:gd name="T66" fmla="*/ 202 w 835"/>
                      <a:gd name="T67" fmla="*/ 47 h 467"/>
                      <a:gd name="T68" fmla="*/ 182 w 835"/>
                      <a:gd name="T69" fmla="*/ 43 h 467"/>
                      <a:gd name="T70" fmla="*/ 160 w 835"/>
                      <a:gd name="T71" fmla="*/ 38 h 467"/>
                      <a:gd name="T72" fmla="*/ 138 w 835"/>
                      <a:gd name="T73" fmla="*/ 33 h 467"/>
                      <a:gd name="T74" fmla="*/ 116 w 835"/>
                      <a:gd name="T75" fmla="*/ 28 h 467"/>
                      <a:gd name="T76" fmla="*/ 92 w 835"/>
                      <a:gd name="T77" fmla="*/ 22 h 467"/>
                      <a:gd name="T78" fmla="*/ 69 w 835"/>
                      <a:gd name="T79" fmla="*/ 16 h 467"/>
                      <a:gd name="T80" fmla="*/ 45 w 835"/>
                      <a:gd name="T81" fmla="*/ 11 h 467"/>
                      <a:gd name="T82" fmla="*/ 23 w 835"/>
                      <a:gd name="T83" fmla="*/ 5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1"/>
                        </a:lnTo>
                        <a:lnTo>
                          <a:pt x="0" y="41"/>
                        </a:lnTo>
                        <a:lnTo>
                          <a:pt x="1" y="85"/>
                        </a:lnTo>
                        <a:lnTo>
                          <a:pt x="7" y="138"/>
                        </a:lnTo>
                        <a:lnTo>
                          <a:pt x="12" y="154"/>
                        </a:lnTo>
                        <a:lnTo>
                          <a:pt x="21" y="171"/>
                        </a:lnTo>
                        <a:lnTo>
                          <a:pt x="32" y="189"/>
                        </a:lnTo>
                        <a:lnTo>
                          <a:pt x="45" y="207"/>
                        </a:lnTo>
                        <a:lnTo>
                          <a:pt x="60" y="225"/>
                        </a:lnTo>
                        <a:lnTo>
                          <a:pt x="75" y="243"/>
                        </a:lnTo>
                        <a:lnTo>
                          <a:pt x="89" y="257"/>
                        </a:lnTo>
                        <a:lnTo>
                          <a:pt x="103" y="271"/>
                        </a:lnTo>
                        <a:lnTo>
                          <a:pt x="117" y="285"/>
                        </a:lnTo>
                        <a:lnTo>
                          <a:pt x="132" y="304"/>
                        </a:lnTo>
                        <a:lnTo>
                          <a:pt x="149" y="326"/>
                        </a:lnTo>
                        <a:lnTo>
                          <a:pt x="164" y="348"/>
                        </a:lnTo>
                        <a:lnTo>
                          <a:pt x="179" y="368"/>
                        </a:lnTo>
                        <a:lnTo>
                          <a:pt x="191" y="386"/>
                        </a:lnTo>
                        <a:lnTo>
                          <a:pt x="198" y="398"/>
                        </a:lnTo>
                        <a:lnTo>
                          <a:pt x="201" y="402"/>
                        </a:lnTo>
                        <a:lnTo>
                          <a:pt x="202" y="403"/>
                        </a:lnTo>
                        <a:lnTo>
                          <a:pt x="206" y="406"/>
                        </a:lnTo>
                        <a:lnTo>
                          <a:pt x="211" y="411"/>
                        </a:lnTo>
                        <a:lnTo>
                          <a:pt x="220" y="417"/>
                        </a:lnTo>
                        <a:lnTo>
                          <a:pt x="230" y="423"/>
                        </a:lnTo>
                        <a:lnTo>
                          <a:pt x="242" y="432"/>
                        </a:lnTo>
                        <a:lnTo>
                          <a:pt x="255" y="439"/>
                        </a:lnTo>
                        <a:lnTo>
                          <a:pt x="272" y="446"/>
                        </a:lnTo>
                        <a:lnTo>
                          <a:pt x="288" y="453"/>
                        </a:lnTo>
                        <a:lnTo>
                          <a:pt x="308" y="458"/>
                        </a:lnTo>
                        <a:lnTo>
                          <a:pt x="328" y="464"/>
                        </a:lnTo>
                        <a:lnTo>
                          <a:pt x="350" y="466"/>
                        </a:lnTo>
                        <a:lnTo>
                          <a:pt x="373" y="467"/>
                        </a:lnTo>
                        <a:lnTo>
                          <a:pt x="397" y="465"/>
                        </a:lnTo>
                        <a:lnTo>
                          <a:pt x="423" y="460"/>
                        </a:lnTo>
                        <a:lnTo>
                          <a:pt x="449" y="452"/>
                        </a:lnTo>
                        <a:lnTo>
                          <a:pt x="649" y="350"/>
                        </a:lnTo>
                        <a:lnTo>
                          <a:pt x="655" y="348"/>
                        </a:lnTo>
                        <a:lnTo>
                          <a:pt x="671" y="342"/>
                        </a:lnTo>
                        <a:lnTo>
                          <a:pt x="692" y="335"/>
                        </a:lnTo>
                        <a:lnTo>
                          <a:pt x="718" y="325"/>
                        </a:lnTo>
                        <a:lnTo>
                          <a:pt x="746" y="315"/>
                        </a:lnTo>
                        <a:lnTo>
                          <a:pt x="770" y="303"/>
                        </a:lnTo>
                        <a:lnTo>
                          <a:pt x="791" y="292"/>
                        </a:lnTo>
                        <a:lnTo>
                          <a:pt x="804" y="282"/>
                        </a:lnTo>
                        <a:lnTo>
                          <a:pt x="812" y="271"/>
                        </a:lnTo>
                        <a:lnTo>
                          <a:pt x="818" y="257"/>
                        </a:lnTo>
                        <a:lnTo>
                          <a:pt x="824" y="243"/>
                        </a:lnTo>
                        <a:lnTo>
                          <a:pt x="828" y="228"/>
                        </a:lnTo>
                        <a:lnTo>
                          <a:pt x="831" y="215"/>
                        </a:lnTo>
                        <a:lnTo>
                          <a:pt x="833" y="205"/>
                        </a:lnTo>
                        <a:lnTo>
                          <a:pt x="835" y="198"/>
                        </a:lnTo>
                        <a:lnTo>
                          <a:pt x="835" y="195"/>
                        </a:lnTo>
                        <a:lnTo>
                          <a:pt x="834" y="195"/>
                        </a:lnTo>
                        <a:lnTo>
                          <a:pt x="830" y="194"/>
                        </a:lnTo>
                        <a:lnTo>
                          <a:pt x="823" y="192"/>
                        </a:lnTo>
                        <a:lnTo>
                          <a:pt x="813" y="189"/>
                        </a:lnTo>
                        <a:lnTo>
                          <a:pt x="801" y="187"/>
                        </a:lnTo>
                        <a:lnTo>
                          <a:pt x="787" y="184"/>
                        </a:lnTo>
                        <a:lnTo>
                          <a:pt x="771" y="180"/>
                        </a:lnTo>
                        <a:lnTo>
                          <a:pt x="753" y="176"/>
                        </a:lnTo>
                        <a:lnTo>
                          <a:pt x="732" y="172"/>
                        </a:lnTo>
                        <a:lnTo>
                          <a:pt x="710" y="167"/>
                        </a:lnTo>
                        <a:lnTo>
                          <a:pt x="686" y="161"/>
                        </a:lnTo>
                        <a:lnTo>
                          <a:pt x="661" y="156"/>
                        </a:lnTo>
                        <a:lnTo>
                          <a:pt x="634" y="149"/>
                        </a:lnTo>
                        <a:lnTo>
                          <a:pt x="606" y="143"/>
                        </a:lnTo>
                        <a:lnTo>
                          <a:pt x="576" y="136"/>
                        </a:lnTo>
                        <a:lnTo>
                          <a:pt x="546" y="129"/>
                        </a:lnTo>
                        <a:lnTo>
                          <a:pt x="515" y="122"/>
                        </a:lnTo>
                        <a:lnTo>
                          <a:pt x="482" y="115"/>
                        </a:lnTo>
                        <a:lnTo>
                          <a:pt x="449" y="106"/>
                        </a:lnTo>
                        <a:lnTo>
                          <a:pt x="415" y="99"/>
                        </a:lnTo>
                        <a:lnTo>
                          <a:pt x="381" y="91"/>
                        </a:lnTo>
                        <a:lnTo>
                          <a:pt x="347" y="83"/>
                        </a:lnTo>
                        <a:lnTo>
                          <a:pt x="312" y="75"/>
                        </a:lnTo>
                        <a:lnTo>
                          <a:pt x="276" y="66"/>
                        </a:lnTo>
                        <a:lnTo>
                          <a:pt x="241" y="58"/>
                        </a:lnTo>
                        <a:lnTo>
                          <a:pt x="206" y="49"/>
                        </a:lnTo>
                        <a:lnTo>
                          <a:pt x="171" y="41"/>
                        </a:lnTo>
                        <a:lnTo>
                          <a:pt x="136" y="32"/>
                        </a:lnTo>
                        <a:lnTo>
                          <a:pt x="103" y="24"/>
                        </a:lnTo>
                        <a:lnTo>
                          <a:pt x="69" y="16"/>
                        </a:lnTo>
                        <a:lnTo>
                          <a:pt x="36" y="8"/>
                        </a:lnTo>
                        <a:lnTo>
                          <a:pt x="4" y="0"/>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1" name="Freeform 335"/>
                  <p:cNvSpPr>
                    <a:spLocks/>
                  </p:cNvSpPr>
                  <p:nvPr/>
                </p:nvSpPr>
                <p:spPr bwMode="auto">
                  <a:xfrm>
                    <a:off x="3147" y="2680"/>
                    <a:ext cx="216" cy="66"/>
                  </a:xfrm>
                  <a:custGeom>
                    <a:avLst/>
                    <a:gdLst>
                      <a:gd name="T0" fmla="*/ 0 w 647"/>
                      <a:gd name="T1" fmla="*/ 63 h 198"/>
                      <a:gd name="T2" fmla="*/ 2 w 647"/>
                      <a:gd name="T3" fmla="*/ 62 h 198"/>
                      <a:gd name="T4" fmla="*/ 8 w 647"/>
                      <a:gd name="T5" fmla="*/ 61 h 198"/>
                      <a:gd name="T6" fmla="*/ 18 w 647"/>
                      <a:gd name="T7" fmla="*/ 58 h 198"/>
                      <a:gd name="T8" fmla="*/ 30 w 647"/>
                      <a:gd name="T9" fmla="*/ 55 h 198"/>
                      <a:gd name="T10" fmla="*/ 45 w 647"/>
                      <a:gd name="T11" fmla="*/ 52 h 198"/>
                      <a:gd name="T12" fmla="*/ 61 w 647"/>
                      <a:gd name="T13" fmla="*/ 47 h 198"/>
                      <a:gd name="T14" fmla="*/ 79 w 647"/>
                      <a:gd name="T15" fmla="*/ 42 h 198"/>
                      <a:gd name="T16" fmla="*/ 98 w 647"/>
                      <a:gd name="T17" fmla="*/ 38 h 198"/>
                      <a:gd name="T18" fmla="*/ 117 w 647"/>
                      <a:gd name="T19" fmla="*/ 32 h 198"/>
                      <a:gd name="T20" fmla="*/ 136 w 647"/>
                      <a:gd name="T21" fmla="*/ 27 h 198"/>
                      <a:gd name="T22" fmla="*/ 154 w 647"/>
                      <a:gd name="T23" fmla="*/ 22 h 198"/>
                      <a:gd name="T24" fmla="*/ 170 w 647"/>
                      <a:gd name="T25" fmla="*/ 17 h 198"/>
                      <a:gd name="T26" fmla="*/ 185 w 647"/>
                      <a:gd name="T27" fmla="*/ 12 h 198"/>
                      <a:gd name="T28" fmla="*/ 198 w 647"/>
                      <a:gd name="T29" fmla="*/ 7 h 198"/>
                      <a:gd name="T30" fmla="*/ 208 w 647"/>
                      <a:gd name="T31" fmla="*/ 3 h 198"/>
                      <a:gd name="T32" fmla="*/ 214 w 647"/>
                      <a:gd name="T33" fmla="*/ 0 h 198"/>
                      <a:gd name="T34" fmla="*/ 216 w 647"/>
                      <a:gd name="T35" fmla="*/ 3 h 198"/>
                      <a:gd name="T36" fmla="*/ 215 w 647"/>
                      <a:gd name="T37" fmla="*/ 3 h 198"/>
                      <a:gd name="T38" fmla="*/ 212 w 647"/>
                      <a:gd name="T39" fmla="*/ 4 h 198"/>
                      <a:gd name="T40" fmla="*/ 208 w 647"/>
                      <a:gd name="T41" fmla="*/ 6 h 198"/>
                      <a:gd name="T42" fmla="*/ 201 w 647"/>
                      <a:gd name="T43" fmla="*/ 9 h 198"/>
                      <a:gd name="T44" fmla="*/ 193 w 647"/>
                      <a:gd name="T45" fmla="*/ 12 h 198"/>
                      <a:gd name="T46" fmla="*/ 183 w 647"/>
                      <a:gd name="T47" fmla="*/ 16 h 198"/>
                      <a:gd name="T48" fmla="*/ 172 w 647"/>
                      <a:gd name="T49" fmla="*/ 20 h 198"/>
                      <a:gd name="T50" fmla="*/ 159 w 647"/>
                      <a:gd name="T51" fmla="*/ 25 h 198"/>
                      <a:gd name="T52" fmla="*/ 144 w 647"/>
                      <a:gd name="T53" fmla="*/ 30 h 198"/>
                      <a:gd name="T54" fmla="*/ 128 w 647"/>
                      <a:gd name="T55" fmla="*/ 35 h 198"/>
                      <a:gd name="T56" fmla="*/ 111 w 647"/>
                      <a:gd name="T57" fmla="*/ 40 h 198"/>
                      <a:gd name="T58" fmla="*/ 92 w 647"/>
                      <a:gd name="T59" fmla="*/ 45 h 198"/>
                      <a:gd name="T60" fmla="*/ 72 w 647"/>
                      <a:gd name="T61" fmla="*/ 51 h 198"/>
                      <a:gd name="T62" fmla="*/ 50 w 647"/>
                      <a:gd name="T63" fmla="*/ 56 h 198"/>
                      <a:gd name="T64" fmla="*/ 28 w 647"/>
                      <a:gd name="T65" fmla="*/ 61 h 198"/>
                      <a:gd name="T66" fmla="*/ 4 w 647"/>
                      <a:gd name="T67" fmla="*/ 66 h 198"/>
                      <a:gd name="T68" fmla="*/ 0 w 647"/>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7" h="198">
                        <a:moveTo>
                          <a:pt x="0" y="189"/>
                        </a:moveTo>
                        <a:lnTo>
                          <a:pt x="7" y="187"/>
                        </a:lnTo>
                        <a:lnTo>
                          <a:pt x="25" y="183"/>
                        </a:lnTo>
                        <a:lnTo>
                          <a:pt x="54" y="175"/>
                        </a:lnTo>
                        <a:lnTo>
                          <a:pt x="91" y="166"/>
                        </a:lnTo>
                        <a:lnTo>
                          <a:pt x="134" y="155"/>
                        </a:lnTo>
                        <a:lnTo>
                          <a:pt x="184" y="142"/>
                        </a:lnTo>
                        <a:lnTo>
                          <a:pt x="237" y="127"/>
                        </a:lnTo>
                        <a:lnTo>
                          <a:pt x="294" y="113"/>
                        </a:lnTo>
                        <a:lnTo>
                          <a:pt x="350" y="96"/>
                        </a:lnTo>
                        <a:lnTo>
                          <a:pt x="407" y="81"/>
                        </a:lnTo>
                        <a:lnTo>
                          <a:pt x="460" y="66"/>
                        </a:lnTo>
                        <a:lnTo>
                          <a:pt x="510" y="50"/>
                        </a:lnTo>
                        <a:lnTo>
                          <a:pt x="555" y="35"/>
                        </a:lnTo>
                        <a:lnTo>
                          <a:pt x="592" y="21"/>
                        </a:lnTo>
                        <a:lnTo>
                          <a:pt x="622" y="10"/>
                        </a:lnTo>
                        <a:lnTo>
                          <a:pt x="641" y="0"/>
                        </a:lnTo>
                        <a:lnTo>
                          <a:pt x="647" y="8"/>
                        </a:lnTo>
                        <a:lnTo>
                          <a:pt x="644" y="9"/>
                        </a:lnTo>
                        <a:lnTo>
                          <a:pt x="635" y="13"/>
                        </a:lnTo>
                        <a:lnTo>
                          <a:pt x="622" y="19"/>
                        </a:lnTo>
                        <a:lnTo>
                          <a:pt x="602" y="27"/>
                        </a:lnTo>
                        <a:lnTo>
                          <a:pt x="578" y="37"/>
                        </a:lnTo>
                        <a:lnTo>
                          <a:pt x="549" y="48"/>
                        </a:lnTo>
                        <a:lnTo>
                          <a:pt x="514" y="60"/>
                        </a:lnTo>
                        <a:lnTo>
                          <a:pt x="475" y="74"/>
                        </a:lnTo>
                        <a:lnTo>
                          <a:pt x="432" y="89"/>
                        </a:lnTo>
                        <a:lnTo>
                          <a:pt x="384" y="105"/>
                        </a:lnTo>
                        <a:lnTo>
                          <a:pt x="332" y="120"/>
                        </a:lnTo>
                        <a:lnTo>
                          <a:pt x="275" y="135"/>
                        </a:lnTo>
                        <a:lnTo>
                          <a:pt x="216" y="152"/>
                        </a:lnTo>
                        <a:lnTo>
                          <a:pt x="151" y="168"/>
                        </a:lnTo>
                        <a:lnTo>
                          <a:pt x="84" y="184"/>
                        </a:lnTo>
                        <a:lnTo>
                          <a:pt x="12" y="198"/>
                        </a:lnTo>
                        <a:lnTo>
                          <a:pt x="0" y="189"/>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2" name="Freeform 336"/>
                  <p:cNvSpPr>
                    <a:spLocks/>
                  </p:cNvSpPr>
                  <p:nvPr/>
                </p:nvSpPr>
                <p:spPr bwMode="auto">
                  <a:xfrm>
                    <a:off x="3116" y="2625"/>
                    <a:ext cx="540" cy="75"/>
                  </a:xfrm>
                  <a:custGeom>
                    <a:avLst/>
                    <a:gdLst>
                      <a:gd name="T0" fmla="*/ 6 w 1622"/>
                      <a:gd name="T1" fmla="*/ 54 h 225"/>
                      <a:gd name="T2" fmla="*/ 2 w 1622"/>
                      <a:gd name="T3" fmla="*/ 24 h 225"/>
                      <a:gd name="T4" fmla="*/ 31 w 1622"/>
                      <a:gd name="T5" fmla="*/ 22 h 225"/>
                      <a:gd name="T6" fmla="*/ 81 w 1622"/>
                      <a:gd name="T7" fmla="*/ 17 h 225"/>
                      <a:gd name="T8" fmla="*/ 138 w 1622"/>
                      <a:gd name="T9" fmla="*/ 12 h 225"/>
                      <a:gd name="T10" fmla="*/ 189 w 1622"/>
                      <a:gd name="T11" fmla="*/ 7 h 225"/>
                      <a:gd name="T12" fmla="*/ 218 w 1622"/>
                      <a:gd name="T13" fmla="*/ 4 h 225"/>
                      <a:gd name="T14" fmla="*/ 234 w 1622"/>
                      <a:gd name="T15" fmla="*/ 2 h 225"/>
                      <a:gd name="T16" fmla="*/ 254 w 1622"/>
                      <a:gd name="T17" fmla="*/ 1 h 225"/>
                      <a:gd name="T18" fmla="*/ 278 w 1622"/>
                      <a:gd name="T19" fmla="*/ 0 h 225"/>
                      <a:gd name="T20" fmla="*/ 306 w 1622"/>
                      <a:gd name="T21" fmla="*/ 0 h 225"/>
                      <a:gd name="T22" fmla="*/ 337 w 1622"/>
                      <a:gd name="T23" fmla="*/ 2 h 225"/>
                      <a:gd name="T24" fmla="*/ 371 w 1622"/>
                      <a:gd name="T25" fmla="*/ 6 h 225"/>
                      <a:gd name="T26" fmla="*/ 405 w 1622"/>
                      <a:gd name="T27" fmla="*/ 11 h 225"/>
                      <a:gd name="T28" fmla="*/ 440 w 1622"/>
                      <a:gd name="T29" fmla="*/ 19 h 225"/>
                      <a:gd name="T30" fmla="*/ 475 w 1622"/>
                      <a:gd name="T31" fmla="*/ 30 h 225"/>
                      <a:gd name="T32" fmla="*/ 508 w 1622"/>
                      <a:gd name="T33" fmla="*/ 43 h 225"/>
                      <a:gd name="T34" fmla="*/ 540 w 1622"/>
                      <a:gd name="T35" fmla="*/ 59 h 225"/>
                      <a:gd name="T36" fmla="*/ 536 w 1622"/>
                      <a:gd name="T37" fmla="*/ 73 h 225"/>
                      <a:gd name="T38" fmla="*/ 530 w 1622"/>
                      <a:gd name="T39" fmla="*/ 70 h 225"/>
                      <a:gd name="T40" fmla="*/ 519 w 1622"/>
                      <a:gd name="T41" fmla="*/ 65 h 225"/>
                      <a:gd name="T42" fmla="*/ 503 w 1622"/>
                      <a:gd name="T43" fmla="*/ 58 h 225"/>
                      <a:gd name="T44" fmla="*/ 483 w 1622"/>
                      <a:gd name="T45" fmla="*/ 50 h 225"/>
                      <a:gd name="T46" fmla="*/ 459 w 1622"/>
                      <a:gd name="T47" fmla="*/ 42 h 225"/>
                      <a:gd name="T48" fmla="*/ 431 w 1622"/>
                      <a:gd name="T49" fmla="*/ 34 h 225"/>
                      <a:gd name="T50" fmla="*/ 401 w 1622"/>
                      <a:gd name="T51" fmla="*/ 26 h 225"/>
                      <a:gd name="T52" fmla="*/ 367 w 1622"/>
                      <a:gd name="T53" fmla="*/ 20 h 225"/>
                      <a:gd name="T54" fmla="*/ 330 w 1622"/>
                      <a:gd name="T55" fmla="*/ 16 h 225"/>
                      <a:gd name="T56" fmla="*/ 291 w 1622"/>
                      <a:gd name="T57" fmla="*/ 14 h 225"/>
                      <a:gd name="T58" fmla="*/ 286 w 1622"/>
                      <a:gd name="T59" fmla="*/ 13 h 225"/>
                      <a:gd name="T60" fmla="*/ 278 w 1622"/>
                      <a:gd name="T61" fmla="*/ 12 h 225"/>
                      <a:gd name="T62" fmla="*/ 272 w 1622"/>
                      <a:gd name="T63" fmla="*/ 12 h 225"/>
                      <a:gd name="T64" fmla="*/ 264 w 1622"/>
                      <a:gd name="T65" fmla="*/ 13 h 225"/>
                      <a:gd name="T66" fmla="*/ 257 w 1622"/>
                      <a:gd name="T67" fmla="*/ 15 h 225"/>
                      <a:gd name="T68" fmla="*/ 242 w 1622"/>
                      <a:gd name="T69" fmla="*/ 19 h 225"/>
                      <a:gd name="T70" fmla="*/ 220 w 1622"/>
                      <a:gd name="T71" fmla="*/ 25 h 225"/>
                      <a:gd name="T72" fmla="*/ 193 w 1622"/>
                      <a:gd name="T73" fmla="*/ 33 h 225"/>
                      <a:gd name="T74" fmla="*/ 162 w 1622"/>
                      <a:gd name="T75" fmla="*/ 41 h 225"/>
                      <a:gd name="T76" fmla="*/ 130 w 1622"/>
                      <a:gd name="T77" fmla="*/ 49 h 225"/>
                      <a:gd name="T78" fmla="*/ 98 w 1622"/>
                      <a:gd name="T79" fmla="*/ 57 h 225"/>
                      <a:gd name="T80" fmla="*/ 68 w 1622"/>
                      <a:gd name="T81" fmla="*/ 64 h 225"/>
                      <a:gd name="T82" fmla="*/ 41 w 1622"/>
                      <a:gd name="T83" fmla="*/ 70 h 225"/>
                      <a:gd name="T84" fmla="*/ 20 w 1622"/>
                      <a:gd name="T85" fmla="*/ 74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22" h="225">
                        <a:moveTo>
                          <a:pt x="26" y="225"/>
                        </a:moveTo>
                        <a:lnTo>
                          <a:pt x="24" y="207"/>
                        </a:lnTo>
                        <a:lnTo>
                          <a:pt x="19" y="162"/>
                        </a:lnTo>
                        <a:lnTo>
                          <a:pt x="10" y="112"/>
                        </a:lnTo>
                        <a:lnTo>
                          <a:pt x="0" y="74"/>
                        </a:lnTo>
                        <a:lnTo>
                          <a:pt x="6" y="73"/>
                        </a:lnTo>
                        <a:lnTo>
                          <a:pt x="26" y="72"/>
                        </a:lnTo>
                        <a:lnTo>
                          <a:pt x="54" y="68"/>
                        </a:lnTo>
                        <a:lnTo>
                          <a:pt x="92" y="65"/>
                        </a:lnTo>
                        <a:lnTo>
                          <a:pt x="138" y="61"/>
                        </a:lnTo>
                        <a:lnTo>
                          <a:pt x="189" y="57"/>
                        </a:lnTo>
                        <a:lnTo>
                          <a:pt x="243" y="52"/>
                        </a:lnTo>
                        <a:lnTo>
                          <a:pt x="301" y="47"/>
                        </a:lnTo>
                        <a:lnTo>
                          <a:pt x="359" y="41"/>
                        </a:lnTo>
                        <a:lnTo>
                          <a:pt x="416" y="36"/>
                        </a:lnTo>
                        <a:lnTo>
                          <a:pt x="472" y="30"/>
                        </a:lnTo>
                        <a:lnTo>
                          <a:pt x="523" y="25"/>
                        </a:lnTo>
                        <a:lnTo>
                          <a:pt x="569" y="21"/>
                        </a:lnTo>
                        <a:lnTo>
                          <a:pt x="607" y="17"/>
                        </a:lnTo>
                        <a:lnTo>
                          <a:pt x="637" y="13"/>
                        </a:lnTo>
                        <a:lnTo>
                          <a:pt x="656" y="11"/>
                        </a:lnTo>
                        <a:lnTo>
                          <a:pt x="670" y="9"/>
                        </a:lnTo>
                        <a:lnTo>
                          <a:pt x="684" y="8"/>
                        </a:lnTo>
                        <a:lnTo>
                          <a:pt x="702" y="6"/>
                        </a:lnTo>
                        <a:lnTo>
                          <a:pt x="720" y="4"/>
                        </a:lnTo>
                        <a:lnTo>
                          <a:pt x="740" y="3"/>
                        </a:lnTo>
                        <a:lnTo>
                          <a:pt x="762" y="2"/>
                        </a:lnTo>
                        <a:lnTo>
                          <a:pt x="785" y="1"/>
                        </a:lnTo>
                        <a:lnTo>
                          <a:pt x="809" y="0"/>
                        </a:lnTo>
                        <a:lnTo>
                          <a:pt x="836" y="0"/>
                        </a:lnTo>
                        <a:lnTo>
                          <a:pt x="863" y="0"/>
                        </a:lnTo>
                        <a:lnTo>
                          <a:pt x="891" y="0"/>
                        </a:lnTo>
                        <a:lnTo>
                          <a:pt x="920" y="1"/>
                        </a:lnTo>
                        <a:lnTo>
                          <a:pt x="951" y="2"/>
                        </a:lnTo>
                        <a:lnTo>
                          <a:pt x="982" y="4"/>
                        </a:lnTo>
                        <a:lnTo>
                          <a:pt x="1013" y="6"/>
                        </a:lnTo>
                        <a:lnTo>
                          <a:pt x="1046" y="9"/>
                        </a:lnTo>
                        <a:lnTo>
                          <a:pt x="1080" y="13"/>
                        </a:lnTo>
                        <a:lnTo>
                          <a:pt x="1113" y="17"/>
                        </a:lnTo>
                        <a:lnTo>
                          <a:pt x="1148" y="21"/>
                        </a:lnTo>
                        <a:lnTo>
                          <a:pt x="1182" y="27"/>
                        </a:lnTo>
                        <a:lnTo>
                          <a:pt x="1216" y="34"/>
                        </a:lnTo>
                        <a:lnTo>
                          <a:pt x="1251" y="41"/>
                        </a:lnTo>
                        <a:lnTo>
                          <a:pt x="1287" y="48"/>
                        </a:lnTo>
                        <a:lnTo>
                          <a:pt x="1322" y="57"/>
                        </a:lnTo>
                        <a:lnTo>
                          <a:pt x="1357" y="66"/>
                        </a:lnTo>
                        <a:lnTo>
                          <a:pt x="1392" y="78"/>
                        </a:lnTo>
                        <a:lnTo>
                          <a:pt x="1426" y="89"/>
                        </a:lnTo>
                        <a:lnTo>
                          <a:pt x="1460" y="101"/>
                        </a:lnTo>
                        <a:lnTo>
                          <a:pt x="1493" y="116"/>
                        </a:lnTo>
                        <a:lnTo>
                          <a:pt x="1526" y="130"/>
                        </a:lnTo>
                        <a:lnTo>
                          <a:pt x="1559" y="145"/>
                        </a:lnTo>
                        <a:lnTo>
                          <a:pt x="1591" y="163"/>
                        </a:lnTo>
                        <a:lnTo>
                          <a:pt x="1622" y="177"/>
                        </a:lnTo>
                        <a:lnTo>
                          <a:pt x="1615" y="221"/>
                        </a:lnTo>
                        <a:lnTo>
                          <a:pt x="1614" y="221"/>
                        </a:lnTo>
                        <a:lnTo>
                          <a:pt x="1611" y="219"/>
                        </a:lnTo>
                        <a:lnTo>
                          <a:pt x="1607" y="217"/>
                        </a:lnTo>
                        <a:lnTo>
                          <a:pt x="1601" y="214"/>
                        </a:lnTo>
                        <a:lnTo>
                          <a:pt x="1593" y="210"/>
                        </a:lnTo>
                        <a:lnTo>
                          <a:pt x="1584" y="205"/>
                        </a:lnTo>
                        <a:lnTo>
                          <a:pt x="1572" y="200"/>
                        </a:lnTo>
                        <a:lnTo>
                          <a:pt x="1560" y="194"/>
                        </a:lnTo>
                        <a:lnTo>
                          <a:pt x="1546" y="187"/>
                        </a:lnTo>
                        <a:lnTo>
                          <a:pt x="1529" y="181"/>
                        </a:lnTo>
                        <a:lnTo>
                          <a:pt x="1512" y="174"/>
                        </a:lnTo>
                        <a:lnTo>
                          <a:pt x="1493" y="166"/>
                        </a:lnTo>
                        <a:lnTo>
                          <a:pt x="1473" y="159"/>
                        </a:lnTo>
                        <a:lnTo>
                          <a:pt x="1451" y="151"/>
                        </a:lnTo>
                        <a:lnTo>
                          <a:pt x="1429" y="142"/>
                        </a:lnTo>
                        <a:lnTo>
                          <a:pt x="1405" y="134"/>
                        </a:lnTo>
                        <a:lnTo>
                          <a:pt x="1380" y="126"/>
                        </a:lnTo>
                        <a:lnTo>
                          <a:pt x="1353" y="118"/>
                        </a:lnTo>
                        <a:lnTo>
                          <a:pt x="1325" y="109"/>
                        </a:lnTo>
                        <a:lnTo>
                          <a:pt x="1296" y="101"/>
                        </a:lnTo>
                        <a:lnTo>
                          <a:pt x="1267" y="93"/>
                        </a:lnTo>
                        <a:lnTo>
                          <a:pt x="1235" y="86"/>
                        </a:lnTo>
                        <a:lnTo>
                          <a:pt x="1203" y="79"/>
                        </a:lnTo>
                        <a:lnTo>
                          <a:pt x="1170" y="73"/>
                        </a:lnTo>
                        <a:lnTo>
                          <a:pt x="1136" y="66"/>
                        </a:lnTo>
                        <a:lnTo>
                          <a:pt x="1102" y="60"/>
                        </a:lnTo>
                        <a:lnTo>
                          <a:pt x="1066" y="55"/>
                        </a:lnTo>
                        <a:lnTo>
                          <a:pt x="1029" y="51"/>
                        </a:lnTo>
                        <a:lnTo>
                          <a:pt x="992" y="48"/>
                        </a:lnTo>
                        <a:lnTo>
                          <a:pt x="953" y="45"/>
                        </a:lnTo>
                        <a:lnTo>
                          <a:pt x="915" y="43"/>
                        </a:lnTo>
                        <a:lnTo>
                          <a:pt x="875" y="42"/>
                        </a:lnTo>
                        <a:lnTo>
                          <a:pt x="873" y="41"/>
                        </a:lnTo>
                        <a:lnTo>
                          <a:pt x="869" y="39"/>
                        </a:lnTo>
                        <a:lnTo>
                          <a:pt x="860" y="38"/>
                        </a:lnTo>
                        <a:lnTo>
                          <a:pt x="847" y="37"/>
                        </a:lnTo>
                        <a:lnTo>
                          <a:pt x="840" y="37"/>
                        </a:lnTo>
                        <a:lnTo>
                          <a:pt x="834" y="37"/>
                        </a:lnTo>
                        <a:lnTo>
                          <a:pt x="829" y="36"/>
                        </a:lnTo>
                        <a:lnTo>
                          <a:pt x="823" y="36"/>
                        </a:lnTo>
                        <a:lnTo>
                          <a:pt x="816" y="36"/>
                        </a:lnTo>
                        <a:lnTo>
                          <a:pt x="810" y="37"/>
                        </a:lnTo>
                        <a:lnTo>
                          <a:pt x="802" y="38"/>
                        </a:lnTo>
                        <a:lnTo>
                          <a:pt x="794" y="40"/>
                        </a:lnTo>
                        <a:lnTo>
                          <a:pt x="790" y="41"/>
                        </a:lnTo>
                        <a:lnTo>
                          <a:pt x="783" y="43"/>
                        </a:lnTo>
                        <a:lnTo>
                          <a:pt x="772" y="45"/>
                        </a:lnTo>
                        <a:lnTo>
                          <a:pt x="760" y="49"/>
                        </a:lnTo>
                        <a:lnTo>
                          <a:pt x="745" y="53"/>
                        </a:lnTo>
                        <a:lnTo>
                          <a:pt x="726" y="58"/>
                        </a:lnTo>
                        <a:lnTo>
                          <a:pt x="707" y="63"/>
                        </a:lnTo>
                        <a:lnTo>
                          <a:pt x="684" y="69"/>
                        </a:lnTo>
                        <a:lnTo>
                          <a:pt x="661" y="76"/>
                        </a:lnTo>
                        <a:lnTo>
                          <a:pt x="634" y="83"/>
                        </a:lnTo>
                        <a:lnTo>
                          <a:pt x="607" y="90"/>
                        </a:lnTo>
                        <a:lnTo>
                          <a:pt x="579" y="98"/>
                        </a:lnTo>
                        <a:lnTo>
                          <a:pt x="549" y="105"/>
                        </a:lnTo>
                        <a:lnTo>
                          <a:pt x="519" y="114"/>
                        </a:lnTo>
                        <a:lnTo>
                          <a:pt x="487" y="122"/>
                        </a:lnTo>
                        <a:lnTo>
                          <a:pt x="455" y="130"/>
                        </a:lnTo>
                        <a:lnTo>
                          <a:pt x="424" y="138"/>
                        </a:lnTo>
                        <a:lnTo>
                          <a:pt x="391" y="146"/>
                        </a:lnTo>
                        <a:lnTo>
                          <a:pt x="359" y="155"/>
                        </a:lnTo>
                        <a:lnTo>
                          <a:pt x="327" y="163"/>
                        </a:lnTo>
                        <a:lnTo>
                          <a:pt x="295" y="171"/>
                        </a:lnTo>
                        <a:lnTo>
                          <a:pt x="264" y="178"/>
                        </a:lnTo>
                        <a:lnTo>
                          <a:pt x="234" y="185"/>
                        </a:lnTo>
                        <a:lnTo>
                          <a:pt x="204" y="193"/>
                        </a:lnTo>
                        <a:lnTo>
                          <a:pt x="175" y="199"/>
                        </a:lnTo>
                        <a:lnTo>
                          <a:pt x="149" y="205"/>
                        </a:lnTo>
                        <a:lnTo>
                          <a:pt x="123" y="210"/>
                        </a:lnTo>
                        <a:lnTo>
                          <a:pt x="100" y="214"/>
                        </a:lnTo>
                        <a:lnTo>
                          <a:pt x="78" y="218"/>
                        </a:lnTo>
                        <a:lnTo>
                          <a:pt x="59" y="221"/>
                        </a:lnTo>
                        <a:lnTo>
                          <a:pt x="41" y="224"/>
                        </a:lnTo>
                        <a:lnTo>
                          <a:pt x="26" y="225"/>
                        </a:lnTo>
                        <a:close/>
                      </a:path>
                    </a:pathLst>
                  </a:custGeom>
                  <a:solidFill>
                    <a:srgbClr val="51C9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3" name="Freeform 337"/>
                  <p:cNvSpPr>
                    <a:spLocks/>
                  </p:cNvSpPr>
                  <p:nvPr/>
                </p:nvSpPr>
                <p:spPr bwMode="auto">
                  <a:xfrm>
                    <a:off x="3154" y="2722"/>
                    <a:ext cx="215" cy="66"/>
                  </a:xfrm>
                  <a:custGeom>
                    <a:avLst/>
                    <a:gdLst>
                      <a:gd name="T0" fmla="*/ 0 w 646"/>
                      <a:gd name="T1" fmla="*/ 63 h 196"/>
                      <a:gd name="T2" fmla="*/ 2 w 646"/>
                      <a:gd name="T3" fmla="*/ 63 h 196"/>
                      <a:gd name="T4" fmla="*/ 8 w 646"/>
                      <a:gd name="T5" fmla="*/ 61 h 196"/>
                      <a:gd name="T6" fmla="*/ 18 w 646"/>
                      <a:gd name="T7" fmla="*/ 59 h 196"/>
                      <a:gd name="T8" fmla="*/ 30 w 646"/>
                      <a:gd name="T9" fmla="*/ 56 h 196"/>
                      <a:gd name="T10" fmla="*/ 44 w 646"/>
                      <a:gd name="T11" fmla="*/ 52 h 196"/>
                      <a:gd name="T12" fmla="*/ 61 w 646"/>
                      <a:gd name="T13" fmla="*/ 47 h 196"/>
                      <a:gd name="T14" fmla="*/ 79 w 646"/>
                      <a:gd name="T15" fmla="*/ 42 h 196"/>
                      <a:gd name="T16" fmla="*/ 98 w 646"/>
                      <a:gd name="T17" fmla="*/ 38 h 196"/>
                      <a:gd name="T18" fmla="*/ 116 w 646"/>
                      <a:gd name="T19" fmla="*/ 33 h 196"/>
                      <a:gd name="T20" fmla="*/ 135 w 646"/>
                      <a:gd name="T21" fmla="*/ 27 h 196"/>
                      <a:gd name="T22" fmla="*/ 153 w 646"/>
                      <a:gd name="T23" fmla="*/ 22 h 196"/>
                      <a:gd name="T24" fmla="*/ 170 w 646"/>
                      <a:gd name="T25" fmla="*/ 17 h 196"/>
                      <a:gd name="T26" fmla="*/ 185 w 646"/>
                      <a:gd name="T27" fmla="*/ 12 h 196"/>
                      <a:gd name="T28" fmla="*/ 197 w 646"/>
                      <a:gd name="T29" fmla="*/ 7 h 196"/>
                      <a:gd name="T30" fmla="*/ 207 w 646"/>
                      <a:gd name="T31" fmla="*/ 3 h 196"/>
                      <a:gd name="T32" fmla="*/ 213 w 646"/>
                      <a:gd name="T33" fmla="*/ 0 h 196"/>
                      <a:gd name="T34" fmla="*/ 215 w 646"/>
                      <a:gd name="T35" fmla="*/ 3 h 196"/>
                      <a:gd name="T36" fmla="*/ 214 w 646"/>
                      <a:gd name="T37" fmla="*/ 3 h 196"/>
                      <a:gd name="T38" fmla="*/ 211 w 646"/>
                      <a:gd name="T39" fmla="*/ 5 h 196"/>
                      <a:gd name="T40" fmla="*/ 207 w 646"/>
                      <a:gd name="T41" fmla="*/ 7 h 196"/>
                      <a:gd name="T42" fmla="*/ 200 w 646"/>
                      <a:gd name="T43" fmla="*/ 9 h 196"/>
                      <a:gd name="T44" fmla="*/ 192 w 646"/>
                      <a:gd name="T45" fmla="*/ 12 h 196"/>
                      <a:gd name="T46" fmla="*/ 183 w 646"/>
                      <a:gd name="T47" fmla="*/ 16 h 196"/>
                      <a:gd name="T48" fmla="*/ 171 w 646"/>
                      <a:gd name="T49" fmla="*/ 21 h 196"/>
                      <a:gd name="T50" fmla="*/ 158 w 646"/>
                      <a:gd name="T51" fmla="*/ 25 h 196"/>
                      <a:gd name="T52" fmla="*/ 144 w 646"/>
                      <a:gd name="T53" fmla="*/ 30 h 196"/>
                      <a:gd name="T54" fmla="*/ 128 w 646"/>
                      <a:gd name="T55" fmla="*/ 35 h 196"/>
                      <a:gd name="T56" fmla="*/ 110 w 646"/>
                      <a:gd name="T57" fmla="*/ 40 h 196"/>
                      <a:gd name="T58" fmla="*/ 92 w 646"/>
                      <a:gd name="T59" fmla="*/ 45 h 196"/>
                      <a:gd name="T60" fmla="*/ 72 w 646"/>
                      <a:gd name="T61" fmla="*/ 51 h 196"/>
                      <a:gd name="T62" fmla="*/ 50 w 646"/>
                      <a:gd name="T63" fmla="*/ 56 h 196"/>
                      <a:gd name="T64" fmla="*/ 28 w 646"/>
                      <a:gd name="T65" fmla="*/ 61 h 196"/>
                      <a:gd name="T66" fmla="*/ 4 w 646"/>
                      <a:gd name="T67" fmla="*/ 66 h 196"/>
                      <a:gd name="T68" fmla="*/ 0 w 646"/>
                      <a:gd name="T69" fmla="*/ 63 h 1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6">
                        <a:moveTo>
                          <a:pt x="0" y="188"/>
                        </a:moveTo>
                        <a:lnTo>
                          <a:pt x="6" y="186"/>
                        </a:lnTo>
                        <a:lnTo>
                          <a:pt x="25" y="182"/>
                        </a:lnTo>
                        <a:lnTo>
                          <a:pt x="53" y="175"/>
                        </a:lnTo>
                        <a:lnTo>
                          <a:pt x="90" y="165"/>
                        </a:lnTo>
                        <a:lnTo>
                          <a:pt x="133" y="154"/>
                        </a:lnTo>
                        <a:lnTo>
                          <a:pt x="184" y="141"/>
                        </a:lnTo>
                        <a:lnTo>
                          <a:pt x="237" y="126"/>
                        </a:lnTo>
                        <a:lnTo>
                          <a:pt x="293" y="112"/>
                        </a:lnTo>
                        <a:lnTo>
                          <a:pt x="350" y="97"/>
                        </a:lnTo>
                        <a:lnTo>
                          <a:pt x="406" y="80"/>
                        </a:lnTo>
                        <a:lnTo>
                          <a:pt x="459" y="65"/>
                        </a:lnTo>
                        <a:lnTo>
                          <a:pt x="510" y="49"/>
                        </a:lnTo>
                        <a:lnTo>
                          <a:pt x="555" y="35"/>
                        </a:lnTo>
                        <a:lnTo>
                          <a:pt x="592" y="22"/>
                        </a:lnTo>
                        <a:lnTo>
                          <a:pt x="621" y="10"/>
                        </a:lnTo>
                        <a:lnTo>
                          <a:pt x="641" y="0"/>
                        </a:lnTo>
                        <a:lnTo>
                          <a:pt x="646" y="8"/>
                        </a:lnTo>
                        <a:lnTo>
                          <a:pt x="643" y="9"/>
                        </a:lnTo>
                        <a:lnTo>
                          <a:pt x="635" y="14"/>
                        </a:lnTo>
                        <a:lnTo>
                          <a:pt x="621" y="20"/>
                        </a:lnTo>
                        <a:lnTo>
                          <a:pt x="602" y="27"/>
                        </a:lnTo>
                        <a:lnTo>
                          <a:pt x="577" y="37"/>
                        </a:lnTo>
                        <a:lnTo>
                          <a:pt x="549" y="47"/>
                        </a:lnTo>
                        <a:lnTo>
                          <a:pt x="514" y="61"/>
                        </a:lnTo>
                        <a:lnTo>
                          <a:pt x="475" y="74"/>
                        </a:lnTo>
                        <a:lnTo>
                          <a:pt x="432" y="88"/>
                        </a:lnTo>
                        <a:lnTo>
                          <a:pt x="384" y="104"/>
                        </a:lnTo>
                        <a:lnTo>
                          <a:pt x="331" y="119"/>
                        </a:lnTo>
                        <a:lnTo>
                          <a:pt x="275" y="135"/>
                        </a:lnTo>
                        <a:lnTo>
                          <a:pt x="215" y="151"/>
                        </a:lnTo>
                        <a:lnTo>
                          <a:pt x="151" y="166"/>
                        </a:lnTo>
                        <a:lnTo>
                          <a:pt x="83" y="182"/>
                        </a:lnTo>
                        <a:lnTo>
                          <a:pt x="11" y="196"/>
                        </a:lnTo>
                        <a:lnTo>
                          <a:pt x="0" y="188"/>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4" name="Freeform 338"/>
                  <p:cNvSpPr>
                    <a:spLocks/>
                  </p:cNvSpPr>
                  <p:nvPr/>
                </p:nvSpPr>
                <p:spPr bwMode="auto">
                  <a:xfrm>
                    <a:off x="3148" y="2683"/>
                    <a:ext cx="216" cy="66"/>
                  </a:xfrm>
                  <a:custGeom>
                    <a:avLst/>
                    <a:gdLst>
                      <a:gd name="T0" fmla="*/ 0 w 646"/>
                      <a:gd name="T1" fmla="*/ 63 h 198"/>
                      <a:gd name="T2" fmla="*/ 2 w 646"/>
                      <a:gd name="T3" fmla="*/ 62 h 198"/>
                      <a:gd name="T4" fmla="*/ 8 w 646"/>
                      <a:gd name="T5" fmla="*/ 61 h 198"/>
                      <a:gd name="T6" fmla="*/ 18 w 646"/>
                      <a:gd name="T7" fmla="*/ 59 h 198"/>
                      <a:gd name="T8" fmla="*/ 30 w 646"/>
                      <a:gd name="T9" fmla="*/ 55 h 198"/>
                      <a:gd name="T10" fmla="*/ 44 w 646"/>
                      <a:gd name="T11" fmla="*/ 52 h 198"/>
                      <a:gd name="T12" fmla="*/ 61 w 646"/>
                      <a:gd name="T13" fmla="*/ 47 h 198"/>
                      <a:gd name="T14" fmla="*/ 79 w 646"/>
                      <a:gd name="T15" fmla="*/ 42 h 198"/>
                      <a:gd name="T16" fmla="*/ 98 w 646"/>
                      <a:gd name="T17" fmla="*/ 38 h 198"/>
                      <a:gd name="T18" fmla="*/ 117 w 646"/>
                      <a:gd name="T19" fmla="*/ 32 h 198"/>
                      <a:gd name="T20" fmla="*/ 136 w 646"/>
                      <a:gd name="T21" fmla="*/ 27 h 198"/>
                      <a:gd name="T22" fmla="*/ 153 w 646"/>
                      <a:gd name="T23" fmla="*/ 22 h 198"/>
                      <a:gd name="T24" fmla="*/ 170 w 646"/>
                      <a:gd name="T25" fmla="*/ 17 h 198"/>
                      <a:gd name="T26" fmla="*/ 185 w 646"/>
                      <a:gd name="T27" fmla="*/ 12 h 198"/>
                      <a:gd name="T28" fmla="*/ 198 w 646"/>
                      <a:gd name="T29" fmla="*/ 7 h 198"/>
                      <a:gd name="T30" fmla="*/ 208 w 646"/>
                      <a:gd name="T31" fmla="*/ 3 h 198"/>
                      <a:gd name="T32" fmla="*/ 214 w 646"/>
                      <a:gd name="T33" fmla="*/ 0 h 198"/>
                      <a:gd name="T34" fmla="*/ 216 w 646"/>
                      <a:gd name="T35" fmla="*/ 3 h 198"/>
                      <a:gd name="T36" fmla="*/ 215 w 646"/>
                      <a:gd name="T37" fmla="*/ 3 h 198"/>
                      <a:gd name="T38" fmla="*/ 212 w 646"/>
                      <a:gd name="T39" fmla="*/ 5 h 198"/>
                      <a:gd name="T40" fmla="*/ 208 w 646"/>
                      <a:gd name="T41" fmla="*/ 7 h 198"/>
                      <a:gd name="T42" fmla="*/ 201 w 646"/>
                      <a:gd name="T43" fmla="*/ 9 h 198"/>
                      <a:gd name="T44" fmla="*/ 193 w 646"/>
                      <a:gd name="T45" fmla="*/ 13 h 198"/>
                      <a:gd name="T46" fmla="*/ 183 w 646"/>
                      <a:gd name="T47" fmla="*/ 16 h 198"/>
                      <a:gd name="T48" fmla="*/ 172 w 646"/>
                      <a:gd name="T49" fmla="*/ 21 h 198"/>
                      <a:gd name="T50" fmla="*/ 158 w 646"/>
                      <a:gd name="T51" fmla="*/ 25 h 198"/>
                      <a:gd name="T52" fmla="*/ 144 w 646"/>
                      <a:gd name="T53" fmla="*/ 30 h 198"/>
                      <a:gd name="T54" fmla="*/ 128 w 646"/>
                      <a:gd name="T55" fmla="*/ 35 h 198"/>
                      <a:gd name="T56" fmla="*/ 111 w 646"/>
                      <a:gd name="T57" fmla="*/ 40 h 198"/>
                      <a:gd name="T58" fmla="*/ 92 w 646"/>
                      <a:gd name="T59" fmla="*/ 46 h 198"/>
                      <a:gd name="T60" fmla="*/ 72 w 646"/>
                      <a:gd name="T61" fmla="*/ 51 h 198"/>
                      <a:gd name="T62" fmla="*/ 50 w 646"/>
                      <a:gd name="T63" fmla="*/ 56 h 198"/>
                      <a:gd name="T64" fmla="*/ 28 w 646"/>
                      <a:gd name="T65" fmla="*/ 61 h 198"/>
                      <a:gd name="T66" fmla="*/ 4 w 646"/>
                      <a:gd name="T67" fmla="*/ 66 h 198"/>
                      <a:gd name="T68" fmla="*/ 0 w 646"/>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8">
                        <a:moveTo>
                          <a:pt x="0" y="189"/>
                        </a:moveTo>
                        <a:lnTo>
                          <a:pt x="6" y="187"/>
                        </a:lnTo>
                        <a:lnTo>
                          <a:pt x="24" y="183"/>
                        </a:lnTo>
                        <a:lnTo>
                          <a:pt x="53" y="176"/>
                        </a:lnTo>
                        <a:lnTo>
                          <a:pt x="90" y="166"/>
                        </a:lnTo>
                        <a:lnTo>
                          <a:pt x="133" y="155"/>
                        </a:lnTo>
                        <a:lnTo>
                          <a:pt x="183" y="142"/>
                        </a:lnTo>
                        <a:lnTo>
                          <a:pt x="236" y="127"/>
                        </a:lnTo>
                        <a:lnTo>
                          <a:pt x="293" y="113"/>
                        </a:lnTo>
                        <a:lnTo>
                          <a:pt x="349" y="97"/>
                        </a:lnTo>
                        <a:lnTo>
                          <a:pt x="406" y="81"/>
                        </a:lnTo>
                        <a:lnTo>
                          <a:pt x="459" y="66"/>
                        </a:lnTo>
                        <a:lnTo>
                          <a:pt x="509" y="50"/>
                        </a:lnTo>
                        <a:lnTo>
                          <a:pt x="554" y="35"/>
                        </a:lnTo>
                        <a:lnTo>
                          <a:pt x="591" y="22"/>
                        </a:lnTo>
                        <a:lnTo>
                          <a:pt x="621" y="10"/>
                        </a:lnTo>
                        <a:lnTo>
                          <a:pt x="641" y="0"/>
                        </a:lnTo>
                        <a:lnTo>
                          <a:pt x="646" y="9"/>
                        </a:lnTo>
                        <a:lnTo>
                          <a:pt x="643" y="10"/>
                        </a:lnTo>
                        <a:lnTo>
                          <a:pt x="634" y="15"/>
                        </a:lnTo>
                        <a:lnTo>
                          <a:pt x="621" y="21"/>
                        </a:lnTo>
                        <a:lnTo>
                          <a:pt x="602" y="28"/>
                        </a:lnTo>
                        <a:lnTo>
                          <a:pt x="577" y="38"/>
                        </a:lnTo>
                        <a:lnTo>
                          <a:pt x="548" y="48"/>
                        </a:lnTo>
                        <a:lnTo>
                          <a:pt x="513" y="62"/>
                        </a:lnTo>
                        <a:lnTo>
                          <a:pt x="474" y="75"/>
                        </a:lnTo>
                        <a:lnTo>
                          <a:pt x="431" y="89"/>
                        </a:lnTo>
                        <a:lnTo>
                          <a:pt x="383" y="105"/>
                        </a:lnTo>
                        <a:lnTo>
                          <a:pt x="331" y="120"/>
                        </a:lnTo>
                        <a:lnTo>
                          <a:pt x="274" y="137"/>
                        </a:lnTo>
                        <a:lnTo>
                          <a:pt x="215" y="152"/>
                        </a:lnTo>
                        <a:lnTo>
                          <a:pt x="150" y="168"/>
                        </a:lnTo>
                        <a:lnTo>
                          <a:pt x="83" y="184"/>
                        </a:lnTo>
                        <a:lnTo>
                          <a:pt x="11" y="198"/>
                        </a:lnTo>
                        <a:lnTo>
                          <a:pt x="0" y="18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5" name="Freeform 339"/>
                  <p:cNvSpPr>
                    <a:spLocks/>
                  </p:cNvSpPr>
                  <p:nvPr/>
                </p:nvSpPr>
                <p:spPr bwMode="auto">
                  <a:xfrm>
                    <a:off x="3156" y="2724"/>
                    <a:ext cx="215" cy="65"/>
                  </a:xfrm>
                  <a:custGeom>
                    <a:avLst/>
                    <a:gdLst>
                      <a:gd name="T0" fmla="*/ 0 w 646"/>
                      <a:gd name="T1" fmla="*/ 62 h 197"/>
                      <a:gd name="T2" fmla="*/ 2 w 646"/>
                      <a:gd name="T3" fmla="*/ 61 h 197"/>
                      <a:gd name="T4" fmla="*/ 8 w 646"/>
                      <a:gd name="T5" fmla="*/ 60 h 197"/>
                      <a:gd name="T6" fmla="*/ 18 w 646"/>
                      <a:gd name="T7" fmla="*/ 58 h 197"/>
                      <a:gd name="T8" fmla="*/ 30 w 646"/>
                      <a:gd name="T9" fmla="*/ 55 h 197"/>
                      <a:gd name="T10" fmla="*/ 44 w 646"/>
                      <a:gd name="T11" fmla="*/ 51 h 197"/>
                      <a:gd name="T12" fmla="*/ 61 w 646"/>
                      <a:gd name="T13" fmla="*/ 47 h 197"/>
                      <a:gd name="T14" fmla="*/ 79 w 646"/>
                      <a:gd name="T15" fmla="*/ 42 h 197"/>
                      <a:gd name="T16" fmla="*/ 98 w 646"/>
                      <a:gd name="T17" fmla="*/ 37 h 197"/>
                      <a:gd name="T18" fmla="*/ 116 w 646"/>
                      <a:gd name="T19" fmla="*/ 32 h 197"/>
                      <a:gd name="T20" fmla="*/ 135 w 646"/>
                      <a:gd name="T21" fmla="*/ 27 h 197"/>
                      <a:gd name="T22" fmla="*/ 153 w 646"/>
                      <a:gd name="T23" fmla="*/ 21 h 197"/>
                      <a:gd name="T24" fmla="*/ 170 w 646"/>
                      <a:gd name="T25" fmla="*/ 16 h 197"/>
                      <a:gd name="T26" fmla="*/ 185 w 646"/>
                      <a:gd name="T27" fmla="*/ 12 h 197"/>
                      <a:gd name="T28" fmla="*/ 197 w 646"/>
                      <a:gd name="T29" fmla="*/ 7 h 197"/>
                      <a:gd name="T30" fmla="*/ 207 w 646"/>
                      <a:gd name="T31" fmla="*/ 4 h 197"/>
                      <a:gd name="T32" fmla="*/ 213 w 646"/>
                      <a:gd name="T33" fmla="*/ 0 h 197"/>
                      <a:gd name="T34" fmla="*/ 215 w 646"/>
                      <a:gd name="T35" fmla="*/ 3 h 197"/>
                      <a:gd name="T36" fmla="*/ 214 w 646"/>
                      <a:gd name="T37" fmla="*/ 3 h 197"/>
                      <a:gd name="T38" fmla="*/ 211 w 646"/>
                      <a:gd name="T39" fmla="*/ 5 h 197"/>
                      <a:gd name="T40" fmla="*/ 207 w 646"/>
                      <a:gd name="T41" fmla="*/ 7 h 197"/>
                      <a:gd name="T42" fmla="*/ 200 w 646"/>
                      <a:gd name="T43" fmla="*/ 9 h 197"/>
                      <a:gd name="T44" fmla="*/ 192 w 646"/>
                      <a:gd name="T45" fmla="*/ 12 h 197"/>
                      <a:gd name="T46" fmla="*/ 183 w 646"/>
                      <a:gd name="T47" fmla="*/ 16 h 197"/>
                      <a:gd name="T48" fmla="*/ 171 w 646"/>
                      <a:gd name="T49" fmla="*/ 20 h 197"/>
                      <a:gd name="T50" fmla="*/ 158 w 646"/>
                      <a:gd name="T51" fmla="*/ 24 h 197"/>
                      <a:gd name="T52" fmla="*/ 144 w 646"/>
                      <a:gd name="T53" fmla="*/ 29 h 197"/>
                      <a:gd name="T54" fmla="*/ 128 w 646"/>
                      <a:gd name="T55" fmla="*/ 34 h 197"/>
                      <a:gd name="T56" fmla="*/ 110 w 646"/>
                      <a:gd name="T57" fmla="*/ 40 h 197"/>
                      <a:gd name="T58" fmla="*/ 92 w 646"/>
                      <a:gd name="T59" fmla="*/ 45 h 197"/>
                      <a:gd name="T60" fmla="*/ 72 w 646"/>
                      <a:gd name="T61" fmla="*/ 50 h 197"/>
                      <a:gd name="T62" fmla="*/ 50 w 646"/>
                      <a:gd name="T63" fmla="*/ 55 h 197"/>
                      <a:gd name="T64" fmla="*/ 28 w 646"/>
                      <a:gd name="T65" fmla="*/ 60 h 197"/>
                      <a:gd name="T66" fmla="*/ 4 w 646"/>
                      <a:gd name="T67" fmla="*/ 65 h 197"/>
                      <a:gd name="T68" fmla="*/ 0 w 646"/>
                      <a:gd name="T69" fmla="*/ 62 h 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7">
                        <a:moveTo>
                          <a:pt x="0" y="188"/>
                        </a:moveTo>
                        <a:lnTo>
                          <a:pt x="6" y="186"/>
                        </a:lnTo>
                        <a:lnTo>
                          <a:pt x="25" y="182"/>
                        </a:lnTo>
                        <a:lnTo>
                          <a:pt x="53" y="175"/>
                        </a:lnTo>
                        <a:lnTo>
                          <a:pt x="90" y="166"/>
                        </a:lnTo>
                        <a:lnTo>
                          <a:pt x="133" y="154"/>
                        </a:lnTo>
                        <a:lnTo>
                          <a:pt x="184" y="141"/>
                        </a:lnTo>
                        <a:lnTo>
                          <a:pt x="237" y="128"/>
                        </a:lnTo>
                        <a:lnTo>
                          <a:pt x="293" y="112"/>
                        </a:lnTo>
                        <a:lnTo>
                          <a:pt x="350" y="97"/>
                        </a:lnTo>
                        <a:lnTo>
                          <a:pt x="406" y="81"/>
                        </a:lnTo>
                        <a:lnTo>
                          <a:pt x="460" y="65"/>
                        </a:lnTo>
                        <a:lnTo>
                          <a:pt x="510" y="50"/>
                        </a:lnTo>
                        <a:lnTo>
                          <a:pt x="555" y="35"/>
                        </a:lnTo>
                        <a:lnTo>
                          <a:pt x="592" y="22"/>
                        </a:lnTo>
                        <a:lnTo>
                          <a:pt x="622" y="11"/>
                        </a:lnTo>
                        <a:lnTo>
                          <a:pt x="641" y="0"/>
                        </a:lnTo>
                        <a:lnTo>
                          <a:pt x="646" y="9"/>
                        </a:lnTo>
                        <a:lnTo>
                          <a:pt x="643" y="10"/>
                        </a:lnTo>
                        <a:lnTo>
                          <a:pt x="635" y="14"/>
                        </a:lnTo>
                        <a:lnTo>
                          <a:pt x="622" y="20"/>
                        </a:lnTo>
                        <a:lnTo>
                          <a:pt x="602" y="27"/>
                        </a:lnTo>
                        <a:lnTo>
                          <a:pt x="578" y="37"/>
                        </a:lnTo>
                        <a:lnTo>
                          <a:pt x="549" y="49"/>
                        </a:lnTo>
                        <a:lnTo>
                          <a:pt x="514" y="61"/>
                        </a:lnTo>
                        <a:lnTo>
                          <a:pt x="475" y="74"/>
                        </a:lnTo>
                        <a:lnTo>
                          <a:pt x="432" y="89"/>
                        </a:lnTo>
                        <a:lnTo>
                          <a:pt x="384" y="104"/>
                        </a:lnTo>
                        <a:lnTo>
                          <a:pt x="331" y="120"/>
                        </a:lnTo>
                        <a:lnTo>
                          <a:pt x="275" y="136"/>
                        </a:lnTo>
                        <a:lnTo>
                          <a:pt x="215" y="152"/>
                        </a:lnTo>
                        <a:lnTo>
                          <a:pt x="151" y="168"/>
                        </a:lnTo>
                        <a:lnTo>
                          <a:pt x="83" y="183"/>
                        </a:lnTo>
                        <a:lnTo>
                          <a:pt x="11" y="197"/>
                        </a:lnTo>
                        <a:lnTo>
                          <a:pt x="0" y="18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6" name="Freeform 340"/>
                  <p:cNvSpPr>
                    <a:spLocks/>
                  </p:cNvSpPr>
                  <p:nvPr/>
                </p:nvSpPr>
                <p:spPr bwMode="auto">
                  <a:xfrm>
                    <a:off x="3156" y="2760"/>
                    <a:ext cx="214" cy="71"/>
                  </a:xfrm>
                  <a:custGeom>
                    <a:avLst/>
                    <a:gdLst>
                      <a:gd name="T0" fmla="*/ 0 w 642"/>
                      <a:gd name="T1" fmla="*/ 68 h 213"/>
                      <a:gd name="T2" fmla="*/ 2 w 642"/>
                      <a:gd name="T3" fmla="*/ 67 h 213"/>
                      <a:gd name="T4" fmla="*/ 8 w 642"/>
                      <a:gd name="T5" fmla="*/ 66 h 213"/>
                      <a:gd name="T6" fmla="*/ 17 w 642"/>
                      <a:gd name="T7" fmla="*/ 63 h 213"/>
                      <a:gd name="T8" fmla="*/ 30 w 642"/>
                      <a:gd name="T9" fmla="*/ 60 h 213"/>
                      <a:gd name="T10" fmla="*/ 44 w 642"/>
                      <a:gd name="T11" fmla="*/ 56 h 213"/>
                      <a:gd name="T12" fmla="*/ 61 w 642"/>
                      <a:gd name="T13" fmla="*/ 51 h 213"/>
                      <a:gd name="T14" fmla="*/ 79 w 642"/>
                      <a:gd name="T15" fmla="*/ 46 h 213"/>
                      <a:gd name="T16" fmla="*/ 97 w 642"/>
                      <a:gd name="T17" fmla="*/ 40 h 213"/>
                      <a:gd name="T18" fmla="*/ 116 w 642"/>
                      <a:gd name="T19" fmla="*/ 35 h 213"/>
                      <a:gd name="T20" fmla="*/ 134 w 642"/>
                      <a:gd name="T21" fmla="*/ 29 h 213"/>
                      <a:gd name="T22" fmla="*/ 153 w 642"/>
                      <a:gd name="T23" fmla="*/ 23 h 213"/>
                      <a:gd name="T24" fmla="*/ 169 w 642"/>
                      <a:gd name="T25" fmla="*/ 17 h 213"/>
                      <a:gd name="T26" fmla="*/ 184 w 642"/>
                      <a:gd name="T27" fmla="*/ 12 h 213"/>
                      <a:gd name="T28" fmla="*/ 196 w 642"/>
                      <a:gd name="T29" fmla="*/ 8 h 213"/>
                      <a:gd name="T30" fmla="*/ 206 w 642"/>
                      <a:gd name="T31" fmla="*/ 3 h 213"/>
                      <a:gd name="T32" fmla="*/ 212 w 642"/>
                      <a:gd name="T33" fmla="*/ 0 h 213"/>
                      <a:gd name="T34" fmla="*/ 214 w 642"/>
                      <a:gd name="T35" fmla="*/ 3 h 213"/>
                      <a:gd name="T36" fmla="*/ 213 w 642"/>
                      <a:gd name="T37" fmla="*/ 3 h 213"/>
                      <a:gd name="T38" fmla="*/ 210 w 642"/>
                      <a:gd name="T39" fmla="*/ 4 h 213"/>
                      <a:gd name="T40" fmla="*/ 206 w 642"/>
                      <a:gd name="T41" fmla="*/ 7 h 213"/>
                      <a:gd name="T42" fmla="*/ 199 w 642"/>
                      <a:gd name="T43" fmla="*/ 9 h 213"/>
                      <a:gd name="T44" fmla="*/ 191 w 642"/>
                      <a:gd name="T45" fmla="*/ 13 h 213"/>
                      <a:gd name="T46" fmla="*/ 182 w 642"/>
                      <a:gd name="T47" fmla="*/ 17 h 213"/>
                      <a:gd name="T48" fmla="*/ 171 w 642"/>
                      <a:gd name="T49" fmla="*/ 21 h 213"/>
                      <a:gd name="T50" fmla="*/ 158 w 642"/>
                      <a:gd name="T51" fmla="*/ 26 h 213"/>
                      <a:gd name="T52" fmla="*/ 143 w 642"/>
                      <a:gd name="T53" fmla="*/ 31 h 213"/>
                      <a:gd name="T54" fmla="*/ 128 w 642"/>
                      <a:gd name="T55" fmla="*/ 37 h 213"/>
                      <a:gd name="T56" fmla="*/ 110 w 642"/>
                      <a:gd name="T57" fmla="*/ 42 h 213"/>
                      <a:gd name="T58" fmla="*/ 91 w 642"/>
                      <a:gd name="T59" fmla="*/ 48 h 213"/>
                      <a:gd name="T60" fmla="*/ 71 w 642"/>
                      <a:gd name="T61" fmla="*/ 54 h 213"/>
                      <a:gd name="T62" fmla="*/ 50 w 642"/>
                      <a:gd name="T63" fmla="*/ 60 h 213"/>
                      <a:gd name="T64" fmla="*/ 28 w 642"/>
                      <a:gd name="T65" fmla="*/ 65 h 213"/>
                      <a:gd name="T66" fmla="*/ 4 w 642"/>
                      <a:gd name="T67" fmla="*/ 71 h 213"/>
                      <a:gd name="T68" fmla="*/ 0 w 642"/>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2" h="213">
                        <a:moveTo>
                          <a:pt x="0" y="204"/>
                        </a:moveTo>
                        <a:lnTo>
                          <a:pt x="6" y="202"/>
                        </a:lnTo>
                        <a:lnTo>
                          <a:pt x="25" y="197"/>
                        </a:lnTo>
                        <a:lnTo>
                          <a:pt x="52" y="190"/>
                        </a:lnTo>
                        <a:lnTo>
                          <a:pt x="89" y="180"/>
                        </a:lnTo>
                        <a:lnTo>
                          <a:pt x="133" y="167"/>
                        </a:lnTo>
                        <a:lnTo>
                          <a:pt x="183" y="153"/>
                        </a:lnTo>
                        <a:lnTo>
                          <a:pt x="236" y="138"/>
                        </a:lnTo>
                        <a:lnTo>
                          <a:pt x="291" y="120"/>
                        </a:lnTo>
                        <a:lnTo>
                          <a:pt x="348" y="104"/>
                        </a:lnTo>
                        <a:lnTo>
                          <a:pt x="403" y="86"/>
                        </a:lnTo>
                        <a:lnTo>
                          <a:pt x="458" y="69"/>
                        </a:lnTo>
                        <a:lnTo>
                          <a:pt x="507" y="52"/>
                        </a:lnTo>
                        <a:lnTo>
                          <a:pt x="551" y="37"/>
                        </a:lnTo>
                        <a:lnTo>
                          <a:pt x="589" y="23"/>
                        </a:lnTo>
                        <a:lnTo>
                          <a:pt x="618" y="10"/>
                        </a:lnTo>
                        <a:lnTo>
                          <a:pt x="637" y="0"/>
                        </a:lnTo>
                        <a:lnTo>
                          <a:pt x="642" y="8"/>
                        </a:lnTo>
                        <a:lnTo>
                          <a:pt x="639" y="9"/>
                        </a:lnTo>
                        <a:lnTo>
                          <a:pt x="631" y="13"/>
                        </a:lnTo>
                        <a:lnTo>
                          <a:pt x="618" y="20"/>
                        </a:lnTo>
                        <a:lnTo>
                          <a:pt x="598" y="28"/>
                        </a:lnTo>
                        <a:lnTo>
                          <a:pt x="574" y="38"/>
                        </a:lnTo>
                        <a:lnTo>
                          <a:pt x="546" y="50"/>
                        </a:lnTo>
                        <a:lnTo>
                          <a:pt x="512" y="64"/>
                        </a:lnTo>
                        <a:lnTo>
                          <a:pt x="473" y="78"/>
                        </a:lnTo>
                        <a:lnTo>
                          <a:pt x="430" y="93"/>
                        </a:lnTo>
                        <a:lnTo>
                          <a:pt x="383" y="110"/>
                        </a:lnTo>
                        <a:lnTo>
                          <a:pt x="330" y="127"/>
                        </a:lnTo>
                        <a:lnTo>
                          <a:pt x="274" y="144"/>
                        </a:lnTo>
                        <a:lnTo>
                          <a:pt x="214" y="161"/>
                        </a:lnTo>
                        <a:lnTo>
                          <a:pt x="151" y="179"/>
                        </a:lnTo>
                        <a:lnTo>
                          <a:pt x="83" y="196"/>
                        </a:lnTo>
                        <a:lnTo>
                          <a:pt x="11" y="213"/>
                        </a:lnTo>
                        <a:lnTo>
                          <a:pt x="0" y="204"/>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7" name="Freeform 341"/>
                  <p:cNvSpPr>
                    <a:spLocks/>
                  </p:cNvSpPr>
                  <p:nvPr/>
                </p:nvSpPr>
                <p:spPr bwMode="auto">
                  <a:xfrm>
                    <a:off x="3158" y="2761"/>
                    <a:ext cx="214" cy="71"/>
                  </a:xfrm>
                  <a:custGeom>
                    <a:avLst/>
                    <a:gdLst>
                      <a:gd name="T0" fmla="*/ 0 w 641"/>
                      <a:gd name="T1" fmla="*/ 68 h 213"/>
                      <a:gd name="T2" fmla="*/ 2 w 641"/>
                      <a:gd name="T3" fmla="*/ 67 h 213"/>
                      <a:gd name="T4" fmla="*/ 8 w 641"/>
                      <a:gd name="T5" fmla="*/ 66 h 213"/>
                      <a:gd name="T6" fmla="*/ 18 w 641"/>
                      <a:gd name="T7" fmla="*/ 63 h 213"/>
                      <a:gd name="T8" fmla="*/ 30 w 641"/>
                      <a:gd name="T9" fmla="*/ 60 h 213"/>
                      <a:gd name="T10" fmla="*/ 45 w 641"/>
                      <a:gd name="T11" fmla="*/ 56 h 213"/>
                      <a:gd name="T12" fmla="*/ 61 w 641"/>
                      <a:gd name="T13" fmla="*/ 51 h 213"/>
                      <a:gd name="T14" fmla="*/ 79 w 641"/>
                      <a:gd name="T15" fmla="*/ 46 h 213"/>
                      <a:gd name="T16" fmla="*/ 97 w 641"/>
                      <a:gd name="T17" fmla="*/ 40 h 213"/>
                      <a:gd name="T18" fmla="*/ 116 w 641"/>
                      <a:gd name="T19" fmla="*/ 35 h 213"/>
                      <a:gd name="T20" fmla="*/ 135 w 641"/>
                      <a:gd name="T21" fmla="*/ 29 h 213"/>
                      <a:gd name="T22" fmla="*/ 153 w 641"/>
                      <a:gd name="T23" fmla="*/ 23 h 213"/>
                      <a:gd name="T24" fmla="*/ 169 w 641"/>
                      <a:gd name="T25" fmla="*/ 18 h 213"/>
                      <a:gd name="T26" fmla="*/ 184 w 641"/>
                      <a:gd name="T27" fmla="*/ 13 h 213"/>
                      <a:gd name="T28" fmla="*/ 196 w 641"/>
                      <a:gd name="T29" fmla="*/ 8 h 213"/>
                      <a:gd name="T30" fmla="*/ 206 w 641"/>
                      <a:gd name="T31" fmla="*/ 3 h 213"/>
                      <a:gd name="T32" fmla="*/ 212 w 641"/>
                      <a:gd name="T33" fmla="*/ 0 h 213"/>
                      <a:gd name="T34" fmla="*/ 214 w 641"/>
                      <a:gd name="T35" fmla="*/ 3 h 213"/>
                      <a:gd name="T36" fmla="*/ 213 w 641"/>
                      <a:gd name="T37" fmla="*/ 3 h 213"/>
                      <a:gd name="T38" fmla="*/ 210 w 641"/>
                      <a:gd name="T39" fmla="*/ 5 h 213"/>
                      <a:gd name="T40" fmla="*/ 206 w 641"/>
                      <a:gd name="T41" fmla="*/ 7 h 213"/>
                      <a:gd name="T42" fmla="*/ 199 w 641"/>
                      <a:gd name="T43" fmla="*/ 9 h 213"/>
                      <a:gd name="T44" fmla="*/ 192 w 641"/>
                      <a:gd name="T45" fmla="*/ 13 h 213"/>
                      <a:gd name="T46" fmla="*/ 182 w 641"/>
                      <a:gd name="T47" fmla="*/ 17 h 213"/>
                      <a:gd name="T48" fmla="*/ 171 w 641"/>
                      <a:gd name="T49" fmla="*/ 21 h 213"/>
                      <a:gd name="T50" fmla="*/ 158 w 641"/>
                      <a:gd name="T51" fmla="*/ 26 h 213"/>
                      <a:gd name="T52" fmla="*/ 143 w 641"/>
                      <a:gd name="T53" fmla="*/ 31 h 213"/>
                      <a:gd name="T54" fmla="*/ 128 w 641"/>
                      <a:gd name="T55" fmla="*/ 37 h 213"/>
                      <a:gd name="T56" fmla="*/ 110 w 641"/>
                      <a:gd name="T57" fmla="*/ 42 h 213"/>
                      <a:gd name="T58" fmla="*/ 91 w 641"/>
                      <a:gd name="T59" fmla="*/ 48 h 213"/>
                      <a:gd name="T60" fmla="*/ 71 w 641"/>
                      <a:gd name="T61" fmla="*/ 54 h 213"/>
                      <a:gd name="T62" fmla="*/ 50 w 641"/>
                      <a:gd name="T63" fmla="*/ 60 h 213"/>
                      <a:gd name="T64" fmla="*/ 27 w 641"/>
                      <a:gd name="T65" fmla="*/ 65 h 213"/>
                      <a:gd name="T66" fmla="*/ 4 w 641"/>
                      <a:gd name="T67" fmla="*/ 71 h 213"/>
                      <a:gd name="T68" fmla="*/ 0 w 641"/>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1" h="213">
                        <a:moveTo>
                          <a:pt x="0" y="204"/>
                        </a:moveTo>
                        <a:lnTo>
                          <a:pt x="6" y="202"/>
                        </a:lnTo>
                        <a:lnTo>
                          <a:pt x="25" y="197"/>
                        </a:lnTo>
                        <a:lnTo>
                          <a:pt x="53" y="190"/>
                        </a:lnTo>
                        <a:lnTo>
                          <a:pt x="90" y="180"/>
                        </a:lnTo>
                        <a:lnTo>
                          <a:pt x="134" y="167"/>
                        </a:lnTo>
                        <a:lnTo>
                          <a:pt x="183" y="153"/>
                        </a:lnTo>
                        <a:lnTo>
                          <a:pt x="236" y="138"/>
                        </a:lnTo>
                        <a:lnTo>
                          <a:pt x="292" y="121"/>
                        </a:lnTo>
                        <a:lnTo>
                          <a:pt x="348" y="104"/>
                        </a:lnTo>
                        <a:lnTo>
                          <a:pt x="403" y="86"/>
                        </a:lnTo>
                        <a:lnTo>
                          <a:pt x="457" y="70"/>
                        </a:lnTo>
                        <a:lnTo>
                          <a:pt x="507" y="54"/>
                        </a:lnTo>
                        <a:lnTo>
                          <a:pt x="551" y="38"/>
                        </a:lnTo>
                        <a:lnTo>
                          <a:pt x="588" y="24"/>
                        </a:lnTo>
                        <a:lnTo>
                          <a:pt x="618" y="10"/>
                        </a:lnTo>
                        <a:lnTo>
                          <a:pt x="636" y="0"/>
                        </a:lnTo>
                        <a:lnTo>
                          <a:pt x="641" y="8"/>
                        </a:lnTo>
                        <a:lnTo>
                          <a:pt x="638" y="9"/>
                        </a:lnTo>
                        <a:lnTo>
                          <a:pt x="630" y="14"/>
                        </a:lnTo>
                        <a:lnTo>
                          <a:pt x="617" y="20"/>
                        </a:lnTo>
                        <a:lnTo>
                          <a:pt x="597" y="28"/>
                        </a:lnTo>
                        <a:lnTo>
                          <a:pt x="574" y="38"/>
                        </a:lnTo>
                        <a:lnTo>
                          <a:pt x="545" y="50"/>
                        </a:lnTo>
                        <a:lnTo>
                          <a:pt x="511" y="64"/>
                        </a:lnTo>
                        <a:lnTo>
                          <a:pt x="472" y="78"/>
                        </a:lnTo>
                        <a:lnTo>
                          <a:pt x="429" y="94"/>
                        </a:lnTo>
                        <a:lnTo>
                          <a:pt x="382" y="110"/>
                        </a:lnTo>
                        <a:lnTo>
                          <a:pt x="330" y="127"/>
                        </a:lnTo>
                        <a:lnTo>
                          <a:pt x="273" y="144"/>
                        </a:lnTo>
                        <a:lnTo>
                          <a:pt x="214" y="161"/>
                        </a:lnTo>
                        <a:lnTo>
                          <a:pt x="150" y="179"/>
                        </a:lnTo>
                        <a:lnTo>
                          <a:pt x="82" y="196"/>
                        </a:lnTo>
                        <a:lnTo>
                          <a:pt x="11" y="213"/>
                        </a:lnTo>
                        <a:lnTo>
                          <a:pt x="0" y="2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8" name="Freeform 342"/>
                  <p:cNvSpPr>
                    <a:spLocks/>
                  </p:cNvSpPr>
                  <p:nvPr/>
                </p:nvSpPr>
                <p:spPr bwMode="auto">
                  <a:xfrm>
                    <a:off x="3165" y="2795"/>
                    <a:ext cx="211" cy="79"/>
                  </a:xfrm>
                  <a:custGeom>
                    <a:avLst/>
                    <a:gdLst>
                      <a:gd name="T0" fmla="*/ 0 w 633"/>
                      <a:gd name="T1" fmla="*/ 76 h 235"/>
                      <a:gd name="T2" fmla="*/ 2 w 633"/>
                      <a:gd name="T3" fmla="*/ 76 h 235"/>
                      <a:gd name="T4" fmla="*/ 8 w 633"/>
                      <a:gd name="T5" fmla="*/ 74 h 235"/>
                      <a:gd name="T6" fmla="*/ 17 w 633"/>
                      <a:gd name="T7" fmla="*/ 71 h 235"/>
                      <a:gd name="T8" fmla="*/ 29 w 633"/>
                      <a:gd name="T9" fmla="*/ 67 h 235"/>
                      <a:gd name="T10" fmla="*/ 44 w 633"/>
                      <a:gd name="T11" fmla="*/ 62 h 235"/>
                      <a:gd name="T12" fmla="*/ 60 w 633"/>
                      <a:gd name="T13" fmla="*/ 57 h 235"/>
                      <a:gd name="T14" fmla="*/ 78 w 633"/>
                      <a:gd name="T15" fmla="*/ 51 h 235"/>
                      <a:gd name="T16" fmla="*/ 96 w 633"/>
                      <a:gd name="T17" fmla="*/ 45 h 235"/>
                      <a:gd name="T18" fmla="*/ 114 w 633"/>
                      <a:gd name="T19" fmla="*/ 38 h 235"/>
                      <a:gd name="T20" fmla="*/ 133 w 633"/>
                      <a:gd name="T21" fmla="*/ 32 h 235"/>
                      <a:gd name="T22" fmla="*/ 150 w 633"/>
                      <a:gd name="T23" fmla="*/ 26 h 235"/>
                      <a:gd name="T24" fmla="*/ 167 w 633"/>
                      <a:gd name="T25" fmla="*/ 19 h 235"/>
                      <a:gd name="T26" fmla="*/ 181 w 633"/>
                      <a:gd name="T27" fmla="*/ 13 h 235"/>
                      <a:gd name="T28" fmla="*/ 194 w 633"/>
                      <a:gd name="T29" fmla="*/ 8 h 235"/>
                      <a:gd name="T30" fmla="*/ 203 w 633"/>
                      <a:gd name="T31" fmla="*/ 4 h 235"/>
                      <a:gd name="T32" fmla="*/ 210 w 633"/>
                      <a:gd name="T33" fmla="*/ 0 h 235"/>
                      <a:gd name="T34" fmla="*/ 211 w 633"/>
                      <a:gd name="T35" fmla="*/ 3 h 235"/>
                      <a:gd name="T36" fmla="*/ 210 w 633"/>
                      <a:gd name="T37" fmla="*/ 3 h 235"/>
                      <a:gd name="T38" fmla="*/ 207 w 633"/>
                      <a:gd name="T39" fmla="*/ 4 h 235"/>
                      <a:gd name="T40" fmla="*/ 203 w 633"/>
                      <a:gd name="T41" fmla="*/ 7 h 235"/>
                      <a:gd name="T42" fmla="*/ 197 w 633"/>
                      <a:gd name="T43" fmla="*/ 10 h 235"/>
                      <a:gd name="T44" fmla="*/ 189 w 633"/>
                      <a:gd name="T45" fmla="*/ 14 h 235"/>
                      <a:gd name="T46" fmla="*/ 179 w 633"/>
                      <a:gd name="T47" fmla="*/ 18 h 235"/>
                      <a:gd name="T48" fmla="*/ 168 w 633"/>
                      <a:gd name="T49" fmla="*/ 23 h 235"/>
                      <a:gd name="T50" fmla="*/ 155 w 633"/>
                      <a:gd name="T51" fmla="*/ 28 h 235"/>
                      <a:gd name="T52" fmla="*/ 141 w 633"/>
                      <a:gd name="T53" fmla="*/ 34 h 235"/>
                      <a:gd name="T54" fmla="*/ 126 w 633"/>
                      <a:gd name="T55" fmla="*/ 40 h 235"/>
                      <a:gd name="T56" fmla="*/ 109 w 633"/>
                      <a:gd name="T57" fmla="*/ 46 h 235"/>
                      <a:gd name="T58" fmla="*/ 90 w 633"/>
                      <a:gd name="T59" fmla="*/ 53 h 235"/>
                      <a:gd name="T60" fmla="*/ 71 w 633"/>
                      <a:gd name="T61" fmla="*/ 59 h 235"/>
                      <a:gd name="T62" fmla="*/ 50 w 633"/>
                      <a:gd name="T63" fmla="*/ 66 h 235"/>
                      <a:gd name="T64" fmla="*/ 27 w 633"/>
                      <a:gd name="T65" fmla="*/ 72 h 235"/>
                      <a:gd name="T66" fmla="*/ 4 w 633"/>
                      <a:gd name="T67" fmla="*/ 79 h 235"/>
                      <a:gd name="T68" fmla="*/ 0 w 633"/>
                      <a:gd name="T69" fmla="*/ 76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3" h="235">
                        <a:moveTo>
                          <a:pt x="0" y="227"/>
                        </a:moveTo>
                        <a:lnTo>
                          <a:pt x="6" y="225"/>
                        </a:lnTo>
                        <a:lnTo>
                          <a:pt x="24" y="219"/>
                        </a:lnTo>
                        <a:lnTo>
                          <a:pt x="52" y="210"/>
                        </a:lnTo>
                        <a:lnTo>
                          <a:pt x="88" y="199"/>
                        </a:lnTo>
                        <a:lnTo>
                          <a:pt x="131" y="185"/>
                        </a:lnTo>
                        <a:lnTo>
                          <a:pt x="180" y="169"/>
                        </a:lnTo>
                        <a:lnTo>
                          <a:pt x="233" y="152"/>
                        </a:lnTo>
                        <a:lnTo>
                          <a:pt x="288" y="133"/>
                        </a:lnTo>
                        <a:lnTo>
                          <a:pt x="343" y="114"/>
                        </a:lnTo>
                        <a:lnTo>
                          <a:pt x="399" y="94"/>
                        </a:lnTo>
                        <a:lnTo>
                          <a:pt x="451" y="76"/>
                        </a:lnTo>
                        <a:lnTo>
                          <a:pt x="500" y="57"/>
                        </a:lnTo>
                        <a:lnTo>
                          <a:pt x="544" y="40"/>
                        </a:lnTo>
                        <a:lnTo>
                          <a:pt x="581" y="24"/>
                        </a:lnTo>
                        <a:lnTo>
                          <a:pt x="610" y="11"/>
                        </a:lnTo>
                        <a:lnTo>
                          <a:pt x="629" y="0"/>
                        </a:lnTo>
                        <a:lnTo>
                          <a:pt x="633" y="8"/>
                        </a:lnTo>
                        <a:lnTo>
                          <a:pt x="630" y="9"/>
                        </a:lnTo>
                        <a:lnTo>
                          <a:pt x="621" y="13"/>
                        </a:lnTo>
                        <a:lnTo>
                          <a:pt x="608" y="20"/>
                        </a:lnTo>
                        <a:lnTo>
                          <a:pt x="590" y="30"/>
                        </a:lnTo>
                        <a:lnTo>
                          <a:pt x="566" y="41"/>
                        </a:lnTo>
                        <a:lnTo>
                          <a:pt x="537" y="53"/>
                        </a:lnTo>
                        <a:lnTo>
                          <a:pt x="504" y="68"/>
                        </a:lnTo>
                        <a:lnTo>
                          <a:pt x="466" y="84"/>
                        </a:lnTo>
                        <a:lnTo>
                          <a:pt x="424" y="100"/>
                        </a:lnTo>
                        <a:lnTo>
                          <a:pt x="377" y="119"/>
                        </a:lnTo>
                        <a:lnTo>
                          <a:pt x="326" y="137"/>
                        </a:lnTo>
                        <a:lnTo>
                          <a:pt x="271" y="157"/>
                        </a:lnTo>
                        <a:lnTo>
                          <a:pt x="212" y="176"/>
                        </a:lnTo>
                        <a:lnTo>
                          <a:pt x="149" y="196"/>
                        </a:lnTo>
                        <a:lnTo>
                          <a:pt x="82" y="215"/>
                        </a:lnTo>
                        <a:lnTo>
                          <a:pt x="11" y="235"/>
                        </a:lnTo>
                        <a:lnTo>
                          <a:pt x="0" y="227"/>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89" name="Freeform 343"/>
                  <p:cNvSpPr>
                    <a:spLocks/>
                  </p:cNvSpPr>
                  <p:nvPr/>
                </p:nvSpPr>
                <p:spPr bwMode="auto">
                  <a:xfrm>
                    <a:off x="3166" y="2796"/>
                    <a:ext cx="211" cy="80"/>
                  </a:xfrm>
                  <a:custGeom>
                    <a:avLst/>
                    <a:gdLst>
                      <a:gd name="T0" fmla="*/ 0 w 634"/>
                      <a:gd name="T1" fmla="*/ 77 h 239"/>
                      <a:gd name="T2" fmla="*/ 2 w 634"/>
                      <a:gd name="T3" fmla="*/ 77 h 239"/>
                      <a:gd name="T4" fmla="*/ 8 w 634"/>
                      <a:gd name="T5" fmla="*/ 75 h 239"/>
                      <a:gd name="T6" fmla="*/ 17 w 634"/>
                      <a:gd name="T7" fmla="*/ 72 h 239"/>
                      <a:gd name="T8" fmla="*/ 29 w 634"/>
                      <a:gd name="T9" fmla="*/ 68 h 239"/>
                      <a:gd name="T10" fmla="*/ 44 w 634"/>
                      <a:gd name="T11" fmla="*/ 63 h 239"/>
                      <a:gd name="T12" fmla="*/ 60 w 634"/>
                      <a:gd name="T13" fmla="*/ 57 h 239"/>
                      <a:gd name="T14" fmla="*/ 78 w 634"/>
                      <a:gd name="T15" fmla="*/ 52 h 239"/>
                      <a:gd name="T16" fmla="*/ 96 w 634"/>
                      <a:gd name="T17" fmla="*/ 45 h 239"/>
                      <a:gd name="T18" fmla="*/ 114 w 634"/>
                      <a:gd name="T19" fmla="*/ 39 h 239"/>
                      <a:gd name="T20" fmla="*/ 132 w 634"/>
                      <a:gd name="T21" fmla="*/ 32 h 239"/>
                      <a:gd name="T22" fmla="*/ 150 w 634"/>
                      <a:gd name="T23" fmla="*/ 26 h 239"/>
                      <a:gd name="T24" fmla="*/ 166 w 634"/>
                      <a:gd name="T25" fmla="*/ 19 h 239"/>
                      <a:gd name="T26" fmla="*/ 181 w 634"/>
                      <a:gd name="T27" fmla="*/ 14 h 239"/>
                      <a:gd name="T28" fmla="*/ 193 w 634"/>
                      <a:gd name="T29" fmla="*/ 8 h 239"/>
                      <a:gd name="T30" fmla="*/ 203 w 634"/>
                      <a:gd name="T31" fmla="*/ 4 h 239"/>
                      <a:gd name="T32" fmla="*/ 209 w 634"/>
                      <a:gd name="T33" fmla="*/ 0 h 239"/>
                      <a:gd name="T34" fmla="*/ 211 w 634"/>
                      <a:gd name="T35" fmla="*/ 3 h 239"/>
                      <a:gd name="T36" fmla="*/ 210 w 634"/>
                      <a:gd name="T37" fmla="*/ 3 h 239"/>
                      <a:gd name="T38" fmla="*/ 207 w 634"/>
                      <a:gd name="T39" fmla="*/ 5 h 239"/>
                      <a:gd name="T40" fmla="*/ 203 w 634"/>
                      <a:gd name="T41" fmla="*/ 7 h 239"/>
                      <a:gd name="T42" fmla="*/ 197 w 634"/>
                      <a:gd name="T43" fmla="*/ 10 h 239"/>
                      <a:gd name="T44" fmla="*/ 189 w 634"/>
                      <a:gd name="T45" fmla="*/ 14 h 239"/>
                      <a:gd name="T46" fmla="*/ 179 w 634"/>
                      <a:gd name="T47" fmla="*/ 18 h 239"/>
                      <a:gd name="T48" fmla="*/ 168 w 634"/>
                      <a:gd name="T49" fmla="*/ 23 h 239"/>
                      <a:gd name="T50" fmla="*/ 156 w 634"/>
                      <a:gd name="T51" fmla="*/ 28 h 239"/>
                      <a:gd name="T52" fmla="*/ 141 w 634"/>
                      <a:gd name="T53" fmla="*/ 34 h 239"/>
                      <a:gd name="T54" fmla="*/ 126 w 634"/>
                      <a:gd name="T55" fmla="*/ 40 h 239"/>
                      <a:gd name="T56" fmla="*/ 109 w 634"/>
                      <a:gd name="T57" fmla="*/ 47 h 239"/>
                      <a:gd name="T58" fmla="*/ 91 w 634"/>
                      <a:gd name="T59" fmla="*/ 53 h 239"/>
                      <a:gd name="T60" fmla="*/ 71 w 634"/>
                      <a:gd name="T61" fmla="*/ 60 h 239"/>
                      <a:gd name="T62" fmla="*/ 50 w 634"/>
                      <a:gd name="T63" fmla="*/ 67 h 239"/>
                      <a:gd name="T64" fmla="*/ 28 w 634"/>
                      <a:gd name="T65" fmla="*/ 74 h 239"/>
                      <a:gd name="T66" fmla="*/ 4 w 634"/>
                      <a:gd name="T67" fmla="*/ 80 h 239"/>
                      <a:gd name="T68" fmla="*/ 0 w 634"/>
                      <a:gd name="T69" fmla="*/ 77 h 2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239">
                        <a:moveTo>
                          <a:pt x="0" y="231"/>
                        </a:moveTo>
                        <a:lnTo>
                          <a:pt x="6" y="229"/>
                        </a:lnTo>
                        <a:lnTo>
                          <a:pt x="24" y="223"/>
                        </a:lnTo>
                        <a:lnTo>
                          <a:pt x="52" y="214"/>
                        </a:lnTo>
                        <a:lnTo>
                          <a:pt x="88" y="202"/>
                        </a:lnTo>
                        <a:lnTo>
                          <a:pt x="131" y="188"/>
                        </a:lnTo>
                        <a:lnTo>
                          <a:pt x="180" y="171"/>
                        </a:lnTo>
                        <a:lnTo>
                          <a:pt x="233" y="154"/>
                        </a:lnTo>
                        <a:lnTo>
                          <a:pt x="288" y="135"/>
                        </a:lnTo>
                        <a:lnTo>
                          <a:pt x="343" y="116"/>
                        </a:lnTo>
                        <a:lnTo>
                          <a:pt x="398" y="96"/>
                        </a:lnTo>
                        <a:lnTo>
                          <a:pt x="451" y="77"/>
                        </a:lnTo>
                        <a:lnTo>
                          <a:pt x="500" y="58"/>
                        </a:lnTo>
                        <a:lnTo>
                          <a:pt x="543" y="41"/>
                        </a:lnTo>
                        <a:lnTo>
                          <a:pt x="580" y="25"/>
                        </a:lnTo>
                        <a:lnTo>
                          <a:pt x="609" y="11"/>
                        </a:lnTo>
                        <a:lnTo>
                          <a:pt x="628" y="0"/>
                        </a:lnTo>
                        <a:lnTo>
                          <a:pt x="634" y="8"/>
                        </a:lnTo>
                        <a:lnTo>
                          <a:pt x="631" y="9"/>
                        </a:lnTo>
                        <a:lnTo>
                          <a:pt x="622" y="14"/>
                        </a:lnTo>
                        <a:lnTo>
                          <a:pt x="609" y="20"/>
                        </a:lnTo>
                        <a:lnTo>
                          <a:pt x="591" y="30"/>
                        </a:lnTo>
                        <a:lnTo>
                          <a:pt x="567" y="41"/>
                        </a:lnTo>
                        <a:lnTo>
                          <a:pt x="538" y="54"/>
                        </a:lnTo>
                        <a:lnTo>
                          <a:pt x="505" y="69"/>
                        </a:lnTo>
                        <a:lnTo>
                          <a:pt x="468" y="85"/>
                        </a:lnTo>
                        <a:lnTo>
                          <a:pt x="425" y="103"/>
                        </a:lnTo>
                        <a:lnTo>
                          <a:pt x="378" y="120"/>
                        </a:lnTo>
                        <a:lnTo>
                          <a:pt x="327" y="139"/>
                        </a:lnTo>
                        <a:lnTo>
                          <a:pt x="272" y="159"/>
                        </a:lnTo>
                        <a:lnTo>
                          <a:pt x="213" y="180"/>
                        </a:lnTo>
                        <a:lnTo>
                          <a:pt x="150" y="199"/>
                        </a:lnTo>
                        <a:lnTo>
                          <a:pt x="83" y="220"/>
                        </a:lnTo>
                        <a:lnTo>
                          <a:pt x="12" y="239"/>
                        </a:lnTo>
                        <a:lnTo>
                          <a:pt x="0" y="2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0" name="Freeform 344"/>
                  <p:cNvSpPr>
                    <a:spLocks/>
                  </p:cNvSpPr>
                  <p:nvPr/>
                </p:nvSpPr>
                <p:spPr bwMode="auto">
                  <a:xfrm>
                    <a:off x="3408" y="2758"/>
                    <a:ext cx="255" cy="199"/>
                  </a:xfrm>
                  <a:custGeom>
                    <a:avLst/>
                    <a:gdLst>
                      <a:gd name="T0" fmla="*/ 2 w 763"/>
                      <a:gd name="T1" fmla="*/ 14 h 597"/>
                      <a:gd name="T2" fmla="*/ 2 w 763"/>
                      <a:gd name="T3" fmla="*/ 51 h 597"/>
                      <a:gd name="T4" fmla="*/ 7 w 763"/>
                      <a:gd name="T5" fmla="*/ 86 h 597"/>
                      <a:gd name="T6" fmla="*/ 7 w 763"/>
                      <a:gd name="T7" fmla="*/ 101 h 597"/>
                      <a:gd name="T8" fmla="*/ 7 w 763"/>
                      <a:gd name="T9" fmla="*/ 105 h 597"/>
                      <a:gd name="T10" fmla="*/ 9 w 763"/>
                      <a:gd name="T11" fmla="*/ 114 h 597"/>
                      <a:gd name="T12" fmla="*/ 19 w 763"/>
                      <a:gd name="T13" fmla="*/ 122 h 597"/>
                      <a:gd name="T14" fmla="*/ 24 w 763"/>
                      <a:gd name="T15" fmla="*/ 123 h 597"/>
                      <a:gd name="T16" fmla="*/ 36 w 763"/>
                      <a:gd name="T17" fmla="*/ 128 h 597"/>
                      <a:gd name="T18" fmla="*/ 52 w 763"/>
                      <a:gd name="T19" fmla="*/ 133 h 597"/>
                      <a:gd name="T20" fmla="*/ 70 w 763"/>
                      <a:gd name="T21" fmla="*/ 139 h 597"/>
                      <a:gd name="T22" fmla="*/ 85 w 763"/>
                      <a:gd name="T23" fmla="*/ 143 h 597"/>
                      <a:gd name="T24" fmla="*/ 100 w 763"/>
                      <a:gd name="T25" fmla="*/ 148 h 597"/>
                      <a:gd name="T26" fmla="*/ 121 w 763"/>
                      <a:gd name="T27" fmla="*/ 156 h 597"/>
                      <a:gd name="T28" fmla="*/ 146 w 763"/>
                      <a:gd name="T29" fmla="*/ 166 h 597"/>
                      <a:gd name="T30" fmla="*/ 169 w 763"/>
                      <a:gd name="T31" fmla="*/ 175 h 597"/>
                      <a:gd name="T32" fmla="*/ 185 w 763"/>
                      <a:gd name="T33" fmla="*/ 183 h 597"/>
                      <a:gd name="T34" fmla="*/ 195 w 763"/>
                      <a:gd name="T35" fmla="*/ 187 h 597"/>
                      <a:gd name="T36" fmla="*/ 216 w 763"/>
                      <a:gd name="T37" fmla="*/ 195 h 597"/>
                      <a:gd name="T38" fmla="*/ 235 w 763"/>
                      <a:gd name="T39" fmla="*/ 199 h 597"/>
                      <a:gd name="T40" fmla="*/ 240 w 763"/>
                      <a:gd name="T41" fmla="*/ 193 h 597"/>
                      <a:gd name="T42" fmla="*/ 244 w 763"/>
                      <a:gd name="T43" fmla="*/ 171 h 597"/>
                      <a:gd name="T44" fmla="*/ 244 w 763"/>
                      <a:gd name="T45" fmla="*/ 140 h 597"/>
                      <a:gd name="T46" fmla="*/ 246 w 763"/>
                      <a:gd name="T47" fmla="*/ 112 h 597"/>
                      <a:gd name="T48" fmla="*/ 252 w 763"/>
                      <a:gd name="T49" fmla="*/ 93 h 597"/>
                      <a:gd name="T50" fmla="*/ 255 w 763"/>
                      <a:gd name="T51" fmla="*/ 66 h 597"/>
                      <a:gd name="T52" fmla="*/ 251 w 763"/>
                      <a:gd name="T53" fmla="*/ 75 h 597"/>
                      <a:gd name="T54" fmla="*/ 243 w 763"/>
                      <a:gd name="T55" fmla="*/ 91 h 597"/>
                      <a:gd name="T56" fmla="*/ 237 w 763"/>
                      <a:gd name="T57" fmla="*/ 108 h 597"/>
                      <a:gd name="T58" fmla="*/ 236 w 763"/>
                      <a:gd name="T59" fmla="*/ 142 h 597"/>
                      <a:gd name="T60" fmla="*/ 235 w 763"/>
                      <a:gd name="T61" fmla="*/ 155 h 597"/>
                      <a:gd name="T62" fmla="*/ 234 w 763"/>
                      <a:gd name="T63" fmla="*/ 158 h 597"/>
                      <a:gd name="T64" fmla="*/ 227 w 763"/>
                      <a:gd name="T65" fmla="*/ 163 h 597"/>
                      <a:gd name="T66" fmla="*/ 210 w 763"/>
                      <a:gd name="T67" fmla="*/ 164 h 597"/>
                      <a:gd name="T68" fmla="*/ 192 w 763"/>
                      <a:gd name="T69" fmla="*/ 158 h 597"/>
                      <a:gd name="T70" fmla="*/ 178 w 763"/>
                      <a:gd name="T71" fmla="*/ 153 h 597"/>
                      <a:gd name="T72" fmla="*/ 164 w 763"/>
                      <a:gd name="T73" fmla="*/ 149 h 597"/>
                      <a:gd name="T74" fmla="*/ 154 w 763"/>
                      <a:gd name="T75" fmla="*/ 146 h 597"/>
                      <a:gd name="T76" fmla="*/ 143 w 763"/>
                      <a:gd name="T77" fmla="*/ 142 h 597"/>
                      <a:gd name="T78" fmla="*/ 131 w 763"/>
                      <a:gd name="T79" fmla="*/ 137 h 597"/>
                      <a:gd name="T80" fmla="*/ 120 w 763"/>
                      <a:gd name="T81" fmla="*/ 131 h 597"/>
                      <a:gd name="T82" fmla="*/ 110 w 763"/>
                      <a:gd name="T83" fmla="*/ 126 h 597"/>
                      <a:gd name="T84" fmla="*/ 92 w 763"/>
                      <a:gd name="T85" fmla="*/ 115 h 597"/>
                      <a:gd name="T86" fmla="*/ 76 w 763"/>
                      <a:gd name="T87" fmla="*/ 107 h 597"/>
                      <a:gd name="T88" fmla="*/ 62 w 763"/>
                      <a:gd name="T89" fmla="*/ 104 h 597"/>
                      <a:gd name="T90" fmla="*/ 44 w 763"/>
                      <a:gd name="T91" fmla="*/ 98 h 597"/>
                      <a:gd name="T92" fmla="*/ 28 w 763"/>
                      <a:gd name="T93" fmla="*/ 90 h 597"/>
                      <a:gd name="T94" fmla="*/ 23 w 763"/>
                      <a:gd name="T95" fmla="*/ 80 h 597"/>
                      <a:gd name="T96" fmla="*/ 16 w 763"/>
                      <a:gd name="T97" fmla="*/ 57 h 597"/>
                      <a:gd name="T98" fmla="*/ 13 w 763"/>
                      <a:gd name="T99" fmla="*/ 44 h 597"/>
                      <a:gd name="T100" fmla="*/ 6 w 763"/>
                      <a:gd name="T101" fmla="*/ 13 h 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3" h="597">
                        <a:moveTo>
                          <a:pt x="12" y="0"/>
                        </a:moveTo>
                        <a:lnTo>
                          <a:pt x="10" y="12"/>
                        </a:lnTo>
                        <a:lnTo>
                          <a:pt x="5" y="41"/>
                        </a:lnTo>
                        <a:lnTo>
                          <a:pt x="0" y="79"/>
                        </a:lnTo>
                        <a:lnTo>
                          <a:pt x="0" y="114"/>
                        </a:lnTo>
                        <a:lnTo>
                          <a:pt x="5" y="152"/>
                        </a:lnTo>
                        <a:lnTo>
                          <a:pt x="12" y="197"/>
                        </a:lnTo>
                        <a:lnTo>
                          <a:pt x="18" y="236"/>
                        </a:lnTo>
                        <a:lnTo>
                          <a:pt x="22" y="258"/>
                        </a:lnTo>
                        <a:lnTo>
                          <a:pt x="22" y="271"/>
                        </a:lnTo>
                        <a:lnTo>
                          <a:pt x="22" y="288"/>
                        </a:lnTo>
                        <a:lnTo>
                          <a:pt x="22" y="303"/>
                        </a:lnTo>
                        <a:lnTo>
                          <a:pt x="22" y="309"/>
                        </a:lnTo>
                        <a:lnTo>
                          <a:pt x="22" y="311"/>
                        </a:lnTo>
                        <a:lnTo>
                          <a:pt x="22" y="316"/>
                        </a:lnTo>
                        <a:lnTo>
                          <a:pt x="22" y="324"/>
                        </a:lnTo>
                        <a:lnTo>
                          <a:pt x="24" y="332"/>
                        </a:lnTo>
                        <a:lnTo>
                          <a:pt x="28" y="343"/>
                        </a:lnTo>
                        <a:lnTo>
                          <a:pt x="34" y="352"/>
                        </a:lnTo>
                        <a:lnTo>
                          <a:pt x="44" y="360"/>
                        </a:lnTo>
                        <a:lnTo>
                          <a:pt x="57" y="366"/>
                        </a:lnTo>
                        <a:lnTo>
                          <a:pt x="59" y="367"/>
                        </a:lnTo>
                        <a:lnTo>
                          <a:pt x="64" y="368"/>
                        </a:lnTo>
                        <a:lnTo>
                          <a:pt x="72" y="370"/>
                        </a:lnTo>
                        <a:lnTo>
                          <a:pt x="81" y="375"/>
                        </a:lnTo>
                        <a:lnTo>
                          <a:pt x="93" y="378"/>
                        </a:lnTo>
                        <a:lnTo>
                          <a:pt x="108" y="383"/>
                        </a:lnTo>
                        <a:lnTo>
                          <a:pt x="122" y="388"/>
                        </a:lnTo>
                        <a:lnTo>
                          <a:pt x="138" y="393"/>
                        </a:lnTo>
                        <a:lnTo>
                          <a:pt x="156" y="398"/>
                        </a:lnTo>
                        <a:lnTo>
                          <a:pt x="173" y="404"/>
                        </a:lnTo>
                        <a:lnTo>
                          <a:pt x="191" y="409"/>
                        </a:lnTo>
                        <a:lnTo>
                          <a:pt x="208" y="416"/>
                        </a:lnTo>
                        <a:lnTo>
                          <a:pt x="225" y="421"/>
                        </a:lnTo>
                        <a:lnTo>
                          <a:pt x="240" y="426"/>
                        </a:lnTo>
                        <a:lnTo>
                          <a:pt x="254" y="430"/>
                        </a:lnTo>
                        <a:lnTo>
                          <a:pt x="268" y="434"/>
                        </a:lnTo>
                        <a:lnTo>
                          <a:pt x="281" y="438"/>
                        </a:lnTo>
                        <a:lnTo>
                          <a:pt x="298" y="444"/>
                        </a:lnTo>
                        <a:lnTo>
                          <a:pt x="318" y="452"/>
                        </a:lnTo>
                        <a:lnTo>
                          <a:pt x="339" y="460"/>
                        </a:lnTo>
                        <a:lnTo>
                          <a:pt x="363" y="468"/>
                        </a:lnTo>
                        <a:lnTo>
                          <a:pt x="387" y="478"/>
                        </a:lnTo>
                        <a:lnTo>
                          <a:pt x="411" y="487"/>
                        </a:lnTo>
                        <a:lnTo>
                          <a:pt x="437" y="498"/>
                        </a:lnTo>
                        <a:lnTo>
                          <a:pt x="461" y="507"/>
                        </a:lnTo>
                        <a:lnTo>
                          <a:pt x="484" y="517"/>
                        </a:lnTo>
                        <a:lnTo>
                          <a:pt x="506" y="525"/>
                        </a:lnTo>
                        <a:lnTo>
                          <a:pt x="525" y="535"/>
                        </a:lnTo>
                        <a:lnTo>
                          <a:pt x="542" y="542"/>
                        </a:lnTo>
                        <a:lnTo>
                          <a:pt x="555" y="548"/>
                        </a:lnTo>
                        <a:lnTo>
                          <a:pt x="565" y="553"/>
                        </a:lnTo>
                        <a:lnTo>
                          <a:pt x="571" y="556"/>
                        </a:lnTo>
                        <a:lnTo>
                          <a:pt x="583" y="562"/>
                        </a:lnTo>
                        <a:lnTo>
                          <a:pt x="600" y="570"/>
                        </a:lnTo>
                        <a:lnTo>
                          <a:pt x="622" y="578"/>
                        </a:lnTo>
                        <a:lnTo>
                          <a:pt x="645" y="586"/>
                        </a:lnTo>
                        <a:lnTo>
                          <a:pt x="669" y="592"/>
                        </a:lnTo>
                        <a:lnTo>
                          <a:pt x="688" y="597"/>
                        </a:lnTo>
                        <a:lnTo>
                          <a:pt x="704" y="597"/>
                        </a:lnTo>
                        <a:lnTo>
                          <a:pt x="712" y="594"/>
                        </a:lnTo>
                        <a:lnTo>
                          <a:pt x="713" y="590"/>
                        </a:lnTo>
                        <a:lnTo>
                          <a:pt x="717" y="580"/>
                        </a:lnTo>
                        <a:lnTo>
                          <a:pt x="721" y="562"/>
                        </a:lnTo>
                        <a:lnTo>
                          <a:pt x="726" y="540"/>
                        </a:lnTo>
                        <a:lnTo>
                          <a:pt x="731" y="514"/>
                        </a:lnTo>
                        <a:lnTo>
                          <a:pt x="734" y="484"/>
                        </a:lnTo>
                        <a:lnTo>
                          <a:pt x="734" y="454"/>
                        </a:lnTo>
                        <a:lnTo>
                          <a:pt x="731" y="421"/>
                        </a:lnTo>
                        <a:lnTo>
                          <a:pt x="729" y="389"/>
                        </a:lnTo>
                        <a:lnTo>
                          <a:pt x="730" y="360"/>
                        </a:lnTo>
                        <a:lnTo>
                          <a:pt x="735" y="335"/>
                        </a:lnTo>
                        <a:lnTo>
                          <a:pt x="742" y="312"/>
                        </a:lnTo>
                        <a:lnTo>
                          <a:pt x="748" y="293"/>
                        </a:lnTo>
                        <a:lnTo>
                          <a:pt x="754" y="279"/>
                        </a:lnTo>
                        <a:lnTo>
                          <a:pt x="758" y="271"/>
                        </a:lnTo>
                        <a:lnTo>
                          <a:pt x="760" y="268"/>
                        </a:lnTo>
                        <a:lnTo>
                          <a:pt x="763" y="197"/>
                        </a:lnTo>
                        <a:lnTo>
                          <a:pt x="762" y="200"/>
                        </a:lnTo>
                        <a:lnTo>
                          <a:pt x="758" y="210"/>
                        </a:lnTo>
                        <a:lnTo>
                          <a:pt x="752" y="224"/>
                        </a:lnTo>
                        <a:lnTo>
                          <a:pt x="745" y="240"/>
                        </a:lnTo>
                        <a:lnTo>
                          <a:pt x="736" y="258"/>
                        </a:lnTo>
                        <a:lnTo>
                          <a:pt x="728" y="274"/>
                        </a:lnTo>
                        <a:lnTo>
                          <a:pt x="721" y="288"/>
                        </a:lnTo>
                        <a:lnTo>
                          <a:pt x="716" y="300"/>
                        </a:lnTo>
                        <a:lnTo>
                          <a:pt x="709" y="325"/>
                        </a:lnTo>
                        <a:lnTo>
                          <a:pt x="705" y="362"/>
                        </a:lnTo>
                        <a:lnTo>
                          <a:pt x="704" y="399"/>
                        </a:lnTo>
                        <a:lnTo>
                          <a:pt x="706" y="425"/>
                        </a:lnTo>
                        <a:lnTo>
                          <a:pt x="707" y="440"/>
                        </a:lnTo>
                        <a:lnTo>
                          <a:pt x="706" y="454"/>
                        </a:lnTo>
                        <a:lnTo>
                          <a:pt x="704" y="464"/>
                        </a:lnTo>
                        <a:lnTo>
                          <a:pt x="703" y="467"/>
                        </a:lnTo>
                        <a:lnTo>
                          <a:pt x="702" y="469"/>
                        </a:lnTo>
                        <a:lnTo>
                          <a:pt x="699" y="473"/>
                        </a:lnTo>
                        <a:lnTo>
                          <a:pt x="695" y="478"/>
                        </a:lnTo>
                        <a:lnTo>
                          <a:pt x="688" y="484"/>
                        </a:lnTo>
                        <a:lnTo>
                          <a:pt x="679" y="490"/>
                        </a:lnTo>
                        <a:lnTo>
                          <a:pt x="666" y="494"/>
                        </a:lnTo>
                        <a:lnTo>
                          <a:pt x="649" y="495"/>
                        </a:lnTo>
                        <a:lnTo>
                          <a:pt x="629" y="493"/>
                        </a:lnTo>
                        <a:lnTo>
                          <a:pt x="608" y="487"/>
                        </a:lnTo>
                        <a:lnTo>
                          <a:pt x="590" y="481"/>
                        </a:lnTo>
                        <a:lnTo>
                          <a:pt x="574" y="475"/>
                        </a:lnTo>
                        <a:lnTo>
                          <a:pt x="561" y="469"/>
                        </a:lnTo>
                        <a:lnTo>
                          <a:pt x="547" y="463"/>
                        </a:lnTo>
                        <a:lnTo>
                          <a:pt x="533" y="458"/>
                        </a:lnTo>
                        <a:lnTo>
                          <a:pt x="518" y="453"/>
                        </a:lnTo>
                        <a:lnTo>
                          <a:pt x="502" y="450"/>
                        </a:lnTo>
                        <a:lnTo>
                          <a:pt x="492" y="448"/>
                        </a:lnTo>
                        <a:lnTo>
                          <a:pt x="482" y="445"/>
                        </a:lnTo>
                        <a:lnTo>
                          <a:pt x="472" y="443"/>
                        </a:lnTo>
                        <a:lnTo>
                          <a:pt x="461" y="439"/>
                        </a:lnTo>
                        <a:lnTo>
                          <a:pt x="449" y="436"/>
                        </a:lnTo>
                        <a:lnTo>
                          <a:pt x="438" y="431"/>
                        </a:lnTo>
                        <a:lnTo>
                          <a:pt x="427" y="427"/>
                        </a:lnTo>
                        <a:lnTo>
                          <a:pt x="415" y="422"/>
                        </a:lnTo>
                        <a:lnTo>
                          <a:pt x="403" y="417"/>
                        </a:lnTo>
                        <a:lnTo>
                          <a:pt x="392" y="411"/>
                        </a:lnTo>
                        <a:lnTo>
                          <a:pt x="381" y="405"/>
                        </a:lnTo>
                        <a:lnTo>
                          <a:pt x="369" y="399"/>
                        </a:lnTo>
                        <a:lnTo>
                          <a:pt x="359" y="393"/>
                        </a:lnTo>
                        <a:lnTo>
                          <a:pt x="348" y="388"/>
                        </a:lnTo>
                        <a:lnTo>
                          <a:pt x="338" y="382"/>
                        </a:lnTo>
                        <a:lnTo>
                          <a:pt x="329" y="377"/>
                        </a:lnTo>
                        <a:lnTo>
                          <a:pt x="311" y="366"/>
                        </a:lnTo>
                        <a:lnTo>
                          <a:pt x="293" y="355"/>
                        </a:lnTo>
                        <a:lnTo>
                          <a:pt x="276" y="346"/>
                        </a:lnTo>
                        <a:lnTo>
                          <a:pt x="259" y="337"/>
                        </a:lnTo>
                        <a:lnTo>
                          <a:pt x="243" y="328"/>
                        </a:lnTo>
                        <a:lnTo>
                          <a:pt x="228" y="322"/>
                        </a:lnTo>
                        <a:lnTo>
                          <a:pt x="213" y="318"/>
                        </a:lnTo>
                        <a:lnTo>
                          <a:pt x="201" y="315"/>
                        </a:lnTo>
                        <a:lnTo>
                          <a:pt x="187" y="313"/>
                        </a:lnTo>
                        <a:lnTo>
                          <a:pt x="169" y="308"/>
                        </a:lnTo>
                        <a:lnTo>
                          <a:pt x="151" y="301"/>
                        </a:lnTo>
                        <a:lnTo>
                          <a:pt x="131" y="293"/>
                        </a:lnTo>
                        <a:lnTo>
                          <a:pt x="113" y="285"/>
                        </a:lnTo>
                        <a:lnTo>
                          <a:pt x="96" y="277"/>
                        </a:lnTo>
                        <a:lnTo>
                          <a:pt x="85" y="270"/>
                        </a:lnTo>
                        <a:lnTo>
                          <a:pt x="79" y="265"/>
                        </a:lnTo>
                        <a:lnTo>
                          <a:pt x="76" y="256"/>
                        </a:lnTo>
                        <a:lnTo>
                          <a:pt x="70" y="239"/>
                        </a:lnTo>
                        <a:lnTo>
                          <a:pt x="64" y="218"/>
                        </a:lnTo>
                        <a:lnTo>
                          <a:pt x="56" y="194"/>
                        </a:lnTo>
                        <a:lnTo>
                          <a:pt x="49" y="171"/>
                        </a:lnTo>
                        <a:lnTo>
                          <a:pt x="43" y="152"/>
                        </a:lnTo>
                        <a:lnTo>
                          <a:pt x="39" y="139"/>
                        </a:lnTo>
                        <a:lnTo>
                          <a:pt x="38" y="133"/>
                        </a:lnTo>
                        <a:lnTo>
                          <a:pt x="35" y="118"/>
                        </a:lnTo>
                        <a:lnTo>
                          <a:pt x="27" y="82"/>
                        </a:lnTo>
                        <a:lnTo>
                          <a:pt x="17" y="39"/>
                        </a:lnTo>
                        <a:lnTo>
                          <a:pt x="1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1" name="Freeform 345"/>
                  <p:cNvSpPr>
                    <a:spLocks/>
                  </p:cNvSpPr>
                  <p:nvPr/>
                </p:nvSpPr>
                <p:spPr bwMode="auto">
                  <a:xfrm>
                    <a:off x="3514" y="2776"/>
                    <a:ext cx="26" cy="35"/>
                  </a:xfrm>
                  <a:custGeom>
                    <a:avLst/>
                    <a:gdLst>
                      <a:gd name="T0" fmla="*/ 10 w 80"/>
                      <a:gd name="T1" fmla="*/ 0 h 105"/>
                      <a:gd name="T2" fmla="*/ 10 w 80"/>
                      <a:gd name="T3" fmla="*/ 0 h 105"/>
                      <a:gd name="T4" fmla="*/ 9 w 80"/>
                      <a:gd name="T5" fmla="*/ 0 h 105"/>
                      <a:gd name="T6" fmla="*/ 9 w 80"/>
                      <a:gd name="T7" fmla="*/ 0 h 105"/>
                      <a:gd name="T8" fmla="*/ 8 w 80"/>
                      <a:gd name="T9" fmla="*/ 0 h 105"/>
                      <a:gd name="T10" fmla="*/ 11 w 80"/>
                      <a:gd name="T11" fmla="*/ 3 h 105"/>
                      <a:gd name="T12" fmla="*/ 12 w 80"/>
                      <a:gd name="T13" fmla="*/ 6 h 105"/>
                      <a:gd name="T14" fmla="*/ 14 w 80"/>
                      <a:gd name="T15" fmla="*/ 10 h 105"/>
                      <a:gd name="T16" fmla="*/ 14 w 80"/>
                      <a:gd name="T17" fmla="*/ 13 h 105"/>
                      <a:gd name="T18" fmla="*/ 14 w 80"/>
                      <a:gd name="T19" fmla="*/ 17 h 105"/>
                      <a:gd name="T20" fmla="*/ 13 w 80"/>
                      <a:gd name="T21" fmla="*/ 20 h 105"/>
                      <a:gd name="T22" fmla="*/ 12 w 80"/>
                      <a:gd name="T23" fmla="*/ 23 h 105"/>
                      <a:gd name="T24" fmla="*/ 10 w 80"/>
                      <a:gd name="T25" fmla="*/ 25 h 105"/>
                      <a:gd name="T26" fmla="*/ 8 w 80"/>
                      <a:gd name="T27" fmla="*/ 27 h 105"/>
                      <a:gd name="T28" fmla="*/ 6 w 80"/>
                      <a:gd name="T29" fmla="*/ 29 h 105"/>
                      <a:gd name="T30" fmla="*/ 3 w 80"/>
                      <a:gd name="T31" fmla="*/ 30 h 105"/>
                      <a:gd name="T32" fmla="*/ 0 w 80"/>
                      <a:gd name="T33" fmla="*/ 31 h 105"/>
                      <a:gd name="T34" fmla="*/ 1 w 80"/>
                      <a:gd name="T35" fmla="*/ 32 h 105"/>
                      <a:gd name="T36" fmla="*/ 2 w 80"/>
                      <a:gd name="T37" fmla="*/ 33 h 105"/>
                      <a:gd name="T38" fmla="*/ 4 w 80"/>
                      <a:gd name="T39" fmla="*/ 33 h 105"/>
                      <a:gd name="T40" fmla="*/ 5 w 80"/>
                      <a:gd name="T41" fmla="*/ 34 h 105"/>
                      <a:gd name="T42" fmla="*/ 6 w 80"/>
                      <a:gd name="T43" fmla="*/ 34 h 105"/>
                      <a:gd name="T44" fmla="*/ 7 w 80"/>
                      <a:gd name="T45" fmla="*/ 35 h 105"/>
                      <a:gd name="T46" fmla="*/ 9 w 80"/>
                      <a:gd name="T47" fmla="*/ 35 h 105"/>
                      <a:gd name="T48" fmla="*/ 10 w 80"/>
                      <a:gd name="T49" fmla="*/ 35 h 105"/>
                      <a:gd name="T50" fmla="*/ 13 w 80"/>
                      <a:gd name="T51" fmla="*/ 35 h 105"/>
                      <a:gd name="T52" fmla="*/ 16 w 80"/>
                      <a:gd name="T53" fmla="*/ 34 h 105"/>
                      <a:gd name="T54" fmla="*/ 19 w 80"/>
                      <a:gd name="T55" fmla="*/ 32 h 105"/>
                      <a:gd name="T56" fmla="*/ 21 w 80"/>
                      <a:gd name="T57" fmla="*/ 30 h 105"/>
                      <a:gd name="T58" fmla="*/ 23 w 80"/>
                      <a:gd name="T59" fmla="*/ 27 h 105"/>
                      <a:gd name="T60" fmla="*/ 25 w 80"/>
                      <a:gd name="T61" fmla="*/ 24 h 105"/>
                      <a:gd name="T62" fmla="*/ 26 w 80"/>
                      <a:gd name="T63" fmla="*/ 21 h 105"/>
                      <a:gd name="T64" fmla="*/ 26 w 80"/>
                      <a:gd name="T65" fmla="*/ 18 h 105"/>
                      <a:gd name="T66" fmla="*/ 26 w 80"/>
                      <a:gd name="T67" fmla="*/ 14 h 105"/>
                      <a:gd name="T68" fmla="*/ 25 w 80"/>
                      <a:gd name="T69" fmla="*/ 11 h 105"/>
                      <a:gd name="T70" fmla="*/ 23 w 80"/>
                      <a:gd name="T71" fmla="*/ 8 h 105"/>
                      <a:gd name="T72" fmla="*/ 21 w 80"/>
                      <a:gd name="T73" fmla="*/ 5 h 105"/>
                      <a:gd name="T74" fmla="*/ 19 w 80"/>
                      <a:gd name="T75" fmla="*/ 3 h 105"/>
                      <a:gd name="T76" fmla="*/ 16 w 80"/>
                      <a:gd name="T77" fmla="*/ 1 h 105"/>
                      <a:gd name="T78" fmla="*/ 13 w 80"/>
                      <a:gd name="T79" fmla="*/ 0 h 105"/>
                      <a:gd name="T80" fmla="*/ 10 w 80"/>
                      <a:gd name="T81" fmla="*/ 0 h 1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0" h="105">
                        <a:moveTo>
                          <a:pt x="32" y="0"/>
                        </a:moveTo>
                        <a:lnTo>
                          <a:pt x="31" y="0"/>
                        </a:lnTo>
                        <a:lnTo>
                          <a:pt x="29" y="0"/>
                        </a:lnTo>
                        <a:lnTo>
                          <a:pt x="28" y="1"/>
                        </a:lnTo>
                        <a:lnTo>
                          <a:pt x="26" y="1"/>
                        </a:lnTo>
                        <a:lnTo>
                          <a:pt x="33" y="9"/>
                        </a:lnTo>
                        <a:lnTo>
                          <a:pt x="38" y="18"/>
                        </a:lnTo>
                        <a:lnTo>
                          <a:pt x="42" y="29"/>
                        </a:lnTo>
                        <a:lnTo>
                          <a:pt x="43" y="40"/>
                        </a:lnTo>
                        <a:lnTo>
                          <a:pt x="42" y="51"/>
                        </a:lnTo>
                        <a:lnTo>
                          <a:pt x="40" y="60"/>
                        </a:lnTo>
                        <a:lnTo>
                          <a:pt x="36" y="68"/>
                        </a:lnTo>
                        <a:lnTo>
                          <a:pt x="31" y="75"/>
                        </a:lnTo>
                        <a:lnTo>
                          <a:pt x="25" y="81"/>
                        </a:lnTo>
                        <a:lnTo>
                          <a:pt x="17" y="87"/>
                        </a:lnTo>
                        <a:lnTo>
                          <a:pt x="9" y="91"/>
                        </a:lnTo>
                        <a:lnTo>
                          <a:pt x="0" y="93"/>
                        </a:lnTo>
                        <a:lnTo>
                          <a:pt x="3" y="96"/>
                        </a:lnTo>
                        <a:lnTo>
                          <a:pt x="7" y="98"/>
                        </a:lnTo>
                        <a:lnTo>
                          <a:pt x="11" y="100"/>
                        </a:lnTo>
                        <a:lnTo>
                          <a:pt x="14" y="102"/>
                        </a:lnTo>
                        <a:lnTo>
                          <a:pt x="18" y="103"/>
                        </a:lnTo>
                        <a:lnTo>
                          <a:pt x="22" y="104"/>
                        </a:lnTo>
                        <a:lnTo>
                          <a:pt x="28" y="105"/>
                        </a:lnTo>
                        <a:lnTo>
                          <a:pt x="32" y="105"/>
                        </a:lnTo>
                        <a:lnTo>
                          <a:pt x="41" y="104"/>
                        </a:lnTo>
                        <a:lnTo>
                          <a:pt x="50" y="101"/>
                        </a:lnTo>
                        <a:lnTo>
                          <a:pt x="58" y="96"/>
                        </a:lnTo>
                        <a:lnTo>
                          <a:pt x="66" y="90"/>
                        </a:lnTo>
                        <a:lnTo>
                          <a:pt x="72" y="81"/>
                        </a:lnTo>
                        <a:lnTo>
                          <a:pt x="76" y="73"/>
                        </a:lnTo>
                        <a:lnTo>
                          <a:pt x="79" y="63"/>
                        </a:lnTo>
                        <a:lnTo>
                          <a:pt x="80" y="53"/>
                        </a:lnTo>
                        <a:lnTo>
                          <a:pt x="79" y="41"/>
                        </a:lnTo>
                        <a:lnTo>
                          <a:pt x="76" y="32"/>
                        </a:lnTo>
                        <a:lnTo>
                          <a:pt x="72" y="23"/>
                        </a:lnTo>
                        <a:lnTo>
                          <a:pt x="66" y="16"/>
                        </a:lnTo>
                        <a:lnTo>
                          <a:pt x="58" y="9"/>
                        </a:lnTo>
                        <a:lnTo>
                          <a:pt x="50" y="4"/>
                        </a:lnTo>
                        <a:lnTo>
                          <a:pt x="41" y="1"/>
                        </a:lnTo>
                        <a:lnTo>
                          <a:pt x="3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2" name="Freeform 346"/>
                  <p:cNvSpPr>
                    <a:spLocks/>
                  </p:cNvSpPr>
                  <p:nvPr/>
                </p:nvSpPr>
                <p:spPr bwMode="auto">
                  <a:xfrm>
                    <a:off x="3508" y="2776"/>
                    <a:ext cx="20" cy="31"/>
                  </a:xfrm>
                  <a:custGeom>
                    <a:avLst/>
                    <a:gdLst>
                      <a:gd name="T0" fmla="*/ 20 w 60"/>
                      <a:gd name="T1" fmla="*/ 13 h 92"/>
                      <a:gd name="T2" fmla="*/ 20 w 60"/>
                      <a:gd name="T3" fmla="*/ 9 h 92"/>
                      <a:gd name="T4" fmla="*/ 18 w 60"/>
                      <a:gd name="T5" fmla="*/ 6 h 92"/>
                      <a:gd name="T6" fmla="*/ 17 w 60"/>
                      <a:gd name="T7" fmla="*/ 3 h 92"/>
                      <a:gd name="T8" fmla="*/ 14 w 60"/>
                      <a:gd name="T9" fmla="*/ 0 h 92"/>
                      <a:gd name="T10" fmla="*/ 11 w 60"/>
                      <a:gd name="T11" fmla="*/ 1 h 92"/>
                      <a:gd name="T12" fmla="*/ 9 w 60"/>
                      <a:gd name="T13" fmla="*/ 2 h 92"/>
                      <a:gd name="T14" fmla="*/ 6 w 60"/>
                      <a:gd name="T15" fmla="*/ 4 h 92"/>
                      <a:gd name="T16" fmla="*/ 4 w 60"/>
                      <a:gd name="T17" fmla="*/ 6 h 92"/>
                      <a:gd name="T18" fmla="*/ 3 w 60"/>
                      <a:gd name="T19" fmla="*/ 8 h 92"/>
                      <a:gd name="T20" fmla="*/ 1 w 60"/>
                      <a:gd name="T21" fmla="*/ 11 h 92"/>
                      <a:gd name="T22" fmla="*/ 1 w 60"/>
                      <a:gd name="T23" fmla="*/ 14 h 92"/>
                      <a:gd name="T24" fmla="*/ 0 w 60"/>
                      <a:gd name="T25" fmla="*/ 18 h 92"/>
                      <a:gd name="T26" fmla="*/ 1 w 60"/>
                      <a:gd name="T27" fmla="*/ 21 h 92"/>
                      <a:gd name="T28" fmla="*/ 2 w 60"/>
                      <a:gd name="T29" fmla="*/ 25 h 92"/>
                      <a:gd name="T30" fmla="*/ 3 w 60"/>
                      <a:gd name="T31" fmla="*/ 28 h 92"/>
                      <a:gd name="T32" fmla="*/ 6 w 60"/>
                      <a:gd name="T33" fmla="*/ 31 h 92"/>
                      <a:gd name="T34" fmla="*/ 9 w 60"/>
                      <a:gd name="T35" fmla="*/ 30 h 92"/>
                      <a:gd name="T36" fmla="*/ 11 w 60"/>
                      <a:gd name="T37" fmla="*/ 29 h 92"/>
                      <a:gd name="T38" fmla="*/ 14 w 60"/>
                      <a:gd name="T39" fmla="*/ 27 h 92"/>
                      <a:gd name="T40" fmla="*/ 16 w 60"/>
                      <a:gd name="T41" fmla="*/ 25 h 92"/>
                      <a:gd name="T42" fmla="*/ 18 w 60"/>
                      <a:gd name="T43" fmla="*/ 23 h 92"/>
                      <a:gd name="T44" fmla="*/ 19 w 60"/>
                      <a:gd name="T45" fmla="*/ 20 h 92"/>
                      <a:gd name="T46" fmla="*/ 20 w 60"/>
                      <a:gd name="T47" fmla="*/ 17 h 92"/>
                      <a:gd name="T48" fmla="*/ 20 w 60"/>
                      <a:gd name="T49" fmla="*/ 13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2">
                        <a:moveTo>
                          <a:pt x="60" y="39"/>
                        </a:moveTo>
                        <a:lnTo>
                          <a:pt x="59" y="28"/>
                        </a:lnTo>
                        <a:lnTo>
                          <a:pt x="55" y="17"/>
                        </a:lnTo>
                        <a:lnTo>
                          <a:pt x="50" y="8"/>
                        </a:lnTo>
                        <a:lnTo>
                          <a:pt x="43" y="0"/>
                        </a:lnTo>
                        <a:lnTo>
                          <a:pt x="34" y="2"/>
                        </a:lnTo>
                        <a:lnTo>
                          <a:pt x="26" y="5"/>
                        </a:lnTo>
                        <a:lnTo>
                          <a:pt x="19" y="11"/>
                        </a:lnTo>
                        <a:lnTo>
                          <a:pt x="13" y="17"/>
                        </a:lnTo>
                        <a:lnTo>
                          <a:pt x="8" y="24"/>
                        </a:lnTo>
                        <a:lnTo>
                          <a:pt x="4" y="32"/>
                        </a:lnTo>
                        <a:lnTo>
                          <a:pt x="2" y="41"/>
                        </a:lnTo>
                        <a:lnTo>
                          <a:pt x="0" y="52"/>
                        </a:lnTo>
                        <a:lnTo>
                          <a:pt x="2" y="63"/>
                        </a:lnTo>
                        <a:lnTo>
                          <a:pt x="5" y="74"/>
                        </a:lnTo>
                        <a:lnTo>
                          <a:pt x="10" y="83"/>
                        </a:lnTo>
                        <a:lnTo>
                          <a:pt x="17" y="92"/>
                        </a:lnTo>
                        <a:lnTo>
                          <a:pt x="26" y="90"/>
                        </a:lnTo>
                        <a:lnTo>
                          <a:pt x="34" y="86"/>
                        </a:lnTo>
                        <a:lnTo>
                          <a:pt x="42" y="80"/>
                        </a:lnTo>
                        <a:lnTo>
                          <a:pt x="48" y="74"/>
                        </a:lnTo>
                        <a:lnTo>
                          <a:pt x="53" y="67"/>
                        </a:lnTo>
                        <a:lnTo>
                          <a:pt x="57" y="59"/>
                        </a:lnTo>
                        <a:lnTo>
                          <a:pt x="59" y="50"/>
                        </a:lnTo>
                        <a:lnTo>
                          <a:pt x="60" y="39"/>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3" name="Freeform 347"/>
                  <p:cNvSpPr>
                    <a:spLocks/>
                  </p:cNvSpPr>
                  <p:nvPr/>
                </p:nvSpPr>
                <p:spPr bwMode="auto">
                  <a:xfrm>
                    <a:off x="3510" y="2772"/>
                    <a:ext cx="26" cy="35"/>
                  </a:xfrm>
                  <a:custGeom>
                    <a:avLst/>
                    <a:gdLst>
                      <a:gd name="T0" fmla="*/ 10 w 79"/>
                      <a:gd name="T1" fmla="*/ 0 h 104"/>
                      <a:gd name="T2" fmla="*/ 10 w 79"/>
                      <a:gd name="T3" fmla="*/ 0 h 104"/>
                      <a:gd name="T4" fmla="*/ 9 w 79"/>
                      <a:gd name="T5" fmla="*/ 0 h 104"/>
                      <a:gd name="T6" fmla="*/ 9 w 79"/>
                      <a:gd name="T7" fmla="*/ 0 h 104"/>
                      <a:gd name="T8" fmla="*/ 8 w 79"/>
                      <a:gd name="T9" fmla="*/ 0 h 104"/>
                      <a:gd name="T10" fmla="*/ 10 w 79"/>
                      <a:gd name="T11" fmla="*/ 3 h 104"/>
                      <a:gd name="T12" fmla="*/ 13 w 79"/>
                      <a:gd name="T13" fmla="*/ 6 h 104"/>
                      <a:gd name="T14" fmla="*/ 13 w 79"/>
                      <a:gd name="T15" fmla="*/ 9 h 104"/>
                      <a:gd name="T16" fmla="*/ 14 w 79"/>
                      <a:gd name="T17" fmla="*/ 13 h 104"/>
                      <a:gd name="T18" fmla="*/ 13 w 79"/>
                      <a:gd name="T19" fmla="*/ 16 h 104"/>
                      <a:gd name="T20" fmla="*/ 13 w 79"/>
                      <a:gd name="T21" fmla="*/ 20 h 104"/>
                      <a:gd name="T22" fmla="*/ 11 w 79"/>
                      <a:gd name="T23" fmla="*/ 23 h 104"/>
                      <a:gd name="T24" fmla="*/ 10 w 79"/>
                      <a:gd name="T25" fmla="*/ 25 h 104"/>
                      <a:gd name="T26" fmla="*/ 8 w 79"/>
                      <a:gd name="T27" fmla="*/ 27 h 104"/>
                      <a:gd name="T28" fmla="*/ 5 w 79"/>
                      <a:gd name="T29" fmla="*/ 29 h 104"/>
                      <a:gd name="T30" fmla="*/ 3 w 79"/>
                      <a:gd name="T31" fmla="*/ 30 h 104"/>
                      <a:gd name="T32" fmla="*/ 0 w 79"/>
                      <a:gd name="T33" fmla="*/ 31 h 104"/>
                      <a:gd name="T34" fmla="*/ 1 w 79"/>
                      <a:gd name="T35" fmla="*/ 32 h 104"/>
                      <a:gd name="T36" fmla="*/ 2 w 79"/>
                      <a:gd name="T37" fmla="*/ 33 h 104"/>
                      <a:gd name="T38" fmla="*/ 3 w 79"/>
                      <a:gd name="T39" fmla="*/ 33 h 104"/>
                      <a:gd name="T40" fmla="*/ 5 w 79"/>
                      <a:gd name="T41" fmla="*/ 34 h 104"/>
                      <a:gd name="T42" fmla="*/ 6 w 79"/>
                      <a:gd name="T43" fmla="*/ 34 h 104"/>
                      <a:gd name="T44" fmla="*/ 7 w 79"/>
                      <a:gd name="T45" fmla="*/ 35 h 104"/>
                      <a:gd name="T46" fmla="*/ 9 w 79"/>
                      <a:gd name="T47" fmla="*/ 35 h 104"/>
                      <a:gd name="T48" fmla="*/ 10 w 79"/>
                      <a:gd name="T49" fmla="*/ 35 h 104"/>
                      <a:gd name="T50" fmla="*/ 13 w 79"/>
                      <a:gd name="T51" fmla="*/ 35 h 104"/>
                      <a:gd name="T52" fmla="*/ 16 w 79"/>
                      <a:gd name="T53" fmla="*/ 34 h 104"/>
                      <a:gd name="T54" fmla="*/ 19 w 79"/>
                      <a:gd name="T55" fmla="*/ 32 h 104"/>
                      <a:gd name="T56" fmla="*/ 21 w 79"/>
                      <a:gd name="T57" fmla="*/ 30 h 104"/>
                      <a:gd name="T58" fmla="*/ 23 w 79"/>
                      <a:gd name="T59" fmla="*/ 27 h 104"/>
                      <a:gd name="T60" fmla="*/ 24 w 79"/>
                      <a:gd name="T61" fmla="*/ 24 h 104"/>
                      <a:gd name="T62" fmla="*/ 26 w 79"/>
                      <a:gd name="T63" fmla="*/ 21 h 104"/>
                      <a:gd name="T64" fmla="*/ 26 w 79"/>
                      <a:gd name="T65" fmla="*/ 17 h 104"/>
                      <a:gd name="T66" fmla="*/ 26 w 79"/>
                      <a:gd name="T67" fmla="*/ 14 h 104"/>
                      <a:gd name="T68" fmla="*/ 24 w 79"/>
                      <a:gd name="T69" fmla="*/ 11 h 104"/>
                      <a:gd name="T70" fmla="*/ 23 w 79"/>
                      <a:gd name="T71" fmla="*/ 8 h 104"/>
                      <a:gd name="T72" fmla="*/ 21 w 79"/>
                      <a:gd name="T73" fmla="*/ 5 h 104"/>
                      <a:gd name="T74" fmla="*/ 19 w 79"/>
                      <a:gd name="T75" fmla="*/ 3 h 104"/>
                      <a:gd name="T76" fmla="*/ 16 w 79"/>
                      <a:gd name="T77" fmla="*/ 1 h 104"/>
                      <a:gd name="T78" fmla="*/ 13 w 79"/>
                      <a:gd name="T79" fmla="*/ 0 h 104"/>
                      <a:gd name="T80" fmla="*/ 10 w 79"/>
                      <a:gd name="T81" fmla="*/ 0 h 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04">
                        <a:moveTo>
                          <a:pt x="30" y="0"/>
                        </a:moveTo>
                        <a:lnTo>
                          <a:pt x="29" y="0"/>
                        </a:lnTo>
                        <a:lnTo>
                          <a:pt x="27" y="0"/>
                        </a:lnTo>
                        <a:lnTo>
                          <a:pt x="26" y="0"/>
                        </a:lnTo>
                        <a:lnTo>
                          <a:pt x="24" y="0"/>
                        </a:lnTo>
                        <a:lnTo>
                          <a:pt x="31" y="8"/>
                        </a:lnTo>
                        <a:lnTo>
                          <a:pt x="38" y="17"/>
                        </a:lnTo>
                        <a:lnTo>
                          <a:pt x="41" y="28"/>
                        </a:lnTo>
                        <a:lnTo>
                          <a:pt x="42" y="39"/>
                        </a:lnTo>
                        <a:lnTo>
                          <a:pt x="41" y="49"/>
                        </a:lnTo>
                        <a:lnTo>
                          <a:pt x="39" y="59"/>
                        </a:lnTo>
                        <a:lnTo>
                          <a:pt x="34" y="67"/>
                        </a:lnTo>
                        <a:lnTo>
                          <a:pt x="29" y="74"/>
                        </a:lnTo>
                        <a:lnTo>
                          <a:pt x="23" y="80"/>
                        </a:lnTo>
                        <a:lnTo>
                          <a:pt x="16" y="85"/>
                        </a:lnTo>
                        <a:lnTo>
                          <a:pt x="8" y="89"/>
                        </a:lnTo>
                        <a:lnTo>
                          <a:pt x="0" y="91"/>
                        </a:lnTo>
                        <a:lnTo>
                          <a:pt x="3" y="94"/>
                        </a:lnTo>
                        <a:lnTo>
                          <a:pt x="6" y="97"/>
                        </a:lnTo>
                        <a:lnTo>
                          <a:pt x="10" y="99"/>
                        </a:lnTo>
                        <a:lnTo>
                          <a:pt x="14" y="101"/>
                        </a:lnTo>
                        <a:lnTo>
                          <a:pt x="17" y="102"/>
                        </a:lnTo>
                        <a:lnTo>
                          <a:pt x="21" y="103"/>
                        </a:lnTo>
                        <a:lnTo>
                          <a:pt x="26" y="104"/>
                        </a:lnTo>
                        <a:lnTo>
                          <a:pt x="30" y="104"/>
                        </a:lnTo>
                        <a:lnTo>
                          <a:pt x="40" y="103"/>
                        </a:lnTo>
                        <a:lnTo>
                          <a:pt x="49" y="100"/>
                        </a:lnTo>
                        <a:lnTo>
                          <a:pt x="57" y="94"/>
                        </a:lnTo>
                        <a:lnTo>
                          <a:pt x="64" y="88"/>
                        </a:lnTo>
                        <a:lnTo>
                          <a:pt x="70" y="80"/>
                        </a:lnTo>
                        <a:lnTo>
                          <a:pt x="74" y="72"/>
                        </a:lnTo>
                        <a:lnTo>
                          <a:pt x="78" y="62"/>
                        </a:lnTo>
                        <a:lnTo>
                          <a:pt x="79" y="51"/>
                        </a:lnTo>
                        <a:lnTo>
                          <a:pt x="78" y="41"/>
                        </a:lnTo>
                        <a:lnTo>
                          <a:pt x="74" y="32"/>
                        </a:lnTo>
                        <a:lnTo>
                          <a:pt x="70" y="23"/>
                        </a:lnTo>
                        <a:lnTo>
                          <a:pt x="64" y="15"/>
                        </a:lnTo>
                        <a:lnTo>
                          <a:pt x="57" y="9"/>
                        </a:lnTo>
                        <a:lnTo>
                          <a:pt x="49" y="4"/>
                        </a:lnTo>
                        <a:lnTo>
                          <a:pt x="40" y="1"/>
                        </a:lnTo>
                        <a:lnTo>
                          <a:pt x="30" y="0"/>
                        </a:lnTo>
                        <a:close/>
                      </a:path>
                    </a:pathLst>
                  </a:custGeom>
                  <a:solidFill>
                    <a:srgbClr val="7F99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4" name="Freeform 348"/>
                  <p:cNvSpPr>
                    <a:spLocks/>
                  </p:cNvSpPr>
                  <p:nvPr/>
                </p:nvSpPr>
                <p:spPr bwMode="auto">
                  <a:xfrm>
                    <a:off x="3504" y="2772"/>
                    <a:ext cx="20" cy="30"/>
                  </a:xfrm>
                  <a:custGeom>
                    <a:avLst/>
                    <a:gdLst>
                      <a:gd name="T0" fmla="*/ 20 w 60"/>
                      <a:gd name="T1" fmla="*/ 13 h 91"/>
                      <a:gd name="T2" fmla="*/ 20 w 60"/>
                      <a:gd name="T3" fmla="*/ 9 h 91"/>
                      <a:gd name="T4" fmla="*/ 19 w 60"/>
                      <a:gd name="T5" fmla="*/ 6 h 91"/>
                      <a:gd name="T6" fmla="*/ 16 w 60"/>
                      <a:gd name="T7" fmla="*/ 3 h 91"/>
                      <a:gd name="T8" fmla="*/ 14 w 60"/>
                      <a:gd name="T9" fmla="*/ 0 h 91"/>
                      <a:gd name="T10" fmla="*/ 11 w 60"/>
                      <a:gd name="T11" fmla="*/ 1 h 91"/>
                      <a:gd name="T12" fmla="*/ 9 w 60"/>
                      <a:gd name="T13" fmla="*/ 2 h 91"/>
                      <a:gd name="T14" fmla="*/ 6 w 60"/>
                      <a:gd name="T15" fmla="*/ 3 h 91"/>
                      <a:gd name="T16" fmla="*/ 4 w 60"/>
                      <a:gd name="T17" fmla="*/ 5 h 91"/>
                      <a:gd name="T18" fmla="*/ 2 w 60"/>
                      <a:gd name="T19" fmla="*/ 8 h 91"/>
                      <a:gd name="T20" fmla="*/ 1 w 60"/>
                      <a:gd name="T21" fmla="*/ 11 h 91"/>
                      <a:gd name="T22" fmla="*/ 0 w 60"/>
                      <a:gd name="T23" fmla="*/ 14 h 91"/>
                      <a:gd name="T24" fmla="*/ 0 w 60"/>
                      <a:gd name="T25" fmla="*/ 17 h 91"/>
                      <a:gd name="T26" fmla="*/ 0 w 60"/>
                      <a:gd name="T27" fmla="*/ 21 h 91"/>
                      <a:gd name="T28" fmla="*/ 2 w 60"/>
                      <a:gd name="T29" fmla="*/ 24 h 91"/>
                      <a:gd name="T30" fmla="*/ 3 w 60"/>
                      <a:gd name="T31" fmla="*/ 27 h 91"/>
                      <a:gd name="T32" fmla="*/ 6 w 60"/>
                      <a:gd name="T33" fmla="*/ 30 h 91"/>
                      <a:gd name="T34" fmla="*/ 9 w 60"/>
                      <a:gd name="T35" fmla="*/ 29 h 91"/>
                      <a:gd name="T36" fmla="*/ 11 w 60"/>
                      <a:gd name="T37" fmla="*/ 28 h 91"/>
                      <a:gd name="T38" fmla="*/ 14 w 60"/>
                      <a:gd name="T39" fmla="*/ 26 h 91"/>
                      <a:gd name="T40" fmla="*/ 16 w 60"/>
                      <a:gd name="T41" fmla="*/ 24 h 91"/>
                      <a:gd name="T42" fmla="*/ 17 w 60"/>
                      <a:gd name="T43" fmla="*/ 22 h 91"/>
                      <a:gd name="T44" fmla="*/ 19 w 60"/>
                      <a:gd name="T45" fmla="*/ 19 h 91"/>
                      <a:gd name="T46" fmla="*/ 20 w 60"/>
                      <a:gd name="T47" fmla="*/ 16 h 91"/>
                      <a:gd name="T48" fmla="*/ 20 w 60"/>
                      <a:gd name="T49" fmla="*/ 13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1">
                        <a:moveTo>
                          <a:pt x="60" y="39"/>
                        </a:moveTo>
                        <a:lnTo>
                          <a:pt x="59" y="28"/>
                        </a:lnTo>
                        <a:lnTo>
                          <a:pt x="56" y="17"/>
                        </a:lnTo>
                        <a:lnTo>
                          <a:pt x="49" y="8"/>
                        </a:lnTo>
                        <a:lnTo>
                          <a:pt x="42" y="0"/>
                        </a:lnTo>
                        <a:lnTo>
                          <a:pt x="34" y="2"/>
                        </a:lnTo>
                        <a:lnTo>
                          <a:pt x="26" y="5"/>
                        </a:lnTo>
                        <a:lnTo>
                          <a:pt x="19" y="10"/>
                        </a:lnTo>
                        <a:lnTo>
                          <a:pt x="12" y="16"/>
                        </a:lnTo>
                        <a:lnTo>
                          <a:pt x="7" y="25"/>
                        </a:lnTo>
                        <a:lnTo>
                          <a:pt x="3" y="33"/>
                        </a:lnTo>
                        <a:lnTo>
                          <a:pt x="1" y="42"/>
                        </a:lnTo>
                        <a:lnTo>
                          <a:pt x="0" y="51"/>
                        </a:lnTo>
                        <a:lnTo>
                          <a:pt x="1" y="63"/>
                        </a:lnTo>
                        <a:lnTo>
                          <a:pt x="5" y="74"/>
                        </a:lnTo>
                        <a:lnTo>
                          <a:pt x="10" y="83"/>
                        </a:lnTo>
                        <a:lnTo>
                          <a:pt x="18" y="91"/>
                        </a:lnTo>
                        <a:lnTo>
                          <a:pt x="26" y="89"/>
                        </a:lnTo>
                        <a:lnTo>
                          <a:pt x="34" y="85"/>
                        </a:lnTo>
                        <a:lnTo>
                          <a:pt x="41" y="80"/>
                        </a:lnTo>
                        <a:lnTo>
                          <a:pt x="47" y="74"/>
                        </a:lnTo>
                        <a:lnTo>
                          <a:pt x="52" y="67"/>
                        </a:lnTo>
                        <a:lnTo>
                          <a:pt x="57" y="59"/>
                        </a:lnTo>
                        <a:lnTo>
                          <a:pt x="59" y="49"/>
                        </a:lnTo>
                        <a:lnTo>
                          <a:pt x="60" y="39"/>
                        </a:lnTo>
                        <a:close/>
                      </a:path>
                    </a:pathLst>
                  </a:custGeom>
                  <a:solidFill>
                    <a:srgbClr val="9EAF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5" name="Freeform 349"/>
                  <p:cNvSpPr>
                    <a:spLocks/>
                  </p:cNvSpPr>
                  <p:nvPr/>
                </p:nvSpPr>
                <p:spPr bwMode="auto">
                  <a:xfrm>
                    <a:off x="3431" y="2788"/>
                    <a:ext cx="215" cy="90"/>
                  </a:xfrm>
                  <a:custGeom>
                    <a:avLst/>
                    <a:gdLst>
                      <a:gd name="T0" fmla="*/ 1 w 645"/>
                      <a:gd name="T1" fmla="*/ 4 h 270"/>
                      <a:gd name="T2" fmla="*/ 6 w 645"/>
                      <a:gd name="T3" fmla="*/ 23 h 270"/>
                      <a:gd name="T4" fmla="*/ 11 w 645"/>
                      <a:gd name="T5" fmla="*/ 35 h 270"/>
                      <a:gd name="T6" fmla="*/ 13 w 645"/>
                      <a:gd name="T7" fmla="*/ 42 h 270"/>
                      <a:gd name="T8" fmla="*/ 16 w 645"/>
                      <a:gd name="T9" fmla="*/ 48 h 270"/>
                      <a:gd name="T10" fmla="*/ 26 w 645"/>
                      <a:gd name="T11" fmla="*/ 53 h 270"/>
                      <a:gd name="T12" fmla="*/ 39 w 645"/>
                      <a:gd name="T13" fmla="*/ 56 h 270"/>
                      <a:gd name="T14" fmla="*/ 48 w 645"/>
                      <a:gd name="T15" fmla="*/ 58 h 270"/>
                      <a:gd name="T16" fmla="*/ 57 w 645"/>
                      <a:gd name="T17" fmla="*/ 60 h 270"/>
                      <a:gd name="T18" fmla="*/ 66 w 645"/>
                      <a:gd name="T19" fmla="*/ 62 h 270"/>
                      <a:gd name="T20" fmla="*/ 73 w 645"/>
                      <a:gd name="T21" fmla="*/ 64 h 270"/>
                      <a:gd name="T22" fmla="*/ 80 w 645"/>
                      <a:gd name="T23" fmla="*/ 66 h 270"/>
                      <a:gd name="T24" fmla="*/ 86 w 645"/>
                      <a:gd name="T25" fmla="*/ 68 h 270"/>
                      <a:gd name="T26" fmla="*/ 90 w 645"/>
                      <a:gd name="T27" fmla="*/ 70 h 270"/>
                      <a:gd name="T28" fmla="*/ 93 w 645"/>
                      <a:gd name="T29" fmla="*/ 72 h 270"/>
                      <a:gd name="T30" fmla="*/ 98 w 645"/>
                      <a:gd name="T31" fmla="*/ 74 h 270"/>
                      <a:gd name="T32" fmla="*/ 104 w 645"/>
                      <a:gd name="T33" fmla="*/ 76 h 270"/>
                      <a:gd name="T34" fmla="*/ 111 w 645"/>
                      <a:gd name="T35" fmla="*/ 78 h 270"/>
                      <a:gd name="T36" fmla="*/ 120 w 645"/>
                      <a:gd name="T37" fmla="*/ 79 h 270"/>
                      <a:gd name="T38" fmla="*/ 128 w 645"/>
                      <a:gd name="T39" fmla="*/ 80 h 270"/>
                      <a:gd name="T40" fmla="*/ 138 w 645"/>
                      <a:gd name="T41" fmla="*/ 82 h 270"/>
                      <a:gd name="T42" fmla="*/ 147 w 645"/>
                      <a:gd name="T43" fmla="*/ 84 h 270"/>
                      <a:gd name="T44" fmla="*/ 159 w 645"/>
                      <a:gd name="T45" fmla="*/ 86 h 270"/>
                      <a:gd name="T46" fmla="*/ 170 w 645"/>
                      <a:gd name="T47" fmla="*/ 89 h 270"/>
                      <a:gd name="T48" fmla="*/ 179 w 645"/>
                      <a:gd name="T49" fmla="*/ 90 h 270"/>
                      <a:gd name="T50" fmla="*/ 186 w 645"/>
                      <a:gd name="T51" fmla="*/ 87 h 270"/>
                      <a:gd name="T52" fmla="*/ 194 w 645"/>
                      <a:gd name="T53" fmla="*/ 78 h 270"/>
                      <a:gd name="T54" fmla="*/ 204 w 645"/>
                      <a:gd name="T55" fmla="*/ 67 h 270"/>
                      <a:gd name="T56" fmla="*/ 212 w 645"/>
                      <a:gd name="T57" fmla="*/ 58 h 270"/>
                      <a:gd name="T58" fmla="*/ 215 w 645"/>
                      <a:gd name="T59" fmla="*/ 51 h 270"/>
                      <a:gd name="T60" fmla="*/ 209 w 645"/>
                      <a:gd name="T61" fmla="*/ 50 h 270"/>
                      <a:gd name="T62" fmla="*/ 199 w 645"/>
                      <a:gd name="T63" fmla="*/ 49 h 270"/>
                      <a:gd name="T64" fmla="*/ 187 w 645"/>
                      <a:gd name="T65" fmla="*/ 48 h 270"/>
                      <a:gd name="T66" fmla="*/ 173 w 645"/>
                      <a:gd name="T67" fmla="*/ 49 h 270"/>
                      <a:gd name="T68" fmla="*/ 162 w 645"/>
                      <a:gd name="T69" fmla="*/ 51 h 270"/>
                      <a:gd name="T70" fmla="*/ 154 w 645"/>
                      <a:gd name="T71" fmla="*/ 51 h 270"/>
                      <a:gd name="T72" fmla="*/ 144 w 645"/>
                      <a:gd name="T73" fmla="*/ 52 h 270"/>
                      <a:gd name="T74" fmla="*/ 134 w 645"/>
                      <a:gd name="T75" fmla="*/ 53 h 270"/>
                      <a:gd name="T76" fmla="*/ 125 w 645"/>
                      <a:gd name="T77" fmla="*/ 53 h 270"/>
                      <a:gd name="T78" fmla="*/ 116 w 645"/>
                      <a:gd name="T79" fmla="*/ 54 h 270"/>
                      <a:gd name="T80" fmla="*/ 108 w 645"/>
                      <a:gd name="T81" fmla="*/ 54 h 270"/>
                      <a:gd name="T82" fmla="*/ 102 w 645"/>
                      <a:gd name="T83" fmla="*/ 54 h 270"/>
                      <a:gd name="T84" fmla="*/ 96 w 645"/>
                      <a:gd name="T85" fmla="*/ 54 h 270"/>
                      <a:gd name="T86" fmla="*/ 82 w 645"/>
                      <a:gd name="T87" fmla="*/ 51 h 270"/>
                      <a:gd name="T88" fmla="*/ 66 w 645"/>
                      <a:gd name="T89" fmla="*/ 48 h 270"/>
                      <a:gd name="T90" fmla="*/ 51 w 645"/>
                      <a:gd name="T91" fmla="*/ 43 h 270"/>
                      <a:gd name="T92" fmla="*/ 41 w 645"/>
                      <a:gd name="T93" fmla="*/ 37 h 270"/>
                      <a:gd name="T94" fmla="*/ 31 w 645"/>
                      <a:gd name="T95" fmla="*/ 28 h 270"/>
                      <a:gd name="T96" fmla="*/ 22 w 645"/>
                      <a:gd name="T97" fmla="*/ 19 h 270"/>
                      <a:gd name="T98" fmla="*/ 17 w 645"/>
                      <a:gd name="T99" fmla="*/ 13 h 270"/>
                      <a:gd name="T100" fmla="*/ 15 w 645"/>
                      <a:gd name="T101" fmla="*/ 11 h 270"/>
                      <a:gd name="T102" fmla="*/ 12 w 645"/>
                      <a:gd name="T103" fmla="*/ 7 h 270"/>
                      <a:gd name="T104" fmla="*/ 6 w 645"/>
                      <a:gd name="T105" fmla="*/ 2 h 270"/>
                      <a:gd name="T106" fmla="*/ 2 w 645"/>
                      <a:gd name="T107" fmla="*/ 0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5" h="270">
                        <a:moveTo>
                          <a:pt x="0" y="2"/>
                        </a:moveTo>
                        <a:lnTo>
                          <a:pt x="3" y="13"/>
                        </a:lnTo>
                        <a:lnTo>
                          <a:pt x="10" y="38"/>
                        </a:lnTo>
                        <a:lnTo>
                          <a:pt x="19" y="69"/>
                        </a:lnTo>
                        <a:lnTo>
                          <a:pt x="28" y="96"/>
                        </a:lnTo>
                        <a:lnTo>
                          <a:pt x="32" y="106"/>
                        </a:lnTo>
                        <a:lnTo>
                          <a:pt x="35" y="116"/>
                        </a:lnTo>
                        <a:lnTo>
                          <a:pt x="38" y="126"/>
                        </a:lnTo>
                        <a:lnTo>
                          <a:pt x="42" y="136"/>
                        </a:lnTo>
                        <a:lnTo>
                          <a:pt x="49" y="144"/>
                        </a:lnTo>
                        <a:lnTo>
                          <a:pt x="60" y="152"/>
                        </a:lnTo>
                        <a:lnTo>
                          <a:pt x="78" y="159"/>
                        </a:lnTo>
                        <a:lnTo>
                          <a:pt x="102" y="165"/>
                        </a:lnTo>
                        <a:lnTo>
                          <a:pt x="117" y="169"/>
                        </a:lnTo>
                        <a:lnTo>
                          <a:pt x="131" y="172"/>
                        </a:lnTo>
                        <a:lnTo>
                          <a:pt x="144" y="175"/>
                        </a:lnTo>
                        <a:lnTo>
                          <a:pt x="159" y="177"/>
                        </a:lnTo>
                        <a:lnTo>
                          <a:pt x="172" y="180"/>
                        </a:lnTo>
                        <a:lnTo>
                          <a:pt x="184" y="183"/>
                        </a:lnTo>
                        <a:lnTo>
                          <a:pt x="197" y="186"/>
                        </a:lnTo>
                        <a:lnTo>
                          <a:pt x="209" y="188"/>
                        </a:lnTo>
                        <a:lnTo>
                          <a:pt x="220" y="191"/>
                        </a:lnTo>
                        <a:lnTo>
                          <a:pt x="230" y="194"/>
                        </a:lnTo>
                        <a:lnTo>
                          <a:pt x="240" y="197"/>
                        </a:lnTo>
                        <a:lnTo>
                          <a:pt x="249" y="200"/>
                        </a:lnTo>
                        <a:lnTo>
                          <a:pt x="257" y="203"/>
                        </a:lnTo>
                        <a:lnTo>
                          <a:pt x="264" y="207"/>
                        </a:lnTo>
                        <a:lnTo>
                          <a:pt x="269" y="211"/>
                        </a:lnTo>
                        <a:lnTo>
                          <a:pt x="275" y="214"/>
                        </a:lnTo>
                        <a:lnTo>
                          <a:pt x="280" y="217"/>
                        </a:lnTo>
                        <a:lnTo>
                          <a:pt x="286" y="221"/>
                        </a:lnTo>
                        <a:lnTo>
                          <a:pt x="293" y="223"/>
                        </a:lnTo>
                        <a:lnTo>
                          <a:pt x="302" y="226"/>
                        </a:lnTo>
                        <a:lnTo>
                          <a:pt x="311" y="229"/>
                        </a:lnTo>
                        <a:lnTo>
                          <a:pt x="323" y="231"/>
                        </a:lnTo>
                        <a:lnTo>
                          <a:pt x="334" y="233"/>
                        </a:lnTo>
                        <a:lnTo>
                          <a:pt x="346" y="235"/>
                        </a:lnTo>
                        <a:lnTo>
                          <a:pt x="359" y="237"/>
                        </a:lnTo>
                        <a:lnTo>
                          <a:pt x="372" y="239"/>
                        </a:lnTo>
                        <a:lnTo>
                          <a:pt x="385" y="241"/>
                        </a:lnTo>
                        <a:lnTo>
                          <a:pt x="400" y="243"/>
                        </a:lnTo>
                        <a:lnTo>
                          <a:pt x="413" y="246"/>
                        </a:lnTo>
                        <a:lnTo>
                          <a:pt x="427" y="248"/>
                        </a:lnTo>
                        <a:lnTo>
                          <a:pt x="441" y="251"/>
                        </a:lnTo>
                        <a:lnTo>
                          <a:pt x="454" y="253"/>
                        </a:lnTo>
                        <a:lnTo>
                          <a:pt x="478" y="258"/>
                        </a:lnTo>
                        <a:lnTo>
                          <a:pt x="496" y="263"/>
                        </a:lnTo>
                        <a:lnTo>
                          <a:pt x="511" y="267"/>
                        </a:lnTo>
                        <a:lnTo>
                          <a:pt x="525" y="270"/>
                        </a:lnTo>
                        <a:lnTo>
                          <a:pt x="536" y="270"/>
                        </a:lnTo>
                        <a:lnTo>
                          <a:pt x="546" y="267"/>
                        </a:lnTo>
                        <a:lnTo>
                          <a:pt x="557" y="261"/>
                        </a:lnTo>
                        <a:lnTo>
                          <a:pt x="569" y="249"/>
                        </a:lnTo>
                        <a:lnTo>
                          <a:pt x="583" y="233"/>
                        </a:lnTo>
                        <a:lnTo>
                          <a:pt x="598" y="218"/>
                        </a:lnTo>
                        <a:lnTo>
                          <a:pt x="613" y="201"/>
                        </a:lnTo>
                        <a:lnTo>
                          <a:pt x="626" y="186"/>
                        </a:lnTo>
                        <a:lnTo>
                          <a:pt x="637" y="173"/>
                        </a:lnTo>
                        <a:lnTo>
                          <a:pt x="644" y="161"/>
                        </a:lnTo>
                        <a:lnTo>
                          <a:pt x="645" y="153"/>
                        </a:lnTo>
                        <a:lnTo>
                          <a:pt x="639" y="150"/>
                        </a:lnTo>
                        <a:lnTo>
                          <a:pt x="627" y="149"/>
                        </a:lnTo>
                        <a:lnTo>
                          <a:pt x="614" y="147"/>
                        </a:lnTo>
                        <a:lnTo>
                          <a:pt x="598" y="146"/>
                        </a:lnTo>
                        <a:lnTo>
                          <a:pt x="580" y="145"/>
                        </a:lnTo>
                        <a:lnTo>
                          <a:pt x="561" y="145"/>
                        </a:lnTo>
                        <a:lnTo>
                          <a:pt x="541" y="145"/>
                        </a:lnTo>
                        <a:lnTo>
                          <a:pt x="520" y="147"/>
                        </a:lnTo>
                        <a:lnTo>
                          <a:pt x="498" y="150"/>
                        </a:lnTo>
                        <a:lnTo>
                          <a:pt x="487" y="152"/>
                        </a:lnTo>
                        <a:lnTo>
                          <a:pt x="475" y="153"/>
                        </a:lnTo>
                        <a:lnTo>
                          <a:pt x="461" y="154"/>
                        </a:lnTo>
                        <a:lnTo>
                          <a:pt x="447" y="156"/>
                        </a:lnTo>
                        <a:lnTo>
                          <a:pt x="432" y="157"/>
                        </a:lnTo>
                        <a:lnTo>
                          <a:pt x="418" y="158"/>
                        </a:lnTo>
                        <a:lnTo>
                          <a:pt x="403" y="159"/>
                        </a:lnTo>
                        <a:lnTo>
                          <a:pt x="388" y="159"/>
                        </a:lnTo>
                        <a:lnTo>
                          <a:pt x="374" y="160"/>
                        </a:lnTo>
                        <a:lnTo>
                          <a:pt x="361" y="161"/>
                        </a:lnTo>
                        <a:lnTo>
                          <a:pt x="347" y="161"/>
                        </a:lnTo>
                        <a:lnTo>
                          <a:pt x="335" y="161"/>
                        </a:lnTo>
                        <a:lnTo>
                          <a:pt x="324" y="162"/>
                        </a:lnTo>
                        <a:lnTo>
                          <a:pt x="315" y="162"/>
                        </a:lnTo>
                        <a:lnTo>
                          <a:pt x="306" y="162"/>
                        </a:lnTo>
                        <a:lnTo>
                          <a:pt x="300" y="162"/>
                        </a:lnTo>
                        <a:lnTo>
                          <a:pt x="287" y="161"/>
                        </a:lnTo>
                        <a:lnTo>
                          <a:pt x="267" y="158"/>
                        </a:lnTo>
                        <a:lnTo>
                          <a:pt x="245" y="154"/>
                        </a:lnTo>
                        <a:lnTo>
                          <a:pt x="221" y="149"/>
                        </a:lnTo>
                        <a:lnTo>
                          <a:pt x="197" y="143"/>
                        </a:lnTo>
                        <a:lnTo>
                          <a:pt x="173" y="136"/>
                        </a:lnTo>
                        <a:lnTo>
                          <a:pt x="152" y="129"/>
                        </a:lnTo>
                        <a:lnTo>
                          <a:pt x="137" y="121"/>
                        </a:lnTo>
                        <a:lnTo>
                          <a:pt x="124" y="112"/>
                        </a:lnTo>
                        <a:lnTo>
                          <a:pt x="108" y="100"/>
                        </a:lnTo>
                        <a:lnTo>
                          <a:pt x="94" y="85"/>
                        </a:lnTo>
                        <a:lnTo>
                          <a:pt x="80" y="71"/>
                        </a:lnTo>
                        <a:lnTo>
                          <a:pt x="67" y="58"/>
                        </a:lnTo>
                        <a:lnTo>
                          <a:pt x="57" y="45"/>
                        </a:lnTo>
                        <a:lnTo>
                          <a:pt x="50" y="38"/>
                        </a:lnTo>
                        <a:lnTo>
                          <a:pt x="48" y="35"/>
                        </a:lnTo>
                        <a:lnTo>
                          <a:pt x="46" y="33"/>
                        </a:lnTo>
                        <a:lnTo>
                          <a:pt x="42" y="28"/>
                        </a:lnTo>
                        <a:lnTo>
                          <a:pt x="36" y="22"/>
                        </a:lnTo>
                        <a:lnTo>
                          <a:pt x="27" y="14"/>
                        </a:lnTo>
                        <a:lnTo>
                          <a:pt x="19" y="7"/>
                        </a:lnTo>
                        <a:lnTo>
                          <a:pt x="11" y="2"/>
                        </a:lnTo>
                        <a:lnTo>
                          <a:pt x="5" y="0"/>
                        </a:lnTo>
                        <a:lnTo>
                          <a:pt x="0" y="2"/>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6" name="Freeform 350"/>
                  <p:cNvSpPr>
                    <a:spLocks/>
                  </p:cNvSpPr>
                  <p:nvPr/>
                </p:nvSpPr>
                <p:spPr bwMode="auto">
                  <a:xfrm>
                    <a:off x="3408" y="2666"/>
                    <a:ext cx="272" cy="74"/>
                  </a:xfrm>
                  <a:custGeom>
                    <a:avLst/>
                    <a:gdLst>
                      <a:gd name="T0" fmla="*/ 5 w 816"/>
                      <a:gd name="T1" fmla="*/ 5 h 221"/>
                      <a:gd name="T2" fmla="*/ 8 w 816"/>
                      <a:gd name="T3" fmla="*/ 2 h 221"/>
                      <a:gd name="T4" fmla="*/ 11 w 816"/>
                      <a:gd name="T5" fmla="*/ 1 h 221"/>
                      <a:gd name="T6" fmla="*/ 17 w 816"/>
                      <a:gd name="T7" fmla="*/ 0 h 221"/>
                      <a:gd name="T8" fmla="*/ 24 w 816"/>
                      <a:gd name="T9" fmla="*/ 0 h 221"/>
                      <a:gd name="T10" fmla="*/ 34 w 816"/>
                      <a:gd name="T11" fmla="*/ 1 h 221"/>
                      <a:gd name="T12" fmla="*/ 50 w 816"/>
                      <a:gd name="T13" fmla="*/ 3 h 221"/>
                      <a:gd name="T14" fmla="*/ 68 w 816"/>
                      <a:gd name="T15" fmla="*/ 6 h 221"/>
                      <a:gd name="T16" fmla="*/ 90 w 816"/>
                      <a:gd name="T17" fmla="*/ 10 h 221"/>
                      <a:gd name="T18" fmla="*/ 112 w 816"/>
                      <a:gd name="T19" fmla="*/ 14 h 221"/>
                      <a:gd name="T20" fmla="*/ 134 w 816"/>
                      <a:gd name="T21" fmla="*/ 19 h 221"/>
                      <a:gd name="T22" fmla="*/ 155 w 816"/>
                      <a:gd name="T23" fmla="*/ 26 h 221"/>
                      <a:gd name="T24" fmla="*/ 165 w 816"/>
                      <a:gd name="T25" fmla="*/ 30 h 221"/>
                      <a:gd name="T26" fmla="*/ 173 w 816"/>
                      <a:gd name="T27" fmla="*/ 32 h 221"/>
                      <a:gd name="T28" fmla="*/ 187 w 816"/>
                      <a:gd name="T29" fmla="*/ 37 h 221"/>
                      <a:gd name="T30" fmla="*/ 204 w 816"/>
                      <a:gd name="T31" fmla="*/ 42 h 221"/>
                      <a:gd name="T32" fmla="*/ 223 w 816"/>
                      <a:gd name="T33" fmla="*/ 48 h 221"/>
                      <a:gd name="T34" fmla="*/ 242 w 816"/>
                      <a:gd name="T35" fmla="*/ 53 h 221"/>
                      <a:gd name="T36" fmla="*/ 258 w 816"/>
                      <a:gd name="T37" fmla="*/ 59 h 221"/>
                      <a:gd name="T38" fmla="*/ 269 w 816"/>
                      <a:gd name="T39" fmla="*/ 63 h 221"/>
                      <a:gd name="T40" fmla="*/ 272 w 816"/>
                      <a:gd name="T41" fmla="*/ 66 h 221"/>
                      <a:gd name="T42" fmla="*/ 270 w 816"/>
                      <a:gd name="T43" fmla="*/ 70 h 221"/>
                      <a:gd name="T44" fmla="*/ 269 w 816"/>
                      <a:gd name="T45" fmla="*/ 74 h 221"/>
                      <a:gd name="T46" fmla="*/ 266 w 816"/>
                      <a:gd name="T47" fmla="*/ 74 h 221"/>
                      <a:gd name="T48" fmla="*/ 260 w 816"/>
                      <a:gd name="T49" fmla="*/ 73 h 221"/>
                      <a:gd name="T50" fmla="*/ 252 w 816"/>
                      <a:gd name="T51" fmla="*/ 71 h 221"/>
                      <a:gd name="T52" fmla="*/ 243 w 816"/>
                      <a:gd name="T53" fmla="*/ 69 h 221"/>
                      <a:gd name="T54" fmla="*/ 233 w 816"/>
                      <a:gd name="T55" fmla="*/ 67 h 221"/>
                      <a:gd name="T56" fmla="*/ 222 w 816"/>
                      <a:gd name="T57" fmla="*/ 65 h 221"/>
                      <a:gd name="T58" fmla="*/ 211 w 816"/>
                      <a:gd name="T59" fmla="*/ 63 h 221"/>
                      <a:gd name="T60" fmla="*/ 201 w 816"/>
                      <a:gd name="T61" fmla="*/ 61 h 221"/>
                      <a:gd name="T62" fmla="*/ 190 w 816"/>
                      <a:gd name="T63" fmla="*/ 58 h 221"/>
                      <a:gd name="T64" fmla="*/ 178 w 816"/>
                      <a:gd name="T65" fmla="*/ 56 h 221"/>
                      <a:gd name="T66" fmla="*/ 168 w 816"/>
                      <a:gd name="T67" fmla="*/ 54 h 221"/>
                      <a:gd name="T68" fmla="*/ 158 w 816"/>
                      <a:gd name="T69" fmla="*/ 51 h 221"/>
                      <a:gd name="T70" fmla="*/ 149 w 816"/>
                      <a:gd name="T71" fmla="*/ 50 h 221"/>
                      <a:gd name="T72" fmla="*/ 142 w 816"/>
                      <a:gd name="T73" fmla="*/ 48 h 221"/>
                      <a:gd name="T74" fmla="*/ 137 w 816"/>
                      <a:gd name="T75" fmla="*/ 47 h 221"/>
                      <a:gd name="T76" fmla="*/ 134 w 816"/>
                      <a:gd name="T77" fmla="*/ 46 h 221"/>
                      <a:gd name="T78" fmla="*/ 123 w 816"/>
                      <a:gd name="T79" fmla="*/ 43 h 221"/>
                      <a:gd name="T80" fmla="*/ 106 w 816"/>
                      <a:gd name="T81" fmla="*/ 39 h 221"/>
                      <a:gd name="T82" fmla="*/ 85 w 816"/>
                      <a:gd name="T83" fmla="*/ 34 h 221"/>
                      <a:gd name="T84" fmla="*/ 63 w 816"/>
                      <a:gd name="T85" fmla="*/ 28 h 221"/>
                      <a:gd name="T86" fmla="*/ 42 w 816"/>
                      <a:gd name="T87" fmla="*/ 24 h 221"/>
                      <a:gd name="T88" fmla="*/ 25 w 816"/>
                      <a:gd name="T89" fmla="*/ 20 h 221"/>
                      <a:gd name="T90" fmla="*/ 13 w 816"/>
                      <a:gd name="T91" fmla="*/ 18 h 221"/>
                      <a:gd name="T92" fmla="*/ 6 w 816"/>
                      <a:gd name="T93" fmla="*/ 17 h 221"/>
                      <a:gd name="T94" fmla="*/ 2 w 816"/>
                      <a:gd name="T95" fmla="*/ 16 h 221"/>
                      <a:gd name="T96" fmla="*/ 0 w 816"/>
                      <a:gd name="T97" fmla="*/ 14 h 221"/>
                      <a:gd name="T98" fmla="*/ 1 w 816"/>
                      <a:gd name="T99" fmla="*/ 1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16" h="221">
                        <a:moveTo>
                          <a:pt x="10" y="20"/>
                        </a:moveTo>
                        <a:lnTo>
                          <a:pt x="15" y="15"/>
                        </a:lnTo>
                        <a:lnTo>
                          <a:pt x="19" y="10"/>
                        </a:lnTo>
                        <a:lnTo>
                          <a:pt x="24" y="6"/>
                        </a:lnTo>
                        <a:lnTo>
                          <a:pt x="29" y="4"/>
                        </a:lnTo>
                        <a:lnTo>
                          <a:pt x="34" y="2"/>
                        </a:lnTo>
                        <a:lnTo>
                          <a:pt x="41" y="0"/>
                        </a:lnTo>
                        <a:lnTo>
                          <a:pt x="50" y="0"/>
                        </a:lnTo>
                        <a:lnTo>
                          <a:pt x="62" y="0"/>
                        </a:lnTo>
                        <a:lnTo>
                          <a:pt x="71" y="1"/>
                        </a:lnTo>
                        <a:lnTo>
                          <a:pt x="84" y="2"/>
                        </a:lnTo>
                        <a:lnTo>
                          <a:pt x="103" y="4"/>
                        </a:lnTo>
                        <a:lnTo>
                          <a:pt x="124" y="6"/>
                        </a:lnTo>
                        <a:lnTo>
                          <a:pt x="149" y="9"/>
                        </a:lnTo>
                        <a:lnTo>
                          <a:pt x="175" y="13"/>
                        </a:lnTo>
                        <a:lnTo>
                          <a:pt x="205" y="17"/>
                        </a:lnTo>
                        <a:lnTo>
                          <a:pt x="237" y="22"/>
                        </a:lnTo>
                        <a:lnTo>
                          <a:pt x="270" y="29"/>
                        </a:lnTo>
                        <a:lnTo>
                          <a:pt x="303" y="35"/>
                        </a:lnTo>
                        <a:lnTo>
                          <a:pt x="336" y="42"/>
                        </a:lnTo>
                        <a:lnTo>
                          <a:pt x="370" y="50"/>
                        </a:lnTo>
                        <a:lnTo>
                          <a:pt x="402" y="58"/>
                        </a:lnTo>
                        <a:lnTo>
                          <a:pt x="434" y="69"/>
                        </a:lnTo>
                        <a:lnTo>
                          <a:pt x="464" y="79"/>
                        </a:lnTo>
                        <a:lnTo>
                          <a:pt x="491" y="90"/>
                        </a:lnTo>
                        <a:lnTo>
                          <a:pt x="494" y="91"/>
                        </a:lnTo>
                        <a:lnTo>
                          <a:pt x="504" y="93"/>
                        </a:lnTo>
                        <a:lnTo>
                          <a:pt x="518" y="97"/>
                        </a:lnTo>
                        <a:lnTo>
                          <a:pt x="537" y="104"/>
                        </a:lnTo>
                        <a:lnTo>
                          <a:pt x="560" y="110"/>
                        </a:lnTo>
                        <a:lnTo>
                          <a:pt x="585" y="117"/>
                        </a:lnTo>
                        <a:lnTo>
                          <a:pt x="612" y="125"/>
                        </a:lnTo>
                        <a:lnTo>
                          <a:pt x="641" y="133"/>
                        </a:lnTo>
                        <a:lnTo>
                          <a:pt x="670" y="142"/>
                        </a:lnTo>
                        <a:lnTo>
                          <a:pt x="698" y="151"/>
                        </a:lnTo>
                        <a:lnTo>
                          <a:pt x="725" y="159"/>
                        </a:lnTo>
                        <a:lnTo>
                          <a:pt x="751" y="168"/>
                        </a:lnTo>
                        <a:lnTo>
                          <a:pt x="773" y="175"/>
                        </a:lnTo>
                        <a:lnTo>
                          <a:pt x="793" y="183"/>
                        </a:lnTo>
                        <a:lnTo>
                          <a:pt x="807" y="189"/>
                        </a:lnTo>
                        <a:lnTo>
                          <a:pt x="816" y="194"/>
                        </a:lnTo>
                        <a:lnTo>
                          <a:pt x="815" y="196"/>
                        </a:lnTo>
                        <a:lnTo>
                          <a:pt x="814" y="203"/>
                        </a:lnTo>
                        <a:lnTo>
                          <a:pt x="811" y="210"/>
                        </a:lnTo>
                        <a:lnTo>
                          <a:pt x="809" y="219"/>
                        </a:lnTo>
                        <a:lnTo>
                          <a:pt x="807" y="220"/>
                        </a:lnTo>
                        <a:lnTo>
                          <a:pt x="803" y="221"/>
                        </a:lnTo>
                        <a:lnTo>
                          <a:pt x="797" y="221"/>
                        </a:lnTo>
                        <a:lnTo>
                          <a:pt x="790" y="220"/>
                        </a:lnTo>
                        <a:lnTo>
                          <a:pt x="779" y="219"/>
                        </a:lnTo>
                        <a:lnTo>
                          <a:pt x="768" y="216"/>
                        </a:lnTo>
                        <a:lnTo>
                          <a:pt x="757" y="213"/>
                        </a:lnTo>
                        <a:lnTo>
                          <a:pt x="744" y="210"/>
                        </a:lnTo>
                        <a:lnTo>
                          <a:pt x="729" y="207"/>
                        </a:lnTo>
                        <a:lnTo>
                          <a:pt x="714" y="204"/>
                        </a:lnTo>
                        <a:lnTo>
                          <a:pt x="698" y="201"/>
                        </a:lnTo>
                        <a:lnTo>
                          <a:pt x="682" y="197"/>
                        </a:lnTo>
                        <a:lnTo>
                          <a:pt x="667" y="194"/>
                        </a:lnTo>
                        <a:lnTo>
                          <a:pt x="650" y="190"/>
                        </a:lnTo>
                        <a:lnTo>
                          <a:pt x="634" y="187"/>
                        </a:lnTo>
                        <a:lnTo>
                          <a:pt x="618" y="184"/>
                        </a:lnTo>
                        <a:lnTo>
                          <a:pt x="603" y="181"/>
                        </a:lnTo>
                        <a:lnTo>
                          <a:pt x="587" y="177"/>
                        </a:lnTo>
                        <a:lnTo>
                          <a:pt x="569" y="173"/>
                        </a:lnTo>
                        <a:lnTo>
                          <a:pt x="553" y="170"/>
                        </a:lnTo>
                        <a:lnTo>
                          <a:pt x="535" y="167"/>
                        </a:lnTo>
                        <a:lnTo>
                          <a:pt x="519" y="163"/>
                        </a:lnTo>
                        <a:lnTo>
                          <a:pt x="503" y="160"/>
                        </a:lnTo>
                        <a:lnTo>
                          <a:pt x="487" y="156"/>
                        </a:lnTo>
                        <a:lnTo>
                          <a:pt x="473" y="153"/>
                        </a:lnTo>
                        <a:lnTo>
                          <a:pt x="458" y="150"/>
                        </a:lnTo>
                        <a:lnTo>
                          <a:pt x="446" y="148"/>
                        </a:lnTo>
                        <a:lnTo>
                          <a:pt x="435" y="145"/>
                        </a:lnTo>
                        <a:lnTo>
                          <a:pt x="426" y="143"/>
                        </a:lnTo>
                        <a:lnTo>
                          <a:pt x="417" y="140"/>
                        </a:lnTo>
                        <a:lnTo>
                          <a:pt x="411" y="139"/>
                        </a:lnTo>
                        <a:lnTo>
                          <a:pt x="407" y="138"/>
                        </a:lnTo>
                        <a:lnTo>
                          <a:pt x="401" y="137"/>
                        </a:lnTo>
                        <a:lnTo>
                          <a:pt x="388" y="133"/>
                        </a:lnTo>
                        <a:lnTo>
                          <a:pt x="368" y="129"/>
                        </a:lnTo>
                        <a:lnTo>
                          <a:pt x="346" y="123"/>
                        </a:lnTo>
                        <a:lnTo>
                          <a:pt x="318" y="117"/>
                        </a:lnTo>
                        <a:lnTo>
                          <a:pt x="288" y="110"/>
                        </a:lnTo>
                        <a:lnTo>
                          <a:pt x="256" y="101"/>
                        </a:lnTo>
                        <a:lnTo>
                          <a:pt x="224" y="93"/>
                        </a:lnTo>
                        <a:lnTo>
                          <a:pt x="190" y="85"/>
                        </a:lnTo>
                        <a:lnTo>
                          <a:pt x="158" y="78"/>
                        </a:lnTo>
                        <a:lnTo>
                          <a:pt x="127" y="71"/>
                        </a:lnTo>
                        <a:lnTo>
                          <a:pt x="98" y="65"/>
                        </a:lnTo>
                        <a:lnTo>
                          <a:pt x="74" y="59"/>
                        </a:lnTo>
                        <a:lnTo>
                          <a:pt x="53" y="55"/>
                        </a:lnTo>
                        <a:lnTo>
                          <a:pt x="39" y="53"/>
                        </a:lnTo>
                        <a:lnTo>
                          <a:pt x="30" y="52"/>
                        </a:lnTo>
                        <a:lnTo>
                          <a:pt x="19" y="52"/>
                        </a:lnTo>
                        <a:lnTo>
                          <a:pt x="11" y="51"/>
                        </a:lnTo>
                        <a:lnTo>
                          <a:pt x="5" y="49"/>
                        </a:lnTo>
                        <a:lnTo>
                          <a:pt x="2" y="45"/>
                        </a:lnTo>
                        <a:lnTo>
                          <a:pt x="0" y="41"/>
                        </a:lnTo>
                        <a:lnTo>
                          <a:pt x="1" y="35"/>
                        </a:lnTo>
                        <a:lnTo>
                          <a:pt x="4" y="29"/>
                        </a:lnTo>
                        <a:lnTo>
                          <a:pt x="10" y="20"/>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7" name="Freeform 351"/>
                  <p:cNvSpPr>
                    <a:spLocks/>
                  </p:cNvSpPr>
                  <p:nvPr/>
                </p:nvSpPr>
                <p:spPr bwMode="auto">
                  <a:xfrm>
                    <a:off x="3125" y="2641"/>
                    <a:ext cx="587" cy="83"/>
                  </a:xfrm>
                  <a:custGeom>
                    <a:avLst/>
                    <a:gdLst>
                      <a:gd name="T0" fmla="*/ 9 w 1760"/>
                      <a:gd name="T1" fmla="*/ 65 h 247"/>
                      <a:gd name="T2" fmla="*/ 37 w 1760"/>
                      <a:gd name="T3" fmla="*/ 56 h 247"/>
                      <a:gd name="T4" fmla="*/ 58 w 1760"/>
                      <a:gd name="T5" fmla="*/ 53 h 247"/>
                      <a:gd name="T6" fmla="*/ 75 w 1760"/>
                      <a:gd name="T7" fmla="*/ 49 h 247"/>
                      <a:gd name="T8" fmla="*/ 92 w 1760"/>
                      <a:gd name="T9" fmla="*/ 45 h 247"/>
                      <a:gd name="T10" fmla="*/ 108 w 1760"/>
                      <a:gd name="T11" fmla="*/ 42 h 247"/>
                      <a:gd name="T12" fmla="*/ 127 w 1760"/>
                      <a:gd name="T13" fmla="*/ 38 h 247"/>
                      <a:gd name="T14" fmla="*/ 163 w 1760"/>
                      <a:gd name="T15" fmla="*/ 28 h 247"/>
                      <a:gd name="T16" fmla="*/ 200 w 1760"/>
                      <a:gd name="T17" fmla="*/ 17 h 247"/>
                      <a:gd name="T18" fmla="*/ 221 w 1760"/>
                      <a:gd name="T19" fmla="*/ 10 h 247"/>
                      <a:gd name="T20" fmla="*/ 234 w 1760"/>
                      <a:gd name="T21" fmla="*/ 6 h 247"/>
                      <a:gd name="T22" fmla="*/ 263 w 1760"/>
                      <a:gd name="T23" fmla="*/ 0 h 247"/>
                      <a:gd name="T24" fmla="*/ 273 w 1760"/>
                      <a:gd name="T25" fmla="*/ 0 h 247"/>
                      <a:gd name="T26" fmla="*/ 282 w 1760"/>
                      <a:gd name="T27" fmla="*/ 2 h 247"/>
                      <a:gd name="T28" fmla="*/ 292 w 1760"/>
                      <a:gd name="T29" fmla="*/ 3 h 247"/>
                      <a:gd name="T30" fmla="*/ 299 w 1760"/>
                      <a:gd name="T31" fmla="*/ 3 h 247"/>
                      <a:gd name="T32" fmla="*/ 302 w 1760"/>
                      <a:gd name="T33" fmla="*/ 3 h 247"/>
                      <a:gd name="T34" fmla="*/ 317 w 1760"/>
                      <a:gd name="T35" fmla="*/ 5 h 247"/>
                      <a:gd name="T36" fmla="*/ 341 w 1760"/>
                      <a:gd name="T37" fmla="*/ 9 h 247"/>
                      <a:gd name="T38" fmla="*/ 371 w 1760"/>
                      <a:gd name="T39" fmla="*/ 14 h 247"/>
                      <a:gd name="T40" fmla="*/ 406 w 1760"/>
                      <a:gd name="T41" fmla="*/ 23 h 247"/>
                      <a:gd name="T42" fmla="*/ 444 w 1760"/>
                      <a:gd name="T43" fmla="*/ 32 h 247"/>
                      <a:gd name="T44" fmla="*/ 482 w 1760"/>
                      <a:gd name="T45" fmla="*/ 44 h 247"/>
                      <a:gd name="T46" fmla="*/ 517 w 1760"/>
                      <a:gd name="T47" fmla="*/ 58 h 247"/>
                      <a:gd name="T48" fmla="*/ 537 w 1760"/>
                      <a:gd name="T49" fmla="*/ 67 h 247"/>
                      <a:gd name="T50" fmla="*/ 563 w 1760"/>
                      <a:gd name="T51" fmla="*/ 75 h 247"/>
                      <a:gd name="T52" fmla="*/ 573 w 1760"/>
                      <a:gd name="T53" fmla="*/ 77 h 247"/>
                      <a:gd name="T54" fmla="*/ 577 w 1760"/>
                      <a:gd name="T55" fmla="*/ 78 h 247"/>
                      <a:gd name="T56" fmla="*/ 567 w 1760"/>
                      <a:gd name="T57" fmla="*/ 72 h 247"/>
                      <a:gd name="T58" fmla="*/ 544 w 1760"/>
                      <a:gd name="T59" fmla="*/ 60 h 247"/>
                      <a:gd name="T60" fmla="*/ 553 w 1760"/>
                      <a:gd name="T61" fmla="*/ 62 h 247"/>
                      <a:gd name="T62" fmla="*/ 582 w 1760"/>
                      <a:gd name="T63" fmla="*/ 75 h 247"/>
                      <a:gd name="T64" fmla="*/ 585 w 1760"/>
                      <a:gd name="T65" fmla="*/ 83 h 247"/>
                      <a:gd name="T66" fmla="*/ 573 w 1760"/>
                      <a:gd name="T67" fmla="*/ 82 h 247"/>
                      <a:gd name="T68" fmla="*/ 553 w 1760"/>
                      <a:gd name="T69" fmla="*/ 78 h 247"/>
                      <a:gd name="T70" fmla="*/ 532 w 1760"/>
                      <a:gd name="T71" fmla="*/ 71 h 247"/>
                      <a:gd name="T72" fmla="*/ 516 w 1760"/>
                      <a:gd name="T73" fmla="*/ 63 h 247"/>
                      <a:gd name="T74" fmla="*/ 499 w 1760"/>
                      <a:gd name="T75" fmla="*/ 56 h 247"/>
                      <a:gd name="T76" fmla="*/ 475 w 1760"/>
                      <a:gd name="T77" fmla="*/ 48 h 247"/>
                      <a:gd name="T78" fmla="*/ 447 w 1760"/>
                      <a:gd name="T79" fmla="*/ 39 h 247"/>
                      <a:gd name="T80" fmla="*/ 415 w 1760"/>
                      <a:gd name="T81" fmla="*/ 30 h 247"/>
                      <a:gd name="T82" fmla="*/ 381 w 1760"/>
                      <a:gd name="T83" fmla="*/ 22 h 247"/>
                      <a:gd name="T84" fmla="*/ 347 w 1760"/>
                      <a:gd name="T85" fmla="*/ 15 h 247"/>
                      <a:gd name="T86" fmla="*/ 314 w 1760"/>
                      <a:gd name="T87" fmla="*/ 10 h 247"/>
                      <a:gd name="T88" fmla="*/ 296 w 1760"/>
                      <a:gd name="T89" fmla="*/ 8 h 247"/>
                      <a:gd name="T90" fmla="*/ 280 w 1760"/>
                      <a:gd name="T91" fmla="*/ 8 h 247"/>
                      <a:gd name="T92" fmla="*/ 270 w 1760"/>
                      <a:gd name="T93" fmla="*/ 5 h 247"/>
                      <a:gd name="T94" fmla="*/ 262 w 1760"/>
                      <a:gd name="T95" fmla="*/ 5 h 247"/>
                      <a:gd name="T96" fmla="*/ 256 w 1760"/>
                      <a:gd name="T97" fmla="*/ 7 h 247"/>
                      <a:gd name="T98" fmla="*/ 227 w 1760"/>
                      <a:gd name="T99" fmla="*/ 16 h 247"/>
                      <a:gd name="T100" fmla="*/ 182 w 1760"/>
                      <a:gd name="T101" fmla="*/ 29 h 247"/>
                      <a:gd name="T102" fmla="*/ 133 w 1760"/>
                      <a:gd name="T103" fmla="*/ 41 h 247"/>
                      <a:gd name="T104" fmla="*/ 107 w 1760"/>
                      <a:gd name="T105" fmla="*/ 46 h 247"/>
                      <a:gd name="T106" fmla="*/ 79 w 1760"/>
                      <a:gd name="T107" fmla="*/ 52 h 247"/>
                      <a:gd name="T108" fmla="*/ 40 w 1760"/>
                      <a:gd name="T109" fmla="*/ 60 h 247"/>
                      <a:gd name="T110" fmla="*/ 8 w 1760"/>
                      <a:gd name="T111" fmla="*/ 67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60" h="247">
                        <a:moveTo>
                          <a:pt x="0" y="206"/>
                        </a:moveTo>
                        <a:lnTo>
                          <a:pt x="3" y="204"/>
                        </a:lnTo>
                        <a:lnTo>
                          <a:pt x="12" y="200"/>
                        </a:lnTo>
                        <a:lnTo>
                          <a:pt x="26" y="194"/>
                        </a:lnTo>
                        <a:lnTo>
                          <a:pt x="44" y="187"/>
                        </a:lnTo>
                        <a:lnTo>
                          <a:pt x="65" y="179"/>
                        </a:lnTo>
                        <a:lnTo>
                          <a:pt x="88" y="171"/>
                        </a:lnTo>
                        <a:lnTo>
                          <a:pt x="112" y="166"/>
                        </a:lnTo>
                        <a:lnTo>
                          <a:pt x="136" y="162"/>
                        </a:lnTo>
                        <a:lnTo>
                          <a:pt x="149" y="161"/>
                        </a:lnTo>
                        <a:lnTo>
                          <a:pt x="161" y="159"/>
                        </a:lnTo>
                        <a:lnTo>
                          <a:pt x="173" y="157"/>
                        </a:lnTo>
                        <a:lnTo>
                          <a:pt x="185" y="154"/>
                        </a:lnTo>
                        <a:lnTo>
                          <a:pt x="199" y="152"/>
                        </a:lnTo>
                        <a:lnTo>
                          <a:pt x="211" y="149"/>
                        </a:lnTo>
                        <a:lnTo>
                          <a:pt x="224" y="146"/>
                        </a:lnTo>
                        <a:lnTo>
                          <a:pt x="238" y="143"/>
                        </a:lnTo>
                        <a:lnTo>
                          <a:pt x="250" y="140"/>
                        </a:lnTo>
                        <a:lnTo>
                          <a:pt x="262" y="136"/>
                        </a:lnTo>
                        <a:lnTo>
                          <a:pt x="276" y="133"/>
                        </a:lnTo>
                        <a:lnTo>
                          <a:pt x="288" y="131"/>
                        </a:lnTo>
                        <a:lnTo>
                          <a:pt x="300" y="128"/>
                        </a:lnTo>
                        <a:lnTo>
                          <a:pt x="313" y="126"/>
                        </a:lnTo>
                        <a:lnTo>
                          <a:pt x="324" y="124"/>
                        </a:lnTo>
                        <a:lnTo>
                          <a:pt x="335" y="123"/>
                        </a:lnTo>
                        <a:lnTo>
                          <a:pt x="346" y="121"/>
                        </a:lnTo>
                        <a:lnTo>
                          <a:pt x="362" y="118"/>
                        </a:lnTo>
                        <a:lnTo>
                          <a:pt x="381" y="113"/>
                        </a:lnTo>
                        <a:lnTo>
                          <a:pt x="405" y="107"/>
                        </a:lnTo>
                        <a:lnTo>
                          <a:pt x="432" y="100"/>
                        </a:lnTo>
                        <a:lnTo>
                          <a:pt x="459" y="91"/>
                        </a:lnTo>
                        <a:lnTo>
                          <a:pt x="488" y="83"/>
                        </a:lnTo>
                        <a:lnTo>
                          <a:pt x="518" y="75"/>
                        </a:lnTo>
                        <a:lnTo>
                          <a:pt x="546" y="67"/>
                        </a:lnTo>
                        <a:lnTo>
                          <a:pt x="574" y="58"/>
                        </a:lnTo>
                        <a:lnTo>
                          <a:pt x="599" y="50"/>
                        </a:lnTo>
                        <a:lnTo>
                          <a:pt x="621" y="44"/>
                        </a:lnTo>
                        <a:lnTo>
                          <a:pt x="641" y="38"/>
                        </a:lnTo>
                        <a:lnTo>
                          <a:pt x="655" y="34"/>
                        </a:lnTo>
                        <a:lnTo>
                          <a:pt x="664" y="31"/>
                        </a:lnTo>
                        <a:lnTo>
                          <a:pt x="667" y="30"/>
                        </a:lnTo>
                        <a:lnTo>
                          <a:pt x="673" y="29"/>
                        </a:lnTo>
                        <a:lnTo>
                          <a:pt x="685" y="25"/>
                        </a:lnTo>
                        <a:lnTo>
                          <a:pt x="703" y="19"/>
                        </a:lnTo>
                        <a:lnTo>
                          <a:pt x="726" y="14"/>
                        </a:lnTo>
                        <a:lnTo>
                          <a:pt x="749" y="9"/>
                        </a:lnTo>
                        <a:lnTo>
                          <a:pt x="770" y="4"/>
                        </a:lnTo>
                        <a:lnTo>
                          <a:pt x="789" y="1"/>
                        </a:lnTo>
                        <a:lnTo>
                          <a:pt x="801" y="1"/>
                        </a:lnTo>
                        <a:lnTo>
                          <a:pt x="803" y="1"/>
                        </a:lnTo>
                        <a:lnTo>
                          <a:pt x="809" y="0"/>
                        </a:lnTo>
                        <a:lnTo>
                          <a:pt x="818" y="1"/>
                        </a:lnTo>
                        <a:lnTo>
                          <a:pt x="830" y="4"/>
                        </a:lnTo>
                        <a:lnTo>
                          <a:pt x="834" y="5"/>
                        </a:lnTo>
                        <a:lnTo>
                          <a:pt x="840" y="6"/>
                        </a:lnTo>
                        <a:lnTo>
                          <a:pt x="845" y="7"/>
                        </a:lnTo>
                        <a:lnTo>
                          <a:pt x="852" y="8"/>
                        </a:lnTo>
                        <a:lnTo>
                          <a:pt x="860" y="8"/>
                        </a:lnTo>
                        <a:lnTo>
                          <a:pt x="867" y="8"/>
                        </a:lnTo>
                        <a:lnTo>
                          <a:pt x="875" y="8"/>
                        </a:lnTo>
                        <a:lnTo>
                          <a:pt x="882" y="8"/>
                        </a:lnTo>
                        <a:lnTo>
                          <a:pt x="888" y="8"/>
                        </a:lnTo>
                        <a:lnTo>
                          <a:pt x="892" y="8"/>
                        </a:lnTo>
                        <a:lnTo>
                          <a:pt x="895" y="8"/>
                        </a:lnTo>
                        <a:lnTo>
                          <a:pt x="896" y="8"/>
                        </a:lnTo>
                        <a:lnTo>
                          <a:pt x="897" y="8"/>
                        </a:lnTo>
                        <a:lnTo>
                          <a:pt x="901" y="9"/>
                        </a:lnTo>
                        <a:lnTo>
                          <a:pt x="906" y="9"/>
                        </a:lnTo>
                        <a:lnTo>
                          <a:pt x="915" y="10"/>
                        </a:lnTo>
                        <a:lnTo>
                          <a:pt x="925" y="12"/>
                        </a:lnTo>
                        <a:lnTo>
                          <a:pt x="936" y="13"/>
                        </a:lnTo>
                        <a:lnTo>
                          <a:pt x="951" y="15"/>
                        </a:lnTo>
                        <a:lnTo>
                          <a:pt x="966" y="17"/>
                        </a:lnTo>
                        <a:lnTo>
                          <a:pt x="982" y="20"/>
                        </a:lnTo>
                        <a:lnTo>
                          <a:pt x="1002" y="24"/>
                        </a:lnTo>
                        <a:lnTo>
                          <a:pt x="1021" y="27"/>
                        </a:lnTo>
                        <a:lnTo>
                          <a:pt x="1043" y="31"/>
                        </a:lnTo>
                        <a:lnTo>
                          <a:pt x="1065" y="34"/>
                        </a:lnTo>
                        <a:lnTo>
                          <a:pt x="1088" y="39"/>
                        </a:lnTo>
                        <a:lnTo>
                          <a:pt x="1113" y="43"/>
                        </a:lnTo>
                        <a:lnTo>
                          <a:pt x="1138" y="48"/>
                        </a:lnTo>
                        <a:lnTo>
                          <a:pt x="1164" y="54"/>
                        </a:lnTo>
                        <a:lnTo>
                          <a:pt x="1191" y="59"/>
                        </a:lnTo>
                        <a:lnTo>
                          <a:pt x="1218" y="67"/>
                        </a:lnTo>
                        <a:lnTo>
                          <a:pt x="1246" y="73"/>
                        </a:lnTo>
                        <a:lnTo>
                          <a:pt x="1274" y="80"/>
                        </a:lnTo>
                        <a:lnTo>
                          <a:pt x="1302" y="87"/>
                        </a:lnTo>
                        <a:lnTo>
                          <a:pt x="1331" y="95"/>
                        </a:lnTo>
                        <a:lnTo>
                          <a:pt x="1359" y="104"/>
                        </a:lnTo>
                        <a:lnTo>
                          <a:pt x="1387" y="113"/>
                        </a:lnTo>
                        <a:lnTo>
                          <a:pt x="1415" y="122"/>
                        </a:lnTo>
                        <a:lnTo>
                          <a:pt x="1444" y="131"/>
                        </a:lnTo>
                        <a:lnTo>
                          <a:pt x="1471" y="142"/>
                        </a:lnTo>
                        <a:lnTo>
                          <a:pt x="1497" y="152"/>
                        </a:lnTo>
                        <a:lnTo>
                          <a:pt x="1524" y="163"/>
                        </a:lnTo>
                        <a:lnTo>
                          <a:pt x="1549" y="174"/>
                        </a:lnTo>
                        <a:lnTo>
                          <a:pt x="1574" y="187"/>
                        </a:lnTo>
                        <a:lnTo>
                          <a:pt x="1578" y="189"/>
                        </a:lnTo>
                        <a:lnTo>
                          <a:pt x="1591" y="193"/>
                        </a:lnTo>
                        <a:lnTo>
                          <a:pt x="1609" y="199"/>
                        </a:lnTo>
                        <a:lnTo>
                          <a:pt x="1629" y="206"/>
                        </a:lnTo>
                        <a:lnTo>
                          <a:pt x="1651" y="213"/>
                        </a:lnTo>
                        <a:lnTo>
                          <a:pt x="1672" y="220"/>
                        </a:lnTo>
                        <a:lnTo>
                          <a:pt x="1688" y="224"/>
                        </a:lnTo>
                        <a:lnTo>
                          <a:pt x="1699" y="226"/>
                        </a:lnTo>
                        <a:lnTo>
                          <a:pt x="1706" y="226"/>
                        </a:lnTo>
                        <a:lnTo>
                          <a:pt x="1712" y="227"/>
                        </a:lnTo>
                        <a:lnTo>
                          <a:pt x="1718" y="228"/>
                        </a:lnTo>
                        <a:lnTo>
                          <a:pt x="1722" y="229"/>
                        </a:lnTo>
                        <a:lnTo>
                          <a:pt x="1726" y="230"/>
                        </a:lnTo>
                        <a:lnTo>
                          <a:pt x="1729" y="231"/>
                        </a:lnTo>
                        <a:lnTo>
                          <a:pt x="1730" y="232"/>
                        </a:lnTo>
                        <a:lnTo>
                          <a:pt x="1731" y="232"/>
                        </a:lnTo>
                        <a:lnTo>
                          <a:pt x="1727" y="230"/>
                        </a:lnTo>
                        <a:lnTo>
                          <a:pt x="1717" y="224"/>
                        </a:lnTo>
                        <a:lnTo>
                          <a:pt x="1701" y="214"/>
                        </a:lnTo>
                        <a:lnTo>
                          <a:pt x="1683" y="204"/>
                        </a:lnTo>
                        <a:lnTo>
                          <a:pt x="1664" y="194"/>
                        </a:lnTo>
                        <a:lnTo>
                          <a:pt x="1646" y="185"/>
                        </a:lnTo>
                        <a:lnTo>
                          <a:pt x="1631" y="178"/>
                        </a:lnTo>
                        <a:lnTo>
                          <a:pt x="1619" y="174"/>
                        </a:lnTo>
                        <a:lnTo>
                          <a:pt x="1624" y="175"/>
                        </a:lnTo>
                        <a:lnTo>
                          <a:pt x="1639" y="179"/>
                        </a:lnTo>
                        <a:lnTo>
                          <a:pt x="1658" y="185"/>
                        </a:lnTo>
                        <a:lnTo>
                          <a:pt x="1682" y="192"/>
                        </a:lnTo>
                        <a:lnTo>
                          <a:pt x="1706" y="200"/>
                        </a:lnTo>
                        <a:lnTo>
                          <a:pt x="1728" y="210"/>
                        </a:lnTo>
                        <a:lnTo>
                          <a:pt x="1746" y="223"/>
                        </a:lnTo>
                        <a:lnTo>
                          <a:pt x="1757" y="235"/>
                        </a:lnTo>
                        <a:lnTo>
                          <a:pt x="1760" y="247"/>
                        </a:lnTo>
                        <a:lnTo>
                          <a:pt x="1759" y="247"/>
                        </a:lnTo>
                        <a:lnTo>
                          <a:pt x="1755" y="247"/>
                        </a:lnTo>
                        <a:lnTo>
                          <a:pt x="1748" y="246"/>
                        </a:lnTo>
                        <a:lnTo>
                          <a:pt x="1739" y="245"/>
                        </a:lnTo>
                        <a:lnTo>
                          <a:pt x="1729" y="244"/>
                        </a:lnTo>
                        <a:lnTo>
                          <a:pt x="1718" y="243"/>
                        </a:lnTo>
                        <a:lnTo>
                          <a:pt x="1704" y="241"/>
                        </a:lnTo>
                        <a:lnTo>
                          <a:pt x="1690" y="238"/>
                        </a:lnTo>
                        <a:lnTo>
                          <a:pt x="1675" y="236"/>
                        </a:lnTo>
                        <a:lnTo>
                          <a:pt x="1658" y="232"/>
                        </a:lnTo>
                        <a:lnTo>
                          <a:pt x="1643" y="228"/>
                        </a:lnTo>
                        <a:lnTo>
                          <a:pt x="1626" y="223"/>
                        </a:lnTo>
                        <a:lnTo>
                          <a:pt x="1610" y="218"/>
                        </a:lnTo>
                        <a:lnTo>
                          <a:pt x="1595" y="211"/>
                        </a:lnTo>
                        <a:lnTo>
                          <a:pt x="1579" y="204"/>
                        </a:lnTo>
                        <a:lnTo>
                          <a:pt x="1565" y="196"/>
                        </a:lnTo>
                        <a:lnTo>
                          <a:pt x="1557" y="192"/>
                        </a:lnTo>
                        <a:lnTo>
                          <a:pt x="1547" y="187"/>
                        </a:lnTo>
                        <a:lnTo>
                          <a:pt x="1537" y="183"/>
                        </a:lnTo>
                        <a:lnTo>
                          <a:pt x="1525" y="176"/>
                        </a:lnTo>
                        <a:lnTo>
                          <a:pt x="1511" y="171"/>
                        </a:lnTo>
                        <a:lnTo>
                          <a:pt x="1496" y="166"/>
                        </a:lnTo>
                        <a:lnTo>
                          <a:pt x="1480" y="160"/>
                        </a:lnTo>
                        <a:lnTo>
                          <a:pt x="1462" y="154"/>
                        </a:lnTo>
                        <a:lnTo>
                          <a:pt x="1444" y="148"/>
                        </a:lnTo>
                        <a:lnTo>
                          <a:pt x="1424" y="142"/>
                        </a:lnTo>
                        <a:lnTo>
                          <a:pt x="1405" y="135"/>
                        </a:lnTo>
                        <a:lnTo>
                          <a:pt x="1383" y="129"/>
                        </a:lnTo>
                        <a:lnTo>
                          <a:pt x="1362" y="122"/>
                        </a:lnTo>
                        <a:lnTo>
                          <a:pt x="1339" y="116"/>
                        </a:lnTo>
                        <a:lnTo>
                          <a:pt x="1316" y="110"/>
                        </a:lnTo>
                        <a:lnTo>
                          <a:pt x="1292" y="103"/>
                        </a:lnTo>
                        <a:lnTo>
                          <a:pt x="1267" y="96"/>
                        </a:lnTo>
                        <a:lnTo>
                          <a:pt x="1243" y="90"/>
                        </a:lnTo>
                        <a:lnTo>
                          <a:pt x="1217" y="84"/>
                        </a:lnTo>
                        <a:lnTo>
                          <a:pt x="1193" y="78"/>
                        </a:lnTo>
                        <a:lnTo>
                          <a:pt x="1167" y="72"/>
                        </a:lnTo>
                        <a:lnTo>
                          <a:pt x="1141" y="66"/>
                        </a:lnTo>
                        <a:lnTo>
                          <a:pt x="1116" y="61"/>
                        </a:lnTo>
                        <a:lnTo>
                          <a:pt x="1090" y="55"/>
                        </a:lnTo>
                        <a:lnTo>
                          <a:pt x="1064" y="50"/>
                        </a:lnTo>
                        <a:lnTo>
                          <a:pt x="1040" y="45"/>
                        </a:lnTo>
                        <a:lnTo>
                          <a:pt x="1014" y="41"/>
                        </a:lnTo>
                        <a:lnTo>
                          <a:pt x="990" y="37"/>
                        </a:lnTo>
                        <a:lnTo>
                          <a:pt x="966" y="33"/>
                        </a:lnTo>
                        <a:lnTo>
                          <a:pt x="942" y="30"/>
                        </a:lnTo>
                        <a:lnTo>
                          <a:pt x="919" y="27"/>
                        </a:lnTo>
                        <a:lnTo>
                          <a:pt x="896" y="24"/>
                        </a:lnTo>
                        <a:lnTo>
                          <a:pt x="894" y="24"/>
                        </a:lnTo>
                        <a:lnTo>
                          <a:pt x="887" y="25"/>
                        </a:lnTo>
                        <a:lnTo>
                          <a:pt x="877" y="25"/>
                        </a:lnTo>
                        <a:lnTo>
                          <a:pt x="865" y="26"/>
                        </a:lnTo>
                        <a:lnTo>
                          <a:pt x="853" y="26"/>
                        </a:lnTo>
                        <a:lnTo>
                          <a:pt x="841" y="25"/>
                        </a:lnTo>
                        <a:lnTo>
                          <a:pt x="831" y="24"/>
                        </a:lnTo>
                        <a:lnTo>
                          <a:pt x="823" y="20"/>
                        </a:lnTo>
                        <a:lnTo>
                          <a:pt x="817" y="17"/>
                        </a:lnTo>
                        <a:lnTo>
                          <a:pt x="810" y="16"/>
                        </a:lnTo>
                        <a:lnTo>
                          <a:pt x="803" y="15"/>
                        </a:lnTo>
                        <a:lnTo>
                          <a:pt x="797" y="15"/>
                        </a:lnTo>
                        <a:lnTo>
                          <a:pt x="791" y="16"/>
                        </a:lnTo>
                        <a:lnTo>
                          <a:pt x="785" y="16"/>
                        </a:lnTo>
                        <a:lnTo>
                          <a:pt x="782" y="17"/>
                        </a:lnTo>
                        <a:lnTo>
                          <a:pt x="781" y="17"/>
                        </a:lnTo>
                        <a:lnTo>
                          <a:pt x="778" y="18"/>
                        </a:lnTo>
                        <a:lnTo>
                          <a:pt x="769" y="22"/>
                        </a:lnTo>
                        <a:lnTo>
                          <a:pt x="754" y="26"/>
                        </a:lnTo>
                        <a:lnTo>
                          <a:pt x="734" y="32"/>
                        </a:lnTo>
                        <a:lnTo>
                          <a:pt x="710" y="40"/>
                        </a:lnTo>
                        <a:lnTo>
                          <a:pt x="682" y="48"/>
                        </a:lnTo>
                        <a:lnTo>
                          <a:pt x="650" y="57"/>
                        </a:lnTo>
                        <a:lnTo>
                          <a:pt x="617" y="67"/>
                        </a:lnTo>
                        <a:lnTo>
                          <a:pt x="581" y="77"/>
                        </a:lnTo>
                        <a:lnTo>
                          <a:pt x="545" y="87"/>
                        </a:lnTo>
                        <a:lnTo>
                          <a:pt x="509" y="96"/>
                        </a:lnTo>
                        <a:lnTo>
                          <a:pt x="472" y="106"/>
                        </a:lnTo>
                        <a:lnTo>
                          <a:pt x="435" y="115"/>
                        </a:lnTo>
                        <a:lnTo>
                          <a:pt x="400" y="123"/>
                        </a:lnTo>
                        <a:lnTo>
                          <a:pt x="366" y="130"/>
                        </a:lnTo>
                        <a:lnTo>
                          <a:pt x="335" y="135"/>
                        </a:lnTo>
                        <a:lnTo>
                          <a:pt x="332" y="136"/>
                        </a:lnTo>
                        <a:lnTo>
                          <a:pt x="322" y="137"/>
                        </a:lnTo>
                        <a:lnTo>
                          <a:pt x="306" y="141"/>
                        </a:lnTo>
                        <a:lnTo>
                          <a:pt x="287" y="145"/>
                        </a:lnTo>
                        <a:lnTo>
                          <a:pt x="263" y="149"/>
                        </a:lnTo>
                        <a:lnTo>
                          <a:pt x="238" y="154"/>
                        </a:lnTo>
                        <a:lnTo>
                          <a:pt x="209" y="160"/>
                        </a:lnTo>
                        <a:lnTo>
                          <a:pt x="179" y="166"/>
                        </a:lnTo>
                        <a:lnTo>
                          <a:pt x="150" y="172"/>
                        </a:lnTo>
                        <a:lnTo>
                          <a:pt x="120" y="178"/>
                        </a:lnTo>
                        <a:lnTo>
                          <a:pt x="92" y="184"/>
                        </a:lnTo>
                        <a:lnTo>
                          <a:pt x="65" y="190"/>
                        </a:lnTo>
                        <a:lnTo>
                          <a:pt x="43" y="195"/>
                        </a:lnTo>
                        <a:lnTo>
                          <a:pt x="23" y="199"/>
                        </a:lnTo>
                        <a:lnTo>
                          <a:pt x="9" y="203"/>
                        </a:lnTo>
                        <a:lnTo>
                          <a:pt x="0" y="206"/>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8" name="Freeform 352"/>
                  <p:cNvSpPr>
                    <a:spLocks/>
                  </p:cNvSpPr>
                  <p:nvPr/>
                </p:nvSpPr>
                <p:spPr bwMode="auto">
                  <a:xfrm>
                    <a:off x="3120" y="2633"/>
                    <a:ext cx="557" cy="73"/>
                  </a:xfrm>
                  <a:custGeom>
                    <a:avLst/>
                    <a:gdLst>
                      <a:gd name="T0" fmla="*/ 1 w 1671"/>
                      <a:gd name="T1" fmla="*/ 69 h 219"/>
                      <a:gd name="T2" fmla="*/ 6 w 1671"/>
                      <a:gd name="T3" fmla="*/ 67 h 219"/>
                      <a:gd name="T4" fmla="*/ 19 w 1671"/>
                      <a:gd name="T5" fmla="*/ 66 h 219"/>
                      <a:gd name="T6" fmla="*/ 28 w 1671"/>
                      <a:gd name="T7" fmla="*/ 65 h 219"/>
                      <a:gd name="T8" fmla="*/ 46 w 1671"/>
                      <a:gd name="T9" fmla="*/ 61 h 219"/>
                      <a:gd name="T10" fmla="*/ 70 w 1671"/>
                      <a:gd name="T11" fmla="*/ 56 h 219"/>
                      <a:gd name="T12" fmla="*/ 98 w 1671"/>
                      <a:gd name="T13" fmla="*/ 49 h 219"/>
                      <a:gd name="T14" fmla="*/ 129 w 1671"/>
                      <a:gd name="T15" fmla="*/ 41 h 219"/>
                      <a:gd name="T16" fmla="*/ 161 w 1671"/>
                      <a:gd name="T17" fmla="*/ 34 h 219"/>
                      <a:gd name="T18" fmla="*/ 192 w 1671"/>
                      <a:gd name="T19" fmla="*/ 26 h 219"/>
                      <a:gd name="T20" fmla="*/ 219 w 1671"/>
                      <a:gd name="T21" fmla="*/ 19 h 219"/>
                      <a:gd name="T22" fmla="*/ 241 w 1671"/>
                      <a:gd name="T23" fmla="*/ 12 h 219"/>
                      <a:gd name="T24" fmla="*/ 256 w 1671"/>
                      <a:gd name="T25" fmla="*/ 8 h 219"/>
                      <a:gd name="T26" fmla="*/ 261 w 1671"/>
                      <a:gd name="T27" fmla="*/ 5 h 219"/>
                      <a:gd name="T28" fmla="*/ 270 w 1671"/>
                      <a:gd name="T29" fmla="*/ 5 h 219"/>
                      <a:gd name="T30" fmla="*/ 285 w 1671"/>
                      <a:gd name="T31" fmla="*/ 6 h 219"/>
                      <a:gd name="T32" fmla="*/ 292 w 1671"/>
                      <a:gd name="T33" fmla="*/ 7 h 219"/>
                      <a:gd name="T34" fmla="*/ 300 w 1671"/>
                      <a:gd name="T35" fmla="*/ 8 h 219"/>
                      <a:gd name="T36" fmla="*/ 313 w 1671"/>
                      <a:gd name="T37" fmla="*/ 9 h 219"/>
                      <a:gd name="T38" fmla="*/ 331 w 1671"/>
                      <a:gd name="T39" fmla="*/ 11 h 219"/>
                      <a:gd name="T40" fmla="*/ 354 w 1671"/>
                      <a:gd name="T41" fmla="*/ 13 h 219"/>
                      <a:gd name="T42" fmla="*/ 380 w 1671"/>
                      <a:gd name="T43" fmla="*/ 18 h 219"/>
                      <a:gd name="T44" fmla="*/ 408 w 1671"/>
                      <a:gd name="T45" fmla="*/ 23 h 219"/>
                      <a:gd name="T46" fmla="*/ 439 w 1671"/>
                      <a:gd name="T47" fmla="*/ 31 h 219"/>
                      <a:gd name="T48" fmla="*/ 471 w 1671"/>
                      <a:gd name="T49" fmla="*/ 40 h 219"/>
                      <a:gd name="T50" fmla="*/ 503 w 1671"/>
                      <a:gd name="T51" fmla="*/ 52 h 219"/>
                      <a:gd name="T52" fmla="*/ 534 w 1671"/>
                      <a:gd name="T53" fmla="*/ 66 h 219"/>
                      <a:gd name="T54" fmla="*/ 533 w 1671"/>
                      <a:gd name="T55" fmla="*/ 61 h 219"/>
                      <a:gd name="T56" fmla="*/ 531 w 1671"/>
                      <a:gd name="T57" fmla="*/ 60 h 219"/>
                      <a:gd name="T58" fmla="*/ 523 w 1671"/>
                      <a:gd name="T59" fmla="*/ 56 h 219"/>
                      <a:gd name="T60" fmla="*/ 510 w 1671"/>
                      <a:gd name="T61" fmla="*/ 51 h 219"/>
                      <a:gd name="T62" fmla="*/ 492 w 1671"/>
                      <a:gd name="T63" fmla="*/ 44 h 219"/>
                      <a:gd name="T64" fmla="*/ 470 w 1671"/>
                      <a:gd name="T65" fmla="*/ 36 h 219"/>
                      <a:gd name="T66" fmla="*/ 445 w 1671"/>
                      <a:gd name="T67" fmla="*/ 28 h 219"/>
                      <a:gd name="T68" fmla="*/ 417 w 1671"/>
                      <a:gd name="T69" fmla="*/ 21 h 219"/>
                      <a:gd name="T70" fmla="*/ 385 w 1671"/>
                      <a:gd name="T71" fmla="*/ 13 h 219"/>
                      <a:gd name="T72" fmla="*/ 351 w 1671"/>
                      <a:gd name="T73" fmla="*/ 8 h 219"/>
                      <a:gd name="T74" fmla="*/ 315 w 1671"/>
                      <a:gd name="T75" fmla="*/ 4 h 219"/>
                      <a:gd name="T76" fmla="*/ 290 w 1671"/>
                      <a:gd name="T77" fmla="*/ 2 h 219"/>
                      <a:gd name="T78" fmla="*/ 280 w 1671"/>
                      <a:gd name="T79" fmla="*/ 0 h 219"/>
                      <a:gd name="T80" fmla="*/ 263 w 1671"/>
                      <a:gd name="T81" fmla="*/ 0 h 219"/>
                      <a:gd name="T82" fmla="*/ 252 w 1671"/>
                      <a:gd name="T83" fmla="*/ 2 h 219"/>
                      <a:gd name="T84" fmla="*/ 241 w 1671"/>
                      <a:gd name="T85" fmla="*/ 5 h 219"/>
                      <a:gd name="T86" fmla="*/ 224 w 1671"/>
                      <a:gd name="T87" fmla="*/ 10 h 219"/>
                      <a:gd name="T88" fmla="*/ 203 w 1671"/>
                      <a:gd name="T89" fmla="*/ 16 h 219"/>
                      <a:gd name="T90" fmla="*/ 178 w 1671"/>
                      <a:gd name="T91" fmla="*/ 23 h 219"/>
                      <a:gd name="T92" fmla="*/ 152 w 1671"/>
                      <a:gd name="T93" fmla="*/ 30 h 219"/>
                      <a:gd name="T94" fmla="*/ 124 w 1671"/>
                      <a:gd name="T95" fmla="*/ 37 h 219"/>
                      <a:gd name="T96" fmla="*/ 96 w 1671"/>
                      <a:gd name="T97" fmla="*/ 44 h 219"/>
                      <a:gd name="T98" fmla="*/ 69 w 1671"/>
                      <a:gd name="T99" fmla="*/ 51 h 219"/>
                      <a:gd name="T100" fmla="*/ 44 w 1671"/>
                      <a:gd name="T101" fmla="*/ 56 h 219"/>
                      <a:gd name="T102" fmla="*/ 21 w 1671"/>
                      <a:gd name="T103" fmla="*/ 60 h 219"/>
                      <a:gd name="T104" fmla="*/ 3 w 1671"/>
                      <a:gd name="T105" fmla="*/ 64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1" h="219">
                        <a:moveTo>
                          <a:pt x="0" y="207"/>
                        </a:moveTo>
                        <a:lnTo>
                          <a:pt x="1" y="207"/>
                        </a:lnTo>
                        <a:lnTo>
                          <a:pt x="2" y="206"/>
                        </a:lnTo>
                        <a:lnTo>
                          <a:pt x="7" y="205"/>
                        </a:lnTo>
                        <a:lnTo>
                          <a:pt x="12" y="204"/>
                        </a:lnTo>
                        <a:lnTo>
                          <a:pt x="19" y="202"/>
                        </a:lnTo>
                        <a:lnTo>
                          <a:pt x="29" y="201"/>
                        </a:lnTo>
                        <a:lnTo>
                          <a:pt x="41" y="199"/>
                        </a:lnTo>
                        <a:lnTo>
                          <a:pt x="57" y="198"/>
                        </a:lnTo>
                        <a:lnTo>
                          <a:pt x="63" y="197"/>
                        </a:lnTo>
                        <a:lnTo>
                          <a:pt x="72" y="196"/>
                        </a:lnTo>
                        <a:lnTo>
                          <a:pt x="83" y="194"/>
                        </a:lnTo>
                        <a:lnTo>
                          <a:pt x="99" y="191"/>
                        </a:lnTo>
                        <a:lnTo>
                          <a:pt x="116" y="187"/>
                        </a:lnTo>
                        <a:lnTo>
                          <a:pt x="137" y="183"/>
                        </a:lnTo>
                        <a:lnTo>
                          <a:pt x="158" y="178"/>
                        </a:lnTo>
                        <a:lnTo>
                          <a:pt x="183" y="173"/>
                        </a:lnTo>
                        <a:lnTo>
                          <a:pt x="209" y="167"/>
                        </a:lnTo>
                        <a:lnTo>
                          <a:pt x="235" y="160"/>
                        </a:lnTo>
                        <a:lnTo>
                          <a:pt x="264" y="154"/>
                        </a:lnTo>
                        <a:lnTo>
                          <a:pt x="294" y="147"/>
                        </a:lnTo>
                        <a:lnTo>
                          <a:pt x="324" y="140"/>
                        </a:lnTo>
                        <a:lnTo>
                          <a:pt x="356" y="132"/>
                        </a:lnTo>
                        <a:lnTo>
                          <a:pt x="387" y="124"/>
                        </a:lnTo>
                        <a:lnTo>
                          <a:pt x="420" y="116"/>
                        </a:lnTo>
                        <a:lnTo>
                          <a:pt x="452" y="109"/>
                        </a:lnTo>
                        <a:lnTo>
                          <a:pt x="482" y="101"/>
                        </a:lnTo>
                        <a:lnTo>
                          <a:pt x="514" y="93"/>
                        </a:lnTo>
                        <a:lnTo>
                          <a:pt x="545" y="85"/>
                        </a:lnTo>
                        <a:lnTo>
                          <a:pt x="575" y="77"/>
                        </a:lnTo>
                        <a:lnTo>
                          <a:pt x="603" y="70"/>
                        </a:lnTo>
                        <a:lnTo>
                          <a:pt x="630" y="63"/>
                        </a:lnTo>
                        <a:lnTo>
                          <a:pt x="656" y="56"/>
                        </a:lnTo>
                        <a:lnTo>
                          <a:pt x="680" y="50"/>
                        </a:lnTo>
                        <a:lnTo>
                          <a:pt x="702" y="43"/>
                        </a:lnTo>
                        <a:lnTo>
                          <a:pt x="722" y="37"/>
                        </a:lnTo>
                        <a:lnTo>
                          <a:pt x="740" y="32"/>
                        </a:lnTo>
                        <a:lnTo>
                          <a:pt x="755" y="27"/>
                        </a:lnTo>
                        <a:lnTo>
                          <a:pt x="767" y="23"/>
                        </a:lnTo>
                        <a:lnTo>
                          <a:pt x="776" y="19"/>
                        </a:lnTo>
                        <a:lnTo>
                          <a:pt x="782" y="16"/>
                        </a:lnTo>
                        <a:lnTo>
                          <a:pt x="784" y="16"/>
                        </a:lnTo>
                        <a:lnTo>
                          <a:pt x="789" y="15"/>
                        </a:lnTo>
                        <a:lnTo>
                          <a:pt x="797" y="14"/>
                        </a:lnTo>
                        <a:lnTo>
                          <a:pt x="809" y="14"/>
                        </a:lnTo>
                        <a:lnTo>
                          <a:pt x="822" y="14"/>
                        </a:lnTo>
                        <a:lnTo>
                          <a:pt x="837" y="16"/>
                        </a:lnTo>
                        <a:lnTo>
                          <a:pt x="854" y="18"/>
                        </a:lnTo>
                        <a:lnTo>
                          <a:pt x="872" y="22"/>
                        </a:lnTo>
                        <a:lnTo>
                          <a:pt x="873" y="22"/>
                        </a:lnTo>
                        <a:lnTo>
                          <a:pt x="876" y="22"/>
                        </a:lnTo>
                        <a:lnTo>
                          <a:pt x="882" y="22"/>
                        </a:lnTo>
                        <a:lnTo>
                          <a:pt x="890" y="23"/>
                        </a:lnTo>
                        <a:lnTo>
                          <a:pt x="900" y="23"/>
                        </a:lnTo>
                        <a:lnTo>
                          <a:pt x="911" y="24"/>
                        </a:lnTo>
                        <a:lnTo>
                          <a:pt x="924" y="25"/>
                        </a:lnTo>
                        <a:lnTo>
                          <a:pt x="939" y="26"/>
                        </a:lnTo>
                        <a:lnTo>
                          <a:pt x="956" y="28"/>
                        </a:lnTo>
                        <a:lnTo>
                          <a:pt x="975" y="30"/>
                        </a:lnTo>
                        <a:lnTo>
                          <a:pt x="994" y="32"/>
                        </a:lnTo>
                        <a:lnTo>
                          <a:pt x="1015" y="34"/>
                        </a:lnTo>
                        <a:lnTo>
                          <a:pt x="1037" y="37"/>
                        </a:lnTo>
                        <a:lnTo>
                          <a:pt x="1061" y="40"/>
                        </a:lnTo>
                        <a:lnTo>
                          <a:pt x="1087" y="44"/>
                        </a:lnTo>
                        <a:lnTo>
                          <a:pt x="1112" y="49"/>
                        </a:lnTo>
                        <a:lnTo>
                          <a:pt x="1139" y="53"/>
                        </a:lnTo>
                        <a:lnTo>
                          <a:pt x="1167" y="58"/>
                        </a:lnTo>
                        <a:lnTo>
                          <a:pt x="1195" y="64"/>
                        </a:lnTo>
                        <a:lnTo>
                          <a:pt x="1225" y="70"/>
                        </a:lnTo>
                        <a:lnTo>
                          <a:pt x="1255" y="77"/>
                        </a:lnTo>
                        <a:lnTo>
                          <a:pt x="1285" y="84"/>
                        </a:lnTo>
                        <a:lnTo>
                          <a:pt x="1316" y="93"/>
                        </a:lnTo>
                        <a:lnTo>
                          <a:pt x="1348" y="101"/>
                        </a:lnTo>
                        <a:lnTo>
                          <a:pt x="1380" y="110"/>
                        </a:lnTo>
                        <a:lnTo>
                          <a:pt x="1412" y="120"/>
                        </a:lnTo>
                        <a:lnTo>
                          <a:pt x="1443" y="132"/>
                        </a:lnTo>
                        <a:lnTo>
                          <a:pt x="1475" y="143"/>
                        </a:lnTo>
                        <a:lnTo>
                          <a:pt x="1508" y="155"/>
                        </a:lnTo>
                        <a:lnTo>
                          <a:pt x="1540" y="169"/>
                        </a:lnTo>
                        <a:lnTo>
                          <a:pt x="1572" y="183"/>
                        </a:lnTo>
                        <a:lnTo>
                          <a:pt x="1603" y="197"/>
                        </a:lnTo>
                        <a:lnTo>
                          <a:pt x="1671" y="219"/>
                        </a:lnTo>
                        <a:lnTo>
                          <a:pt x="1611" y="181"/>
                        </a:lnTo>
                        <a:lnTo>
                          <a:pt x="1600" y="184"/>
                        </a:lnTo>
                        <a:lnTo>
                          <a:pt x="1599" y="184"/>
                        </a:lnTo>
                        <a:lnTo>
                          <a:pt x="1596" y="182"/>
                        </a:lnTo>
                        <a:lnTo>
                          <a:pt x="1592" y="180"/>
                        </a:lnTo>
                        <a:lnTo>
                          <a:pt x="1586" y="177"/>
                        </a:lnTo>
                        <a:lnTo>
                          <a:pt x="1578" y="174"/>
                        </a:lnTo>
                        <a:lnTo>
                          <a:pt x="1568" y="169"/>
                        </a:lnTo>
                        <a:lnTo>
                          <a:pt x="1556" y="165"/>
                        </a:lnTo>
                        <a:lnTo>
                          <a:pt x="1543" y="158"/>
                        </a:lnTo>
                        <a:lnTo>
                          <a:pt x="1529" y="152"/>
                        </a:lnTo>
                        <a:lnTo>
                          <a:pt x="1512" y="146"/>
                        </a:lnTo>
                        <a:lnTo>
                          <a:pt x="1495" y="139"/>
                        </a:lnTo>
                        <a:lnTo>
                          <a:pt x="1475" y="132"/>
                        </a:lnTo>
                        <a:lnTo>
                          <a:pt x="1456" y="124"/>
                        </a:lnTo>
                        <a:lnTo>
                          <a:pt x="1434" y="117"/>
                        </a:lnTo>
                        <a:lnTo>
                          <a:pt x="1411" y="109"/>
                        </a:lnTo>
                        <a:lnTo>
                          <a:pt x="1387" y="101"/>
                        </a:lnTo>
                        <a:lnTo>
                          <a:pt x="1361" y="94"/>
                        </a:lnTo>
                        <a:lnTo>
                          <a:pt x="1335" y="85"/>
                        </a:lnTo>
                        <a:lnTo>
                          <a:pt x="1307" y="77"/>
                        </a:lnTo>
                        <a:lnTo>
                          <a:pt x="1278" y="70"/>
                        </a:lnTo>
                        <a:lnTo>
                          <a:pt x="1250" y="62"/>
                        </a:lnTo>
                        <a:lnTo>
                          <a:pt x="1219" y="55"/>
                        </a:lnTo>
                        <a:lnTo>
                          <a:pt x="1187" y="48"/>
                        </a:lnTo>
                        <a:lnTo>
                          <a:pt x="1155" y="40"/>
                        </a:lnTo>
                        <a:lnTo>
                          <a:pt x="1122" y="34"/>
                        </a:lnTo>
                        <a:lnTo>
                          <a:pt x="1089" y="28"/>
                        </a:lnTo>
                        <a:lnTo>
                          <a:pt x="1054" y="23"/>
                        </a:lnTo>
                        <a:lnTo>
                          <a:pt x="1019" y="18"/>
                        </a:lnTo>
                        <a:lnTo>
                          <a:pt x="983" y="14"/>
                        </a:lnTo>
                        <a:lnTo>
                          <a:pt x="946" y="11"/>
                        </a:lnTo>
                        <a:lnTo>
                          <a:pt x="909" y="7"/>
                        </a:lnTo>
                        <a:lnTo>
                          <a:pt x="872" y="5"/>
                        </a:lnTo>
                        <a:lnTo>
                          <a:pt x="870" y="5"/>
                        </a:lnTo>
                        <a:lnTo>
                          <a:pt x="863" y="4"/>
                        </a:lnTo>
                        <a:lnTo>
                          <a:pt x="853" y="2"/>
                        </a:lnTo>
                        <a:lnTo>
                          <a:pt x="839" y="1"/>
                        </a:lnTo>
                        <a:lnTo>
                          <a:pt x="824" y="0"/>
                        </a:lnTo>
                        <a:lnTo>
                          <a:pt x="807" y="0"/>
                        </a:lnTo>
                        <a:lnTo>
                          <a:pt x="789" y="1"/>
                        </a:lnTo>
                        <a:lnTo>
                          <a:pt x="771" y="3"/>
                        </a:lnTo>
                        <a:lnTo>
                          <a:pt x="766" y="4"/>
                        </a:lnTo>
                        <a:lnTo>
                          <a:pt x="757" y="6"/>
                        </a:lnTo>
                        <a:lnTo>
                          <a:pt x="748" y="10"/>
                        </a:lnTo>
                        <a:lnTo>
                          <a:pt x="736" y="13"/>
                        </a:lnTo>
                        <a:lnTo>
                          <a:pt x="722" y="16"/>
                        </a:lnTo>
                        <a:lnTo>
                          <a:pt x="707" y="20"/>
                        </a:lnTo>
                        <a:lnTo>
                          <a:pt x="690" y="25"/>
                        </a:lnTo>
                        <a:lnTo>
                          <a:pt x="671" y="30"/>
                        </a:lnTo>
                        <a:lnTo>
                          <a:pt x="652" y="35"/>
                        </a:lnTo>
                        <a:lnTo>
                          <a:pt x="630" y="41"/>
                        </a:lnTo>
                        <a:lnTo>
                          <a:pt x="608" y="48"/>
                        </a:lnTo>
                        <a:lnTo>
                          <a:pt x="584" y="55"/>
                        </a:lnTo>
                        <a:lnTo>
                          <a:pt x="560" y="61"/>
                        </a:lnTo>
                        <a:lnTo>
                          <a:pt x="535" y="68"/>
                        </a:lnTo>
                        <a:lnTo>
                          <a:pt x="508" y="75"/>
                        </a:lnTo>
                        <a:lnTo>
                          <a:pt x="482" y="82"/>
                        </a:lnTo>
                        <a:lnTo>
                          <a:pt x="455" y="90"/>
                        </a:lnTo>
                        <a:lnTo>
                          <a:pt x="427" y="97"/>
                        </a:lnTo>
                        <a:lnTo>
                          <a:pt x="399" y="105"/>
                        </a:lnTo>
                        <a:lnTo>
                          <a:pt x="372" y="112"/>
                        </a:lnTo>
                        <a:lnTo>
                          <a:pt x="343" y="119"/>
                        </a:lnTo>
                        <a:lnTo>
                          <a:pt x="315" y="127"/>
                        </a:lnTo>
                        <a:lnTo>
                          <a:pt x="288" y="133"/>
                        </a:lnTo>
                        <a:lnTo>
                          <a:pt x="260" y="140"/>
                        </a:lnTo>
                        <a:lnTo>
                          <a:pt x="233" y="146"/>
                        </a:lnTo>
                        <a:lnTo>
                          <a:pt x="207" y="152"/>
                        </a:lnTo>
                        <a:lnTo>
                          <a:pt x="181" y="158"/>
                        </a:lnTo>
                        <a:lnTo>
                          <a:pt x="155" y="163"/>
                        </a:lnTo>
                        <a:lnTo>
                          <a:pt x="131" y="169"/>
                        </a:lnTo>
                        <a:lnTo>
                          <a:pt x="107" y="174"/>
                        </a:lnTo>
                        <a:lnTo>
                          <a:pt x="86" y="178"/>
                        </a:lnTo>
                        <a:lnTo>
                          <a:pt x="64" y="181"/>
                        </a:lnTo>
                        <a:lnTo>
                          <a:pt x="14" y="192"/>
                        </a:lnTo>
                        <a:lnTo>
                          <a:pt x="12" y="192"/>
                        </a:lnTo>
                        <a:lnTo>
                          <a:pt x="8" y="193"/>
                        </a:lnTo>
                        <a:lnTo>
                          <a:pt x="3" y="197"/>
                        </a:lnTo>
                        <a:lnTo>
                          <a:pt x="0" y="20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99" name="Freeform 353"/>
                  <p:cNvSpPr>
                    <a:spLocks/>
                  </p:cNvSpPr>
                  <p:nvPr/>
                </p:nvSpPr>
                <p:spPr bwMode="auto">
                  <a:xfrm>
                    <a:off x="3412" y="2659"/>
                    <a:ext cx="260" cy="63"/>
                  </a:xfrm>
                  <a:custGeom>
                    <a:avLst/>
                    <a:gdLst>
                      <a:gd name="T0" fmla="*/ 1 w 782"/>
                      <a:gd name="T1" fmla="*/ 4 h 189"/>
                      <a:gd name="T2" fmla="*/ 10 w 782"/>
                      <a:gd name="T3" fmla="*/ 5 h 189"/>
                      <a:gd name="T4" fmla="*/ 24 w 782"/>
                      <a:gd name="T5" fmla="*/ 6 h 189"/>
                      <a:gd name="T6" fmla="*/ 43 w 782"/>
                      <a:gd name="T7" fmla="*/ 9 h 189"/>
                      <a:gd name="T8" fmla="*/ 63 w 782"/>
                      <a:gd name="T9" fmla="*/ 11 h 189"/>
                      <a:gd name="T10" fmla="*/ 83 w 782"/>
                      <a:gd name="T11" fmla="*/ 14 h 189"/>
                      <a:gd name="T12" fmla="*/ 100 w 782"/>
                      <a:gd name="T13" fmla="*/ 17 h 189"/>
                      <a:gd name="T14" fmla="*/ 112 w 782"/>
                      <a:gd name="T15" fmla="*/ 20 h 189"/>
                      <a:gd name="T16" fmla="*/ 121 w 782"/>
                      <a:gd name="T17" fmla="*/ 23 h 189"/>
                      <a:gd name="T18" fmla="*/ 134 w 782"/>
                      <a:gd name="T19" fmla="*/ 28 h 189"/>
                      <a:gd name="T20" fmla="*/ 147 w 782"/>
                      <a:gd name="T21" fmla="*/ 32 h 189"/>
                      <a:gd name="T22" fmla="*/ 159 w 782"/>
                      <a:gd name="T23" fmla="*/ 35 h 189"/>
                      <a:gd name="T24" fmla="*/ 166 w 782"/>
                      <a:gd name="T25" fmla="*/ 37 h 189"/>
                      <a:gd name="T26" fmla="*/ 177 w 782"/>
                      <a:gd name="T27" fmla="*/ 39 h 189"/>
                      <a:gd name="T28" fmla="*/ 191 w 782"/>
                      <a:gd name="T29" fmla="*/ 43 h 189"/>
                      <a:gd name="T30" fmla="*/ 207 w 782"/>
                      <a:gd name="T31" fmla="*/ 48 h 189"/>
                      <a:gd name="T32" fmla="*/ 224 w 782"/>
                      <a:gd name="T33" fmla="*/ 53 h 189"/>
                      <a:gd name="T34" fmla="*/ 240 w 782"/>
                      <a:gd name="T35" fmla="*/ 57 h 189"/>
                      <a:gd name="T36" fmla="*/ 252 w 782"/>
                      <a:gd name="T37" fmla="*/ 61 h 189"/>
                      <a:gd name="T38" fmla="*/ 259 w 782"/>
                      <a:gd name="T39" fmla="*/ 63 h 189"/>
                      <a:gd name="T40" fmla="*/ 259 w 782"/>
                      <a:gd name="T41" fmla="*/ 63 h 189"/>
                      <a:gd name="T42" fmla="*/ 252 w 782"/>
                      <a:gd name="T43" fmla="*/ 60 h 189"/>
                      <a:gd name="T44" fmla="*/ 240 w 782"/>
                      <a:gd name="T45" fmla="*/ 56 h 189"/>
                      <a:gd name="T46" fmla="*/ 224 w 782"/>
                      <a:gd name="T47" fmla="*/ 51 h 189"/>
                      <a:gd name="T48" fmla="*/ 208 w 782"/>
                      <a:gd name="T49" fmla="*/ 45 h 189"/>
                      <a:gd name="T50" fmla="*/ 192 w 782"/>
                      <a:gd name="T51" fmla="*/ 39 h 189"/>
                      <a:gd name="T52" fmla="*/ 178 w 782"/>
                      <a:gd name="T53" fmla="*/ 35 h 189"/>
                      <a:gd name="T54" fmla="*/ 167 w 782"/>
                      <a:gd name="T55" fmla="*/ 32 h 189"/>
                      <a:gd name="T56" fmla="*/ 162 w 782"/>
                      <a:gd name="T57" fmla="*/ 30 h 189"/>
                      <a:gd name="T58" fmla="*/ 155 w 782"/>
                      <a:gd name="T59" fmla="*/ 28 h 189"/>
                      <a:gd name="T60" fmla="*/ 147 w 782"/>
                      <a:gd name="T61" fmla="*/ 25 h 189"/>
                      <a:gd name="T62" fmla="*/ 138 w 782"/>
                      <a:gd name="T63" fmla="*/ 22 h 189"/>
                      <a:gd name="T64" fmla="*/ 128 w 782"/>
                      <a:gd name="T65" fmla="*/ 18 h 189"/>
                      <a:gd name="T66" fmla="*/ 119 w 782"/>
                      <a:gd name="T67" fmla="*/ 15 h 189"/>
                      <a:gd name="T68" fmla="*/ 112 w 782"/>
                      <a:gd name="T69" fmla="*/ 12 h 189"/>
                      <a:gd name="T70" fmla="*/ 107 w 782"/>
                      <a:gd name="T71" fmla="*/ 11 h 189"/>
                      <a:gd name="T72" fmla="*/ 103 w 782"/>
                      <a:gd name="T73" fmla="*/ 10 h 189"/>
                      <a:gd name="T74" fmla="*/ 95 w 782"/>
                      <a:gd name="T75" fmla="*/ 9 h 189"/>
                      <a:gd name="T76" fmla="*/ 82 w 782"/>
                      <a:gd name="T77" fmla="*/ 7 h 189"/>
                      <a:gd name="T78" fmla="*/ 67 w 782"/>
                      <a:gd name="T79" fmla="*/ 4 h 189"/>
                      <a:gd name="T80" fmla="*/ 51 w 782"/>
                      <a:gd name="T81" fmla="*/ 2 h 189"/>
                      <a:gd name="T82" fmla="*/ 34 w 782"/>
                      <a:gd name="T83" fmla="*/ 0 h 189"/>
                      <a:gd name="T84" fmla="*/ 18 w 782"/>
                      <a:gd name="T85" fmla="*/ 0 h 189"/>
                      <a:gd name="T86" fmla="*/ 5 w 782"/>
                      <a:gd name="T87" fmla="*/ 2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2" h="189">
                        <a:moveTo>
                          <a:pt x="0" y="11"/>
                        </a:moveTo>
                        <a:lnTo>
                          <a:pt x="3" y="11"/>
                        </a:lnTo>
                        <a:lnTo>
                          <a:pt x="14" y="12"/>
                        </a:lnTo>
                        <a:lnTo>
                          <a:pt x="29" y="14"/>
                        </a:lnTo>
                        <a:lnTo>
                          <a:pt x="48" y="16"/>
                        </a:lnTo>
                        <a:lnTo>
                          <a:pt x="73" y="19"/>
                        </a:lnTo>
                        <a:lnTo>
                          <a:pt x="100" y="22"/>
                        </a:lnTo>
                        <a:lnTo>
                          <a:pt x="128" y="26"/>
                        </a:lnTo>
                        <a:lnTo>
                          <a:pt x="159" y="29"/>
                        </a:lnTo>
                        <a:lnTo>
                          <a:pt x="190" y="33"/>
                        </a:lnTo>
                        <a:lnTo>
                          <a:pt x="220" y="38"/>
                        </a:lnTo>
                        <a:lnTo>
                          <a:pt x="249" y="42"/>
                        </a:lnTo>
                        <a:lnTo>
                          <a:pt x="277" y="47"/>
                        </a:lnTo>
                        <a:lnTo>
                          <a:pt x="301" y="51"/>
                        </a:lnTo>
                        <a:lnTo>
                          <a:pt x="322" y="55"/>
                        </a:lnTo>
                        <a:lnTo>
                          <a:pt x="338" y="59"/>
                        </a:lnTo>
                        <a:lnTo>
                          <a:pt x="349" y="63"/>
                        </a:lnTo>
                        <a:lnTo>
                          <a:pt x="365" y="70"/>
                        </a:lnTo>
                        <a:lnTo>
                          <a:pt x="384" y="76"/>
                        </a:lnTo>
                        <a:lnTo>
                          <a:pt x="403" y="83"/>
                        </a:lnTo>
                        <a:lnTo>
                          <a:pt x="424" y="90"/>
                        </a:lnTo>
                        <a:lnTo>
                          <a:pt x="442" y="96"/>
                        </a:lnTo>
                        <a:lnTo>
                          <a:pt x="461" y="101"/>
                        </a:lnTo>
                        <a:lnTo>
                          <a:pt x="477" y="105"/>
                        </a:lnTo>
                        <a:lnTo>
                          <a:pt x="492" y="108"/>
                        </a:lnTo>
                        <a:lnTo>
                          <a:pt x="500" y="110"/>
                        </a:lnTo>
                        <a:lnTo>
                          <a:pt x="513" y="113"/>
                        </a:lnTo>
                        <a:lnTo>
                          <a:pt x="531" y="118"/>
                        </a:lnTo>
                        <a:lnTo>
                          <a:pt x="551" y="123"/>
                        </a:lnTo>
                        <a:lnTo>
                          <a:pt x="574" y="130"/>
                        </a:lnTo>
                        <a:lnTo>
                          <a:pt x="598" y="137"/>
                        </a:lnTo>
                        <a:lnTo>
                          <a:pt x="623" y="144"/>
                        </a:lnTo>
                        <a:lnTo>
                          <a:pt x="649" y="151"/>
                        </a:lnTo>
                        <a:lnTo>
                          <a:pt x="674" y="158"/>
                        </a:lnTo>
                        <a:lnTo>
                          <a:pt x="699" y="166"/>
                        </a:lnTo>
                        <a:lnTo>
                          <a:pt x="721" y="172"/>
                        </a:lnTo>
                        <a:lnTo>
                          <a:pt x="741" y="177"/>
                        </a:lnTo>
                        <a:lnTo>
                          <a:pt x="758" y="182"/>
                        </a:lnTo>
                        <a:lnTo>
                          <a:pt x="770" y="186"/>
                        </a:lnTo>
                        <a:lnTo>
                          <a:pt x="779" y="188"/>
                        </a:lnTo>
                        <a:lnTo>
                          <a:pt x="782" y="189"/>
                        </a:lnTo>
                        <a:lnTo>
                          <a:pt x="779" y="188"/>
                        </a:lnTo>
                        <a:lnTo>
                          <a:pt x="770" y="185"/>
                        </a:lnTo>
                        <a:lnTo>
                          <a:pt x="758" y="181"/>
                        </a:lnTo>
                        <a:lnTo>
                          <a:pt x="742" y="175"/>
                        </a:lnTo>
                        <a:lnTo>
                          <a:pt x="722" y="169"/>
                        </a:lnTo>
                        <a:lnTo>
                          <a:pt x="700" y="160"/>
                        </a:lnTo>
                        <a:lnTo>
                          <a:pt x="675" y="152"/>
                        </a:lnTo>
                        <a:lnTo>
                          <a:pt x="651" y="144"/>
                        </a:lnTo>
                        <a:lnTo>
                          <a:pt x="625" y="135"/>
                        </a:lnTo>
                        <a:lnTo>
                          <a:pt x="600" y="127"/>
                        </a:lnTo>
                        <a:lnTo>
                          <a:pt x="576" y="118"/>
                        </a:lnTo>
                        <a:lnTo>
                          <a:pt x="553" y="111"/>
                        </a:lnTo>
                        <a:lnTo>
                          <a:pt x="534" y="104"/>
                        </a:lnTo>
                        <a:lnTo>
                          <a:pt x="516" y="99"/>
                        </a:lnTo>
                        <a:lnTo>
                          <a:pt x="503" y="95"/>
                        </a:lnTo>
                        <a:lnTo>
                          <a:pt x="495" y="93"/>
                        </a:lnTo>
                        <a:lnTo>
                          <a:pt x="487" y="91"/>
                        </a:lnTo>
                        <a:lnTo>
                          <a:pt x="478" y="89"/>
                        </a:lnTo>
                        <a:lnTo>
                          <a:pt x="467" y="84"/>
                        </a:lnTo>
                        <a:lnTo>
                          <a:pt x="455" y="80"/>
                        </a:lnTo>
                        <a:lnTo>
                          <a:pt x="442" y="76"/>
                        </a:lnTo>
                        <a:lnTo>
                          <a:pt x="428" y="71"/>
                        </a:lnTo>
                        <a:lnTo>
                          <a:pt x="414" y="66"/>
                        </a:lnTo>
                        <a:lnTo>
                          <a:pt x="399" y="60"/>
                        </a:lnTo>
                        <a:lnTo>
                          <a:pt x="386" y="55"/>
                        </a:lnTo>
                        <a:lnTo>
                          <a:pt x="372" y="50"/>
                        </a:lnTo>
                        <a:lnTo>
                          <a:pt x="359" y="44"/>
                        </a:lnTo>
                        <a:lnTo>
                          <a:pt x="347" y="40"/>
                        </a:lnTo>
                        <a:lnTo>
                          <a:pt x="337" y="37"/>
                        </a:lnTo>
                        <a:lnTo>
                          <a:pt x="327" y="34"/>
                        </a:lnTo>
                        <a:lnTo>
                          <a:pt x="321" y="33"/>
                        </a:lnTo>
                        <a:lnTo>
                          <a:pt x="316" y="32"/>
                        </a:lnTo>
                        <a:lnTo>
                          <a:pt x="310" y="31"/>
                        </a:lnTo>
                        <a:lnTo>
                          <a:pt x="300" y="30"/>
                        </a:lnTo>
                        <a:lnTo>
                          <a:pt x="286" y="27"/>
                        </a:lnTo>
                        <a:lnTo>
                          <a:pt x="269" y="24"/>
                        </a:lnTo>
                        <a:lnTo>
                          <a:pt x="248" y="20"/>
                        </a:lnTo>
                        <a:lnTo>
                          <a:pt x="227" y="17"/>
                        </a:lnTo>
                        <a:lnTo>
                          <a:pt x="203" y="13"/>
                        </a:lnTo>
                        <a:lnTo>
                          <a:pt x="178" y="9"/>
                        </a:lnTo>
                        <a:lnTo>
                          <a:pt x="152" y="5"/>
                        </a:lnTo>
                        <a:lnTo>
                          <a:pt x="126" y="3"/>
                        </a:lnTo>
                        <a:lnTo>
                          <a:pt x="101" y="1"/>
                        </a:lnTo>
                        <a:lnTo>
                          <a:pt x="77" y="0"/>
                        </a:lnTo>
                        <a:lnTo>
                          <a:pt x="55" y="0"/>
                        </a:lnTo>
                        <a:lnTo>
                          <a:pt x="33" y="2"/>
                        </a:lnTo>
                        <a:lnTo>
                          <a:pt x="16" y="5"/>
                        </a:lnTo>
                        <a:lnTo>
                          <a:pt x="0" y="11"/>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0" name="Freeform 354"/>
                  <p:cNvSpPr>
                    <a:spLocks/>
                  </p:cNvSpPr>
                  <p:nvPr/>
                </p:nvSpPr>
                <p:spPr bwMode="auto">
                  <a:xfrm>
                    <a:off x="3168" y="2916"/>
                    <a:ext cx="89" cy="34"/>
                  </a:xfrm>
                  <a:custGeom>
                    <a:avLst/>
                    <a:gdLst>
                      <a:gd name="T0" fmla="*/ 1 w 268"/>
                      <a:gd name="T1" fmla="*/ 9 h 103"/>
                      <a:gd name="T2" fmla="*/ 1 w 268"/>
                      <a:gd name="T3" fmla="*/ 10 h 103"/>
                      <a:gd name="T4" fmla="*/ 1 w 268"/>
                      <a:gd name="T5" fmla="*/ 12 h 103"/>
                      <a:gd name="T6" fmla="*/ 2 w 268"/>
                      <a:gd name="T7" fmla="*/ 15 h 103"/>
                      <a:gd name="T8" fmla="*/ 3 w 268"/>
                      <a:gd name="T9" fmla="*/ 19 h 103"/>
                      <a:gd name="T10" fmla="*/ 5 w 268"/>
                      <a:gd name="T11" fmla="*/ 23 h 103"/>
                      <a:gd name="T12" fmla="*/ 8 w 268"/>
                      <a:gd name="T13" fmla="*/ 26 h 103"/>
                      <a:gd name="T14" fmla="*/ 11 w 268"/>
                      <a:gd name="T15" fmla="*/ 30 h 103"/>
                      <a:gd name="T16" fmla="*/ 15 w 268"/>
                      <a:gd name="T17" fmla="*/ 32 h 103"/>
                      <a:gd name="T18" fmla="*/ 19 w 268"/>
                      <a:gd name="T19" fmla="*/ 34 h 103"/>
                      <a:gd name="T20" fmla="*/ 24 w 268"/>
                      <a:gd name="T21" fmla="*/ 34 h 103"/>
                      <a:gd name="T22" fmla="*/ 27 w 268"/>
                      <a:gd name="T23" fmla="*/ 34 h 103"/>
                      <a:gd name="T24" fmla="*/ 31 w 268"/>
                      <a:gd name="T25" fmla="*/ 33 h 103"/>
                      <a:gd name="T26" fmla="*/ 34 w 268"/>
                      <a:gd name="T27" fmla="*/ 33 h 103"/>
                      <a:gd name="T28" fmla="*/ 36 w 268"/>
                      <a:gd name="T29" fmla="*/ 32 h 103"/>
                      <a:gd name="T30" fmla="*/ 38 w 268"/>
                      <a:gd name="T31" fmla="*/ 31 h 103"/>
                      <a:gd name="T32" fmla="*/ 39 w 268"/>
                      <a:gd name="T33" fmla="*/ 30 h 103"/>
                      <a:gd name="T34" fmla="*/ 42 w 268"/>
                      <a:gd name="T35" fmla="*/ 29 h 103"/>
                      <a:gd name="T36" fmla="*/ 46 w 268"/>
                      <a:gd name="T37" fmla="*/ 27 h 103"/>
                      <a:gd name="T38" fmla="*/ 53 w 268"/>
                      <a:gd name="T39" fmla="*/ 24 h 103"/>
                      <a:gd name="T40" fmla="*/ 61 w 268"/>
                      <a:gd name="T41" fmla="*/ 20 h 103"/>
                      <a:gd name="T42" fmla="*/ 68 w 268"/>
                      <a:gd name="T43" fmla="*/ 17 h 103"/>
                      <a:gd name="T44" fmla="*/ 74 w 268"/>
                      <a:gd name="T45" fmla="*/ 14 h 103"/>
                      <a:gd name="T46" fmla="*/ 78 w 268"/>
                      <a:gd name="T47" fmla="*/ 12 h 103"/>
                      <a:gd name="T48" fmla="*/ 80 w 268"/>
                      <a:gd name="T49" fmla="*/ 11 h 103"/>
                      <a:gd name="T50" fmla="*/ 89 w 268"/>
                      <a:gd name="T51" fmla="*/ 6 h 103"/>
                      <a:gd name="T52" fmla="*/ 88 w 268"/>
                      <a:gd name="T53" fmla="*/ 6 h 103"/>
                      <a:gd name="T54" fmla="*/ 86 w 268"/>
                      <a:gd name="T55" fmla="*/ 7 h 103"/>
                      <a:gd name="T56" fmla="*/ 83 w 268"/>
                      <a:gd name="T57" fmla="*/ 7 h 103"/>
                      <a:gd name="T58" fmla="*/ 79 w 268"/>
                      <a:gd name="T59" fmla="*/ 8 h 103"/>
                      <a:gd name="T60" fmla="*/ 75 w 268"/>
                      <a:gd name="T61" fmla="*/ 8 h 103"/>
                      <a:gd name="T62" fmla="*/ 71 w 268"/>
                      <a:gd name="T63" fmla="*/ 9 h 103"/>
                      <a:gd name="T64" fmla="*/ 67 w 268"/>
                      <a:gd name="T65" fmla="*/ 9 h 103"/>
                      <a:gd name="T66" fmla="*/ 63 w 268"/>
                      <a:gd name="T67" fmla="*/ 9 h 103"/>
                      <a:gd name="T68" fmla="*/ 60 w 268"/>
                      <a:gd name="T69" fmla="*/ 9 h 103"/>
                      <a:gd name="T70" fmla="*/ 57 w 268"/>
                      <a:gd name="T71" fmla="*/ 9 h 103"/>
                      <a:gd name="T72" fmla="*/ 54 w 268"/>
                      <a:gd name="T73" fmla="*/ 10 h 103"/>
                      <a:gd name="T74" fmla="*/ 51 w 268"/>
                      <a:gd name="T75" fmla="*/ 10 h 103"/>
                      <a:gd name="T76" fmla="*/ 47 w 268"/>
                      <a:gd name="T77" fmla="*/ 10 h 103"/>
                      <a:gd name="T78" fmla="*/ 44 w 268"/>
                      <a:gd name="T79" fmla="*/ 10 h 103"/>
                      <a:gd name="T80" fmla="*/ 42 w 268"/>
                      <a:gd name="T81" fmla="*/ 11 h 103"/>
                      <a:gd name="T82" fmla="*/ 39 w 268"/>
                      <a:gd name="T83" fmla="*/ 11 h 103"/>
                      <a:gd name="T84" fmla="*/ 37 w 268"/>
                      <a:gd name="T85" fmla="*/ 11 h 103"/>
                      <a:gd name="T86" fmla="*/ 35 w 268"/>
                      <a:gd name="T87" fmla="*/ 12 h 103"/>
                      <a:gd name="T88" fmla="*/ 32 w 268"/>
                      <a:gd name="T89" fmla="*/ 12 h 103"/>
                      <a:gd name="T90" fmla="*/ 29 w 268"/>
                      <a:gd name="T91" fmla="*/ 12 h 103"/>
                      <a:gd name="T92" fmla="*/ 26 w 268"/>
                      <a:gd name="T93" fmla="*/ 12 h 103"/>
                      <a:gd name="T94" fmla="*/ 23 w 268"/>
                      <a:gd name="T95" fmla="*/ 12 h 103"/>
                      <a:gd name="T96" fmla="*/ 21 w 268"/>
                      <a:gd name="T97" fmla="*/ 11 h 103"/>
                      <a:gd name="T98" fmla="*/ 18 w 268"/>
                      <a:gd name="T99" fmla="*/ 10 h 103"/>
                      <a:gd name="T100" fmla="*/ 16 w 268"/>
                      <a:gd name="T101" fmla="*/ 9 h 103"/>
                      <a:gd name="T102" fmla="*/ 13 w 268"/>
                      <a:gd name="T103" fmla="*/ 8 h 103"/>
                      <a:gd name="T104" fmla="*/ 10 w 268"/>
                      <a:gd name="T105" fmla="*/ 6 h 103"/>
                      <a:gd name="T106" fmla="*/ 7 w 268"/>
                      <a:gd name="T107" fmla="*/ 4 h 103"/>
                      <a:gd name="T108" fmla="*/ 4 w 268"/>
                      <a:gd name="T109" fmla="*/ 2 h 103"/>
                      <a:gd name="T110" fmla="*/ 2 w 268"/>
                      <a:gd name="T111" fmla="*/ 1 h 103"/>
                      <a:gd name="T112" fmla="*/ 1 w 268"/>
                      <a:gd name="T113" fmla="*/ 0 h 103"/>
                      <a:gd name="T114" fmla="*/ 0 w 268"/>
                      <a:gd name="T115" fmla="*/ 0 h 103"/>
                      <a:gd name="T116" fmla="*/ 1 w 268"/>
                      <a:gd name="T117" fmla="*/ 9 h 1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8" h="103">
                        <a:moveTo>
                          <a:pt x="3" y="28"/>
                        </a:moveTo>
                        <a:lnTo>
                          <a:pt x="3" y="30"/>
                        </a:lnTo>
                        <a:lnTo>
                          <a:pt x="4" y="37"/>
                        </a:lnTo>
                        <a:lnTo>
                          <a:pt x="7" y="46"/>
                        </a:lnTo>
                        <a:lnTo>
                          <a:pt x="10" y="57"/>
                        </a:lnTo>
                        <a:lnTo>
                          <a:pt x="16" y="69"/>
                        </a:lnTo>
                        <a:lnTo>
                          <a:pt x="24" y="80"/>
                        </a:lnTo>
                        <a:lnTo>
                          <a:pt x="33" y="90"/>
                        </a:lnTo>
                        <a:lnTo>
                          <a:pt x="45" y="98"/>
                        </a:lnTo>
                        <a:lnTo>
                          <a:pt x="58" y="102"/>
                        </a:lnTo>
                        <a:lnTo>
                          <a:pt x="71" y="103"/>
                        </a:lnTo>
                        <a:lnTo>
                          <a:pt x="82" y="103"/>
                        </a:lnTo>
                        <a:lnTo>
                          <a:pt x="92" y="101"/>
                        </a:lnTo>
                        <a:lnTo>
                          <a:pt x="102" y="99"/>
                        </a:lnTo>
                        <a:lnTo>
                          <a:pt x="109" y="96"/>
                        </a:lnTo>
                        <a:lnTo>
                          <a:pt x="114" y="94"/>
                        </a:lnTo>
                        <a:lnTo>
                          <a:pt x="118" y="91"/>
                        </a:lnTo>
                        <a:lnTo>
                          <a:pt x="126" y="88"/>
                        </a:lnTo>
                        <a:lnTo>
                          <a:pt x="140" y="81"/>
                        </a:lnTo>
                        <a:lnTo>
                          <a:pt x="161" y="72"/>
                        </a:lnTo>
                        <a:lnTo>
                          <a:pt x="183" y="61"/>
                        </a:lnTo>
                        <a:lnTo>
                          <a:pt x="204" y="50"/>
                        </a:lnTo>
                        <a:lnTo>
                          <a:pt x="223" y="41"/>
                        </a:lnTo>
                        <a:lnTo>
                          <a:pt x="235" y="35"/>
                        </a:lnTo>
                        <a:lnTo>
                          <a:pt x="240" y="33"/>
                        </a:lnTo>
                        <a:lnTo>
                          <a:pt x="268" y="19"/>
                        </a:lnTo>
                        <a:lnTo>
                          <a:pt x="266" y="19"/>
                        </a:lnTo>
                        <a:lnTo>
                          <a:pt x="259" y="20"/>
                        </a:lnTo>
                        <a:lnTo>
                          <a:pt x="250" y="22"/>
                        </a:lnTo>
                        <a:lnTo>
                          <a:pt x="239" y="23"/>
                        </a:lnTo>
                        <a:lnTo>
                          <a:pt x="226" y="25"/>
                        </a:lnTo>
                        <a:lnTo>
                          <a:pt x="213" y="27"/>
                        </a:lnTo>
                        <a:lnTo>
                          <a:pt x="201" y="28"/>
                        </a:lnTo>
                        <a:lnTo>
                          <a:pt x="191" y="28"/>
                        </a:lnTo>
                        <a:lnTo>
                          <a:pt x="182" y="28"/>
                        </a:lnTo>
                        <a:lnTo>
                          <a:pt x="172" y="28"/>
                        </a:lnTo>
                        <a:lnTo>
                          <a:pt x="162" y="29"/>
                        </a:lnTo>
                        <a:lnTo>
                          <a:pt x="153" y="30"/>
                        </a:lnTo>
                        <a:lnTo>
                          <a:pt x="143" y="31"/>
                        </a:lnTo>
                        <a:lnTo>
                          <a:pt x="133" y="31"/>
                        </a:lnTo>
                        <a:lnTo>
                          <a:pt x="125" y="32"/>
                        </a:lnTo>
                        <a:lnTo>
                          <a:pt x="118" y="33"/>
                        </a:lnTo>
                        <a:lnTo>
                          <a:pt x="111" y="34"/>
                        </a:lnTo>
                        <a:lnTo>
                          <a:pt x="104" y="35"/>
                        </a:lnTo>
                        <a:lnTo>
                          <a:pt x="95" y="36"/>
                        </a:lnTo>
                        <a:lnTo>
                          <a:pt x="86" y="36"/>
                        </a:lnTo>
                        <a:lnTo>
                          <a:pt x="78" y="36"/>
                        </a:lnTo>
                        <a:lnTo>
                          <a:pt x="70" y="35"/>
                        </a:lnTo>
                        <a:lnTo>
                          <a:pt x="62" y="34"/>
                        </a:lnTo>
                        <a:lnTo>
                          <a:pt x="54" y="31"/>
                        </a:lnTo>
                        <a:lnTo>
                          <a:pt x="47" y="27"/>
                        </a:lnTo>
                        <a:lnTo>
                          <a:pt x="38" y="23"/>
                        </a:lnTo>
                        <a:lnTo>
                          <a:pt x="29" y="18"/>
                        </a:lnTo>
                        <a:lnTo>
                          <a:pt x="21" y="12"/>
                        </a:lnTo>
                        <a:lnTo>
                          <a:pt x="12" y="7"/>
                        </a:lnTo>
                        <a:lnTo>
                          <a:pt x="6" y="3"/>
                        </a:lnTo>
                        <a:lnTo>
                          <a:pt x="2" y="1"/>
                        </a:lnTo>
                        <a:lnTo>
                          <a:pt x="0" y="0"/>
                        </a:lnTo>
                        <a:lnTo>
                          <a:pt x="3" y="28"/>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1" name="Freeform 355"/>
                  <p:cNvSpPr>
                    <a:spLocks/>
                  </p:cNvSpPr>
                  <p:nvPr/>
                </p:nvSpPr>
                <p:spPr bwMode="auto">
                  <a:xfrm>
                    <a:off x="3096" y="2717"/>
                    <a:ext cx="39" cy="242"/>
                  </a:xfrm>
                  <a:custGeom>
                    <a:avLst/>
                    <a:gdLst>
                      <a:gd name="T0" fmla="*/ 0 w 118"/>
                      <a:gd name="T1" fmla="*/ 4 h 726"/>
                      <a:gd name="T2" fmla="*/ 0 w 118"/>
                      <a:gd name="T3" fmla="*/ 8 h 726"/>
                      <a:gd name="T4" fmla="*/ 0 w 118"/>
                      <a:gd name="T5" fmla="*/ 18 h 726"/>
                      <a:gd name="T6" fmla="*/ 1 w 118"/>
                      <a:gd name="T7" fmla="*/ 33 h 726"/>
                      <a:gd name="T8" fmla="*/ 3 w 118"/>
                      <a:gd name="T9" fmla="*/ 53 h 726"/>
                      <a:gd name="T10" fmla="*/ 6 w 118"/>
                      <a:gd name="T11" fmla="*/ 77 h 726"/>
                      <a:gd name="T12" fmla="*/ 10 w 118"/>
                      <a:gd name="T13" fmla="*/ 102 h 726"/>
                      <a:gd name="T14" fmla="*/ 16 w 118"/>
                      <a:gd name="T15" fmla="*/ 130 h 726"/>
                      <a:gd name="T16" fmla="*/ 23 w 118"/>
                      <a:gd name="T17" fmla="*/ 158 h 726"/>
                      <a:gd name="T18" fmla="*/ 23 w 118"/>
                      <a:gd name="T19" fmla="*/ 161 h 726"/>
                      <a:gd name="T20" fmla="*/ 26 w 118"/>
                      <a:gd name="T21" fmla="*/ 170 h 726"/>
                      <a:gd name="T22" fmla="*/ 28 w 118"/>
                      <a:gd name="T23" fmla="*/ 183 h 726"/>
                      <a:gd name="T24" fmla="*/ 31 w 118"/>
                      <a:gd name="T25" fmla="*/ 197 h 726"/>
                      <a:gd name="T26" fmla="*/ 34 w 118"/>
                      <a:gd name="T27" fmla="*/ 212 h 726"/>
                      <a:gd name="T28" fmla="*/ 37 w 118"/>
                      <a:gd name="T29" fmla="*/ 226 h 726"/>
                      <a:gd name="T30" fmla="*/ 39 w 118"/>
                      <a:gd name="T31" fmla="*/ 236 h 726"/>
                      <a:gd name="T32" fmla="*/ 39 w 118"/>
                      <a:gd name="T33" fmla="*/ 242 h 726"/>
                      <a:gd name="T34" fmla="*/ 39 w 118"/>
                      <a:gd name="T35" fmla="*/ 235 h 726"/>
                      <a:gd name="T36" fmla="*/ 38 w 118"/>
                      <a:gd name="T37" fmla="*/ 218 h 726"/>
                      <a:gd name="T38" fmla="*/ 36 w 118"/>
                      <a:gd name="T39" fmla="*/ 198 h 726"/>
                      <a:gd name="T40" fmla="*/ 34 w 118"/>
                      <a:gd name="T41" fmla="*/ 181 h 726"/>
                      <a:gd name="T42" fmla="*/ 32 w 118"/>
                      <a:gd name="T43" fmla="*/ 173 h 726"/>
                      <a:gd name="T44" fmla="*/ 29 w 118"/>
                      <a:gd name="T45" fmla="*/ 162 h 726"/>
                      <a:gd name="T46" fmla="*/ 26 w 118"/>
                      <a:gd name="T47" fmla="*/ 148 h 726"/>
                      <a:gd name="T48" fmla="*/ 23 w 118"/>
                      <a:gd name="T49" fmla="*/ 134 h 726"/>
                      <a:gd name="T50" fmla="*/ 20 w 118"/>
                      <a:gd name="T51" fmla="*/ 121 h 726"/>
                      <a:gd name="T52" fmla="*/ 18 w 118"/>
                      <a:gd name="T53" fmla="*/ 110 h 726"/>
                      <a:gd name="T54" fmla="*/ 17 w 118"/>
                      <a:gd name="T55" fmla="*/ 102 h 726"/>
                      <a:gd name="T56" fmla="*/ 16 w 118"/>
                      <a:gd name="T57" fmla="*/ 99 h 726"/>
                      <a:gd name="T58" fmla="*/ 4 w 118"/>
                      <a:gd name="T59" fmla="*/ 3 h 726"/>
                      <a:gd name="T60" fmla="*/ 4 w 118"/>
                      <a:gd name="T61" fmla="*/ 2 h 726"/>
                      <a:gd name="T62" fmla="*/ 2 w 118"/>
                      <a:gd name="T63" fmla="*/ 0 h 726"/>
                      <a:gd name="T64" fmla="*/ 1 w 118"/>
                      <a:gd name="T65" fmla="*/ 0 h 726"/>
                      <a:gd name="T66" fmla="*/ 0 w 118"/>
                      <a:gd name="T67" fmla="*/ 4 h 7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8" h="726">
                        <a:moveTo>
                          <a:pt x="0" y="13"/>
                        </a:moveTo>
                        <a:lnTo>
                          <a:pt x="0" y="23"/>
                        </a:lnTo>
                        <a:lnTo>
                          <a:pt x="1" y="53"/>
                        </a:lnTo>
                        <a:lnTo>
                          <a:pt x="4" y="99"/>
                        </a:lnTo>
                        <a:lnTo>
                          <a:pt x="9" y="159"/>
                        </a:lnTo>
                        <a:lnTo>
                          <a:pt x="17" y="230"/>
                        </a:lnTo>
                        <a:lnTo>
                          <a:pt x="29" y="307"/>
                        </a:lnTo>
                        <a:lnTo>
                          <a:pt x="47" y="390"/>
                        </a:lnTo>
                        <a:lnTo>
                          <a:pt x="69" y="474"/>
                        </a:lnTo>
                        <a:lnTo>
                          <a:pt x="71" y="484"/>
                        </a:lnTo>
                        <a:lnTo>
                          <a:pt x="78" y="510"/>
                        </a:lnTo>
                        <a:lnTo>
                          <a:pt x="86" y="548"/>
                        </a:lnTo>
                        <a:lnTo>
                          <a:pt x="95" y="592"/>
                        </a:lnTo>
                        <a:lnTo>
                          <a:pt x="103" y="637"/>
                        </a:lnTo>
                        <a:lnTo>
                          <a:pt x="111" y="678"/>
                        </a:lnTo>
                        <a:lnTo>
                          <a:pt x="117" y="709"/>
                        </a:lnTo>
                        <a:lnTo>
                          <a:pt x="118" y="726"/>
                        </a:lnTo>
                        <a:lnTo>
                          <a:pt x="117" y="705"/>
                        </a:lnTo>
                        <a:lnTo>
                          <a:pt x="114" y="654"/>
                        </a:lnTo>
                        <a:lnTo>
                          <a:pt x="109" y="593"/>
                        </a:lnTo>
                        <a:lnTo>
                          <a:pt x="102" y="544"/>
                        </a:lnTo>
                        <a:lnTo>
                          <a:pt x="96" y="519"/>
                        </a:lnTo>
                        <a:lnTo>
                          <a:pt x="89" y="485"/>
                        </a:lnTo>
                        <a:lnTo>
                          <a:pt x="80" y="445"/>
                        </a:lnTo>
                        <a:lnTo>
                          <a:pt x="70" y="403"/>
                        </a:lnTo>
                        <a:lnTo>
                          <a:pt x="62" y="363"/>
                        </a:lnTo>
                        <a:lnTo>
                          <a:pt x="55" y="330"/>
                        </a:lnTo>
                        <a:lnTo>
                          <a:pt x="50" y="307"/>
                        </a:lnTo>
                        <a:lnTo>
                          <a:pt x="48" y="298"/>
                        </a:lnTo>
                        <a:lnTo>
                          <a:pt x="12" y="10"/>
                        </a:lnTo>
                        <a:lnTo>
                          <a:pt x="11" y="6"/>
                        </a:lnTo>
                        <a:lnTo>
                          <a:pt x="7" y="0"/>
                        </a:lnTo>
                        <a:lnTo>
                          <a:pt x="3" y="0"/>
                        </a:lnTo>
                        <a:lnTo>
                          <a:pt x="0" y="13"/>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2" name="Freeform 356"/>
                  <p:cNvSpPr>
                    <a:spLocks/>
                  </p:cNvSpPr>
                  <p:nvPr/>
                </p:nvSpPr>
                <p:spPr bwMode="auto">
                  <a:xfrm>
                    <a:off x="3419" y="2670"/>
                    <a:ext cx="251" cy="63"/>
                  </a:xfrm>
                  <a:custGeom>
                    <a:avLst/>
                    <a:gdLst>
                      <a:gd name="T0" fmla="*/ 1 w 752"/>
                      <a:gd name="T1" fmla="*/ 0 h 190"/>
                      <a:gd name="T2" fmla="*/ 0 w 752"/>
                      <a:gd name="T3" fmla="*/ 3 h 190"/>
                      <a:gd name="T4" fmla="*/ 2 w 752"/>
                      <a:gd name="T5" fmla="*/ 6 h 190"/>
                      <a:gd name="T6" fmla="*/ 11 w 752"/>
                      <a:gd name="T7" fmla="*/ 7 h 190"/>
                      <a:gd name="T8" fmla="*/ 23 w 752"/>
                      <a:gd name="T9" fmla="*/ 9 h 190"/>
                      <a:gd name="T10" fmla="*/ 34 w 752"/>
                      <a:gd name="T11" fmla="*/ 11 h 190"/>
                      <a:gd name="T12" fmla="*/ 41 w 752"/>
                      <a:gd name="T13" fmla="*/ 12 h 190"/>
                      <a:gd name="T14" fmla="*/ 49 w 752"/>
                      <a:gd name="T15" fmla="*/ 13 h 190"/>
                      <a:gd name="T16" fmla="*/ 62 w 752"/>
                      <a:gd name="T17" fmla="*/ 16 h 190"/>
                      <a:gd name="T18" fmla="*/ 77 w 752"/>
                      <a:gd name="T19" fmla="*/ 20 h 190"/>
                      <a:gd name="T20" fmla="*/ 93 w 752"/>
                      <a:gd name="T21" fmla="*/ 24 h 190"/>
                      <a:gd name="T22" fmla="*/ 108 w 752"/>
                      <a:gd name="T23" fmla="*/ 28 h 190"/>
                      <a:gd name="T24" fmla="*/ 123 w 752"/>
                      <a:gd name="T25" fmla="*/ 31 h 190"/>
                      <a:gd name="T26" fmla="*/ 134 w 752"/>
                      <a:gd name="T27" fmla="*/ 34 h 190"/>
                      <a:gd name="T28" fmla="*/ 142 w 752"/>
                      <a:gd name="T29" fmla="*/ 36 h 190"/>
                      <a:gd name="T30" fmla="*/ 152 w 752"/>
                      <a:gd name="T31" fmla="*/ 39 h 190"/>
                      <a:gd name="T32" fmla="*/ 165 w 752"/>
                      <a:gd name="T33" fmla="*/ 42 h 190"/>
                      <a:gd name="T34" fmla="*/ 179 w 752"/>
                      <a:gd name="T35" fmla="*/ 46 h 190"/>
                      <a:gd name="T36" fmla="*/ 193 w 752"/>
                      <a:gd name="T37" fmla="*/ 50 h 190"/>
                      <a:gd name="T38" fmla="*/ 206 w 752"/>
                      <a:gd name="T39" fmla="*/ 53 h 190"/>
                      <a:gd name="T40" fmla="*/ 216 w 752"/>
                      <a:gd name="T41" fmla="*/ 55 h 190"/>
                      <a:gd name="T42" fmla="*/ 223 w 752"/>
                      <a:gd name="T43" fmla="*/ 57 h 190"/>
                      <a:gd name="T44" fmla="*/ 227 w 752"/>
                      <a:gd name="T45" fmla="*/ 58 h 190"/>
                      <a:gd name="T46" fmla="*/ 234 w 752"/>
                      <a:gd name="T47" fmla="*/ 60 h 190"/>
                      <a:gd name="T48" fmla="*/ 243 w 752"/>
                      <a:gd name="T49" fmla="*/ 62 h 190"/>
                      <a:gd name="T50" fmla="*/ 249 w 752"/>
                      <a:gd name="T51" fmla="*/ 63 h 190"/>
                      <a:gd name="T52" fmla="*/ 251 w 752"/>
                      <a:gd name="T53" fmla="*/ 61 h 190"/>
                      <a:gd name="T54" fmla="*/ 248 w 752"/>
                      <a:gd name="T55" fmla="*/ 59 h 190"/>
                      <a:gd name="T56" fmla="*/ 244 w 752"/>
                      <a:gd name="T57" fmla="*/ 57 h 190"/>
                      <a:gd name="T58" fmla="*/ 241 w 752"/>
                      <a:gd name="T59" fmla="*/ 56 h 190"/>
                      <a:gd name="T60" fmla="*/ 240 w 752"/>
                      <a:gd name="T61" fmla="*/ 55 h 190"/>
                      <a:gd name="T62" fmla="*/ 234 w 752"/>
                      <a:gd name="T63" fmla="*/ 54 h 190"/>
                      <a:gd name="T64" fmla="*/ 226 w 752"/>
                      <a:gd name="T65" fmla="*/ 52 h 190"/>
                      <a:gd name="T66" fmla="*/ 217 w 752"/>
                      <a:gd name="T67" fmla="*/ 50 h 190"/>
                      <a:gd name="T68" fmla="*/ 212 w 752"/>
                      <a:gd name="T69" fmla="*/ 49 h 190"/>
                      <a:gd name="T70" fmla="*/ 204 w 752"/>
                      <a:gd name="T71" fmla="*/ 48 h 190"/>
                      <a:gd name="T72" fmla="*/ 192 w 752"/>
                      <a:gd name="T73" fmla="*/ 45 h 190"/>
                      <a:gd name="T74" fmla="*/ 179 w 752"/>
                      <a:gd name="T75" fmla="*/ 42 h 190"/>
                      <a:gd name="T76" fmla="*/ 165 w 752"/>
                      <a:gd name="T77" fmla="*/ 38 h 190"/>
                      <a:gd name="T78" fmla="*/ 151 w 752"/>
                      <a:gd name="T79" fmla="*/ 34 h 190"/>
                      <a:gd name="T80" fmla="*/ 140 w 752"/>
                      <a:gd name="T81" fmla="*/ 31 h 190"/>
                      <a:gd name="T82" fmla="*/ 132 w 752"/>
                      <a:gd name="T83" fmla="*/ 29 h 190"/>
                      <a:gd name="T84" fmla="*/ 128 w 752"/>
                      <a:gd name="T85" fmla="*/ 28 h 190"/>
                      <a:gd name="T86" fmla="*/ 117 w 752"/>
                      <a:gd name="T87" fmla="*/ 25 h 190"/>
                      <a:gd name="T88" fmla="*/ 101 w 752"/>
                      <a:gd name="T89" fmla="*/ 21 h 190"/>
                      <a:gd name="T90" fmla="*/ 82 w 752"/>
                      <a:gd name="T91" fmla="*/ 16 h 190"/>
                      <a:gd name="T92" fmla="*/ 61 w 752"/>
                      <a:gd name="T93" fmla="*/ 11 h 190"/>
                      <a:gd name="T94" fmla="*/ 40 w 752"/>
                      <a:gd name="T95" fmla="*/ 6 h 190"/>
                      <a:gd name="T96" fmla="*/ 21 w 752"/>
                      <a:gd name="T97" fmla="*/ 2 h 190"/>
                      <a:gd name="T98" fmla="*/ 7 w 752"/>
                      <a:gd name="T99" fmla="*/ 0 h 19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52" h="190">
                        <a:moveTo>
                          <a:pt x="4" y="0"/>
                        </a:moveTo>
                        <a:lnTo>
                          <a:pt x="3" y="1"/>
                        </a:lnTo>
                        <a:lnTo>
                          <a:pt x="1" y="5"/>
                        </a:lnTo>
                        <a:lnTo>
                          <a:pt x="0" y="10"/>
                        </a:lnTo>
                        <a:lnTo>
                          <a:pt x="3" y="16"/>
                        </a:lnTo>
                        <a:lnTo>
                          <a:pt x="7" y="17"/>
                        </a:lnTo>
                        <a:lnTo>
                          <a:pt x="16" y="19"/>
                        </a:lnTo>
                        <a:lnTo>
                          <a:pt x="32" y="22"/>
                        </a:lnTo>
                        <a:lnTo>
                          <a:pt x="49" y="25"/>
                        </a:lnTo>
                        <a:lnTo>
                          <a:pt x="68" y="28"/>
                        </a:lnTo>
                        <a:lnTo>
                          <a:pt x="86" y="31"/>
                        </a:lnTo>
                        <a:lnTo>
                          <a:pt x="102" y="33"/>
                        </a:lnTo>
                        <a:lnTo>
                          <a:pt x="115" y="34"/>
                        </a:lnTo>
                        <a:lnTo>
                          <a:pt x="122" y="35"/>
                        </a:lnTo>
                        <a:lnTo>
                          <a:pt x="133" y="37"/>
                        </a:lnTo>
                        <a:lnTo>
                          <a:pt x="148" y="40"/>
                        </a:lnTo>
                        <a:lnTo>
                          <a:pt x="165" y="43"/>
                        </a:lnTo>
                        <a:lnTo>
                          <a:pt x="185" y="48"/>
                        </a:lnTo>
                        <a:lnTo>
                          <a:pt x="207" y="54"/>
                        </a:lnTo>
                        <a:lnTo>
                          <a:pt x="230" y="59"/>
                        </a:lnTo>
                        <a:lnTo>
                          <a:pt x="254" y="65"/>
                        </a:lnTo>
                        <a:lnTo>
                          <a:pt x="278" y="71"/>
                        </a:lnTo>
                        <a:lnTo>
                          <a:pt x="302" y="77"/>
                        </a:lnTo>
                        <a:lnTo>
                          <a:pt x="325" y="83"/>
                        </a:lnTo>
                        <a:lnTo>
                          <a:pt x="348" y="88"/>
                        </a:lnTo>
                        <a:lnTo>
                          <a:pt x="368" y="94"/>
                        </a:lnTo>
                        <a:lnTo>
                          <a:pt x="385" y="99"/>
                        </a:lnTo>
                        <a:lnTo>
                          <a:pt x="401" y="103"/>
                        </a:lnTo>
                        <a:lnTo>
                          <a:pt x="413" y="106"/>
                        </a:lnTo>
                        <a:lnTo>
                          <a:pt x="424" y="109"/>
                        </a:lnTo>
                        <a:lnTo>
                          <a:pt x="439" y="113"/>
                        </a:lnTo>
                        <a:lnTo>
                          <a:pt x="456" y="117"/>
                        </a:lnTo>
                        <a:lnTo>
                          <a:pt x="475" y="122"/>
                        </a:lnTo>
                        <a:lnTo>
                          <a:pt x="494" y="127"/>
                        </a:lnTo>
                        <a:lnTo>
                          <a:pt x="515" y="134"/>
                        </a:lnTo>
                        <a:lnTo>
                          <a:pt x="536" y="139"/>
                        </a:lnTo>
                        <a:lnTo>
                          <a:pt x="558" y="145"/>
                        </a:lnTo>
                        <a:lnTo>
                          <a:pt x="578" y="150"/>
                        </a:lnTo>
                        <a:lnTo>
                          <a:pt x="598" y="155"/>
                        </a:lnTo>
                        <a:lnTo>
                          <a:pt x="616" y="160"/>
                        </a:lnTo>
                        <a:lnTo>
                          <a:pt x="634" y="164"/>
                        </a:lnTo>
                        <a:lnTo>
                          <a:pt x="648" y="167"/>
                        </a:lnTo>
                        <a:lnTo>
                          <a:pt x="659" y="171"/>
                        </a:lnTo>
                        <a:lnTo>
                          <a:pt x="667" y="172"/>
                        </a:lnTo>
                        <a:lnTo>
                          <a:pt x="673" y="173"/>
                        </a:lnTo>
                        <a:lnTo>
                          <a:pt x="680" y="174"/>
                        </a:lnTo>
                        <a:lnTo>
                          <a:pt x="690" y="177"/>
                        </a:lnTo>
                        <a:lnTo>
                          <a:pt x="702" y="181"/>
                        </a:lnTo>
                        <a:lnTo>
                          <a:pt x="715" y="184"/>
                        </a:lnTo>
                        <a:lnTo>
                          <a:pt x="727" y="187"/>
                        </a:lnTo>
                        <a:lnTo>
                          <a:pt x="738" y="190"/>
                        </a:lnTo>
                        <a:lnTo>
                          <a:pt x="746" y="190"/>
                        </a:lnTo>
                        <a:lnTo>
                          <a:pt x="751" y="188"/>
                        </a:lnTo>
                        <a:lnTo>
                          <a:pt x="752" y="185"/>
                        </a:lnTo>
                        <a:lnTo>
                          <a:pt x="749" y="181"/>
                        </a:lnTo>
                        <a:lnTo>
                          <a:pt x="744" y="178"/>
                        </a:lnTo>
                        <a:lnTo>
                          <a:pt x="738" y="175"/>
                        </a:lnTo>
                        <a:lnTo>
                          <a:pt x="732" y="173"/>
                        </a:lnTo>
                        <a:lnTo>
                          <a:pt x="727" y="171"/>
                        </a:lnTo>
                        <a:lnTo>
                          <a:pt x="723" y="168"/>
                        </a:lnTo>
                        <a:lnTo>
                          <a:pt x="721" y="168"/>
                        </a:lnTo>
                        <a:lnTo>
                          <a:pt x="719" y="167"/>
                        </a:lnTo>
                        <a:lnTo>
                          <a:pt x="712" y="165"/>
                        </a:lnTo>
                        <a:lnTo>
                          <a:pt x="701" y="163"/>
                        </a:lnTo>
                        <a:lnTo>
                          <a:pt x="690" y="159"/>
                        </a:lnTo>
                        <a:lnTo>
                          <a:pt x="677" y="156"/>
                        </a:lnTo>
                        <a:lnTo>
                          <a:pt x="662" y="153"/>
                        </a:lnTo>
                        <a:lnTo>
                          <a:pt x="650" y="151"/>
                        </a:lnTo>
                        <a:lnTo>
                          <a:pt x="640" y="150"/>
                        </a:lnTo>
                        <a:lnTo>
                          <a:pt x="634" y="149"/>
                        </a:lnTo>
                        <a:lnTo>
                          <a:pt x="623" y="148"/>
                        </a:lnTo>
                        <a:lnTo>
                          <a:pt x="610" y="145"/>
                        </a:lnTo>
                        <a:lnTo>
                          <a:pt x="594" y="141"/>
                        </a:lnTo>
                        <a:lnTo>
                          <a:pt x="576" y="137"/>
                        </a:lnTo>
                        <a:lnTo>
                          <a:pt x="557" y="132"/>
                        </a:lnTo>
                        <a:lnTo>
                          <a:pt x="536" y="126"/>
                        </a:lnTo>
                        <a:lnTo>
                          <a:pt x="515" y="121"/>
                        </a:lnTo>
                        <a:lnTo>
                          <a:pt x="493" y="115"/>
                        </a:lnTo>
                        <a:lnTo>
                          <a:pt x="473" y="110"/>
                        </a:lnTo>
                        <a:lnTo>
                          <a:pt x="453" y="104"/>
                        </a:lnTo>
                        <a:lnTo>
                          <a:pt x="436" y="100"/>
                        </a:lnTo>
                        <a:lnTo>
                          <a:pt x="419" y="95"/>
                        </a:lnTo>
                        <a:lnTo>
                          <a:pt x="406" y="91"/>
                        </a:lnTo>
                        <a:lnTo>
                          <a:pt x="396" y="88"/>
                        </a:lnTo>
                        <a:lnTo>
                          <a:pt x="390" y="86"/>
                        </a:lnTo>
                        <a:lnTo>
                          <a:pt x="382" y="84"/>
                        </a:lnTo>
                        <a:lnTo>
                          <a:pt x="369" y="81"/>
                        </a:lnTo>
                        <a:lnTo>
                          <a:pt x="352" y="76"/>
                        </a:lnTo>
                        <a:lnTo>
                          <a:pt x="330" y="70"/>
                        </a:lnTo>
                        <a:lnTo>
                          <a:pt x="304" y="64"/>
                        </a:lnTo>
                        <a:lnTo>
                          <a:pt x="277" y="57"/>
                        </a:lnTo>
                        <a:lnTo>
                          <a:pt x="246" y="48"/>
                        </a:lnTo>
                        <a:lnTo>
                          <a:pt x="215" y="41"/>
                        </a:lnTo>
                        <a:lnTo>
                          <a:pt x="183" y="33"/>
                        </a:lnTo>
                        <a:lnTo>
                          <a:pt x="152" y="26"/>
                        </a:lnTo>
                        <a:lnTo>
                          <a:pt x="121" y="19"/>
                        </a:lnTo>
                        <a:lnTo>
                          <a:pt x="91" y="12"/>
                        </a:lnTo>
                        <a:lnTo>
                          <a:pt x="64" y="7"/>
                        </a:lnTo>
                        <a:lnTo>
                          <a:pt x="41" y="3"/>
                        </a:lnTo>
                        <a:lnTo>
                          <a:pt x="20" y="1"/>
                        </a:lnTo>
                        <a:lnTo>
                          <a:pt x="4" y="0"/>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3" name="Freeform 357"/>
                  <p:cNvSpPr>
                    <a:spLocks/>
                  </p:cNvSpPr>
                  <p:nvPr/>
                </p:nvSpPr>
                <p:spPr bwMode="auto">
                  <a:xfrm>
                    <a:off x="3424" y="2737"/>
                    <a:ext cx="260" cy="86"/>
                  </a:xfrm>
                  <a:custGeom>
                    <a:avLst/>
                    <a:gdLst>
                      <a:gd name="T0" fmla="*/ 2 w 779"/>
                      <a:gd name="T1" fmla="*/ 1 h 257"/>
                      <a:gd name="T2" fmla="*/ 12 w 779"/>
                      <a:gd name="T3" fmla="*/ 11 h 257"/>
                      <a:gd name="T4" fmla="*/ 28 w 779"/>
                      <a:gd name="T5" fmla="*/ 26 h 257"/>
                      <a:gd name="T6" fmla="*/ 43 w 779"/>
                      <a:gd name="T7" fmla="*/ 43 h 257"/>
                      <a:gd name="T8" fmla="*/ 50 w 779"/>
                      <a:gd name="T9" fmla="*/ 54 h 257"/>
                      <a:gd name="T10" fmla="*/ 56 w 779"/>
                      <a:gd name="T11" fmla="*/ 61 h 257"/>
                      <a:gd name="T12" fmla="*/ 65 w 779"/>
                      <a:gd name="T13" fmla="*/ 68 h 257"/>
                      <a:gd name="T14" fmla="*/ 75 w 779"/>
                      <a:gd name="T15" fmla="*/ 74 h 257"/>
                      <a:gd name="T16" fmla="*/ 86 w 779"/>
                      <a:gd name="T17" fmla="*/ 78 h 257"/>
                      <a:gd name="T18" fmla="*/ 99 w 779"/>
                      <a:gd name="T19" fmla="*/ 81 h 257"/>
                      <a:gd name="T20" fmla="*/ 112 w 779"/>
                      <a:gd name="T21" fmla="*/ 81 h 257"/>
                      <a:gd name="T22" fmla="*/ 125 w 779"/>
                      <a:gd name="T23" fmla="*/ 78 h 257"/>
                      <a:gd name="T24" fmla="*/ 133 w 779"/>
                      <a:gd name="T25" fmla="*/ 76 h 257"/>
                      <a:gd name="T26" fmla="*/ 137 w 779"/>
                      <a:gd name="T27" fmla="*/ 73 h 257"/>
                      <a:gd name="T28" fmla="*/ 146 w 779"/>
                      <a:gd name="T29" fmla="*/ 68 h 257"/>
                      <a:gd name="T30" fmla="*/ 157 w 779"/>
                      <a:gd name="T31" fmla="*/ 62 h 257"/>
                      <a:gd name="T32" fmla="*/ 170 w 779"/>
                      <a:gd name="T33" fmla="*/ 56 h 257"/>
                      <a:gd name="T34" fmla="*/ 183 w 779"/>
                      <a:gd name="T35" fmla="*/ 50 h 257"/>
                      <a:gd name="T36" fmla="*/ 195 w 779"/>
                      <a:gd name="T37" fmla="*/ 45 h 257"/>
                      <a:gd name="T38" fmla="*/ 205 w 779"/>
                      <a:gd name="T39" fmla="*/ 41 h 257"/>
                      <a:gd name="T40" fmla="*/ 210 w 779"/>
                      <a:gd name="T41" fmla="*/ 40 h 257"/>
                      <a:gd name="T42" fmla="*/ 222 w 779"/>
                      <a:gd name="T43" fmla="*/ 36 h 257"/>
                      <a:gd name="T44" fmla="*/ 239 w 779"/>
                      <a:gd name="T45" fmla="*/ 28 h 257"/>
                      <a:gd name="T46" fmla="*/ 254 w 779"/>
                      <a:gd name="T47" fmla="*/ 16 h 257"/>
                      <a:gd name="T48" fmla="*/ 259 w 779"/>
                      <a:gd name="T49" fmla="*/ 10 h 257"/>
                      <a:gd name="T50" fmla="*/ 252 w 779"/>
                      <a:gd name="T51" fmla="*/ 18 h 257"/>
                      <a:gd name="T52" fmla="*/ 239 w 779"/>
                      <a:gd name="T53" fmla="*/ 29 h 257"/>
                      <a:gd name="T54" fmla="*/ 220 w 779"/>
                      <a:gd name="T55" fmla="*/ 40 h 257"/>
                      <a:gd name="T56" fmla="*/ 207 w 779"/>
                      <a:gd name="T57" fmla="*/ 46 h 257"/>
                      <a:gd name="T58" fmla="*/ 204 w 779"/>
                      <a:gd name="T59" fmla="*/ 47 h 257"/>
                      <a:gd name="T60" fmla="*/ 199 w 779"/>
                      <a:gd name="T61" fmla="*/ 48 h 257"/>
                      <a:gd name="T62" fmla="*/ 192 w 779"/>
                      <a:gd name="T63" fmla="*/ 51 h 257"/>
                      <a:gd name="T64" fmla="*/ 182 w 779"/>
                      <a:gd name="T65" fmla="*/ 56 h 257"/>
                      <a:gd name="T66" fmla="*/ 170 w 779"/>
                      <a:gd name="T67" fmla="*/ 61 h 257"/>
                      <a:gd name="T68" fmla="*/ 157 w 779"/>
                      <a:gd name="T69" fmla="*/ 68 h 257"/>
                      <a:gd name="T70" fmla="*/ 142 w 779"/>
                      <a:gd name="T71" fmla="*/ 76 h 257"/>
                      <a:gd name="T72" fmla="*/ 133 w 779"/>
                      <a:gd name="T73" fmla="*/ 81 h 257"/>
                      <a:gd name="T74" fmla="*/ 129 w 779"/>
                      <a:gd name="T75" fmla="*/ 82 h 257"/>
                      <a:gd name="T76" fmla="*/ 121 w 779"/>
                      <a:gd name="T77" fmla="*/ 84 h 257"/>
                      <a:gd name="T78" fmla="*/ 110 w 779"/>
                      <a:gd name="T79" fmla="*/ 86 h 257"/>
                      <a:gd name="T80" fmla="*/ 98 w 779"/>
                      <a:gd name="T81" fmla="*/ 86 h 257"/>
                      <a:gd name="T82" fmla="*/ 83 w 779"/>
                      <a:gd name="T83" fmla="*/ 82 h 257"/>
                      <a:gd name="T84" fmla="*/ 68 w 779"/>
                      <a:gd name="T85" fmla="*/ 75 h 257"/>
                      <a:gd name="T86" fmla="*/ 52 w 779"/>
                      <a:gd name="T87" fmla="*/ 62 h 257"/>
                      <a:gd name="T88" fmla="*/ 45 w 779"/>
                      <a:gd name="T89" fmla="*/ 53 h 257"/>
                      <a:gd name="T90" fmla="*/ 40 w 779"/>
                      <a:gd name="T91" fmla="*/ 47 h 257"/>
                      <a:gd name="T92" fmla="*/ 30 w 779"/>
                      <a:gd name="T93" fmla="*/ 33 h 257"/>
                      <a:gd name="T94" fmla="*/ 12 w 779"/>
                      <a:gd name="T95" fmla="*/ 13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79" h="257">
                        <a:moveTo>
                          <a:pt x="0" y="0"/>
                        </a:moveTo>
                        <a:lnTo>
                          <a:pt x="5" y="4"/>
                        </a:lnTo>
                        <a:lnTo>
                          <a:pt x="19" y="17"/>
                        </a:lnTo>
                        <a:lnTo>
                          <a:pt x="37" y="34"/>
                        </a:lnTo>
                        <a:lnTo>
                          <a:pt x="61" y="56"/>
                        </a:lnTo>
                        <a:lnTo>
                          <a:pt x="85" y="79"/>
                        </a:lnTo>
                        <a:lnTo>
                          <a:pt x="108" y="105"/>
                        </a:lnTo>
                        <a:lnTo>
                          <a:pt x="128" y="129"/>
                        </a:lnTo>
                        <a:lnTo>
                          <a:pt x="144" y="151"/>
                        </a:lnTo>
                        <a:lnTo>
                          <a:pt x="150" y="161"/>
                        </a:lnTo>
                        <a:lnTo>
                          <a:pt x="159" y="172"/>
                        </a:lnTo>
                        <a:lnTo>
                          <a:pt x="169" y="183"/>
                        </a:lnTo>
                        <a:lnTo>
                          <a:pt x="181" y="193"/>
                        </a:lnTo>
                        <a:lnTo>
                          <a:pt x="194" y="203"/>
                        </a:lnTo>
                        <a:lnTo>
                          <a:pt x="208" y="212"/>
                        </a:lnTo>
                        <a:lnTo>
                          <a:pt x="224" y="220"/>
                        </a:lnTo>
                        <a:lnTo>
                          <a:pt x="241" y="227"/>
                        </a:lnTo>
                        <a:lnTo>
                          <a:pt x="259" y="234"/>
                        </a:lnTo>
                        <a:lnTo>
                          <a:pt x="277" y="238"/>
                        </a:lnTo>
                        <a:lnTo>
                          <a:pt x="296" y="242"/>
                        </a:lnTo>
                        <a:lnTo>
                          <a:pt x="315" y="244"/>
                        </a:lnTo>
                        <a:lnTo>
                          <a:pt x="336" y="243"/>
                        </a:lnTo>
                        <a:lnTo>
                          <a:pt x="355" y="239"/>
                        </a:lnTo>
                        <a:lnTo>
                          <a:pt x="376" y="234"/>
                        </a:lnTo>
                        <a:lnTo>
                          <a:pt x="395" y="227"/>
                        </a:lnTo>
                        <a:lnTo>
                          <a:pt x="397" y="226"/>
                        </a:lnTo>
                        <a:lnTo>
                          <a:pt x="402" y="223"/>
                        </a:lnTo>
                        <a:lnTo>
                          <a:pt x="411" y="218"/>
                        </a:lnTo>
                        <a:lnTo>
                          <a:pt x="424" y="212"/>
                        </a:lnTo>
                        <a:lnTo>
                          <a:pt x="437" y="204"/>
                        </a:lnTo>
                        <a:lnTo>
                          <a:pt x="454" y="195"/>
                        </a:lnTo>
                        <a:lnTo>
                          <a:pt x="471" y="186"/>
                        </a:lnTo>
                        <a:lnTo>
                          <a:pt x="489" y="177"/>
                        </a:lnTo>
                        <a:lnTo>
                          <a:pt x="509" y="167"/>
                        </a:lnTo>
                        <a:lnTo>
                          <a:pt x="528" y="157"/>
                        </a:lnTo>
                        <a:lnTo>
                          <a:pt x="548" y="149"/>
                        </a:lnTo>
                        <a:lnTo>
                          <a:pt x="566" y="141"/>
                        </a:lnTo>
                        <a:lnTo>
                          <a:pt x="583" y="134"/>
                        </a:lnTo>
                        <a:lnTo>
                          <a:pt x="599" y="128"/>
                        </a:lnTo>
                        <a:lnTo>
                          <a:pt x="613" y="124"/>
                        </a:lnTo>
                        <a:lnTo>
                          <a:pt x="624" y="121"/>
                        </a:lnTo>
                        <a:lnTo>
                          <a:pt x="629" y="119"/>
                        </a:lnTo>
                        <a:lnTo>
                          <a:pt x="643" y="115"/>
                        </a:lnTo>
                        <a:lnTo>
                          <a:pt x="664" y="107"/>
                        </a:lnTo>
                        <a:lnTo>
                          <a:pt x="688" y="97"/>
                        </a:lnTo>
                        <a:lnTo>
                          <a:pt x="715" y="83"/>
                        </a:lnTo>
                        <a:lnTo>
                          <a:pt x="740" y="67"/>
                        </a:lnTo>
                        <a:lnTo>
                          <a:pt x="762" y="49"/>
                        </a:lnTo>
                        <a:lnTo>
                          <a:pt x="779" y="27"/>
                        </a:lnTo>
                        <a:lnTo>
                          <a:pt x="777" y="30"/>
                        </a:lnTo>
                        <a:lnTo>
                          <a:pt x="768" y="39"/>
                        </a:lnTo>
                        <a:lnTo>
                          <a:pt x="756" y="53"/>
                        </a:lnTo>
                        <a:lnTo>
                          <a:pt x="740" y="69"/>
                        </a:lnTo>
                        <a:lnTo>
                          <a:pt x="717" y="87"/>
                        </a:lnTo>
                        <a:lnTo>
                          <a:pt x="690" y="105"/>
                        </a:lnTo>
                        <a:lnTo>
                          <a:pt x="658" y="121"/>
                        </a:lnTo>
                        <a:lnTo>
                          <a:pt x="621" y="136"/>
                        </a:lnTo>
                        <a:lnTo>
                          <a:pt x="620" y="136"/>
                        </a:lnTo>
                        <a:lnTo>
                          <a:pt x="617" y="137"/>
                        </a:lnTo>
                        <a:lnTo>
                          <a:pt x="611" y="139"/>
                        </a:lnTo>
                        <a:lnTo>
                          <a:pt x="605" y="141"/>
                        </a:lnTo>
                        <a:lnTo>
                          <a:pt x="596" y="144"/>
                        </a:lnTo>
                        <a:lnTo>
                          <a:pt x="586" y="148"/>
                        </a:lnTo>
                        <a:lnTo>
                          <a:pt x="574" y="153"/>
                        </a:lnTo>
                        <a:lnTo>
                          <a:pt x="560" y="158"/>
                        </a:lnTo>
                        <a:lnTo>
                          <a:pt x="545" y="166"/>
                        </a:lnTo>
                        <a:lnTo>
                          <a:pt x="528" y="173"/>
                        </a:lnTo>
                        <a:lnTo>
                          <a:pt x="510" y="181"/>
                        </a:lnTo>
                        <a:lnTo>
                          <a:pt x="490" y="191"/>
                        </a:lnTo>
                        <a:lnTo>
                          <a:pt x="470" y="202"/>
                        </a:lnTo>
                        <a:lnTo>
                          <a:pt x="448" y="213"/>
                        </a:lnTo>
                        <a:lnTo>
                          <a:pt x="425" y="226"/>
                        </a:lnTo>
                        <a:lnTo>
                          <a:pt x="401" y="239"/>
                        </a:lnTo>
                        <a:lnTo>
                          <a:pt x="399" y="241"/>
                        </a:lnTo>
                        <a:lnTo>
                          <a:pt x="395" y="243"/>
                        </a:lnTo>
                        <a:lnTo>
                          <a:pt x="387" y="246"/>
                        </a:lnTo>
                        <a:lnTo>
                          <a:pt x="377" y="249"/>
                        </a:lnTo>
                        <a:lnTo>
                          <a:pt x="363" y="252"/>
                        </a:lnTo>
                        <a:lnTo>
                          <a:pt x="348" y="255"/>
                        </a:lnTo>
                        <a:lnTo>
                          <a:pt x="330" y="256"/>
                        </a:lnTo>
                        <a:lnTo>
                          <a:pt x="312" y="257"/>
                        </a:lnTo>
                        <a:lnTo>
                          <a:pt x="293" y="256"/>
                        </a:lnTo>
                        <a:lnTo>
                          <a:pt x="271" y="252"/>
                        </a:lnTo>
                        <a:lnTo>
                          <a:pt x="248" y="246"/>
                        </a:lnTo>
                        <a:lnTo>
                          <a:pt x="226" y="236"/>
                        </a:lnTo>
                        <a:lnTo>
                          <a:pt x="203" y="224"/>
                        </a:lnTo>
                        <a:lnTo>
                          <a:pt x="180" y="208"/>
                        </a:lnTo>
                        <a:lnTo>
                          <a:pt x="157" y="186"/>
                        </a:lnTo>
                        <a:lnTo>
                          <a:pt x="135" y="160"/>
                        </a:lnTo>
                        <a:lnTo>
                          <a:pt x="134" y="158"/>
                        </a:lnTo>
                        <a:lnTo>
                          <a:pt x="129" y="151"/>
                        </a:lnTo>
                        <a:lnTo>
                          <a:pt x="121" y="139"/>
                        </a:lnTo>
                        <a:lnTo>
                          <a:pt x="109" y="121"/>
                        </a:lnTo>
                        <a:lnTo>
                          <a:pt x="90" y="99"/>
                        </a:lnTo>
                        <a:lnTo>
                          <a:pt x="68" y="71"/>
                        </a:lnTo>
                        <a:lnTo>
                          <a:pt x="37" y="38"/>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4" name="Freeform 358"/>
                  <p:cNvSpPr>
                    <a:spLocks/>
                  </p:cNvSpPr>
                  <p:nvPr/>
                </p:nvSpPr>
                <p:spPr bwMode="auto">
                  <a:xfrm>
                    <a:off x="3521" y="2780"/>
                    <a:ext cx="12" cy="25"/>
                  </a:xfrm>
                  <a:custGeom>
                    <a:avLst/>
                    <a:gdLst>
                      <a:gd name="T0" fmla="*/ 0 w 38"/>
                      <a:gd name="T1" fmla="*/ 25 h 73"/>
                      <a:gd name="T2" fmla="*/ 1 w 38"/>
                      <a:gd name="T3" fmla="*/ 25 h 73"/>
                      <a:gd name="T4" fmla="*/ 3 w 38"/>
                      <a:gd name="T5" fmla="*/ 23 h 73"/>
                      <a:gd name="T6" fmla="*/ 4 w 38"/>
                      <a:gd name="T7" fmla="*/ 22 h 73"/>
                      <a:gd name="T8" fmla="*/ 7 w 38"/>
                      <a:gd name="T9" fmla="*/ 19 h 73"/>
                      <a:gd name="T10" fmla="*/ 9 w 38"/>
                      <a:gd name="T11" fmla="*/ 16 h 73"/>
                      <a:gd name="T12" fmla="*/ 10 w 38"/>
                      <a:gd name="T13" fmla="*/ 12 h 73"/>
                      <a:gd name="T14" fmla="*/ 10 w 38"/>
                      <a:gd name="T15" fmla="*/ 6 h 73"/>
                      <a:gd name="T16" fmla="*/ 9 w 38"/>
                      <a:gd name="T17" fmla="*/ 0 h 73"/>
                      <a:gd name="T18" fmla="*/ 10 w 38"/>
                      <a:gd name="T19" fmla="*/ 1 h 73"/>
                      <a:gd name="T20" fmla="*/ 11 w 38"/>
                      <a:gd name="T21" fmla="*/ 3 h 73"/>
                      <a:gd name="T22" fmla="*/ 11 w 38"/>
                      <a:gd name="T23" fmla="*/ 7 h 73"/>
                      <a:gd name="T24" fmla="*/ 12 w 38"/>
                      <a:gd name="T25" fmla="*/ 12 h 73"/>
                      <a:gd name="T26" fmla="*/ 11 w 38"/>
                      <a:gd name="T27" fmla="*/ 16 h 73"/>
                      <a:gd name="T28" fmla="*/ 9 w 38"/>
                      <a:gd name="T29" fmla="*/ 20 h 73"/>
                      <a:gd name="T30" fmla="*/ 6 w 38"/>
                      <a:gd name="T31" fmla="*/ 23 h 73"/>
                      <a:gd name="T32" fmla="*/ 0 w 38"/>
                      <a:gd name="T33" fmla="*/ 25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3">
                        <a:moveTo>
                          <a:pt x="0" y="73"/>
                        </a:moveTo>
                        <a:lnTo>
                          <a:pt x="2" y="72"/>
                        </a:lnTo>
                        <a:lnTo>
                          <a:pt x="8" y="68"/>
                        </a:lnTo>
                        <a:lnTo>
                          <a:pt x="14" y="64"/>
                        </a:lnTo>
                        <a:lnTo>
                          <a:pt x="21" y="56"/>
                        </a:lnTo>
                        <a:lnTo>
                          <a:pt x="27" y="47"/>
                        </a:lnTo>
                        <a:lnTo>
                          <a:pt x="32" y="34"/>
                        </a:lnTo>
                        <a:lnTo>
                          <a:pt x="33" y="18"/>
                        </a:lnTo>
                        <a:lnTo>
                          <a:pt x="30" y="0"/>
                        </a:lnTo>
                        <a:lnTo>
                          <a:pt x="31" y="3"/>
                        </a:lnTo>
                        <a:lnTo>
                          <a:pt x="34" y="10"/>
                        </a:lnTo>
                        <a:lnTo>
                          <a:pt x="36" y="21"/>
                        </a:lnTo>
                        <a:lnTo>
                          <a:pt x="38" y="34"/>
                        </a:lnTo>
                        <a:lnTo>
                          <a:pt x="36" y="47"/>
                        </a:lnTo>
                        <a:lnTo>
                          <a:pt x="30" y="58"/>
                        </a:lnTo>
                        <a:lnTo>
                          <a:pt x="19" y="67"/>
                        </a:lnTo>
                        <a:lnTo>
                          <a:pt x="0" y="73"/>
                        </a:lnTo>
                        <a:close/>
                      </a:path>
                    </a:pathLst>
                  </a:custGeom>
                  <a:solidFill>
                    <a:srgbClr val="354F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5" name="Freeform 359"/>
                  <p:cNvSpPr>
                    <a:spLocks/>
                  </p:cNvSpPr>
                  <p:nvPr/>
                </p:nvSpPr>
                <p:spPr bwMode="auto">
                  <a:xfrm>
                    <a:off x="3511" y="2779"/>
                    <a:ext cx="9" cy="9"/>
                  </a:xfrm>
                  <a:custGeom>
                    <a:avLst/>
                    <a:gdLst>
                      <a:gd name="T0" fmla="*/ 9 w 27"/>
                      <a:gd name="T1" fmla="*/ 4 h 29"/>
                      <a:gd name="T2" fmla="*/ 9 w 27"/>
                      <a:gd name="T3" fmla="*/ 6 h 29"/>
                      <a:gd name="T4" fmla="*/ 8 w 27"/>
                      <a:gd name="T5" fmla="*/ 7 h 29"/>
                      <a:gd name="T6" fmla="*/ 6 w 27"/>
                      <a:gd name="T7" fmla="*/ 9 h 29"/>
                      <a:gd name="T8" fmla="*/ 5 w 27"/>
                      <a:gd name="T9" fmla="*/ 9 h 29"/>
                      <a:gd name="T10" fmla="*/ 3 w 27"/>
                      <a:gd name="T11" fmla="*/ 9 h 29"/>
                      <a:gd name="T12" fmla="*/ 1 w 27"/>
                      <a:gd name="T13" fmla="*/ 7 h 29"/>
                      <a:gd name="T14" fmla="*/ 0 w 27"/>
                      <a:gd name="T15" fmla="*/ 6 h 29"/>
                      <a:gd name="T16" fmla="*/ 0 w 27"/>
                      <a:gd name="T17" fmla="*/ 4 h 29"/>
                      <a:gd name="T18" fmla="*/ 0 w 27"/>
                      <a:gd name="T19" fmla="*/ 2 h 29"/>
                      <a:gd name="T20" fmla="*/ 1 w 27"/>
                      <a:gd name="T21" fmla="*/ 1 h 29"/>
                      <a:gd name="T22" fmla="*/ 3 w 27"/>
                      <a:gd name="T23" fmla="*/ 0 h 29"/>
                      <a:gd name="T24" fmla="*/ 5 w 27"/>
                      <a:gd name="T25" fmla="*/ 0 h 29"/>
                      <a:gd name="T26" fmla="*/ 6 w 27"/>
                      <a:gd name="T27" fmla="*/ 0 h 29"/>
                      <a:gd name="T28" fmla="*/ 8 w 27"/>
                      <a:gd name="T29" fmla="*/ 1 h 29"/>
                      <a:gd name="T30" fmla="*/ 9 w 27"/>
                      <a:gd name="T31" fmla="*/ 2 h 29"/>
                      <a:gd name="T32" fmla="*/ 9 w 27"/>
                      <a:gd name="T33" fmla="*/ 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7" y="14"/>
                        </a:moveTo>
                        <a:lnTo>
                          <a:pt x="26" y="20"/>
                        </a:lnTo>
                        <a:lnTo>
                          <a:pt x="23" y="24"/>
                        </a:lnTo>
                        <a:lnTo>
                          <a:pt x="19" y="28"/>
                        </a:lnTo>
                        <a:lnTo>
                          <a:pt x="14" y="29"/>
                        </a:lnTo>
                        <a:lnTo>
                          <a:pt x="8" y="28"/>
                        </a:lnTo>
                        <a:lnTo>
                          <a:pt x="4" y="24"/>
                        </a:lnTo>
                        <a:lnTo>
                          <a:pt x="1" y="20"/>
                        </a:lnTo>
                        <a:lnTo>
                          <a:pt x="0" y="14"/>
                        </a:lnTo>
                        <a:lnTo>
                          <a:pt x="1" y="8"/>
                        </a:lnTo>
                        <a:lnTo>
                          <a:pt x="4" y="4"/>
                        </a:lnTo>
                        <a:lnTo>
                          <a:pt x="8" y="1"/>
                        </a:lnTo>
                        <a:lnTo>
                          <a:pt x="14" y="0"/>
                        </a:lnTo>
                        <a:lnTo>
                          <a:pt x="19" y="1"/>
                        </a:lnTo>
                        <a:lnTo>
                          <a:pt x="23" y="4"/>
                        </a:lnTo>
                        <a:lnTo>
                          <a:pt x="26" y="8"/>
                        </a:lnTo>
                        <a:lnTo>
                          <a:pt x="27" y="14"/>
                        </a:lnTo>
                        <a:close/>
                      </a:path>
                    </a:pathLst>
                  </a:custGeom>
                  <a:solidFill>
                    <a:srgbClr val="D1DB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6" name="Freeform 360"/>
                  <p:cNvSpPr>
                    <a:spLocks/>
                  </p:cNvSpPr>
                  <p:nvPr/>
                </p:nvSpPr>
                <p:spPr bwMode="auto">
                  <a:xfrm>
                    <a:off x="3354" y="2657"/>
                    <a:ext cx="31" cy="224"/>
                  </a:xfrm>
                  <a:custGeom>
                    <a:avLst/>
                    <a:gdLst>
                      <a:gd name="T0" fmla="*/ 20 w 94"/>
                      <a:gd name="T1" fmla="*/ 1 h 672"/>
                      <a:gd name="T2" fmla="*/ 18 w 94"/>
                      <a:gd name="T3" fmla="*/ 0 h 672"/>
                      <a:gd name="T4" fmla="*/ 15 w 94"/>
                      <a:gd name="T5" fmla="*/ 0 h 672"/>
                      <a:gd name="T6" fmla="*/ 12 w 94"/>
                      <a:gd name="T7" fmla="*/ 2 h 672"/>
                      <a:gd name="T8" fmla="*/ 9 w 94"/>
                      <a:gd name="T9" fmla="*/ 9 h 672"/>
                      <a:gd name="T10" fmla="*/ 10 w 94"/>
                      <a:gd name="T11" fmla="*/ 17 h 672"/>
                      <a:gd name="T12" fmla="*/ 12 w 94"/>
                      <a:gd name="T13" fmla="*/ 22 h 672"/>
                      <a:gd name="T14" fmla="*/ 16 w 94"/>
                      <a:gd name="T15" fmla="*/ 39 h 672"/>
                      <a:gd name="T16" fmla="*/ 17 w 94"/>
                      <a:gd name="T17" fmla="*/ 48 h 672"/>
                      <a:gd name="T18" fmla="*/ 17 w 94"/>
                      <a:gd name="T19" fmla="*/ 58 h 672"/>
                      <a:gd name="T20" fmla="*/ 18 w 94"/>
                      <a:gd name="T21" fmla="*/ 66 h 672"/>
                      <a:gd name="T22" fmla="*/ 20 w 94"/>
                      <a:gd name="T23" fmla="*/ 77 h 672"/>
                      <a:gd name="T24" fmla="*/ 18 w 94"/>
                      <a:gd name="T25" fmla="*/ 89 h 672"/>
                      <a:gd name="T26" fmla="*/ 20 w 94"/>
                      <a:gd name="T27" fmla="*/ 100 h 672"/>
                      <a:gd name="T28" fmla="*/ 20 w 94"/>
                      <a:gd name="T29" fmla="*/ 103 h 672"/>
                      <a:gd name="T30" fmla="*/ 20 w 94"/>
                      <a:gd name="T31" fmla="*/ 111 h 672"/>
                      <a:gd name="T32" fmla="*/ 20 w 94"/>
                      <a:gd name="T33" fmla="*/ 122 h 672"/>
                      <a:gd name="T34" fmla="*/ 22 w 94"/>
                      <a:gd name="T35" fmla="*/ 132 h 672"/>
                      <a:gd name="T36" fmla="*/ 24 w 94"/>
                      <a:gd name="T37" fmla="*/ 136 h 672"/>
                      <a:gd name="T38" fmla="*/ 26 w 94"/>
                      <a:gd name="T39" fmla="*/ 145 h 672"/>
                      <a:gd name="T40" fmla="*/ 23 w 94"/>
                      <a:gd name="T41" fmla="*/ 155 h 672"/>
                      <a:gd name="T42" fmla="*/ 21 w 94"/>
                      <a:gd name="T43" fmla="*/ 177 h 672"/>
                      <a:gd name="T44" fmla="*/ 21 w 94"/>
                      <a:gd name="T45" fmla="*/ 187 h 672"/>
                      <a:gd name="T46" fmla="*/ 18 w 94"/>
                      <a:gd name="T47" fmla="*/ 196 h 672"/>
                      <a:gd name="T48" fmla="*/ 14 w 94"/>
                      <a:gd name="T49" fmla="*/ 206 h 672"/>
                      <a:gd name="T50" fmla="*/ 10 w 94"/>
                      <a:gd name="T51" fmla="*/ 213 h 672"/>
                      <a:gd name="T52" fmla="*/ 7 w 94"/>
                      <a:gd name="T53" fmla="*/ 216 h 672"/>
                      <a:gd name="T54" fmla="*/ 3 w 94"/>
                      <a:gd name="T55" fmla="*/ 218 h 672"/>
                      <a:gd name="T56" fmla="*/ 1 w 94"/>
                      <a:gd name="T57" fmla="*/ 220 h 672"/>
                      <a:gd name="T58" fmla="*/ 0 w 94"/>
                      <a:gd name="T59" fmla="*/ 223 h 672"/>
                      <a:gd name="T60" fmla="*/ 4 w 94"/>
                      <a:gd name="T61" fmla="*/ 224 h 672"/>
                      <a:gd name="T62" fmla="*/ 11 w 94"/>
                      <a:gd name="T63" fmla="*/ 222 h 672"/>
                      <a:gd name="T64" fmla="*/ 19 w 94"/>
                      <a:gd name="T65" fmla="*/ 218 h 672"/>
                      <a:gd name="T66" fmla="*/ 24 w 94"/>
                      <a:gd name="T67" fmla="*/ 215 h 672"/>
                      <a:gd name="T68" fmla="*/ 26 w 94"/>
                      <a:gd name="T69" fmla="*/ 214 h 672"/>
                      <a:gd name="T70" fmla="*/ 28 w 94"/>
                      <a:gd name="T71" fmla="*/ 207 h 672"/>
                      <a:gd name="T72" fmla="*/ 29 w 94"/>
                      <a:gd name="T73" fmla="*/ 190 h 672"/>
                      <a:gd name="T74" fmla="*/ 31 w 94"/>
                      <a:gd name="T75" fmla="*/ 138 h 672"/>
                      <a:gd name="T76" fmla="*/ 30 w 94"/>
                      <a:gd name="T77" fmla="*/ 110 h 672"/>
                      <a:gd name="T78" fmla="*/ 27 w 94"/>
                      <a:gd name="T79" fmla="*/ 59 h 672"/>
                      <a:gd name="T80" fmla="*/ 26 w 94"/>
                      <a:gd name="T81" fmla="*/ 42 h 672"/>
                      <a:gd name="T82" fmla="*/ 25 w 94"/>
                      <a:gd name="T83" fmla="*/ 12 h 6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672">
                        <a:moveTo>
                          <a:pt x="64" y="3"/>
                        </a:moveTo>
                        <a:lnTo>
                          <a:pt x="62" y="3"/>
                        </a:lnTo>
                        <a:lnTo>
                          <a:pt x="59" y="2"/>
                        </a:lnTo>
                        <a:lnTo>
                          <a:pt x="56" y="1"/>
                        </a:lnTo>
                        <a:lnTo>
                          <a:pt x="51" y="0"/>
                        </a:lnTo>
                        <a:lnTo>
                          <a:pt x="46" y="0"/>
                        </a:lnTo>
                        <a:lnTo>
                          <a:pt x="41" y="2"/>
                        </a:lnTo>
                        <a:lnTo>
                          <a:pt x="36" y="6"/>
                        </a:lnTo>
                        <a:lnTo>
                          <a:pt x="32" y="12"/>
                        </a:lnTo>
                        <a:lnTo>
                          <a:pt x="28" y="28"/>
                        </a:lnTo>
                        <a:lnTo>
                          <a:pt x="29" y="42"/>
                        </a:lnTo>
                        <a:lnTo>
                          <a:pt x="31" y="51"/>
                        </a:lnTo>
                        <a:lnTo>
                          <a:pt x="32" y="56"/>
                        </a:lnTo>
                        <a:lnTo>
                          <a:pt x="35" y="66"/>
                        </a:lnTo>
                        <a:lnTo>
                          <a:pt x="42" y="90"/>
                        </a:lnTo>
                        <a:lnTo>
                          <a:pt x="49" y="116"/>
                        </a:lnTo>
                        <a:lnTo>
                          <a:pt x="52" y="132"/>
                        </a:lnTo>
                        <a:lnTo>
                          <a:pt x="52" y="143"/>
                        </a:lnTo>
                        <a:lnTo>
                          <a:pt x="51" y="158"/>
                        </a:lnTo>
                        <a:lnTo>
                          <a:pt x="51" y="175"/>
                        </a:lnTo>
                        <a:lnTo>
                          <a:pt x="52" y="186"/>
                        </a:lnTo>
                        <a:lnTo>
                          <a:pt x="55" y="197"/>
                        </a:lnTo>
                        <a:lnTo>
                          <a:pt x="58" y="214"/>
                        </a:lnTo>
                        <a:lnTo>
                          <a:pt x="60" y="232"/>
                        </a:lnTo>
                        <a:lnTo>
                          <a:pt x="58" y="250"/>
                        </a:lnTo>
                        <a:lnTo>
                          <a:pt x="56" y="267"/>
                        </a:lnTo>
                        <a:lnTo>
                          <a:pt x="57" y="285"/>
                        </a:lnTo>
                        <a:lnTo>
                          <a:pt x="60" y="300"/>
                        </a:lnTo>
                        <a:lnTo>
                          <a:pt x="61" y="305"/>
                        </a:lnTo>
                        <a:lnTo>
                          <a:pt x="61" y="309"/>
                        </a:lnTo>
                        <a:lnTo>
                          <a:pt x="62" y="319"/>
                        </a:lnTo>
                        <a:lnTo>
                          <a:pt x="62" y="334"/>
                        </a:lnTo>
                        <a:lnTo>
                          <a:pt x="61" y="350"/>
                        </a:lnTo>
                        <a:lnTo>
                          <a:pt x="61" y="367"/>
                        </a:lnTo>
                        <a:lnTo>
                          <a:pt x="65" y="383"/>
                        </a:lnTo>
                        <a:lnTo>
                          <a:pt x="68" y="396"/>
                        </a:lnTo>
                        <a:lnTo>
                          <a:pt x="70" y="401"/>
                        </a:lnTo>
                        <a:lnTo>
                          <a:pt x="72" y="407"/>
                        </a:lnTo>
                        <a:lnTo>
                          <a:pt x="75" y="419"/>
                        </a:lnTo>
                        <a:lnTo>
                          <a:pt x="78" y="434"/>
                        </a:lnTo>
                        <a:lnTo>
                          <a:pt x="76" y="447"/>
                        </a:lnTo>
                        <a:lnTo>
                          <a:pt x="71" y="466"/>
                        </a:lnTo>
                        <a:lnTo>
                          <a:pt x="67" y="498"/>
                        </a:lnTo>
                        <a:lnTo>
                          <a:pt x="64" y="531"/>
                        </a:lnTo>
                        <a:lnTo>
                          <a:pt x="64" y="553"/>
                        </a:lnTo>
                        <a:lnTo>
                          <a:pt x="64" y="562"/>
                        </a:lnTo>
                        <a:lnTo>
                          <a:pt x="60" y="574"/>
                        </a:lnTo>
                        <a:lnTo>
                          <a:pt x="55" y="588"/>
                        </a:lnTo>
                        <a:lnTo>
                          <a:pt x="49" y="604"/>
                        </a:lnTo>
                        <a:lnTo>
                          <a:pt x="42" y="618"/>
                        </a:lnTo>
                        <a:lnTo>
                          <a:pt x="36" y="630"/>
                        </a:lnTo>
                        <a:lnTo>
                          <a:pt x="30" y="640"/>
                        </a:lnTo>
                        <a:lnTo>
                          <a:pt x="26" y="645"/>
                        </a:lnTo>
                        <a:lnTo>
                          <a:pt x="21" y="647"/>
                        </a:lnTo>
                        <a:lnTo>
                          <a:pt x="16" y="650"/>
                        </a:lnTo>
                        <a:lnTo>
                          <a:pt x="10" y="654"/>
                        </a:lnTo>
                        <a:lnTo>
                          <a:pt x="6" y="658"/>
                        </a:lnTo>
                        <a:lnTo>
                          <a:pt x="2" y="661"/>
                        </a:lnTo>
                        <a:lnTo>
                          <a:pt x="0" y="665"/>
                        </a:lnTo>
                        <a:lnTo>
                          <a:pt x="0" y="668"/>
                        </a:lnTo>
                        <a:lnTo>
                          <a:pt x="4" y="671"/>
                        </a:lnTo>
                        <a:lnTo>
                          <a:pt x="11" y="672"/>
                        </a:lnTo>
                        <a:lnTo>
                          <a:pt x="21" y="669"/>
                        </a:lnTo>
                        <a:lnTo>
                          <a:pt x="34" y="665"/>
                        </a:lnTo>
                        <a:lnTo>
                          <a:pt x="46" y="660"/>
                        </a:lnTo>
                        <a:lnTo>
                          <a:pt x="57" y="655"/>
                        </a:lnTo>
                        <a:lnTo>
                          <a:pt x="67" y="650"/>
                        </a:lnTo>
                        <a:lnTo>
                          <a:pt x="74" y="646"/>
                        </a:lnTo>
                        <a:lnTo>
                          <a:pt x="76" y="645"/>
                        </a:lnTo>
                        <a:lnTo>
                          <a:pt x="78" y="642"/>
                        </a:lnTo>
                        <a:lnTo>
                          <a:pt x="82" y="632"/>
                        </a:lnTo>
                        <a:lnTo>
                          <a:pt x="86" y="621"/>
                        </a:lnTo>
                        <a:lnTo>
                          <a:pt x="88" y="611"/>
                        </a:lnTo>
                        <a:lnTo>
                          <a:pt x="89" y="570"/>
                        </a:lnTo>
                        <a:lnTo>
                          <a:pt x="91" y="492"/>
                        </a:lnTo>
                        <a:lnTo>
                          <a:pt x="93" y="413"/>
                        </a:lnTo>
                        <a:lnTo>
                          <a:pt x="94" y="371"/>
                        </a:lnTo>
                        <a:lnTo>
                          <a:pt x="92" y="330"/>
                        </a:lnTo>
                        <a:lnTo>
                          <a:pt x="87" y="252"/>
                        </a:lnTo>
                        <a:lnTo>
                          <a:pt x="81" y="178"/>
                        </a:lnTo>
                        <a:lnTo>
                          <a:pt x="79" y="144"/>
                        </a:lnTo>
                        <a:lnTo>
                          <a:pt x="80" y="125"/>
                        </a:lnTo>
                        <a:lnTo>
                          <a:pt x="81" y="84"/>
                        </a:lnTo>
                        <a:lnTo>
                          <a:pt x="76" y="37"/>
                        </a:lnTo>
                        <a:lnTo>
                          <a:pt x="64" y="3"/>
                        </a:lnTo>
                        <a:close/>
                      </a:path>
                    </a:pathLst>
                  </a:custGeom>
                  <a:solidFill>
                    <a:srgbClr val="0C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7" name="Freeform 361"/>
                  <p:cNvSpPr>
                    <a:spLocks/>
                  </p:cNvSpPr>
                  <p:nvPr/>
                </p:nvSpPr>
                <p:spPr bwMode="auto">
                  <a:xfrm>
                    <a:off x="3384" y="2667"/>
                    <a:ext cx="20" cy="201"/>
                  </a:xfrm>
                  <a:custGeom>
                    <a:avLst/>
                    <a:gdLst>
                      <a:gd name="T0" fmla="*/ 15 w 61"/>
                      <a:gd name="T1" fmla="*/ 201 h 604"/>
                      <a:gd name="T2" fmla="*/ 13 w 61"/>
                      <a:gd name="T3" fmla="*/ 186 h 604"/>
                      <a:gd name="T4" fmla="*/ 10 w 61"/>
                      <a:gd name="T5" fmla="*/ 151 h 604"/>
                      <a:gd name="T6" fmla="*/ 8 w 61"/>
                      <a:gd name="T7" fmla="*/ 113 h 604"/>
                      <a:gd name="T8" fmla="*/ 6 w 61"/>
                      <a:gd name="T9" fmla="*/ 89 h 604"/>
                      <a:gd name="T10" fmla="*/ 5 w 61"/>
                      <a:gd name="T11" fmla="*/ 68 h 604"/>
                      <a:gd name="T12" fmla="*/ 3 w 61"/>
                      <a:gd name="T13" fmla="*/ 38 h 604"/>
                      <a:gd name="T14" fmla="*/ 1 w 61"/>
                      <a:gd name="T15" fmla="*/ 12 h 604"/>
                      <a:gd name="T16" fmla="*/ 0 w 61"/>
                      <a:gd name="T17" fmla="*/ 0 h 604"/>
                      <a:gd name="T18" fmla="*/ 1 w 61"/>
                      <a:gd name="T19" fmla="*/ 10 h 604"/>
                      <a:gd name="T20" fmla="*/ 5 w 61"/>
                      <a:gd name="T21" fmla="*/ 35 h 604"/>
                      <a:gd name="T22" fmla="*/ 8 w 61"/>
                      <a:gd name="T23" fmla="*/ 65 h 604"/>
                      <a:gd name="T24" fmla="*/ 9 w 61"/>
                      <a:gd name="T25" fmla="*/ 90 h 604"/>
                      <a:gd name="T26" fmla="*/ 10 w 61"/>
                      <a:gd name="T27" fmla="*/ 97 h 604"/>
                      <a:gd name="T28" fmla="*/ 10 w 61"/>
                      <a:gd name="T29" fmla="*/ 113 h 604"/>
                      <a:gd name="T30" fmla="*/ 12 w 61"/>
                      <a:gd name="T31" fmla="*/ 130 h 604"/>
                      <a:gd name="T32" fmla="*/ 14 w 61"/>
                      <a:gd name="T33" fmla="*/ 139 h 604"/>
                      <a:gd name="T34" fmla="*/ 15 w 61"/>
                      <a:gd name="T35" fmla="*/ 151 h 604"/>
                      <a:gd name="T36" fmla="*/ 18 w 61"/>
                      <a:gd name="T37" fmla="*/ 172 h 604"/>
                      <a:gd name="T38" fmla="*/ 19 w 61"/>
                      <a:gd name="T39" fmla="*/ 192 h 604"/>
                      <a:gd name="T40" fmla="*/ 20 w 61"/>
                      <a:gd name="T41" fmla="*/ 201 h 604"/>
                      <a:gd name="T42" fmla="*/ 15 w 61"/>
                      <a:gd name="T43" fmla="*/ 201 h 6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604">
                        <a:moveTo>
                          <a:pt x="45" y="604"/>
                        </a:moveTo>
                        <a:lnTo>
                          <a:pt x="41" y="558"/>
                        </a:lnTo>
                        <a:lnTo>
                          <a:pt x="32" y="455"/>
                        </a:lnTo>
                        <a:lnTo>
                          <a:pt x="23" y="341"/>
                        </a:lnTo>
                        <a:lnTo>
                          <a:pt x="19" y="268"/>
                        </a:lnTo>
                        <a:lnTo>
                          <a:pt x="16" y="205"/>
                        </a:lnTo>
                        <a:lnTo>
                          <a:pt x="9" y="115"/>
                        </a:lnTo>
                        <a:lnTo>
                          <a:pt x="3" y="35"/>
                        </a:lnTo>
                        <a:lnTo>
                          <a:pt x="0" y="0"/>
                        </a:lnTo>
                        <a:lnTo>
                          <a:pt x="4" y="31"/>
                        </a:lnTo>
                        <a:lnTo>
                          <a:pt x="15" y="105"/>
                        </a:lnTo>
                        <a:lnTo>
                          <a:pt x="24" y="194"/>
                        </a:lnTo>
                        <a:lnTo>
                          <a:pt x="27" y="271"/>
                        </a:lnTo>
                        <a:lnTo>
                          <a:pt x="29" y="292"/>
                        </a:lnTo>
                        <a:lnTo>
                          <a:pt x="32" y="340"/>
                        </a:lnTo>
                        <a:lnTo>
                          <a:pt x="37" y="390"/>
                        </a:lnTo>
                        <a:lnTo>
                          <a:pt x="42" y="419"/>
                        </a:lnTo>
                        <a:lnTo>
                          <a:pt x="47" y="453"/>
                        </a:lnTo>
                        <a:lnTo>
                          <a:pt x="54" y="516"/>
                        </a:lnTo>
                        <a:lnTo>
                          <a:pt x="59" y="577"/>
                        </a:lnTo>
                        <a:lnTo>
                          <a:pt x="61" y="604"/>
                        </a:lnTo>
                        <a:lnTo>
                          <a:pt x="45" y="6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8" name="Freeform 362"/>
                  <p:cNvSpPr>
                    <a:spLocks/>
                  </p:cNvSpPr>
                  <p:nvPr/>
                </p:nvSpPr>
                <p:spPr bwMode="auto">
                  <a:xfrm>
                    <a:off x="3396" y="2669"/>
                    <a:ext cx="13" cy="202"/>
                  </a:xfrm>
                  <a:custGeom>
                    <a:avLst/>
                    <a:gdLst>
                      <a:gd name="T0" fmla="*/ 8 w 38"/>
                      <a:gd name="T1" fmla="*/ 202 h 606"/>
                      <a:gd name="T2" fmla="*/ 7 w 38"/>
                      <a:gd name="T3" fmla="*/ 186 h 606"/>
                      <a:gd name="T4" fmla="*/ 5 w 38"/>
                      <a:gd name="T5" fmla="*/ 152 h 606"/>
                      <a:gd name="T6" fmla="*/ 3 w 38"/>
                      <a:gd name="T7" fmla="*/ 114 h 606"/>
                      <a:gd name="T8" fmla="*/ 3 w 38"/>
                      <a:gd name="T9" fmla="*/ 89 h 606"/>
                      <a:gd name="T10" fmla="*/ 2 w 38"/>
                      <a:gd name="T11" fmla="*/ 68 h 606"/>
                      <a:gd name="T12" fmla="*/ 1 w 38"/>
                      <a:gd name="T13" fmla="*/ 39 h 606"/>
                      <a:gd name="T14" fmla="*/ 0 w 38"/>
                      <a:gd name="T15" fmla="*/ 12 h 606"/>
                      <a:gd name="T16" fmla="*/ 0 w 38"/>
                      <a:gd name="T17" fmla="*/ 0 h 606"/>
                      <a:gd name="T18" fmla="*/ 1 w 38"/>
                      <a:gd name="T19" fmla="*/ 10 h 606"/>
                      <a:gd name="T20" fmla="*/ 3 w 38"/>
                      <a:gd name="T21" fmla="*/ 35 h 606"/>
                      <a:gd name="T22" fmla="*/ 6 w 38"/>
                      <a:gd name="T23" fmla="*/ 65 h 606"/>
                      <a:gd name="T24" fmla="*/ 6 w 38"/>
                      <a:gd name="T25" fmla="*/ 91 h 606"/>
                      <a:gd name="T26" fmla="*/ 6 w 38"/>
                      <a:gd name="T27" fmla="*/ 98 h 606"/>
                      <a:gd name="T28" fmla="*/ 7 w 38"/>
                      <a:gd name="T29" fmla="*/ 114 h 606"/>
                      <a:gd name="T30" fmla="*/ 8 w 38"/>
                      <a:gd name="T31" fmla="*/ 130 h 606"/>
                      <a:gd name="T32" fmla="*/ 9 w 38"/>
                      <a:gd name="T33" fmla="*/ 140 h 606"/>
                      <a:gd name="T34" fmla="*/ 11 w 38"/>
                      <a:gd name="T35" fmla="*/ 151 h 606"/>
                      <a:gd name="T36" fmla="*/ 12 w 38"/>
                      <a:gd name="T37" fmla="*/ 172 h 606"/>
                      <a:gd name="T38" fmla="*/ 13 w 38"/>
                      <a:gd name="T39" fmla="*/ 193 h 606"/>
                      <a:gd name="T40" fmla="*/ 13 w 38"/>
                      <a:gd name="T41" fmla="*/ 202 h 606"/>
                      <a:gd name="T42" fmla="*/ 8 w 38"/>
                      <a:gd name="T43" fmla="*/ 202 h 6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606">
                        <a:moveTo>
                          <a:pt x="23" y="606"/>
                        </a:moveTo>
                        <a:lnTo>
                          <a:pt x="21" y="559"/>
                        </a:lnTo>
                        <a:lnTo>
                          <a:pt x="14" y="455"/>
                        </a:lnTo>
                        <a:lnTo>
                          <a:pt x="9" y="342"/>
                        </a:lnTo>
                        <a:lnTo>
                          <a:pt x="8" y="268"/>
                        </a:lnTo>
                        <a:lnTo>
                          <a:pt x="7" y="205"/>
                        </a:lnTo>
                        <a:lnTo>
                          <a:pt x="4" y="116"/>
                        </a:lnTo>
                        <a:lnTo>
                          <a:pt x="1" y="35"/>
                        </a:lnTo>
                        <a:lnTo>
                          <a:pt x="0" y="0"/>
                        </a:lnTo>
                        <a:lnTo>
                          <a:pt x="3" y="31"/>
                        </a:lnTo>
                        <a:lnTo>
                          <a:pt x="10" y="105"/>
                        </a:lnTo>
                        <a:lnTo>
                          <a:pt x="17" y="195"/>
                        </a:lnTo>
                        <a:lnTo>
                          <a:pt x="17" y="272"/>
                        </a:lnTo>
                        <a:lnTo>
                          <a:pt x="18" y="294"/>
                        </a:lnTo>
                        <a:lnTo>
                          <a:pt x="20" y="341"/>
                        </a:lnTo>
                        <a:lnTo>
                          <a:pt x="23" y="391"/>
                        </a:lnTo>
                        <a:lnTo>
                          <a:pt x="27" y="420"/>
                        </a:lnTo>
                        <a:lnTo>
                          <a:pt x="31" y="454"/>
                        </a:lnTo>
                        <a:lnTo>
                          <a:pt x="34" y="517"/>
                        </a:lnTo>
                        <a:lnTo>
                          <a:pt x="37" y="578"/>
                        </a:lnTo>
                        <a:lnTo>
                          <a:pt x="38" y="606"/>
                        </a:lnTo>
                        <a:lnTo>
                          <a:pt x="23" y="60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09" name="Freeform 363"/>
                  <p:cNvSpPr>
                    <a:spLocks/>
                  </p:cNvSpPr>
                  <p:nvPr/>
                </p:nvSpPr>
                <p:spPr bwMode="auto">
                  <a:xfrm>
                    <a:off x="3439" y="2813"/>
                    <a:ext cx="192" cy="56"/>
                  </a:xfrm>
                  <a:custGeom>
                    <a:avLst/>
                    <a:gdLst>
                      <a:gd name="T0" fmla="*/ 7 w 576"/>
                      <a:gd name="T1" fmla="*/ 0 h 169"/>
                      <a:gd name="T2" fmla="*/ 4 w 576"/>
                      <a:gd name="T3" fmla="*/ 0 h 169"/>
                      <a:gd name="T4" fmla="*/ 1 w 576"/>
                      <a:gd name="T5" fmla="*/ 1 h 169"/>
                      <a:gd name="T6" fmla="*/ 0 w 576"/>
                      <a:gd name="T7" fmla="*/ 5 h 169"/>
                      <a:gd name="T8" fmla="*/ 2 w 576"/>
                      <a:gd name="T9" fmla="*/ 11 h 169"/>
                      <a:gd name="T10" fmla="*/ 4 w 576"/>
                      <a:gd name="T11" fmla="*/ 17 h 169"/>
                      <a:gd name="T12" fmla="*/ 8 w 576"/>
                      <a:gd name="T13" fmla="*/ 20 h 169"/>
                      <a:gd name="T14" fmla="*/ 12 w 576"/>
                      <a:gd name="T15" fmla="*/ 21 h 169"/>
                      <a:gd name="T16" fmla="*/ 15 w 576"/>
                      <a:gd name="T17" fmla="*/ 23 h 169"/>
                      <a:gd name="T18" fmla="*/ 17 w 576"/>
                      <a:gd name="T19" fmla="*/ 24 h 169"/>
                      <a:gd name="T20" fmla="*/ 47 w 576"/>
                      <a:gd name="T21" fmla="*/ 30 h 169"/>
                      <a:gd name="T22" fmla="*/ 86 w 576"/>
                      <a:gd name="T23" fmla="*/ 40 h 169"/>
                      <a:gd name="T24" fmla="*/ 98 w 576"/>
                      <a:gd name="T25" fmla="*/ 43 h 169"/>
                      <a:gd name="T26" fmla="*/ 115 w 576"/>
                      <a:gd name="T27" fmla="*/ 48 h 169"/>
                      <a:gd name="T28" fmla="*/ 130 w 576"/>
                      <a:gd name="T29" fmla="*/ 51 h 169"/>
                      <a:gd name="T30" fmla="*/ 138 w 576"/>
                      <a:gd name="T31" fmla="*/ 51 h 169"/>
                      <a:gd name="T32" fmla="*/ 146 w 576"/>
                      <a:gd name="T33" fmla="*/ 53 h 169"/>
                      <a:gd name="T34" fmla="*/ 156 w 576"/>
                      <a:gd name="T35" fmla="*/ 55 h 169"/>
                      <a:gd name="T36" fmla="*/ 165 w 576"/>
                      <a:gd name="T37" fmla="*/ 56 h 169"/>
                      <a:gd name="T38" fmla="*/ 172 w 576"/>
                      <a:gd name="T39" fmla="*/ 54 h 169"/>
                      <a:gd name="T40" fmla="*/ 180 w 576"/>
                      <a:gd name="T41" fmla="*/ 49 h 169"/>
                      <a:gd name="T42" fmla="*/ 187 w 576"/>
                      <a:gd name="T43" fmla="*/ 44 h 169"/>
                      <a:gd name="T44" fmla="*/ 192 w 576"/>
                      <a:gd name="T45" fmla="*/ 39 h 169"/>
                      <a:gd name="T46" fmla="*/ 191 w 576"/>
                      <a:gd name="T47" fmla="*/ 37 h 169"/>
                      <a:gd name="T48" fmla="*/ 190 w 576"/>
                      <a:gd name="T49" fmla="*/ 35 h 169"/>
                      <a:gd name="T50" fmla="*/ 187 w 576"/>
                      <a:gd name="T51" fmla="*/ 35 h 169"/>
                      <a:gd name="T52" fmla="*/ 183 w 576"/>
                      <a:gd name="T53" fmla="*/ 35 h 169"/>
                      <a:gd name="T54" fmla="*/ 179 w 576"/>
                      <a:gd name="T55" fmla="*/ 35 h 169"/>
                      <a:gd name="T56" fmla="*/ 171 w 576"/>
                      <a:gd name="T57" fmla="*/ 36 h 169"/>
                      <a:gd name="T58" fmla="*/ 163 w 576"/>
                      <a:gd name="T59" fmla="*/ 37 h 169"/>
                      <a:gd name="T60" fmla="*/ 155 w 576"/>
                      <a:gd name="T61" fmla="*/ 38 h 169"/>
                      <a:gd name="T62" fmla="*/ 149 w 576"/>
                      <a:gd name="T63" fmla="*/ 39 h 169"/>
                      <a:gd name="T64" fmla="*/ 135 w 576"/>
                      <a:gd name="T65" fmla="*/ 39 h 169"/>
                      <a:gd name="T66" fmla="*/ 118 w 576"/>
                      <a:gd name="T67" fmla="*/ 38 h 169"/>
                      <a:gd name="T68" fmla="*/ 105 w 576"/>
                      <a:gd name="T69" fmla="*/ 38 h 169"/>
                      <a:gd name="T70" fmla="*/ 99 w 576"/>
                      <a:gd name="T71" fmla="*/ 37 h 169"/>
                      <a:gd name="T72" fmla="*/ 87 w 576"/>
                      <a:gd name="T73" fmla="*/ 34 h 169"/>
                      <a:gd name="T74" fmla="*/ 73 w 576"/>
                      <a:gd name="T75" fmla="*/ 31 h 169"/>
                      <a:gd name="T76" fmla="*/ 63 w 576"/>
                      <a:gd name="T77" fmla="*/ 29 h 169"/>
                      <a:gd name="T78" fmla="*/ 61 w 576"/>
                      <a:gd name="T79" fmla="*/ 28 h 169"/>
                      <a:gd name="T80" fmla="*/ 55 w 576"/>
                      <a:gd name="T81" fmla="*/ 27 h 169"/>
                      <a:gd name="T82" fmla="*/ 46 w 576"/>
                      <a:gd name="T83" fmla="*/ 24 h 169"/>
                      <a:gd name="T84" fmla="*/ 38 w 576"/>
                      <a:gd name="T85" fmla="*/ 21 h 169"/>
                      <a:gd name="T86" fmla="*/ 32 w 576"/>
                      <a:gd name="T87" fmla="*/ 17 h 169"/>
                      <a:gd name="T88" fmla="*/ 26 w 576"/>
                      <a:gd name="T89" fmla="*/ 12 h 169"/>
                      <a:gd name="T90" fmla="*/ 19 w 576"/>
                      <a:gd name="T91" fmla="*/ 7 h 169"/>
                      <a:gd name="T92" fmla="*/ 12 w 576"/>
                      <a:gd name="T93" fmla="*/ 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6" h="169">
                        <a:moveTo>
                          <a:pt x="26" y="2"/>
                        </a:moveTo>
                        <a:lnTo>
                          <a:pt x="22" y="1"/>
                        </a:lnTo>
                        <a:lnTo>
                          <a:pt x="17" y="0"/>
                        </a:lnTo>
                        <a:lnTo>
                          <a:pt x="13" y="0"/>
                        </a:lnTo>
                        <a:lnTo>
                          <a:pt x="8" y="1"/>
                        </a:lnTo>
                        <a:lnTo>
                          <a:pt x="3" y="4"/>
                        </a:lnTo>
                        <a:lnTo>
                          <a:pt x="1" y="8"/>
                        </a:lnTo>
                        <a:lnTo>
                          <a:pt x="0" y="14"/>
                        </a:lnTo>
                        <a:lnTo>
                          <a:pt x="2" y="20"/>
                        </a:lnTo>
                        <a:lnTo>
                          <a:pt x="6" y="32"/>
                        </a:lnTo>
                        <a:lnTo>
                          <a:pt x="10" y="42"/>
                        </a:lnTo>
                        <a:lnTo>
                          <a:pt x="13" y="50"/>
                        </a:lnTo>
                        <a:lnTo>
                          <a:pt x="19" y="57"/>
                        </a:lnTo>
                        <a:lnTo>
                          <a:pt x="24" y="59"/>
                        </a:lnTo>
                        <a:lnTo>
                          <a:pt x="29" y="62"/>
                        </a:lnTo>
                        <a:lnTo>
                          <a:pt x="35" y="64"/>
                        </a:lnTo>
                        <a:lnTo>
                          <a:pt x="40" y="67"/>
                        </a:lnTo>
                        <a:lnTo>
                          <a:pt x="45" y="69"/>
                        </a:lnTo>
                        <a:lnTo>
                          <a:pt x="50" y="70"/>
                        </a:lnTo>
                        <a:lnTo>
                          <a:pt x="52" y="72"/>
                        </a:lnTo>
                        <a:lnTo>
                          <a:pt x="53" y="72"/>
                        </a:lnTo>
                        <a:lnTo>
                          <a:pt x="141" y="91"/>
                        </a:lnTo>
                        <a:lnTo>
                          <a:pt x="254" y="120"/>
                        </a:lnTo>
                        <a:lnTo>
                          <a:pt x="259" y="121"/>
                        </a:lnTo>
                        <a:lnTo>
                          <a:pt x="273" y="125"/>
                        </a:lnTo>
                        <a:lnTo>
                          <a:pt x="295" y="131"/>
                        </a:lnTo>
                        <a:lnTo>
                          <a:pt x="319" y="137"/>
                        </a:lnTo>
                        <a:lnTo>
                          <a:pt x="345" y="144"/>
                        </a:lnTo>
                        <a:lnTo>
                          <a:pt x="369" y="149"/>
                        </a:lnTo>
                        <a:lnTo>
                          <a:pt x="389" y="153"/>
                        </a:lnTo>
                        <a:lnTo>
                          <a:pt x="402" y="154"/>
                        </a:lnTo>
                        <a:lnTo>
                          <a:pt x="413" y="155"/>
                        </a:lnTo>
                        <a:lnTo>
                          <a:pt x="425" y="157"/>
                        </a:lnTo>
                        <a:lnTo>
                          <a:pt x="438" y="160"/>
                        </a:lnTo>
                        <a:lnTo>
                          <a:pt x="453" y="163"/>
                        </a:lnTo>
                        <a:lnTo>
                          <a:pt x="468" y="166"/>
                        </a:lnTo>
                        <a:lnTo>
                          <a:pt x="481" y="169"/>
                        </a:lnTo>
                        <a:lnTo>
                          <a:pt x="495" y="169"/>
                        </a:lnTo>
                        <a:lnTo>
                          <a:pt x="506" y="166"/>
                        </a:lnTo>
                        <a:lnTo>
                          <a:pt x="517" y="162"/>
                        </a:lnTo>
                        <a:lnTo>
                          <a:pt x="529" y="155"/>
                        </a:lnTo>
                        <a:lnTo>
                          <a:pt x="541" y="148"/>
                        </a:lnTo>
                        <a:lnTo>
                          <a:pt x="552" y="140"/>
                        </a:lnTo>
                        <a:lnTo>
                          <a:pt x="562" y="133"/>
                        </a:lnTo>
                        <a:lnTo>
                          <a:pt x="570" y="124"/>
                        </a:lnTo>
                        <a:lnTo>
                          <a:pt x="575" y="118"/>
                        </a:lnTo>
                        <a:lnTo>
                          <a:pt x="576" y="114"/>
                        </a:lnTo>
                        <a:lnTo>
                          <a:pt x="574" y="111"/>
                        </a:lnTo>
                        <a:lnTo>
                          <a:pt x="572" y="109"/>
                        </a:lnTo>
                        <a:lnTo>
                          <a:pt x="569" y="107"/>
                        </a:lnTo>
                        <a:lnTo>
                          <a:pt x="565" y="106"/>
                        </a:lnTo>
                        <a:lnTo>
                          <a:pt x="560" y="105"/>
                        </a:lnTo>
                        <a:lnTo>
                          <a:pt x="556" y="105"/>
                        </a:lnTo>
                        <a:lnTo>
                          <a:pt x="550" y="105"/>
                        </a:lnTo>
                        <a:lnTo>
                          <a:pt x="545" y="105"/>
                        </a:lnTo>
                        <a:lnTo>
                          <a:pt x="538" y="106"/>
                        </a:lnTo>
                        <a:lnTo>
                          <a:pt x="526" y="107"/>
                        </a:lnTo>
                        <a:lnTo>
                          <a:pt x="514" y="109"/>
                        </a:lnTo>
                        <a:lnTo>
                          <a:pt x="501" y="111"/>
                        </a:lnTo>
                        <a:lnTo>
                          <a:pt x="488" y="113"/>
                        </a:lnTo>
                        <a:lnTo>
                          <a:pt x="475" y="115"/>
                        </a:lnTo>
                        <a:lnTo>
                          <a:pt x="464" y="116"/>
                        </a:lnTo>
                        <a:lnTo>
                          <a:pt x="457" y="117"/>
                        </a:lnTo>
                        <a:lnTo>
                          <a:pt x="446" y="117"/>
                        </a:lnTo>
                        <a:lnTo>
                          <a:pt x="429" y="117"/>
                        </a:lnTo>
                        <a:lnTo>
                          <a:pt x="406" y="117"/>
                        </a:lnTo>
                        <a:lnTo>
                          <a:pt x="381" y="117"/>
                        </a:lnTo>
                        <a:lnTo>
                          <a:pt x="355" y="116"/>
                        </a:lnTo>
                        <a:lnTo>
                          <a:pt x="333" y="116"/>
                        </a:lnTo>
                        <a:lnTo>
                          <a:pt x="315" y="115"/>
                        </a:lnTo>
                        <a:lnTo>
                          <a:pt x="305" y="114"/>
                        </a:lnTo>
                        <a:lnTo>
                          <a:pt x="296" y="112"/>
                        </a:lnTo>
                        <a:lnTo>
                          <a:pt x="280" y="109"/>
                        </a:lnTo>
                        <a:lnTo>
                          <a:pt x="261" y="104"/>
                        </a:lnTo>
                        <a:lnTo>
                          <a:pt x="239" y="100"/>
                        </a:lnTo>
                        <a:lnTo>
                          <a:pt x="220" y="95"/>
                        </a:lnTo>
                        <a:lnTo>
                          <a:pt x="202" y="92"/>
                        </a:lnTo>
                        <a:lnTo>
                          <a:pt x="190" y="88"/>
                        </a:lnTo>
                        <a:lnTo>
                          <a:pt x="186" y="87"/>
                        </a:lnTo>
                        <a:lnTo>
                          <a:pt x="183" y="86"/>
                        </a:lnTo>
                        <a:lnTo>
                          <a:pt x="176" y="84"/>
                        </a:lnTo>
                        <a:lnTo>
                          <a:pt x="164" y="81"/>
                        </a:lnTo>
                        <a:lnTo>
                          <a:pt x="152" y="78"/>
                        </a:lnTo>
                        <a:lnTo>
                          <a:pt x="138" y="73"/>
                        </a:lnTo>
                        <a:lnTo>
                          <a:pt x="125" y="68"/>
                        </a:lnTo>
                        <a:lnTo>
                          <a:pt x="113" y="63"/>
                        </a:lnTo>
                        <a:lnTo>
                          <a:pt x="105" y="57"/>
                        </a:lnTo>
                        <a:lnTo>
                          <a:pt x="97" y="50"/>
                        </a:lnTo>
                        <a:lnTo>
                          <a:pt x="89" y="43"/>
                        </a:lnTo>
                        <a:lnTo>
                          <a:pt x="78" y="36"/>
                        </a:lnTo>
                        <a:lnTo>
                          <a:pt x="67" y="28"/>
                        </a:lnTo>
                        <a:lnTo>
                          <a:pt x="57" y="21"/>
                        </a:lnTo>
                        <a:lnTo>
                          <a:pt x="45" y="14"/>
                        </a:lnTo>
                        <a:lnTo>
                          <a:pt x="35" y="7"/>
                        </a:lnTo>
                        <a:lnTo>
                          <a:pt x="26" y="2"/>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10" name="Freeform 364"/>
                  <p:cNvSpPr>
                    <a:spLocks/>
                  </p:cNvSpPr>
                  <p:nvPr/>
                </p:nvSpPr>
                <p:spPr bwMode="auto">
                  <a:xfrm>
                    <a:off x="3657" y="2833"/>
                    <a:ext cx="21" cy="139"/>
                  </a:xfrm>
                  <a:custGeom>
                    <a:avLst/>
                    <a:gdLst>
                      <a:gd name="T0" fmla="*/ 0 w 65"/>
                      <a:gd name="T1" fmla="*/ 139 h 416"/>
                      <a:gd name="T2" fmla="*/ 1 w 65"/>
                      <a:gd name="T3" fmla="*/ 139 h 416"/>
                      <a:gd name="T4" fmla="*/ 2 w 65"/>
                      <a:gd name="T5" fmla="*/ 138 h 416"/>
                      <a:gd name="T6" fmla="*/ 4 w 65"/>
                      <a:gd name="T7" fmla="*/ 137 h 416"/>
                      <a:gd name="T8" fmla="*/ 5 w 65"/>
                      <a:gd name="T9" fmla="*/ 135 h 416"/>
                      <a:gd name="T10" fmla="*/ 6 w 65"/>
                      <a:gd name="T11" fmla="*/ 129 h 416"/>
                      <a:gd name="T12" fmla="*/ 8 w 65"/>
                      <a:gd name="T13" fmla="*/ 120 h 416"/>
                      <a:gd name="T14" fmla="*/ 10 w 65"/>
                      <a:gd name="T15" fmla="*/ 110 h 416"/>
                      <a:gd name="T16" fmla="*/ 10 w 65"/>
                      <a:gd name="T17" fmla="*/ 103 h 416"/>
                      <a:gd name="T18" fmla="*/ 10 w 65"/>
                      <a:gd name="T19" fmla="*/ 96 h 416"/>
                      <a:gd name="T20" fmla="*/ 9 w 65"/>
                      <a:gd name="T21" fmla="*/ 89 h 416"/>
                      <a:gd name="T22" fmla="*/ 7 w 65"/>
                      <a:gd name="T23" fmla="*/ 82 h 416"/>
                      <a:gd name="T24" fmla="*/ 7 w 65"/>
                      <a:gd name="T25" fmla="*/ 79 h 416"/>
                      <a:gd name="T26" fmla="*/ 7 w 65"/>
                      <a:gd name="T27" fmla="*/ 77 h 416"/>
                      <a:gd name="T28" fmla="*/ 8 w 65"/>
                      <a:gd name="T29" fmla="*/ 69 h 416"/>
                      <a:gd name="T30" fmla="*/ 9 w 65"/>
                      <a:gd name="T31" fmla="*/ 58 h 416"/>
                      <a:gd name="T32" fmla="*/ 11 w 65"/>
                      <a:gd name="T33" fmla="*/ 45 h 416"/>
                      <a:gd name="T34" fmla="*/ 13 w 65"/>
                      <a:gd name="T35" fmla="*/ 32 h 416"/>
                      <a:gd name="T36" fmla="*/ 15 w 65"/>
                      <a:gd name="T37" fmla="*/ 19 h 416"/>
                      <a:gd name="T38" fmla="*/ 17 w 65"/>
                      <a:gd name="T39" fmla="*/ 8 h 416"/>
                      <a:gd name="T40" fmla="*/ 20 w 65"/>
                      <a:gd name="T41" fmla="*/ 0 h 416"/>
                      <a:gd name="T42" fmla="*/ 20 w 65"/>
                      <a:gd name="T43" fmla="*/ 11 h 416"/>
                      <a:gd name="T44" fmla="*/ 18 w 65"/>
                      <a:gd name="T45" fmla="*/ 37 h 416"/>
                      <a:gd name="T46" fmla="*/ 18 w 65"/>
                      <a:gd name="T47" fmla="*/ 64 h 416"/>
                      <a:gd name="T48" fmla="*/ 19 w 65"/>
                      <a:gd name="T49" fmla="*/ 81 h 416"/>
                      <a:gd name="T50" fmla="*/ 21 w 65"/>
                      <a:gd name="T51" fmla="*/ 89 h 416"/>
                      <a:gd name="T52" fmla="*/ 20 w 65"/>
                      <a:gd name="T53" fmla="*/ 97 h 416"/>
                      <a:gd name="T54" fmla="*/ 19 w 65"/>
                      <a:gd name="T55" fmla="*/ 104 h 416"/>
                      <a:gd name="T56" fmla="*/ 18 w 65"/>
                      <a:gd name="T57" fmla="*/ 111 h 416"/>
                      <a:gd name="T58" fmla="*/ 18 w 65"/>
                      <a:gd name="T59" fmla="*/ 117 h 416"/>
                      <a:gd name="T60" fmla="*/ 16 w 65"/>
                      <a:gd name="T61" fmla="*/ 124 h 416"/>
                      <a:gd name="T62" fmla="*/ 14 w 65"/>
                      <a:gd name="T63" fmla="*/ 129 h 416"/>
                      <a:gd name="T64" fmla="*/ 14 w 65"/>
                      <a:gd name="T65" fmla="*/ 131 h 416"/>
                      <a:gd name="T66" fmla="*/ 11 w 65"/>
                      <a:gd name="T67" fmla="*/ 135 h 416"/>
                      <a:gd name="T68" fmla="*/ 0 w 65"/>
                      <a:gd name="T69" fmla="*/ 139 h 4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416">
                        <a:moveTo>
                          <a:pt x="0" y="416"/>
                        </a:moveTo>
                        <a:lnTo>
                          <a:pt x="2" y="416"/>
                        </a:lnTo>
                        <a:lnTo>
                          <a:pt x="6" y="414"/>
                        </a:lnTo>
                        <a:lnTo>
                          <a:pt x="11" y="411"/>
                        </a:lnTo>
                        <a:lnTo>
                          <a:pt x="15" y="404"/>
                        </a:lnTo>
                        <a:lnTo>
                          <a:pt x="19" y="387"/>
                        </a:lnTo>
                        <a:lnTo>
                          <a:pt x="24" y="358"/>
                        </a:lnTo>
                        <a:lnTo>
                          <a:pt x="30" y="328"/>
                        </a:lnTo>
                        <a:lnTo>
                          <a:pt x="32" y="307"/>
                        </a:lnTo>
                        <a:lnTo>
                          <a:pt x="30" y="288"/>
                        </a:lnTo>
                        <a:lnTo>
                          <a:pt x="27" y="265"/>
                        </a:lnTo>
                        <a:lnTo>
                          <a:pt x="23" y="245"/>
                        </a:lnTo>
                        <a:lnTo>
                          <a:pt x="21" y="237"/>
                        </a:lnTo>
                        <a:lnTo>
                          <a:pt x="22" y="229"/>
                        </a:lnTo>
                        <a:lnTo>
                          <a:pt x="24" y="207"/>
                        </a:lnTo>
                        <a:lnTo>
                          <a:pt x="28" y="174"/>
                        </a:lnTo>
                        <a:lnTo>
                          <a:pt x="33" y="136"/>
                        </a:lnTo>
                        <a:lnTo>
                          <a:pt x="39" y="96"/>
                        </a:lnTo>
                        <a:lnTo>
                          <a:pt x="46" y="57"/>
                        </a:lnTo>
                        <a:lnTo>
                          <a:pt x="54" y="23"/>
                        </a:lnTo>
                        <a:lnTo>
                          <a:pt x="63" y="0"/>
                        </a:lnTo>
                        <a:lnTo>
                          <a:pt x="61" y="34"/>
                        </a:lnTo>
                        <a:lnTo>
                          <a:pt x="57" y="110"/>
                        </a:lnTo>
                        <a:lnTo>
                          <a:pt x="55" y="192"/>
                        </a:lnTo>
                        <a:lnTo>
                          <a:pt x="60" y="243"/>
                        </a:lnTo>
                        <a:lnTo>
                          <a:pt x="65" y="267"/>
                        </a:lnTo>
                        <a:lnTo>
                          <a:pt x="63" y="289"/>
                        </a:lnTo>
                        <a:lnTo>
                          <a:pt x="59" y="312"/>
                        </a:lnTo>
                        <a:lnTo>
                          <a:pt x="57" y="331"/>
                        </a:lnTo>
                        <a:lnTo>
                          <a:pt x="55" y="351"/>
                        </a:lnTo>
                        <a:lnTo>
                          <a:pt x="50" y="370"/>
                        </a:lnTo>
                        <a:lnTo>
                          <a:pt x="44" y="386"/>
                        </a:lnTo>
                        <a:lnTo>
                          <a:pt x="42" y="392"/>
                        </a:lnTo>
                        <a:lnTo>
                          <a:pt x="35" y="404"/>
                        </a:lnTo>
                        <a:lnTo>
                          <a:pt x="0" y="4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11" name="Freeform 365"/>
                  <p:cNvSpPr>
                    <a:spLocks/>
                  </p:cNvSpPr>
                  <p:nvPr/>
                </p:nvSpPr>
                <p:spPr bwMode="auto">
                  <a:xfrm>
                    <a:off x="3678" y="2723"/>
                    <a:ext cx="14" cy="75"/>
                  </a:xfrm>
                  <a:custGeom>
                    <a:avLst/>
                    <a:gdLst>
                      <a:gd name="T0" fmla="*/ 2 w 42"/>
                      <a:gd name="T1" fmla="*/ 7 h 227"/>
                      <a:gd name="T2" fmla="*/ 3 w 42"/>
                      <a:gd name="T3" fmla="*/ 9 h 227"/>
                      <a:gd name="T4" fmla="*/ 6 w 42"/>
                      <a:gd name="T5" fmla="*/ 14 h 227"/>
                      <a:gd name="T6" fmla="*/ 9 w 42"/>
                      <a:gd name="T7" fmla="*/ 21 h 227"/>
                      <a:gd name="T8" fmla="*/ 8 w 42"/>
                      <a:gd name="T9" fmla="*/ 29 h 227"/>
                      <a:gd name="T10" fmla="*/ 6 w 42"/>
                      <a:gd name="T11" fmla="*/ 41 h 227"/>
                      <a:gd name="T12" fmla="*/ 4 w 42"/>
                      <a:gd name="T13" fmla="*/ 56 h 227"/>
                      <a:gd name="T14" fmla="*/ 3 w 42"/>
                      <a:gd name="T15" fmla="*/ 69 h 227"/>
                      <a:gd name="T16" fmla="*/ 2 w 42"/>
                      <a:gd name="T17" fmla="*/ 75 h 227"/>
                      <a:gd name="T18" fmla="*/ 3 w 42"/>
                      <a:gd name="T19" fmla="*/ 73 h 227"/>
                      <a:gd name="T20" fmla="*/ 4 w 42"/>
                      <a:gd name="T21" fmla="*/ 69 h 227"/>
                      <a:gd name="T22" fmla="*/ 6 w 42"/>
                      <a:gd name="T23" fmla="*/ 62 h 227"/>
                      <a:gd name="T24" fmla="*/ 8 w 42"/>
                      <a:gd name="T25" fmla="*/ 54 h 227"/>
                      <a:gd name="T26" fmla="*/ 10 w 42"/>
                      <a:gd name="T27" fmla="*/ 46 h 227"/>
                      <a:gd name="T28" fmla="*/ 12 w 42"/>
                      <a:gd name="T29" fmla="*/ 38 h 227"/>
                      <a:gd name="T30" fmla="*/ 13 w 42"/>
                      <a:gd name="T31" fmla="*/ 31 h 227"/>
                      <a:gd name="T32" fmla="*/ 14 w 42"/>
                      <a:gd name="T33" fmla="*/ 26 h 227"/>
                      <a:gd name="T34" fmla="*/ 14 w 42"/>
                      <a:gd name="T35" fmla="*/ 19 h 227"/>
                      <a:gd name="T36" fmla="*/ 12 w 42"/>
                      <a:gd name="T37" fmla="*/ 13 h 227"/>
                      <a:gd name="T38" fmla="*/ 11 w 42"/>
                      <a:gd name="T39" fmla="*/ 8 h 227"/>
                      <a:gd name="T40" fmla="*/ 10 w 42"/>
                      <a:gd name="T41" fmla="*/ 5 h 227"/>
                      <a:gd name="T42" fmla="*/ 8 w 42"/>
                      <a:gd name="T43" fmla="*/ 3 h 227"/>
                      <a:gd name="T44" fmla="*/ 5 w 42"/>
                      <a:gd name="T45" fmla="*/ 1 h 227"/>
                      <a:gd name="T46" fmla="*/ 1 w 42"/>
                      <a:gd name="T47" fmla="*/ 0 h 227"/>
                      <a:gd name="T48" fmla="*/ 0 w 42"/>
                      <a:gd name="T49" fmla="*/ 0 h 227"/>
                      <a:gd name="T50" fmla="*/ 2 w 42"/>
                      <a:gd name="T51" fmla="*/ 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 h="227">
                        <a:moveTo>
                          <a:pt x="6" y="22"/>
                        </a:moveTo>
                        <a:lnTo>
                          <a:pt x="10" y="28"/>
                        </a:lnTo>
                        <a:lnTo>
                          <a:pt x="19" y="42"/>
                        </a:lnTo>
                        <a:lnTo>
                          <a:pt x="26" y="64"/>
                        </a:lnTo>
                        <a:lnTo>
                          <a:pt x="25" y="89"/>
                        </a:lnTo>
                        <a:lnTo>
                          <a:pt x="18" y="124"/>
                        </a:lnTo>
                        <a:lnTo>
                          <a:pt x="12" y="170"/>
                        </a:lnTo>
                        <a:lnTo>
                          <a:pt x="8" y="210"/>
                        </a:lnTo>
                        <a:lnTo>
                          <a:pt x="6" y="227"/>
                        </a:lnTo>
                        <a:lnTo>
                          <a:pt x="8" y="222"/>
                        </a:lnTo>
                        <a:lnTo>
                          <a:pt x="11" y="208"/>
                        </a:lnTo>
                        <a:lnTo>
                          <a:pt x="18" y="188"/>
                        </a:lnTo>
                        <a:lnTo>
                          <a:pt x="25" y="163"/>
                        </a:lnTo>
                        <a:lnTo>
                          <a:pt x="31" y="138"/>
                        </a:lnTo>
                        <a:lnTo>
                          <a:pt x="37" y="114"/>
                        </a:lnTo>
                        <a:lnTo>
                          <a:pt x="40" y="94"/>
                        </a:lnTo>
                        <a:lnTo>
                          <a:pt x="42" y="79"/>
                        </a:lnTo>
                        <a:lnTo>
                          <a:pt x="41" y="59"/>
                        </a:lnTo>
                        <a:lnTo>
                          <a:pt x="37" y="39"/>
                        </a:lnTo>
                        <a:lnTo>
                          <a:pt x="33" y="24"/>
                        </a:lnTo>
                        <a:lnTo>
                          <a:pt x="29" y="15"/>
                        </a:lnTo>
                        <a:lnTo>
                          <a:pt x="23" y="8"/>
                        </a:lnTo>
                        <a:lnTo>
                          <a:pt x="14" y="4"/>
                        </a:lnTo>
                        <a:lnTo>
                          <a:pt x="4" y="1"/>
                        </a:lnTo>
                        <a:lnTo>
                          <a:pt x="0" y="0"/>
                        </a:lnTo>
                        <a:lnTo>
                          <a:pt x="6"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12" name="Freeform 366"/>
                  <p:cNvSpPr>
                    <a:spLocks/>
                  </p:cNvSpPr>
                  <p:nvPr/>
                </p:nvSpPr>
                <p:spPr bwMode="auto">
                  <a:xfrm>
                    <a:off x="3685" y="2731"/>
                    <a:ext cx="30" cy="234"/>
                  </a:xfrm>
                  <a:custGeom>
                    <a:avLst/>
                    <a:gdLst>
                      <a:gd name="T0" fmla="*/ 29 w 91"/>
                      <a:gd name="T1" fmla="*/ 0 h 703"/>
                      <a:gd name="T2" fmla="*/ 29 w 91"/>
                      <a:gd name="T3" fmla="*/ 0 h 703"/>
                      <a:gd name="T4" fmla="*/ 28 w 91"/>
                      <a:gd name="T5" fmla="*/ 1 h 703"/>
                      <a:gd name="T6" fmla="*/ 27 w 91"/>
                      <a:gd name="T7" fmla="*/ 1 h 703"/>
                      <a:gd name="T8" fmla="*/ 25 w 91"/>
                      <a:gd name="T9" fmla="*/ 1 h 703"/>
                      <a:gd name="T10" fmla="*/ 23 w 91"/>
                      <a:gd name="T11" fmla="*/ 2 h 703"/>
                      <a:gd name="T12" fmla="*/ 21 w 91"/>
                      <a:gd name="T13" fmla="*/ 2 h 703"/>
                      <a:gd name="T14" fmla="*/ 19 w 91"/>
                      <a:gd name="T15" fmla="*/ 1 h 703"/>
                      <a:gd name="T16" fmla="*/ 18 w 91"/>
                      <a:gd name="T17" fmla="*/ 0 h 703"/>
                      <a:gd name="T18" fmla="*/ 17 w 91"/>
                      <a:gd name="T19" fmla="*/ 9 h 703"/>
                      <a:gd name="T20" fmla="*/ 16 w 91"/>
                      <a:gd name="T21" fmla="*/ 32 h 703"/>
                      <a:gd name="T22" fmla="*/ 14 w 91"/>
                      <a:gd name="T23" fmla="*/ 66 h 703"/>
                      <a:gd name="T24" fmla="*/ 12 w 91"/>
                      <a:gd name="T25" fmla="*/ 105 h 703"/>
                      <a:gd name="T26" fmla="*/ 9 w 91"/>
                      <a:gd name="T27" fmla="*/ 145 h 703"/>
                      <a:gd name="T28" fmla="*/ 6 w 91"/>
                      <a:gd name="T29" fmla="*/ 183 h 703"/>
                      <a:gd name="T30" fmla="*/ 3 w 91"/>
                      <a:gd name="T31" fmla="*/ 213 h 703"/>
                      <a:gd name="T32" fmla="*/ 0 w 91"/>
                      <a:gd name="T33" fmla="*/ 231 h 703"/>
                      <a:gd name="T34" fmla="*/ 0 w 91"/>
                      <a:gd name="T35" fmla="*/ 232 h 703"/>
                      <a:gd name="T36" fmla="*/ 1 w 91"/>
                      <a:gd name="T37" fmla="*/ 233 h 703"/>
                      <a:gd name="T38" fmla="*/ 3 w 91"/>
                      <a:gd name="T39" fmla="*/ 234 h 703"/>
                      <a:gd name="T40" fmla="*/ 5 w 91"/>
                      <a:gd name="T41" fmla="*/ 233 h 703"/>
                      <a:gd name="T42" fmla="*/ 6 w 91"/>
                      <a:gd name="T43" fmla="*/ 227 h 703"/>
                      <a:gd name="T44" fmla="*/ 9 w 91"/>
                      <a:gd name="T45" fmla="*/ 210 h 703"/>
                      <a:gd name="T46" fmla="*/ 14 w 91"/>
                      <a:gd name="T47" fmla="*/ 184 h 703"/>
                      <a:gd name="T48" fmla="*/ 19 w 91"/>
                      <a:gd name="T49" fmla="*/ 152 h 703"/>
                      <a:gd name="T50" fmla="*/ 24 w 91"/>
                      <a:gd name="T51" fmla="*/ 115 h 703"/>
                      <a:gd name="T52" fmla="*/ 28 w 91"/>
                      <a:gd name="T53" fmla="*/ 76 h 703"/>
                      <a:gd name="T54" fmla="*/ 30 w 91"/>
                      <a:gd name="T55" fmla="*/ 37 h 703"/>
                      <a:gd name="T56" fmla="*/ 29 w 91"/>
                      <a:gd name="T57" fmla="*/ 0 h 7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1" h="703">
                        <a:moveTo>
                          <a:pt x="88" y="0"/>
                        </a:moveTo>
                        <a:lnTo>
                          <a:pt x="87" y="0"/>
                        </a:lnTo>
                        <a:lnTo>
                          <a:pt x="85" y="2"/>
                        </a:lnTo>
                        <a:lnTo>
                          <a:pt x="81" y="3"/>
                        </a:lnTo>
                        <a:lnTo>
                          <a:pt x="76" y="4"/>
                        </a:lnTo>
                        <a:lnTo>
                          <a:pt x="70" y="5"/>
                        </a:lnTo>
                        <a:lnTo>
                          <a:pt x="64" y="5"/>
                        </a:lnTo>
                        <a:lnTo>
                          <a:pt x="59" y="3"/>
                        </a:lnTo>
                        <a:lnTo>
                          <a:pt x="54" y="0"/>
                        </a:lnTo>
                        <a:lnTo>
                          <a:pt x="53" y="27"/>
                        </a:lnTo>
                        <a:lnTo>
                          <a:pt x="49" y="96"/>
                        </a:lnTo>
                        <a:lnTo>
                          <a:pt x="43" y="197"/>
                        </a:lnTo>
                        <a:lnTo>
                          <a:pt x="36" y="315"/>
                        </a:lnTo>
                        <a:lnTo>
                          <a:pt x="27" y="437"/>
                        </a:lnTo>
                        <a:lnTo>
                          <a:pt x="18" y="550"/>
                        </a:lnTo>
                        <a:lnTo>
                          <a:pt x="9" y="640"/>
                        </a:lnTo>
                        <a:lnTo>
                          <a:pt x="0" y="695"/>
                        </a:lnTo>
                        <a:lnTo>
                          <a:pt x="1" y="697"/>
                        </a:lnTo>
                        <a:lnTo>
                          <a:pt x="4" y="700"/>
                        </a:lnTo>
                        <a:lnTo>
                          <a:pt x="8" y="703"/>
                        </a:lnTo>
                        <a:lnTo>
                          <a:pt x="14" y="701"/>
                        </a:lnTo>
                        <a:lnTo>
                          <a:pt x="18" y="682"/>
                        </a:lnTo>
                        <a:lnTo>
                          <a:pt x="28" y="631"/>
                        </a:lnTo>
                        <a:lnTo>
                          <a:pt x="43" y="553"/>
                        </a:lnTo>
                        <a:lnTo>
                          <a:pt x="59" y="456"/>
                        </a:lnTo>
                        <a:lnTo>
                          <a:pt x="74" y="346"/>
                        </a:lnTo>
                        <a:lnTo>
                          <a:pt x="85" y="228"/>
                        </a:lnTo>
                        <a:lnTo>
                          <a:pt x="91" y="111"/>
                        </a:lnTo>
                        <a:lnTo>
                          <a:pt x="88"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13" name="Freeform 367"/>
                  <p:cNvSpPr>
                    <a:spLocks/>
                  </p:cNvSpPr>
                  <p:nvPr/>
                </p:nvSpPr>
                <p:spPr bwMode="auto">
                  <a:xfrm>
                    <a:off x="3122" y="2629"/>
                    <a:ext cx="247" cy="64"/>
                  </a:xfrm>
                  <a:custGeom>
                    <a:avLst/>
                    <a:gdLst>
                      <a:gd name="T0" fmla="*/ 1 w 740"/>
                      <a:gd name="T1" fmla="*/ 28 h 192"/>
                      <a:gd name="T2" fmla="*/ 4 w 740"/>
                      <a:gd name="T3" fmla="*/ 54 h 192"/>
                      <a:gd name="T4" fmla="*/ 10 w 740"/>
                      <a:gd name="T5" fmla="*/ 63 h 192"/>
                      <a:gd name="T6" fmla="*/ 6 w 740"/>
                      <a:gd name="T7" fmla="*/ 26 h 192"/>
                      <a:gd name="T8" fmla="*/ 9 w 740"/>
                      <a:gd name="T9" fmla="*/ 26 h 192"/>
                      <a:gd name="T10" fmla="*/ 15 w 740"/>
                      <a:gd name="T11" fmla="*/ 26 h 192"/>
                      <a:gd name="T12" fmla="*/ 23 w 740"/>
                      <a:gd name="T13" fmla="*/ 25 h 192"/>
                      <a:gd name="T14" fmla="*/ 34 w 740"/>
                      <a:gd name="T15" fmla="*/ 24 h 192"/>
                      <a:gd name="T16" fmla="*/ 47 w 740"/>
                      <a:gd name="T17" fmla="*/ 23 h 192"/>
                      <a:gd name="T18" fmla="*/ 62 w 740"/>
                      <a:gd name="T19" fmla="*/ 21 h 192"/>
                      <a:gd name="T20" fmla="*/ 78 w 740"/>
                      <a:gd name="T21" fmla="*/ 20 h 192"/>
                      <a:gd name="T22" fmla="*/ 96 w 740"/>
                      <a:gd name="T23" fmla="*/ 18 h 192"/>
                      <a:gd name="T24" fmla="*/ 114 w 740"/>
                      <a:gd name="T25" fmla="*/ 16 h 192"/>
                      <a:gd name="T26" fmla="*/ 135 w 740"/>
                      <a:gd name="T27" fmla="*/ 14 h 192"/>
                      <a:gd name="T28" fmla="*/ 155 w 740"/>
                      <a:gd name="T29" fmla="*/ 11 h 192"/>
                      <a:gd name="T30" fmla="*/ 175 w 740"/>
                      <a:gd name="T31" fmla="*/ 9 h 192"/>
                      <a:gd name="T32" fmla="*/ 196 w 740"/>
                      <a:gd name="T33" fmla="*/ 7 h 192"/>
                      <a:gd name="T34" fmla="*/ 217 w 740"/>
                      <a:gd name="T35" fmla="*/ 4 h 192"/>
                      <a:gd name="T36" fmla="*/ 237 w 740"/>
                      <a:gd name="T37" fmla="*/ 1 h 192"/>
                      <a:gd name="T38" fmla="*/ 246 w 740"/>
                      <a:gd name="T39" fmla="*/ 0 h 192"/>
                      <a:gd name="T40" fmla="*/ 241 w 740"/>
                      <a:gd name="T41" fmla="*/ 0 h 192"/>
                      <a:gd name="T42" fmla="*/ 232 w 740"/>
                      <a:gd name="T43" fmla="*/ 1 h 192"/>
                      <a:gd name="T44" fmla="*/ 219 w 740"/>
                      <a:gd name="T45" fmla="*/ 2 h 192"/>
                      <a:gd name="T46" fmla="*/ 203 w 740"/>
                      <a:gd name="T47" fmla="*/ 4 h 192"/>
                      <a:gd name="T48" fmla="*/ 184 w 740"/>
                      <a:gd name="T49" fmla="*/ 5 h 192"/>
                      <a:gd name="T50" fmla="*/ 163 w 740"/>
                      <a:gd name="T51" fmla="*/ 7 h 192"/>
                      <a:gd name="T52" fmla="*/ 141 w 740"/>
                      <a:gd name="T53" fmla="*/ 9 h 192"/>
                      <a:gd name="T54" fmla="*/ 119 w 740"/>
                      <a:gd name="T55" fmla="*/ 11 h 192"/>
                      <a:gd name="T56" fmla="*/ 97 w 740"/>
                      <a:gd name="T57" fmla="*/ 13 h 192"/>
                      <a:gd name="T58" fmla="*/ 75 w 740"/>
                      <a:gd name="T59" fmla="*/ 15 h 192"/>
                      <a:gd name="T60" fmla="*/ 55 w 740"/>
                      <a:gd name="T61" fmla="*/ 17 h 192"/>
                      <a:gd name="T62" fmla="*/ 37 w 740"/>
                      <a:gd name="T63" fmla="*/ 18 h 192"/>
                      <a:gd name="T64" fmla="*/ 22 w 740"/>
                      <a:gd name="T65" fmla="*/ 20 h 192"/>
                      <a:gd name="T66" fmla="*/ 10 w 740"/>
                      <a:gd name="T67" fmla="*/ 21 h 192"/>
                      <a:gd name="T68" fmla="*/ 2 w 740"/>
                      <a:gd name="T69" fmla="*/ 22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0" h="192">
                        <a:moveTo>
                          <a:pt x="0" y="68"/>
                        </a:moveTo>
                        <a:lnTo>
                          <a:pt x="2" y="83"/>
                        </a:lnTo>
                        <a:lnTo>
                          <a:pt x="7" y="120"/>
                        </a:lnTo>
                        <a:lnTo>
                          <a:pt x="12" y="161"/>
                        </a:lnTo>
                        <a:lnTo>
                          <a:pt x="14" y="192"/>
                        </a:lnTo>
                        <a:lnTo>
                          <a:pt x="29" y="189"/>
                        </a:lnTo>
                        <a:lnTo>
                          <a:pt x="17" y="79"/>
                        </a:lnTo>
                        <a:lnTo>
                          <a:pt x="18" y="79"/>
                        </a:lnTo>
                        <a:lnTo>
                          <a:pt x="22" y="79"/>
                        </a:lnTo>
                        <a:lnTo>
                          <a:pt x="27" y="78"/>
                        </a:lnTo>
                        <a:lnTo>
                          <a:pt x="35" y="77"/>
                        </a:lnTo>
                        <a:lnTo>
                          <a:pt x="45" y="77"/>
                        </a:lnTo>
                        <a:lnTo>
                          <a:pt x="57" y="75"/>
                        </a:lnTo>
                        <a:lnTo>
                          <a:pt x="70" y="74"/>
                        </a:lnTo>
                        <a:lnTo>
                          <a:pt x="86" y="73"/>
                        </a:lnTo>
                        <a:lnTo>
                          <a:pt x="102" y="71"/>
                        </a:lnTo>
                        <a:lnTo>
                          <a:pt x="121" y="70"/>
                        </a:lnTo>
                        <a:lnTo>
                          <a:pt x="141" y="68"/>
                        </a:lnTo>
                        <a:lnTo>
                          <a:pt x="163" y="66"/>
                        </a:lnTo>
                        <a:lnTo>
                          <a:pt x="185" y="64"/>
                        </a:lnTo>
                        <a:lnTo>
                          <a:pt x="209" y="61"/>
                        </a:lnTo>
                        <a:lnTo>
                          <a:pt x="234" y="59"/>
                        </a:lnTo>
                        <a:lnTo>
                          <a:pt x="260" y="55"/>
                        </a:lnTo>
                        <a:lnTo>
                          <a:pt x="287" y="53"/>
                        </a:lnTo>
                        <a:lnTo>
                          <a:pt x="314" y="50"/>
                        </a:lnTo>
                        <a:lnTo>
                          <a:pt x="343" y="47"/>
                        </a:lnTo>
                        <a:lnTo>
                          <a:pt x="373" y="44"/>
                        </a:lnTo>
                        <a:lnTo>
                          <a:pt x="403" y="41"/>
                        </a:lnTo>
                        <a:lnTo>
                          <a:pt x="432" y="37"/>
                        </a:lnTo>
                        <a:lnTo>
                          <a:pt x="463" y="34"/>
                        </a:lnTo>
                        <a:lnTo>
                          <a:pt x="494" y="31"/>
                        </a:lnTo>
                        <a:lnTo>
                          <a:pt x="525" y="27"/>
                        </a:lnTo>
                        <a:lnTo>
                          <a:pt x="556" y="24"/>
                        </a:lnTo>
                        <a:lnTo>
                          <a:pt x="587" y="20"/>
                        </a:lnTo>
                        <a:lnTo>
                          <a:pt x="618" y="15"/>
                        </a:lnTo>
                        <a:lnTo>
                          <a:pt x="649" y="12"/>
                        </a:lnTo>
                        <a:lnTo>
                          <a:pt x="680" y="8"/>
                        </a:lnTo>
                        <a:lnTo>
                          <a:pt x="710" y="4"/>
                        </a:lnTo>
                        <a:lnTo>
                          <a:pt x="740" y="0"/>
                        </a:lnTo>
                        <a:lnTo>
                          <a:pt x="738" y="0"/>
                        </a:lnTo>
                        <a:lnTo>
                          <a:pt x="732" y="1"/>
                        </a:lnTo>
                        <a:lnTo>
                          <a:pt x="723" y="1"/>
                        </a:lnTo>
                        <a:lnTo>
                          <a:pt x="710" y="2"/>
                        </a:lnTo>
                        <a:lnTo>
                          <a:pt x="695" y="4"/>
                        </a:lnTo>
                        <a:lnTo>
                          <a:pt x="676" y="5"/>
                        </a:lnTo>
                        <a:lnTo>
                          <a:pt x="655" y="7"/>
                        </a:lnTo>
                        <a:lnTo>
                          <a:pt x="632" y="9"/>
                        </a:lnTo>
                        <a:lnTo>
                          <a:pt x="607" y="11"/>
                        </a:lnTo>
                        <a:lnTo>
                          <a:pt x="579" y="13"/>
                        </a:lnTo>
                        <a:lnTo>
                          <a:pt x="550" y="16"/>
                        </a:lnTo>
                        <a:lnTo>
                          <a:pt x="521" y="20"/>
                        </a:lnTo>
                        <a:lnTo>
                          <a:pt x="489" y="22"/>
                        </a:lnTo>
                        <a:lnTo>
                          <a:pt x="456" y="25"/>
                        </a:lnTo>
                        <a:lnTo>
                          <a:pt x="423" y="28"/>
                        </a:lnTo>
                        <a:lnTo>
                          <a:pt x="390" y="31"/>
                        </a:lnTo>
                        <a:lnTo>
                          <a:pt x="356" y="34"/>
                        </a:lnTo>
                        <a:lnTo>
                          <a:pt x="324" y="36"/>
                        </a:lnTo>
                        <a:lnTo>
                          <a:pt x="290" y="39"/>
                        </a:lnTo>
                        <a:lnTo>
                          <a:pt x="258" y="42"/>
                        </a:lnTo>
                        <a:lnTo>
                          <a:pt x="226" y="45"/>
                        </a:lnTo>
                        <a:lnTo>
                          <a:pt x="195" y="48"/>
                        </a:lnTo>
                        <a:lnTo>
                          <a:pt x="166" y="50"/>
                        </a:lnTo>
                        <a:lnTo>
                          <a:pt x="138" y="53"/>
                        </a:lnTo>
                        <a:lnTo>
                          <a:pt x="112" y="55"/>
                        </a:lnTo>
                        <a:lnTo>
                          <a:pt x="88" y="59"/>
                        </a:lnTo>
                        <a:lnTo>
                          <a:pt x="66" y="61"/>
                        </a:lnTo>
                        <a:lnTo>
                          <a:pt x="47" y="63"/>
                        </a:lnTo>
                        <a:lnTo>
                          <a:pt x="30" y="64"/>
                        </a:lnTo>
                        <a:lnTo>
                          <a:pt x="17" y="66"/>
                        </a:lnTo>
                        <a:lnTo>
                          <a:pt x="7" y="67"/>
                        </a:lnTo>
                        <a:lnTo>
                          <a:pt x="0" y="68"/>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14" name="Freeform 368"/>
                  <p:cNvSpPr>
                    <a:spLocks/>
                  </p:cNvSpPr>
                  <p:nvPr/>
                </p:nvSpPr>
                <p:spPr bwMode="auto">
                  <a:xfrm>
                    <a:off x="3452" y="2631"/>
                    <a:ext cx="178" cy="44"/>
                  </a:xfrm>
                  <a:custGeom>
                    <a:avLst/>
                    <a:gdLst>
                      <a:gd name="T0" fmla="*/ 0 w 536"/>
                      <a:gd name="T1" fmla="*/ 0 h 132"/>
                      <a:gd name="T2" fmla="*/ 1 w 536"/>
                      <a:gd name="T3" fmla="*/ 0 h 132"/>
                      <a:gd name="T4" fmla="*/ 4 w 536"/>
                      <a:gd name="T5" fmla="*/ 0 h 132"/>
                      <a:gd name="T6" fmla="*/ 9 w 536"/>
                      <a:gd name="T7" fmla="*/ 1 h 132"/>
                      <a:gd name="T8" fmla="*/ 15 w 536"/>
                      <a:gd name="T9" fmla="*/ 1 h 132"/>
                      <a:gd name="T10" fmla="*/ 23 w 536"/>
                      <a:gd name="T11" fmla="*/ 2 h 132"/>
                      <a:gd name="T12" fmla="*/ 33 w 536"/>
                      <a:gd name="T13" fmla="*/ 3 h 132"/>
                      <a:gd name="T14" fmla="*/ 44 w 536"/>
                      <a:gd name="T15" fmla="*/ 5 h 132"/>
                      <a:gd name="T16" fmla="*/ 55 w 536"/>
                      <a:gd name="T17" fmla="*/ 7 h 132"/>
                      <a:gd name="T18" fmla="*/ 68 w 536"/>
                      <a:gd name="T19" fmla="*/ 10 h 132"/>
                      <a:gd name="T20" fmla="*/ 82 w 536"/>
                      <a:gd name="T21" fmla="*/ 13 h 132"/>
                      <a:gd name="T22" fmla="*/ 97 w 536"/>
                      <a:gd name="T23" fmla="*/ 16 h 132"/>
                      <a:gd name="T24" fmla="*/ 113 w 536"/>
                      <a:gd name="T25" fmla="*/ 20 h 132"/>
                      <a:gd name="T26" fmla="*/ 129 w 536"/>
                      <a:gd name="T27" fmla="*/ 25 h 132"/>
                      <a:gd name="T28" fmla="*/ 145 w 536"/>
                      <a:gd name="T29" fmla="*/ 31 h 132"/>
                      <a:gd name="T30" fmla="*/ 161 w 536"/>
                      <a:gd name="T31" fmla="*/ 37 h 132"/>
                      <a:gd name="T32" fmla="*/ 178 w 536"/>
                      <a:gd name="T33" fmla="*/ 44 h 132"/>
                      <a:gd name="T34" fmla="*/ 177 w 536"/>
                      <a:gd name="T35" fmla="*/ 44 h 132"/>
                      <a:gd name="T36" fmla="*/ 175 w 536"/>
                      <a:gd name="T37" fmla="*/ 42 h 132"/>
                      <a:gd name="T38" fmla="*/ 171 w 536"/>
                      <a:gd name="T39" fmla="*/ 40 h 132"/>
                      <a:gd name="T40" fmla="*/ 166 w 536"/>
                      <a:gd name="T41" fmla="*/ 37 h 132"/>
                      <a:gd name="T42" fmla="*/ 159 w 536"/>
                      <a:gd name="T43" fmla="*/ 34 h 132"/>
                      <a:gd name="T44" fmla="*/ 151 w 536"/>
                      <a:gd name="T45" fmla="*/ 30 h 132"/>
                      <a:gd name="T46" fmla="*/ 141 w 536"/>
                      <a:gd name="T47" fmla="*/ 26 h 132"/>
                      <a:gd name="T48" fmla="*/ 130 w 536"/>
                      <a:gd name="T49" fmla="*/ 22 h 132"/>
                      <a:gd name="T50" fmla="*/ 118 w 536"/>
                      <a:gd name="T51" fmla="*/ 18 h 132"/>
                      <a:gd name="T52" fmla="*/ 105 w 536"/>
                      <a:gd name="T53" fmla="*/ 13 h 132"/>
                      <a:gd name="T54" fmla="*/ 90 w 536"/>
                      <a:gd name="T55" fmla="*/ 10 h 132"/>
                      <a:gd name="T56" fmla="*/ 74 w 536"/>
                      <a:gd name="T57" fmla="*/ 7 h 132"/>
                      <a:gd name="T58" fmla="*/ 57 w 536"/>
                      <a:gd name="T59" fmla="*/ 4 h 132"/>
                      <a:gd name="T60" fmla="*/ 39 w 536"/>
                      <a:gd name="T61" fmla="*/ 2 h 132"/>
                      <a:gd name="T62" fmla="*/ 20 w 536"/>
                      <a:gd name="T63" fmla="*/ 0 h 132"/>
                      <a:gd name="T64" fmla="*/ 0 w 536"/>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6" h="132">
                        <a:moveTo>
                          <a:pt x="0" y="0"/>
                        </a:moveTo>
                        <a:lnTo>
                          <a:pt x="3" y="0"/>
                        </a:lnTo>
                        <a:lnTo>
                          <a:pt x="13" y="1"/>
                        </a:lnTo>
                        <a:lnTo>
                          <a:pt x="27" y="2"/>
                        </a:lnTo>
                        <a:lnTo>
                          <a:pt x="46" y="4"/>
                        </a:lnTo>
                        <a:lnTo>
                          <a:pt x="70" y="6"/>
                        </a:lnTo>
                        <a:lnTo>
                          <a:pt x="99" y="10"/>
                        </a:lnTo>
                        <a:lnTo>
                          <a:pt x="132" y="16"/>
                        </a:lnTo>
                        <a:lnTo>
                          <a:pt x="167" y="21"/>
                        </a:lnTo>
                        <a:lnTo>
                          <a:pt x="206" y="29"/>
                        </a:lnTo>
                        <a:lnTo>
                          <a:pt x="248" y="38"/>
                        </a:lnTo>
                        <a:lnTo>
                          <a:pt x="293" y="48"/>
                        </a:lnTo>
                        <a:lnTo>
                          <a:pt x="339" y="61"/>
                        </a:lnTo>
                        <a:lnTo>
                          <a:pt x="387" y="75"/>
                        </a:lnTo>
                        <a:lnTo>
                          <a:pt x="436" y="92"/>
                        </a:lnTo>
                        <a:lnTo>
                          <a:pt x="485" y="110"/>
                        </a:lnTo>
                        <a:lnTo>
                          <a:pt x="536" y="132"/>
                        </a:lnTo>
                        <a:lnTo>
                          <a:pt x="534" y="131"/>
                        </a:lnTo>
                        <a:lnTo>
                          <a:pt x="526" y="125"/>
                        </a:lnTo>
                        <a:lnTo>
                          <a:pt x="515" y="119"/>
                        </a:lnTo>
                        <a:lnTo>
                          <a:pt x="499" y="111"/>
                        </a:lnTo>
                        <a:lnTo>
                          <a:pt x="478" y="101"/>
                        </a:lnTo>
                        <a:lnTo>
                          <a:pt x="454" y="89"/>
                        </a:lnTo>
                        <a:lnTo>
                          <a:pt x="425" y="77"/>
                        </a:lnTo>
                        <a:lnTo>
                          <a:pt x="392" y="65"/>
                        </a:lnTo>
                        <a:lnTo>
                          <a:pt x="355" y="53"/>
                        </a:lnTo>
                        <a:lnTo>
                          <a:pt x="315" y="40"/>
                        </a:lnTo>
                        <a:lnTo>
                          <a:pt x="271" y="29"/>
                        </a:lnTo>
                        <a:lnTo>
                          <a:pt x="224" y="20"/>
                        </a:lnTo>
                        <a:lnTo>
                          <a:pt x="173" y="11"/>
                        </a:lnTo>
                        <a:lnTo>
                          <a:pt x="118" y="5"/>
                        </a:lnTo>
                        <a:lnTo>
                          <a:pt x="61" y="1"/>
                        </a:lnTo>
                        <a:lnTo>
                          <a:pt x="0" y="0"/>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15" name="Freeform 369"/>
                  <p:cNvSpPr>
                    <a:spLocks/>
                  </p:cNvSpPr>
                  <p:nvPr/>
                </p:nvSpPr>
                <p:spPr bwMode="auto">
                  <a:xfrm>
                    <a:off x="3138" y="2651"/>
                    <a:ext cx="110" cy="34"/>
                  </a:xfrm>
                  <a:custGeom>
                    <a:avLst/>
                    <a:gdLst>
                      <a:gd name="T0" fmla="*/ 0 w 328"/>
                      <a:gd name="T1" fmla="*/ 10 h 102"/>
                      <a:gd name="T2" fmla="*/ 2 w 328"/>
                      <a:gd name="T3" fmla="*/ 34 h 102"/>
                      <a:gd name="T4" fmla="*/ 3 w 328"/>
                      <a:gd name="T5" fmla="*/ 33 h 102"/>
                      <a:gd name="T6" fmla="*/ 7 w 328"/>
                      <a:gd name="T7" fmla="*/ 32 h 102"/>
                      <a:gd name="T8" fmla="*/ 13 w 328"/>
                      <a:gd name="T9" fmla="*/ 29 h 102"/>
                      <a:gd name="T10" fmla="*/ 21 w 328"/>
                      <a:gd name="T11" fmla="*/ 26 h 102"/>
                      <a:gd name="T12" fmla="*/ 29 w 328"/>
                      <a:gd name="T13" fmla="*/ 22 h 102"/>
                      <a:gd name="T14" fmla="*/ 38 w 328"/>
                      <a:gd name="T15" fmla="*/ 19 h 102"/>
                      <a:gd name="T16" fmla="*/ 45 w 328"/>
                      <a:gd name="T17" fmla="*/ 16 h 102"/>
                      <a:gd name="T18" fmla="*/ 52 w 328"/>
                      <a:gd name="T19" fmla="*/ 13 h 102"/>
                      <a:gd name="T20" fmla="*/ 58 w 328"/>
                      <a:gd name="T21" fmla="*/ 11 h 102"/>
                      <a:gd name="T22" fmla="*/ 66 w 328"/>
                      <a:gd name="T23" fmla="*/ 9 h 102"/>
                      <a:gd name="T24" fmla="*/ 72 w 328"/>
                      <a:gd name="T25" fmla="*/ 8 h 102"/>
                      <a:gd name="T26" fmla="*/ 79 w 328"/>
                      <a:gd name="T27" fmla="*/ 7 h 102"/>
                      <a:gd name="T28" fmla="*/ 85 w 328"/>
                      <a:gd name="T29" fmla="*/ 6 h 102"/>
                      <a:gd name="T30" fmla="*/ 90 w 328"/>
                      <a:gd name="T31" fmla="*/ 6 h 102"/>
                      <a:gd name="T32" fmla="*/ 94 w 328"/>
                      <a:gd name="T33" fmla="*/ 6 h 102"/>
                      <a:gd name="T34" fmla="*/ 95 w 328"/>
                      <a:gd name="T35" fmla="*/ 6 h 102"/>
                      <a:gd name="T36" fmla="*/ 110 w 328"/>
                      <a:gd name="T37" fmla="*/ 0 h 102"/>
                      <a:gd name="T38" fmla="*/ 0 w 328"/>
                      <a:gd name="T39" fmla="*/ 1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8" h="102">
                        <a:moveTo>
                          <a:pt x="0" y="29"/>
                        </a:moveTo>
                        <a:lnTo>
                          <a:pt x="6" y="102"/>
                        </a:lnTo>
                        <a:lnTo>
                          <a:pt x="10" y="100"/>
                        </a:lnTo>
                        <a:lnTo>
                          <a:pt x="22" y="95"/>
                        </a:lnTo>
                        <a:lnTo>
                          <a:pt x="40" y="87"/>
                        </a:lnTo>
                        <a:lnTo>
                          <a:pt x="62" y="78"/>
                        </a:lnTo>
                        <a:lnTo>
                          <a:pt x="86" y="67"/>
                        </a:lnTo>
                        <a:lnTo>
                          <a:pt x="112" y="56"/>
                        </a:lnTo>
                        <a:lnTo>
                          <a:pt x="134" y="47"/>
                        </a:lnTo>
                        <a:lnTo>
                          <a:pt x="155" y="39"/>
                        </a:lnTo>
                        <a:lnTo>
                          <a:pt x="174" y="33"/>
                        </a:lnTo>
                        <a:lnTo>
                          <a:pt x="196" y="27"/>
                        </a:lnTo>
                        <a:lnTo>
                          <a:pt x="216" y="23"/>
                        </a:lnTo>
                        <a:lnTo>
                          <a:pt x="237" y="21"/>
                        </a:lnTo>
                        <a:lnTo>
                          <a:pt x="254" y="19"/>
                        </a:lnTo>
                        <a:lnTo>
                          <a:pt x="268" y="18"/>
                        </a:lnTo>
                        <a:lnTo>
                          <a:pt x="279" y="17"/>
                        </a:lnTo>
                        <a:lnTo>
                          <a:pt x="282" y="17"/>
                        </a:lnTo>
                        <a:lnTo>
                          <a:pt x="328" y="0"/>
                        </a:lnTo>
                        <a:lnTo>
                          <a:pt x="0" y="29"/>
                        </a:lnTo>
                        <a:close/>
                      </a:path>
                    </a:pathLst>
                  </a:custGeom>
                  <a:solidFill>
                    <a:srgbClr val="2BA3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916" name="Freeform 370"/>
                  <p:cNvSpPr>
                    <a:spLocks/>
                  </p:cNvSpPr>
                  <p:nvPr/>
                </p:nvSpPr>
                <p:spPr bwMode="auto">
                  <a:xfrm>
                    <a:off x="3175" y="2872"/>
                    <a:ext cx="204" cy="92"/>
                  </a:xfrm>
                  <a:custGeom>
                    <a:avLst/>
                    <a:gdLst>
                      <a:gd name="T0" fmla="*/ 1 w 612"/>
                      <a:gd name="T1" fmla="*/ 90 h 278"/>
                      <a:gd name="T2" fmla="*/ 7 w 612"/>
                      <a:gd name="T3" fmla="*/ 90 h 278"/>
                      <a:gd name="T4" fmla="*/ 15 w 612"/>
                      <a:gd name="T5" fmla="*/ 92 h 278"/>
                      <a:gd name="T6" fmla="*/ 24 w 612"/>
                      <a:gd name="T7" fmla="*/ 92 h 278"/>
                      <a:gd name="T8" fmla="*/ 31 w 612"/>
                      <a:gd name="T9" fmla="*/ 90 h 278"/>
                      <a:gd name="T10" fmla="*/ 43 w 612"/>
                      <a:gd name="T11" fmla="*/ 85 h 278"/>
                      <a:gd name="T12" fmla="*/ 58 w 612"/>
                      <a:gd name="T13" fmla="*/ 80 h 278"/>
                      <a:gd name="T14" fmla="*/ 69 w 612"/>
                      <a:gd name="T15" fmla="*/ 76 h 278"/>
                      <a:gd name="T16" fmla="*/ 74 w 612"/>
                      <a:gd name="T17" fmla="*/ 73 h 278"/>
                      <a:gd name="T18" fmla="*/ 85 w 612"/>
                      <a:gd name="T19" fmla="*/ 67 h 278"/>
                      <a:gd name="T20" fmla="*/ 98 w 612"/>
                      <a:gd name="T21" fmla="*/ 58 h 278"/>
                      <a:gd name="T22" fmla="*/ 111 w 612"/>
                      <a:gd name="T23" fmla="*/ 51 h 278"/>
                      <a:gd name="T24" fmla="*/ 121 w 612"/>
                      <a:gd name="T25" fmla="*/ 47 h 278"/>
                      <a:gd name="T26" fmla="*/ 134 w 612"/>
                      <a:gd name="T27" fmla="*/ 40 h 278"/>
                      <a:gd name="T28" fmla="*/ 147 w 612"/>
                      <a:gd name="T29" fmla="*/ 32 h 278"/>
                      <a:gd name="T30" fmla="*/ 155 w 612"/>
                      <a:gd name="T31" fmla="*/ 27 h 278"/>
                      <a:gd name="T32" fmla="*/ 183 w 612"/>
                      <a:gd name="T33" fmla="*/ 15 h 278"/>
                      <a:gd name="T34" fmla="*/ 204 w 612"/>
                      <a:gd name="T35" fmla="*/ 0 h 278"/>
                      <a:gd name="T36" fmla="*/ 202 w 612"/>
                      <a:gd name="T37" fmla="*/ 0 h 278"/>
                      <a:gd name="T38" fmla="*/ 197 w 612"/>
                      <a:gd name="T39" fmla="*/ 1 h 278"/>
                      <a:gd name="T40" fmla="*/ 192 w 612"/>
                      <a:gd name="T41" fmla="*/ 3 h 278"/>
                      <a:gd name="T42" fmla="*/ 187 w 612"/>
                      <a:gd name="T43" fmla="*/ 5 h 278"/>
                      <a:gd name="T44" fmla="*/ 182 w 612"/>
                      <a:gd name="T45" fmla="*/ 8 h 278"/>
                      <a:gd name="T46" fmla="*/ 173 w 612"/>
                      <a:gd name="T47" fmla="*/ 13 h 278"/>
                      <a:gd name="T48" fmla="*/ 164 w 612"/>
                      <a:gd name="T49" fmla="*/ 17 h 278"/>
                      <a:gd name="T50" fmla="*/ 158 w 612"/>
                      <a:gd name="T51" fmla="*/ 20 h 278"/>
                      <a:gd name="T52" fmla="*/ 152 w 612"/>
                      <a:gd name="T53" fmla="*/ 23 h 278"/>
                      <a:gd name="T54" fmla="*/ 138 w 612"/>
                      <a:gd name="T55" fmla="*/ 31 h 278"/>
                      <a:gd name="T56" fmla="*/ 118 w 612"/>
                      <a:gd name="T57" fmla="*/ 41 h 278"/>
                      <a:gd name="T58" fmla="*/ 95 w 612"/>
                      <a:gd name="T59" fmla="*/ 54 h 278"/>
                      <a:gd name="T60" fmla="*/ 69 w 612"/>
                      <a:gd name="T61" fmla="*/ 66 h 278"/>
                      <a:gd name="T62" fmla="*/ 44 w 612"/>
                      <a:gd name="T63" fmla="*/ 77 h 278"/>
                      <a:gd name="T64" fmla="*/ 20 w 612"/>
                      <a:gd name="T65" fmla="*/ 85 h 278"/>
                      <a:gd name="T66" fmla="*/ 0 w 612"/>
                      <a:gd name="T67" fmla="*/ 89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2" h="278">
                        <a:moveTo>
                          <a:pt x="0" y="270"/>
                        </a:moveTo>
                        <a:lnTo>
                          <a:pt x="3" y="271"/>
                        </a:lnTo>
                        <a:lnTo>
                          <a:pt x="10" y="272"/>
                        </a:lnTo>
                        <a:lnTo>
                          <a:pt x="20" y="273"/>
                        </a:lnTo>
                        <a:lnTo>
                          <a:pt x="32" y="275"/>
                        </a:lnTo>
                        <a:lnTo>
                          <a:pt x="46" y="277"/>
                        </a:lnTo>
                        <a:lnTo>
                          <a:pt x="60" y="278"/>
                        </a:lnTo>
                        <a:lnTo>
                          <a:pt x="72" y="277"/>
                        </a:lnTo>
                        <a:lnTo>
                          <a:pt x="82" y="276"/>
                        </a:lnTo>
                        <a:lnTo>
                          <a:pt x="93" y="272"/>
                        </a:lnTo>
                        <a:lnTo>
                          <a:pt x="109" y="266"/>
                        </a:lnTo>
                        <a:lnTo>
                          <a:pt x="130" y="258"/>
                        </a:lnTo>
                        <a:lnTo>
                          <a:pt x="151" y="250"/>
                        </a:lnTo>
                        <a:lnTo>
                          <a:pt x="173" y="242"/>
                        </a:lnTo>
                        <a:lnTo>
                          <a:pt x="191" y="234"/>
                        </a:lnTo>
                        <a:lnTo>
                          <a:pt x="207" y="229"/>
                        </a:lnTo>
                        <a:lnTo>
                          <a:pt x="215" y="224"/>
                        </a:lnTo>
                        <a:lnTo>
                          <a:pt x="223" y="220"/>
                        </a:lnTo>
                        <a:lnTo>
                          <a:pt x="236" y="212"/>
                        </a:lnTo>
                        <a:lnTo>
                          <a:pt x="254" y="201"/>
                        </a:lnTo>
                        <a:lnTo>
                          <a:pt x="274" y="189"/>
                        </a:lnTo>
                        <a:lnTo>
                          <a:pt x="295" y="176"/>
                        </a:lnTo>
                        <a:lnTo>
                          <a:pt x="315" y="165"/>
                        </a:lnTo>
                        <a:lnTo>
                          <a:pt x="334" y="155"/>
                        </a:lnTo>
                        <a:lnTo>
                          <a:pt x="348" y="149"/>
                        </a:lnTo>
                        <a:lnTo>
                          <a:pt x="364" y="142"/>
                        </a:lnTo>
                        <a:lnTo>
                          <a:pt x="382" y="132"/>
                        </a:lnTo>
                        <a:lnTo>
                          <a:pt x="402" y="121"/>
                        </a:lnTo>
                        <a:lnTo>
                          <a:pt x="422" y="109"/>
                        </a:lnTo>
                        <a:lnTo>
                          <a:pt x="441" y="97"/>
                        </a:lnTo>
                        <a:lnTo>
                          <a:pt x="456" y="88"/>
                        </a:lnTo>
                        <a:lnTo>
                          <a:pt x="466" y="81"/>
                        </a:lnTo>
                        <a:lnTo>
                          <a:pt x="470" y="79"/>
                        </a:lnTo>
                        <a:lnTo>
                          <a:pt x="549" y="45"/>
                        </a:lnTo>
                        <a:lnTo>
                          <a:pt x="574" y="20"/>
                        </a:lnTo>
                        <a:lnTo>
                          <a:pt x="612" y="0"/>
                        </a:lnTo>
                        <a:lnTo>
                          <a:pt x="610" y="0"/>
                        </a:lnTo>
                        <a:lnTo>
                          <a:pt x="606" y="1"/>
                        </a:lnTo>
                        <a:lnTo>
                          <a:pt x="600" y="2"/>
                        </a:lnTo>
                        <a:lnTo>
                          <a:pt x="591" y="4"/>
                        </a:lnTo>
                        <a:lnTo>
                          <a:pt x="583" y="6"/>
                        </a:lnTo>
                        <a:lnTo>
                          <a:pt x="575" y="8"/>
                        </a:lnTo>
                        <a:lnTo>
                          <a:pt x="568" y="11"/>
                        </a:lnTo>
                        <a:lnTo>
                          <a:pt x="562" y="14"/>
                        </a:lnTo>
                        <a:lnTo>
                          <a:pt x="554" y="18"/>
                        </a:lnTo>
                        <a:lnTo>
                          <a:pt x="545" y="24"/>
                        </a:lnTo>
                        <a:lnTo>
                          <a:pt x="532" y="32"/>
                        </a:lnTo>
                        <a:lnTo>
                          <a:pt x="518" y="39"/>
                        </a:lnTo>
                        <a:lnTo>
                          <a:pt x="505" y="45"/>
                        </a:lnTo>
                        <a:lnTo>
                          <a:pt x="492" y="52"/>
                        </a:lnTo>
                        <a:lnTo>
                          <a:pt x="482" y="57"/>
                        </a:lnTo>
                        <a:lnTo>
                          <a:pt x="473" y="60"/>
                        </a:lnTo>
                        <a:lnTo>
                          <a:pt x="467" y="63"/>
                        </a:lnTo>
                        <a:lnTo>
                          <a:pt x="455" y="71"/>
                        </a:lnTo>
                        <a:lnTo>
                          <a:pt x="436" y="81"/>
                        </a:lnTo>
                        <a:lnTo>
                          <a:pt x="413" y="93"/>
                        </a:lnTo>
                        <a:lnTo>
                          <a:pt x="385" y="109"/>
                        </a:lnTo>
                        <a:lnTo>
                          <a:pt x="354" y="125"/>
                        </a:lnTo>
                        <a:lnTo>
                          <a:pt x="321" y="143"/>
                        </a:lnTo>
                        <a:lnTo>
                          <a:pt x="285" y="162"/>
                        </a:lnTo>
                        <a:lnTo>
                          <a:pt x="247" y="180"/>
                        </a:lnTo>
                        <a:lnTo>
                          <a:pt x="208" y="198"/>
                        </a:lnTo>
                        <a:lnTo>
                          <a:pt x="170" y="215"/>
                        </a:lnTo>
                        <a:lnTo>
                          <a:pt x="132" y="232"/>
                        </a:lnTo>
                        <a:lnTo>
                          <a:pt x="95" y="245"/>
                        </a:lnTo>
                        <a:lnTo>
                          <a:pt x="60" y="256"/>
                        </a:lnTo>
                        <a:lnTo>
                          <a:pt x="28" y="265"/>
                        </a:lnTo>
                        <a:lnTo>
                          <a:pt x="0" y="27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grpSp>
      </p:grpSp>
      <p:grpSp>
        <p:nvGrpSpPr>
          <p:cNvPr id="339325" name="Group 381"/>
          <p:cNvGrpSpPr>
            <a:grpSpLocks/>
          </p:cNvGrpSpPr>
          <p:nvPr/>
        </p:nvGrpSpPr>
        <p:grpSpPr bwMode="auto">
          <a:xfrm>
            <a:off x="4894594" y="2614190"/>
            <a:ext cx="3240088" cy="2853740"/>
            <a:chOff x="3379" y="1832"/>
            <a:chExt cx="2041" cy="1840"/>
          </a:xfrm>
        </p:grpSpPr>
        <p:sp>
          <p:nvSpPr>
            <p:cNvPr id="336905" name="AutoShape 9"/>
            <p:cNvSpPr>
              <a:spLocks noChangeArrowheads="1"/>
            </p:cNvSpPr>
            <p:nvPr/>
          </p:nvSpPr>
          <p:spPr bwMode="auto">
            <a:xfrm>
              <a:off x="4014" y="1832"/>
              <a:ext cx="816" cy="480"/>
            </a:xfrm>
            <a:prstGeom prst="downArrow">
              <a:avLst>
                <a:gd name="adj1" fmla="val 50000"/>
                <a:gd name="adj2" fmla="val 25000"/>
              </a:avLst>
            </a:prstGeom>
            <a:solidFill>
              <a:srgbClr val="FFFF99"/>
            </a:solidFill>
            <a:ln w="38100">
              <a:solidFill>
                <a:srgbClr val="000066"/>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grpSp>
          <p:nvGrpSpPr>
            <p:cNvPr id="28688" name="Group 378"/>
            <p:cNvGrpSpPr>
              <a:grpSpLocks/>
            </p:cNvGrpSpPr>
            <p:nvPr/>
          </p:nvGrpSpPr>
          <p:grpSpPr bwMode="auto">
            <a:xfrm>
              <a:off x="3379" y="2523"/>
              <a:ext cx="2041" cy="1149"/>
              <a:chOff x="3424" y="2523"/>
              <a:chExt cx="2041" cy="1149"/>
            </a:xfrm>
          </p:grpSpPr>
          <p:grpSp>
            <p:nvGrpSpPr>
              <p:cNvPr id="28689" name="Group 374"/>
              <p:cNvGrpSpPr>
                <a:grpSpLocks/>
              </p:cNvGrpSpPr>
              <p:nvPr/>
            </p:nvGrpSpPr>
            <p:grpSpPr bwMode="auto">
              <a:xfrm>
                <a:off x="3424" y="2523"/>
                <a:ext cx="848" cy="1149"/>
                <a:chOff x="3424" y="2795"/>
                <a:chExt cx="848" cy="1149"/>
              </a:xfrm>
            </p:grpSpPr>
            <p:sp>
              <p:nvSpPr>
                <p:cNvPr id="336912" name="Text Box 16"/>
                <p:cNvSpPr txBox="1">
                  <a:spLocks noChangeArrowheads="1"/>
                </p:cNvSpPr>
                <p:nvPr/>
              </p:nvSpPr>
              <p:spPr bwMode="auto">
                <a:xfrm>
                  <a:off x="3456" y="3408"/>
                  <a:ext cx="816" cy="5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400" dirty="0">
                      <a:solidFill>
                        <a:srgbClr val="000066"/>
                      </a:solidFill>
                      <a:cs typeface="+mn-cs"/>
                    </a:rPr>
                    <a:t>costo</a:t>
                  </a:r>
                </a:p>
                <a:p>
                  <a:pPr>
                    <a:defRPr/>
                  </a:pPr>
                  <a:r>
                    <a:rPr lang="it-IT" sz="2400" dirty="0">
                      <a:solidFill>
                        <a:srgbClr val="000066"/>
                      </a:solidFill>
                      <a:cs typeface="+mn-cs"/>
                    </a:rPr>
                    <a:t>€ </a:t>
                  </a:r>
                  <a:r>
                    <a:rPr lang="it-IT" sz="2400" dirty="0" smtClean="0">
                      <a:solidFill>
                        <a:srgbClr val="000066"/>
                      </a:solidFill>
                      <a:cs typeface="+mn-cs"/>
                    </a:rPr>
                    <a:t>1.000</a:t>
                  </a:r>
                  <a:endParaRPr lang="it-IT" sz="2400" dirty="0">
                    <a:solidFill>
                      <a:srgbClr val="000066"/>
                    </a:solidFill>
                    <a:cs typeface="+mn-cs"/>
                  </a:endParaRPr>
                </a:p>
              </p:txBody>
            </p:sp>
            <p:grpSp>
              <p:nvGrpSpPr>
                <p:cNvPr id="28737" name="Group 17"/>
                <p:cNvGrpSpPr>
                  <a:grpSpLocks noChangeAspect="1"/>
                </p:cNvGrpSpPr>
                <p:nvPr/>
              </p:nvGrpSpPr>
              <p:grpSpPr bwMode="auto">
                <a:xfrm>
                  <a:off x="3424" y="2795"/>
                  <a:ext cx="833" cy="625"/>
                  <a:chOff x="4286" y="2704"/>
                  <a:chExt cx="1157" cy="883"/>
                </a:xfrm>
              </p:grpSpPr>
              <p:sp>
                <p:nvSpPr>
                  <p:cNvPr id="28738" name="AutoShape 18"/>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8739" name="Freeform 19"/>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28740" name="Freeform 20"/>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41" name="Freeform 21"/>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42" name="Freeform 22"/>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43" name="Freeform 23"/>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44" name="Freeform 24"/>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45" name="Freeform 25"/>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46" name="Freeform 26"/>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47" name="Freeform 27"/>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48" name="Freeform 28"/>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49" name="Freeform 29"/>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0" name="Freeform 30"/>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1" name="Freeform 31"/>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2" name="Freeform 32"/>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3" name="Freeform 33"/>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4" name="Freeform 34"/>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5" name="Freeform 35"/>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6" name="Freeform 36"/>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7" name="Freeform 37"/>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8" name="Freeform 38"/>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59" name="Freeform 39"/>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0" name="Freeform 40"/>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1" name="Freeform 41"/>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2" name="Freeform 42"/>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3" name="Freeform 43"/>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4" name="Freeform 44"/>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5" name="Freeform 45"/>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6" name="Freeform 46"/>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7" name="Freeform 47"/>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8" name="Freeform 48"/>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69" name="Freeform 49"/>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0" name="Freeform 50"/>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1" name="Freeform 51"/>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2" name="Freeform 52"/>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3" name="Freeform 53"/>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4" name="Freeform 54"/>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5" name="Freeform 55"/>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6" name="Freeform 56"/>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7" name="Freeform 57"/>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8" name="Freeform 58"/>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79" name="Freeform 59"/>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0" name="Freeform 60"/>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1" name="Freeform 61"/>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2" name="Freeform 62"/>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3" name="Freeform 63"/>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4" name="Freeform 64"/>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5" name="Freeform 65"/>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6" name="Freeform 66"/>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7" name="Freeform 67"/>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8" name="Freeform 68"/>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89" name="Freeform 69"/>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0" name="Freeform 70"/>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1" name="Freeform 71"/>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2" name="Freeform 72"/>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3" name="Freeform 73"/>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4" name="Freeform 74"/>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5" name="Freeform 75"/>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6" name="Freeform 76"/>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7" name="Freeform 77"/>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8" name="Freeform 78"/>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99" name="Freeform 79"/>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00" name="Freeform 80"/>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01" name="Freeform 81"/>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02" name="Freeform 82"/>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03" name="Freeform 83"/>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04" name="Freeform 84"/>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28805" name="Freeform 85"/>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06" name="Freeform 86"/>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07" name="Freeform 87"/>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28808" name="Freeform 88"/>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09" name="Freeform 89"/>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0" name="Freeform 90"/>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1" name="Freeform 91"/>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2" name="Freeform 92"/>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3" name="Freeform 93"/>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4" name="Freeform 94"/>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5" name="Freeform 95"/>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6" name="Freeform 96"/>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7" name="Freeform 97"/>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8" name="Freeform 98"/>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19" name="Freeform 99"/>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0" name="Freeform 100"/>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1" name="Freeform 101"/>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2" name="Freeform 102"/>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3" name="Freeform 103"/>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4" name="Freeform 104"/>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5" name="Freeform 105"/>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6" name="Freeform 106"/>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7" name="Freeform 107"/>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8" name="Freeform 108"/>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29" name="Freeform 109"/>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0" name="Freeform 110"/>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1" name="Freeform 111"/>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2" name="Freeform 112"/>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3" name="Freeform 113"/>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4" name="Freeform 114"/>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5" name="Freeform 115"/>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6" name="Freeform 116"/>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7" name="Freeform 117"/>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8" name="Freeform 118"/>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39" name="Freeform 119"/>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0" name="Freeform 120"/>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1" name="Freeform 121"/>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2" name="Freeform 122"/>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3" name="Freeform 123"/>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4" name="Freeform 124"/>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5" name="Freeform 125"/>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6" name="Freeform 126"/>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7" name="Freeform 127"/>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8" name="Freeform 128"/>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49" name="Freeform 129"/>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0" name="Freeform 130"/>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1" name="Freeform 131"/>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2" name="Freeform 132"/>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3" name="Freeform 133"/>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4" name="Freeform 134"/>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5" name="Freeform 135"/>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6" name="Freeform 136"/>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7" name="Freeform 137"/>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8" name="Freeform 138"/>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59" name="Freeform 139"/>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60" name="Freeform 140"/>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61" name="Freeform 141"/>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62" name="Freeform 142"/>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63" name="Freeform 143"/>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64" name="Freeform 144"/>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65" name="Freeform 145"/>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66" name="Freeform 146"/>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867" name="Freeform 147"/>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grpSp>
            <p:nvGrpSpPr>
              <p:cNvPr id="28690" name="Group 375"/>
              <p:cNvGrpSpPr>
                <a:grpSpLocks/>
              </p:cNvGrpSpPr>
              <p:nvPr/>
            </p:nvGrpSpPr>
            <p:grpSpPr bwMode="auto">
              <a:xfrm>
                <a:off x="4649" y="2568"/>
                <a:ext cx="816" cy="1075"/>
                <a:chOff x="4649" y="2840"/>
                <a:chExt cx="816" cy="1075"/>
              </a:xfrm>
            </p:grpSpPr>
            <p:sp>
              <p:nvSpPr>
                <p:cNvPr id="336914" name="Text Box 18"/>
                <p:cNvSpPr txBox="1">
                  <a:spLocks noChangeArrowheads="1"/>
                </p:cNvSpPr>
                <p:nvPr/>
              </p:nvSpPr>
              <p:spPr bwMode="auto">
                <a:xfrm>
                  <a:off x="4649" y="3385"/>
                  <a:ext cx="816" cy="5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400">
                      <a:solidFill>
                        <a:srgbClr val="000066"/>
                      </a:solidFill>
                      <a:cs typeface="+mn-cs"/>
                    </a:rPr>
                    <a:t>costo</a:t>
                  </a:r>
                </a:p>
                <a:p>
                  <a:pPr>
                    <a:defRPr/>
                  </a:pPr>
                  <a:r>
                    <a:rPr lang="it-IT" sz="2400">
                      <a:solidFill>
                        <a:srgbClr val="000066"/>
                      </a:solidFill>
                      <a:cs typeface="+mn-cs"/>
                    </a:rPr>
                    <a:t>€ 500</a:t>
                  </a:r>
                </a:p>
              </p:txBody>
            </p:sp>
            <p:grpSp>
              <p:nvGrpSpPr>
                <p:cNvPr id="28692" name="Group 282"/>
                <p:cNvGrpSpPr>
                  <a:grpSpLocks noChangeAspect="1"/>
                </p:cNvGrpSpPr>
                <p:nvPr/>
              </p:nvGrpSpPr>
              <p:grpSpPr bwMode="auto">
                <a:xfrm>
                  <a:off x="4649" y="2840"/>
                  <a:ext cx="714" cy="436"/>
                  <a:chOff x="3061" y="2603"/>
                  <a:chExt cx="681" cy="402"/>
                </a:xfrm>
              </p:grpSpPr>
              <p:sp>
                <p:nvSpPr>
                  <p:cNvPr id="28693" name="AutoShape 283"/>
                  <p:cNvSpPr>
                    <a:spLocks noChangeAspect="1" noChangeArrowheads="1" noTextEdit="1"/>
                  </p:cNvSpPr>
                  <p:nvPr/>
                </p:nvSpPr>
                <p:spPr bwMode="auto">
                  <a:xfrm>
                    <a:off x="3061" y="2603"/>
                    <a:ext cx="681" cy="4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28694" name="Freeform 284"/>
                  <p:cNvSpPr>
                    <a:spLocks/>
                  </p:cNvSpPr>
                  <p:nvPr/>
                </p:nvSpPr>
                <p:spPr bwMode="auto">
                  <a:xfrm>
                    <a:off x="3061" y="2603"/>
                    <a:ext cx="681" cy="397"/>
                  </a:xfrm>
                  <a:custGeom>
                    <a:avLst/>
                    <a:gdLst>
                      <a:gd name="T0" fmla="*/ 665 w 2043"/>
                      <a:gd name="T1" fmla="*/ 91 h 1191"/>
                      <a:gd name="T2" fmla="*/ 645 w 2043"/>
                      <a:gd name="T3" fmla="*/ 79 h 1191"/>
                      <a:gd name="T4" fmla="*/ 620 w 2043"/>
                      <a:gd name="T5" fmla="*/ 68 h 1191"/>
                      <a:gd name="T6" fmla="*/ 597 w 2043"/>
                      <a:gd name="T7" fmla="*/ 59 h 1191"/>
                      <a:gd name="T8" fmla="*/ 579 w 2043"/>
                      <a:gd name="T9" fmla="*/ 50 h 1191"/>
                      <a:gd name="T10" fmla="*/ 543 w 2043"/>
                      <a:gd name="T11" fmla="*/ 34 h 1191"/>
                      <a:gd name="T12" fmla="*/ 505 w 2043"/>
                      <a:gd name="T13" fmla="*/ 22 h 1191"/>
                      <a:gd name="T14" fmla="*/ 466 w 2043"/>
                      <a:gd name="T15" fmla="*/ 13 h 1191"/>
                      <a:gd name="T16" fmla="*/ 429 w 2043"/>
                      <a:gd name="T17" fmla="*/ 7 h 1191"/>
                      <a:gd name="T18" fmla="*/ 395 w 2043"/>
                      <a:gd name="T19" fmla="*/ 3 h 1191"/>
                      <a:gd name="T20" fmla="*/ 362 w 2043"/>
                      <a:gd name="T21" fmla="*/ 1 h 1191"/>
                      <a:gd name="T22" fmla="*/ 350 w 2043"/>
                      <a:gd name="T23" fmla="*/ 0 h 1191"/>
                      <a:gd name="T24" fmla="*/ 333 w 2043"/>
                      <a:gd name="T25" fmla="*/ 1 h 1191"/>
                      <a:gd name="T26" fmla="*/ 308 w 2043"/>
                      <a:gd name="T27" fmla="*/ 2 h 1191"/>
                      <a:gd name="T28" fmla="*/ 285 w 2043"/>
                      <a:gd name="T29" fmla="*/ 3 h 1191"/>
                      <a:gd name="T30" fmla="*/ 266 w 2043"/>
                      <a:gd name="T31" fmla="*/ 6 h 1191"/>
                      <a:gd name="T32" fmla="*/ 211 w 2043"/>
                      <a:gd name="T33" fmla="*/ 11 h 1191"/>
                      <a:gd name="T34" fmla="*/ 129 w 2043"/>
                      <a:gd name="T35" fmla="*/ 19 h 1191"/>
                      <a:gd name="T36" fmla="*/ 53 w 2043"/>
                      <a:gd name="T37" fmla="*/ 26 h 1191"/>
                      <a:gd name="T38" fmla="*/ 39 w 2043"/>
                      <a:gd name="T39" fmla="*/ 67 h 1191"/>
                      <a:gd name="T40" fmla="*/ 17 w 2043"/>
                      <a:gd name="T41" fmla="*/ 83 h 1191"/>
                      <a:gd name="T42" fmla="*/ 1 w 2043"/>
                      <a:gd name="T43" fmla="*/ 101 h 1191"/>
                      <a:gd name="T44" fmla="*/ 2 w 2043"/>
                      <a:gd name="T45" fmla="*/ 143 h 1191"/>
                      <a:gd name="T46" fmla="*/ 39 w 2043"/>
                      <a:gd name="T47" fmla="*/ 335 h 1191"/>
                      <a:gd name="T48" fmla="*/ 57 w 2043"/>
                      <a:gd name="T49" fmla="*/ 388 h 1191"/>
                      <a:gd name="T50" fmla="*/ 67 w 2043"/>
                      <a:gd name="T51" fmla="*/ 392 h 1191"/>
                      <a:gd name="T52" fmla="*/ 70 w 2043"/>
                      <a:gd name="T53" fmla="*/ 393 h 1191"/>
                      <a:gd name="T54" fmla="*/ 92 w 2043"/>
                      <a:gd name="T55" fmla="*/ 397 h 1191"/>
                      <a:gd name="T56" fmla="*/ 117 w 2043"/>
                      <a:gd name="T57" fmla="*/ 394 h 1191"/>
                      <a:gd name="T58" fmla="*/ 140 w 2043"/>
                      <a:gd name="T59" fmla="*/ 388 h 1191"/>
                      <a:gd name="T60" fmla="*/ 168 w 2043"/>
                      <a:gd name="T61" fmla="*/ 377 h 1191"/>
                      <a:gd name="T62" fmla="*/ 232 w 2043"/>
                      <a:gd name="T63" fmla="*/ 346 h 1191"/>
                      <a:gd name="T64" fmla="*/ 299 w 2043"/>
                      <a:gd name="T65" fmla="*/ 313 h 1191"/>
                      <a:gd name="T66" fmla="*/ 330 w 2043"/>
                      <a:gd name="T67" fmla="*/ 301 h 1191"/>
                      <a:gd name="T68" fmla="*/ 337 w 2043"/>
                      <a:gd name="T69" fmla="*/ 301 h 1191"/>
                      <a:gd name="T70" fmla="*/ 347 w 2043"/>
                      <a:gd name="T71" fmla="*/ 300 h 1191"/>
                      <a:gd name="T72" fmla="*/ 353 w 2043"/>
                      <a:gd name="T73" fmla="*/ 302 h 1191"/>
                      <a:gd name="T74" fmla="*/ 372 w 2043"/>
                      <a:gd name="T75" fmla="*/ 310 h 1191"/>
                      <a:gd name="T76" fmla="*/ 402 w 2043"/>
                      <a:gd name="T77" fmla="*/ 323 h 1191"/>
                      <a:gd name="T78" fmla="*/ 448 w 2043"/>
                      <a:gd name="T79" fmla="*/ 342 h 1191"/>
                      <a:gd name="T80" fmla="*/ 471 w 2043"/>
                      <a:gd name="T81" fmla="*/ 351 h 1191"/>
                      <a:gd name="T82" fmla="*/ 492 w 2043"/>
                      <a:gd name="T83" fmla="*/ 360 h 1191"/>
                      <a:gd name="T84" fmla="*/ 504 w 2043"/>
                      <a:gd name="T85" fmla="*/ 365 h 1191"/>
                      <a:gd name="T86" fmla="*/ 529 w 2043"/>
                      <a:gd name="T87" fmla="*/ 376 h 1191"/>
                      <a:gd name="T88" fmla="*/ 560 w 2043"/>
                      <a:gd name="T89" fmla="*/ 386 h 1191"/>
                      <a:gd name="T90" fmla="*/ 584 w 2043"/>
                      <a:gd name="T91" fmla="*/ 391 h 1191"/>
                      <a:gd name="T92" fmla="*/ 603 w 2043"/>
                      <a:gd name="T93" fmla="*/ 388 h 1191"/>
                      <a:gd name="T94" fmla="*/ 622 w 2043"/>
                      <a:gd name="T95" fmla="*/ 393 h 1191"/>
                      <a:gd name="T96" fmla="*/ 643 w 2043"/>
                      <a:gd name="T97" fmla="*/ 391 h 1191"/>
                      <a:gd name="T98" fmla="*/ 673 w 2043"/>
                      <a:gd name="T99" fmla="*/ 287 h 1191"/>
                      <a:gd name="T100" fmla="*/ 681 w 2043"/>
                      <a:gd name="T101" fmla="*/ 141 h 11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3" h="1191">
                        <a:moveTo>
                          <a:pt x="2042" y="334"/>
                        </a:moveTo>
                        <a:lnTo>
                          <a:pt x="2041" y="304"/>
                        </a:lnTo>
                        <a:lnTo>
                          <a:pt x="2015" y="286"/>
                        </a:lnTo>
                        <a:lnTo>
                          <a:pt x="2005" y="279"/>
                        </a:lnTo>
                        <a:lnTo>
                          <a:pt x="1995" y="273"/>
                        </a:lnTo>
                        <a:lnTo>
                          <a:pt x="1984" y="266"/>
                        </a:lnTo>
                        <a:lnTo>
                          <a:pt x="1972" y="259"/>
                        </a:lnTo>
                        <a:lnTo>
                          <a:pt x="1960" y="253"/>
                        </a:lnTo>
                        <a:lnTo>
                          <a:pt x="1948" y="245"/>
                        </a:lnTo>
                        <a:lnTo>
                          <a:pt x="1934" y="238"/>
                        </a:lnTo>
                        <a:lnTo>
                          <a:pt x="1921" y="232"/>
                        </a:lnTo>
                        <a:lnTo>
                          <a:pt x="1907" y="225"/>
                        </a:lnTo>
                        <a:lnTo>
                          <a:pt x="1891" y="218"/>
                        </a:lnTo>
                        <a:lnTo>
                          <a:pt x="1876" y="211"/>
                        </a:lnTo>
                        <a:lnTo>
                          <a:pt x="1860" y="204"/>
                        </a:lnTo>
                        <a:lnTo>
                          <a:pt x="1844" y="198"/>
                        </a:lnTo>
                        <a:lnTo>
                          <a:pt x="1828" y="191"/>
                        </a:lnTo>
                        <a:lnTo>
                          <a:pt x="1810" y="185"/>
                        </a:lnTo>
                        <a:lnTo>
                          <a:pt x="1793" y="178"/>
                        </a:lnTo>
                        <a:lnTo>
                          <a:pt x="1791" y="177"/>
                        </a:lnTo>
                        <a:lnTo>
                          <a:pt x="1788" y="176"/>
                        </a:lnTo>
                        <a:lnTo>
                          <a:pt x="1784" y="173"/>
                        </a:lnTo>
                        <a:lnTo>
                          <a:pt x="1781" y="172"/>
                        </a:lnTo>
                        <a:lnTo>
                          <a:pt x="1760" y="161"/>
                        </a:lnTo>
                        <a:lnTo>
                          <a:pt x="1738" y="150"/>
                        </a:lnTo>
                        <a:lnTo>
                          <a:pt x="1717" y="140"/>
                        </a:lnTo>
                        <a:lnTo>
                          <a:pt x="1694" y="129"/>
                        </a:lnTo>
                        <a:lnTo>
                          <a:pt x="1673" y="120"/>
                        </a:lnTo>
                        <a:lnTo>
                          <a:pt x="1650" y="111"/>
                        </a:lnTo>
                        <a:lnTo>
                          <a:pt x="1628" y="102"/>
                        </a:lnTo>
                        <a:lnTo>
                          <a:pt x="1605" y="93"/>
                        </a:lnTo>
                        <a:lnTo>
                          <a:pt x="1581" y="86"/>
                        </a:lnTo>
                        <a:lnTo>
                          <a:pt x="1559" y="79"/>
                        </a:lnTo>
                        <a:lnTo>
                          <a:pt x="1536" y="72"/>
                        </a:lnTo>
                        <a:lnTo>
                          <a:pt x="1514" y="66"/>
                        </a:lnTo>
                        <a:lnTo>
                          <a:pt x="1490" y="60"/>
                        </a:lnTo>
                        <a:lnTo>
                          <a:pt x="1468" y="53"/>
                        </a:lnTo>
                        <a:lnTo>
                          <a:pt x="1445" y="48"/>
                        </a:lnTo>
                        <a:lnTo>
                          <a:pt x="1423" y="43"/>
                        </a:lnTo>
                        <a:lnTo>
                          <a:pt x="1399" y="39"/>
                        </a:lnTo>
                        <a:lnTo>
                          <a:pt x="1376" y="35"/>
                        </a:lnTo>
                        <a:lnTo>
                          <a:pt x="1355" y="31"/>
                        </a:lnTo>
                        <a:lnTo>
                          <a:pt x="1332" y="28"/>
                        </a:lnTo>
                        <a:lnTo>
                          <a:pt x="1311" y="24"/>
                        </a:lnTo>
                        <a:lnTo>
                          <a:pt x="1288" y="21"/>
                        </a:lnTo>
                        <a:lnTo>
                          <a:pt x="1267" y="19"/>
                        </a:lnTo>
                        <a:lnTo>
                          <a:pt x="1245" y="15"/>
                        </a:lnTo>
                        <a:lnTo>
                          <a:pt x="1225" y="13"/>
                        </a:lnTo>
                        <a:lnTo>
                          <a:pt x="1204" y="11"/>
                        </a:lnTo>
                        <a:lnTo>
                          <a:pt x="1184" y="9"/>
                        </a:lnTo>
                        <a:lnTo>
                          <a:pt x="1163" y="8"/>
                        </a:lnTo>
                        <a:lnTo>
                          <a:pt x="1144" y="7"/>
                        </a:lnTo>
                        <a:lnTo>
                          <a:pt x="1124" y="6"/>
                        </a:lnTo>
                        <a:lnTo>
                          <a:pt x="1106" y="5"/>
                        </a:lnTo>
                        <a:lnTo>
                          <a:pt x="1087" y="4"/>
                        </a:lnTo>
                        <a:lnTo>
                          <a:pt x="1079" y="2"/>
                        </a:lnTo>
                        <a:lnTo>
                          <a:pt x="1072" y="1"/>
                        </a:lnTo>
                        <a:lnTo>
                          <a:pt x="1064" y="1"/>
                        </a:lnTo>
                        <a:lnTo>
                          <a:pt x="1056" y="0"/>
                        </a:lnTo>
                        <a:lnTo>
                          <a:pt x="1049" y="1"/>
                        </a:lnTo>
                        <a:lnTo>
                          <a:pt x="1043" y="1"/>
                        </a:lnTo>
                        <a:lnTo>
                          <a:pt x="1037" y="2"/>
                        </a:lnTo>
                        <a:lnTo>
                          <a:pt x="1031" y="3"/>
                        </a:lnTo>
                        <a:lnTo>
                          <a:pt x="1015" y="3"/>
                        </a:lnTo>
                        <a:lnTo>
                          <a:pt x="999" y="3"/>
                        </a:lnTo>
                        <a:lnTo>
                          <a:pt x="984" y="3"/>
                        </a:lnTo>
                        <a:lnTo>
                          <a:pt x="968" y="3"/>
                        </a:lnTo>
                        <a:lnTo>
                          <a:pt x="954" y="4"/>
                        </a:lnTo>
                        <a:lnTo>
                          <a:pt x="938" y="4"/>
                        </a:lnTo>
                        <a:lnTo>
                          <a:pt x="924" y="5"/>
                        </a:lnTo>
                        <a:lnTo>
                          <a:pt x="910" y="6"/>
                        </a:lnTo>
                        <a:lnTo>
                          <a:pt x="896" y="6"/>
                        </a:lnTo>
                        <a:lnTo>
                          <a:pt x="882" y="7"/>
                        </a:lnTo>
                        <a:lnTo>
                          <a:pt x="870" y="8"/>
                        </a:lnTo>
                        <a:lnTo>
                          <a:pt x="856" y="10"/>
                        </a:lnTo>
                        <a:lnTo>
                          <a:pt x="844" y="11"/>
                        </a:lnTo>
                        <a:lnTo>
                          <a:pt x="833" y="12"/>
                        </a:lnTo>
                        <a:lnTo>
                          <a:pt x="822" y="14"/>
                        </a:lnTo>
                        <a:lnTo>
                          <a:pt x="811" y="15"/>
                        </a:lnTo>
                        <a:lnTo>
                          <a:pt x="797" y="17"/>
                        </a:lnTo>
                        <a:lnTo>
                          <a:pt x="775" y="20"/>
                        </a:lnTo>
                        <a:lnTo>
                          <a:pt x="748" y="23"/>
                        </a:lnTo>
                        <a:lnTo>
                          <a:pt x="714" y="26"/>
                        </a:lnTo>
                        <a:lnTo>
                          <a:pt x="676" y="30"/>
                        </a:lnTo>
                        <a:lnTo>
                          <a:pt x="633" y="34"/>
                        </a:lnTo>
                        <a:lnTo>
                          <a:pt x="588" y="38"/>
                        </a:lnTo>
                        <a:lnTo>
                          <a:pt x="539" y="43"/>
                        </a:lnTo>
                        <a:lnTo>
                          <a:pt x="489" y="47"/>
                        </a:lnTo>
                        <a:lnTo>
                          <a:pt x="439" y="52"/>
                        </a:lnTo>
                        <a:lnTo>
                          <a:pt x="388" y="56"/>
                        </a:lnTo>
                        <a:lnTo>
                          <a:pt x="337" y="62"/>
                        </a:lnTo>
                        <a:lnTo>
                          <a:pt x="289" y="66"/>
                        </a:lnTo>
                        <a:lnTo>
                          <a:pt x="242" y="70"/>
                        </a:lnTo>
                        <a:lnTo>
                          <a:pt x="199" y="74"/>
                        </a:lnTo>
                        <a:lnTo>
                          <a:pt x="159" y="77"/>
                        </a:lnTo>
                        <a:lnTo>
                          <a:pt x="77" y="84"/>
                        </a:lnTo>
                        <a:lnTo>
                          <a:pt x="109" y="160"/>
                        </a:lnTo>
                        <a:lnTo>
                          <a:pt x="111" y="167"/>
                        </a:lnTo>
                        <a:lnTo>
                          <a:pt x="114" y="181"/>
                        </a:lnTo>
                        <a:lnTo>
                          <a:pt x="117" y="201"/>
                        </a:lnTo>
                        <a:lnTo>
                          <a:pt x="121" y="229"/>
                        </a:lnTo>
                        <a:lnTo>
                          <a:pt x="106" y="233"/>
                        </a:lnTo>
                        <a:lnTo>
                          <a:pt x="88" y="238"/>
                        </a:lnTo>
                        <a:lnTo>
                          <a:pt x="69" y="244"/>
                        </a:lnTo>
                        <a:lnTo>
                          <a:pt x="50" y="249"/>
                        </a:lnTo>
                        <a:lnTo>
                          <a:pt x="34" y="255"/>
                        </a:lnTo>
                        <a:lnTo>
                          <a:pt x="19" y="259"/>
                        </a:lnTo>
                        <a:lnTo>
                          <a:pt x="10" y="262"/>
                        </a:lnTo>
                        <a:lnTo>
                          <a:pt x="7" y="263"/>
                        </a:lnTo>
                        <a:lnTo>
                          <a:pt x="3" y="302"/>
                        </a:lnTo>
                        <a:lnTo>
                          <a:pt x="2" y="310"/>
                        </a:lnTo>
                        <a:lnTo>
                          <a:pt x="1" y="319"/>
                        </a:lnTo>
                        <a:lnTo>
                          <a:pt x="0" y="329"/>
                        </a:lnTo>
                        <a:lnTo>
                          <a:pt x="0" y="341"/>
                        </a:lnTo>
                        <a:lnTo>
                          <a:pt x="5" y="429"/>
                        </a:lnTo>
                        <a:lnTo>
                          <a:pt x="21" y="539"/>
                        </a:lnTo>
                        <a:lnTo>
                          <a:pt x="42" y="661"/>
                        </a:lnTo>
                        <a:lnTo>
                          <a:pt x="67" y="785"/>
                        </a:lnTo>
                        <a:lnTo>
                          <a:pt x="92" y="903"/>
                        </a:lnTo>
                        <a:lnTo>
                          <a:pt x="116" y="1006"/>
                        </a:lnTo>
                        <a:lnTo>
                          <a:pt x="134" y="1084"/>
                        </a:lnTo>
                        <a:lnTo>
                          <a:pt x="146" y="1128"/>
                        </a:lnTo>
                        <a:lnTo>
                          <a:pt x="168" y="1160"/>
                        </a:lnTo>
                        <a:lnTo>
                          <a:pt x="169" y="1161"/>
                        </a:lnTo>
                        <a:lnTo>
                          <a:pt x="172" y="1163"/>
                        </a:lnTo>
                        <a:lnTo>
                          <a:pt x="176" y="1165"/>
                        </a:lnTo>
                        <a:lnTo>
                          <a:pt x="182" y="1168"/>
                        </a:lnTo>
                        <a:lnTo>
                          <a:pt x="188" y="1171"/>
                        </a:lnTo>
                        <a:lnTo>
                          <a:pt x="194" y="1173"/>
                        </a:lnTo>
                        <a:lnTo>
                          <a:pt x="200" y="1175"/>
                        </a:lnTo>
                        <a:lnTo>
                          <a:pt x="206" y="1175"/>
                        </a:lnTo>
                        <a:lnTo>
                          <a:pt x="207" y="1176"/>
                        </a:lnTo>
                        <a:lnTo>
                          <a:pt x="208" y="1177"/>
                        </a:lnTo>
                        <a:lnTo>
                          <a:pt x="209" y="1178"/>
                        </a:lnTo>
                        <a:lnTo>
                          <a:pt x="223" y="1183"/>
                        </a:lnTo>
                        <a:lnTo>
                          <a:pt x="235" y="1187"/>
                        </a:lnTo>
                        <a:lnTo>
                          <a:pt x="247" y="1190"/>
                        </a:lnTo>
                        <a:lnTo>
                          <a:pt x="262" y="1191"/>
                        </a:lnTo>
                        <a:lnTo>
                          <a:pt x="276" y="1191"/>
                        </a:lnTo>
                        <a:lnTo>
                          <a:pt x="290" y="1191"/>
                        </a:lnTo>
                        <a:lnTo>
                          <a:pt x="306" y="1189"/>
                        </a:lnTo>
                        <a:lnTo>
                          <a:pt x="321" y="1187"/>
                        </a:lnTo>
                        <a:lnTo>
                          <a:pt x="336" y="1184"/>
                        </a:lnTo>
                        <a:lnTo>
                          <a:pt x="352" y="1181"/>
                        </a:lnTo>
                        <a:lnTo>
                          <a:pt x="366" y="1178"/>
                        </a:lnTo>
                        <a:lnTo>
                          <a:pt x="380" y="1175"/>
                        </a:lnTo>
                        <a:lnTo>
                          <a:pt x="395" y="1171"/>
                        </a:lnTo>
                        <a:lnTo>
                          <a:pt x="407" y="1168"/>
                        </a:lnTo>
                        <a:lnTo>
                          <a:pt x="419" y="1164"/>
                        </a:lnTo>
                        <a:lnTo>
                          <a:pt x="430" y="1161"/>
                        </a:lnTo>
                        <a:lnTo>
                          <a:pt x="439" y="1158"/>
                        </a:lnTo>
                        <a:lnTo>
                          <a:pt x="453" y="1152"/>
                        </a:lnTo>
                        <a:lnTo>
                          <a:pt x="476" y="1142"/>
                        </a:lnTo>
                        <a:lnTo>
                          <a:pt x="503" y="1130"/>
                        </a:lnTo>
                        <a:lnTo>
                          <a:pt x="535" y="1115"/>
                        </a:lnTo>
                        <a:lnTo>
                          <a:pt x="571" y="1098"/>
                        </a:lnTo>
                        <a:lnTo>
                          <a:pt x="611" y="1079"/>
                        </a:lnTo>
                        <a:lnTo>
                          <a:pt x="652" y="1059"/>
                        </a:lnTo>
                        <a:lnTo>
                          <a:pt x="695" y="1039"/>
                        </a:lnTo>
                        <a:lnTo>
                          <a:pt x="739" y="1017"/>
                        </a:lnTo>
                        <a:lnTo>
                          <a:pt x="782" y="997"/>
                        </a:lnTo>
                        <a:lnTo>
                          <a:pt x="824" y="977"/>
                        </a:lnTo>
                        <a:lnTo>
                          <a:pt x="863" y="958"/>
                        </a:lnTo>
                        <a:lnTo>
                          <a:pt x="898" y="940"/>
                        </a:lnTo>
                        <a:lnTo>
                          <a:pt x="929" y="925"/>
                        </a:lnTo>
                        <a:lnTo>
                          <a:pt x="956" y="912"/>
                        </a:lnTo>
                        <a:lnTo>
                          <a:pt x="976" y="902"/>
                        </a:lnTo>
                        <a:lnTo>
                          <a:pt x="983" y="905"/>
                        </a:lnTo>
                        <a:lnTo>
                          <a:pt x="991" y="904"/>
                        </a:lnTo>
                        <a:lnTo>
                          <a:pt x="999" y="902"/>
                        </a:lnTo>
                        <a:lnTo>
                          <a:pt x="1002" y="901"/>
                        </a:lnTo>
                        <a:lnTo>
                          <a:pt x="1002" y="902"/>
                        </a:lnTo>
                        <a:lnTo>
                          <a:pt x="1005" y="903"/>
                        </a:lnTo>
                        <a:lnTo>
                          <a:pt x="1010" y="902"/>
                        </a:lnTo>
                        <a:lnTo>
                          <a:pt x="1019" y="896"/>
                        </a:lnTo>
                        <a:lnTo>
                          <a:pt x="1027" y="900"/>
                        </a:lnTo>
                        <a:lnTo>
                          <a:pt x="1034" y="901"/>
                        </a:lnTo>
                        <a:lnTo>
                          <a:pt x="1040" y="901"/>
                        </a:lnTo>
                        <a:lnTo>
                          <a:pt x="1042" y="901"/>
                        </a:lnTo>
                        <a:lnTo>
                          <a:pt x="1042" y="902"/>
                        </a:lnTo>
                        <a:lnTo>
                          <a:pt x="1044" y="903"/>
                        </a:lnTo>
                        <a:lnTo>
                          <a:pt x="1047" y="903"/>
                        </a:lnTo>
                        <a:lnTo>
                          <a:pt x="1052" y="901"/>
                        </a:lnTo>
                        <a:lnTo>
                          <a:pt x="1059" y="905"/>
                        </a:lnTo>
                        <a:lnTo>
                          <a:pt x="1069" y="909"/>
                        </a:lnTo>
                        <a:lnTo>
                          <a:pt x="1078" y="915"/>
                        </a:lnTo>
                        <a:lnTo>
                          <a:pt x="1089" y="920"/>
                        </a:lnTo>
                        <a:lnTo>
                          <a:pt x="1101" y="925"/>
                        </a:lnTo>
                        <a:lnTo>
                          <a:pt x="1115" y="931"/>
                        </a:lnTo>
                        <a:lnTo>
                          <a:pt x="1130" y="937"/>
                        </a:lnTo>
                        <a:lnTo>
                          <a:pt x="1147" y="944"/>
                        </a:lnTo>
                        <a:lnTo>
                          <a:pt x="1165" y="953"/>
                        </a:lnTo>
                        <a:lnTo>
                          <a:pt x="1185" y="961"/>
                        </a:lnTo>
                        <a:lnTo>
                          <a:pt x="1206" y="969"/>
                        </a:lnTo>
                        <a:lnTo>
                          <a:pt x="1230" y="979"/>
                        </a:lnTo>
                        <a:lnTo>
                          <a:pt x="1255" y="989"/>
                        </a:lnTo>
                        <a:lnTo>
                          <a:pt x="1283" y="1001"/>
                        </a:lnTo>
                        <a:lnTo>
                          <a:pt x="1313" y="1012"/>
                        </a:lnTo>
                        <a:lnTo>
                          <a:pt x="1345" y="1025"/>
                        </a:lnTo>
                        <a:lnTo>
                          <a:pt x="1359" y="1032"/>
                        </a:lnTo>
                        <a:lnTo>
                          <a:pt x="1373" y="1038"/>
                        </a:lnTo>
                        <a:lnTo>
                          <a:pt x="1388" y="1043"/>
                        </a:lnTo>
                        <a:lnTo>
                          <a:pt x="1401" y="1049"/>
                        </a:lnTo>
                        <a:lnTo>
                          <a:pt x="1414" y="1054"/>
                        </a:lnTo>
                        <a:lnTo>
                          <a:pt x="1428" y="1060"/>
                        </a:lnTo>
                        <a:lnTo>
                          <a:pt x="1441" y="1065"/>
                        </a:lnTo>
                        <a:lnTo>
                          <a:pt x="1452" y="1071"/>
                        </a:lnTo>
                        <a:lnTo>
                          <a:pt x="1465" y="1075"/>
                        </a:lnTo>
                        <a:lnTo>
                          <a:pt x="1475" y="1080"/>
                        </a:lnTo>
                        <a:lnTo>
                          <a:pt x="1484" y="1084"/>
                        </a:lnTo>
                        <a:lnTo>
                          <a:pt x="1493" y="1087"/>
                        </a:lnTo>
                        <a:lnTo>
                          <a:pt x="1501" y="1091"/>
                        </a:lnTo>
                        <a:lnTo>
                          <a:pt x="1508" y="1094"/>
                        </a:lnTo>
                        <a:lnTo>
                          <a:pt x="1513" y="1096"/>
                        </a:lnTo>
                        <a:lnTo>
                          <a:pt x="1517" y="1098"/>
                        </a:lnTo>
                        <a:lnTo>
                          <a:pt x="1532" y="1106"/>
                        </a:lnTo>
                        <a:lnTo>
                          <a:pt x="1550" y="1114"/>
                        </a:lnTo>
                        <a:lnTo>
                          <a:pt x="1567" y="1121"/>
                        </a:lnTo>
                        <a:lnTo>
                          <a:pt x="1587" y="1128"/>
                        </a:lnTo>
                        <a:lnTo>
                          <a:pt x="1605" y="1135"/>
                        </a:lnTo>
                        <a:lnTo>
                          <a:pt x="1625" y="1141"/>
                        </a:lnTo>
                        <a:lnTo>
                          <a:pt x="1644" y="1148"/>
                        </a:lnTo>
                        <a:lnTo>
                          <a:pt x="1663" y="1153"/>
                        </a:lnTo>
                        <a:lnTo>
                          <a:pt x="1681" y="1158"/>
                        </a:lnTo>
                        <a:lnTo>
                          <a:pt x="1698" y="1162"/>
                        </a:lnTo>
                        <a:lnTo>
                          <a:pt x="1715" y="1166"/>
                        </a:lnTo>
                        <a:lnTo>
                          <a:pt x="1729" y="1169"/>
                        </a:lnTo>
                        <a:lnTo>
                          <a:pt x="1742" y="1172"/>
                        </a:lnTo>
                        <a:lnTo>
                          <a:pt x="1753" y="1173"/>
                        </a:lnTo>
                        <a:lnTo>
                          <a:pt x="1762" y="1175"/>
                        </a:lnTo>
                        <a:lnTo>
                          <a:pt x="1768" y="1175"/>
                        </a:lnTo>
                        <a:lnTo>
                          <a:pt x="1805" y="1166"/>
                        </a:lnTo>
                        <a:lnTo>
                          <a:pt x="1806" y="1166"/>
                        </a:lnTo>
                        <a:lnTo>
                          <a:pt x="1810" y="1164"/>
                        </a:lnTo>
                        <a:lnTo>
                          <a:pt x="1814" y="1163"/>
                        </a:lnTo>
                        <a:lnTo>
                          <a:pt x="1817" y="1162"/>
                        </a:lnTo>
                        <a:lnTo>
                          <a:pt x="1833" y="1170"/>
                        </a:lnTo>
                        <a:lnTo>
                          <a:pt x="1849" y="1176"/>
                        </a:lnTo>
                        <a:lnTo>
                          <a:pt x="1865" y="1180"/>
                        </a:lnTo>
                        <a:lnTo>
                          <a:pt x="1880" y="1182"/>
                        </a:lnTo>
                        <a:lnTo>
                          <a:pt x="1893" y="1182"/>
                        </a:lnTo>
                        <a:lnTo>
                          <a:pt x="1907" y="1180"/>
                        </a:lnTo>
                        <a:lnTo>
                          <a:pt x="1919" y="1177"/>
                        </a:lnTo>
                        <a:lnTo>
                          <a:pt x="1929" y="1173"/>
                        </a:lnTo>
                        <a:lnTo>
                          <a:pt x="1952" y="1162"/>
                        </a:lnTo>
                        <a:lnTo>
                          <a:pt x="1959" y="1138"/>
                        </a:lnTo>
                        <a:lnTo>
                          <a:pt x="1984" y="1053"/>
                        </a:lnTo>
                        <a:lnTo>
                          <a:pt x="2003" y="960"/>
                        </a:lnTo>
                        <a:lnTo>
                          <a:pt x="2018" y="861"/>
                        </a:lnTo>
                        <a:lnTo>
                          <a:pt x="2029" y="762"/>
                        </a:lnTo>
                        <a:lnTo>
                          <a:pt x="2036" y="664"/>
                        </a:lnTo>
                        <a:lnTo>
                          <a:pt x="2040" y="574"/>
                        </a:lnTo>
                        <a:lnTo>
                          <a:pt x="2042" y="492"/>
                        </a:lnTo>
                        <a:lnTo>
                          <a:pt x="2043" y="424"/>
                        </a:lnTo>
                        <a:lnTo>
                          <a:pt x="2043" y="389"/>
                        </a:lnTo>
                        <a:lnTo>
                          <a:pt x="2043" y="361"/>
                        </a:lnTo>
                        <a:lnTo>
                          <a:pt x="2042" y="343"/>
                        </a:lnTo>
                        <a:lnTo>
                          <a:pt x="2042" y="3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695" name="Freeform 285"/>
                  <p:cNvSpPr>
                    <a:spLocks/>
                  </p:cNvSpPr>
                  <p:nvPr/>
                </p:nvSpPr>
                <p:spPr bwMode="auto">
                  <a:xfrm>
                    <a:off x="3082" y="2624"/>
                    <a:ext cx="639" cy="356"/>
                  </a:xfrm>
                  <a:custGeom>
                    <a:avLst/>
                    <a:gdLst>
                      <a:gd name="T0" fmla="*/ 2 w 1918"/>
                      <a:gd name="T1" fmla="*/ 82 h 1069"/>
                      <a:gd name="T2" fmla="*/ 13 w 1918"/>
                      <a:gd name="T3" fmla="*/ 79 h 1069"/>
                      <a:gd name="T4" fmla="*/ 33 w 1918"/>
                      <a:gd name="T5" fmla="*/ 73 h 1069"/>
                      <a:gd name="T6" fmla="*/ 58 w 1918"/>
                      <a:gd name="T7" fmla="*/ 65 h 1069"/>
                      <a:gd name="T8" fmla="*/ 89 w 1918"/>
                      <a:gd name="T9" fmla="*/ 56 h 1069"/>
                      <a:gd name="T10" fmla="*/ 124 w 1918"/>
                      <a:gd name="T11" fmla="*/ 46 h 1069"/>
                      <a:gd name="T12" fmla="*/ 161 w 1918"/>
                      <a:gd name="T13" fmla="*/ 37 h 1069"/>
                      <a:gd name="T14" fmla="*/ 198 w 1918"/>
                      <a:gd name="T15" fmla="*/ 27 h 1069"/>
                      <a:gd name="T16" fmla="*/ 235 w 1918"/>
                      <a:gd name="T17" fmla="*/ 19 h 1069"/>
                      <a:gd name="T18" fmla="*/ 270 w 1918"/>
                      <a:gd name="T19" fmla="*/ 12 h 1069"/>
                      <a:gd name="T20" fmla="*/ 301 w 1918"/>
                      <a:gd name="T21" fmla="*/ 7 h 1069"/>
                      <a:gd name="T22" fmla="*/ 324 w 1918"/>
                      <a:gd name="T23" fmla="*/ 1 h 1069"/>
                      <a:gd name="T24" fmla="*/ 328 w 1918"/>
                      <a:gd name="T25" fmla="*/ 0 h 1069"/>
                      <a:gd name="T26" fmla="*/ 335 w 1918"/>
                      <a:gd name="T27" fmla="*/ 1 h 1069"/>
                      <a:gd name="T28" fmla="*/ 351 w 1918"/>
                      <a:gd name="T29" fmla="*/ 5 h 1069"/>
                      <a:gd name="T30" fmla="*/ 366 w 1918"/>
                      <a:gd name="T31" fmla="*/ 7 h 1069"/>
                      <a:gd name="T32" fmla="*/ 372 w 1918"/>
                      <a:gd name="T33" fmla="*/ 7 h 1069"/>
                      <a:gd name="T34" fmla="*/ 377 w 1918"/>
                      <a:gd name="T35" fmla="*/ 8 h 1069"/>
                      <a:gd name="T36" fmla="*/ 391 w 1918"/>
                      <a:gd name="T37" fmla="*/ 10 h 1069"/>
                      <a:gd name="T38" fmla="*/ 411 w 1918"/>
                      <a:gd name="T39" fmla="*/ 15 h 1069"/>
                      <a:gd name="T40" fmla="*/ 438 w 1918"/>
                      <a:gd name="T41" fmla="*/ 20 h 1069"/>
                      <a:gd name="T42" fmla="*/ 468 w 1918"/>
                      <a:gd name="T43" fmla="*/ 28 h 1069"/>
                      <a:gd name="T44" fmla="*/ 501 w 1918"/>
                      <a:gd name="T45" fmla="*/ 36 h 1069"/>
                      <a:gd name="T46" fmla="*/ 534 w 1918"/>
                      <a:gd name="T47" fmla="*/ 46 h 1069"/>
                      <a:gd name="T48" fmla="*/ 567 w 1918"/>
                      <a:gd name="T49" fmla="*/ 57 h 1069"/>
                      <a:gd name="T50" fmla="*/ 597 w 1918"/>
                      <a:gd name="T51" fmla="*/ 69 h 1069"/>
                      <a:gd name="T52" fmla="*/ 624 w 1918"/>
                      <a:gd name="T53" fmla="*/ 82 h 1069"/>
                      <a:gd name="T54" fmla="*/ 639 w 1918"/>
                      <a:gd name="T55" fmla="*/ 99 h 1069"/>
                      <a:gd name="T56" fmla="*/ 637 w 1918"/>
                      <a:gd name="T57" fmla="*/ 188 h 1069"/>
                      <a:gd name="T58" fmla="*/ 623 w 1918"/>
                      <a:gd name="T59" fmla="*/ 315 h 1069"/>
                      <a:gd name="T60" fmla="*/ 611 w 1918"/>
                      <a:gd name="T61" fmla="*/ 353 h 1069"/>
                      <a:gd name="T62" fmla="*/ 604 w 1918"/>
                      <a:gd name="T63" fmla="*/ 353 h 1069"/>
                      <a:gd name="T64" fmla="*/ 594 w 1918"/>
                      <a:gd name="T65" fmla="*/ 349 h 1069"/>
                      <a:gd name="T66" fmla="*/ 583 w 1918"/>
                      <a:gd name="T67" fmla="*/ 346 h 1069"/>
                      <a:gd name="T68" fmla="*/ 572 w 1918"/>
                      <a:gd name="T69" fmla="*/ 349 h 1069"/>
                      <a:gd name="T70" fmla="*/ 567 w 1918"/>
                      <a:gd name="T71" fmla="*/ 351 h 1069"/>
                      <a:gd name="T72" fmla="*/ 558 w 1918"/>
                      <a:gd name="T73" fmla="*/ 349 h 1069"/>
                      <a:gd name="T74" fmla="*/ 544 w 1918"/>
                      <a:gd name="T75" fmla="*/ 345 h 1069"/>
                      <a:gd name="T76" fmla="*/ 527 w 1918"/>
                      <a:gd name="T77" fmla="*/ 341 h 1069"/>
                      <a:gd name="T78" fmla="*/ 510 w 1918"/>
                      <a:gd name="T79" fmla="*/ 334 h 1069"/>
                      <a:gd name="T80" fmla="*/ 494 w 1918"/>
                      <a:gd name="T81" fmla="*/ 327 h 1069"/>
                      <a:gd name="T82" fmla="*/ 473 w 1918"/>
                      <a:gd name="T83" fmla="*/ 318 h 1069"/>
                      <a:gd name="T84" fmla="*/ 437 w 1918"/>
                      <a:gd name="T85" fmla="*/ 304 h 1069"/>
                      <a:gd name="T86" fmla="*/ 396 w 1918"/>
                      <a:gd name="T87" fmla="*/ 287 h 1069"/>
                      <a:gd name="T88" fmla="*/ 360 w 1918"/>
                      <a:gd name="T89" fmla="*/ 272 h 1069"/>
                      <a:gd name="T90" fmla="*/ 336 w 1918"/>
                      <a:gd name="T91" fmla="*/ 261 h 1069"/>
                      <a:gd name="T92" fmla="*/ 326 w 1918"/>
                      <a:gd name="T93" fmla="*/ 257 h 1069"/>
                      <a:gd name="T94" fmla="*/ 312 w 1918"/>
                      <a:gd name="T95" fmla="*/ 250 h 1069"/>
                      <a:gd name="T96" fmla="*/ 307 w 1918"/>
                      <a:gd name="T97" fmla="*/ 255 h 1069"/>
                      <a:gd name="T98" fmla="*/ 292 w 1918"/>
                      <a:gd name="T99" fmla="*/ 263 h 1069"/>
                      <a:gd name="T100" fmla="*/ 260 w 1918"/>
                      <a:gd name="T101" fmla="*/ 279 h 1069"/>
                      <a:gd name="T102" fmla="*/ 215 w 1918"/>
                      <a:gd name="T103" fmla="*/ 301 h 1069"/>
                      <a:gd name="T104" fmla="*/ 168 w 1918"/>
                      <a:gd name="T105" fmla="*/ 324 h 1069"/>
                      <a:gd name="T106" fmla="*/ 132 w 1918"/>
                      <a:gd name="T107" fmla="*/ 341 h 1069"/>
                      <a:gd name="T108" fmla="*/ 118 w 1918"/>
                      <a:gd name="T109" fmla="*/ 346 h 1069"/>
                      <a:gd name="T110" fmla="*/ 112 w 1918"/>
                      <a:gd name="T111" fmla="*/ 348 h 1069"/>
                      <a:gd name="T112" fmla="*/ 100 w 1918"/>
                      <a:gd name="T113" fmla="*/ 352 h 1069"/>
                      <a:gd name="T114" fmla="*/ 86 w 1918"/>
                      <a:gd name="T115" fmla="*/ 355 h 1069"/>
                      <a:gd name="T116" fmla="*/ 71 w 1918"/>
                      <a:gd name="T117" fmla="*/ 356 h 1069"/>
                      <a:gd name="T118" fmla="*/ 60 w 1918"/>
                      <a:gd name="T119" fmla="*/ 355 h 1069"/>
                      <a:gd name="T120" fmla="*/ 45 w 1918"/>
                      <a:gd name="T121" fmla="*/ 341 h 1069"/>
                      <a:gd name="T122" fmla="*/ 21 w 1918"/>
                      <a:gd name="T123" fmla="*/ 236 h 1069"/>
                      <a:gd name="T124" fmla="*/ 0 w 1918"/>
                      <a:gd name="T125" fmla="*/ 109 h 10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18" h="1069">
                        <a:moveTo>
                          <a:pt x="0" y="249"/>
                        </a:moveTo>
                        <a:lnTo>
                          <a:pt x="2" y="248"/>
                        </a:lnTo>
                        <a:lnTo>
                          <a:pt x="7" y="247"/>
                        </a:lnTo>
                        <a:lnTo>
                          <a:pt x="15" y="244"/>
                        </a:lnTo>
                        <a:lnTo>
                          <a:pt x="26" y="241"/>
                        </a:lnTo>
                        <a:lnTo>
                          <a:pt x="40" y="237"/>
                        </a:lnTo>
                        <a:lnTo>
                          <a:pt x="57" y="232"/>
                        </a:lnTo>
                        <a:lnTo>
                          <a:pt x="76" y="225"/>
                        </a:lnTo>
                        <a:lnTo>
                          <a:pt x="98" y="219"/>
                        </a:lnTo>
                        <a:lnTo>
                          <a:pt x="122" y="212"/>
                        </a:lnTo>
                        <a:lnTo>
                          <a:pt x="147" y="204"/>
                        </a:lnTo>
                        <a:lnTo>
                          <a:pt x="175" y="196"/>
                        </a:lnTo>
                        <a:lnTo>
                          <a:pt x="205" y="187"/>
                        </a:lnTo>
                        <a:lnTo>
                          <a:pt x="235" y="178"/>
                        </a:lnTo>
                        <a:lnTo>
                          <a:pt x="268" y="169"/>
                        </a:lnTo>
                        <a:lnTo>
                          <a:pt x="302" y="159"/>
                        </a:lnTo>
                        <a:lnTo>
                          <a:pt x="337" y="149"/>
                        </a:lnTo>
                        <a:lnTo>
                          <a:pt x="372" y="139"/>
                        </a:lnTo>
                        <a:lnTo>
                          <a:pt x="409" y="130"/>
                        </a:lnTo>
                        <a:lnTo>
                          <a:pt x="446" y="120"/>
                        </a:lnTo>
                        <a:lnTo>
                          <a:pt x="483" y="110"/>
                        </a:lnTo>
                        <a:lnTo>
                          <a:pt x="521" y="100"/>
                        </a:lnTo>
                        <a:lnTo>
                          <a:pt x="557" y="91"/>
                        </a:lnTo>
                        <a:lnTo>
                          <a:pt x="595" y="82"/>
                        </a:lnTo>
                        <a:lnTo>
                          <a:pt x="632" y="72"/>
                        </a:lnTo>
                        <a:lnTo>
                          <a:pt x="669" y="64"/>
                        </a:lnTo>
                        <a:lnTo>
                          <a:pt x="706" y="56"/>
                        </a:lnTo>
                        <a:lnTo>
                          <a:pt x="741" y="49"/>
                        </a:lnTo>
                        <a:lnTo>
                          <a:pt x="776" y="42"/>
                        </a:lnTo>
                        <a:lnTo>
                          <a:pt x="810" y="36"/>
                        </a:lnTo>
                        <a:lnTo>
                          <a:pt x="842" y="30"/>
                        </a:lnTo>
                        <a:lnTo>
                          <a:pt x="872" y="25"/>
                        </a:lnTo>
                        <a:lnTo>
                          <a:pt x="902" y="21"/>
                        </a:lnTo>
                        <a:lnTo>
                          <a:pt x="933" y="25"/>
                        </a:lnTo>
                        <a:lnTo>
                          <a:pt x="971" y="4"/>
                        </a:lnTo>
                        <a:lnTo>
                          <a:pt x="972" y="4"/>
                        </a:lnTo>
                        <a:lnTo>
                          <a:pt x="975" y="3"/>
                        </a:lnTo>
                        <a:lnTo>
                          <a:pt x="980" y="2"/>
                        </a:lnTo>
                        <a:lnTo>
                          <a:pt x="986" y="1"/>
                        </a:lnTo>
                        <a:lnTo>
                          <a:pt x="992" y="0"/>
                        </a:lnTo>
                        <a:lnTo>
                          <a:pt x="1000" y="1"/>
                        </a:lnTo>
                        <a:lnTo>
                          <a:pt x="1007" y="2"/>
                        </a:lnTo>
                        <a:lnTo>
                          <a:pt x="1014" y="4"/>
                        </a:lnTo>
                        <a:lnTo>
                          <a:pt x="1034" y="11"/>
                        </a:lnTo>
                        <a:lnTo>
                          <a:pt x="1054" y="16"/>
                        </a:lnTo>
                        <a:lnTo>
                          <a:pt x="1071" y="19"/>
                        </a:lnTo>
                        <a:lnTo>
                          <a:pt x="1087" y="21"/>
                        </a:lnTo>
                        <a:lnTo>
                          <a:pt x="1099" y="22"/>
                        </a:lnTo>
                        <a:lnTo>
                          <a:pt x="1109" y="22"/>
                        </a:lnTo>
                        <a:lnTo>
                          <a:pt x="1115" y="21"/>
                        </a:lnTo>
                        <a:lnTo>
                          <a:pt x="1117" y="21"/>
                        </a:lnTo>
                        <a:lnTo>
                          <a:pt x="1120" y="21"/>
                        </a:lnTo>
                        <a:lnTo>
                          <a:pt x="1124" y="22"/>
                        </a:lnTo>
                        <a:lnTo>
                          <a:pt x="1132" y="24"/>
                        </a:lnTo>
                        <a:lnTo>
                          <a:pt x="1143" y="26"/>
                        </a:lnTo>
                        <a:lnTo>
                          <a:pt x="1156" y="28"/>
                        </a:lnTo>
                        <a:lnTo>
                          <a:pt x="1173" y="31"/>
                        </a:lnTo>
                        <a:lnTo>
                          <a:pt x="1191" y="36"/>
                        </a:lnTo>
                        <a:lnTo>
                          <a:pt x="1212" y="40"/>
                        </a:lnTo>
                        <a:lnTo>
                          <a:pt x="1235" y="45"/>
                        </a:lnTo>
                        <a:lnTo>
                          <a:pt x="1260" y="50"/>
                        </a:lnTo>
                        <a:lnTo>
                          <a:pt x="1287" y="55"/>
                        </a:lnTo>
                        <a:lnTo>
                          <a:pt x="1314" y="61"/>
                        </a:lnTo>
                        <a:lnTo>
                          <a:pt x="1343" y="68"/>
                        </a:lnTo>
                        <a:lnTo>
                          <a:pt x="1374" y="76"/>
                        </a:lnTo>
                        <a:lnTo>
                          <a:pt x="1405" y="83"/>
                        </a:lnTo>
                        <a:lnTo>
                          <a:pt x="1437" y="91"/>
                        </a:lnTo>
                        <a:lnTo>
                          <a:pt x="1470" y="100"/>
                        </a:lnTo>
                        <a:lnTo>
                          <a:pt x="1503" y="108"/>
                        </a:lnTo>
                        <a:lnTo>
                          <a:pt x="1537" y="119"/>
                        </a:lnTo>
                        <a:lnTo>
                          <a:pt x="1570" y="128"/>
                        </a:lnTo>
                        <a:lnTo>
                          <a:pt x="1604" y="138"/>
                        </a:lnTo>
                        <a:lnTo>
                          <a:pt x="1636" y="149"/>
                        </a:lnTo>
                        <a:lnTo>
                          <a:pt x="1670" y="160"/>
                        </a:lnTo>
                        <a:lnTo>
                          <a:pt x="1702" y="171"/>
                        </a:lnTo>
                        <a:lnTo>
                          <a:pt x="1734" y="183"/>
                        </a:lnTo>
                        <a:lnTo>
                          <a:pt x="1764" y="196"/>
                        </a:lnTo>
                        <a:lnTo>
                          <a:pt x="1793" y="208"/>
                        </a:lnTo>
                        <a:lnTo>
                          <a:pt x="1821" y="220"/>
                        </a:lnTo>
                        <a:lnTo>
                          <a:pt x="1848" y="234"/>
                        </a:lnTo>
                        <a:lnTo>
                          <a:pt x="1873" y="247"/>
                        </a:lnTo>
                        <a:lnTo>
                          <a:pt x="1896" y="260"/>
                        </a:lnTo>
                        <a:lnTo>
                          <a:pt x="1917" y="275"/>
                        </a:lnTo>
                        <a:lnTo>
                          <a:pt x="1918" y="297"/>
                        </a:lnTo>
                        <a:lnTo>
                          <a:pt x="1918" y="359"/>
                        </a:lnTo>
                        <a:lnTo>
                          <a:pt x="1917" y="450"/>
                        </a:lnTo>
                        <a:lnTo>
                          <a:pt x="1913" y="564"/>
                        </a:lnTo>
                        <a:lnTo>
                          <a:pt x="1905" y="690"/>
                        </a:lnTo>
                        <a:lnTo>
                          <a:pt x="1891" y="821"/>
                        </a:lnTo>
                        <a:lnTo>
                          <a:pt x="1869" y="945"/>
                        </a:lnTo>
                        <a:lnTo>
                          <a:pt x="1838" y="1057"/>
                        </a:lnTo>
                        <a:lnTo>
                          <a:pt x="1837" y="1058"/>
                        </a:lnTo>
                        <a:lnTo>
                          <a:pt x="1834" y="1059"/>
                        </a:lnTo>
                        <a:lnTo>
                          <a:pt x="1829" y="1060"/>
                        </a:lnTo>
                        <a:lnTo>
                          <a:pt x="1822" y="1061"/>
                        </a:lnTo>
                        <a:lnTo>
                          <a:pt x="1814" y="1061"/>
                        </a:lnTo>
                        <a:lnTo>
                          <a:pt x="1805" y="1059"/>
                        </a:lnTo>
                        <a:lnTo>
                          <a:pt x="1794" y="1055"/>
                        </a:lnTo>
                        <a:lnTo>
                          <a:pt x="1783" y="1049"/>
                        </a:lnTo>
                        <a:lnTo>
                          <a:pt x="1772" y="1042"/>
                        </a:lnTo>
                        <a:lnTo>
                          <a:pt x="1761" y="1040"/>
                        </a:lnTo>
                        <a:lnTo>
                          <a:pt x="1749" y="1040"/>
                        </a:lnTo>
                        <a:lnTo>
                          <a:pt x="1738" y="1042"/>
                        </a:lnTo>
                        <a:lnTo>
                          <a:pt x="1728" y="1045"/>
                        </a:lnTo>
                        <a:lnTo>
                          <a:pt x="1718" y="1049"/>
                        </a:lnTo>
                        <a:lnTo>
                          <a:pt x="1711" y="1052"/>
                        </a:lnTo>
                        <a:lnTo>
                          <a:pt x="1705" y="1053"/>
                        </a:lnTo>
                        <a:lnTo>
                          <a:pt x="1701" y="1053"/>
                        </a:lnTo>
                        <a:lnTo>
                          <a:pt x="1695" y="1052"/>
                        </a:lnTo>
                        <a:lnTo>
                          <a:pt x="1687" y="1050"/>
                        </a:lnTo>
                        <a:lnTo>
                          <a:pt x="1675" y="1048"/>
                        </a:lnTo>
                        <a:lnTo>
                          <a:pt x="1663" y="1044"/>
                        </a:lnTo>
                        <a:lnTo>
                          <a:pt x="1649" y="1041"/>
                        </a:lnTo>
                        <a:lnTo>
                          <a:pt x="1633" y="1037"/>
                        </a:lnTo>
                        <a:lnTo>
                          <a:pt x="1617" y="1033"/>
                        </a:lnTo>
                        <a:lnTo>
                          <a:pt x="1601" y="1028"/>
                        </a:lnTo>
                        <a:lnTo>
                          <a:pt x="1583" y="1023"/>
                        </a:lnTo>
                        <a:lnTo>
                          <a:pt x="1565" y="1017"/>
                        </a:lnTo>
                        <a:lnTo>
                          <a:pt x="1547" y="1011"/>
                        </a:lnTo>
                        <a:lnTo>
                          <a:pt x="1530" y="1004"/>
                        </a:lnTo>
                        <a:lnTo>
                          <a:pt x="1513" y="997"/>
                        </a:lnTo>
                        <a:lnTo>
                          <a:pt x="1497" y="990"/>
                        </a:lnTo>
                        <a:lnTo>
                          <a:pt x="1483" y="983"/>
                        </a:lnTo>
                        <a:lnTo>
                          <a:pt x="1469" y="977"/>
                        </a:lnTo>
                        <a:lnTo>
                          <a:pt x="1448" y="967"/>
                        </a:lnTo>
                        <a:lnTo>
                          <a:pt x="1421" y="956"/>
                        </a:lnTo>
                        <a:lnTo>
                          <a:pt x="1389" y="943"/>
                        </a:lnTo>
                        <a:lnTo>
                          <a:pt x="1352" y="928"/>
                        </a:lnTo>
                        <a:lnTo>
                          <a:pt x="1313" y="913"/>
                        </a:lnTo>
                        <a:lnTo>
                          <a:pt x="1273" y="897"/>
                        </a:lnTo>
                        <a:lnTo>
                          <a:pt x="1231" y="879"/>
                        </a:lnTo>
                        <a:lnTo>
                          <a:pt x="1190" y="863"/>
                        </a:lnTo>
                        <a:lnTo>
                          <a:pt x="1150" y="846"/>
                        </a:lnTo>
                        <a:lnTo>
                          <a:pt x="1113" y="830"/>
                        </a:lnTo>
                        <a:lnTo>
                          <a:pt x="1080" y="816"/>
                        </a:lnTo>
                        <a:lnTo>
                          <a:pt x="1050" y="803"/>
                        </a:lnTo>
                        <a:lnTo>
                          <a:pt x="1026" y="792"/>
                        </a:lnTo>
                        <a:lnTo>
                          <a:pt x="1010" y="783"/>
                        </a:lnTo>
                        <a:lnTo>
                          <a:pt x="1001" y="777"/>
                        </a:lnTo>
                        <a:lnTo>
                          <a:pt x="991" y="763"/>
                        </a:lnTo>
                        <a:lnTo>
                          <a:pt x="979" y="772"/>
                        </a:lnTo>
                        <a:lnTo>
                          <a:pt x="962" y="755"/>
                        </a:lnTo>
                        <a:lnTo>
                          <a:pt x="945" y="768"/>
                        </a:lnTo>
                        <a:lnTo>
                          <a:pt x="936" y="751"/>
                        </a:lnTo>
                        <a:lnTo>
                          <a:pt x="935" y="753"/>
                        </a:lnTo>
                        <a:lnTo>
                          <a:pt x="931" y="759"/>
                        </a:lnTo>
                        <a:lnTo>
                          <a:pt x="922" y="767"/>
                        </a:lnTo>
                        <a:lnTo>
                          <a:pt x="906" y="777"/>
                        </a:lnTo>
                        <a:lnTo>
                          <a:pt x="897" y="782"/>
                        </a:lnTo>
                        <a:lnTo>
                          <a:pt x="877" y="791"/>
                        </a:lnTo>
                        <a:lnTo>
                          <a:pt x="851" y="804"/>
                        </a:lnTo>
                        <a:lnTo>
                          <a:pt x="818" y="821"/>
                        </a:lnTo>
                        <a:lnTo>
                          <a:pt x="779" y="839"/>
                        </a:lnTo>
                        <a:lnTo>
                          <a:pt x="737" y="860"/>
                        </a:lnTo>
                        <a:lnTo>
                          <a:pt x="692" y="882"/>
                        </a:lnTo>
                        <a:lnTo>
                          <a:pt x="645" y="905"/>
                        </a:lnTo>
                        <a:lnTo>
                          <a:pt x="596" y="927"/>
                        </a:lnTo>
                        <a:lnTo>
                          <a:pt x="550" y="950"/>
                        </a:lnTo>
                        <a:lnTo>
                          <a:pt x="505" y="972"/>
                        </a:lnTo>
                        <a:lnTo>
                          <a:pt x="464" y="991"/>
                        </a:lnTo>
                        <a:lnTo>
                          <a:pt x="427" y="1009"/>
                        </a:lnTo>
                        <a:lnTo>
                          <a:pt x="396" y="1023"/>
                        </a:lnTo>
                        <a:lnTo>
                          <a:pt x="372" y="1033"/>
                        </a:lnTo>
                        <a:lnTo>
                          <a:pt x="356" y="1039"/>
                        </a:lnTo>
                        <a:lnTo>
                          <a:pt x="355" y="1039"/>
                        </a:lnTo>
                        <a:lnTo>
                          <a:pt x="350" y="1041"/>
                        </a:lnTo>
                        <a:lnTo>
                          <a:pt x="344" y="1043"/>
                        </a:lnTo>
                        <a:lnTo>
                          <a:pt x="336" y="1045"/>
                        </a:lnTo>
                        <a:lnTo>
                          <a:pt x="325" y="1049"/>
                        </a:lnTo>
                        <a:lnTo>
                          <a:pt x="313" y="1052"/>
                        </a:lnTo>
                        <a:lnTo>
                          <a:pt x="300" y="1056"/>
                        </a:lnTo>
                        <a:lnTo>
                          <a:pt x="286" y="1059"/>
                        </a:lnTo>
                        <a:lnTo>
                          <a:pt x="271" y="1062"/>
                        </a:lnTo>
                        <a:lnTo>
                          <a:pt x="257" y="1065"/>
                        </a:lnTo>
                        <a:lnTo>
                          <a:pt x="242" y="1067"/>
                        </a:lnTo>
                        <a:lnTo>
                          <a:pt x="227" y="1068"/>
                        </a:lnTo>
                        <a:lnTo>
                          <a:pt x="214" y="1069"/>
                        </a:lnTo>
                        <a:lnTo>
                          <a:pt x="202" y="1069"/>
                        </a:lnTo>
                        <a:lnTo>
                          <a:pt x="190" y="1068"/>
                        </a:lnTo>
                        <a:lnTo>
                          <a:pt x="180" y="1065"/>
                        </a:lnTo>
                        <a:lnTo>
                          <a:pt x="163" y="1048"/>
                        </a:lnTo>
                        <a:lnTo>
                          <a:pt x="141" y="1053"/>
                        </a:lnTo>
                        <a:lnTo>
                          <a:pt x="134" y="1024"/>
                        </a:lnTo>
                        <a:lnTo>
                          <a:pt x="115" y="948"/>
                        </a:lnTo>
                        <a:lnTo>
                          <a:pt x="91" y="838"/>
                        </a:lnTo>
                        <a:lnTo>
                          <a:pt x="62" y="708"/>
                        </a:lnTo>
                        <a:lnTo>
                          <a:pt x="34" y="569"/>
                        </a:lnTo>
                        <a:lnTo>
                          <a:pt x="13" y="438"/>
                        </a:lnTo>
                        <a:lnTo>
                          <a:pt x="0" y="327"/>
                        </a:lnTo>
                        <a:lnTo>
                          <a:pt x="0" y="249"/>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696" name="Freeform 286"/>
                  <p:cNvSpPr>
                    <a:spLocks/>
                  </p:cNvSpPr>
                  <p:nvPr/>
                </p:nvSpPr>
                <p:spPr bwMode="auto">
                  <a:xfrm>
                    <a:off x="3086" y="2711"/>
                    <a:ext cx="78" cy="264"/>
                  </a:xfrm>
                  <a:custGeom>
                    <a:avLst/>
                    <a:gdLst>
                      <a:gd name="T0" fmla="*/ 3 w 234"/>
                      <a:gd name="T1" fmla="*/ 3 h 791"/>
                      <a:gd name="T2" fmla="*/ 0 w 234"/>
                      <a:gd name="T3" fmla="*/ 10 h 791"/>
                      <a:gd name="T4" fmla="*/ 2 w 234"/>
                      <a:gd name="T5" fmla="*/ 27 h 791"/>
                      <a:gd name="T6" fmla="*/ 14 w 234"/>
                      <a:gd name="T7" fmla="*/ 91 h 791"/>
                      <a:gd name="T8" fmla="*/ 30 w 234"/>
                      <a:gd name="T9" fmla="*/ 175 h 791"/>
                      <a:gd name="T10" fmla="*/ 41 w 234"/>
                      <a:gd name="T11" fmla="*/ 237 h 791"/>
                      <a:gd name="T12" fmla="*/ 43 w 234"/>
                      <a:gd name="T13" fmla="*/ 250 h 791"/>
                      <a:gd name="T14" fmla="*/ 44 w 234"/>
                      <a:gd name="T15" fmla="*/ 256 h 791"/>
                      <a:gd name="T16" fmla="*/ 48 w 234"/>
                      <a:gd name="T17" fmla="*/ 256 h 791"/>
                      <a:gd name="T18" fmla="*/ 51 w 234"/>
                      <a:gd name="T19" fmla="*/ 254 h 791"/>
                      <a:gd name="T20" fmla="*/ 52 w 234"/>
                      <a:gd name="T21" fmla="*/ 250 h 791"/>
                      <a:gd name="T22" fmla="*/ 49 w 234"/>
                      <a:gd name="T23" fmla="*/ 219 h 791"/>
                      <a:gd name="T24" fmla="*/ 52 w 234"/>
                      <a:gd name="T25" fmla="*/ 229 h 791"/>
                      <a:gd name="T26" fmla="*/ 56 w 234"/>
                      <a:gd name="T27" fmla="*/ 243 h 791"/>
                      <a:gd name="T28" fmla="*/ 59 w 234"/>
                      <a:gd name="T29" fmla="*/ 254 h 791"/>
                      <a:gd name="T30" fmla="*/ 60 w 234"/>
                      <a:gd name="T31" fmla="*/ 258 h 791"/>
                      <a:gd name="T32" fmla="*/ 62 w 234"/>
                      <a:gd name="T33" fmla="*/ 261 h 791"/>
                      <a:gd name="T34" fmla="*/ 66 w 234"/>
                      <a:gd name="T35" fmla="*/ 264 h 791"/>
                      <a:gd name="T36" fmla="*/ 73 w 234"/>
                      <a:gd name="T37" fmla="*/ 264 h 791"/>
                      <a:gd name="T38" fmla="*/ 77 w 234"/>
                      <a:gd name="T39" fmla="*/ 262 h 791"/>
                      <a:gd name="T40" fmla="*/ 78 w 234"/>
                      <a:gd name="T41" fmla="*/ 259 h 791"/>
                      <a:gd name="T42" fmla="*/ 72 w 234"/>
                      <a:gd name="T43" fmla="*/ 247 h 791"/>
                      <a:gd name="T44" fmla="*/ 66 w 234"/>
                      <a:gd name="T45" fmla="*/ 229 h 791"/>
                      <a:gd name="T46" fmla="*/ 59 w 234"/>
                      <a:gd name="T47" fmla="*/ 208 h 791"/>
                      <a:gd name="T48" fmla="*/ 54 w 234"/>
                      <a:gd name="T49" fmla="*/ 192 h 791"/>
                      <a:gd name="T50" fmla="*/ 52 w 234"/>
                      <a:gd name="T51" fmla="*/ 183 h 791"/>
                      <a:gd name="T52" fmla="*/ 46 w 234"/>
                      <a:gd name="T53" fmla="*/ 151 h 791"/>
                      <a:gd name="T54" fmla="*/ 38 w 234"/>
                      <a:gd name="T55" fmla="*/ 107 h 791"/>
                      <a:gd name="T56" fmla="*/ 32 w 234"/>
                      <a:gd name="T57" fmla="*/ 69 h 791"/>
                      <a:gd name="T58" fmla="*/ 31 w 234"/>
                      <a:gd name="T59" fmla="*/ 41 h 791"/>
                      <a:gd name="T60" fmla="*/ 30 w 234"/>
                      <a:gd name="T61" fmla="*/ 14 h 791"/>
                      <a:gd name="T62" fmla="*/ 30 w 234"/>
                      <a:gd name="T63" fmla="*/ 9 h 791"/>
                      <a:gd name="T64" fmla="*/ 28 w 234"/>
                      <a:gd name="T65" fmla="*/ 5 h 791"/>
                      <a:gd name="T66" fmla="*/ 24 w 234"/>
                      <a:gd name="T67" fmla="*/ 1 h 791"/>
                      <a:gd name="T68" fmla="*/ 20 w 234"/>
                      <a:gd name="T69" fmla="*/ 0 h 791"/>
                      <a:gd name="T70" fmla="*/ 16 w 234"/>
                      <a:gd name="T71" fmla="*/ 6 h 791"/>
                      <a:gd name="T72" fmla="*/ 14 w 234"/>
                      <a:gd name="T73" fmla="*/ 9 h 791"/>
                      <a:gd name="T74" fmla="*/ 14 w 234"/>
                      <a:gd name="T75" fmla="*/ 9 h 791"/>
                      <a:gd name="T76" fmla="*/ 12 w 234"/>
                      <a:gd name="T77" fmla="*/ 6 h 791"/>
                      <a:gd name="T78" fmla="*/ 9 w 234"/>
                      <a:gd name="T79" fmla="*/ 3 h 791"/>
                      <a:gd name="T80" fmla="*/ 5 w 234"/>
                      <a:gd name="T81" fmla="*/ 1 h 7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4" h="791">
                        <a:moveTo>
                          <a:pt x="11" y="5"/>
                        </a:moveTo>
                        <a:lnTo>
                          <a:pt x="9" y="9"/>
                        </a:lnTo>
                        <a:lnTo>
                          <a:pt x="4" y="17"/>
                        </a:lnTo>
                        <a:lnTo>
                          <a:pt x="0" y="30"/>
                        </a:lnTo>
                        <a:lnTo>
                          <a:pt x="0" y="46"/>
                        </a:lnTo>
                        <a:lnTo>
                          <a:pt x="6" y="81"/>
                        </a:lnTo>
                        <a:lnTo>
                          <a:pt x="21" y="163"/>
                        </a:lnTo>
                        <a:lnTo>
                          <a:pt x="42" y="273"/>
                        </a:lnTo>
                        <a:lnTo>
                          <a:pt x="66" y="399"/>
                        </a:lnTo>
                        <a:lnTo>
                          <a:pt x="89" y="523"/>
                        </a:lnTo>
                        <a:lnTo>
                          <a:pt x="110" y="632"/>
                        </a:lnTo>
                        <a:lnTo>
                          <a:pt x="124" y="710"/>
                        </a:lnTo>
                        <a:lnTo>
                          <a:pt x="129" y="740"/>
                        </a:lnTo>
                        <a:lnTo>
                          <a:pt x="129" y="749"/>
                        </a:lnTo>
                        <a:lnTo>
                          <a:pt x="130" y="759"/>
                        </a:lnTo>
                        <a:lnTo>
                          <a:pt x="132" y="767"/>
                        </a:lnTo>
                        <a:lnTo>
                          <a:pt x="137" y="769"/>
                        </a:lnTo>
                        <a:lnTo>
                          <a:pt x="143" y="766"/>
                        </a:lnTo>
                        <a:lnTo>
                          <a:pt x="150" y="763"/>
                        </a:lnTo>
                        <a:lnTo>
                          <a:pt x="153" y="761"/>
                        </a:lnTo>
                        <a:lnTo>
                          <a:pt x="155" y="760"/>
                        </a:lnTo>
                        <a:lnTo>
                          <a:pt x="155" y="749"/>
                        </a:lnTo>
                        <a:lnTo>
                          <a:pt x="146" y="653"/>
                        </a:lnTo>
                        <a:lnTo>
                          <a:pt x="147" y="657"/>
                        </a:lnTo>
                        <a:lnTo>
                          <a:pt x="151" y="670"/>
                        </a:lnTo>
                        <a:lnTo>
                          <a:pt x="156" y="687"/>
                        </a:lnTo>
                        <a:lnTo>
                          <a:pt x="163" y="707"/>
                        </a:lnTo>
                        <a:lnTo>
                          <a:pt x="169" y="727"/>
                        </a:lnTo>
                        <a:lnTo>
                          <a:pt x="174" y="747"/>
                        </a:lnTo>
                        <a:lnTo>
                          <a:pt x="178" y="761"/>
                        </a:lnTo>
                        <a:lnTo>
                          <a:pt x="179" y="769"/>
                        </a:lnTo>
                        <a:lnTo>
                          <a:pt x="180" y="773"/>
                        </a:lnTo>
                        <a:lnTo>
                          <a:pt x="182" y="778"/>
                        </a:lnTo>
                        <a:lnTo>
                          <a:pt x="186" y="783"/>
                        </a:lnTo>
                        <a:lnTo>
                          <a:pt x="192" y="787"/>
                        </a:lnTo>
                        <a:lnTo>
                          <a:pt x="198" y="790"/>
                        </a:lnTo>
                        <a:lnTo>
                          <a:pt x="207" y="791"/>
                        </a:lnTo>
                        <a:lnTo>
                          <a:pt x="218" y="790"/>
                        </a:lnTo>
                        <a:lnTo>
                          <a:pt x="231" y="786"/>
                        </a:lnTo>
                        <a:lnTo>
                          <a:pt x="232" y="786"/>
                        </a:lnTo>
                        <a:lnTo>
                          <a:pt x="234" y="785"/>
                        </a:lnTo>
                        <a:lnTo>
                          <a:pt x="233" y="776"/>
                        </a:lnTo>
                        <a:lnTo>
                          <a:pt x="224" y="758"/>
                        </a:lnTo>
                        <a:lnTo>
                          <a:pt x="217" y="740"/>
                        </a:lnTo>
                        <a:lnTo>
                          <a:pt x="208" y="715"/>
                        </a:lnTo>
                        <a:lnTo>
                          <a:pt x="198" y="685"/>
                        </a:lnTo>
                        <a:lnTo>
                          <a:pt x="188" y="653"/>
                        </a:lnTo>
                        <a:lnTo>
                          <a:pt x="177" y="622"/>
                        </a:lnTo>
                        <a:lnTo>
                          <a:pt x="169" y="596"/>
                        </a:lnTo>
                        <a:lnTo>
                          <a:pt x="163" y="576"/>
                        </a:lnTo>
                        <a:lnTo>
                          <a:pt x="160" y="566"/>
                        </a:lnTo>
                        <a:lnTo>
                          <a:pt x="157" y="548"/>
                        </a:lnTo>
                        <a:lnTo>
                          <a:pt x="149" y="508"/>
                        </a:lnTo>
                        <a:lnTo>
                          <a:pt x="137" y="453"/>
                        </a:lnTo>
                        <a:lnTo>
                          <a:pt x="125" y="387"/>
                        </a:lnTo>
                        <a:lnTo>
                          <a:pt x="113" y="321"/>
                        </a:lnTo>
                        <a:lnTo>
                          <a:pt x="102" y="258"/>
                        </a:lnTo>
                        <a:lnTo>
                          <a:pt x="95" y="207"/>
                        </a:lnTo>
                        <a:lnTo>
                          <a:pt x="92" y="173"/>
                        </a:lnTo>
                        <a:lnTo>
                          <a:pt x="92" y="124"/>
                        </a:lnTo>
                        <a:lnTo>
                          <a:pt x="91" y="77"/>
                        </a:lnTo>
                        <a:lnTo>
                          <a:pt x="90" y="41"/>
                        </a:lnTo>
                        <a:lnTo>
                          <a:pt x="90" y="28"/>
                        </a:lnTo>
                        <a:lnTo>
                          <a:pt x="89" y="26"/>
                        </a:lnTo>
                        <a:lnTo>
                          <a:pt x="87" y="22"/>
                        </a:lnTo>
                        <a:lnTo>
                          <a:pt x="83" y="16"/>
                        </a:lnTo>
                        <a:lnTo>
                          <a:pt x="78" y="9"/>
                        </a:lnTo>
                        <a:lnTo>
                          <a:pt x="73" y="3"/>
                        </a:lnTo>
                        <a:lnTo>
                          <a:pt x="68" y="0"/>
                        </a:lnTo>
                        <a:lnTo>
                          <a:pt x="61" y="0"/>
                        </a:lnTo>
                        <a:lnTo>
                          <a:pt x="56" y="5"/>
                        </a:lnTo>
                        <a:lnTo>
                          <a:pt x="48" y="19"/>
                        </a:lnTo>
                        <a:lnTo>
                          <a:pt x="44" y="25"/>
                        </a:lnTo>
                        <a:lnTo>
                          <a:pt x="42" y="28"/>
                        </a:lnTo>
                        <a:lnTo>
                          <a:pt x="41" y="27"/>
                        </a:lnTo>
                        <a:lnTo>
                          <a:pt x="39" y="23"/>
                        </a:lnTo>
                        <a:lnTo>
                          <a:pt x="36" y="18"/>
                        </a:lnTo>
                        <a:lnTo>
                          <a:pt x="32" y="13"/>
                        </a:lnTo>
                        <a:lnTo>
                          <a:pt x="27" y="8"/>
                        </a:lnTo>
                        <a:lnTo>
                          <a:pt x="21" y="4"/>
                        </a:lnTo>
                        <a:lnTo>
                          <a:pt x="16" y="3"/>
                        </a:lnTo>
                        <a:lnTo>
                          <a:pt x="11" y="5"/>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697" name="Freeform 287"/>
                  <p:cNvSpPr>
                    <a:spLocks/>
                  </p:cNvSpPr>
                  <p:nvPr/>
                </p:nvSpPr>
                <p:spPr bwMode="auto">
                  <a:xfrm>
                    <a:off x="3123" y="2653"/>
                    <a:ext cx="268" cy="311"/>
                  </a:xfrm>
                  <a:custGeom>
                    <a:avLst/>
                    <a:gdLst>
                      <a:gd name="T0" fmla="*/ 3 w 804"/>
                      <a:gd name="T1" fmla="*/ 69 h 934"/>
                      <a:gd name="T2" fmla="*/ 1 w 804"/>
                      <a:gd name="T3" fmla="*/ 80 h 934"/>
                      <a:gd name="T4" fmla="*/ 1 w 804"/>
                      <a:gd name="T5" fmla="*/ 100 h 934"/>
                      <a:gd name="T6" fmla="*/ 4 w 804"/>
                      <a:gd name="T7" fmla="*/ 144 h 934"/>
                      <a:gd name="T8" fmla="*/ 8 w 804"/>
                      <a:gd name="T9" fmla="*/ 165 h 934"/>
                      <a:gd name="T10" fmla="*/ 14 w 804"/>
                      <a:gd name="T11" fmla="*/ 192 h 934"/>
                      <a:gd name="T12" fmla="*/ 20 w 804"/>
                      <a:gd name="T13" fmla="*/ 224 h 934"/>
                      <a:gd name="T14" fmla="*/ 24 w 804"/>
                      <a:gd name="T15" fmla="*/ 247 h 934"/>
                      <a:gd name="T16" fmla="*/ 38 w 804"/>
                      <a:gd name="T17" fmla="*/ 289 h 934"/>
                      <a:gd name="T18" fmla="*/ 50 w 804"/>
                      <a:gd name="T19" fmla="*/ 311 h 934"/>
                      <a:gd name="T20" fmla="*/ 56 w 804"/>
                      <a:gd name="T21" fmla="*/ 311 h 934"/>
                      <a:gd name="T22" fmla="*/ 64 w 804"/>
                      <a:gd name="T23" fmla="*/ 311 h 934"/>
                      <a:gd name="T24" fmla="*/ 72 w 804"/>
                      <a:gd name="T25" fmla="*/ 311 h 934"/>
                      <a:gd name="T26" fmla="*/ 75 w 804"/>
                      <a:gd name="T27" fmla="*/ 310 h 934"/>
                      <a:gd name="T28" fmla="*/ 81 w 804"/>
                      <a:gd name="T29" fmla="*/ 308 h 934"/>
                      <a:gd name="T30" fmla="*/ 89 w 804"/>
                      <a:gd name="T31" fmla="*/ 304 h 934"/>
                      <a:gd name="T32" fmla="*/ 99 w 804"/>
                      <a:gd name="T33" fmla="*/ 299 h 934"/>
                      <a:gd name="T34" fmla="*/ 110 w 804"/>
                      <a:gd name="T35" fmla="*/ 294 h 934"/>
                      <a:gd name="T36" fmla="*/ 121 w 804"/>
                      <a:gd name="T37" fmla="*/ 288 h 934"/>
                      <a:gd name="T38" fmla="*/ 129 w 804"/>
                      <a:gd name="T39" fmla="*/ 284 h 934"/>
                      <a:gd name="T40" fmla="*/ 136 w 804"/>
                      <a:gd name="T41" fmla="*/ 280 h 934"/>
                      <a:gd name="T42" fmla="*/ 141 w 804"/>
                      <a:gd name="T43" fmla="*/ 276 h 934"/>
                      <a:gd name="T44" fmla="*/ 150 w 804"/>
                      <a:gd name="T45" fmla="*/ 272 h 934"/>
                      <a:gd name="T46" fmla="*/ 159 w 804"/>
                      <a:gd name="T47" fmla="*/ 268 h 934"/>
                      <a:gd name="T48" fmla="*/ 166 w 804"/>
                      <a:gd name="T49" fmla="*/ 265 h 934"/>
                      <a:gd name="T50" fmla="*/ 169 w 804"/>
                      <a:gd name="T51" fmla="*/ 264 h 934"/>
                      <a:gd name="T52" fmla="*/ 174 w 804"/>
                      <a:gd name="T53" fmla="*/ 262 h 934"/>
                      <a:gd name="T54" fmla="*/ 181 w 804"/>
                      <a:gd name="T55" fmla="*/ 259 h 934"/>
                      <a:gd name="T56" fmla="*/ 191 w 804"/>
                      <a:gd name="T57" fmla="*/ 255 h 934"/>
                      <a:gd name="T58" fmla="*/ 201 w 804"/>
                      <a:gd name="T59" fmla="*/ 250 h 934"/>
                      <a:gd name="T60" fmla="*/ 211 w 804"/>
                      <a:gd name="T61" fmla="*/ 246 h 934"/>
                      <a:gd name="T62" fmla="*/ 221 w 804"/>
                      <a:gd name="T63" fmla="*/ 241 h 934"/>
                      <a:gd name="T64" fmla="*/ 228 w 804"/>
                      <a:gd name="T65" fmla="*/ 236 h 934"/>
                      <a:gd name="T66" fmla="*/ 235 w 804"/>
                      <a:gd name="T67" fmla="*/ 231 h 934"/>
                      <a:gd name="T68" fmla="*/ 246 w 804"/>
                      <a:gd name="T69" fmla="*/ 224 h 934"/>
                      <a:gd name="T70" fmla="*/ 256 w 804"/>
                      <a:gd name="T71" fmla="*/ 219 h 934"/>
                      <a:gd name="T72" fmla="*/ 262 w 804"/>
                      <a:gd name="T73" fmla="*/ 216 h 934"/>
                      <a:gd name="T74" fmla="*/ 264 w 804"/>
                      <a:gd name="T75" fmla="*/ 211 h 934"/>
                      <a:gd name="T76" fmla="*/ 267 w 804"/>
                      <a:gd name="T77" fmla="*/ 187 h 934"/>
                      <a:gd name="T78" fmla="*/ 267 w 804"/>
                      <a:gd name="T79" fmla="*/ 161 h 934"/>
                      <a:gd name="T80" fmla="*/ 262 w 804"/>
                      <a:gd name="T81" fmla="*/ 106 h 934"/>
                      <a:gd name="T82" fmla="*/ 261 w 804"/>
                      <a:gd name="T83" fmla="*/ 80 h 934"/>
                      <a:gd name="T84" fmla="*/ 258 w 804"/>
                      <a:gd name="T85" fmla="*/ 19 h 934"/>
                      <a:gd name="T86" fmla="*/ 254 w 804"/>
                      <a:gd name="T87" fmla="*/ 1 h 934"/>
                      <a:gd name="T88" fmla="*/ 249 w 804"/>
                      <a:gd name="T89" fmla="*/ 0 h 934"/>
                      <a:gd name="T90" fmla="*/ 244 w 804"/>
                      <a:gd name="T91" fmla="*/ 1 h 934"/>
                      <a:gd name="T92" fmla="*/ 238 w 804"/>
                      <a:gd name="T93" fmla="*/ 4 h 934"/>
                      <a:gd name="T94" fmla="*/ 233 w 804"/>
                      <a:gd name="T95" fmla="*/ 7 h 934"/>
                      <a:gd name="T96" fmla="*/ 225 w 804"/>
                      <a:gd name="T97" fmla="*/ 11 h 934"/>
                      <a:gd name="T98" fmla="*/ 213 w 804"/>
                      <a:gd name="T99" fmla="*/ 16 h 934"/>
                      <a:gd name="T100" fmla="*/ 197 w 804"/>
                      <a:gd name="T101" fmla="*/ 21 h 934"/>
                      <a:gd name="T102" fmla="*/ 181 w 804"/>
                      <a:gd name="T103" fmla="*/ 26 h 934"/>
                      <a:gd name="T104" fmla="*/ 164 w 804"/>
                      <a:gd name="T105" fmla="*/ 31 h 934"/>
                      <a:gd name="T106" fmla="*/ 149 w 804"/>
                      <a:gd name="T107" fmla="*/ 36 h 934"/>
                      <a:gd name="T108" fmla="*/ 137 w 804"/>
                      <a:gd name="T109" fmla="*/ 39 h 934"/>
                      <a:gd name="T110" fmla="*/ 129 w 804"/>
                      <a:gd name="T111" fmla="*/ 40 h 934"/>
                      <a:gd name="T112" fmla="*/ 119 w 804"/>
                      <a:gd name="T113" fmla="*/ 42 h 934"/>
                      <a:gd name="T114" fmla="*/ 102 w 804"/>
                      <a:gd name="T115" fmla="*/ 44 h 934"/>
                      <a:gd name="T116" fmla="*/ 82 w 804"/>
                      <a:gd name="T117" fmla="*/ 48 h 934"/>
                      <a:gd name="T118" fmla="*/ 60 w 804"/>
                      <a:gd name="T119" fmla="*/ 52 h 934"/>
                      <a:gd name="T120" fmla="*/ 39 w 804"/>
                      <a:gd name="T121" fmla="*/ 56 h 934"/>
                      <a:gd name="T122" fmla="*/ 21 w 804"/>
                      <a:gd name="T123" fmla="*/ 61 h 934"/>
                      <a:gd name="T124" fmla="*/ 8 w 804"/>
                      <a:gd name="T125" fmla="*/ 65 h 9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04" h="934">
                        <a:moveTo>
                          <a:pt x="11" y="203"/>
                        </a:moveTo>
                        <a:lnTo>
                          <a:pt x="9" y="208"/>
                        </a:lnTo>
                        <a:lnTo>
                          <a:pt x="6" y="223"/>
                        </a:lnTo>
                        <a:lnTo>
                          <a:pt x="2" y="241"/>
                        </a:lnTo>
                        <a:lnTo>
                          <a:pt x="0" y="260"/>
                        </a:lnTo>
                        <a:lnTo>
                          <a:pt x="2" y="299"/>
                        </a:lnTo>
                        <a:lnTo>
                          <a:pt x="7" y="365"/>
                        </a:lnTo>
                        <a:lnTo>
                          <a:pt x="13" y="433"/>
                        </a:lnTo>
                        <a:lnTo>
                          <a:pt x="19" y="476"/>
                        </a:lnTo>
                        <a:lnTo>
                          <a:pt x="24" y="496"/>
                        </a:lnTo>
                        <a:lnTo>
                          <a:pt x="31" y="530"/>
                        </a:lnTo>
                        <a:lnTo>
                          <a:pt x="41" y="576"/>
                        </a:lnTo>
                        <a:lnTo>
                          <a:pt x="51" y="625"/>
                        </a:lnTo>
                        <a:lnTo>
                          <a:pt x="60" y="672"/>
                        </a:lnTo>
                        <a:lnTo>
                          <a:pt x="68" y="713"/>
                        </a:lnTo>
                        <a:lnTo>
                          <a:pt x="73" y="742"/>
                        </a:lnTo>
                        <a:lnTo>
                          <a:pt x="76" y="752"/>
                        </a:lnTo>
                        <a:lnTo>
                          <a:pt x="114" y="868"/>
                        </a:lnTo>
                        <a:lnTo>
                          <a:pt x="148" y="933"/>
                        </a:lnTo>
                        <a:lnTo>
                          <a:pt x="151" y="933"/>
                        </a:lnTo>
                        <a:lnTo>
                          <a:pt x="159" y="933"/>
                        </a:lnTo>
                        <a:lnTo>
                          <a:pt x="169" y="934"/>
                        </a:lnTo>
                        <a:lnTo>
                          <a:pt x="181" y="934"/>
                        </a:lnTo>
                        <a:lnTo>
                          <a:pt x="193" y="934"/>
                        </a:lnTo>
                        <a:lnTo>
                          <a:pt x="206" y="934"/>
                        </a:lnTo>
                        <a:lnTo>
                          <a:pt x="216" y="934"/>
                        </a:lnTo>
                        <a:lnTo>
                          <a:pt x="222" y="933"/>
                        </a:lnTo>
                        <a:lnTo>
                          <a:pt x="226" y="932"/>
                        </a:lnTo>
                        <a:lnTo>
                          <a:pt x="232" y="929"/>
                        </a:lnTo>
                        <a:lnTo>
                          <a:pt x="242" y="925"/>
                        </a:lnTo>
                        <a:lnTo>
                          <a:pt x="254" y="918"/>
                        </a:lnTo>
                        <a:lnTo>
                          <a:pt x="267" y="912"/>
                        </a:lnTo>
                        <a:lnTo>
                          <a:pt x="282" y="905"/>
                        </a:lnTo>
                        <a:lnTo>
                          <a:pt x="297" y="898"/>
                        </a:lnTo>
                        <a:lnTo>
                          <a:pt x="313" y="890"/>
                        </a:lnTo>
                        <a:lnTo>
                          <a:pt x="330" y="882"/>
                        </a:lnTo>
                        <a:lnTo>
                          <a:pt x="346" y="873"/>
                        </a:lnTo>
                        <a:lnTo>
                          <a:pt x="362" y="866"/>
                        </a:lnTo>
                        <a:lnTo>
                          <a:pt x="376" y="858"/>
                        </a:lnTo>
                        <a:lnTo>
                          <a:pt x="388" y="852"/>
                        </a:lnTo>
                        <a:lnTo>
                          <a:pt x="399" y="846"/>
                        </a:lnTo>
                        <a:lnTo>
                          <a:pt x="408" y="840"/>
                        </a:lnTo>
                        <a:lnTo>
                          <a:pt x="413" y="836"/>
                        </a:lnTo>
                        <a:lnTo>
                          <a:pt x="423" y="830"/>
                        </a:lnTo>
                        <a:lnTo>
                          <a:pt x="435" y="824"/>
                        </a:lnTo>
                        <a:lnTo>
                          <a:pt x="449" y="818"/>
                        </a:lnTo>
                        <a:lnTo>
                          <a:pt x="463" y="812"/>
                        </a:lnTo>
                        <a:lnTo>
                          <a:pt x="477" y="806"/>
                        </a:lnTo>
                        <a:lnTo>
                          <a:pt x="489" y="801"/>
                        </a:lnTo>
                        <a:lnTo>
                          <a:pt x="498" y="797"/>
                        </a:lnTo>
                        <a:lnTo>
                          <a:pt x="503" y="794"/>
                        </a:lnTo>
                        <a:lnTo>
                          <a:pt x="506" y="793"/>
                        </a:lnTo>
                        <a:lnTo>
                          <a:pt x="512" y="790"/>
                        </a:lnTo>
                        <a:lnTo>
                          <a:pt x="521" y="787"/>
                        </a:lnTo>
                        <a:lnTo>
                          <a:pt x="532" y="782"/>
                        </a:lnTo>
                        <a:lnTo>
                          <a:pt x="544" y="777"/>
                        </a:lnTo>
                        <a:lnTo>
                          <a:pt x="558" y="772"/>
                        </a:lnTo>
                        <a:lnTo>
                          <a:pt x="572" y="766"/>
                        </a:lnTo>
                        <a:lnTo>
                          <a:pt x="587" y="758"/>
                        </a:lnTo>
                        <a:lnTo>
                          <a:pt x="604" y="752"/>
                        </a:lnTo>
                        <a:lnTo>
                          <a:pt x="619" y="745"/>
                        </a:lnTo>
                        <a:lnTo>
                          <a:pt x="634" y="738"/>
                        </a:lnTo>
                        <a:lnTo>
                          <a:pt x="649" y="731"/>
                        </a:lnTo>
                        <a:lnTo>
                          <a:pt x="662" y="723"/>
                        </a:lnTo>
                        <a:lnTo>
                          <a:pt x="673" y="716"/>
                        </a:lnTo>
                        <a:lnTo>
                          <a:pt x="684" y="710"/>
                        </a:lnTo>
                        <a:lnTo>
                          <a:pt x="692" y="704"/>
                        </a:lnTo>
                        <a:lnTo>
                          <a:pt x="706" y="693"/>
                        </a:lnTo>
                        <a:lnTo>
                          <a:pt x="723" y="682"/>
                        </a:lnTo>
                        <a:lnTo>
                          <a:pt x="739" y="672"/>
                        </a:lnTo>
                        <a:lnTo>
                          <a:pt x="754" y="664"/>
                        </a:lnTo>
                        <a:lnTo>
                          <a:pt x="768" y="657"/>
                        </a:lnTo>
                        <a:lnTo>
                          <a:pt x="779" y="652"/>
                        </a:lnTo>
                        <a:lnTo>
                          <a:pt x="786" y="649"/>
                        </a:lnTo>
                        <a:lnTo>
                          <a:pt x="789" y="647"/>
                        </a:lnTo>
                        <a:lnTo>
                          <a:pt x="791" y="633"/>
                        </a:lnTo>
                        <a:lnTo>
                          <a:pt x="797" y="599"/>
                        </a:lnTo>
                        <a:lnTo>
                          <a:pt x="802" y="561"/>
                        </a:lnTo>
                        <a:lnTo>
                          <a:pt x="804" y="535"/>
                        </a:lnTo>
                        <a:lnTo>
                          <a:pt x="801" y="485"/>
                        </a:lnTo>
                        <a:lnTo>
                          <a:pt x="794" y="399"/>
                        </a:lnTo>
                        <a:lnTo>
                          <a:pt x="787" y="317"/>
                        </a:lnTo>
                        <a:lnTo>
                          <a:pt x="784" y="280"/>
                        </a:lnTo>
                        <a:lnTo>
                          <a:pt x="783" y="240"/>
                        </a:lnTo>
                        <a:lnTo>
                          <a:pt x="779" y="151"/>
                        </a:lnTo>
                        <a:lnTo>
                          <a:pt x="773" y="58"/>
                        </a:lnTo>
                        <a:lnTo>
                          <a:pt x="767" y="9"/>
                        </a:lnTo>
                        <a:lnTo>
                          <a:pt x="763" y="4"/>
                        </a:lnTo>
                        <a:lnTo>
                          <a:pt x="757" y="1"/>
                        </a:lnTo>
                        <a:lnTo>
                          <a:pt x="748" y="0"/>
                        </a:lnTo>
                        <a:lnTo>
                          <a:pt x="740" y="1"/>
                        </a:lnTo>
                        <a:lnTo>
                          <a:pt x="731" y="3"/>
                        </a:lnTo>
                        <a:lnTo>
                          <a:pt x="722" y="7"/>
                        </a:lnTo>
                        <a:lnTo>
                          <a:pt x="713" y="11"/>
                        </a:lnTo>
                        <a:lnTo>
                          <a:pt x="706" y="17"/>
                        </a:lnTo>
                        <a:lnTo>
                          <a:pt x="700" y="22"/>
                        </a:lnTo>
                        <a:lnTo>
                          <a:pt x="689" y="28"/>
                        </a:lnTo>
                        <a:lnTo>
                          <a:pt x="674" y="34"/>
                        </a:lnTo>
                        <a:lnTo>
                          <a:pt x="657" y="41"/>
                        </a:lnTo>
                        <a:lnTo>
                          <a:pt x="638" y="48"/>
                        </a:lnTo>
                        <a:lnTo>
                          <a:pt x="615" y="55"/>
                        </a:lnTo>
                        <a:lnTo>
                          <a:pt x="591" y="63"/>
                        </a:lnTo>
                        <a:lnTo>
                          <a:pt x="567" y="71"/>
                        </a:lnTo>
                        <a:lnTo>
                          <a:pt x="542" y="79"/>
                        </a:lnTo>
                        <a:lnTo>
                          <a:pt x="517" y="86"/>
                        </a:lnTo>
                        <a:lnTo>
                          <a:pt x="493" y="93"/>
                        </a:lnTo>
                        <a:lnTo>
                          <a:pt x="469" y="100"/>
                        </a:lnTo>
                        <a:lnTo>
                          <a:pt x="447" y="107"/>
                        </a:lnTo>
                        <a:lnTo>
                          <a:pt x="427" y="112"/>
                        </a:lnTo>
                        <a:lnTo>
                          <a:pt x="411" y="116"/>
                        </a:lnTo>
                        <a:lnTo>
                          <a:pt x="397" y="119"/>
                        </a:lnTo>
                        <a:lnTo>
                          <a:pt x="388" y="120"/>
                        </a:lnTo>
                        <a:lnTo>
                          <a:pt x="375" y="123"/>
                        </a:lnTo>
                        <a:lnTo>
                          <a:pt x="357" y="125"/>
                        </a:lnTo>
                        <a:lnTo>
                          <a:pt x="333" y="129"/>
                        </a:lnTo>
                        <a:lnTo>
                          <a:pt x="306" y="133"/>
                        </a:lnTo>
                        <a:lnTo>
                          <a:pt x="277" y="138"/>
                        </a:lnTo>
                        <a:lnTo>
                          <a:pt x="245" y="144"/>
                        </a:lnTo>
                        <a:lnTo>
                          <a:pt x="213" y="150"/>
                        </a:lnTo>
                        <a:lnTo>
                          <a:pt x="180" y="156"/>
                        </a:lnTo>
                        <a:lnTo>
                          <a:pt x="147" y="162"/>
                        </a:lnTo>
                        <a:lnTo>
                          <a:pt x="117" y="168"/>
                        </a:lnTo>
                        <a:lnTo>
                          <a:pt x="88" y="175"/>
                        </a:lnTo>
                        <a:lnTo>
                          <a:pt x="62" y="183"/>
                        </a:lnTo>
                        <a:lnTo>
                          <a:pt x="40" y="190"/>
                        </a:lnTo>
                        <a:lnTo>
                          <a:pt x="23" y="196"/>
                        </a:lnTo>
                        <a:lnTo>
                          <a:pt x="11" y="203"/>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698" name="Freeform 288"/>
                  <p:cNvSpPr>
                    <a:spLocks/>
                  </p:cNvSpPr>
                  <p:nvPr/>
                </p:nvSpPr>
                <p:spPr bwMode="auto">
                  <a:xfrm>
                    <a:off x="3409" y="2671"/>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6 h 467"/>
                      <a:gd name="T12" fmla="*/ 39 w 835"/>
                      <a:gd name="T13" fmla="*/ 95 h 467"/>
                      <a:gd name="T14" fmla="*/ 50 w 835"/>
                      <a:gd name="T15" fmla="*/ 109 h 467"/>
                      <a:gd name="T16" fmla="*/ 60 w 835"/>
                      <a:gd name="T17" fmla="*/ 122 h 467"/>
                      <a:gd name="T18" fmla="*/ 66 w 835"/>
                      <a:gd name="T19" fmla="*/ 132 h 467"/>
                      <a:gd name="T20" fmla="*/ 67 w 835"/>
                      <a:gd name="T21" fmla="*/ 134 h 467"/>
                      <a:gd name="T22" fmla="*/ 70 w 835"/>
                      <a:gd name="T23" fmla="*/ 137 h 467"/>
                      <a:gd name="T24" fmla="*/ 77 w 835"/>
                      <a:gd name="T25" fmla="*/ 141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3 h 467"/>
                      <a:gd name="T40" fmla="*/ 239 w 835"/>
                      <a:gd name="T41" fmla="*/ 108 h 467"/>
                      <a:gd name="T42" fmla="*/ 256 w 835"/>
                      <a:gd name="T43" fmla="*/ 101 h 467"/>
                      <a:gd name="T44" fmla="*/ 268 w 835"/>
                      <a:gd name="T45" fmla="*/ 94 h 467"/>
                      <a:gd name="T46" fmla="*/ 272 w 835"/>
                      <a:gd name="T47" fmla="*/ 86 h 467"/>
                      <a:gd name="T48" fmla="*/ 276 w 835"/>
                      <a:gd name="T49" fmla="*/ 76 h 467"/>
                      <a:gd name="T50" fmla="*/ 277 w 835"/>
                      <a:gd name="T51" fmla="*/ 68 h 467"/>
                      <a:gd name="T52" fmla="*/ 278 w 835"/>
                      <a:gd name="T53" fmla="*/ 64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1 h 467"/>
                      <a:gd name="T66" fmla="*/ 202 w 835"/>
                      <a:gd name="T67" fmla="*/ 47 h 467"/>
                      <a:gd name="T68" fmla="*/ 182 w 835"/>
                      <a:gd name="T69" fmla="*/ 43 h 467"/>
                      <a:gd name="T70" fmla="*/ 160 w 835"/>
                      <a:gd name="T71" fmla="*/ 38 h 467"/>
                      <a:gd name="T72" fmla="*/ 138 w 835"/>
                      <a:gd name="T73" fmla="*/ 33 h 467"/>
                      <a:gd name="T74" fmla="*/ 116 w 835"/>
                      <a:gd name="T75" fmla="*/ 27 h 467"/>
                      <a:gd name="T76" fmla="*/ 92 w 835"/>
                      <a:gd name="T77" fmla="*/ 22 h 467"/>
                      <a:gd name="T78" fmla="*/ 69 w 835"/>
                      <a:gd name="T79" fmla="*/ 16 h 467"/>
                      <a:gd name="T80" fmla="*/ 45 w 835"/>
                      <a:gd name="T81" fmla="*/ 11 h 467"/>
                      <a:gd name="T82" fmla="*/ 23 w 835"/>
                      <a:gd name="T83" fmla="*/ 6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2"/>
                        </a:lnTo>
                        <a:lnTo>
                          <a:pt x="0" y="40"/>
                        </a:lnTo>
                        <a:lnTo>
                          <a:pt x="1" y="84"/>
                        </a:lnTo>
                        <a:lnTo>
                          <a:pt x="7" y="138"/>
                        </a:lnTo>
                        <a:lnTo>
                          <a:pt x="12" y="153"/>
                        </a:lnTo>
                        <a:lnTo>
                          <a:pt x="21" y="171"/>
                        </a:lnTo>
                        <a:lnTo>
                          <a:pt x="32" y="189"/>
                        </a:lnTo>
                        <a:lnTo>
                          <a:pt x="45" y="208"/>
                        </a:lnTo>
                        <a:lnTo>
                          <a:pt x="60" y="225"/>
                        </a:lnTo>
                        <a:lnTo>
                          <a:pt x="75" y="242"/>
                        </a:lnTo>
                        <a:lnTo>
                          <a:pt x="89" y="258"/>
                        </a:lnTo>
                        <a:lnTo>
                          <a:pt x="103" y="271"/>
                        </a:lnTo>
                        <a:lnTo>
                          <a:pt x="117" y="286"/>
                        </a:lnTo>
                        <a:lnTo>
                          <a:pt x="132" y="305"/>
                        </a:lnTo>
                        <a:lnTo>
                          <a:pt x="149" y="327"/>
                        </a:lnTo>
                        <a:lnTo>
                          <a:pt x="164" y="348"/>
                        </a:lnTo>
                        <a:lnTo>
                          <a:pt x="179" y="369"/>
                        </a:lnTo>
                        <a:lnTo>
                          <a:pt x="191" y="386"/>
                        </a:lnTo>
                        <a:lnTo>
                          <a:pt x="198" y="398"/>
                        </a:lnTo>
                        <a:lnTo>
                          <a:pt x="201" y="403"/>
                        </a:lnTo>
                        <a:lnTo>
                          <a:pt x="202" y="404"/>
                        </a:lnTo>
                        <a:lnTo>
                          <a:pt x="206" y="407"/>
                        </a:lnTo>
                        <a:lnTo>
                          <a:pt x="211" y="412"/>
                        </a:lnTo>
                        <a:lnTo>
                          <a:pt x="220" y="418"/>
                        </a:lnTo>
                        <a:lnTo>
                          <a:pt x="230" y="424"/>
                        </a:lnTo>
                        <a:lnTo>
                          <a:pt x="242" y="431"/>
                        </a:lnTo>
                        <a:lnTo>
                          <a:pt x="255" y="440"/>
                        </a:lnTo>
                        <a:lnTo>
                          <a:pt x="272" y="447"/>
                        </a:lnTo>
                        <a:lnTo>
                          <a:pt x="288" y="453"/>
                        </a:lnTo>
                        <a:lnTo>
                          <a:pt x="308" y="459"/>
                        </a:lnTo>
                        <a:lnTo>
                          <a:pt x="328" y="463"/>
                        </a:lnTo>
                        <a:lnTo>
                          <a:pt x="350" y="466"/>
                        </a:lnTo>
                        <a:lnTo>
                          <a:pt x="373" y="467"/>
                        </a:lnTo>
                        <a:lnTo>
                          <a:pt x="397" y="465"/>
                        </a:lnTo>
                        <a:lnTo>
                          <a:pt x="423" y="461"/>
                        </a:lnTo>
                        <a:lnTo>
                          <a:pt x="449" y="453"/>
                        </a:lnTo>
                        <a:lnTo>
                          <a:pt x="649" y="348"/>
                        </a:lnTo>
                        <a:lnTo>
                          <a:pt x="655" y="346"/>
                        </a:lnTo>
                        <a:lnTo>
                          <a:pt x="671" y="341"/>
                        </a:lnTo>
                        <a:lnTo>
                          <a:pt x="692" y="334"/>
                        </a:lnTo>
                        <a:lnTo>
                          <a:pt x="718" y="325"/>
                        </a:lnTo>
                        <a:lnTo>
                          <a:pt x="746" y="314"/>
                        </a:lnTo>
                        <a:lnTo>
                          <a:pt x="770" y="303"/>
                        </a:lnTo>
                        <a:lnTo>
                          <a:pt x="791" y="293"/>
                        </a:lnTo>
                        <a:lnTo>
                          <a:pt x="804" y="282"/>
                        </a:lnTo>
                        <a:lnTo>
                          <a:pt x="812" y="271"/>
                        </a:lnTo>
                        <a:lnTo>
                          <a:pt x="818" y="258"/>
                        </a:lnTo>
                        <a:lnTo>
                          <a:pt x="824" y="243"/>
                        </a:lnTo>
                        <a:lnTo>
                          <a:pt x="828" y="229"/>
                        </a:lnTo>
                        <a:lnTo>
                          <a:pt x="831" y="216"/>
                        </a:lnTo>
                        <a:lnTo>
                          <a:pt x="833" y="204"/>
                        </a:lnTo>
                        <a:lnTo>
                          <a:pt x="835" y="197"/>
                        </a:lnTo>
                        <a:lnTo>
                          <a:pt x="835" y="194"/>
                        </a:lnTo>
                        <a:lnTo>
                          <a:pt x="834" y="194"/>
                        </a:lnTo>
                        <a:lnTo>
                          <a:pt x="830" y="193"/>
                        </a:lnTo>
                        <a:lnTo>
                          <a:pt x="823" y="191"/>
                        </a:lnTo>
                        <a:lnTo>
                          <a:pt x="813" y="189"/>
                        </a:lnTo>
                        <a:lnTo>
                          <a:pt x="801" y="187"/>
                        </a:lnTo>
                        <a:lnTo>
                          <a:pt x="787" y="184"/>
                        </a:lnTo>
                        <a:lnTo>
                          <a:pt x="771" y="180"/>
                        </a:lnTo>
                        <a:lnTo>
                          <a:pt x="753" y="176"/>
                        </a:lnTo>
                        <a:lnTo>
                          <a:pt x="732" y="172"/>
                        </a:lnTo>
                        <a:lnTo>
                          <a:pt x="710" y="166"/>
                        </a:lnTo>
                        <a:lnTo>
                          <a:pt x="686" y="160"/>
                        </a:lnTo>
                        <a:lnTo>
                          <a:pt x="661" y="155"/>
                        </a:lnTo>
                        <a:lnTo>
                          <a:pt x="634" y="149"/>
                        </a:lnTo>
                        <a:lnTo>
                          <a:pt x="606" y="143"/>
                        </a:lnTo>
                        <a:lnTo>
                          <a:pt x="576" y="136"/>
                        </a:lnTo>
                        <a:lnTo>
                          <a:pt x="546" y="129"/>
                        </a:lnTo>
                        <a:lnTo>
                          <a:pt x="515" y="121"/>
                        </a:lnTo>
                        <a:lnTo>
                          <a:pt x="482" y="114"/>
                        </a:lnTo>
                        <a:lnTo>
                          <a:pt x="449" y="106"/>
                        </a:lnTo>
                        <a:lnTo>
                          <a:pt x="415" y="99"/>
                        </a:lnTo>
                        <a:lnTo>
                          <a:pt x="381" y="91"/>
                        </a:lnTo>
                        <a:lnTo>
                          <a:pt x="347" y="82"/>
                        </a:lnTo>
                        <a:lnTo>
                          <a:pt x="312" y="74"/>
                        </a:lnTo>
                        <a:lnTo>
                          <a:pt x="276" y="66"/>
                        </a:lnTo>
                        <a:lnTo>
                          <a:pt x="241" y="58"/>
                        </a:lnTo>
                        <a:lnTo>
                          <a:pt x="206" y="49"/>
                        </a:lnTo>
                        <a:lnTo>
                          <a:pt x="171" y="41"/>
                        </a:lnTo>
                        <a:lnTo>
                          <a:pt x="136" y="33"/>
                        </a:lnTo>
                        <a:lnTo>
                          <a:pt x="103" y="25"/>
                        </a:lnTo>
                        <a:lnTo>
                          <a:pt x="69" y="17"/>
                        </a:lnTo>
                        <a:lnTo>
                          <a:pt x="36" y="8"/>
                        </a:lnTo>
                        <a:lnTo>
                          <a:pt x="4"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699" name="Freeform 289"/>
                  <p:cNvSpPr>
                    <a:spLocks/>
                  </p:cNvSpPr>
                  <p:nvPr/>
                </p:nvSpPr>
                <p:spPr bwMode="auto">
                  <a:xfrm>
                    <a:off x="3409" y="2663"/>
                    <a:ext cx="278" cy="155"/>
                  </a:xfrm>
                  <a:custGeom>
                    <a:avLst/>
                    <a:gdLst>
                      <a:gd name="T0" fmla="*/ 1 w 835"/>
                      <a:gd name="T1" fmla="*/ 4 h 467"/>
                      <a:gd name="T2" fmla="*/ 0 w 835"/>
                      <a:gd name="T3" fmla="*/ 28 h 467"/>
                      <a:gd name="T4" fmla="*/ 4 w 835"/>
                      <a:gd name="T5" fmla="*/ 51 h 467"/>
                      <a:gd name="T6" fmla="*/ 11 w 835"/>
                      <a:gd name="T7" fmla="*/ 63 h 467"/>
                      <a:gd name="T8" fmla="*/ 20 w 835"/>
                      <a:gd name="T9" fmla="*/ 75 h 467"/>
                      <a:gd name="T10" fmla="*/ 30 w 835"/>
                      <a:gd name="T11" fmla="*/ 85 h 467"/>
                      <a:gd name="T12" fmla="*/ 39 w 835"/>
                      <a:gd name="T13" fmla="*/ 95 h 467"/>
                      <a:gd name="T14" fmla="*/ 50 w 835"/>
                      <a:gd name="T15" fmla="*/ 108 h 467"/>
                      <a:gd name="T16" fmla="*/ 60 w 835"/>
                      <a:gd name="T17" fmla="*/ 122 h 467"/>
                      <a:gd name="T18" fmla="*/ 66 w 835"/>
                      <a:gd name="T19" fmla="*/ 132 h 467"/>
                      <a:gd name="T20" fmla="*/ 67 w 835"/>
                      <a:gd name="T21" fmla="*/ 134 h 467"/>
                      <a:gd name="T22" fmla="*/ 70 w 835"/>
                      <a:gd name="T23" fmla="*/ 136 h 467"/>
                      <a:gd name="T24" fmla="*/ 77 w 835"/>
                      <a:gd name="T25" fmla="*/ 140 h 467"/>
                      <a:gd name="T26" fmla="*/ 85 w 835"/>
                      <a:gd name="T27" fmla="*/ 146 h 467"/>
                      <a:gd name="T28" fmla="*/ 96 w 835"/>
                      <a:gd name="T29" fmla="*/ 150 h 467"/>
                      <a:gd name="T30" fmla="*/ 109 w 835"/>
                      <a:gd name="T31" fmla="*/ 154 h 467"/>
                      <a:gd name="T32" fmla="*/ 124 w 835"/>
                      <a:gd name="T33" fmla="*/ 155 h 467"/>
                      <a:gd name="T34" fmla="*/ 141 w 835"/>
                      <a:gd name="T35" fmla="*/ 153 h 467"/>
                      <a:gd name="T36" fmla="*/ 216 w 835"/>
                      <a:gd name="T37" fmla="*/ 116 h 467"/>
                      <a:gd name="T38" fmla="*/ 223 w 835"/>
                      <a:gd name="T39" fmla="*/ 114 h 467"/>
                      <a:gd name="T40" fmla="*/ 239 w 835"/>
                      <a:gd name="T41" fmla="*/ 108 h 467"/>
                      <a:gd name="T42" fmla="*/ 256 w 835"/>
                      <a:gd name="T43" fmla="*/ 101 h 467"/>
                      <a:gd name="T44" fmla="*/ 268 w 835"/>
                      <a:gd name="T45" fmla="*/ 94 h 467"/>
                      <a:gd name="T46" fmla="*/ 272 w 835"/>
                      <a:gd name="T47" fmla="*/ 85 h 467"/>
                      <a:gd name="T48" fmla="*/ 276 w 835"/>
                      <a:gd name="T49" fmla="*/ 76 h 467"/>
                      <a:gd name="T50" fmla="*/ 277 w 835"/>
                      <a:gd name="T51" fmla="*/ 68 h 467"/>
                      <a:gd name="T52" fmla="*/ 278 w 835"/>
                      <a:gd name="T53" fmla="*/ 65 h 467"/>
                      <a:gd name="T54" fmla="*/ 276 w 835"/>
                      <a:gd name="T55" fmla="*/ 64 h 467"/>
                      <a:gd name="T56" fmla="*/ 271 w 835"/>
                      <a:gd name="T57" fmla="*/ 63 h 467"/>
                      <a:gd name="T58" fmla="*/ 262 w 835"/>
                      <a:gd name="T59" fmla="*/ 61 h 467"/>
                      <a:gd name="T60" fmla="*/ 251 w 835"/>
                      <a:gd name="T61" fmla="*/ 58 h 467"/>
                      <a:gd name="T62" fmla="*/ 236 w 835"/>
                      <a:gd name="T63" fmla="*/ 55 h 467"/>
                      <a:gd name="T64" fmla="*/ 220 w 835"/>
                      <a:gd name="T65" fmla="*/ 52 h 467"/>
                      <a:gd name="T66" fmla="*/ 202 w 835"/>
                      <a:gd name="T67" fmla="*/ 47 h 467"/>
                      <a:gd name="T68" fmla="*/ 182 w 835"/>
                      <a:gd name="T69" fmla="*/ 43 h 467"/>
                      <a:gd name="T70" fmla="*/ 160 w 835"/>
                      <a:gd name="T71" fmla="*/ 38 h 467"/>
                      <a:gd name="T72" fmla="*/ 138 w 835"/>
                      <a:gd name="T73" fmla="*/ 33 h 467"/>
                      <a:gd name="T74" fmla="*/ 116 w 835"/>
                      <a:gd name="T75" fmla="*/ 28 h 467"/>
                      <a:gd name="T76" fmla="*/ 92 w 835"/>
                      <a:gd name="T77" fmla="*/ 22 h 467"/>
                      <a:gd name="T78" fmla="*/ 69 w 835"/>
                      <a:gd name="T79" fmla="*/ 16 h 467"/>
                      <a:gd name="T80" fmla="*/ 45 w 835"/>
                      <a:gd name="T81" fmla="*/ 11 h 467"/>
                      <a:gd name="T82" fmla="*/ 23 w 835"/>
                      <a:gd name="T83" fmla="*/ 5 h 467"/>
                      <a:gd name="T84" fmla="*/ 1 w 835"/>
                      <a:gd name="T85" fmla="*/ 0 h 4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35" h="467">
                        <a:moveTo>
                          <a:pt x="4" y="0"/>
                        </a:moveTo>
                        <a:lnTo>
                          <a:pt x="3" y="11"/>
                        </a:lnTo>
                        <a:lnTo>
                          <a:pt x="0" y="41"/>
                        </a:lnTo>
                        <a:lnTo>
                          <a:pt x="1" y="85"/>
                        </a:lnTo>
                        <a:lnTo>
                          <a:pt x="7" y="138"/>
                        </a:lnTo>
                        <a:lnTo>
                          <a:pt x="12" y="154"/>
                        </a:lnTo>
                        <a:lnTo>
                          <a:pt x="21" y="171"/>
                        </a:lnTo>
                        <a:lnTo>
                          <a:pt x="32" y="189"/>
                        </a:lnTo>
                        <a:lnTo>
                          <a:pt x="45" y="207"/>
                        </a:lnTo>
                        <a:lnTo>
                          <a:pt x="60" y="225"/>
                        </a:lnTo>
                        <a:lnTo>
                          <a:pt x="75" y="243"/>
                        </a:lnTo>
                        <a:lnTo>
                          <a:pt x="89" y="257"/>
                        </a:lnTo>
                        <a:lnTo>
                          <a:pt x="103" y="271"/>
                        </a:lnTo>
                        <a:lnTo>
                          <a:pt x="117" y="285"/>
                        </a:lnTo>
                        <a:lnTo>
                          <a:pt x="132" y="304"/>
                        </a:lnTo>
                        <a:lnTo>
                          <a:pt x="149" y="326"/>
                        </a:lnTo>
                        <a:lnTo>
                          <a:pt x="164" y="348"/>
                        </a:lnTo>
                        <a:lnTo>
                          <a:pt x="179" y="368"/>
                        </a:lnTo>
                        <a:lnTo>
                          <a:pt x="191" y="386"/>
                        </a:lnTo>
                        <a:lnTo>
                          <a:pt x="198" y="398"/>
                        </a:lnTo>
                        <a:lnTo>
                          <a:pt x="201" y="402"/>
                        </a:lnTo>
                        <a:lnTo>
                          <a:pt x="202" y="403"/>
                        </a:lnTo>
                        <a:lnTo>
                          <a:pt x="206" y="406"/>
                        </a:lnTo>
                        <a:lnTo>
                          <a:pt x="211" y="411"/>
                        </a:lnTo>
                        <a:lnTo>
                          <a:pt x="220" y="417"/>
                        </a:lnTo>
                        <a:lnTo>
                          <a:pt x="230" y="423"/>
                        </a:lnTo>
                        <a:lnTo>
                          <a:pt x="242" y="432"/>
                        </a:lnTo>
                        <a:lnTo>
                          <a:pt x="255" y="439"/>
                        </a:lnTo>
                        <a:lnTo>
                          <a:pt x="272" y="446"/>
                        </a:lnTo>
                        <a:lnTo>
                          <a:pt x="288" y="453"/>
                        </a:lnTo>
                        <a:lnTo>
                          <a:pt x="308" y="458"/>
                        </a:lnTo>
                        <a:lnTo>
                          <a:pt x="328" y="464"/>
                        </a:lnTo>
                        <a:lnTo>
                          <a:pt x="350" y="466"/>
                        </a:lnTo>
                        <a:lnTo>
                          <a:pt x="373" y="467"/>
                        </a:lnTo>
                        <a:lnTo>
                          <a:pt x="397" y="465"/>
                        </a:lnTo>
                        <a:lnTo>
                          <a:pt x="423" y="460"/>
                        </a:lnTo>
                        <a:lnTo>
                          <a:pt x="449" y="452"/>
                        </a:lnTo>
                        <a:lnTo>
                          <a:pt x="649" y="350"/>
                        </a:lnTo>
                        <a:lnTo>
                          <a:pt x="655" y="348"/>
                        </a:lnTo>
                        <a:lnTo>
                          <a:pt x="671" y="342"/>
                        </a:lnTo>
                        <a:lnTo>
                          <a:pt x="692" y="335"/>
                        </a:lnTo>
                        <a:lnTo>
                          <a:pt x="718" y="325"/>
                        </a:lnTo>
                        <a:lnTo>
                          <a:pt x="746" y="315"/>
                        </a:lnTo>
                        <a:lnTo>
                          <a:pt x="770" y="303"/>
                        </a:lnTo>
                        <a:lnTo>
                          <a:pt x="791" y="292"/>
                        </a:lnTo>
                        <a:lnTo>
                          <a:pt x="804" y="282"/>
                        </a:lnTo>
                        <a:lnTo>
                          <a:pt x="812" y="271"/>
                        </a:lnTo>
                        <a:lnTo>
                          <a:pt x="818" y="257"/>
                        </a:lnTo>
                        <a:lnTo>
                          <a:pt x="824" y="243"/>
                        </a:lnTo>
                        <a:lnTo>
                          <a:pt x="828" y="228"/>
                        </a:lnTo>
                        <a:lnTo>
                          <a:pt x="831" y="215"/>
                        </a:lnTo>
                        <a:lnTo>
                          <a:pt x="833" y="205"/>
                        </a:lnTo>
                        <a:lnTo>
                          <a:pt x="835" y="198"/>
                        </a:lnTo>
                        <a:lnTo>
                          <a:pt x="835" y="195"/>
                        </a:lnTo>
                        <a:lnTo>
                          <a:pt x="834" y="195"/>
                        </a:lnTo>
                        <a:lnTo>
                          <a:pt x="830" y="194"/>
                        </a:lnTo>
                        <a:lnTo>
                          <a:pt x="823" y="192"/>
                        </a:lnTo>
                        <a:lnTo>
                          <a:pt x="813" y="189"/>
                        </a:lnTo>
                        <a:lnTo>
                          <a:pt x="801" y="187"/>
                        </a:lnTo>
                        <a:lnTo>
                          <a:pt x="787" y="184"/>
                        </a:lnTo>
                        <a:lnTo>
                          <a:pt x="771" y="180"/>
                        </a:lnTo>
                        <a:lnTo>
                          <a:pt x="753" y="176"/>
                        </a:lnTo>
                        <a:lnTo>
                          <a:pt x="732" y="172"/>
                        </a:lnTo>
                        <a:lnTo>
                          <a:pt x="710" y="167"/>
                        </a:lnTo>
                        <a:lnTo>
                          <a:pt x="686" y="161"/>
                        </a:lnTo>
                        <a:lnTo>
                          <a:pt x="661" y="156"/>
                        </a:lnTo>
                        <a:lnTo>
                          <a:pt x="634" y="149"/>
                        </a:lnTo>
                        <a:lnTo>
                          <a:pt x="606" y="143"/>
                        </a:lnTo>
                        <a:lnTo>
                          <a:pt x="576" y="136"/>
                        </a:lnTo>
                        <a:lnTo>
                          <a:pt x="546" y="129"/>
                        </a:lnTo>
                        <a:lnTo>
                          <a:pt x="515" y="122"/>
                        </a:lnTo>
                        <a:lnTo>
                          <a:pt x="482" y="115"/>
                        </a:lnTo>
                        <a:lnTo>
                          <a:pt x="449" y="106"/>
                        </a:lnTo>
                        <a:lnTo>
                          <a:pt x="415" y="99"/>
                        </a:lnTo>
                        <a:lnTo>
                          <a:pt x="381" y="91"/>
                        </a:lnTo>
                        <a:lnTo>
                          <a:pt x="347" y="83"/>
                        </a:lnTo>
                        <a:lnTo>
                          <a:pt x="312" y="75"/>
                        </a:lnTo>
                        <a:lnTo>
                          <a:pt x="276" y="66"/>
                        </a:lnTo>
                        <a:lnTo>
                          <a:pt x="241" y="58"/>
                        </a:lnTo>
                        <a:lnTo>
                          <a:pt x="206" y="49"/>
                        </a:lnTo>
                        <a:lnTo>
                          <a:pt x="171" y="41"/>
                        </a:lnTo>
                        <a:lnTo>
                          <a:pt x="136" y="32"/>
                        </a:lnTo>
                        <a:lnTo>
                          <a:pt x="103" y="24"/>
                        </a:lnTo>
                        <a:lnTo>
                          <a:pt x="69" y="16"/>
                        </a:lnTo>
                        <a:lnTo>
                          <a:pt x="36" y="8"/>
                        </a:lnTo>
                        <a:lnTo>
                          <a:pt x="4" y="0"/>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0" name="Freeform 290"/>
                  <p:cNvSpPr>
                    <a:spLocks/>
                  </p:cNvSpPr>
                  <p:nvPr/>
                </p:nvSpPr>
                <p:spPr bwMode="auto">
                  <a:xfrm>
                    <a:off x="3147" y="2680"/>
                    <a:ext cx="216" cy="66"/>
                  </a:xfrm>
                  <a:custGeom>
                    <a:avLst/>
                    <a:gdLst>
                      <a:gd name="T0" fmla="*/ 0 w 647"/>
                      <a:gd name="T1" fmla="*/ 63 h 198"/>
                      <a:gd name="T2" fmla="*/ 2 w 647"/>
                      <a:gd name="T3" fmla="*/ 62 h 198"/>
                      <a:gd name="T4" fmla="*/ 8 w 647"/>
                      <a:gd name="T5" fmla="*/ 61 h 198"/>
                      <a:gd name="T6" fmla="*/ 18 w 647"/>
                      <a:gd name="T7" fmla="*/ 58 h 198"/>
                      <a:gd name="T8" fmla="*/ 30 w 647"/>
                      <a:gd name="T9" fmla="*/ 55 h 198"/>
                      <a:gd name="T10" fmla="*/ 45 w 647"/>
                      <a:gd name="T11" fmla="*/ 52 h 198"/>
                      <a:gd name="T12" fmla="*/ 61 w 647"/>
                      <a:gd name="T13" fmla="*/ 47 h 198"/>
                      <a:gd name="T14" fmla="*/ 79 w 647"/>
                      <a:gd name="T15" fmla="*/ 42 h 198"/>
                      <a:gd name="T16" fmla="*/ 98 w 647"/>
                      <a:gd name="T17" fmla="*/ 38 h 198"/>
                      <a:gd name="T18" fmla="*/ 117 w 647"/>
                      <a:gd name="T19" fmla="*/ 32 h 198"/>
                      <a:gd name="T20" fmla="*/ 136 w 647"/>
                      <a:gd name="T21" fmla="*/ 27 h 198"/>
                      <a:gd name="T22" fmla="*/ 154 w 647"/>
                      <a:gd name="T23" fmla="*/ 22 h 198"/>
                      <a:gd name="T24" fmla="*/ 170 w 647"/>
                      <a:gd name="T25" fmla="*/ 17 h 198"/>
                      <a:gd name="T26" fmla="*/ 185 w 647"/>
                      <a:gd name="T27" fmla="*/ 12 h 198"/>
                      <a:gd name="T28" fmla="*/ 198 w 647"/>
                      <a:gd name="T29" fmla="*/ 7 h 198"/>
                      <a:gd name="T30" fmla="*/ 208 w 647"/>
                      <a:gd name="T31" fmla="*/ 3 h 198"/>
                      <a:gd name="T32" fmla="*/ 214 w 647"/>
                      <a:gd name="T33" fmla="*/ 0 h 198"/>
                      <a:gd name="T34" fmla="*/ 216 w 647"/>
                      <a:gd name="T35" fmla="*/ 3 h 198"/>
                      <a:gd name="T36" fmla="*/ 215 w 647"/>
                      <a:gd name="T37" fmla="*/ 3 h 198"/>
                      <a:gd name="T38" fmla="*/ 212 w 647"/>
                      <a:gd name="T39" fmla="*/ 4 h 198"/>
                      <a:gd name="T40" fmla="*/ 208 w 647"/>
                      <a:gd name="T41" fmla="*/ 6 h 198"/>
                      <a:gd name="T42" fmla="*/ 201 w 647"/>
                      <a:gd name="T43" fmla="*/ 9 h 198"/>
                      <a:gd name="T44" fmla="*/ 193 w 647"/>
                      <a:gd name="T45" fmla="*/ 12 h 198"/>
                      <a:gd name="T46" fmla="*/ 183 w 647"/>
                      <a:gd name="T47" fmla="*/ 16 h 198"/>
                      <a:gd name="T48" fmla="*/ 172 w 647"/>
                      <a:gd name="T49" fmla="*/ 20 h 198"/>
                      <a:gd name="T50" fmla="*/ 159 w 647"/>
                      <a:gd name="T51" fmla="*/ 25 h 198"/>
                      <a:gd name="T52" fmla="*/ 144 w 647"/>
                      <a:gd name="T53" fmla="*/ 30 h 198"/>
                      <a:gd name="T54" fmla="*/ 128 w 647"/>
                      <a:gd name="T55" fmla="*/ 35 h 198"/>
                      <a:gd name="T56" fmla="*/ 111 w 647"/>
                      <a:gd name="T57" fmla="*/ 40 h 198"/>
                      <a:gd name="T58" fmla="*/ 92 w 647"/>
                      <a:gd name="T59" fmla="*/ 45 h 198"/>
                      <a:gd name="T60" fmla="*/ 72 w 647"/>
                      <a:gd name="T61" fmla="*/ 51 h 198"/>
                      <a:gd name="T62" fmla="*/ 50 w 647"/>
                      <a:gd name="T63" fmla="*/ 56 h 198"/>
                      <a:gd name="T64" fmla="*/ 28 w 647"/>
                      <a:gd name="T65" fmla="*/ 61 h 198"/>
                      <a:gd name="T66" fmla="*/ 4 w 647"/>
                      <a:gd name="T67" fmla="*/ 66 h 198"/>
                      <a:gd name="T68" fmla="*/ 0 w 647"/>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7" h="198">
                        <a:moveTo>
                          <a:pt x="0" y="189"/>
                        </a:moveTo>
                        <a:lnTo>
                          <a:pt x="7" y="187"/>
                        </a:lnTo>
                        <a:lnTo>
                          <a:pt x="25" y="183"/>
                        </a:lnTo>
                        <a:lnTo>
                          <a:pt x="54" y="175"/>
                        </a:lnTo>
                        <a:lnTo>
                          <a:pt x="91" y="166"/>
                        </a:lnTo>
                        <a:lnTo>
                          <a:pt x="134" y="155"/>
                        </a:lnTo>
                        <a:lnTo>
                          <a:pt x="184" y="142"/>
                        </a:lnTo>
                        <a:lnTo>
                          <a:pt x="237" y="127"/>
                        </a:lnTo>
                        <a:lnTo>
                          <a:pt x="294" y="113"/>
                        </a:lnTo>
                        <a:lnTo>
                          <a:pt x="350" y="96"/>
                        </a:lnTo>
                        <a:lnTo>
                          <a:pt x="407" y="81"/>
                        </a:lnTo>
                        <a:lnTo>
                          <a:pt x="460" y="66"/>
                        </a:lnTo>
                        <a:lnTo>
                          <a:pt x="510" y="50"/>
                        </a:lnTo>
                        <a:lnTo>
                          <a:pt x="555" y="35"/>
                        </a:lnTo>
                        <a:lnTo>
                          <a:pt x="592" y="21"/>
                        </a:lnTo>
                        <a:lnTo>
                          <a:pt x="622" y="10"/>
                        </a:lnTo>
                        <a:lnTo>
                          <a:pt x="641" y="0"/>
                        </a:lnTo>
                        <a:lnTo>
                          <a:pt x="647" y="8"/>
                        </a:lnTo>
                        <a:lnTo>
                          <a:pt x="644" y="9"/>
                        </a:lnTo>
                        <a:lnTo>
                          <a:pt x="635" y="13"/>
                        </a:lnTo>
                        <a:lnTo>
                          <a:pt x="622" y="19"/>
                        </a:lnTo>
                        <a:lnTo>
                          <a:pt x="602" y="27"/>
                        </a:lnTo>
                        <a:lnTo>
                          <a:pt x="578" y="37"/>
                        </a:lnTo>
                        <a:lnTo>
                          <a:pt x="549" y="48"/>
                        </a:lnTo>
                        <a:lnTo>
                          <a:pt x="514" y="60"/>
                        </a:lnTo>
                        <a:lnTo>
                          <a:pt x="475" y="74"/>
                        </a:lnTo>
                        <a:lnTo>
                          <a:pt x="432" y="89"/>
                        </a:lnTo>
                        <a:lnTo>
                          <a:pt x="384" y="105"/>
                        </a:lnTo>
                        <a:lnTo>
                          <a:pt x="332" y="120"/>
                        </a:lnTo>
                        <a:lnTo>
                          <a:pt x="275" y="135"/>
                        </a:lnTo>
                        <a:lnTo>
                          <a:pt x="216" y="152"/>
                        </a:lnTo>
                        <a:lnTo>
                          <a:pt x="151" y="168"/>
                        </a:lnTo>
                        <a:lnTo>
                          <a:pt x="84" y="184"/>
                        </a:lnTo>
                        <a:lnTo>
                          <a:pt x="12" y="198"/>
                        </a:lnTo>
                        <a:lnTo>
                          <a:pt x="0" y="189"/>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1" name="Freeform 291"/>
                  <p:cNvSpPr>
                    <a:spLocks/>
                  </p:cNvSpPr>
                  <p:nvPr/>
                </p:nvSpPr>
                <p:spPr bwMode="auto">
                  <a:xfrm>
                    <a:off x="3116" y="2625"/>
                    <a:ext cx="540" cy="75"/>
                  </a:xfrm>
                  <a:custGeom>
                    <a:avLst/>
                    <a:gdLst>
                      <a:gd name="T0" fmla="*/ 6 w 1622"/>
                      <a:gd name="T1" fmla="*/ 54 h 225"/>
                      <a:gd name="T2" fmla="*/ 2 w 1622"/>
                      <a:gd name="T3" fmla="*/ 24 h 225"/>
                      <a:gd name="T4" fmla="*/ 31 w 1622"/>
                      <a:gd name="T5" fmla="*/ 22 h 225"/>
                      <a:gd name="T6" fmla="*/ 81 w 1622"/>
                      <a:gd name="T7" fmla="*/ 17 h 225"/>
                      <a:gd name="T8" fmla="*/ 138 w 1622"/>
                      <a:gd name="T9" fmla="*/ 12 h 225"/>
                      <a:gd name="T10" fmla="*/ 189 w 1622"/>
                      <a:gd name="T11" fmla="*/ 7 h 225"/>
                      <a:gd name="T12" fmla="*/ 218 w 1622"/>
                      <a:gd name="T13" fmla="*/ 4 h 225"/>
                      <a:gd name="T14" fmla="*/ 234 w 1622"/>
                      <a:gd name="T15" fmla="*/ 2 h 225"/>
                      <a:gd name="T16" fmla="*/ 254 w 1622"/>
                      <a:gd name="T17" fmla="*/ 1 h 225"/>
                      <a:gd name="T18" fmla="*/ 278 w 1622"/>
                      <a:gd name="T19" fmla="*/ 0 h 225"/>
                      <a:gd name="T20" fmla="*/ 306 w 1622"/>
                      <a:gd name="T21" fmla="*/ 0 h 225"/>
                      <a:gd name="T22" fmla="*/ 337 w 1622"/>
                      <a:gd name="T23" fmla="*/ 2 h 225"/>
                      <a:gd name="T24" fmla="*/ 371 w 1622"/>
                      <a:gd name="T25" fmla="*/ 6 h 225"/>
                      <a:gd name="T26" fmla="*/ 405 w 1622"/>
                      <a:gd name="T27" fmla="*/ 11 h 225"/>
                      <a:gd name="T28" fmla="*/ 440 w 1622"/>
                      <a:gd name="T29" fmla="*/ 19 h 225"/>
                      <a:gd name="T30" fmla="*/ 475 w 1622"/>
                      <a:gd name="T31" fmla="*/ 30 h 225"/>
                      <a:gd name="T32" fmla="*/ 508 w 1622"/>
                      <a:gd name="T33" fmla="*/ 43 h 225"/>
                      <a:gd name="T34" fmla="*/ 540 w 1622"/>
                      <a:gd name="T35" fmla="*/ 59 h 225"/>
                      <a:gd name="T36" fmla="*/ 536 w 1622"/>
                      <a:gd name="T37" fmla="*/ 73 h 225"/>
                      <a:gd name="T38" fmla="*/ 530 w 1622"/>
                      <a:gd name="T39" fmla="*/ 70 h 225"/>
                      <a:gd name="T40" fmla="*/ 519 w 1622"/>
                      <a:gd name="T41" fmla="*/ 65 h 225"/>
                      <a:gd name="T42" fmla="*/ 503 w 1622"/>
                      <a:gd name="T43" fmla="*/ 58 h 225"/>
                      <a:gd name="T44" fmla="*/ 483 w 1622"/>
                      <a:gd name="T45" fmla="*/ 50 h 225"/>
                      <a:gd name="T46" fmla="*/ 459 w 1622"/>
                      <a:gd name="T47" fmla="*/ 42 h 225"/>
                      <a:gd name="T48" fmla="*/ 431 w 1622"/>
                      <a:gd name="T49" fmla="*/ 34 h 225"/>
                      <a:gd name="T50" fmla="*/ 401 w 1622"/>
                      <a:gd name="T51" fmla="*/ 26 h 225"/>
                      <a:gd name="T52" fmla="*/ 367 w 1622"/>
                      <a:gd name="T53" fmla="*/ 20 h 225"/>
                      <a:gd name="T54" fmla="*/ 330 w 1622"/>
                      <a:gd name="T55" fmla="*/ 16 h 225"/>
                      <a:gd name="T56" fmla="*/ 291 w 1622"/>
                      <a:gd name="T57" fmla="*/ 14 h 225"/>
                      <a:gd name="T58" fmla="*/ 286 w 1622"/>
                      <a:gd name="T59" fmla="*/ 13 h 225"/>
                      <a:gd name="T60" fmla="*/ 278 w 1622"/>
                      <a:gd name="T61" fmla="*/ 12 h 225"/>
                      <a:gd name="T62" fmla="*/ 272 w 1622"/>
                      <a:gd name="T63" fmla="*/ 12 h 225"/>
                      <a:gd name="T64" fmla="*/ 264 w 1622"/>
                      <a:gd name="T65" fmla="*/ 13 h 225"/>
                      <a:gd name="T66" fmla="*/ 257 w 1622"/>
                      <a:gd name="T67" fmla="*/ 15 h 225"/>
                      <a:gd name="T68" fmla="*/ 242 w 1622"/>
                      <a:gd name="T69" fmla="*/ 19 h 225"/>
                      <a:gd name="T70" fmla="*/ 220 w 1622"/>
                      <a:gd name="T71" fmla="*/ 25 h 225"/>
                      <a:gd name="T72" fmla="*/ 193 w 1622"/>
                      <a:gd name="T73" fmla="*/ 33 h 225"/>
                      <a:gd name="T74" fmla="*/ 162 w 1622"/>
                      <a:gd name="T75" fmla="*/ 41 h 225"/>
                      <a:gd name="T76" fmla="*/ 130 w 1622"/>
                      <a:gd name="T77" fmla="*/ 49 h 225"/>
                      <a:gd name="T78" fmla="*/ 98 w 1622"/>
                      <a:gd name="T79" fmla="*/ 57 h 225"/>
                      <a:gd name="T80" fmla="*/ 68 w 1622"/>
                      <a:gd name="T81" fmla="*/ 64 h 225"/>
                      <a:gd name="T82" fmla="*/ 41 w 1622"/>
                      <a:gd name="T83" fmla="*/ 70 h 225"/>
                      <a:gd name="T84" fmla="*/ 20 w 1622"/>
                      <a:gd name="T85" fmla="*/ 74 h 2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622" h="225">
                        <a:moveTo>
                          <a:pt x="26" y="225"/>
                        </a:moveTo>
                        <a:lnTo>
                          <a:pt x="24" y="207"/>
                        </a:lnTo>
                        <a:lnTo>
                          <a:pt x="19" y="162"/>
                        </a:lnTo>
                        <a:lnTo>
                          <a:pt x="10" y="112"/>
                        </a:lnTo>
                        <a:lnTo>
                          <a:pt x="0" y="74"/>
                        </a:lnTo>
                        <a:lnTo>
                          <a:pt x="6" y="73"/>
                        </a:lnTo>
                        <a:lnTo>
                          <a:pt x="26" y="72"/>
                        </a:lnTo>
                        <a:lnTo>
                          <a:pt x="54" y="68"/>
                        </a:lnTo>
                        <a:lnTo>
                          <a:pt x="92" y="65"/>
                        </a:lnTo>
                        <a:lnTo>
                          <a:pt x="138" y="61"/>
                        </a:lnTo>
                        <a:lnTo>
                          <a:pt x="189" y="57"/>
                        </a:lnTo>
                        <a:lnTo>
                          <a:pt x="243" y="52"/>
                        </a:lnTo>
                        <a:lnTo>
                          <a:pt x="301" y="47"/>
                        </a:lnTo>
                        <a:lnTo>
                          <a:pt x="359" y="41"/>
                        </a:lnTo>
                        <a:lnTo>
                          <a:pt x="416" y="36"/>
                        </a:lnTo>
                        <a:lnTo>
                          <a:pt x="472" y="30"/>
                        </a:lnTo>
                        <a:lnTo>
                          <a:pt x="523" y="25"/>
                        </a:lnTo>
                        <a:lnTo>
                          <a:pt x="569" y="21"/>
                        </a:lnTo>
                        <a:lnTo>
                          <a:pt x="607" y="17"/>
                        </a:lnTo>
                        <a:lnTo>
                          <a:pt x="637" y="13"/>
                        </a:lnTo>
                        <a:lnTo>
                          <a:pt x="656" y="11"/>
                        </a:lnTo>
                        <a:lnTo>
                          <a:pt x="670" y="9"/>
                        </a:lnTo>
                        <a:lnTo>
                          <a:pt x="684" y="8"/>
                        </a:lnTo>
                        <a:lnTo>
                          <a:pt x="702" y="6"/>
                        </a:lnTo>
                        <a:lnTo>
                          <a:pt x="720" y="4"/>
                        </a:lnTo>
                        <a:lnTo>
                          <a:pt x="740" y="3"/>
                        </a:lnTo>
                        <a:lnTo>
                          <a:pt x="762" y="2"/>
                        </a:lnTo>
                        <a:lnTo>
                          <a:pt x="785" y="1"/>
                        </a:lnTo>
                        <a:lnTo>
                          <a:pt x="809" y="0"/>
                        </a:lnTo>
                        <a:lnTo>
                          <a:pt x="836" y="0"/>
                        </a:lnTo>
                        <a:lnTo>
                          <a:pt x="863" y="0"/>
                        </a:lnTo>
                        <a:lnTo>
                          <a:pt x="891" y="0"/>
                        </a:lnTo>
                        <a:lnTo>
                          <a:pt x="920" y="1"/>
                        </a:lnTo>
                        <a:lnTo>
                          <a:pt x="951" y="2"/>
                        </a:lnTo>
                        <a:lnTo>
                          <a:pt x="982" y="4"/>
                        </a:lnTo>
                        <a:lnTo>
                          <a:pt x="1013" y="6"/>
                        </a:lnTo>
                        <a:lnTo>
                          <a:pt x="1046" y="9"/>
                        </a:lnTo>
                        <a:lnTo>
                          <a:pt x="1080" y="13"/>
                        </a:lnTo>
                        <a:lnTo>
                          <a:pt x="1113" y="17"/>
                        </a:lnTo>
                        <a:lnTo>
                          <a:pt x="1148" y="21"/>
                        </a:lnTo>
                        <a:lnTo>
                          <a:pt x="1182" y="27"/>
                        </a:lnTo>
                        <a:lnTo>
                          <a:pt x="1216" y="34"/>
                        </a:lnTo>
                        <a:lnTo>
                          <a:pt x="1251" y="41"/>
                        </a:lnTo>
                        <a:lnTo>
                          <a:pt x="1287" y="48"/>
                        </a:lnTo>
                        <a:lnTo>
                          <a:pt x="1322" y="57"/>
                        </a:lnTo>
                        <a:lnTo>
                          <a:pt x="1357" y="66"/>
                        </a:lnTo>
                        <a:lnTo>
                          <a:pt x="1392" y="78"/>
                        </a:lnTo>
                        <a:lnTo>
                          <a:pt x="1426" y="89"/>
                        </a:lnTo>
                        <a:lnTo>
                          <a:pt x="1460" y="101"/>
                        </a:lnTo>
                        <a:lnTo>
                          <a:pt x="1493" y="116"/>
                        </a:lnTo>
                        <a:lnTo>
                          <a:pt x="1526" y="130"/>
                        </a:lnTo>
                        <a:lnTo>
                          <a:pt x="1559" y="145"/>
                        </a:lnTo>
                        <a:lnTo>
                          <a:pt x="1591" y="163"/>
                        </a:lnTo>
                        <a:lnTo>
                          <a:pt x="1622" y="177"/>
                        </a:lnTo>
                        <a:lnTo>
                          <a:pt x="1615" y="221"/>
                        </a:lnTo>
                        <a:lnTo>
                          <a:pt x="1614" y="221"/>
                        </a:lnTo>
                        <a:lnTo>
                          <a:pt x="1611" y="219"/>
                        </a:lnTo>
                        <a:lnTo>
                          <a:pt x="1607" y="217"/>
                        </a:lnTo>
                        <a:lnTo>
                          <a:pt x="1601" y="214"/>
                        </a:lnTo>
                        <a:lnTo>
                          <a:pt x="1593" y="210"/>
                        </a:lnTo>
                        <a:lnTo>
                          <a:pt x="1584" y="205"/>
                        </a:lnTo>
                        <a:lnTo>
                          <a:pt x="1572" y="200"/>
                        </a:lnTo>
                        <a:lnTo>
                          <a:pt x="1560" y="194"/>
                        </a:lnTo>
                        <a:lnTo>
                          <a:pt x="1546" y="187"/>
                        </a:lnTo>
                        <a:lnTo>
                          <a:pt x="1529" y="181"/>
                        </a:lnTo>
                        <a:lnTo>
                          <a:pt x="1512" y="174"/>
                        </a:lnTo>
                        <a:lnTo>
                          <a:pt x="1493" y="166"/>
                        </a:lnTo>
                        <a:lnTo>
                          <a:pt x="1473" y="159"/>
                        </a:lnTo>
                        <a:lnTo>
                          <a:pt x="1451" y="151"/>
                        </a:lnTo>
                        <a:lnTo>
                          <a:pt x="1429" y="142"/>
                        </a:lnTo>
                        <a:lnTo>
                          <a:pt x="1405" y="134"/>
                        </a:lnTo>
                        <a:lnTo>
                          <a:pt x="1380" y="126"/>
                        </a:lnTo>
                        <a:lnTo>
                          <a:pt x="1353" y="118"/>
                        </a:lnTo>
                        <a:lnTo>
                          <a:pt x="1325" y="109"/>
                        </a:lnTo>
                        <a:lnTo>
                          <a:pt x="1296" y="101"/>
                        </a:lnTo>
                        <a:lnTo>
                          <a:pt x="1267" y="93"/>
                        </a:lnTo>
                        <a:lnTo>
                          <a:pt x="1235" y="86"/>
                        </a:lnTo>
                        <a:lnTo>
                          <a:pt x="1203" y="79"/>
                        </a:lnTo>
                        <a:lnTo>
                          <a:pt x="1170" y="73"/>
                        </a:lnTo>
                        <a:lnTo>
                          <a:pt x="1136" y="66"/>
                        </a:lnTo>
                        <a:lnTo>
                          <a:pt x="1102" y="60"/>
                        </a:lnTo>
                        <a:lnTo>
                          <a:pt x="1066" y="55"/>
                        </a:lnTo>
                        <a:lnTo>
                          <a:pt x="1029" y="51"/>
                        </a:lnTo>
                        <a:lnTo>
                          <a:pt x="992" y="48"/>
                        </a:lnTo>
                        <a:lnTo>
                          <a:pt x="953" y="45"/>
                        </a:lnTo>
                        <a:lnTo>
                          <a:pt x="915" y="43"/>
                        </a:lnTo>
                        <a:lnTo>
                          <a:pt x="875" y="42"/>
                        </a:lnTo>
                        <a:lnTo>
                          <a:pt x="873" y="41"/>
                        </a:lnTo>
                        <a:lnTo>
                          <a:pt x="869" y="39"/>
                        </a:lnTo>
                        <a:lnTo>
                          <a:pt x="860" y="38"/>
                        </a:lnTo>
                        <a:lnTo>
                          <a:pt x="847" y="37"/>
                        </a:lnTo>
                        <a:lnTo>
                          <a:pt x="840" y="37"/>
                        </a:lnTo>
                        <a:lnTo>
                          <a:pt x="834" y="37"/>
                        </a:lnTo>
                        <a:lnTo>
                          <a:pt x="829" y="36"/>
                        </a:lnTo>
                        <a:lnTo>
                          <a:pt x="823" y="36"/>
                        </a:lnTo>
                        <a:lnTo>
                          <a:pt x="816" y="36"/>
                        </a:lnTo>
                        <a:lnTo>
                          <a:pt x="810" y="37"/>
                        </a:lnTo>
                        <a:lnTo>
                          <a:pt x="802" y="38"/>
                        </a:lnTo>
                        <a:lnTo>
                          <a:pt x="794" y="40"/>
                        </a:lnTo>
                        <a:lnTo>
                          <a:pt x="790" y="41"/>
                        </a:lnTo>
                        <a:lnTo>
                          <a:pt x="783" y="43"/>
                        </a:lnTo>
                        <a:lnTo>
                          <a:pt x="772" y="45"/>
                        </a:lnTo>
                        <a:lnTo>
                          <a:pt x="760" y="49"/>
                        </a:lnTo>
                        <a:lnTo>
                          <a:pt x="745" y="53"/>
                        </a:lnTo>
                        <a:lnTo>
                          <a:pt x="726" y="58"/>
                        </a:lnTo>
                        <a:lnTo>
                          <a:pt x="707" y="63"/>
                        </a:lnTo>
                        <a:lnTo>
                          <a:pt x="684" y="69"/>
                        </a:lnTo>
                        <a:lnTo>
                          <a:pt x="661" y="76"/>
                        </a:lnTo>
                        <a:lnTo>
                          <a:pt x="634" y="83"/>
                        </a:lnTo>
                        <a:lnTo>
                          <a:pt x="607" y="90"/>
                        </a:lnTo>
                        <a:lnTo>
                          <a:pt x="579" y="98"/>
                        </a:lnTo>
                        <a:lnTo>
                          <a:pt x="549" y="105"/>
                        </a:lnTo>
                        <a:lnTo>
                          <a:pt x="519" y="114"/>
                        </a:lnTo>
                        <a:lnTo>
                          <a:pt x="487" y="122"/>
                        </a:lnTo>
                        <a:lnTo>
                          <a:pt x="455" y="130"/>
                        </a:lnTo>
                        <a:lnTo>
                          <a:pt x="424" y="138"/>
                        </a:lnTo>
                        <a:lnTo>
                          <a:pt x="391" y="146"/>
                        </a:lnTo>
                        <a:lnTo>
                          <a:pt x="359" y="155"/>
                        </a:lnTo>
                        <a:lnTo>
                          <a:pt x="327" y="163"/>
                        </a:lnTo>
                        <a:lnTo>
                          <a:pt x="295" y="171"/>
                        </a:lnTo>
                        <a:lnTo>
                          <a:pt x="264" y="178"/>
                        </a:lnTo>
                        <a:lnTo>
                          <a:pt x="234" y="185"/>
                        </a:lnTo>
                        <a:lnTo>
                          <a:pt x="204" y="193"/>
                        </a:lnTo>
                        <a:lnTo>
                          <a:pt x="175" y="199"/>
                        </a:lnTo>
                        <a:lnTo>
                          <a:pt x="149" y="205"/>
                        </a:lnTo>
                        <a:lnTo>
                          <a:pt x="123" y="210"/>
                        </a:lnTo>
                        <a:lnTo>
                          <a:pt x="100" y="214"/>
                        </a:lnTo>
                        <a:lnTo>
                          <a:pt x="78" y="218"/>
                        </a:lnTo>
                        <a:lnTo>
                          <a:pt x="59" y="221"/>
                        </a:lnTo>
                        <a:lnTo>
                          <a:pt x="41" y="224"/>
                        </a:lnTo>
                        <a:lnTo>
                          <a:pt x="26" y="225"/>
                        </a:lnTo>
                        <a:close/>
                      </a:path>
                    </a:pathLst>
                  </a:custGeom>
                  <a:solidFill>
                    <a:srgbClr val="51C9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2" name="Freeform 292"/>
                  <p:cNvSpPr>
                    <a:spLocks/>
                  </p:cNvSpPr>
                  <p:nvPr/>
                </p:nvSpPr>
                <p:spPr bwMode="auto">
                  <a:xfrm>
                    <a:off x="3154" y="2722"/>
                    <a:ext cx="215" cy="66"/>
                  </a:xfrm>
                  <a:custGeom>
                    <a:avLst/>
                    <a:gdLst>
                      <a:gd name="T0" fmla="*/ 0 w 646"/>
                      <a:gd name="T1" fmla="*/ 63 h 196"/>
                      <a:gd name="T2" fmla="*/ 2 w 646"/>
                      <a:gd name="T3" fmla="*/ 63 h 196"/>
                      <a:gd name="T4" fmla="*/ 8 w 646"/>
                      <a:gd name="T5" fmla="*/ 61 h 196"/>
                      <a:gd name="T6" fmla="*/ 18 w 646"/>
                      <a:gd name="T7" fmla="*/ 59 h 196"/>
                      <a:gd name="T8" fmla="*/ 30 w 646"/>
                      <a:gd name="T9" fmla="*/ 56 h 196"/>
                      <a:gd name="T10" fmla="*/ 44 w 646"/>
                      <a:gd name="T11" fmla="*/ 52 h 196"/>
                      <a:gd name="T12" fmla="*/ 61 w 646"/>
                      <a:gd name="T13" fmla="*/ 47 h 196"/>
                      <a:gd name="T14" fmla="*/ 79 w 646"/>
                      <a:gd name="T15" fmla="*/ 42 h 196"/>
                      <a:gd name="T16" fmla="*/ 98 w 646"/>
                      <a:gd name="T17" fmla="*/ 38 h 196"/>
                      <a:gd name="T18" fmla="*/ 116 w 646"/>
                      <a:gd name="T19" fmla="*/ 33 h 196"/>
                      <a:gd name="T20" fmla="*/ 135 w 646"/>
                      <a:gd name="T21" fmla="*/ 27 h 196"/>
                      <a:gd name="T22" fmla="*/ 153 w 646"/>
                      <a:gd name="T23" fmla="*/ 22 h 196"/>
                      <a:gd name="T24" fmla="*/ 170 w 646"/>
                      <a:gd name="T25" fmla="*/ 17 h 196"/>
                      <a:gd name="T26" fmla="*/ 185 w 646"/>
                      <a:gd name="T27" fmla="*/ 12 h 196"/>
                      <a:gd name="T28" fmla="*/ 197 w 646"/>
                      <a:gd name="T29" fmla="*/ 7 h 196"/>
                      <a:gd name="T30" fmla="*/ 207 w 646"/>
                      <a:gd name="T31" fmla="*/ 3 h 196"/>
                      <a:gd name="T32" fmla="*/ 213 w 646"/>
                      <a:gd name="T33" fmla="*/ 0 h 196"/>
                      <a:gd name="T34" fmla="*/ 215 w 646"/>
                      <a:gd name="T35" fmla="*/ 3 h 196"/>
                      <a:gd name="T36" fmla="*/ 214 w 646"/>
                      <a:gd name="T37" fmla="*/ 3 h 196"/>
                      <a:gd name="T38" fmla="*/ 211 w 646"/>
                      <a:gd name="T39" fmla="*/ 5 h 196"/>
                      <a:gd name="T40" fmla="*/ 207 w 646"/>
                      <a:gd name="T41" fmla="*/ 7 h 196"/>
                      <a:gd name="T42" fmla="*/ 200 w 646"/>
                      <a:gd name="T43" fmla="*/ 9 h 196"/>
                      <a:gd name="T44" fmla="*/ 192 w 646"/>
                      <a:gd name="T45" fmla="*/ 12 h 196"/>
                      <a:gd name="T46" fmla="*/ 183 w 646"/>
                      <a:gd name="T47" fmla="*/ 16 h 196"/>
                      <a:gd name="T48" fmla="*/ 171 w 646"/>
                      <a:gd name="T49" fmla="*/ 21 h 196"/>
                      <a:gd name="T50" fmla="*/ 158 w 646"/>
                      <a:gd name="T51" fmla="*/ 25 h 196"/>
                      <a:gd name="T52" fmla="*/ 144 w 646"/>
                      <a:gd name="T53" fmla="*/ 30 h 196"/>
                      <a:gd name="T54" fmla="*/ 128 w 646"/>
                      <a:gd name="T55" fmla="*/ 35 h 196"/>
                      <a:gd name="T56" fmla="*/ 110 w 646"/>
                      <a:gd name="T57" fmla="*/ 40 h 196"/>
                      <a:gd name="T58" fmla="*/ 92 w 646"/>
                      <a:gd name="T59" fmla="*/ 45 h 196"/>
                      <a:gd name="T60" fmla="*/ 72 w 646"/>
                      <a:gd name="T61" fmla="*/ 51 h 196"/>
                      <a:gd name="T62" fmla="*/ 50 w 646"/>
                      <a:gd name="T63" fmla="*/ 56 h 196"/>
                      <a:gd name="T64" fmla="*/ 28 w 646"/>
                      <a:gd name="T65" fmla="*/ 61 h 196"/>
                      <a:gd name="T66" fmla="*/ 4 w 646"/>
                      <a:gd name="T67" fmla="*/ 66 h 196"/>
                      <a:gd name="T68" fmla="*/ 0 w 646"/>
                      <a:gd name="T69" fmla="*/ 63 h 1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6">
                        <a:moveTo>
                          <a:pt x="0" y="188"/>
                        </a:moveTo>
                        <a:lnTo>
                          <a:pt x="6" y="186"/>
                        </a:lnTo>
                        <a:lnTo>
                          <a:pt x="25" y="182"/>
                        </a:lnTo>
                        <a:lnTo>
                          <a:pt x="53" y="175"/>
                        </a:lnTo>
                        <a:lnTo>
                          <a:pt x="90" y="165"/>
                        </a:lnTo>
                        <a:lnTo>
                          <a:pt x="133" y="154"/>
                        </a:lnTo>
                        <a:lnTo>
                          <a:pt x="184" y="141"/>
                        </a:lnTo>
                        <a:lnTo>
                          <a:pt x="237" y="126"/>
                        </a:lnTo>
                        <a:lnTo>
                          <a:pt x="293" y="112"/>
                        </a:lnTo>
                        <a:lnTo>
                          <a:pt x="350" y="97"/>
                        </a:lnTo>
                        <a:lnTo>
                          <a:pt x="406" y="80"/>
                        </a:lnTo>
                        <a:lnTo>
                          <a:pt x="459" y="65"/>
                        </a:lnTo>
                        <a:lnTo>
                          <a:pt x="510" y="49"/>
                        </a:lnTo>
                        <a:lnTo>
                          <a:pt x="555" y="35"/>
                        </a:lnTo>
                        <a:lnTo>
                          <a:pt x="592" y="22"/>
                        </a:lnTo>
                        <a:lnTo>
                          <a:pt x="621" y="10"/>
                        </a:lnTo>
                        <a:lnTo>
                          <a:pt x="641" y="0"/>
                        </a:lnTo>
                        <a:lnTo>
                          <a:pt x="646" y="8"/>
                        </a:lnTo>
                        <a:lnTo>
                          <a:pt x="643" y="9"/>
                        </a:lnTo>
                        <a:lnTo>
                          <a:pt x="635" y="14"/>
                        </a:lnTo>
                        <a:lnTo>
                          <a:pt x="621" y="20"/>
                        </a:lnTo>
                        <a:lnTo>
                          <a:pt x="602" y="27"/>
                        </a:lnTo>
                        <a:lnTo>
                          <a:pt x="577" y="37"/>
                        </a:lnTo>
                        <a:lnTo>
                          <a:pt x="549" y="47"/>
                        </a:lnTo>
                        <a:lnTo>
                          <a:pt x="514" y="61"/>
                        </a:lnTo>
                        <a:lnTo>
                          <a:pt x="475" y="74"/>
                        </a:lnTo>
                        <a:lnTo>
                          <a:pt x="432" y="88"/>
                        </a:lnTo>
                        <a:lnTo>
                          <a:pt x="384" y="104"/>
                        </a:lnTo>
                        <a:lnTo>
                          <a:pt x="331" y="119"/>
                        </a:lnTo>
                        <a:lnTo>
                          <a:pt x="275" y="135"/>
                        </a:lnTo>
                        <a:lnTo>
                          <a:pt x="215" y="151"/>
                        </a:lnTo>
                        <a:lnTo>
                          <a:pt x="151" y="166"/>
                        </a:lnTo>
                        <a:lnTo>
                          <a:pt x="83" y="182"/>
                        </a:lnTo>
                        <a:lnTo>
                          <a:pt x="11" y="196"/>
                        </a:lnTo>
                        <a:lnTo>
                          <a:pt x="0" y="188"/>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3" name="Freeform 293"/>
                  <p:cNvSpPr>
                    <a:spLocks/>
                  </p:cNvSpPr>
                  <p:nvPr/>
                </p:nvSpPr>
                <p:spPr bwMode="auto">
                  <a:xfrm>
                    <a:off x="3148" y="2683"/>
                    <a:ext cx="216" cy="66"/>
                  </a:xfrm>
                  <a:custGeom>
                    <a:avLst/>
                    <a:gdLst>
                      <a:gd name="T0" fmla="*/ 0 w 646"/>
                      <a:gd name="T1" fmla="*/ 63 h 198"/>
                      <a:gd name="T2" fmla="*/ 2 w 646"/>
                      <a:gd name="T3" fmla="*/ 62 h 198"/>
                      <a:gd name="T4" fmla="*/ 8 w 646"/>
                      <a:gd name="T5" fmla="*/ 61 h 198"/>
                      <a:gd name="T6" fmla="*/ 18 w 646"/>
                      <a:gd name="T7" fmla="*/ 59 h 198"/>
                      <a:gd name="T8" fmla="*/ 30 w 646"/>
                      <a:gd name="T9" fmla="*/ 55 h 198"/>
                      <a:gd name="T10" fmla="*/ 44 w 646"/>
                      <a:gd name="T11" fmla="*/ 52 h 198"/>
                      <a:gd name="T12" fmla="*/ 61 w 646"/>
                      <a:gd name="T13" fmla="*/ 47 h 198"/>
                      <a:gd name="T14" fmla="*/ 79 w 646"/>
                      <a:gd name="T15" fmla="*/ 42 h 198"/>
                      <a:gd name="T16" fmla="*/ 98 w 646"/>
                      <a:gd name="T17" fmla="*/ 38 h 198"/>
                      <a:gd name="T18" fmla="*/ 117 w 646"/>
                      <a:gd name="T19" fmla="*/ 32 h 198"/>
                      <a:gd name="T20" fmla="*/ 136 w 646"/>
                      <a:gd name="T21" fmla="*/ 27 h 198"/>
                      <a:gd name="T22" fmla="*/ 153 w 646"/>
                      <a:gd name="T23" fmla="*/ 22 h 198"/>
                      <a:gd name="T24" fmla="*/ 170 w 646"/>
                      <a:gd name="T25" fmla="*/ 17 h 198"/>
                      <a:gd name="T26" fmla="*/ 185 w 646"/>
                      <a:gd name="T27" fmla="*/ 12 h 198"/>
                      <a:gd name="T28" fmla="*/ 198 w 646"/>
                      <a:gd name="T29" fmla="*/ 7 h 198"/>
                      <a:gd name="T30" fmla="*/ 208 w 646"/>
                      <a:gd name="T31" fmla="*/ 3 h 198"/>
                      <a:gd name="T32" fmla="*/ 214 w 646"/>
                      <a:gd name="T33" fmla="*/ 0 h 198"/>
                      <a:gd name="T34" fmla="*/ 216 w 646"/>
                      <a:gd name="T35" fmla="*/ 3 h 198"/>
                      <a:gd name="T36" fmla="*/ 215 w 646"/>
                      <a:gd name="T37" fmla="*/ 3 h 198"/>
                      <a:gd name="T38" fmla="*/ 212 w 646"/>
                      <a:gd name="T39" fmla="*/ 5 h 198"/>
                      <a:gd name="T40" fmla="*/ 208 w 646"/>
                      <a:gd name="T41" fmla="*/ 7 h 198"/>
                      <a:gd name="T42" fmla="*/ 201 w 646"/>
                      <a:gd name="T43" fmla="*/ 9 h 198"/>
                      <a:gd name="T44" fmla="*/ 193 w 646"/>
                      <a:gd name="T45" fmla="*/ 13 h 198"/>
                      <a:gd name="T46" fmla="*/ 183 w 646"/>
                      <a:gd name="T47" fmla="*/ 16 h 198"/>
                      <a:gd name="T48" fmla="*/ 172 w 646"/>
                      <a:gd name="T49" fmla="*/ 21 h 198"/>
                      <a:gd name="T50" fmla="*/ 158 w 646"/>
                      <a:gd name="T51" fmla="*/ 25 h 198"/>
                      <a:gd name="T52" fmla="*/ 144 w 646"/>
                      <a:gd name="T53" fmla="*/ 30 h 198"/>
                      <a:gd name="T54" fmla="*/ 128 w 646"/>
                      <a:gd name="T55" fmla="*/ 35 h 198"/>
                      <a:gd name="T56" fmla="*/ 111 w 646"/>
                      <a:gd name="T57" fmla="*/ 40 h 198"/>
                      <a:gd name="T58" fmla="*/ 92 w 646"/>
                      <a:gd name="T59" fmla="*/ 46 h 198"/>
                      <a:gd name="T60" fmla="*/ 72 w 646"/>
                      <a:gd name="T61" fmla="*/ 51 h 198"/>
                      <a:gd name="T62" fmla="*/ 50 w 646"/>
                      <a:gd name="T63" fmla="*/ 56 h 198"/>
                      <a:gd name="T64" fmla="*/ 28 w 646"/>
                      <a:gd name="T65" fmla="*/ 61 h 198"/>
                      <a:gd name="T66" fmla="*/ 4 w 646"/>
                      <a:gd name="T67" fmla="*/ 66 h 198"/>
                      <a:gd name="T68" fmla="*/ 0 w 646"/>
                      <a:gd name="T69" fmla="*/ 63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8">
                        <a:moveTo>
                          <a:pt x="0" y="189"/>
                        </a:moveTo>
                        <a:lnTo>
                          <a:pt x="6" y="187"/>
                        </a:lnTo>
                        <a:lnTo>
                          <a:pt x="24" y="183"/>
                        </a:lnTo>
                        <a:lnTo>
                          <a:pt x="53" y="176"/>
                        </a:lnTo>
                        <a:lnTo>
                          <a:pt x="90" y="166"/>
                        </a:lnTo>
                        <a:lnTo>
                          <a:pt x="133" y="155"/>
                        </a:lnTo>
                        <a:lnTo>
                          <a:pt x="183" y="142"/>
                        </a:lnTo>
                        <a:lnTo>
                          <a:pt x="236" y="127"/>
                        </a:lnTo>
                        <a:lnTo>
                          <a:pt x="293" y="113"/>
                        </a:lnTo>
                        <a:lnTo>
                          <a:pt x="349" y="97"/>
                        </a:lnTo>
                        <a:lnTo>
                          <a:pt x="406" y="81"/>
                        </a:lnTo>
                        <a:lnTo>
                          <a:pt x="459" y="66"/>
                        </a:lnTo>
                        <a:lnTo>
                          <a:pt x="509" y="50"/>
                        </a:lnTo>
                        <a:lnTo>
                          <a:pt x="554" y="35"/>
                        </a:lnTo>
                        <a:lnTo>
                          <a:pt x="591" y="22"/>
                        </a:lnTo>
                        <a:lnTo>
                          <a:pt x="621" y="10"/>
                        </a:lnTo>
                        <a:lnTo>
                          <a:pt x="641" y="0"/>
                        </a:lnTo>
                        <a:lnTo>
                          <a:pt x="646" y="9"/>
                        </a:lnTo>
                        <a:lnTo>
                          <a:pt x="643" y="10"/>
                        </a:lnTo>
                        <a:lnTo>
                          <a:pt x="634" y="15"/>
                        </a:lnTo>
                        <a:lnTo>
                          <a:pt x="621" y="21"/>
                        </a:lnTo>
                        <a:lnTo>
                          <a:pt x="602" y="28"/>
                        </a:lnTo>
                        <a:lnTo>
                          <a:pt x="577" y="38"/>
                        </a:lnTo>
                        <a:lnTo>
                          <a:pt x="548" y="48"/>
                        </a:lnTo>
                        <a:lnTo>
                          <a:pt x="513" y="62"/>
                        </a:lnTo>
                        <a:lnTo>
                          <a:pt x="474" y="75"/>
                        </a:lnTo>
                        <a:lnTo>
                          <a:pt x="431" y="89"/>
                        </a:lnTo>
                        <a:lnTo>
                          <a:pt x="383" y="105"/>
                        </a:lnTo>
                        <a:lnTo>
                          <a:pt x="331" y="120"/>
                        </a:lnTo>
                        <a:lnTo>
                          <a:pt x="274" y="137"/>
                        </a:lnTo>
                        <a:lnTo>
                          <a:pt x="215" y="152"/>
                        </a:lnTo>
                        <a:lnTo>
                          <a:pt x="150" y="168"/>
                        </a:lnTo>
                        <a:lnTo>
                          <a:pt x="83" y="184"/>
                        </a:lnTo>
                        <a:lnTo>
                          <a:pt x="11" y="198"/>
                        </a:lnTo>
                        <a:lnTo>
                          <a:pt x="0" y="18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4" name="Freeform 294"/>
                  <p:cNvSpPr>
                    <a:spLocks/>
                  </p:cNvSpPr>
                  <p:nvPr/>
                </p:nvSpPr>
                <p:spPr bwMode="auto">
                  <a:xfrm>
                    <a:off x="3156" y="2724"/>
                    <a:ext cx="215" cy="65"/>
                  </a:xfrm>
                  <a:custGeom>
                    <a:avLst/>
                    <a:gdLst>
                      <a:gd name="T0" fmla="*/ 0 w 646"/>
                      <a:gd name="T1" fmla="*/ 62 h 197"/>
                      <a:gd name="T2" fmla="*/ 2 w 646"/>
                      <a:gd name="T3" fmla="*/ 61 h 197"/>
                      <a:gd name="T4" fmla="*/ 8 w 646"/>
                      <a:gd name="T5" fmla="*/ 60 h 197"/>
                      <a:gd name="T6" fmla="*/ 18 w 646"/>
                      <a:gd name="T7" fmla="*/ 58 h 197"/>
                      <a:gd name="T8" fmla="*/ 30 w 646"/>
                      <a:gd name="T9" fmla="*/ 55 h 197"/>
                      <a:gd name="T10" fmla="*/ 44 w 646"/>
                      <a:gd name="T11" fmla="*/ 51 h 197"/>
                      <a:gd name="T12" fmla="*/ 61 w 646"/>
                      <a:gd name="T13" fmla="*/ 47 h 197"/>
                      <a:gd name="T14" fmla="*/ 79 w 646"/>
                      <a:gd name="T15" fmla="*/ 42 h 197"/>
                      <a:gd name="T16" fmla="*/ 98 w 646"/>
                      <a:gd name="T17" fmla="*/ 37 h 197"/>
                      <a:gd name="T18" fmla="*/ 116 w 646"/>
                      <a:gd name="T19" fmla="*/ 32 h 197"/>
                      <a:gd name="T20" fmla="*/ 135 w 646"/>
                      <a:gd name="T21" fmla="*/ 27 h 197"/>
                      <a:gd name="T22" fmla="*/ 153 w 646"/>
                      <a:gd name="T23" fmla="*/ 21 h 197"/>
                      <a:gd name="T24" fmla="*/ 170 w 646"/>
                      <a:gd name="T25" fmla="*/ 16 h 197"/>
                      <a:gd name="T26" fmla="*/ 185 w 646"/>
                      <a:gd name="T27" fmla="*/ 12 h 197"/>
                      <a:gd name="T28" fmla="*/ 197 w 646"/>
                      <a:gd name="T29" fmla="*/ 7 h 197"/>
                      <a:gd name="T30" fmla="*/ 207 w 646"/>
                      <a:gd name="T31" fmla="*/ 4 h 197"/>
                      <a:gd name="T32" fmla="*/ 213 w 646"/>
                      <a:gd name="T33" fmla="*/ 0 h 197"/>
                      <a:gd name="T34" fmla="*/ 215 w 646"/>
                      <a:gd name="T35" fmla="*/ 3 h 197"/>
                      <a:gd name="T36" fmla="*/ 214 w 646"/>
                      <a:gd name="T37" fmla="*/ 3 h 197"/>
                      <a:gd name="T38" fmla="*/ 211 w 646"/>
                      <a:gd name="T39" fmla="*/ 5 h 197"/>
                      <a:gd name="T40" fmla="*/ 207 w 646"/>
                      <a:gd name="T41" fmla="*/ 7 h 197"/>
                      <a:gd name="T42" fmla="*/ 200 w 646"/>
                      <a:gd name="T43" fmla="*/ 9 h 197"/>
                      <a:gd name="T44" fmla="*/ 192 w 646"/>
                      <a:gd name="T45" fmla="*/ 12 h 197"/>
                      <a:gd name="T46" fmla="*/ 183 w 646"/>
                      <a:gd name="T47" fmla="*/ 16 h 197"/>
                      <a:gd name="T48" fmla="*/ 171 w 646"/>
                      <a:gd name="T49" fmla="*/ 20 h 197"/>
                      <a:gd name="T50" fmla="*/ 158 w 646"/>
                      <a:gd name="T51" fmla="*/ 24 h 197"/>
                      <a:gd name="T52" fmla="*/ 144 w 646"/>
                      <a:gd name="T53" fmla="*/ 29 h 197"/>
                      <a:gd name="T54" fmla="*/ 128 w 646"/>
                      <a:gd name="T55" fmla="*/ 34 h 197"/>
                      <a:gd name="T56" fmla="*/ 110 w 646"/>
                      <a:gd name="T57" fmla="*/ 40 h 197"/>
                      <a:gd name="T58" fmla="*/ 92 w 646"/>
                      <a:gd name="T59" fmla="*/ 45 h 197"/>
                      <a:gd name="T60" fmla="*/ 72 w 646"/>
                      <a:gd name="T61" fmla="*/ 50 h 197"/>
                      <a:gd name="T62" fmla="*/ 50 w 646"/>
                      <a:gd name="T63" fmla="*/ 55 h 197"/>
                      <a:gd name="T64" fmla="*/ 28 w 646"/>
                      <a:gd name="T65" fmla="*/ 60 h 197"/>
                      <a:gd name="T66" fmla="*/ 4 w 646"/>
                      <a:gd name="T67" fmla="*/ 65 h 197"/>
                      <a:gd name="T68" fmla="*/ 0 w 646"/>
                      <a:gd name="T69" fmla="*/ 62 h 1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6" h="197">
                        <a:moveTo>
                          <a:pt x="0" y="188"/>
                        </a:moveTo>
                        <a:lnTo>
                          <a:pt x="6" y="186"/>
                        </a:lnTo>
                        <a:lnTo>
                          <a:pt x="25" y="182"/>
                        </a:lnTo>
                        <a:lnTo>
                          <a:pt x="53" y="175"/>
                        </a:lnTo>
                        <a:lnTo>
                          <a:pt x="90" y="166"/>
                        </a:lnTo>
                        <a:lnTo>
                          <a:pt x="133" y="154"/>
                        </a:lnTo>
                        <a:lnTo>
                          <a:pt x="184" y="141"/>
                        </a:lnTo>
                        <a:lnTo>
                          <a:pt x="237" y="128"/>
                        </a:lnTo>
                        <a:lnTo>
                          <a:pt x="293" y="112"/>
                        </a:lnTo>
                        <a:lnTo>
                          <a:pt x="350" y="97"/>
                        </a:lnTo>
                        <a:lnTo>
                          <a:pt x="406" y="81"/>
                        </a:lnTo>
                        <a:lnTo>
                          <a:pt x="460" y="65"/>
                        </a:lnTo>
                        <a:lnTo>
                          <a:pt x="510" y="50"/>
                        </a:lnTo>
                        <a:lnTo>
                          <a:pt x="555" y="35"/>
                        </a:lnTo>
                        <a:lnTo>
                          <a:pt x="592" y="22"/>
                        </a:lnTo>
                        <a:lnTo>
                          <a:pt x="622" y="11"/>
                        </a:lnTo>
                        <a:lnTo>
                          <a:pt x="641" y="0"/>
                        </a:lnTo>
                        <a:lnTo>
                          <a:pt x="646" y="9"/>
                        </a:lnTo>
                        <a:lnTo>
                          <a:pt x="643" y="10"/>
                        </a:lnTo>
                        <a:lnTo>
                          <a:pt x="635" y="14"/>
                        </a:lnTo>
                        <a:lnTo>
                          <a:pt x="622" y="20"/>
                        </a:lnTo>
                        <a:lnTo>
                          <a:pt x="602" y="27"/>
                        </a:lnTo>
                        <a:lnTo>
                          <a:pt x="578" y="37"/>
                        </a:lnTo>
                        <a:lnTo>
                          <a:pt x="549" y="49"/>
                        </a:lnTo>
                        <a:lnTo>
                          <a:pt x="514" y="61"/>
                        </a:lnTo>
                        <a:lnTo>
                          <a:pt x="475" y="74"/>
                        </a:lnTo>
                        <a:lnTo>
                          <a:pt x="432" y="89"/>
                        </a:lnTo>
                        <a:lnTo>
                          <a:pt x="384" y="104"/>
                        </a:lnTo>
                        <a:lnTo>
                          <a:pt x="331" y="120"/>
                        </a:lnTo>
                        <a:lnTo>
                          <a:pt x="275" y="136"/>
                        </a:lnTo>
                        <a:lnTo>
                          <a:pt x="215" y="152"/>
                        </a:lnTo>
                        <a:lnTo>
                          <a:pt x="151" y="168"/>
                        </a:lnTo>
                        <a:lnTo>
                          <a:pt x="83" y="183"/>
                        </a:lnTo>
                        <a:lnTo>
                          <a:pt x="11" y="197"/>
                        </a:lnTo>
                        <a:lnTo>
                          <a:pt x="0" y="18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5" name="Freeform 295"/>
                  <p:cNvSpPr>
                    <a:spLocks/>
                  </p:cNvSpPr>
                  <p:nvPr/>
                </p:nvSpPr>
                <p:spPr bwMode="auto">
                  <a:xfrm>
                    <a:off x="3156" y="2760"/>
                    <a:ext cx="214" cy="71"/>
                  </a:xfrm>
                  <a:custGeom>
                    <a:avLst/>
                    <a:gdLst>
                      <a:gd name="T0" fmla="*/ 0 w 642"/>
                      <a:gd name="T1" fmla="*/ 68 h 213"/>
                      <a:gd name="T2" fmla="*/ 2 w 642"/>
                      <a:gd name="T3" fmla="*/ 67 h 213"/>
                      <a:gd name="T4" fmla="*/ 8 w 642"/>
                      <a:gd name="T5" fmla="*/ 66 h 213"/>
                      <a:gd name="T6" fmla="*/ 17 w 642"/>
                      <a:gd name="T7" fmla="*/ 63 h 213"/>
                      <a:gd name="T8" fmla="*/ 30 w 642"/>
                      <a:gd name="T9" fmla="*/ 60 h 213"/>
                      <a:gd name="T10" fmla="*/ 44 w 642"/>
                      <a:gd name="T11" fmla="*/ 56 h 213"/>
                      <a:gd name="T12" fmla="*/ 61 w 642"/>
                      <a:gd name="T13" fmla="*/ 51 h 213"/>
                      <a:gd name="T14" fmla="*/ 79 w 642"/>
                      <a:gd name="T15" fmla="*/ 46 h 213"/>
                      <a:gd name="T16" fmla="*/ 97 w 642"/>
                      <a:gd name="T17" fmla="*/ 40 h 213"/>
                      <a:gd name="T18" fmla="*/ 116 w 642"/>
                      <a:gd name="T19" fmla="*/ 35 h 213"/>
                      <a:gd name="T20" fmla="*/ 134 w 642"/>
                      <a:gd name="T21" fmla="*/ 29 h 213"/>
                      <a:gd name="T22" fmla="*/ 153 w 642"/>
                      <a:gd name="T23" fmla="*/ 23 h 213"/>
                      <a:gd name="T24" fmla="*/ 169 w 642"/>
                      <a:gd name="T25" fmla="*/ 17 h 213"/>
                      <a:gd name="T26" fmla="*/ 184 w 642"/>
                      <a:gd name="T27" fmla="*/ 12 h 213"/>
                      <a:gd name="T28" fmla="*/ 196 w 642"/>
                      <a:gd name="T29" fmla="*/ 8 h 213"/>
                      <a:gd name="T30" fmla="*/ 206 w 642"/>
                      <a:gd name="T31" fmla="*/ 3 h 213"/>
                      <a:gd name="T32" fmla="*/ 212 w 642"/>
                      <a:gd name="T33" fmla="*/ 0 h 213"/>
                      <a:gd name="T34" fmla="*/ 214 w 642"/>
                      <a:gd name="T35" fmla="*/ 3 h 213"/>
                      <a:gd name="T36" fmla="*/ 213 w 642"/>
                      <a:gd name="T37" fmla="*/ 3 h 213"/>
                      <a:gd name="T38" fmla="*/ 210 w 642"/>
                      <a:gd name="T39" fmla="*/ 4 h 213"/>
                      <a:gd name="T40" fmla="*/ 206 w 642"/>
                      <a:gd name="T41" fmla="*/ 7 h 213"/>
                      <a:gd name="T42" fmla="*/ 199 w 642"/>
                      <a:gd name="T43" fmla="*/ 9 h 213"/>
                      <a:gd name="T44" fmla="*/ 191 w 642"/>
                      <a:gd name="T45" fmla="*/ 13 h 213"/>
                      <a:gd name="T46" fmla="*/ 182 w 642"/>
                      <a:gd name="T47" fmla="*/ 17 h 213"/>
                      <a:gd name="T48" fmla="*/ 171 w 642"/>
                      <a:gd name="T49" fmla="*/ 21 h 213"/>
                      <a:gd name="T50" fmla="*/ 158 w 642"/>
                      <a:gd name="T51" fmla="*/ 26 h 213"/>
                      <a:gd name="T52" fmla="*/ 143 w 642"/>
                      <a:gd name="T53" fmla="*/ 31 h 213"/>
                      <a:gd name="T54" fmla="*/ 128 w 642"/>
                      <a:gd name="T55" fmla="*/ 37 h 213"/>
                      <a:gd name="T56" fmla="*/ 110 w 642"/>
                      <a:gd name="T57" fmla="*/ 42 h 213"/>
                      <a:gd name="T58" fmla="*/ 91 w 642"/>
                      <a:gd name="T59" fmla="*/ 48 h 213"/>
                      <a:gd name="T60" fmla="*/ 71 w 642"/>
                      <a:gd name="T61" fmla="*/ 54 h 213"/>
                      <a:gd name="T62" fmla="*/ 50 w 642"/>
                      <a:gd name="T63" fmla="*/ 60 h 213"/>
                      <a:gd name="T64" fmla="*/ 28 w 642"/>
                      <a:gd name="T65" fmla="*/ 65 h 213"/>
                      <a:gd name="T66" fmla="*/ 4 w 642"/>
                      <a:gd name="T67" fmla="*/ 71 h 213"/>
                      <a:gd name="T68" fmla="*/ 0 w 642"/>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2" h="213">
                        <a:moveTo>
                          <a:pt x="0" y="204"/>
                        </a:moveTo>
                        <a:lnTo>
                          <a:pt x="6" y="202"/>
                        </a:lnTo>
                        <a:lnTo>
                          <a:pt x="25" y="197"/>
                        </a:lnTo>
                        <a:lnTo>
                          <a:pt x="52" y="190"/>
                        </a:lnTo>
                        <a:lnTo>
                          <a:pt x="89" y="180"/>
                        </a:lnTo>
                        <a:lnTo>
                          <a:pt x="133" y="167"/>
                        </a:lnTo>
                        <a:lnTo>
                          <a:pt x="183" y="153"/>
                        </a:lnTo>
                        <a:lnTo>
                          <a:pt x="236" y="138"/>
                        </a:lnTo>
                        <a:lnTo>
                          <a:pt x="291" y="120"/>
                        </a:lnTo>
                        <a:lnTo>
                          <a:pt x="348" y="104"/>
                        </a:lnTo>
                        <a:lnTo>
                          <a:pt x="403" y="86"/>
                        </a:lnTo>
                        <a:lnTo>
                          <a:pt x="458" y="69"/>
                        </a:lnTo>
                        <a:lnTo>
                          <a:pt x="507" y="52"/>
                        </a:lnTo>
                        <a:lnTo>
                          <a:pt x="551" y="37"/>
                        </a:lnTo>
                        <a:lnTo>
                          <a:pt x="589" y="23"/>
                        </a:lnTo>
                        <a:lnTo>
                          <a:pt x="618" y="10"/>
                        </a:lnTo>
                        <a:lnTo>
                          <a:pt x="637" y="0"/>
                        </a:lnTo>
                        <a:lnTo>
                          <a:pt x="642" y="8"/>
                        </a:lnTo>
                        <a:lnTo>
                          <a:pt x="639" y="9"/>
                        </a:lnTo>
                        <a:lnTo>
                          <a:pt x="631" y="13"/>
                        </a:lnTo>
                        <a:lnTo>
                          <a:pt x="618" y="20"/>
                        </a:lnTo>
                        <a:lnTo>
                          <a:pt x="598" y="28"/>
                        </a:lnTo>
                        <a:lnTo>
                          <a:pt x="574" y="38"/>
                        </a:lnTo>
                        <a:lnTo>
                          <a:pt x="546" y="50"/>
                        </a:lnTo>
                        <a:lnTo>
                          <a:pt x="512" y="64"/>
                        </a:lnTo>
                        <a:lnTo>
                          <a:pt x="473" y="78"/>
                        </a:lnTo>
                        <a:lnTo>
                          <a:pt x="430" y="93"/>
                        </a:lnTo>
                        <a:lnTo>
                          <a:pt x="383" y="110"/>
                        </a:lnTo>
                        <a:lnTo>
                          <a:pt x="330" y="127"/>
                        </a:lnTo>
                        <a:lnTo>
                          <a:pt x="274" y="144"/>
                        </a:lnTo>
                        <a:lnTo>
                          <a:pt x="214" y="161"/>
                        </a:lnTo>
                        <a:lnTo>
                          <a:pt x="151" y="179"/>
                        </a:lnTo>
                        <a:lnTo>
                          <a:pt x="83" y="196"/>
                        </a:lnTo>
                        <a:lnTo>
                          <a:pt x="11" y="213"/>
                        </a:lnTo>
                        <a:lnTo>
                          <a:pt x="0" y="204"/>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6" name="Freeform 296"/>
                  <p:cNvSpPr>
                    <a:spLocks/>
                  </p:cNvSpPr>
                  <p:nvPr/>
                </p:nvSpPr>
                <p:spPr bwMode="auto">
                  <a:xfrm>
                    <a:off x="3158" y="2761"/>
                    <a:ext cx="214" cy="71"/>
                  </a:xfrm>
                  <a:custGeom>
                    <a:avLst/>
                    <a:gdLst>
                      <a:gd name="T0" fmla="*/ 0 w 641"/>
                      <a:gd name="T1" fmla="*/ 68 h 213"/>
                      <a:gd name="T2" fmla="*/ 2 w 641"/>
                      <a:gd name="T3" fmla="*/ 67 h 213"/>
                      <a:gd name="T4" fmla="*/ 8 w 641"/>
                      <a:gd name="T5" fmla="*/ 66 h 213"/>
                      <a:gd name="T6" fmla="*/ 18 w 641"/>
                      <a:gd name="T7" fmla="*/ 63 h 213"/>
                      <a:gd name="T8" fmla="*/ 30 w 641"/>
                      <a:gd name="T9" fmla="*/ 60 h 213"/>
                      <a:gd name="T10" fmla="*/ 45 w 641"/>
                      <a:gd name="T11" fmla="*/ 56 h 213"/>
                      <a:gd name="T12" fmla="*/ 61 w 641"/>
                      <a:gd name="T13" fmla="*/ 51 h 213"/>
                      <a:gd name="T14" fmla="*/ 79 w 641"/>
                      <a:gd name="T15" fmla="*/ 46 h 213"/>
                      <a:gd name="T16" fmla="*/ 97 w 641"/>
                      <a:gd name="T17" fmla="*/ 40 h 213"/>
                      <a:gd name="T18" fmla="*/ 116 w 641"/>
                      <a:gd name="T19" fmla="*/ 35 h 213"/>
                      <a:gd name="T20" fmla="*/ 135 w 641"/>
                      <a:gd name="T21" fmla="*/ 29 h 213"/>
                      <a:gd name="T22" fmla="*/ 153 w 641"/>
                      <a:gd name="T23" fmla="*/ 23 h 213"/>
                      <a:gd name="T24" fmla="*/ 169 w 641"/>
                      <a:gd name="T25" fmla="*/ 18 h 213"/>
                      <a:gd name="T26" fmla="*/ 184 w 641"/>
                      <a:gd name="T27" fmla="*/ 13 h 213"/>
                      <a:gd name="T28" fmla="*/ 196 w 641"/>
                      <a:gd name="T29" fmla="*/ 8 h 213"/>
                      <a:gd name="T30" fmla="*/ 206 w 641"/>
                      <a:gd name="T31" fmla="*/ 3 h 213"/>
                      <a:gd name="T32" fmla="*/ 212 w 641"/>
                      <a:gd name="T33" fmla="*/ 0 h 213"/>
                      <a:gd name="T34" fmla="*/ 214 w 641"/>
                      <a:gd name="T35" fmla="*/ 3 h 213"/>
                      <a:gd name="T36" fmla="*/ 213 w 641"/>
                      <a:gd name="T37" fmla="*/ 3 h 213"/>
                      <a:gd name="T38" fmla="*/ 210 w 641"/>
                      <a:gd name="T39" fmla="*/ 5 h 213"/>
                      <a:gd name="T40" fmla="*/ 206 w 641"/>
                      <a:gd name="T41" fmla="*/ 7 h 213"/>
                      <a:gd name="T42" fmla="*/ 199 w 641"/>
                      <a:gd name="T43" fmla="*/ 9 h 213"/>
                      <a:gd name="T44" fmla="*/ 192 w 641"/>
                      <a:gd name="T45" fmla="*/ 13 h 213"/>
                      <a:gd name="T46" fmla="*/ 182 w 641"/>
                      <a:gd name="T47" fmla="*/ 17 h 213"/>
                      <a:gd name="T48" fmla="*/ 171 w 641"/>
                      <a:gd name="T49" fmla="*/ 21 h 213"/>
                      <a:gd name="T50" fmla="*/ 158 w 641"/>
                      <a:gd name="T51" fmla="*/ 26 h 213"/>
                      <a:gd name="T52" fmla="*/ 143 w 641"/>
                      <a:gd name="T53" fmla="*/ 31 h 213"/>
                      <a:gd name="T54" fmla="*/ 128 w 641"/>
                      <a:gd name="T55" fmla="*/ 37 h 213"/>
                      <a:gd name="T56" fmla="*/ 110 w 641"/>
                      <a:gd name="T57" fmla="*/ 42 h 213"/>
                      <a:gd name="T58" fmla="*/ 91 w 641"/>
                      <a:gd name="T59" fmla="*/ 48 h 213"/>
                      <a:gd name="T60" fmla="*/ 71 w 641"/>
                      <a:gd name="T61" fmla="*/ 54 h 213"/>
                      <a:gd name="T62" fmla="*/ 50 w 641"/>
                      <a:gd name="T63" fmla="*/ 60 h 213"/>
                      <a:gd name="T64" fmla="*/ 27 w 641"/>
                      <a:gd name="T65" fmla="*/ 65 h 213"/>
                      <a:gd name="T66" fmla="*/ 4 w 641"/>
                      <a:gd name="T67" fmla="*/ 71 h 213"/>
                      <a:gd name="T68" fmla="*/ 0 w 641"/>
                      <a:gd name="T69" fmla="*/ 68 h 2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1" h="213">
                        <a:moveTo>
                          <a:pt x="0" y="204"/>
                        </a:moveTo>
                        <a:lnTo>
                          <a:pt x="6" y="202"/>
                        </a:lnTo>
                        <a:lnTo>
                          <a:pt x="25" y="197"/>
                        </a:lnTo>
                        <a:lnTo>
                          <a:pt x="53" y="190"/>
                        </a:lnTo>
                        <a:lnTo>
                          <a:pt x="90" y="180"/>
                        </a:lnTo>
                        <a:lnTo>
                          <a:pt x="134" y="167"/>
                        </a:lnTo>
                        <a:lnTo>
                          <a:pt x="183" y="153"/>
                        </a:lnTo>
                        <a:lnTo>
                          <a:pt x="236" y="138"/>
                        </a:lnTo>
                        <a:lnTo>
                          <a:pt x="292" y="121"/>
                        </a:lnTo>
                        <a:lnTo>
                          <a:pt x="348" y="104"/>
                        </a:lnTo>
                        <a:lnTo>
                          <a:pt x="403" y="86"/>
                        </a:lnTo>
                        <a:lnTo>
                          <a:pt x="457" y="70"/>
                        </a:lnTo>
                        <a:lnTo>
                          <a:pt x="507" y="54"/>
                        </a:lnTo>
                        <a:lnTo>
                          <a:pt x="551" y="38"/>
                        </a:lnTo>
                        <a:lnTo>
                          <a:pt x="588" y="24"/>
                        </a:lnTo>
                        <a:lnTo>
                          <a:pt x="618" y="10"/>
                        </a:lnTo>
                        <a:lnTo>
                          <a:pt x="636" y="0"/>
                        </a:lnTo>
                        <a:lnTo>
                          <a:pt x="641" y="8"/>
                        </a:lnTo>
                        <a:lnTo>
                          <a:pt x="638" y="9"/>
                        </a:lnTo>
                        <a:lnTo>
                          <a:pt x="630" y="14"/>
                        </a:lnTo>
                        <a:lnTo>
                          <a:pt x="617" y="20"/>
                        </a:lnTo>
                        <a:lnTo>
                          <a:pt x="597" y="28"/>
                        </a:lnTo>
                        <a:lnTo>
                          <a:pt x="574" y="38"/>
                        </a:lnTo>
                        <a:lnTo>
                          <a:pt x="545" y="50"/>
                        </a:lnTo>
                        <a:lnTo>
                          <a:pt x="511" y="64"/>
                        </a:lnTo>
                        <a:lnTo>
                          <a:pt x="472" y="78"/>
                        </a:lnTo>
                        <a:lnTo>
                          <a:pt x="429" y="94"/>
                        </a:lnTo>
                        <a:lnTo>
                          <a:pt x="382" y="110"/>
                        </a:lnTo>
                        <a:lnTo>
                          <a:pt x="330" y="127"/>
                        </a:lnTo>
                        <a:lnTo>
                          <a:pt x="273" y="144"/>
                        </a:lnTo>
                        <a:lnTo>
                          <a:pt x="214" y="161"/>
                        </a:lnTo>
                        <a:lnTo>
                          <a:pt x="150" y="179"/>
                        </a:lnTo>
                        <a:lnTo>
                          <a:pt x="82" y="196"/>
                        </a:lnTo>
                        <a:lnTo>
                          <a:pt x="11" y="213"/>
                        </a:lnTo>
                        <a:lnTo>
                          <a:pt x="0" y="2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7" name="Freeform 297"/>
                  <p:cNvSpPr>
                    <a:spLocks/>
                  </p:cNvSpPr>
                  <p:nvPr/>
                </p:nvSpPr>
                <p:spPr bwMode="auto">
                  <a:xfrm>
                    <a:off x="3165" y="2795"/>
                    <a:ext cx="211" cy="79"/>
                  </a:xfrm>
                  <a:custGeom>
                    <a:avLst/>
                    <a:gdLst>
                      <a:gd name="T0" fmla="*/ 0 w 633"/>
                      <a:gd name="T1" fmla="*/ 76 h 235"/>
                      <a:gd name="T2" fmla="*/ 2 w 633"/>
                      <a:gd name="T3" fmla="*/ 76 h 235"/>
                      <a:gd name="T4" fmla="*/ 8 w 633"/>
                      <a:gd name="T5" fmla="*/ 74 h 235"/>
                      <a:gd name="T6" fmla="*/ 17 w 633"/>
                      <a:gd name="T7" fmla="*/ 71 h 235"/>
                      <a:gd name="T8" fmla="*/ 29 w 633"/>
                      <a:gd name="T9" fmla="*/ 67 h 235"/>
                      <a:gd name="T10" fmla="*/ 44 w 633"/>
                      <a:gd name="T11" fmla="*/ 62 h 235"/>
                      <a:gd name="T12" fmla="*/ 60 w 633"/>
                      <a:gd name="T13" fmla="*/ 57 h 235"/>
                      <a:gd name="T14" fmla="*/ 78 w 633"/>
                      <a:gd name="T15" fmla="*/ 51 h 235"/>
                      <a:gd name="T16" fmla="*/ 96 w 633"/>
                      <a:gd name="T17" fmla="*/ 45 h 235"/>
                      <a:gd name="T18" fmla="*/ 114 w 633"/>
                      <a:gd name="T19" fmla="*/ 38 h 235"/>
                      <a:gd name="T20" fmla="*/ 133 w 633"/>
                      <a:gd name="T21" fmla="*/ 32 h 235"/>
                      <a:gd name="T22" fmla="*/ 150 w 633"/>
                      <a:gd name="T23" fmla="*/ 26 h 235"/>
                      <a:gd name="T24" fmla="*/ 167 w 633"/>
                      <a:gd name="T25" fmla="*/ 19 h 235"/>
                      <a:gd name="T26" fmla="*/ 181 w 633"/>
                      <a:gd name="T27" fmla="*/ 13 h 235"/>
                      <a:gd name="T28" fmla="*/ 194 w 633"/>
                      <a:gd name="T29" fmla="*/ 8 h 235"/>
                      <a:gd name="T30" fmla="*/ 203 w 633"/>
                      <a:gd name="T31" fmla="*/ 4 h 235"/>
                      <a:gd name="T32" fmla="*/ 210 w 633"/>
                      <a:gd name="T33" fmla="*/ 0 h 235"/>
                      <a:gd name="T34" fmla="*/ 211 w 633"/>
                      <a:gd name="T35" fmla="*/ 3 h 235"/>
                      <a:gd name="T36" fmla="*/ 210 w 633"/>
                      <a:gd name="T37" fmla="*/ 3 h 235"/>
                      <a:gd name="T38" fmla="*/ 207 w 633"/>
                      <a:gd name="T39" fmla="*/ 4 h 235"/>
                      <a:gd name="T40" fmla="*/ 203 w 633"/>
                      <a:gd name="T41" fmla="*/ 7 h 235"/>
                      <a:gd name="T42" fmla="*/ 197 w 633"/>
                      <a:gd name="T43" fmla="*/ 10 h 235"/>
                      <a:gd name="T44" fmla="*/ 189 w 633"/>
                      <a:gd name="T45" fmla="*/ 14 h 235"/>
                      <a:gd name="T46" fmla="*/ 179 w 633"/>
                      <a:gd name="T47" fmla="*/ 18 h 235"/>
                      <a:gd name="T48" fmla="*/ 168 w 633"/>
                      <a:gd name="T49" fmla="*/ 23 h 235"/>
                      <a:gd name="T50" fmla="*/ 155 w 633"/>
                      <a:gd name="T51" fmla="*/ 28 h 235"/>
                      <a:gd name="T52" fmla="*/ 141 w 633"/>
                      <a:gd name="T53" fmla="*/ 34 h 235"/>
                      <a:gd name="T54" fmla="*/ 126 w 633"/>
                      <a:gd name="T55" fmla="*/ 40 h 235"/>
                      <a:gd name="T56" fmla="*/ 109 w 633"/>
                      <a:gd name="T57" fmla="*/ 46 h 235"/>
                      <a:gd name="T58" fmla="*/ 90 w 633"/>
                      <a:gd name="T59" fmla="*/ 53 h 235"/>
                      <a:gd name="T60" fmla="*/ 71 w 633"/>
                      <a:gd name="T61" fmla="*/ 59 h 235"/>
                      <a:gd name="T62" fmla="*/ 50 w 633"/>
                      <a:gd name="T63" fmla="*/ 66 h 235"/>
                      <a:gd name="T64" fmla="*/ 27 w 633"/>
                      <a:gd name="T65" fmla="*/ 72 h 235"/>
                      <a:gd name="T66" fmla="*/ 4 w 633"/>
                      <a:gd name="T67" fmla="*/ 79 h 235"/>
                      <a:gd name="T68" fmla="*/ 0 w 633"/>
                      <a:gd name="T69" fmla="*/ 76 h 2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3" h="235">
                        <a:moveTo>
                          <a:pt x="0" y="227"/>
                        </a:moveTo>
                        <a:lnTo>
                          <a:pt x="6" y="225"/>
                        </a:lnTo>
                        <a:lnTo>
                          <a:pt x="24" y="219"/>
                        </a:lnTo>
                        <a:lnTo>
                          <a:pt x="52" y="210"/>
                        </a:lnTo>
                        <a:lnTo>
                          <a:pt x="88" y="199"/>
                        </a:lnTo>
                        <a:lnTo>
                          <a:pt x="131" y="185"/>
                        </a:lnTo>
                        <a:lnTo>
                          <a:pt x="180" y="169"/>
                        </a:lnTo>
                        <a:lnTo>
                          <a:pt x="233" y="152"/>
                        </a:lnTo>
                        <a:lnTo>
                          <a:pt x="288" y="133"/>
                        </a:lnTo>
                        <a:lnTo>
                          <a:pt x="343" y="114"/>
                        </a:lnTo>
                        <a:lnTo>
                          <a:pt x="399" y="94"/>
                        </a:lnTo>
                        <a:lnTo>
                          <a:pt x="451" y="76"/>
                        </a:lnTo>
                        <a:lnTo>
                          <a:pt x="500" y="57"/>
                        </a:lnTo>
                        <a:lnTo>
                          <a:pt x="544" y="40"/>
                        </a:lnTo>
                        <a:lnTo>
                          <a:pt x="581" y="24"/>
                        </a:lnTo>
                        <a:lnTo>
                          <a:pt x="610" y="11"/>
                        </a:lnTo>
                        <a:lnTo>
                          <a:pt x="629" y="0"/>
                        </a:lnTo>
                        <a:lnTo>
                          <a:pt x="633" y="8"/>
                        </a:lnTo>
                        <a:lnTo>
                          <a:pt x="630" y="9"/>
                        </a:lnTo>
                        <a:lnTo>
                          <a:pt x="621" y="13"/>
                        </a:lnTo>
                        <a:lnTo>
                          <a:pt x="608" y="20"/>
                        </a:lnTo>
                        <a:lnTo>
                          <a:pt x="590" y="30"/>
                        </a:lnTo>
                        <a:lnTo>
                          <a:pt x="566" y="41"/>
                        </a:lnTo>
                        <a:lnTo>
                          <a:pt x="537" y="53"/>
                        </a:lnTo>
                        <a:lnTo>
                          <a:pt x="504" y="68"/>
                        </a:lnTo>
                        <a:lnTo>
                          <a:pt x="466" y="84"/>
                        </a:lnTo>
                        <a:lnTo>
                          <a:pt x="424" y="100"/>
                        </a:lnTo>
                        <a:lnTo>
                          <a:pt x="377" y="119"/>
                        </a:lnTo>
                        <a:lnTo>
                          <a:pt x="326" y="137"/>
                        </a:lnTo>
                        <a:lnTo>
                          <a:pt x="271" y="157"/>
                        </a:lnTo>
                        <a:lnTo>
                          <a:pt x="212" y="176"/>
                        </a:lnTo>
                        <a:lnTo>
                          <a:pt x="149" y="196"/>
                        </a:lnTo>
                        <a:lnTo>
                          <a:pt x="82" y="215"/>
                        </a:lnTo>
                        <a:lnTo>
                          <a:pt x="11" y="235"/>
                        </a:lnTo>
                        <a:lnTo>
                          <a:pt x="0" y="227"/>
                        </a:lnTo>
                        <a:close/>
                      </a:path>
                    </a:pathLst>
                  </a:custGeom>
                  <a:solidFill>
                    <a:srgbClr val="774C2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8" name="Freeform 298"/>
                  <p:cNvSpPr>
                    <a:spLocks/>
                  </p:cNvSpPr>
                  <p:nvPr/>
                </p:nvSpPr>
                <p:spPr bwMode="auto">
                  <a:xfrm>
                    <a:off x="3166" y="2796"/>
                    <a:ext cx="211" cy="80"/>
                  </a:xfrm>
                  <a:custGeom>
                    <a:avLst/>
                    <a:gdLst>
                      <a:gd name="T0" fmla="*/ 0 w 634"/>
                      <a:gd name="T1" fmla="*/ 77 h 239"/>
                      <a:gd name="T2" fmla="*/ 2 w 634"/>
                      <a:gd name="T3" fmla="*/ 77 h 239"/>
                      <a:gd name="T4" fmla="*/ 8 w 634"/>
                      <a:gd name="T5" fmla="*/ 75 h 239"/>
                      <a:gd name="T6" fmla="*/ 17 w 634"/>
                      <a:gd name="T7" fmla="*/ 72 h 239"/>
                      <a:gd name="T8" fmla="*/ 29 w 634"/>
                      <a:gd name="T9" fmla="*/ 68 h 239"/>
                      <a:gd name="T10" fmla="*/ 44 w 634"/>
                      <a:gd name="T11" fmla="*/ 63 h 239"/>
                      <a:gd name="T12" fmla="*/ 60 w 634"/>
                      <a:gd name="T13" fmla="*/ 57 h 239"/>
                      <a:gd name="T14" fmla="*/ 78 w 634"/>
                      <a:gd name="T15" fmla="*/ 52 h 239"/>
                      <a:gd name="T16" fmla="*/ 96 w 634"/>
                      <a:gd name="T17" fmla="*/ 45 h 239"/>
                      <a:gd name="T18" fmla="*/ 114 w 634"/>
                      <a:gd name="T19" fmla="*/ 39 h 239"/>
                      <a:gd name="T20" fmla="*/ 132 w 634"/>
                      <a:gd name="T21" fmla="*/ 32 h 239"/>
                      <a:gd name="T22" fmla="*/ 150 w 634"/>
                      <a:gd name="T23" fmla="*/ 26 h 239"/>
                      <a:gd name="T24" fmla="*/ 166 w 634"/>
                      <a:gd name="T25" fmla="*/ 19 h 239"/>
                      <a:gd name="T26" fmla="*/ 181 w 634"/>
                      <a:gd name="T27" fmla="*/ 14 h 239"/>
                      <a:gd name="T28" fmla="*/ 193 w 634"/>
                      <a:gd name="T29" fmla="*/ 8 h 239"/>
                      <a:gd name="T30" fmla="*/ 203 w 634"/>
                      <a:gd name="T31" fmla="*/ 4 h 239"/>
                      <a:gd name="T32" fmla="*/ 209 w 634"/>
                      <a:gd name="T33" fmla="*/ 0 h 239"/>
                      <a:gd name="T34" fmla="*/ 211 w 634"/>
                      <a:gd name="T35" fmla="*/ 3 h 239"/>
                      <a:gd name="T36" fmla="*/ 210 w 634"/>
                      <a:gd name="T37" fmla="*/ 3 h 239"/>
                      <a:gd name="T38" fmla="*/ 207 w 634"/>
                      <a:gd name="T39" fmla="*/ 5 h 239"/>
                      <a:gd name="T40" fmla="*/ 203 w 634"/>
                      <a:gd name="T41" fmla="*/ 7 h 239"/>
                      <a:gd name="T42" fmla="*/ 197 w 634"/>
                      <a:gd name="T43" fmla="*/ 10 h 239"/>
                      <a:gd name="T44" fmla="*/ 189 w 634"/>
                      <a:gd name="T45" fmla="*/ 14 h 239"/>
                      <a:gd name="T46" fmla="*/ 179 w 634"/>
                      <a:gd name="T47" fmla="*/ 18 h 239"/>
                      <a:gd name="T48" fmla="*/ 168 w 634"/>
                      <a:gd name="T49" fmla="*/ 23 h 239"/>
                      <a:gd name="T50" fmla="*/ 156 w 634"/>
                      <a:gd name="T51" fmla="*/ 28 h 239"/>
                      <a:gd name="T52" fmla="*/ 141 w 634"/>
                      <a:gd name="T53" fmla="*/ 34 h 239"/>
                      <a:gd name="T54" fmla="*/ 126 w 634"/>
                      <a:gd name="T55" fmla="*/ 40 h 239"/>
                      <a:gd name="T56" fmla="*/ 109 w 634"/>
                      <a:gd name="T57" fmla="*/ 47 h 239"/>
                      <a:gd name="T58" fmla="*/ 91 w 634"/>
                      <a:gd name="T59" fmla="*/ 53 h 239"/>
                      <a:gd name="T60" fmla="*/ 71 w 634"/>
                      <a:gd name="T61" fmla="*/ 60 h 239"/>
                      <a:gd name="T62" fmla="*/ 50 w 634"/>
                      <a:gd name="T63" fmla="*/ 67 h 239"/>
                      <a:gd name="T64" fmla="*/ 28 w 634"/>
                      <a:gd name="T65" fmla="*/ 74 h 239"/>
                      <a:gd name="T66" fmla="*/ 4 w 634"/>
                      <a:gd name="T67" fmla="*/ 80 h 239"/>
                      <a:gd name="T68" fmla="*/ 0 w 634"/>
                      <a:gd name="T69" fmla="*/ 77 h 2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34" h="239">
                        <a:moveTo>
                          <a:pt x="0" y="231"/>
                        </a:moveTo>
                        <a:lnTo>
                          <a:pt x="6" y="229"/>
                        </a:lnTo>
                        <a:lnTo>
                          <a:pt x="24" y="223"/>
                        </a:lnTo>
                        <a:lnTo>
                          <a:pt x="52" y="214"/>
                        </a:lnTo>
                        <a:lnTo>
                          <a:pt x="88" y="202"/>
                        </a:lnTo>
                        <a:lnTo>
                          <a:pt x="131" y="188"/>
                        </a:lnTo>
                        <a:lnTo>
                          <a:pt x="180" y="171"/>
                        </a:lnTo>
                        <a:lnTo>
                          <a:pt x="233" y="154"/>
                        </a:lnTo>
                        <a:lnTo>
                          <a:pt x="288" y="135"/>
                        </a:lnTo>
                        <a:lnTo>
                          <a:pt x="343" y="116"/>
                        </a:lnTo>
                        <a:lnTo>
                          <a:pt x="398" y="96"/>
                        </a:lnTo>
                        <a:lnTo>
                          <a:pt x="451" y="77"/>
                        </a:lnTo>
                        <a:lnTo>
                          <a:pt x="500" y="58"/>
                        </a:lnTo>
                        <a:lnTo>
                          <a:pt x="543" y="41"/>
                        </a:lnTo>
                        <a:lnTo>
                          <a:pt x="580" y="25"/>
                        </a:lnTo>
                        <a:lnTo>
                          <a:pt x="609" y="11"/>
                        </a:lnTo>
                        <a:lnTo>
                          <a:pt x="628" y="0"/>
                        </a:lnTo>
                        <a:lnTo>
                          <a:pt x="634" y="8"/>
                        </a:lnTo>
                        <a:lnTo>
                          <a:pt x="631" y="9"/>
                        </a:lnTo>
                        <a:lnTo>
                          <a:pt x="622" y="14"/>
                        </a:lnTo>
                        <a:lnTo>
                          <a:pt x="609" y="20"/>
                        </a:lnTo>
                        <a:lnTo>
                          <a:pt x="591" y="30"/>
                        </a:lnTo>
                        <a:lnTo>
                          <a:pt x="567" y="41"/>
                        </a:lnTo>
                        <a:lnTo>
                          <a:pt x="538" y="54"/>
                        </a:lnTo>
                        <a:lnTo>
                          <a:pt x="505" y="69"/>
                        </a:lnTo>
                        <a:lnTo>
                          <a:pt x="468" y="85"/>
                        </a:lnTo>
                        <a:lnTo>
                          <a:pt x="425" y="103"/>
                        </a:lnTo>
                        <a:lnTo>
                          <a:pt x="378" y="120"/>
                        </a:lnTo>
                        <a:lnTo>
                          <a:pt x="327" y="139"/>
                        </a:lnTo>
                        <a:lnTo>
                          <a:pt x="272" y="159"/>
                        </a:lnTo>
                        <a:lnTo>
                          <a:pt x="213" y="180"/>
                        </a:lnTo>
                        <a:lnTo>
                          <a:pt x="150" y="199"/>
                        </a:lnTo>
                        <a:lnTo>
                          <a:pt x="83" y="220"/>
                        </a:lnTo>
                        <a:lnTo>
                          <a:pt x="12" y="239"/>
                        </a:lnTo>
                        <a:lnTo>
                          <a:pt x="0" y="2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09" name="Freeform 299"/>
                  <p:cNvSpPr>
                    <a:spLocks/>
                  </p:cNvSpPr>
                  <p:nvPr/>
                </p:nvSpPr>
                <p:spPr bwMode="auto">
                  <a:xfrm>
                    <a:off x="3408" y="2758"/>
                    <a:ext cx="255" cy="199"/>
                  </a:xfrm>
                  <a:custGeom>
                    <a:avLst/>
                    <a:gdLst>
                      <a:gd name="T0" fmla="*/ 2 w 763"/>
                      <a:gd name="T1" fmla="*/ 14 h 597"/>
                      <a:gd name="T2" fmla="*/ 2 w 763"/>
                      <a:gd name="T3" fmla="*/ 51 h 597"/>
                      <a:gd name="T4" fmla="*/ 7 w 763"/>
                      <a:gd name="T5" fmla="*/ 86 h 597"/>
                      <a:gd name="T6" fmla="*/ 7 w 763"/>
                      <a:gd name="T7" fmla="*/ 101 h 597"/>
                      <a:gd name="T8" fmla="*/ 7 w 763"/>
                      <a:gd name="T9" fmla="*/ 105 h 597"/>
                      <a:gd name="T10" fmla="*/ 9 w 763"/>
                      <a:gd name="T11" fmla="*/ 114 h 597"/>
                      <a:gd name="T12" fmla="*/ 19 w 763"/>
                      <a:gd name="T13" fmla="*/ 122 h 597"/>
                      <a:gd name="T14" fmla="*/ 24 w 763"/>
                      <a:gd name="T15" fmla="*/ 123 h 597"/>
                      <a:gd name="T16" fmla="*/ 36 w 763"/>
                      <a:gd name="T17" fmla="*/ 128 h 597"/>
                      <a:gd name="T18" fmla="*/ 52 w 763"/>
                      <a:gd name="T19" fmla="*/ 133 h 597"/>
                      <a:gd name="T20" fmla="*/ 70 w 763"/>
                      <a:gd name="T21" fmla="*/ 139 h 597"/>
                      <a:gd name="T22" fmla="*/ 85 w 763"/>
                      <a:gd name="T23" fmla="*/ 143 h 597"/>
                      <a:gd name="T24" fmla="*/ 100 w 763"/>
                      <a:gd name="T25" fmla="*/ 148 h 597"/>
                      <a:gd name="T26" fmla="*/ 121 w 763"/>
                      <a:gd name="T27" fmla="*/ 156 h 597"/>
                      <a:gd name="T28" fmla="*/ 146 w 763"/>
                      <a:gd name="T29" fmla="*/ 166 h 597"/>
                      <a:gd name="T30" fmla="*/ 169 w 763"/>
                      <a:gd name="T31" fmla="*/ 175 h 597"/>
                      <a:gd name="T32" fmla="*/ 185 w 763"/>
                      <a:gd name="T33" fmla="*/ 183 h 597"/>
                      <a:gd name="T34" fmla="*/ 195 w 763"/>
                      <a:gd name="T35" fmla="*/ 187 h 597"/>
                      <a:gd name="T36" fmla="*/ 216 w 763"/>
                      <a:gd name="T37" fmla="*/ 195 h 597"/>
                      <a:gd name="T38" fmla="*/ 235 w 763"/>
                      <a:gd name="T39" fmla="*/ 199 h 597"/>
                      <a:gd name="T40" fmla="*/ 240 w 763"/>
                      <a:gd name="T41" fmla="*/ 193 h 597"/>
                      <a:gd name="T42" fmla="*/ 244 w 763"/>
                      <a:gd name="T43" fmla="*/ 171 h 597"/>
                      <a:gd name="T44" fmla="*/ 244 w 763"/>
                      <a:gd name="T45" fmla="*/ 140 h 597"/>
                      <a:gd name="T46" fmla="*/ 246 w 763"/>
                      <a:gd name="T47" fmla="*/ 112 h 597"/>
                      <a:gd name="T48" fmla="*/ 252 w 763"/>
                      <a:gd name="T49" fmla="*/ 93 h 597"/>
                      <a:gd name="T50" fmla="*/ 255 w 763"/>
                      <a:gd name="T51" fmla="*/ 66 h 597"/>
                      <a:gd name="T52" fmla="*/ 251 w 763"/>
                      <a:gd name="T53" fmla="*/ 75 h 597"/>
                      <a:gd name="T54" fmla="*/ 243 w 763"/>
                      <a:gd name="T55" fmla="*/ 91 h 597"/>
                      <a:gd name="T56" fmla="*/ 237 w 763"/>
                      <a:gd name="T57" fmla="*/ 108 h 597"/>
                      <a:gd name="T58" fmla="*/ 236 w 763"/>
                      <a:gd name="T59" fmla="*/ 142 h 597"/>
                      <a:gd name="T60" fmla="*/ 235 w 763"/>
                      <a:gd name="T61" fmla="*/ 155 h 597"/>
                      <a:gd name="T62" fmla="*/ 234 w 763"/>
                      <a:gd name="T63" fmla="*/ 158 h 597"/>
                      <a:gd name="T64" fmla="*/ 227 w 763"/>
                      <a:gd name="T65" fmla="*/ 163 h 597"/>
                      <a:gd name="T66" fmla="*/ 210 w 763"/>
                      <a:gd name="T67" fmla="*/ 164 h 597"/>
                      <a:gd name="T68" fmla="*/ 192 w 763"/>
                      <a:gd name="T69" fmla="*/ 158 h 597"/>
                      <a:gd name="T70" fmla="*/ 178 w 763"/>
                      <a:gd name="T71" fmla="*/ 153 h 597"/>
                      <a:gd name="T72" fmla="*/ 164 w 763"/>
                      <a:gd name="T73" fmla="*/ 149 h 597"/>
                      <a:gd name="T74" fmla="*/ 154 w 763"/>
                      <a:gd name="T75" fmla="*/ 146 h 597"/>
                      <a:gd name="T76" fmla="*/ 143 w 763"/>
                      <a:gd name="T77" fmla="*/ 142 h 597"/>
                      <a:gd name="T78" fmla="*/ 131 w 763"/>
                      <a:gd name="T79" fmla="*/ 137 h 597"/>
                      <a:gd name="T80" fmla="*/ 120 w 763"/>
                      <a:gd name="T81" fmla="*/ 131 h 597"/>
                      <a:gd name="T82" fmla="*/ 110 w 763"/>
                      <a:gd name="T83" fmla="*/ 126 h 597"/>
                      <a:gd name="T84" fmla="*/ 92 w 763"/>
                      <a:gd name="T85" fmla="*/ 115 h 597"/>
                      <a:gd name="T86" fmla="*/ 76 w 763"/>
                      <a:gd name="T87" fmla="*/ 107 h 597"/>
                      <a:gd name="T88" fmla="*/ 62 w 763"/>
                      <a:gd name="T89" fmla="*/ 104 h 597"/>
                      <a:gd name="T90" fmla="*/ 44 w 763"/>
                      <a:gd name="T91" fmla="*/ 98 h 597"/>
                      <a:gd name="T92" fmla="*/ 28 w 763"/>
                      <a:gd name="T93" fmla="*/ 90 h 597"/>
                      <a:gd name="T94" fmla="*/ 23 w 763"/>
                      <a:gd name="T95" fmla="*/ 80 h 597"/>
                      <a:gd name="T96" fmla="*/ 16 w 763"/>
                      <a:gd name="T97" fmla="*/ 57 h 597"/>
                      <a:gd name="T98" fmla="*/ 13 w 763"/>
                      <a:gd name="T99" fmla="*/ 44 h 597"/>
                      <a:gd name="T100" fmla="*/ 6 w 763"/>
                      <a:gd name="T101" fmla="*/ 13 h 59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3" h="597">
                        <a:moveTo>
                          <a:pt x="12" y="0"/>
                        </a:moveTo>
                        <a:lnTo>
                          <a:pt x="10" y="12"/>
                        </a:lnTo>
                        <a:lnTo>
                          <a:pt x="5" y="41"/>
                        </a:lnTo>
                        <a:lnTo>
                          <a:pt x="0" y="79"/>
                        </a:lnTo>
                        <a:lnTo>
                          <a:pt x="0" y="114"/>
                        </a:lnTo>
                        <a:lnTo>
                          <a:pt x="5" y="152"/>
                        </a:lnTo>
                        <a:lnTo>
                          <a:pt x="12" y="197"/>
                        </a:lnTo>
                        <a:lnTo>
                          <a:pt x="18" y="236"/>
                        </a:lnTo>
                        <a:lnTo>
                          <a:pt x="22" y="258"/>
                        </a:lnTo>
                        <a:lnTo>
                          <a:pt x="22" y="271"/>
                        </a:lnTo>
                        <a:lnTo>
                          <a:pt x="22" y="288"/>
                        </a:lnTo>
                        <a:lnTo>
                          <a:pt x="22" y="303"/>
                        </a:lnTo>
                        <a:lnTo>
                          <a:pt x="22" y="309"/>
                        </a:lnTo>
                        <a:lnTo>
                          <a:pt x="22" y="311"/>
                        </a:lnTo>
                        <a:lnTo>
                          <a:pt x="22" y="316"/>
                        </a:lnTo>
                        <a:lnTo>
                          <a:pt x="22" y="324"/>
                        </a:lnTo>
                        <a:lnTo>
                          <a:pt x="24" y="332"/>
                        </a:lnTo>
                        <a:lnTo>
                          <a:pt x="28" y="343"/>
                        </a:lnTo>
                        <a:lnTo>
                          <a:pt x="34" y="352"/>
                        </a:lnTo>
                        <a:lnTo>
                          <a:pt x="44" y="360"/>
                        </a:lnTo>
                        <a:lnTo>
                          <a:pt x="57" y="366"/>
                        </a:lnTo>
                        <a:lnTo>
                          <a:pt x="59" y="367"/>
                        </a:lnTo>
                        <a:lnTo>
                          <a:pt x="64" y="368"/>
                        </a:lnTo>
                        <a:lnTo>
                          <a:pt x="72" y="370"/>
                        </a:lnTo>
                        <a:lnTo>
                          <a:pt x="81" y="375"/>
                        </a:lnTo>
                        <a:lnTo>
                          <a:pt x="93" y="378"/>
                        </a:lnTo>
                        <a:lnTo>
                          <a:pt x="108" y="383"/>
                        </a:lnTo>
                        <a:lnTo>
                          <a:pt x="122" y="388"/>
                        </a:lnTo>
                        <a:lnTo>
                          <a:pt x="138" y="393"/>
                        </a:lnTo>
                        <a:lnTo>
                          <a:pt x="156" y="398"/>
                        </a:lnTo>
                        <a:lnTo>
                          <a:pt x="173" y="404"/>
                        </a:lnTo>
                        <a:lnTo>
                          <a:pt x="191" y="409"/>
                        </a:lnTo>
                        <a:lnTo>
                          <a:pt x="208" y="416"/>
                        </a:lnTo>
                        <a:lnTo>
                          <a:pt x="225" y="421"/>
                        </a:lnTo>
                        <a:lnTo>
                          <a:pt x="240" y="426"/>
                        </a:lnTo>
                        <a:lnTo>
                          <a:pt x="254" y="430"/>
                        </a:lnTo>
                        <a:lnTo>
                          <a:pt x="268" y="434"/>
                        </a:lnTo>
                        <a:lnTo>
                          <a:pt x="281" y="438"/>
                        </a:lnTo>
                        <a:lnTo>
                          <a:pt x="298" y="444"/>
                        </a:lnTo>
                        <a:lnTo>
                          <a:pt x="318" y="452"/>
                        </a:lnTo>
                        <a:lnTo>
                          <a:pt x="339" y="460"/>
                        </a:lnTo>
                        <a:lnTo>
                          <a:pt x="363" y="468"/>
                        </a:lnTo>
                        <a:lnTo>
                          <a:pt x="387" y="478"/>
                        </a:lnTo>
                        <a:lnTo>
                          <a:pt x="411" y="487"/>
                        </a:lnTo>
                        <a:lnTo>
                          <a:pt x="437" y="498"/>
                        </a:lnTo>
                        <a:lnTo>
                          <a:pt x="461" y="507"/>
                        </a:lnTo>
                        <a:lnTo>
                          <a:pt x="484" y="517"/>
                        </a:lnTo>
                        <a:lnTo>
                          <a:pt x="506" y="525"/>
                        </a:lnTo>
                        <a:lnTo>
                          <a:pt x="525" y="535"/>
                        </a:lnTo>
                        <a:lnTo>
                          <a:pt x="542" y="542"/>
                        </a:lnTo>
                        <a:lnTo>
                          <a:pt x="555" y="548"/>
                        </a:lnTo>
                        <a:lnTo>
                          <a:pt x="565" y="553"/>
                        </a:lnTo>
                        <a:lnTo>
                          <a:pt x="571" y="556"/>
                        </a:lnTo>
                        <a:lnTo>
                          <a:pt x="583" y="562"/>
                        </a:lnTo>
                        <a:lnTo>
                          <a:pt x="600" y="570"/>
                        </a:lnTo>
                        <a:lnTo>
                          <a:pt x="622" y="578"/>
                        </a:lnTo>
                        <a:lnTo>
                          <a:pt x="645" y="586"/>
                        </a:lnTo>
                        <a:lnTo>
                          <a:pt x="669" y="592"/>
                        </a:lnTo>
                        <a:lnTo>
                          <a:pt x="688" y="597"/>
                        </a:lnTo>
                        <a:lnTo>
                          <a:pt x="704" y="597"/>
                        </a:lnTo>
                        <a:lnTo>
                          <a:pt x="712" y="594"/>
                        </a:lnTo>
                        <a:lnTo>
                          <a:pt x="713" y="590"/>
                        </a:lnTo>
                        <a:lnTo>
                          <a:pt x="717" y="580"/>
                        </a:lnTo>
                        <a:lnTo>
                          <a:pt x="721" y="562"/>
                        </a:lnTo>
                        <a:lnTo>
                          <a:pt x="726" y="540"/>
                        </a:lnTo>
                        <a:lnTo>
                          <a:pt x="731" y="514"/>
                        </a:lnTo>
                        <a:lnTo>
                          <a:pt x="734" y="484"/>
                        </a:lnTo>
                        <a:lnTo>
                          <a:pt x="734" y="454"/>
                        </a:lnTo>
                        <a:lnTo>
                          <a:pt x="731" y="421"/>
                        </a:lnTo>
                        <a:lnTo>
                          <a:pt x="729" y="389"/>
                        </a:lnTo>
                        <a:lnTo>
                          <a:pt x="730" y="360"/>
                        </a:lnTo>
                        <a:lnTo>
                          <a:pt x="735" y="335"/>
                        </a:lnTo>
                        <a:lnTo>
                          <a:pt x="742" y="312"/>
                        </a:lnTo>
                        <a:lnTo>
                          <a:pt x="748" y="293"/>
                        </a:lnTo>
                        <a:lnTo>
                          <a:pt x="754" y="279"/>
                        </a:lnTo>
                        <a:lnTo>
                          <a:pt x="758" y="271"/>
                        </a:lnTo>
                        <a:lnTo>
                          <a:pt x="760" y="268"/>
                        </a:lnTo>
                        <a:lnTo>
                          <a:pt x="763" y="197"/>
                        </a:lnTo>
                        <a:lnTo>
                          <a:pt x="762" y="200"/>
                        </a:lnTo>
                        <a:lnTo>
                          <a:pt x="758" y="210"/>
                        </a:lnTo>
                        <a:lnTo>
                          <a:pt x="752" y="224"/>
                        </a:lnTo>
                        <a:lnTo>
                          <a:pt x="745" y="240"/>
                        </a:lnTo>
                        <a:lnTo>
                          <a:pt x="736" y="258"/>
                        </a:lnTo>
                        <a:lnTo>
                          <a:pt x="728" y="274"/>
                        </a:lnTo>
                        <a:lnTo>
                          <a:pt x="721" y="288"/>
                        </a:lnTo>
                        <a:lnTo>
                          <a:pt x="716" y="300"/>
                        </a:lnTo>
                        <a:lnTo>
                          <a:pt x="709" y="325"/>
                        </a:lnTo>
                        <a:lnTo>
                          <a:pt x="705" y="362"/>
                        </a:lnTo>
                        <a:lnTo>
                          <a:pt x="704" y="399"/>
                        </a:lnTo>
                        <a:lnTo>
                          <a:pt x="706" y="425"/>
                        </a:lnTo>
                        <a:lnTo>
                          <a:pt x="707" y="440"/>
                        </a:lnTo>
                        <a:lnTo>
                          <a:pt x="706" y="454"/>
                        </a:lnTo>
                        <a:lnTo>
                          <a:pt x="704" y="464"/>
                        </a:lnTo>
                        <a:lnTo>
                          <a:pt x="703" y="467"/>
                        </a:lnTo>
                        <a:lnTo>
                          <a:pt x="702" y="469"/>
                        </a:lnTo>
                        <a:lnTo>
                          <a:pt x="699" y="473"/>
                        </a:lnTo>
                        <a:lnTo>
                          <a:pt x="695" y="478"/>
                        </a:lnTo>
                        <a:lnTo>
                          <a:pt x="688" y="484"/>
                        </a:lnTo>
                        <a:lnTo>
                          <a:pt x="679" y="490"/>
                        </a:lnTo>
                        <a:lnTo>
                          <a:pt x="666" y="494"/>
                        </a:lnTo>
                        <a:lnTo>
                          <a:pt x="649" y="495"/>
                        </a:lnTo>
                        <a:lnTo>
                          <a:pt x="629" y="493"/>
                        </a:lnTo>
                        <a:lnTo>
                          <a:pt x="608" y="487"/>
                        </a:lnTo>
                        <a:lnTo>
                          <a:pt x="590" y="481"/>
                        </a:lnTo>
                        <a:lnTo>
                          <a:pt x="574" y="475"/>
                        </a:lnTo>
                        <a:lnTo>
                          <a:pt x="561" y="469"/>
                        </a:lnTo>
                        <a:lnTo>
                          <a:pt x="547" y="463"/>
                        </a:lnTo>
                        <a:lnTo>
                          <a:pt x="533" y="458"/>
                        </a:lnTo>
                        <a:lnTo>
                          <a:pt x="518" y="453"/>
                        </a:lnTo>
                        <a:lnTo>
                          <a:pt x="502" y="450"/>
                        </a:lnTo>
                        <a:lnTo>
                          <a:pt x="492" y="448"/>
                        </a:lnTo>
                        <a:lnTo>
                          <a:pt x="482" y="445"/>
                        </a:lnTo>
                        <a:lnTo>
                          <a:pt x="472" y="443"/>
                        </a:lnTo>
                        <a:lnTo>
                          <a:pt x="461" y="439"/>
                        </a:lnTo>
                        <a:lnTo>
                          <a:pt x="449" y="436"/>
                        </a:lnTo>
                        <a:lnTo>
                          <a:pt x="438" y="431"/>
                        </a:lnTo>
                        <a:lnTo>
                          <a:pt x="427" y="427"/>
                        </a:lnTo>
                        <a:lnTo>
                          <a:pt x="415" y="422"/>
                        </a:lnTo>
                        <a:lnTo>
                          <a:pt x="403" y="417"/>
                        </a:lnTo>
                        <a:lnTo>
                          <a:pt x="392" y="411"/>
                        </a:lnTo>
                        <a:lnTo>
                          <a:pt x="381" y="405"/>
                        </a:lnTo>
                        <a:lnTo>
                          <a:pt x="369" y="399"/>
                        </a:lnTo>
                        <a:lnTo>
                          <a:pt x="359" y="393"/>
                        </a:lnTo>
                        <a:lnTo>
                          <a:pt x="348" y="388"/>
                        </a:lnTo>
                        <a:lnTo>
                          <a:pt x="338" y="382"/>
                        </a:lnTo>
                        <a:lnTo>
                          <a:pt x="329" y="377"/>
                        </a:lnTo>
                        <a:lnTo>
                          <a:pt x="311" y="366"/>
                        </a:lnTo>
                        <a:lnTo>
                          <a:pt x="293" y="355"/>
                        </a:lnTo>
                        <a:lnTo>
                          <a:pt x="276" y="346"/>
                        </a:lnTo>
                        <a:lnTo>
                          <a:pt x="259" y="337"/>
                        </a:lnTo>
                        <a:lnTo>
                          <a:pt x="243" y="328"/>
                        </a:lnTo>
                        <a:lnTo>
                          <a:pt x="228" y="322"/>
                        </a:lnTo>
                        <a:lnTo>
                          <a:pt x="213" y="318"/>
                        </a:lnTo>
                        <a:lnTo>
                          <a:pt x="201" y="315"/>
                        </a:lnTo>
                        <a:lnTo>
                          <a:pt x="187" y="313"/>
                        </a:lnTo>
                        <a:lnTo>
                          <a:pt x="169" y="308"/>
                        </a:lnTo>
                        <a:lnTo>
                          <a:pt x="151" y="301"/>
                        </a:lnTo>
                        <a:lnTo>
                          <a:pt x="131" y="293"/>
                        </a:lnTo>
                        <a:lnTo>
                          <a:pt x="113" y="285"/>
                        </a:lnTo>
                        <a:lnTo>
                          <a:pt x="96" y="277"/>
                        </a:lnTo>
                        <a:lnTo>
                          <a:pt x="85" y="270"/>
                        </a:lnTo>
                        <a:lnTo>
                          <a:pt x="79" y="265"/>
                        </a:lnTo>
                        <a:lnTo>
                          <a:pt x="76" y="256"/>
                        </a:lnTo>
                        <a:lnTo>
                          <a:pt x="70" y="239"/>
                        </a:lnTo>
                        <a:lnTo>
                          <a:pt x="64" y="218"/>
                        </a:lnTo>
                        <a:lnTo>
                          <a:pt x="56" y="194"/>
                        </a:lnTo>
                        <a:lnTo>
                          <a:pt x="49" y="171"/>
                        </a:lnTo>
                        <a:lnTo>
                          <a:pt x="43" y="152"/>
                        </a:lnTo>
                        <a:lnTo>
                          <a:pt x="39" y="139"/>
                        </a:lnTo>
                        <a:lnTo>
                          <a:pt x="38" y="133"/>
                        </a:lnTo>
                        <a:lnTo>
                          <a:pt x="35" y="118"/>
                        </a:lnTo>
                        <a:lnTo>
                          <a:pt x="27" y="82"/>
                        </a:lnTo>
                        <a:lnTo>
                          <a:pt x="17" y="39"/>
                        </a:lnTo>
                        <a:lnTo>
                          <a:pt x="1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0" name="Freeform 300"/>
                  <p:cNvSpPr>
                    <a:spLocks/>
                  </p:cNvSpPr>
                  <p:nvPr/>
                </p:nvSpPr>
                <p:spPr bwMode="auto">
                  <a:xfrm>
                    <a:off x="3514" y="2776"/>
                    <a:ext cx="26" cy="35"/>
                  </a:xfrm>
                  <a:custGeom>
                    <a:avLst/>
                    <a:gdLst>
                      <a:gd name="T0" fmla="*/ 10 w 80"/>
                      <a:gd name="T1" fmla="*/ 0 h 105"/>
                      <a:gd name="T2" fmla="*/ 10 w 80"/>
                      <a:gd name="T3" fmla="*/ 0 h 105"/>
                      <a:gd name="T4" fmla="*/ 9 w 80"/>
                      <a:gd name="T5" fmla="*/ 0 h 105"/>
                      <a:gd name="T6" fmla="*/ 9 w 80"/>
                      <a:gd name="T7" fmla="*/ 0 h 105"/>
                      <a:gd name="T8" fmla="*/ 8 w 80"/>
                      <a:gd name="T9" fmla="*/ 0 h 105"/>
                      <a:gd name="T10" fmla="*/ 11 w 80"/>
                      <a:gd name="T11" fmla="*/ 3 h 105"/>
                      <a:gd name="T12" fmla="*/ 12 w 80"/>
                      <a:gd name="T13" fmla="*/ 6 h 105"/>
                      <a:gd name="T14" fmla="*/ 14 w 80"/>
                      <a:gd name="T15" fmla="*/ 10 h 105"/>
                      <a:gd name="T16" fmla="*/ 14 w 80"/>
                      <a:gd name="T17" fmla="*/ 13 h 105"/>
                      <a:gd name="T18" fmla="*/ 14 w 80"/>
                      <a:gd name="T19" fmla="*/ 17 h 105"/>
                      <a:gd name="T20" fmla="*/ 13 w 80"/>
                      <a:gd name="T21" fmla="*/ 20 h 105"/>
                      <a:gd name="T22" fmla="*/ 12 w 80"/>
                      <a:gd name="T23" fmla="*/ 23 h 105"/>
                      <a:gd name="T24" fmla="*/ 10 w 80"/>
                      <a:gd name="T25" fmla="*/ 25 h 105"/>
                      <a:gd name="T26" fmla="*/ 8 w 80"/>
                      <a:gd name="T27" fmla="*/ 27 h 105"/>
                      <a:gd name="T28" fmla="*/ 6 w 80"/>
                      <a:gd name="T29" fmla="*/ 29 h 105"/>
                      <a:gd name="T30" fmla="*/ 3 w 80"/>
                      <a:gd name="T31" fmla="*/ 30 h 105"/>
                      <a:gd name="T32" fmla="*/ 0 w 80"/>
                      <a:gd name="T33" fmla="*/ 31 h 105"/>
                      <a:gd name="T34" fmla="*/ 1 w 80"/>
                      <a:gd name="T35" fmla="*/ 32 h 105"/>
                      <a:gd name="T36" fmla="*/ 2 w 80"/>
                      <a:gd name="T37" fmla="*/ 33 h 105"/>
                      <a:gd name="T38" fmla="*/ 4 w 80"/>
                      <a:gd name="T39" fmla="*/ 33 h 105"/>
                      <a:gd name="T40" fmla="*/ 5 w 80"/>
                      <a:gd name="T41" fmla="*/ 34 h 105"/>
                      <a:gd name="T42" fmla="*/ 6 w 80"/>
                      <a:gd name="T43" fmla="*/ 34 h 105"/>
                      <a:gd name="T44" fmla="*/ 7 w 80"/>
                      <a:gd name="T45" fmla="*/ 35 h 105"/>
                      <a:gd name="T46" fmla="*/ 9 w 80"/>
                      <a:gd name="T47" fmla="*/ 35 h 105"/>
                      <a:gd name="T48" fmla="*/ 10 w 80"/>
                      <a:gd name="T49" fmla="*/ 35 h 105"/>
                      <a:gd name="T50" fmla="*/ 13 w 80"/>
                      <a:gd name="T51" fmla="*/ 35 h 105"/>
                      <a:gd name="T52" fmla="*/ 16 w 80"/>
                      <a:gd name="T53" fmla="*/ 34 h 105"/>
                      <a:gd name="T54" fmla="*/ 19 w 80"/>
                      <a:gd name="T55" fmla="*/ 32 h 105"/>
                      <a:gd name="T56" fmla="*/ 21 w 80"/>
                      <a:gd name="T57" fmla="*/ 30 h 105"/>
                      <a:gd name="T58" fmla="*/ 23 w 80"/>
                      <a:gd name="T59" fmla="*/ 27 h 105"/>
                      <a:gd name="T60" fmla="*/ 25 w 80"/>
                      <a:gd name="T61" fmla="*/ 24 h 105"/>
                      <a:gd name="T62" fmla="*/ 26 w 80"/>
                      <a:gd name="T63" fmla="*/ 21 h 105"/>
                      <a:gd name="T64" fmla="*/ 26 w 80"/>
                      <a:gd name="T65" fmla="*/ 18 h 105"/>
                      <a:gd name="T66" fmla="*/ 26 w 80"/>
                      <a:gd name="T67" fmla="*/ 14 h 105"/>
                      <a:gd name="T68" fmla="*/ 25 w 80"/>
                      <a:gd name="T69" fmla="*/ 11 h 105"/>
                      <a:gd name="T70" fmla="*/ 23 w 80"/>
                      <a:gd name="T71" fmla="*/ 8 h 105"/>
                      <a:gd name="T72" fmla="*/ 21 w 80"/>
                      <a:gd name="T73" fmla="*/ 5 h 105"/>
                      <a:gd name="T74" fmla="*/ 19 w 80"/>
                      <a:gd name="T75" fmla="*/ 3 h 105"/>
                      <a:gd name="T76" fmla="*/ 16 w 80"/>
                      <a:gd name="T77" fmla="*/ 1 h 105"/>
                      <a:gd name="T78" fmla="*/ 13 w 80"/>
                      <a:gd name="T79" fmla="*/ 0 h 105"/>
                      <a:gd name="T80" fmla="*/ 10 w 80"/>
                      <a:gd name="T81" fmla="*/ 0 h 1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0" h="105">
                        <a:moveTo>
                          <a:pt x="32" y="0"/>
                        </a:moveTo>
                        <a:lnTo>
                          <a:pt x="31" y="0"/>
                        </a:lnTo>
                        <a:lnTo>
                          <a:pt x="29" y="0"/>
                        </a:lnTo>
                        <a:lnTo>
                          <a:pt x="28" y="1"/>
                        </a:lnTo>
                        <a:lnTo>
                          <a:pt x="26" y="1"/>
                        </a:lnTo>
                        <a:lnTo>
                          <a:pt x="33" y="9"/>
                        </a:lnTo>
                        <a:lnTo>
                          <a:pt x="38" y="18"/>
                        </a:lnTo>
                        <a:lnTo>
                          <a:pt x="42" y="29"/>
                        </a:lnTo>
                        <a:lnTo>
                          <a:pt x="43" y="40"/>
                        </a:lnTo>
                        <a:lnTo>
                          <a:pt x="42" y="51"/>
                        </a:lnTo>
                        <a:lnTo>
                          <a:pt x="40" y="60"/>
                        </a:lnTo>
                        <a:lnTo>
                          <a:pt x="36" y="68"/>
                        </a:lnTo>
                        <a:lnTo>
                          <a:pt x="31" y="75"/>
                        </a:lnTo>
                        <a:lnTo>
                          <a:pt x="25" y="81"/>
                        </a:lnTo>
                        <a:lnTo>
                          <a:pt x="17" y="87"/>
                        </a:lnTo>
                        <a:lnTo>
                          <a:pt x="9" y="91"/>
                        </a:lnTo>
                        <a:lnTo>
                          <a:pt x="0" y="93"/>
                        </a:lnTo>
                        <a:lnTo>
                          <a:pt x="3" y="96"/>
                        </a:lnTo>
                        <a:lnTo>
                          <a:pt x="7" y="98"/>
                        </a:lnTo>
                        <a:lnTo>
                          <a:pt x="11" y="100"/>
                        </a:lnTo>
                        <a:lnTo>
                          <a:pt x="14" y="102"/>
                        </a:lnTo>
                        <a:lnTo>
                          <a:pt x="18" y="103"/>
                        </a:lnTo>
                        <a:lnTo>
                          <a:pt x="22" y="104"/>
                        </a:lnTo>
                        <a:lnTo>
                          <a:pt x="28" y="105"/>
                        </a:lnTo>
                        <a:lnTo>
                          <a:pt x="32" y="105"/>
                        </a:lnTo>
                        <a:lnTo>
                          <a:pt x="41" y="104"/>
                        </a:lnTo>
                        <a:lnTo>
                          <a:pt x="50" y="101"/>
                        </a:lnTo>
                        <a:lnTo>
                          <a:pt x="58" y="96"/>
                        </a:lnTo>
                        <a:lnTo>
                          <a:pt x="66" y="90"/>
                        </a:lnTo>
                        <a:lnTo>
                          <a:pt x="72" y="81"/>
                        </a:lnTo>
                        <a:lnTo>
                          <a:pt x="76" y="73"/>
                        </a:lnTo>
                        <a:lnTo>
                          <a:pt x="79" y="63"/>
                        </a:lnTo>
                        <a:lnTo>
                          <a:pt x="80" y="53"/>
                        </a:lnTo>
                        <a:lnTo>
                          <a:pt x="79" y="41"/>
                        </a:lnTo>
                        <a:lnTo>
                          <a:pt x="76" y="32"/>
                        </a:lnTo>
                        <a:lnTo>
                          <a:pt x="72" y="23"/>
                        </a:lnTo>
                        <a:lnTo>
                          <a:pt x="66" y="16"/>
                        </a:lnTo>
                        <a:lnTo>
                          <a:pt x="58" y="9"/>
                        </a:lnTo>
                        <a:lnTo>
                          <a:pt x="50" y="4"/>
                        </a:lnTo>
                        <a:lnTo>
                          <a:pt x="41" y="1"/>
                        </a:lnTo>
                        <a:lnTo>
                          <a:pt x="32"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1" name="Freeform 301"/>
                  <p:cNvSpPr>
                    <a:spLocks/>
                  </p:cNvSpPr>
                  <p:nvPr/>
                </p:nvSpPr>
                <p:spPr bwMode="auto">
                  <a:xfrm>
                    <a:off x="3508" y="2776"/>
                    <a:ext cx="20" cy="31"/>
                  </a:xfrm>
                  <a:custGeom>
                    <a:avLst/>
                    <a:gdLst>
                      <a:gd name="T0" fmla="*/ 20 w 60"/>
                      <a:gd name="T1" fmla="*/ 13 h 92"/>
                      <a:gd name="T2" fmla="*/ 20 w 60"/>
                      <a:gd name="T3" fmla="*/ 9 h 92"/>
                      <a:gd name="T4" fmla="*/ 18 w 60"/>
                      <a:gd name="T5" fmla="*/ 6 h 92"/>
                      <a:gd name="T6" fmla="*/ 17 w 60"/>
                      <a:gd name="T7" fmla="*/ 3 h 92"/>
                      <a:gd name="T8" fmla="*/ 14 w 60"/>
                      <a:gd name="T9" fmla="*/ 0 h 92"/>
                      <a:gd name="T10" fmla="*/ 11 w 60"/>
                      <a:gd name="T11" fmla="*/ 1 h 92"/>
                      <a:gd name="T12" fmla="*/ 9 w 60"/>
                      <a:gd name="T13" fmla="*/ 2 h 92"/>
                      <a:gd name="T14" fmla="*/ 6 w 60"/>
                      <a:gd name="T15" fmla="*/ 4 h 92"/>
                      <a:gd name="T16" fmla="*/ 4 w 60"/>
                      <a:gd name="T17" fmla="*/ 6 h 92"/>
                      <a:gd name="T18" fmla="*/ 3 w 60"/>
                      <a:gd name="T19" fmla="*/ 8 h 92"/>
                      <a:gd name="T20" fmla="*/ 1 w 60"/>
                      <a:gd name="T21" fmla="*/ 11 h 92"/>
                      <a:gd name="T22" fmla="*/ 1 w 60"/>
                      <a:gd name="T23" fmla="*/ 14 h 92"/>
                      <a:gd name="T24" fmla="*/ 0 w 60"/>
                      <a:gd name="T25" fmla="*/ 18 h 92"/>
                      <a:gd name="T26" fmla="*/ 1 w 60"/>
                      <a:gd name="T27" fmla="*/ 21 h 92"/>
                      <a:gd name="T28" fmla="*/ 2 w 60"/>
                      <a:gd name="T29" fmla="*/ 25 h 92"/>
                      <a:gd name="T30" fmla="*/ 3 w 60"/>
                      <a:gd name="T31" fmla="*/ 28 h 92"/>
                      <a:gd name="T32" fmla="*/ 6 w 60"/>
                      <a:gd name="T33" fmla="*/ 31 h 92"/>
                      <a:gd name="T34" fmla="*/ 9 w 60"/>
                      <a:gd name="T35" fmla="*/ 30 h 92"/>
                      <a:gd name="T36" fmla="*/ 11 w 60"/>
                      <a:gd name="T37" fmla="*/ 29 h 92"/>
                      <a:gd name="T38" fmla="*/ 14 w 60"/>
                      <a:gd name="T39" fmla="*/ 27 h 92"/>
                      <a:gd name="T40" fmla="*/ 16 w 60"/>
                      <a:gd name="T41" fmla="*/ 25 h 92"/>
                      <a:gd name="T42" fmla="*/ 18 w 60"/>
                      <a:gd name="T43" fmla="*/ 23 h 92"/>
                      <a:gd name="T44" fmla="*/ 19 w 60"/>
                      <a:gd name="T45" fmla="*/ 20 h 92"/>
                      <a:gd name="T46" fmla="*/ 20 w 60"/>
                      <a:gd name="T47" fmla="*/ 17 h 92"/>
                      <a:gd name="T48" fmla="*/ 20 w 60"/>
                      <a:gd name="T49" fmla="*/ 13 h 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2">
                        <a:moveTo>
                          <a:pt x="60" y="39"/>
                        </a:moveTo>
                        <a:lnTo>
                          <a:pt x="59" y="28"/>
                        </a:lnTo>
                        <a:lnTo>
                          <a:pt x="55" y="17"/>
                        </a:lnTo>
                        <a:lnTo>
                          <a:pt x="50" y="8"/>
                        </a:lnTo>
                        <a:lnTo>
                          <a:pt x="43" y="0"/>
                        </a:lnTo>
                        <a:lnTo>
                          <a:pt x="34" y="2"/>
                        </a:lnTo>
                        <a:lnTo>
                          <a:pt x="26" y="5"/>
                        </a:lnTo>
                        <a:lnTo>
                          <a:pt x="19" y="11"/>
                        </a:lnTo>
                        <a:lnTo>
                          <a:pt x="13" y="17"/>
                        </a:lnTo>
                        <a:lnTo>
                          <a:pt x="8" y="24"/>
                        </a:lnTo>
                        <a:lnTo>
                          <a:pt x="4" y="32"/>
                        </a:lnTo>
                        <a:lnTo>
                          <a:pt x="2" y="41"/>
                        </a:lnTo>
                        <a:lnTo>
                          <a:pt x="0" y="52"/>
                        </a:lnTo>
                        <a:lnTo>
                          <a:pt x="2" y="63"/>
                        </a:lnTo>
                        <a:lnTo>
                          <a:pt x="5" y="74"/>
                        </a:lnTo>
                        <a:lnTo>
                          <a:pt x="10" y="83"/>
                        </a:lnTo>
                        <a:lnTo>
                          <a:pt x="17" y="92"/>
                        </a:lnTo>
                        <a:lnTo>
                          <a:pt x="26" y="90"/>
                        </a:lnTo>
                        <a:lnTo>
                          <a:pt x="34" y="86"/>
                        </a:lnTo>
                        <a:lnTo>
                          <a:pt x="42" y="80"/>
                        </a:lnTo>
                        <a:lnTo>
                          <a:pt x="48" y="74"/>
                        </a:lnTo>
                        <a:lnTo>
                          <a:pt x="53" y="67"/>
                        </a:lnTo>
                        <a:lnTo>
                          <a:pt x="57" y="59"/>
                        </a:lnTo>
                        <a:lnTo>
                          <a:pt x="59" y="50"/>
                        </a:lnTo>
                        <a:lnTo>
                          <a:pt x="60" y="39"/>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2" name="Freeform 302"/>
                  <p:cNvSpPr>
                    <a:spLocks/>
                  </p:cNvSpPr>
                  <p:nvPr/>
                </p:nvSpPr>
                <p:spPr bwMode="auto">
                  <a:xfrm>
                    <a:off x="3510" y="2772"/>
                    <a:ext cx="26" cy="35"/>
                  </a:xfrm>
                  <a:custGeom>
                    <a:avLst/>
                    <a:gdLst>
                      <a:gd name="T0" fmla="*/ 10 w 79"/>
                      <a:gd name="T1" fmla="*/ 0 h 104"/>
                      <a:gd name="T2" fmla="*/ 10 w 79"/>
                      <a:gd name="T3" fmla="*/ 0 h 104"/>
                      <a:gd name="T4" fmla="*/ 9 w 79"/>
                      <a:gd name="T5" fmla="*/ 0 h 104"/>
                      <a:gd name="T6" fmla="*/ 9 w 79"/>
                      <a:gd name="T7" fmla="*/ 0 h 104"/>
                      <a:gd name="T8" fmla="*/ 8 w 79"/>
                      <a:gd name="T9" fmla="*/ 0 h 104"/>
                      <a:gd name="T10" fmla="*/ 10 w 79"/>
                      <a:gd name="T11" fmla="*/ 3 h 104"/>
                      <a:gd name="T12" fmla="*/ 13 w 79"/>
                      <a:gd name="T13" fmla="*/ 6 h 104"/>
                      <a:gd name="T14" fmla="*/ 13 w 79"/>
                      <a:gd name="T15" fmla="*/ 9 h 104"/>
                      <a:gd name="T16" fmla="*/ 14 w 79"/>
                      <a:gd name="T17" fmla="*/ 13 h 104"/>
                      <a:gd name="T18" fmla="*/ 13 w 79"/>
                      <a:gd name="T19" fmla="*/ 16 h 104"/>
                      <a:gd name="T20" fmla="*/ 13 w 79"/>
                      <a:gd name="T21" fmla="*/ 20 h 104"/>
                      <a:gd name="T22" fmla="*/ 11 w 79"/>
                      <a:gd name="T23" fmla="*/ 23 h 104"/>
                      <a:gd name="T24" fmla="*/ 10 w 79"/>
                      <a:gd name="T25" fmla="*/ 25 h 104"/>
                      <a:gd name="T26" fmla="*/ 8 w 79"/>
                      <a:gd name="T27" fmla="*/ 27 h 104"/>
                      <a:gd name="T28" fmla="*/ 5 w 79"/>
                      <a:gd name="T29" fmla="*/ 29 h 104"/>
                      <a:gd name="T30" fmla="*/ 3 w 79"/>
                      <a:gd name="T31" fmla="*/ 30 h 104"/>
                      <a:gd name="T32" fmla="*/ 0 w 79"/>
                      <a:gd name="T33" fmla="*/ 31 h 104"/>
                      <a:gd name="T34" fmla="*/ 1 w 79"/>
                      <a:gd name="T35" fmla="*/ 32 h 104"/>
                      <a:gd name="T36" fmla="*/ 2 w 79"/>
                      <a:gd name="T37" fmla="*/ 33 h 104"/>
                      <a:gd name="T38" fmla="*/ 3 w 79"/>
                      <a:gd name="T39" fmla="*/ 33 h 104"/>
                      <a:gd name="T40" fmla="*/ 5 w 79"/>
                      <a:gd name="T41" fmla="*/ 34 h 104"/>
                      <a:gd name="T42" fmla="*/ 6 w 79"/>
                      <a:gd name="T43" fmla="*/ 34 h 104"/>
                      <a:gd name="T44" fmla="*/ 7 w 79"/>
                      <a:gd name="T45" fmla="*/ 35 h 104"/>
                      <a:gd name="T46" fmla="*/ 9 w 79"/>
                      <a:gd name="T47" fmla="*/ 35 h 104"/>
                      <a:gd name="T48" fmla="*/ 10 w 79"/>
                      <a:gd name="T49" fmla="*/ 35 h 104"/>
                      <a:gd name="T50" fmla="*/ 13 w 79"/>
                      <a:gd name="T51" fmla="*/ 35 h 104"/>
                      <a:gd name="T52" fmla="*/ 16 w 79"/>
                      <a:gd name="T53" fmla="*/ 34 h 104"/>
                      <a:gd name="T54" fmla="*/ 19 w 79"/>
                      <a:gd name="T55" fmla="*/ 32 h 104"/>
                      <a:gd name="T56" fmla="*/ 21 w 79"/>
                      <a:gd name="T57" fmla="*/ 30 h 104"/>
                      <a:gd name="T58" fmla="*/ 23 w 79"/>
                      <a:gd name="T59" fmla="*/ 27 h 104"/>
                      <a:gd name="T60" fmla="*/ 24 w 79"/>
                      <a:gd name="T61" fmla="*/ 24 h 104"/>
                      <a:gd name="T62" fmla="*/ 26 w 79"/>
                      <a:gd name="T63" fmla="*/ 21 h 104"/>
                      <a:gd name="T64" fmla="*/ 26 w 79"/>
                      <a:gd name="T65" fmla="*/ 17 h 104"/>
                      <a:gd name="T66" fmla="*/ 26 w 79"/>
                      <a:gd name="T67" fmla="*/ 14 h 104"/>
                      <a:gd name="T68" fmla="*/ 24 w 79"/>
                      <a:gd name="T69" fmla="*/ 11 h 104"/>
                      <a:gd name="T70" fmla="*/ 23 w 79"/>
                      <a:gd name="T71" fmla="*/ 8 h 104"/>
                      <a:gd name="T72" fmla="*/ 21 w 79"/>
                      <a:gd name="T73" fmla="*/ 5 h 104"/>
                      <a:gd name="T74" fmla="*/ 19 w 79"/>
                      <a:gd name="T75" fmla="*/ 3 h 104"/>
                      <a:gd name="T76" fmla="*/ 16 w 79"/>
                      <a:gd name="T77" fmla="*/ 1 h 104"/>
                      <a:gd name="T78" fmla="*/ 13 w 79"/>
                      <a:gd name="T79" fmla="*/ 0 h 104"/>
                      <a:gd name="T80" fmla="*/ 10 w 79"/>
                      <a:gd name="T81" fmla="*/ 0 h 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04">
                        <a:moveTo>
                          <a:pt x="30" y="0"/>
                        </a:moveTo>
                        <a:lnTo>
                          <a:pt x="29" y="0"/>
                        </a:lnTo>
                        <a:lnTo>
                          <a:pt x="27" y="0"/>
                        </a:lnTo>
                        <a:lnTo>
                          <a:pt x="26" y="0"/>
                        </a:lnTo>
                        <a:lnTo>
                          <a:pt x="24" y="0"/>
                        </a:lnTo>
                        <a:lnTo>
                          <a:pt x="31" y="8"/>
                        </a:lnTo>
                        <a:lnTo>
                          <a:pt x="38" y="17"/>
                        </a:lnTo>
                        <a:lnTo>
                          <a:pt x="41" y="28"/>
                        </a:lnTo>
                        <a:lnTo>
                          <a:pt x="42" y="39"/>
                        </a:lnTo>
                        <a:lnTo>
                          <a:pt x="41" y="49"/>
                        </a:lnTo>
                        <a:lnTo>
                          <a:pt x="39" y="59"/>
                        </a:lnTo>
                        <a:lnTo>
                          <a:pt x="34" y="67"/>
                        </a:lnTo>
                        <a:lnTo>
                          <a:pt x="29" y="74"/>
                        </a:lnTo>
                        <a:lnTo>
                          <a:pt x="23" y="80"/>
                        </a:lnTo>
                        <a:lnTo>
                          <a:pt x="16" y="85"/>
                        </a:lnTo>
                        <a:lnTo>
                          <a:pt x="8" y="89"/>
                        </a:lnTo>
                        <a:lnTo>
                          <a:pt x="0" y="91"/>
                        </a:lnTo>
                        <a:lnTo>
                          <a:pt x="3" y="94"/>
                        </a:lnTo>
                        <a:lnTo>
                          <a:pt x="6" y="97"/>
                        </a:lnTo>
                        <a:lnTo>
                          <a:pt x="10" y="99"/>
                        </a:lnTo>
                        <a:lnTo>
                          <a:pt x="14" y="101"/>
                        </a:lnTo>
                        <a:lnTo>
                          <a:pt x="17" y="102"/>
                        </a:lnTo>
                        <a:lnTo>
                          <a:pt x="21" y="103"/>
                        </a:lnTo>
                        <a:lnTo>
                          <a:pt x="26" y="104"/>
                        </a:lnTo>
                        <a:lnTo>
                          <a:pt x="30" y="104"/>
                        </a:lnTo>
                        <a:lnTo>
                          <a:pt x="40" y="103"/>
                        </a:lnTo>
                        <a:lnTo>
                          <a:pt x="49" y="100"/>
                        </a:lnTo>
                        <a:lnTo>
                          <a:pt x="57" y="94"/>
                        </a:lnTo>
                        <a:lnTo>
                          <a:pt x="64" y="88"/>
                        </a:lnTo>
                        <a:lnTo>
                          <a:pt x="70" y="80"/>
                        </a:lnTo>
                        <a:lnTo>
                          <a:pt x="74" y="72"/>
                        </a:lnTo>
                        <a:lnTo>
                          <a:pt x="78" y="62"/>
                        </a:lnTo>
                        <a:lnTo>
                          <a:pt x="79" y="51"/>
                        </a:lnTo>
                        <a:lnTo>
                          <a:pt x="78" y="41"/>
                        </a:lnTo>
                        <a:lnTo>
                          <a:pt x="74" y="32"/>
                        </a:lnTo>
                        <a:lnTo>
                          <a:pt x="70" y="23"/>
                        </a:lnTo>
                        <a:lnTo>
                          <a:pt x="64" y="15"/>
                        </a:lnTo>
                        <a:lnTo>
                          <a:pt x="57" y="9"/>
                        </a:lnTo>
                        <a:lnTo>
                          <a:pt x="49" y="4"/>
                        </a:lnTo>
                        <a:lnTo>
                          <a:pt x="40" y="1"/>
                        </a:lnTo>
                        <a:lnTo>
                          <a:pt x="30" y="0"/>
                        </a:lnTo>
                        <a:close/>
                      </a:path>
                    </a:pathLst>
                  </a:custGeom>
                  <a:solidFill>
                    <a:srgbClr val="7F99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3" name="Freeform 303"/>
                  <p:cNvSpPr>
                    <a:spLocks/>
                  </p:cNvSpPr>
                  <p:nvPr/>
                </p:nvSpPr>
                <p:spPr bwMode="auto">
                  <a:xfrm>
                    <a:off x="3504" y="2772"/>
                    <a:ext cx="20" cy="30"/>
                  </a:xfrm>
                  <a:custGeom>
                    <a:avLst/>
                    <a:gdLst>
                      <a:gd name="T0" fmla="*/ 20 w 60"/>
                      <a:gd name="T1" fmla="*/ 13 h 91"/>
                      <a:gd name="T2" fmla="*/ 20 w 60"/>
                      <a:gd name="T3" fmla="*/ 9 h 91"/>
                      <a:gd name="T4" fmla="*/ 19 w 60"/>
                      <a:gd name="T5" fmla="*/ 6 h 91"/>
                      <a:gd name="T6" fmla="*/ 16 w 60"/>
                      <a:gd name="T7" fmla="*/ 3 h 91"/>
                      <a:gd name="T8" fmla="*/ 14 w 60"/>
                      <a:gd name="T9" fmla="*/ 0 h 91"/>
                      <a:gd name="T10" fmla="*/ 11 w 60"/>
                      <a:gd name="T11" fmla="*/ 1 h 91"/>
                      <a:gd name="T12" fmla="*/ 9 w 60"/>
                      <a:gd name="T13" fmla="*/ 2 h 91"/>
                      <a:gd name="T14" fmla="*/ 6 w 60"/>
                      <a:gd name="T15" fmla="*/ 3 h 91"/>
                      <a:gd name="T16" fmla="*/ 4 w 60"/>
                      <a:gd name="T17" fmla="*/ 5 h 91"/>
                      <a:gd name="T18" fmla="*/ 2 w 60"/>
                      <a:gd name="T19" fmla="*/ 8 h 91"/>
                      <a:gd name="T20" fmla="*/ 1 w 60"/>
                      <a:gd name="T21" fmla="*/ 11 h 91"/>
                      <a:gd name="T22" fmla="*/ 0 w 60"/>
                      <a:gd name="T23" fmla="*/ 14 h 91"/>
                      <a:gd name="T24" fmla="*/ 0 w 60"/>
                      <a:gd name="T25" fmla="*/ 17 h 91"/>
                      <a:gd name="T26" fmla="*/ 0 w 60"/>
                      <a:gd name="T27" fmla="*/ 21 h 91"/>
                      <a:gd name="T28" fmla="*/ 2 w 60"/>
                      <a:gd name="T29" fmla="*/ 24 h 91"/>
                      <a:gd name="T30" fmla="*/ 3 w 60"/>
                      <a:gd name="T31" fmla="*/ 27 h 91"/>
                      <a:gd name="T32" fmla="*/ 6 w 60"/>
                      <a:gd name="T33" fmla="*/ 30 h 91"/>
                      <a:gd name="T34" fmla="*/ 9 w 60"/>
                      <a:gd name="T35" fmla="*/ 29 h 91"/>
                      <a:gd name="T36" fmla="*/ 11 w 60"/>
                      <a:gd name="T37" fmla="*/ 28 h 91"/>
                      <a:gd name="T38" fmla="*/ 14 w 60"/>
                      <a:gd name="T39" fmla="*/ 26 h 91"/>
                      <a:gd name="T40" fmla="*/ 16 w 60"/>
                      <a:gd name="T41" fmla="*/ 24 h 91"/>
                      <a:gd name="T42" fmla="*/ 17 w 60"/>
                      <a:gd name="T43" fmla="*/ 22 h 91"/>
                      <a:gd name="T44" fmla="*/ 19 w 60"/>
                      <a:gd name="T45" fmla="*/ 19 h 91"/>
                      <a:gd name="T46" fmla="*/ 20 w 60"/>
                      <a:gd name="T47" fmla="*/ 16 h 91"/>
                      <a:gd name="T48" fmla="*/ 20 w 60"/>
                      <a:gd name="T49" fmla="*/ 13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91">
                        <a:moveTo>
                          <a:pt x="60" y="39"/>
                        </a:moveTo>
                        <a:lnTo>
                          <a:pt x="59" y="28"/>
                        </a:lnTo>
                        <a:lnTo>
                          <a:pt x="56" y="17"/>
                        </a:lnTo>
                        <a:lnTo>
                          <a:pt x="49" y="8"/>
                        </a:lnTo>
                        <a:lnTo>
                          <a:pt x="42" y="0"/>
                        </a:lnTo>
                        <a:lnTo>
                          <a:pt x="34" y="2"/>
                        </a:lnTo>
                        <a:lnTo>
                          <a:pt x="26" y="5"/>
                        </a:lnTo>
                        <a:lnTo>
                          <a:pt x="19" y="10"/>
                        </a:lnTo>
                        <a:lnTo>
                          <a:pt x="12" y="16"/>
                        </a:lnTo>
                        <a:lnTo>
                          <a:pt x="7" y="25"/>
                        </a:lnTo>
                        <a:lnTo>
                          <a:pt x="3" y="33"/>
                        </a:lnTo>
                        <a:lnTo>
                          <a:pt x="1" y="42"/>
                        </a:lnTo>
                        <a:lnTo>
                          <a:pt x="0" y="51"/>
                        </a:lnTo>
                        <a:lnTo>
                          <a:pt x="1" y="63"/>
                        </a:lnTo>
                        <a:lnTo>
                          <a:pt x="5" y="74"/>
                        </a:lnTo>
                        <a:lnTo>
                          <a:pt x="10" y="83"/>
                        </a:lnTo>
                        <a:lnTo>
                          <a:pt x="18" y="91"/>
                        </a:lnTo>
                        <a:lnTo>
                          <a:pt x="26" y="89"/>
                        </a:lnTo>
                        <a:lnTo>
                          <a:pt x="34" y="85"/>
                        </a:lnTo>
                        <a:lnTo>
                          <a:pt x="41" y="80"/>
                        </a:lnTo>
                        <a:lnTo>
                          <a:pt x="47" y="74"/>
                        </a:lnTo>
                        <a:lnTo>
                          <a:pt x="52" y="67"/>
                        </a:lnTo>
                        <a:lnTo>
                          <a:pt x="57" y="59"/>
                        </a:lnTo>
                        <a:lnTo>
                          <a:pt x="59" y="49"/>
                        </a:lnTo>
                        <a:lnTo>
                          <a:pt x="60" y="39"/>
                        </a:lnTo>
                        <a:close/>
                      </a:path>
                    </a:pathLst>
                  </a:custGeom>
                  <a:solidFill>
                    <a:srgbClr val="9EAF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4" name="Freeform 304"/>
                  <p:cNvSpPr>
                    <a:spLocks/>
                  </p:cNvSpPr>
                  <p:nvPr/>
                </p:nvSpPr>
                <p:spPr bwMode="auto">
                  <a:xfrm>
                    <a:off x="3431" y="2788"/>
                    <a:ext cx="215" cy="90"/>
                  </a:xfrm>
                  <a:custGeom>
                    <a:avLst/>
                    <a:gdLst>
                      <a:gd name="T0" fmla="*/ 1 w 645"/>
                      <a:gd name="T1" fmla="*/ 4 h 270"/>
                      <a:gd name="T2" fmla="*/ 6 w 645"/>
                      <a:gd name="T3" fmla="*/ 23 h 270"/>
                      <a:gd name="T4" fmla="*/ 11 w 645"/>
                      <a:gd name="T5" fmla="*/ 35 h 270"/>
                      <a:gd name="T6" fmla="*/ 13 w 645"/>
                      <a:gd name="T7" fmla="*/ 42 h 270"/>
                      <a:gd name="T8" fmla="*/ 16 w 645"/>
                      <a:gd name="T9" fmla="*/ 48 h 270"/>
                      <a:gd name="T10" fmla="*/ 26 w 645"/>
                      <a:gd name="T11" fmla="*/ 53 h 270"/>
                      <a:gd name="T12" fmla="*/ 39 w 645"/>
                      <a:gd name="T13" fmla="*/ 56 h 270"/>
                      <a:gd name="T14" fmla="*/ 48 w 645"/>
                      <a:gd name="T15" fmla="*/ 58 h 270"/>
                      <a:gd name="T16" fmla="*/ 57 w 645"/>
                      <a:gd name="T17" fmla="*/ 60 h 270"/>
                      <a:gd name="T18" fmla="*/ 66 w 645"/>
                      <a:gd name="T19" fmla="*/ 62 h 270"/>
                      <a:gd name="T20" fmla="*/ 73 w 645"/>
                      <a:gd name="T21" fmla="*/ 64 h 270"/>
                      <a:gd name="T22" fmla="*/ 80 w 645"/>
                      <a:gd name="T23" fmla="*/ 66 h 270"/>
                      <a:gd name="T24" fmla="*/ 86 w 645"/>
                      <a:gd name="T25" fmla="*/ 68 h 270"/>
                      <a:gd name="T26" fmla="*/ 90 w 645"/>
                      <a:gd name="T27" fmla="*/ 70 h 270"/>
                      <a:gd name="T28" fmla="*/ 93 w 645"/>
                      <a:gd name="T29" fmla="*/ 72 h 270"/>
                      <a:gd name="T30" fmla="*/ 98 w 645"/>
                      <a:gd name="T31" fmla="*/ 74 h 270"/>
                      <a:gd name="T32" fmla="*/ 104 w 645"/>
                      <a:gd name="T33" fmla="*/ 76 h 270"/>
                      <a:gd name="T34" fmla="*/ 111 w 645"/>
                      <a:gd name="T35" fmla="*/ 78 h 270"/>
                      <a:gd name="T36" fmla="*/ 120 w 645"/>
                      <a:gd name="T37" fmla="*/ 79 h 270"/>
                      <a:gd name="T38" fmla="*/ 128 w 645"/>
                      <a:gd name="T39" fmla="*/ 80 h 270"/>
                      <a:gd name="T40" fmla="*/ 138 w 645"/>
                      <a:gd name="T41" fmla="*/ 82 h 270"/>
                      <a:gd name="T42" fmla="*/ 147 w 645"/>
                      <a:gd name="T43" fmla="*/ 84 h 270"/>
                      <a:gd name="T44" fmla="*/ 159 w 645"/>
                      <a:gd name="T45" fmla="*/ 86 h 270"/>
                      <a:gd name="T46" fmla="*/ 170 w 645"/>
                      <a:gd name="T47" fmla="*/ 89 h 270"/>
                      <a:gd name="T48" fmla="*/ 179 w 645"/>
                      <a:gd name="T49" fmla="*/ 90 h 270"/>
                      <a:gd name="T50" fmla="*/ 186 w 645"/>
                      <a:gd name="T51" fmla="*/ 87 h 270"/>
                      <a:gd name="T52" fmla="*/ 194 w 645"/>
                      <a:gd name="T53" fmla="*/ 78 h 270"/>
                      <a:gd name="T54" fmla="*/ 204 w 645"/>
                      <a:gd name="T55" fmla="*/ 67 h 270"/>
                      <a:gd name="T56" fmla="*/ 212 w 645"/>
                      <a:gd name="T57" fmla="*/ 58 h 270"/>
                      <a:gd name="T58" fmla="*/ 215 w 645"/>
                      <a:gd name="T59" fmla="*/ 51 h 270"/>
                      <a:gd name="T60" fmla="*/ 209 w 645"/>
                      <a:gd name="T61" fmla="*/ 50 h 270"/>
                      <a:gd name="T62" fmla="*/ 199 w 645"/>
                      <a:gd name="T63" fmla="*/ 49 h 270"/>
                      <a:gd name="T64" fmla="*/ 187 w 645"/>
                      <a:gd name="T65" fmla="*/ 48 h 270"/>
                      <a:gd name="T66" fmla="*/ 173 w 645"/>
                      <a:gd name="T67" fmla="*/ 49 h 270"/>
                      <a:gd name="T68" fmla="*/ 162 w 645"/>
                      <a:gd name="T69" fmla="*/ 51 h 270"/>
                      <a:gd name="T70" fmla="*/ 154 w 645"/>
                      <a:gd name="T71" fmla="*/ 51 h 270"/>
                      <a:gd name="T72" fmla="*/ 144 w 645"/>
                      <a:gd name="T73" fmla="*/ 52 h 270"/>
                      <a:gd name="T74" fmla="*/ 134 w 645"/>
                      <a:gd name="T75" fmla="*/ 53 h 270"/>
                      <a:gd name="T76" fmla="*/ 125 w 645"/>
                      <a:gd name="T77" fmla="*/ 53 h 270"/>
                      <a:gd name="T78" fmla="*/ 116 w 645"/>
                      <a:gd name="T79" fmla="*/ 54 h 270"/>
                      <a:gd name="T80" fmla="*/ 108 w 645"/>
                      <a:gd name="T81" fmla="*/ 54 h 270"/>
                      <a:gd name="T82" fmla="*/ 102 w 645"/>
                      <a:gd name="T83" fmla="*/ 54 h 270"/>
                      <a:gd name="T84" fmla="*/ 96 w 645"/>
                      <a:gd name="T85" fmla="*/ 54 h 270"/>
                      <a:gd name="T86" fmla="*/ 82 w 645"/>
                      <a:gd name="T87" fmla="*/ 51 h 270"/>
                      <a:gd name="T88" fmla="*/ 66 w 645"/>
                      <a:gd name="T89" fmla="*/ 48 h 270"/>
                      <a:gd name="T90" fmla="*/ 51 w 645"/>
                      <a:gd name="T91" fmla="*/ 43 h 270"/>
                      <a:gd name="T92" fmla="*/ 41 w 645"/>
                      <a:gd name="T93" fmla="*/ 37 h 270"/>
                      <a:gd name="T94" fmla="*/ 31 w 645"/>
                      <a:gd name="T95" fmla="*/ 28 h 270"/>
                      <a:gd name="T96" fmla="*/ 22 w 645"/>
                      <a:gd name="T97" fmla="*/ 19 h 270"/>
                      <a:gd name="T98" fmla="*/ 17 w 645"/>
                      <a:gd name="T99" fmla="*/ 13 h 270"/>
                      <a:gd name="T100" fmla="*/ 15 w 645"/>
                      <a:gd name="T101" fmla="*/ 11 h 270"/>
                      <a:gd name="T102" fmla="*/ 12 w 645"/>
                      <a:gd name="T103" fmla="*/ 7 h 270"/>
                      <a:gd name="T104" fmla="*/ 6 w 645"/>
                      <a:gd name="T105" fmla="*/ 2 h 270"/>
                      <a:gd name="T106" fmla="*/ 2 w 645"/>
                      <a:gd name="T107" fmla="*/ 0 h 2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5" h="270">
                        <a:moveTo>
                          <a:pt x="0" y="2"/>
                        </a:moveTo>
                        <a:lnTo>
                          <a:pt x="3" y="13"/>
                        </a:lnTo>
                        <a:lnTo>
                          <a:pt x="10" y="38"/>
                        </a:lnTo>
                        <a:lnTo>
                          <a:pt x="19" y="69"/>
                        </a:lnTo>
                        <a:lnTo>
                          <a:pt x="28" y="96"/>
                        </a:lnTo>
                        <a:lnTo>
                          <a:pt x="32" y="106"/>
                        </a:lnTo>
                        <a:lnTo>
                          <a:pt x="35" y="116"/>
                        </a:lnTo>
                        <a:lnTo>
                          <a:pt x="38" y="126"/>
                        </a:lnTo>
                        <a:lnTo>
                          <a:pt x="42" y="136"/>
                        </a:lnTo>
                        <a:lnTo>
                          <a:pt x="49" y="144"/>
                        </a:lnTo>
                        <a:lnTo>
                          <a:pt x="60" y="152"/>
                        </a:lnTo>
                        <a:lnTo>
                          <a:pt x="78" y="159"/>
                        </a:lnTo>
                        <a:lnTo>
                          <a:pt x="102" y="165"/>
                        </a:lnTo>
                        <a:lnTo>
                          <a:pt x="117" y="169"/>
                        </a:lnTo>
                        <a:lnTo>
                          <a:pt x="131" y="172"/>
                        </a:lnTo>
                        <a:lnTo>
                          <a:pt x="144" y="175"/>
                        </a:lnTo>
                        <a:lnTo>
                          <a:pt x="159" y="177"/>
                        </a:lnTo>
                        <a:lnTo>
                          <a:pt x="172" y="180"/>
                        </a:lnTo>
                        <a:lnTo>
                          <a:pt x="184" y="183"/>
                        </a:lnTo>
                        <a:lnTo>
                          <a:pt x="197" y="186"/>
                        </a:lnTo>
                        <a:lnTo>
                          <a:pt x="209" y="188"/>
                        </a:lnTo>
                        <a:lnTo>
                          <a:pt x="220" y="191"/>
                        </a:lnTo>
                        <a:lnTo>
                          <a:pt x="230" y="194"/>
                        </a:lnTo>
                        <a:lnTo>
                          <a:pt x="240" y="197"/>
                        </a:lnTo>
                        <a:lnTo>
                          <a:pt x="249" y="200"/>
                        </a:lnTo>
                        <a:lnTo>
                          <a:pt x="257" y="203"/>
                        </a:lnTo>
                        <a:lnTo>
                          <a:pt x="264" y="207"/>
                        </a:lnTo>
                        <a:lnTo>
                          <a:pt x="269" y="211"/>
                        </a:lnTo>
                        <a:lnTo>
                          <a:pt x="275" y="214"/>
                        </a:lnTo>
                        <a:lnTo>
                          <a:pt x="280" y="217"/>
                        </a:lnTo>
                        <a:lnTo>
                          <a:pt x="286" y="221"/>
                        </a:lnTo>
                        <a:lnTo>
                          <a:pt x="293" y="223"/>
                        </a:lnTo>
                        <a:lnTo>
                          <a:pt x="302" y="226"/>
                        </a:lnTo>
                        <a:lnTo>
                          <a:pt x="311" y="229"/>
                        </a:lnTo>
                        <a:lnTo>
                          <a:pt x="323" y="231"/>
                        </a:lnTo>
                        <a:lnTo>
                          <a:pt x="334" y="233"/>
                        </a:lnTo>
                        <a:lnTo>
                          <a:pt x="346" y="235"/>
                        </a:lnTo>
                        <a:lnTo>
                          <a:pt x="359" y="237"/>
                        </a:lnTo>
                        <a:lnTo>
                          <a:pt x="372" y="239"/>
                        </a:lnTo>
                        <a:lnTo>
                          <a:pt x="385" y="241"/>
                        </a:lnTo>
                        <a:lnTo>
                          <a:pt x="400" y="243"/>
                        </a:lnTo>
                        <a:lnTo>
                          <a:pt x="413" y="246"/>
                        </a:lnTo>
                        <a:lnTo>
                          <a:pt x="427" y="248"/>
                        </a:lnTo>
                        <a:lnTo>
                          <a:pt x="441" y="251"/>
                        </a:lnTo>
                        <a:lnTo>
                          <a:pt x="454" y="253"/>
                        </a:lnTo>
                        <a:lnTo>
                          <a:pt x="478" y="258"/>
                        </a:lnTo>
                        <a:lnTo>
                          <a:pt x="496" y="263"/>
                        </a:lnTo>
                        <a:lnTo>
                          <a:pt x="511" y="267"/>
                        </a:lnTo>
                        <a:lnTo>
                          <a:pt x="525" y="270"/>
                        </a:lnTo>
                        <a:lnTo>
                          <a:pt x="536" y="270"/>
                        </a:lnTo>
                        <a:lnTo>
                          <a:pt x="546" y="267"/>
                        </a:lnTo>
                        <a:lnTo>
                          <a:pt x="557" y="261"/>
                        </a:lnTo>
                        <a:lnTo>
                          <a:pt x="569" y="249"/>
                        </a:lnTo>
                        <a:lnTo>
                          <a:pt x="583" y="233"/>
                        </a:lnTo>
                        <a:lnTo>
                          <a:pt x="598" y="218"/>
                        </a:lnTo>
                        <a:lnTo>
                          <a:pt x="613" y="201"/>
                        </a:lnTo>
                        <a:lnTo>
                          <a:pt x="626" y="186"/>
                        </a:lnTo>
                        <a:lnTo>
                          <a:pt x="637" y="173"/>
                        </a:lnTo>
                        <a:lnTo>
                          <a:pt x="644" y="161"/>
                        </a:lnTo>
                        <a:lnTo>
                          <a:pt x="645" y="153"/>
                        </a:lnTo>
                        <a:lnTo>
                          <a:pt x="639" y="150"/>
                        </a:lnTo>
                        <a:lnTo>
                          <a:pt x="627" y="149"/>
                        </a:lnTo>
                        <a:lnTo>
                          <a:pt x="614" y="147"/>
                        </a:lnTo>
                        <a:lnTo>
                          <a:pt x="598" y="146"/>
                        </a:lnTo>
                        <a:lnTo>
                          <a:pt x="580" y="145"/>
                        </a:lnTo>
                        <a:lnTo>
                          <a:pt x="561" y="145"/>
                        </a:lnTo>
                        <a:lnTo>
                          <a:pt x="541" y="145"/>
                        </a:lnTo>
                        <a:lnTo>
                          <a:pt x="520" y="147"/>
                        </a:lnTo>
                        <a:lnTo>
                          <a:pt x="498" y="150"/>
                        </a:lnTo>
                        <a:lnTo>
                          <a:pt x="487" y="152"/>
                        </a:lnTo>
                        <a:lnTo>
                          <a:pt x="475" y="153"/>
                        </a:lnTo>
                        <a:lnTo>
                          <a:pt x="461" y="154"/>
                        </a:lnTo>
                        <a:lnTo>
                          <a:pt x="447" y="156"/>
                        </a:lnTo>
                        <a:lnTo>
                          <a:pt x="432" y="157"/>
                        </a:lnTo>
                        <a:lnTo>
                          <a:pt x="418" y="158"/>
                        </a:lnTo>
                        <a:lnTo>
                          <a:pt x="403" y="159"/>
                        </a:lnTo>
                        <a:lnTo>
                          <a:pt x="388" y="159"/>
                        </a:lnTo>
                        <a:lnTo>
                          <a:pt x="374" y="160"/>
                        </a:lnTo>
                        <a:lnTo>
                          <a:pt x="361" y="161"/>
                        </a:lnTo>
                        <a:lnTo>
                          <a:pt x="347" y="161"/>
                        </a:lnTo>
                        <a:lnTo>
                          <a:pt x="335" y="161"/>
                        </a:lnTo>
                        <a:lnTo>
                          <a:pt x="324" y="162"/>
                        </a:lnTo>
                        <a:lnTo>
                          <a:pt x="315" y="162"/>
                        </a:lnTo>
                        <a:lnTo>
                          <a:pt x="306" y="162"/>
                        </a:lnTo>
                        <a:lnTo>
                          <a:pt x="300" y="162"/>
                        </a:lnTo>
                        <a:lnTo>
                          <a:pt x="287" y="161"/>
                        </a:lnTo>
                        <a:lnTo>
                          <a:pt x="267" y="158"/>
                        </a:lnTo>
                        <a:lnTo>
                          <a:pt x="245" y="154"/>
                        </a:lnTo>
                        <a:lnTo>
                          <a:pt x="221" y="149"/>
                        </a:lnTo>
                        <a:lnTo>
                          <a:pt x="197" y="143"/>
                        </a:lnTo>
                        <a:lnTo>
                          <a:pt x="173" y="136"/>
                        </a:lnTo>
                        <a:lnTo>
                          <a:pt x="152" y="129"/>
                        </a:lnTo>
                        <a:lnTo>
                          <a:pt x="137" y="121"/>
                        </a:lnTo>
                        <a:lnTo>
                          <a:pt x="124" y="112"/>
                        </a:lnTo>
                        <a:lnTo>
                          <a:pt x="108" y="100"/>
                        </a:lnTo>
                        <a:lnTo>
                          <a:pt x="94" y="85"/>
                        </a:lnTo>
                        <a:lnTo>
                          <a:pt x="80" y="71"/>
                        </a:lnTo>
                        <a:lnTo>
                          <a:pt x="67" y="58"/>
                        </a:lnTo>
                        <a:lnTo>
                          <a:pt x="57" y="45"/>
                        </a:lnTo>
                        <a:lnTo>
                          <a:pt x="50" y="38"/>
                        </a:lnTo>
                        <a:lnTo>
                          <a:pt x="48" y="35"/>
                        </a:lnTo>
                        <a:lnTo>
                          <a:pt x="46" y="33"/>
                        </a:lnTo>
                        <a:lnTo>
                          <a:pt x="42" y="28"/>
                        </a:lnTo>
                        <a:lnTo>
                          <a:pt x="36" y="22"/>
                        </a:lnTo>
                        <a:lnTo>
                          <a:pt x="27" y="14"/>
                        </a:lnTo>
                        <a:lnTo>
                          <a:pt x="19" y="7"/>
                        </a:lnTo>
                        <a:lnTo>
                          <a:pt x="11" y="2"/>
                        </a:lnTo>
                        <a:lnTo>
                          <a:pt x="5" y="0"/>
                        </a:lnTo>
                        <a:lnTo>
                          <a:pt x="0" y="2"/>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5" name="Freeform 305"/>
                  <p:cNvSpPr>
                    <a:spLocks/>
                  </p:cNvSpPr>
                  <p:nvPr/>
                </p:nvSpPr>
                <p:spPr bwMode="auto">
                  <a:xfrm>
                    <a:off x="3408" y="2666"/>
                    <a:ext cx="272" cy="74"/>
                  </a:xfrm>
                  <a:custGeom>
                    <a:avLst/>
                    <a:gdLst>
                      <a:gd name="T0" fmla="*/ 5 w 816"/>
                      <a:gd name="T1" fmla="*/ 5 h 221"/>
                      <a:gd name="T2" fmla="*/ 8 w 816"/>
                      <a:gd name="T3" fmla="*/ 2 h 221"/>
                      <a:gd name="T4" fmla="*/ 11 w 816"/>
                      <a:gd name="T5" fmla="*/ 1 h 221"/>
                      <a:gd name="T6" fmla="*/ 17 w 816"/>
                      <a:gd name="T7" fmla="*/ 0 h 221"/>
                      <a:gd name="T8" fmla="*/ 24 w 816"/>
                      <a:gd name="T9" fmla="*/ 0 h 221"/>
                      <a:gd name="T10" fmla="*/ 34 w 816"/>
                      <a:gd name="T11" fmla="*/ 1 h 221"/>
                      <a:gd name="T12" fmla="*/ 50 w 816"/>
                      <a:gd name="T13" fmla="*/ 3 h 221"/>
                      <a:gd name="T14" fmla="*/ 68 w 816"/>
                      <a:gd name="T15" fmla="*/ 6 h 221"/>
                      <a:gd name="T16" fmla="*/ 90 w 816"/>
                      <a:gd name="T17" fmla="*/ 10 h 221"/>
                      <a:gd name="T18" fmla="*/ 112 w 816"/>
                      <a:gd name="T19" fmla="*/ 14 h 221"/>
                      <a:gd name="T20" fmla="*/ 134 w 816"/>
                      <a:gd name="T21" fmla="*/ 19 h 221"/>
                      <a:gd name="T22" fmla="*/ 155 w 816"/>
                      <a:gd name="T23" fmla="*/ 26 h 221"/>
                      <a:gd name="T24" fmla="*/ 165 w 816"/>
                      <a:gd name="T25" fmla="*/ 30 h 221"/>
                      <a:gd name="T26" fmla="*/ 173 w 816"/>
                      <a:gd name="T27" fmla="*/ 32 h 221"/>
                      <a:gd name="T28" fmla="*/ 187 w 816"/>
                      <a:gd name="T29" fmla="*/ 37 h 221"/>
                      <a:gd name="T30" fmla="*/ 204 w 816"/>
                      <a:gd name="T31" fmla="*/ 42 h 221"/>
                      <a:gd name="T32" fmla="*/ 223 w 816"/>
                      <a:gd name="T33" fmla="*/ 48 h 221"/>
                      <a:gd name="T34" fmla="*/ 242 w 816"/>
                      <a:gd name="T35" fmla="*/ 53 h 221"/>
                      <a:gd name="T36" fmla="*/ 258 w 816"/>
                      <a:gd name="T37" fmla="*/ 59 h 221"/>
                      <a:gd name="T38" fmla="*/ 269 w 816"/>
                      <a:gd name="T39" fmla="*/ 63 h 221"/>
                      <a:gd name="T40" fmla="*/ 272 w 816"/>
                      <a:gd name="T41" fmla="*/ 66 h 221"/>
                      <a:gd name="T42" fmla="*/ 270 w 816"/>
                      <a:gd name="T43" fmla="*/ 70 h 221"/>
                      <a:gd name="T44" fmla="*/ 269 w 816"/>
                      <a:gd name="T45" fmla="*/ 74 h 221"/>
                      <a:gd name="T46" fmla="*/ 266 w 816"/>
                      <a:gd name="T47" fmla="*/ 74 h 221"/>
                      <a:gd name="T48" fmla="*/ 260 w 816"/>
                      <a:gd name="T49" fmla="*/ 73 h 221"/>
                      <a:gd name="T50" fmla="*/ 252 w 816"/>
                      <a:gd name="T51" fmla="*/ 71 h 221"/>
                      <a:gd name="T52" fmla="*/ 243 w 816"/>
                      <a:gd name="T53" fmla="*/ 69 h 221"/>
                      <a:gd name="T54" fmla="*/ 233 w 816"/>
                      <a:gd name="T55" fmla="*/ 67 h 221"/>
                      <a:gd name="T56" fmla="*/ 222 w 816"/>
                      <a:gd name="T57" fmla="*/ 65 h 221"/>
                      <a:gd name="T58" fmla="*/ 211 w 816"/>
                      <a:gd name="T59" fmla="*/ 63 h 221"/>
                      <a:gd name="T60" fmla="*/ 201 w 816"/>
                      <a:gd name="T61" fmla="*/ 61 h 221"/>
                      <a:gd name="T62" fmla="*/ 190 w 816"/>
                      <a:gd name="T63" fmla="*/ 58 h 221"/>
                      <a:gd name="T64" fmla="*/ 178 w 816"/>
                      <a:gd name="T65" fmla="*/ 56 h 221"/>
                      <a:gd name="T66" fmla="*/ 168 w 816"/>
                      <a:gd name="T67" fmla="*/ 54 h 221"/>
                      <a:gd name="T68" fmla="*/ 158 w 816"/>
                      <a:gd name="T69" fmla="*/ 51 h 221"/>
                      <a:gd name="T70" fmla="*/ 149 w 816"/>
                      <a:gd name="T71" fmla="*/ 50 h 221"/>
                      <a:gd name="T72" fmla="*/ 142 w 816"/>
                      <a:gd name="T73" fmla="*/ 48 h 221"/>
                      <a:gd name="T74" fmla="*/ 137 w 816"/>
                      <a:gd name="T75" fmla="*/ 47 h 221"/>
                      <a:gd name="T76" fmla="*/ 134 w 816"/>
                      <a:gd name="T77" fmla="*/ 46 h 221"/>
                      <a:gd name="T78" fmla="*/ 123 w 816"/>
                      <a:gd name="T79" fmla="*/ 43 h 221"/>
                      <a:gd name="T80" fmla="*/ 106 w 816"/>
                      <a:gd name="T81" fmla="*/ 39 h 221"/>
                      <a:gd name="T82" fmla="*/ 85 w 816"/>
                      <a:gd name="T83" fmla="*/ 34 h 221"/>
                      <a:gd name="T84" fmla="*/ 63 w 816"/>
                      <a:gd name="T85" fmla="*/ 28 h 221"/>
                      <a:gd name="T86" fmla="*/ 42 w 816"/>
                      <a:gd name="T87" fmla="*/ 24 h 221"/>
                      <a:gd name="T88" fmla="*/ 25 w 816"/>
                      <a:gd name="T89" fmla="*/ 20 h 221"/>
                      <a:gd name="T90" fmla="*/ 13 w 816"/>
                      <a:gd name="T91" fmla="*/ 18 h 221"/>
                      <a:gd name="T92" fmla="*/ 6 w 816"/>
                      <a:gd name="T93" fmla="*/ 17 h 221"/>
                      <a:gd name="T94" fmla="*/ 2 w 816"/>
                      <a:gd name="T95" fmla="*/ 16 h 221"/>
                      <a:gd name="T96" fmla="*/ 0 w 816"/>
                      <a:gd name="T97" fmla="*/ 14 h 221"/>
                      <a:gd name="T98" fmla="*/ 1 w 816"/>
                      <a:gd name="T99" fmla="*/ 10 h 2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16" h="221">
                        <a:moveTo>
                          <a:pt x="10" y="20"/>
                        </a:moveTo>
                        <a:lnTo>
                          <a:pt x="15" y="15"/>
                        </a:lnTo>
                        <a:lnTo>
                          <a:pt x="19" y="10"/>
                        </a:lnTo>
                        <a:lnTo>
                          <a:pt x="24" y="6"/>
                        </a:lnTo>
                        <a:lnTo>
                          <a:pt x="29" y="4"/>
                        </a:lnTo>
                        <a:lnTo>
                          <a:pt x="34" y="2"/>
                        </a:lnTo>
                        <a:lnTo>
                          <a:pt x="41" y="0"/>
                        </a:lnTo>
                        <a:lnTo>
                          <a:pt x="50" y="0"/>
                        </a:lnTo>
                        <a:lnTo>
                          <a:pt x="62" y="0"/>
                        </a:lnTo>
                        <a:lnTo>
                          <a:pt x="71" y="1"/>
                        </a:lnTo>
                        <a:lnTo>
                          <a:pt x="84" y="2"/>
                        </a:lnTo>
                        <a:lnTo>
                          <a:pt x="103" y="4"/>
                        </a:lnTo>
                        <a:lnTo>
                          <a:pt x="124" y="6"/>
                        </a:lnTo>
                        <a:lnTo>
                          <a:pt x="149" y="9"/>
                        </a:lnTo>
                        <a:lnTo>
                          <a:pt x="175" y="13"/>
                        </a:lnTo>
                        <a:lnTo>
                          <a:pt x="205" y="17"/>
                        </a:lnTo>
                        <a:lnTo>
                          <a:pt x="237" y="22"/>
                        </a:lnTo>
                        <a:lnTo>
                          <a:pt x="270" y="29"/>
                        </a:lnTo>
                        <a:lnTo>
                          <a:pt x="303" y="35"/>
                        </a:lnTo>
                        <a:lnTo>
                          <a:pt x="336" y="42"/>
                        </a:lnTo>
                        <a:lnTo>
                          <a:pt x="370" y="50"/>
                        </a:lnTo>
                        <a:lnTo>
                          <a:pt x="402" y="58"/>
                        </a:lnTo>
                        <a:lnTo>
                          <a:pt x="434" y="69"/>
                        </a:lnTo>
                        <a:lnTo>
                          <a:pt x="464" y="79"/>
                        </a:lnTo>
                        <a:lnTo>
                          <a:pt x="491" y="90"/>
                        </a:lnTo>
                        <a:lnTo>
                          <a:pt x="494" y="91"/>
                        </a:lnTo>
                        <a:lnTo>
                          <a:pt x="504" y="93"/>
                        </a:lnTo>
                        <a:lnTo>
                          <a:pt x="518" y="97"/>
                        </a:lnTo>
                        <a:lnTo>
                          <a:pt x="537" y="104"/>
                        </a:lnTo>
                        <a:lnTo>
                          <a:pt x="560" y="110"/>
                        </a:lnTo>
                        <a:lnTo>
                          <a:pt x="585" y="117"/>
                        </a:lnTo>
                        <a:lnTo>
                          <a:pt x="612" y="125"/>
                        </a:lnTo>
                        <a:lnTo>
                          <a:pt x="641" y="133"/>
                        </a:lnTo>
                        <a:lnTo>
                          <a:pt x="670" y="142"/>
                        </a:lnTo>
                        <a:lnTo>
                          <a:pt x="698" y="151"/>
                        </a:lnTo>
                        <a:lnTo>
                          <a:pt x="725" y="159"/>
                        </a:lnTo>
                        <a:lnTo>
                          <a:pt x="751" y="168"/>
                        </a:lnTo>
                        <a:lnTo>
                          <a:pt x="773" y="175"/>
                        </a:lnTo>
                        <a:lnTo>
                          <a:pt x="793" y="183"/>
                        </a:lnTo>
                        <a:lnTo>
                          <a:pt x="807" y="189"/>
                        </a:lnTo>
                        <a:lnTo>
                          <a:pt x="816" y="194"/>
                        </a:lnTo>
                        <a:lnTo>
                          <a:pt x="815" y="196"/>
                        </a:lnTo>
                        <a:lnTo>
                          <a:pt x="814" y="203"/>
                        </a:lnTo>
                        <a:lnTo>
                          <a:pt x="811" y="210"/>
                        </a:lnTo>
                        <a:lnTo>
                          <a:pt x="809" y="219"/>
                        </a:lnTo>
                        <a:lnTo>
                          <a:pt x="807" y="220"/>
                        </a:lnTo>
                        <a:lnTo>
                          <a:pt x="803" y="221"/>
                        </a:lnTo>
                        <a:lnTo>
                          <a:pt x="797" y="221"/>
                        </a:lnTo>
                        <a:lnTo>
                          <a:pt x="790" y="220"/>
                        </a:lnTo>
                        <a:lnTo>
                          <a:pt x="779" y="219"/>
                        </a:lnTo>
                        <a:lnTo>
                          <a:pt x="768" y="216"/>
                        </a:lnTo>
                        <a:lnTo>
                          <a:pt x="757" y="213"/>
                        </a:lnTo>
                        <a:lnTo>
                          <a:pt x="744" y="210"/>
                        </a:lnTo>
                        <a:lnTo>
                          <a:pt x="729" y="207"/>
                        </a:lnTo>
                        <a:lnTo>
                          <a:pt x="714" y="204"/>
                        </a:lnTo>
                        <a:lnTo>
                          <a:pt x="698" y="201"/>
                        </a:lnTo>
                        <a:lnTo>
                          <a:pt x="682" y="197"/>
                        </a:lnTo>
                        <a:lnTo>
                          <a:pt x="667" y="194"/>
                        </a:lnTo>
                        <a:lnTo>
                          <a:pt x="650" y="190"/>
                        </a:lnTo>
                        <a:lnTo>
                          <a:pt x="634" y="187"/>
                        </a:lnTo>
                        <a:lnTo>
                          <a:pt x="618" y="184"/>
                        </a:lnTo>
                        <a:lnTo>
                          <a:pt x="603" y="181"/>
                        </a:lnTo>
                        <a:lnTo>
                          <a:pt x="587" y="177"/>
                        </a:lnTo>
                        <a:lnTo>
                          <a:pt x="569" y="173"/>
                        </a:lnTo>
                        <a:lnTo>
                          <a:pt x="553" y="170"/>
                        </a:lnTo>
                        <a:lnTo>
                          <a:pt x="535" y="167"/>
                        </a:lnTo>
                        <a:lnTo>
                          <a:pt x="519" y="163"/>
                        </a:lnTo>
                        <a:lnTo>
                          <a:pt x="503" y="160"/>
                        </a:lnTo>
                        <a:lnTo>
                          <a:pt x="487" y="156"/>
                        </a:lnTo>
                        <a:lnTo>
                          <a:pt x="473" y="153"/>
                        </a:lnTo>
                        <a:lnTo>
                          <a:pt x="458" y="150"/>
                        </a:lnTo>
                        <a:lnTo>
                          <a:pt x="446" y="148"/>
                        </a:lnTo>
                        <a:lnTo>
                          <a:pt x="435" y="145"/>
                        </a:lnTo>
                        <a:lnTo>
                          <a:pt x="426" y="143"/>
                        </a:lnTo>
                        <a:lnTo>
                          <a:pt x="417" y="140"/>
                        </a:lnTo>
                        <a:lnTo>
                          <a:pt x="411" y="139"/>
                        </a:lnTo>
                        <a:lnTo>
                          <a:pt x="407" y="138"/>
                        </a:lnTo>
                        <a:lnTo>
                          <a:pt x="401" y="137"/>
                        </a:lnTo>
                        <a:lnTo>
                          <a:pt x="388" y="133"/>
                        </a:lnTo>
                        <a:lnTo>
                          <a:pt x="368" y="129"/>
                        </a:lnTo>
                        <a:lnTo>
                          <a:pt x="346" y="123"/>
                        </a:lnTo>
                        <a:lnTo>
                          <a:pt x="318" y="117"/>
                        </a:lnTo>
                        <a:lnTo>
                          <a:pt x="288" y="110"/>
                        </a:lnTo>
                        <a:lnTo>
                          <a:pt x="256" y="101"/>
                        </a:lnTo>
                        <a:lnTo>
                          <a:pt x="224" y="93"/>
                        </a:lnTo>
                        <a:lnTo>
                          <a:pt x="190" y="85"/>
                        </a:lnTo>
                        <a:lnTo>
                          <a:pt x="158" y="78"/>
                        </a:lnTo>
                        <a:lnTo>
                          <a:pt x="127" y="71"/>
                        </a:lnTo>
                        <a:lnTo>
                          <a:pt x="98" y="65"/>
                        </a:lnTo>
                        <a:lnTo>
                          <a:pt x="74" y="59"/>
                        </a:lnTo>
                        <a:lnTo>
                          <a:pt x="53" y="55"/>
                        </a:lnTo>
                        <a:lnTo>
                          <a:pt x="39" y="53"/>
                        </a:lnTo>
                        <a:lnTo>
                          <a:pt x="30" y="52"/>
                        </a:lnTo>
                        <a:lnTo>
                          <a:pt x="19" y="52"/>
                        </a:lnTo>
                        <a:lnTo>
                          <a:pt x="11" y="51"/>
                        </a:lnTo>
                        <a:lnTo>
                          <a:pt x="5" y="49"/>
                        </a:lnTo>
                        <a:lnTo>
                          <a:pt x="2" y="45"/>
                        </a:lnTo>
                        <a:lnTo>
                          <a:pt x="0" y="41"/>
                        </a:lnTo>
                        <a:lnTo>
                          <a:pt x="1" y="35"/>
                        </a:lnTo>
                        <a:lnTo>
                          <a:pt x="4" y="29"/>
                        </a:lnTo>
                        <a:lnTo>
                          <a:pt x="10" y="20"/>
                        </a:lnTo>
                        <a:close/>
                      </a:path>
                    </a:pathLst>
                  </a:custGeom>
                  <a:solidFill>
                    <a:srgbClr val="6D3D1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6" name="Freeform 306"/>
                  <p:cNvSpPr>
                    <a:spLocks/>
                  </p:cNvSpPr>
                  <p:nvPr/>
                </p:nvSpPr>
                <p:spPr bwMode="auto">
                  <a:xfrm>
                    <a:off x="3125" y="2641"/>
                    <a:ext cx="587" cy="83"/>
                  </a:xfrm>
                  <a:custGeom>
                    <a:avLst/>
                    <a:gdLst>
                      <a:gd name="T0" fmla="*/ 9 w 1760"/>
                      <a:gd name="T1" fmla="*/ 65 h 247"/>
                      <a:gd name="T2" fmla="*/ 37 w 1760"/>
                      <a:gd name="T3" fmla="*/ 56 h 247"/>
                      <a:gd name="T4" fmla="*/ 58 w 1760"/>
                      <a:gd name="T5" fmla="*/ 53 h 247"/>
                      <a:gd name="T6" fmla="*/ 75 w 1760"/>
                      <a:gd name="T7" fmla="*/ 49 h 247"/>
                      <a:gd name="T8" fmla="*/ 92 w 1760"/>
                      <a:gd name="T9" fmla="*/ 45 h 247"/>
                      <a:gd name="T10" fmla="*/ 108 w 1760"/>
                      <a:gd name="T11" fmla="*/ 42 h 247"/>
                      <a:gd name="T12" fmla="*/ 127 w 1760"/>
                      <a:gd name="T13" fmla="*/ 38 h 247"/>
                      <a:gd name="T14" fmla="*/ 163 w 1760"/>
                      <a:gd name="T15" fmla="*/ 28 h 247"/>
                      <a:gd name="T16" fmla="*/ 200 w 1760"/>
                      <a:gd name="T17" fmla="*/ 17 h 247"/>
                      <a:gd name="T18" fmla="*/ 221 w 1760"/>
                      <a:gd name="T19" fmla="*/ 10 h 247"/>
                      <a:gd name="T20" fmla="*/ 234 w 1760"/>
                      <a:gd name="T21" fmla="*/ 6 h 247"/>
                      <a:gd name="T22" fmla="*/ 263 w 1760"/>
                      <a:gd name="T23" fmla="*/ 0 h 247"/>
                      <a:gd name="T24" fmla="*/ 273 w 1760"/>
                      <a:gd name="T25" fmla="*/ 0 h 247"/>
                      <a:gd name="T26" fmla="*/ 282 w 1760"/>
                      <a:gd name="T27" fmla="*/ 2 h 247"/>
                      <a:gd name="T28" fmla="*/ 292 w 1760"/>
                      <a:gd name="T29" fmla="*/ 3 h 247"/>
                      <a:gd name="T30" fmla="*/ 299 w 1760"/>
                      <a:gd name="T31" fmla="*/ 3 h 247"/>
                      <a:gd name="T32" fmla="*/ 302 w 1760"/>
                      <a:gd name="T33" fmla="*/ 3 h 247"/>
                      <a:gd name="T34" fmla="*/ 317 w 1760"/>
                      <a:gd name="T35" fmla="*/ 5 h 247"/>
                      <a:gd name="T36" fmla="*/ 341 w 1760"/>
                      <a:gd name="T37" fmla="*/ 9 h 247"/>
                      <a:gd name="T38" fmla="*/ 371 w 1760"/>
                      <a:gd name="T39" fmla="*/ 14 h 247"/>
                      <a:gd name="T40" fmla="*/ 406 w 1760"/>
                      <a:gd name="T41" fmla="*/ 23 h 247"/>
                      <a:gd name="T42" fmla="*/ 444 w 1760"/>
                      <a:gd name="T43" fmla="*/ 32 h 247"/>
                      <a:gd name="T44" fmla="*/ 482 w 1760"/>
                      <a:gd name="T45" fmla="*/ 44 h 247"/>
                      <a:gd name="T46" fmla="*/ 517 w 1760"/>
                      <a:gd name="T47" fmla="*/ 58 h 247"/>
                      <a:gd name="T48" fmla="*/ 537 w 1760"/>
                      <a:gd name="T49" fmla="*/ 67 h 247"/>
                      <a:gd name="T50" fmla="*/ 563 w 1760"/>
                      <a:gd name="T51" fmla="*/ 75 h 247"/>
                      <a:gd name="T52" fmla="*/ 573 w 1760"/>
                      <a:gd name="T53" fmla="*/ 77 h 247"/>
                      <a:gd name="T54" fmla="*/ 577 w 1760"/>
                      <a:gd name="T55" fmla="*/ 78 h 247"/>
                      <a:gd name="T56" fmla="*/ 567 w 1760"/>
                      <a:gd name="T57" fmla="*/ 72 h 247"/>
                      <a:gd name="T58" fmla="*/ 544 w 1760"/>
                      <a:gd name="T59" fmla="*/ 60 h 247"/>
                      <a:gd name="T60" fmla="*/ 553 w 1760"/>
                      <a:gd name="T61" fmla="*/ 62 h 247"/>
                      <a:gd name="T62" fmla="*/ 582 w 1760"/>
                      <a:gd name="T63" fmla="*/ 75 h 247"/>
                      <a:gd name="T64" fmla="*/ 585 w 1760"/>
                      <a:gd name="T65" fmla="*/ 83 h 247"/>
                      <a:gd name="T66" fmla="*/ 573 w 1760"/>
                      <a:gd name="T67" fmla="*/ 82 h 247"/>
                      <a:gd name="T68" fmla="*/ 553 w 1760"/>
                      <a:gd name="T69" fmla="*/ 78 h 247"/>
                      <a:gd name="T70" fmla="*/ 532 w 1760"/>
                      <a:gd name="T71" fmla="*/ 71 h 247"/>
                      <a:gd name="T72" fmla="*/ 516 w 1760"/>
                      <a:gd name="T73" fmla="*/ 63 h 247"/>
                      <a:gd name="T74" fmla="*/ 499 w 1760"/>
                      <a:gd name="T75" fmla="*/ 56 h 247"/>
                      <a:gd name="T76" fmla="*/ 475 w 1760"/>
                      <a:gd name="T77" fmla="*/ 48 h 247"/>
                      <a:gd name="T78" fmla="*/ 447 w 1760"/>
                      <a:gd name="T79" fmla="*/ 39 h 247"/>
                      <a:gd name="T80" fmla="*/ 415 w 1760"/>
                      <a:gd name="T81" fmla="*/ 30 h 247"/>
                      <a:gd name="T82" fmla="*/ 381 w 1760"/>
                      <a:gd name="T83" fmla="*/ 22 h 247"/>
                      <a:gd name="T84" fmla="*/ 347 w 1760"/>
                      <a:gd name="T85" fmla="*/ 15 h 247"/>
                      <a:gd name="T86" fmla="*/ 314 w 1760"/>
                      <a:gd name="T87" fmla="*/ 10 h 247"/>
                      <a:gd name="T88" fmla="*/ 296 w 1760"/>
                      <a:gd name="T89" fmla="*/ 8 h 247"/>
                      <a:gd name="T90" fmla="*/ 280 w 1760"/>
                      <a:gd name="T91" fmla="*/ 8 h 247"/>
                      <a:gd name="T92" fmla="*/ 270 w 1760"/>
                      <a:gd name="T93" fmla="*/ 5 h 247"/>
                      <a:gd name="T94" fmla="*/ 262 w 1760"/>
                      <a:gd name="T95" fmla="*/ 5 h 247"/>
                      <a:gd name="T96" fmla="*/ 256 w 1760"/>
                      <a:gd name="T97" fmla="*/ 7 h 247"/>
                      <a:gd name="T98" fmla="*/ 227 w 1760"/>
                      <a:gd name="T99" fmla="*/ 16 h 247"/>
                      <a:gd name="T100" fmla="*/ 182 w 1760"/>
                      <a:gd name="T101" fmla="*/ 29 h 247"/>
                      <a:gd name="T102" fmla="*/ 133 w 1760"/>
                      <a:gd name="T103" fmla="*/ 41 h 247"/>
                      <a:gd name="T104" fmla="*/ 107 w 1760"/>
                      <a:gd name="T105" fmla="*/ 46 h 247"/>
                      <a:gd name="T106" fmla="*/ 79 w 1760"/>
                      <a:gd name="T107" fmla="*/ 52 h 247"/>
                      <a:gd name="T108" fmla="*/ 40 w 1760"/>
                      <a:gd name="T109" fmla="*/ 60 h 247"/>
                      <a:gd name="T110" fmla="*/ 8 w 1760"/>
                      <a:gd name="T111" fmla="*/ 67 h 2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60" h="247">
                        <a:moveTo>
                          <a:pt x="0" y="206"/>
                        </a:moveTo>
                        <a:lnTo>
                          <a:pt x="3" y="204"/>
                        </a:lnTo>
                        <a:lnTo>
                          <a:pt x="12" y="200"/>
                        </a:lnTo>
                        <a:lnTo>
                          <a:pt x="26" y="194"/>
                        </a:lnTo>
                        <a:lnTo>
                          <a:pt x="44" y="187"/>
                        </a:lnTo>
                        <a:lnTo>
                          <a:pt x="65" y="179"/>
                        </a:lnTo>
                        <a:lnTo>
                          <a:pt x="88" y="171"/>
                        </a:lnTo>
                        <a:lnTo>
                          <a:pt x="112" y="166"/>
                        </a:lnTo>
                        <a:lnTo>
                          <a:pt x="136" y="162"/>
                        </a:lnTo>
                        <a:lnTo>
                          <a:pt x="149" y="161"/>
                        </a:lnTo>
                        <a:lnTo>
                          <a:pt x="161" y="159"/>
                        </a:lnTo>
                        <a:lnTo>
                          <a:pt x="173" y="157"/>
                        </a:lnTo>
                        <a:lnTo>
                          <a:pt x="185" y="154"/>
                        </a:lnTo>
                        <a:lnTo>
                          <a:pt x="199" y="152"/>
                        </a:lnTo>
                        <a:lnTo>
                          <a:pt x="211" y="149"/>
                        </a:lnTo>
                        <a:lnTo>
                          <a:pt x="224" y="146"/>
                        </a:lnTo>
                        <a:lnTo>
                          <a:pt x="238" y="143"/>
                        </a:lnTo>
                        <a:lnTo>
                          <a:pt x="250" y="140"/>
                        </a:lnTo>
                        <a:lnTo>
                          <a:pt x="262" y="136"/>
                        </a:lnTo>
                        <a:lnTo>
                          <a:pt x="276" y="133"/>
                        </a:lnTo>
                        <a:lnTo>
                          <a:pt x="288" y="131"/>
                        </a:lnTo>
                        <a:lnTo>
                          <a:pt x="300" y="128"/>
                        </a:lnTo>
                        <a:lnTo>
                          <a:pt x="313" y="126"/>
                        </a:lnTo>
                        <a:lnTo>
                          <a:pt x="324" y="124"/>
                        </a:lnTo>
                        <a:lnTo>
                          <a:pt x="335" y="123"/>
                        </a:lnTo>
                        <a:lnTo>
                          <a:pt x="346" y="121"/>
                        </a:lnTo>
                        <a:lnTo>
                          <a:pt x="362" y="118"/>
                        </a:lnTo>
                        <a:lnTo>
                          <a:pt x="381" y="113"/>
                        </a:lnTo>
                        <a:lnTo>
                          <a:pt x="405" y="107"/>
                        </a:lnTo>
                        <a:lnTo>
                          <a:pt x="432" y="100"/>
                        </a:lnTo>
                        <a:lnTo>
                          <a:pt x="459" y="91"/>
                        </a:lnTo>
                        <a:lnTo>
                          <a:pt x="488" y="83"/>
                        </a:lnTo>
                        <a:lnTo>
                          <a:pt x="518" y="75"/>
                        </a:lnTo>
                        <a:lnTo>
                          <a:pt x="546" y="67"/>
                        </a:lnTo>
                        <a:lnTo>
                          <a:pt x="574" y="58"/>
                        </a:lnTo>
                        <a:lnTo>
                          <a:pt x="599" y="50"/>
                        </a:lnTo>
                        <a:lnTo>
                          <a:pt x="621" y="44"/>
                        </a:lnTo>
                        <a:lnTo>
                          <a:pt x="641" y="38"/>
                        </a:lnTo>
                        <a:lnTo>
                          <a:pt x="655" y="34"/>
                        </a:lnTo>
                        <a:lnTo>
                          <a:pt x="664" y="31"/>
                        </a:lnTo>
                        <a:lnTo>
                          <a:pt x="667" y="30"/>
                        </a:lnTo>
                        <a:lnTo>
                          <a:pt x="673" y="29"/>
                        </a:lnTo>
                        <a:lnTo>
                          <a:pt x="685" y="25"/>
                        </a:lnTo>
                        <a:lnTo>
                          <a:pt x="703" y="19"/>
                        </a:lnTo>
                        <a:lnTo>
                          <a:pt x="726" y="14"/>
                        </a:lnTo>
                        <a:lnTo>
                          <a:pt x="749" y="9"/>
                        </a:lnTo>
                        <a:lnTo>
                          <a:pt x="770" y="4"/>
                        </a:lnTo>
                        <a:lnTo>
                          <a:pt x="789" y="1"/>
                        </a:lnTo>
                        <a:lnTo>
                          <a:pt x="801" y="1"/>
                        </a:lnTo>
                        <a:lnTo>
                          <a:pt x="803" y="1"/>
                        </a:lnTo>
                        <a:lnTo>
                          <a:pt x="809" y="0"/>
                        </a:lnTo>
                        <a:lnTo>
                          <a:pt x="818" y="1"/>
                        </a:lnTo>
                        <a:lnTo>
                          <a:pt x="830" y="4"/>
                        </a:lnTo>
                        <a:lnTo>
                          <a:pt x="834" y="5"/>
                        </a:lnTo>
                        <a:lnTo>
                          <a:pt x="840" y="6"/>
                        </a:lnTo>
                        <a:lnTo>
                          <a:pt x="845" y="7"/>
                        </a:lnTo>
                        <a:lnTo>
                          <a:pt x="852" y="8"/>
                        </a:lnTo>
                        <a:lnTo>
                          <a:pt x="860" y="8"/>
                        </a:lnTo>
                        <a:lnTo>
                          <a:pt x="867" y="8"/>
                        </a:lnTo>
                        <a:lnTo>
                          <a:pt x="875" y="8"/>
                        </a:lnTo>
                        <a:lnTo>
                          <a:pt x="882" y="8"/>
                        </a:lnTo>
                        <a:lnTo>
                          <a:pt x="888" y="8"/>
                        </a:lnTo>
                        <a:lnTo>
                          <a:pt x="892" y="8"/>
                        </a:lnTo>
                        <a:lnTo>
                          <a:pt x="895" y="8"/>
                        </a:lnTo>
                        <a:lnTo>
                          <a:pt x="896" y="8"/>
                        </a:lnTo>
                        <a:lnTo>
                          <a:pt x="897" y="8"/>
                        </a:lnTo>
                        <a:lnTo>
                          <a:pt x="901" y="9"/>
                        </a:lnTo>
                        <a:lnTo>
                          <a:pt x="906" y="9"/>
                        </a:lnTo>
                        <a:lnTo>
                          <a:pt x="915" y="10"/>
                        </a:lnTo>
                        <a:lnTo>
                          <a:pt x="925" y="12"/>
                        </a:lnTo>
                        <a:lnTo>
                          <a:pt x="936" y="13"/>
                        </a:lnTo>
                        <a:lnTo>
                          <a:pt x="951" y="15"/>
                        </a:lnTo>
                        <a:lnTo>
                          <a:pt x="966" y="17"/>
                        </a:lnTo>
                        <a:lnTo>
                          <a:pt x="982" y="20"/>
                        </a:lnTo>
                        <a:lnTo>
                          <a:pt x="1002" y="24"/>
                        </a:lnTo>
                        <a:lnTo>
                          <a:pt x="1021" y="27"/>
                        </a:lnTo>
                        <a:lnTo>
                          <a:pt x="1043" y="31"/>
                        </a:lnTo>
                        <a:lnTo>
                          <a:pt x="1065" y="34"/>
                        </a:lnTo>
                        <a:lnTo>
                          <a:pt x="1088" y="39"/>
                        </a:lnTo>
                        <a:lnTo>
                          <a:pt x="1113" y="43"/>
                        </a:lnTo>
                        <a:lnTo>
                          <a:pt x="1138" y="48"/>
                        </a:lnTo>
                        <a:lnTo>
                          <a:pt x="1164" y="54"/>
                        </a:lnTo>
                        <a:lnTo>
                          <a:pt x="1191" y="59"/>
                        </a:lnTo>
                        <a:lnTo>
                          <a:pt x="1218" y="67"/>
                        </a:lnTo>
                        <a:lnTo>
                          <a:pt x="1246" y="73"/>
                        </a:lnTo>
                        <a:lnTo>
                          <a:pt x="1274" y="80"/>
                        </a:lnTo>
                        <a:lnTo>
                          <a:pt x="1302" y="87"/>
                        </a:lnTo>
                        <a:lnTo>
                          <a:pt x="1331" y="95"/>
                        </a:lnTo>
                        <a:lnTo>
                          <a:pt x="1359" y="104"/>
                        </a:lnTo>
                        <a:lnTo>
                          <a:pt x="1387" y="113"/>
                        </a:lnTo>
                        <a:lnTo>
                          <a:pt x="1415" y="122"/>
                        </a:lnTo>
                        <a:lnTo>
                          <a:pt x="1444" y="131"/>
                        </a:lnTo>
                        <a:lnTo>
                          <a:pt x="1471" y="142"/>
                        </a:lnTo>
                        <a:lnTo>
                          <a:pt x="1497" y="152"/>
                        </a:lnTo>
                        <a:lnTo>
                          <a:pt x="1524" y="163"/>
                        </a:lnTo>
                        <a:lnTo>
                          <a:pt x="1549" y="174"/>
                        </a:lnTo>
                        <a:lnTo>
                          <a:pt x="1574" y="187"/>
                        </a:lnTo>
                        <a:lnTo>
                          <a:pt x="1578" y="189"/>
                        </a:lnTo>
                        <a:lnTo>
                          <a:pt x="1591" y="193"/>
                        </a:lnTo>
                        <a:lnTo>
                          <a:pt x="1609" y="199"/>
                        </a:lnTo>
                        <a:lnTo>
                          <a:pt x="1629" y="206"/>
                        </a:lnTo>
                        <a:lnTo>
                          <a:pt x="1651" y="213"/>
                        </a:lnTo>
                        <a:lnTo>
                          <a:pt x="1672" y="220"/>
                        </a:lnTo>
                        <a:lnTo>
                          <a:pt x="1688" y="224"/>
                        </a:lnTo>
                        <a:lnTo>
                          <a:pt x="1699" y="226"/>
                        </a:lnTo>
                        <a:lnTo>
                          <a:pt x="1706" y="226"/>
                        </a:lnTo>
                        <a:lnTo>
                          <a:pt x="1712" y="227"/>
                        </a:lnTo>
                        <a:lnTo>
                          <a:pt x="1718" y="228"/>
                        </a:lnTo>
                        <a:lnTo>
                          <a:pt x="1722" y="229"/>
                        </a:lnTo>
                        <a:lnTo>
                          <a:pt x="1726" y="230"/>
                        </a:lnTo>
                        <a:lnTo>
                          <a:pt x="1729" y="231"/>
                        </a:lnTo>
                        <a:lnTo>
                          <a:pt x="1730" y="232"/>
                        </a:lnTo>
                        <a:lnTo>
                          <a:pt x="1731" y="232"/>
                        </a:lnTo>
                        <a:lnTo>
                          <a:pt x="1727" y="230"/>
                        </a:lnTo>
                        <a:lnTo>
                          <a:pt x="1717" y="224"/>
                        </a:lnTo>
                        <a:lnTo>
                          <a:pt x="1701" y="214"/>
                        </a:lnTo>
                        <a:lnTo>
                          <a:pt x="1683" y="204"/>
                        </a:lnTo>
                        <a:lnTo>
                          <a:pt x="1664" y="194"/>
                        </a:lnTo>
                        <a:lnTo>
                          <a:pt x="1646" y="185"/>
                        </a:lnTo>
                        <a:lnTo>
                          <a:pt x="1631" y="178"/>
                        </a:lnTo>
                        <a:lnTo>
                          <a:pt x="1619" y="174"/>
                        </a:lnTo>
                        <a:lnTo>
                          <a:pt x="1624" y="175"/>
                        </a:lnTo>
                        <a:lnTo>
                          <a:pt x="1639" y="179"/>
                        </a:lnTo>
                        <a:lnTo>
                          <a:pt x="1658" y="185"/>
                        </a:lnTo>
                        <a:lnTo>
                          <a:pt x="1682" y="192"/>
                        </a:lnTo>
                        <a:lnTo>
                          <a:pt x="1706" y="200"/>
                        </a:lnTo>
                        <a:lnTo>
                          <a:pt x="1728" y="210"/>
                        </a:lnTo>
                        <a:lnTo>
                          <a:pt x="1746" y="223"/>
                        </a:lnTo>
                        <a:lnTo>
                          <a:pt x="1757" y="235"/>
                        </a:lnTo>
                        <a:lnTo>
                          <a:pt x="1760" y="247"/>
                        </a:lnTo>
                        <a:lnTo>
                          <a:pt x="1759" y="247"/>
                        </a:lnTo>
                        <a:lnTo>
                          <a:pt x="1755" y="247"/>
                        </a:lnTo>
                        <a:lnTo>
                          <a:pt x="1748" y="246"/>
                        </a:lnTo>
                        <a:lnTo>
                          <a:pt x="1739" y="245"/>
                        </a:lnTo>
                        <a:lnTo>
                          <a:pt x="1729" y="244"/>
                        </a:lnTo>
                        <a:lnTo>
                          <a:pt x="1718" y="243"/>
                        </a:lnTo>
                        <a:lnTo>
                          <a:pt x="1704" y="241"/>
                        </a:lnTo>
                        <a:lnTo>
                          <a:pt x="1690" y="238"/>
                        </a:lnTo>
                        <a:lnTo>
                          <a:pt x="1675" y="236"/>
                        </a:lnTo>
                        <a:lnTo>
                          <a:pt x="1658" y="232"/>
                        </a:lnTo>
                        <a:lnTo>
                          <a:pt x="1643" y="228"/>
                        </a:lnTo>
                        <a:lnTo>
                          <a:pt x="1626" y="223"/>
                        </a:lnTo>
                        <a:lnTo>
                          <a:pt x="1610" y="218"/>
                        </a:lnTo>
                        <a:lnTo>
                          <a:pt x="1595" y="211"/>
                        </a:lnTo>
                        <a:lnTo>
                          <a:pt x="1579" y="204"/>
                        </a:lnTo>
                        <a:lnTo>
                          <a:pt x="1565" y="196"/>
                        </a:lnTo>
                        <a:lnTo>
                          <a:pt x="1557" y="192"/>
                        </a:lnTo>
                        <a:lnTo>
                          <a:pt x="1547" y="187"/>
                        </a:lnTo>
                        <a:lnTo>
                          <a:pt x="1537" y="183"/>
                        </a:lnTo>
                        <a:lnTo>
                          <a:pt x="1525" y="176"/>
                        </a:lnTo>
                        <a:lnTo>
                          <a:pt x="1511" y="171"/>
                        </a:lnTo>
                        <a:lnTo>
                          <a:pt x="1496" y="166"/>
                        </a:lnTo>
                        <a:lnTo>
                          <a:pt x="1480" y="160"/>
                        </a:lnTo>
                        <a:lnTo>
                          <a:pt x="1462" y="154"/>
                        </a:lnTo>
                        <a:lnTo>
                          <a:pt x="1444" y="148"/>
                        </a:lnTo>
                        <a:lnTo>
                          <a:pt x="1424" y="142"/>
                        </a:lnTo>
                        <a:lnTo>
                          <a:pt x="1405" y="135"/>
                        </a:lnTo>
                        <a:lnTo>
                          <a:pt x="1383" y="129"/>
                        </a:lnTo>
                        <a:lnTo>
                          <a:pt x="1362" y="122"/>
                        </a:lnTo>
                        <a:lnTo>
                          <a:pt x="1339" y="116"/>
                        </a:lnTo>
                        <a:lnTo>
                          <a:pt x="1316" y="110"/>
                        </a:lnTo>
                        <a:lnTo>
                          <a:pt x="1292" y="103"/>
                        </a:lnTo>
                        <a:lnTo>
                          <a:pt x="1267" y="96"/>
                        </a:lnTo>
                        <a:lnTo>
                          <a:pt x="1243" y="90"/>
                        </a:lnTo>
                        <a:lnTo>
                          <a:pt x="1217" y="84"/>
                        </a:lnTo>
                        <a:lnTo>
                          <a:pt x="1193" y="78"/>
                        </a:lnTo>
                        <a:lnTo>
                          <a:pt x="1167" y="72"/>
                        </a:lnTo>
                        <a:lnTo>
                          <a:pt x="1141" y="66"/>
                        </a:lnTo>
                        <a:lnTo>
                          <a:pt x="1116" y="61"/>
                        </a:lnTo>
                        <a:lnTo>
                          <a:pt x="1090" y="55"/>
                        </a:lnTo>
                        <a:lnTo>
                          <a:pt x="1064" y="50"/>
                        </a:lnTo>
                        <a:lnTo>
                          <a:pt x="1040" y="45"/>
                        </a:lnTo>
                        <a:lnTo>
                          <a:pt x="1014" y="41"/>
                        </a:lnTo>
                        <a:lnTo>
                          <a:pt x="990" y="37"/>
                        </a:lnTo>
                        <a:lnTo>
                          <a:pt x="966" y="33"/>
                        </a:lnTo>
                        <a:lnTo>
                          <a:pt x="942" y="30"/>
                        </a:lnTo>
                        <a:lnTo>
                          <a:pt x="919" y="27"/>
                        </a:lnTo>
                        <a:lnTo>
                          <a:pt x="896" y="24"/>
                        </a:lnTo>
                        <a:lnTo>
                          <a:pt x="894" y="24"/>
                        </a:lnTo>
                        <a:lnTo>
                          <a:pt x="887" y="25"/>
                        </a:lnTo>
                        <a:lnTo>
                          <a:pt x="877" y="25"/>
                        </a:lnTo>
                        <a:lnTo>
                          <a:pt x="865" y="26"/>
                        </a:lnTo>
                        <a:lnTo>
                          <a:pt x="853" y="26"/>
                        </a:lnTo>
                        <a:lnTo>
                          <a:pt x="841" y="25"/>
                        </a:lnTo>
                        <a:lnTo>
                          <a:pt x="831" y="24"/>
                        </a:lnTo>
                        <a:lnTo>
                          <a:pt x="823" y="20"/>
                        </a:lnTo>
                        <a:lnTo>
                          <a:pt x="817" y="17"/>
                        </a:lnTo>
                        <a:lnTo>
                          <a:pt x="810" y="16"/>
                        </a:lnTo>
                        <a:lnTo>
                          <a:pt x="803" y="15"/>
                        </a:lnTo>
                        <a:lnTo>
                          <a:pt x="797" y="15"/>
                        </a:lnTo>
                        <a:lnTo>
                          <a:pt x="791" y="16"/>
                        </a:lnTo>
                        <a:lnTo>
                          <a:pt x="785" y="16"/>
                        </a:lnTo>
                        <a:lnTo>
                          <a:pt x="782" y="17"/>
                        </a:lnTo>
                        <a:lnTo>
                          <a:pt x="781" y="17"/>
                        </a:lnTo>
                        <a:lnTo>
                          <a:pt x="778" y="18"/>
                        </a:lnTo>
                        <a:lnTo>
                          <a:pt x="769" y="22"/>
                        </a:lnTo>
                        <a:lnTo>
                          <a:pt x="754" y="26"/>
                        </a:lnTo>
                        <a:lnTo>
                          <a:pt x="734" y="32"/>
                        </a:lnTo>
                        <a:lnTo>
                          <a:pt x="710" y="40"/>
                        </a:lnTo>
                        <a:lnTo>
                          <a:pt x="682" y="48"/>
                        </a:lnTo>
                        <a:lnTo>
                          <a:pt x="650" y="57"/>
                        </a:lnTo>
                        <a:lnTo>
                          <a:pt x="617" y="67"/>
                        </a:lnTo>
                        <a:lnTo>
                          <a:pt x="581" y="77"/>
                        </a:lnTo>
                        <a:lnTo>
                          <a:pt x="545" y="87"/>
                        </a:lnTo>
                        <a:lnTo>
                          <a:pt x="509" y="96"/>
                        </a:lnTo>
                        <a:lnTo>
                          <a:pt x="472" y="106"/>
                        </a:lnTo>
                        <a:lnTo>
                          <a:pt x="435" y="115"/>
                        </a:lnTo>
                        <a:lnTo>
                          <a:pt x="400" y="123"/>
                        </a:lnTo>
                        <a:lnTo>
                          <a:pt x="366" y="130"/>
                        </a:lnTo>
                        <a:lnTo>
                          <a:pt x="335" y="135"/>
                        </a:lnTo>
                        <a:lnTo>
                          <a:pt x="332" y="136"/>
                        </a:lnTo>
                        <a:lnTo>
                          <a:pt x="322" y="137"/>
                        </a:lnTo>
                        <a:lnTo>
                          <a:pt x="306" y="141"/>
                        </a:lnTo>
                        <a:lnTo>
                          <a:pt x="287" y="145"/>
                        </a:lnTo>
                        <a:lnTo>
                          <a:pt x="263" y="149"/>
                        </a:lnTo>
                        <a:lnTo>
                          <a:pt x="238" y="154"/>
                        </a:lnTo>
                        <a:lnTo>
                          <a:pt x="209" y="160"/>
                        </a:lnTo>
                        <a:lnTo>
                          <a:pt x="179" y="166"/>
                        </a:lnTo>
                        <a:lnTo>
                          <a:pt x="150" y="172"/>
                        </a:lnTo>
                        <a:lnTo>
                          <a:pt x="120" y="178"/>
                        </a:lnTo>
                        <a:lnTo>
                          <a:pt x="92" y="184"/>
                        </a:lnTo>
                        <a:lnTo>
                          <a:pt x="65" y="190"/>
                        </a:lnTo>
                        <a:lnTo>
                          <a:pt x="43" y="195"/>
                        </a:lnTo>
                        <a:lnTo>
                          <a:pt x="23" y="199"/>
                        </a:lnTo>
                        <a:lnTo>
                          <a:pt x="9" y="203"/>
                        </a:lnTo>
                        <a:lnTo>
                          <a:pt x="0" y="206"/>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7" name="Freeform 307"/>
                  <p:cNvSpPr>
                    <a:spLocks/>
                  </p:cNvSpPr>
                  <p:nvPr/>
                </p:nvSpPr>
                <p:spPr bwMode="auto">
                  <a:xfrm>
                    <a:off x="3120" y="2633"/>
                    <a:ext cx="557" cy="73"/>
                  </a:xfrm>
                  <a:custGeom>
                    <a:avLst/>
                    <a:gdLst>
                      <a:gd name="T0" fmla="*/ 1 w 1671"/>
                      <a:gd name="T1" fmla="*/ 69 h 219"/>
                      <a:gd name="T2" fmla="*/ 6 w 1671"/>
                      <a:gd name="T3" fmla="*/ 67 h 219"/>
                      <a:gd name="T4" fmla="*/ 19 w 1671"/>
                      <a:gd name="T5" fmla="*/ 66 h 219"/>
                      <a:gd name="T6" fmla="*/ 28 w 1671"/>
                      <a:gd name="T7" fmla="*/ 65 h 219"/>
                      <a:gd name="T8" fmla="*/ 46 w 1671"/>
                      <a:gd name="T9" fmla="*/ 61 h 219"/>
                      <a:gd name="T10" fmla="*/ 70 w 1671"/>
                      <a:gd name="T11" fmla="*/ 56 h 219"/>
                      <a:gd name="T12" fmla="*/ 98 w 1671"/>
                      <a:gd name="T13" fmla="*/ 49 h 219"/>
                      <a:gd name="T14" fmla="*/ 129 w 1671"/>
                      <a:gd name="T15" fmla="*/ 41 h 219"/>
                      <a:gd name="T16" fmla="*/ 161 w 1671"/>
                      <a:gd name="T17" fmla="*/ 34 h 219"/>
                      <a:gd name="T18" fmla="*/ 192 w 1671"/>
                      <a:gd name="T19" fmla="*/ 26 h 219"/>
                      <a:gd name="T20" fmla="*/ 219 w 1671"/>
                      <a:gd name="T21" fmla="*/ 19 h 219"/>
                      <a:gd name="T22" fmla="*/ 241 w 1671"/>
                      <a:gd name="T23" fmla="*/ 12 h 219"/>
                      <a:gd name="T24" fmla="*/ 256 w 1671"/>
                      <a:gd name="T25" fmla="*/ 8 h 219"/>
                      <a:gd name="T26" fmla="*/ 261 w 1671"/>
                      <a:gd name="T27" fmla="*/ 5 h 219"/>
                      <a:gd name="T28" fmla="*/ 270 w 1671"/>
                      <a:gd name="T29" fmla="*/ 5 h 219"/>
                      <a:gd name="T30" fmla="*/ 285 w 1671"/>
                      <a:gd name="T31" fmla="*/ 6 h 219"/>
                      <a:gd name="T32" fmla="*/ 292 w 1671"/>
                      <a:gd name="T33" fmla="*/ 7 h 219"/>
                      <a:gd name="T34" fmla="*/ 300 w 1671"/>
                      <a:gd name="T35" fmla="*/ 8 h 219"/>
                      <a:gd name="T36" fmla="*/ 313 w 1671"/>
                      <a:gd name="T37" fmla="*/ 9 h 219"/>
                      <a:gd name="T38" fmla="*/ 331 w 1671"/>
                      <a:gd name="T39" fmla="*/ 11 h 219"/>
                      <a:gd name="T40" fmla="*/ 354 w 1671"/>
                      <a:gd name="T41" fmla="*/ 13 h 219"/>
                      <a:gd name="T42" fmla="*/ 380 w 1671"/>
                      <a:gd name="T43" fmla="*/ 18 h 219"/>
                      <a:gd name="T44" fmla="*/ 408 w 1671"/>
                      <a:gd name="T45" fmla="*/ 23 h 219"/>
                      <a:gd name="T46" fmla="*/ 439 w 1671"/>
                      <a:gd name="T47" fmla="*/ 31 h 219"/>
                      <a:gd name="T48" fmla="*/ 471 w 1671"/>
                      <a:gd name="T49" fmla="*/ 40 h 219"/>
                      <a:gd name="T50" fmla="*/ 503 w 1671"/>
                      <a:gd name="T51" fmla="*/ 52 h 219"/>
                      <a:gd name="T52" fmla="*/ 534 w 1671"/>
                      <a:gd name="T53" fmla="*/ 66 h 219"/>
                      <a:gd name="T54" fmla="*/ 533 w 1671"/>
                      <a:gd name="T55" fmla="*/ 61 h 219"/>
                      <a:gd name="T56" fmla="*/ 531 w 1671"/>
                      <a:gd name="T57" fmla="*/ 60 h 219"/>
                      <a:gd name="T58" fmla="*/ 523 w 1671"/>
                      <a:gd name="T59" fmla="*/ 56 h 219"/>
                      <a:gd name="T60" fmla="*/ 510 w 1671"/>
                      <a:gd name="T61" fmla="*/ 51 h 219"/>
                      <a:gd name="T62" fmla="*/ 492 w 1671"/>
                      <a:gd name="T63" fmla="*/ 44 h 219"/>
                      <a:gd name="T64" fmla="*/ 470 w 1671"/>
                      <a:gd name="T65" fmla="*/ 36 h 219"/>
                      <a:gd name="T66" fmla="*/ 445 w 1671"/>
                      <a:gd name="T67" fmla="*/ 28 h 219"/>
                      <a:gd name="T68" fmla="*/ 417 w 1671"/>
                      <a:gd name="T69" fmla="*/ 21 h 219"/>
                      <a:gd name="T70" fmla="*/ 385 w 1671"/>
                      <a:gd name="T71" fmla="*/ 13 h 219"/>
                      <a:gd name="T72" fmla="*/ 351 w 1671"/>
                      <a:gd name="T73" fmla="*/ 8 h 219"/>
                      <a:gd name="T74" fmla="*/ 315 w 1671"/>
                      <a:gd name="T75" fmla="*/ 4 h 219"/>
                      <a:gd name="T76" fmla="*/ 290 w 1671"/>
                      <a:gd name="T77" fmla="*/ 2 h 219"/>
                      <a:gd name="T78" fmla="*/ 280 w 1671"/>
                      <a:gd name="T79" fmla="*/ 0 h 219"/>
                      <a:gd name="T80" fmla="*/ 263 w 1671"/>
                      <a:gd name="T81" fmla="*/ 0 h 219"/>
                      <a:gd name="T82" fmla="*/ 252 w 1671"/>
                      <a:gd name="T83" fmla="*/ 2 h 219"/>
                      <a:gd name="T84" fmla="*/ 241 w 1671"/>
                      <a:gd name="T85" fmla="*/ 5 h 219"/>
                      <a:gd name="T86" fmla="*/ 224 w 1671"/>
                      <a:gd name="T87" fmla="*/ 10 h 219"/>
                      <a:gd name="T88" fmla="*/ 203 w 1671"/>
                      <a:gd name="T89" fmla="*/ 16 h 219"/>
                      <a:gd name="T90" fmla="*/ 178 w 1671"/>
                      <a:gd name="T91" fmla="*/ 23 h 219"/>
                      <a:gd name="T92" fmla="*/ 152 w 1671"/>
                      <a:gd name="T93" fmla="*/ 30 h 219"/>
                      <a:gd name="T94" fmla="*/ 124 w 1671"/>
                      <a:gd name="T95" fmla="*/ 37 h 219"/>
                      <a:gd name="T96" fmla="*/ 96 w 1671"/>
                      <a:gd name="T97" fmla="*/ 44 h 219"/>
                      <a:gd name="T98" fmla="*/ 69 w 1671"/>
                      <a:gd name="T99" fmla="*/ 51 h 219"/>
                      <a:gd name="T100" fmla="*/ 44 w 1671"/>
                      <a:gd name="T101" fmla="*/ 56 h 219"/>
                      <a:gd name="T102" fmla="*/ 21 w 1671"/>
                      <a:gd name="T103" fmla="*/ 60 h 219"/>
                      <a:gd name="T104" fmla="*/ 3 w 1671"/>
                      <a:gd name="T105" fmla="*/ 64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1" h="219">
                        <a:moveTo>
                          <a:pt x="0" y="207"/>
                        </a:moveTo>
                        <a:lnTo>
                          <a:pt x="1" y="207"/>
                        </a:lnTo>
                        <a:lnTo>
                          <a:pt x="2" y="206"/>
                        </a:lnTo>
                        <a:lnTo>
                          <a:pt x="7" y="205"/>
                        </a:lnTo>
                        <a:lnTo>
                          <a:pt x="12" y="204"/>
                        </a:lnTo>
                        <a:lnTo>
                          <a:pt x="19" y="202"/>
                        </a:lnTo>
                        <a:lnTo>
                          <a:pt x="29" y="201"/>
                        </a:lnTo>
                        <a:lnTo>
                          <a:pt x="41" y="199"/>
                        </a:lnTo>
                        <a:lnTo>
                          <a:pt x="57" y="198"/>
                        </a:lnTo>
                        <a:lnTo>
                          <a:pt x="63" y="197"/>
                        </a:lnTo>
                        <a:lnTo>
                          <a:pt x="72" y="196"/>
                        </a:lnTo>
                        <a:lnTo>
                          <a:pt x="83" y="194"/>
                        </a:lnTo>
                        <a:lnTo>
                          <a:pt x="99" y="191"/>
                        </a:lnTo>
                        <a:lnTo>
                          <a:pt x="116" y="187"/>
                        </a:lnTo>
                        <a:lnTo>
                          <a:pt x="137" y="183"/>
                        </a:lnTo>
                        <a:lnTo>
                          <a:pt x="158" y="178"/>
                        </a:lnTo>
                        <a:lnTo>
                          <a:pt x="183" y="173"/>
                        </a:lnTo>
                        <a:lnTo>
                          <a:pt x="209" y="167"/>
                        </a:lnTo>
                        <a:lnTo>
                          <a:pt x="235" y="160"/>
                        </a:lnTo>
                        <a:lnTo>
                          <a:pt x="264" y="154"/>
                        </a:lnTo>
                        <a:lnTo>
                          <a:pt x="294" y="147"/>
                        </a:lnTo>
                        <a:lnTo>
                          <a:pt x="324" y="140"/>
                        </a:lnTo>
                        <a:lnTo>
                          <a:pt x="356" y="132"/>
                        </a:lnTo>
                        <a:lnTo>
                          <a:pt x="387" y="124"/>
                        </a:lnTo>
                        <a:lnTo>
                          <a:pt x="420" y="116"/>
                        </a:lnTo>
                        <a:lnTo>
                          <a:pt x="452" y="109"/>
                        </a:lnTo>
                        <a:lnTo>
                          <a:pt x="482" y="101"/>
                        </a:lnTo>
                        <a:lnTo>
                          <a:pt x="514" y="93"/>
                        </a:lnTo>
                        <a:lnTo>
                          <a:pt x="545" y="85"/>
                        </a:lnTo>
                        <a:lnTo>
                          <a:pt x="575" y="77"/>
                        </a:lnTo>
                        <a:lnTo>
                          <a:pt x="603" y="70"/>
                        </a:lnTo>
                        <a:lnTo>
                          <a:pt x="630" y="63"/>
                        </a:lnTo>
                        <a:lnTo>
                          <a:pt x="656" y="56"/>
                        </a:lnTo>
                        <a:lnTo>
                          <a:pt x="680" y="50"/>
                        </a:lnTo>
                        <a:lnTo>
                          <a:pt x="702" y="43"/>
                        </a:lnTo>
                        <a:lnTo>
                          <a:pt x="722" y="37"/>
                        </a:lnTo>
                        <a:lnTo>
                          <a:pt x="740" y="32"/>
                        </a:lnTo>
                        <a:lnTo>
                          <a:pt x="755" y="27"/>
                        </a:lnTo>
                        <a:lnTo>
                          <a:pt x="767" y="23"/>
                        </a:lnTo>
                        <a:lnTo>
                          <a:pt x="776" y="19"/>
                        </a:lnTo>
                        <a:lnTo>
                          <a:pt x="782" y="16"/>
                        </a:lnTo>
                        <a:lnTo>
                          <a:pt x="784" y="16"/>
                        </a:lnTo>
                        <a:lnTo>
                          <a:pt x="789" y="15"/>
                        </a:lnTo>
                        <a:lnTo>
                          <a:pt x="797" y="14"/>
                        </a:lnTo>
                        <a:lnTo>
                          <a:pt x="809" y="14"/>
                        </a:lnTo>
                        <a:lnTo>
                          <a:pt x="822" y="14"/>
                        </a:lnTo>
                        <a:lnTo>
                          <a:pt x="837" y="16"/>
                        </a:lnTo>
                        <a:lnTo>
                          <a:pt x="854" y="18"/>
                        </a:lnTo>
                        <a:lnTo>
                          <a:pt x="872" y="22"/>
                        </a:lnTo>
                        <a:lnTo>
                          <a:pt x="873" y="22"/>
                        </a:lnTo>
                        <a:lnTo>
                          <a:pt x="876" y="22"/>
                        </a:lnTo>
                        <a:lnTo>
                          <a:pt x="882" y="22"/>
                        </a:lnTo>
                        <a:lnTo>
                          <a:pt x="890" y="23"/>
                        </a:lnTo>
                        <a:lnTo>
                          <a:pt x="900" y="23"/>
                        </a:lnTo>
                        <a:lnTo>
                          <a:pt x="911" y="24"/>
                        </a:lnTo>
                        <a:lnTo>
                          <a:pt x="924" y="25"/>
                        </a:lnTo>
                        <a:lnTo>
                          <a:pt x="939" y="26"/>
                        </a:lnTo>
                        <a:lnTo>
                          <a:pt x="956" y="28"/>
                        </a:lnTo>
                        <a:lnTo>
                          <a:pt x="975" y="30"/>
                        </a:lnTo>
                        <a:lnTo>
                          <a:pt x="994" y="32"/>
                        </a:lnTo>
                        <a:lnTo>
                          <a:pt x="1015" y="34"/>
                        </a:lnTo>
                        <a:lnTo>
                          <a:pt x="1037" y="37"/>
                        </a:lnTo>
                        <a:lnTo>
                          <a:pt x="1061" y="40"/>
                        </a:lnTo>
                        <a:lnTo>
                          <a:pt x="1087" y="44"/>
                        </a:lnTo>
                        <a:lnTo>
                          <a:pt x="1112" y="49"/>
                        </a:lnTo>
                        <a:lnTo>
                          <a:pt x="1139" y="53"/>
                        </a:lnTo>
                        <a:lnTo>
                          <a:pt x="1167" y="58"/>
                        </a:lnTo>
                        <a:lnTo>
                          <a:pt x="1195" y="64"/>
                        </a:lnTo>
                        <a:lnTo>
                          <a:pt x="1225" y="70"/>
                        </a:lnTo>
                        <a:lnTo>
                          <a:pt x="1255" y="77"/>
                        </a:lnTo>
                        <a:lnTo>
                          <a:pt x="1285" y="84"/>
                        </a:lnTo>
                        <a:lnTo>
                          <a:pt x="1316" y="93"/>
                        </a:lnTo>
                        <a:lnTo>
                          <a:pt x="1348" y="101"/>
                        </a:lnTo>
                        <a:lnTo>
                          <a:pt x="1380" y="110"/>
                        </a:lnTo>
                        <a:lnTo>
                          <a:pt x="1412" y="120"/>
                        </a:lnTo>
                        <a:lnTo>
                          <a:pt x="1443" y="132"/>
                        </a:lnTo>
                        <a:lnTo>
                          <a:pt x="1475" y="143"/>
                        </a:lnTo>
                        <a:lnTo>
                          <a:pt x="1508" y="155"/>
                        </a:lnTo>
                        <a:lnTo>
                          <a:pt x="1540" y="169"/>
                        </a:lnTo>
                        <a:lnTo>
                          <a:pt x="1572" y="183"/>
                        </a:lnTo>
                        <a:lnTo>
                          <a:pt x="1603" y="197"/>
                        </a:lnTo>
                        <a:lnTo>
                          <a:pt x="1671" y="219"/>
                        </a:lnTo>
                        <a:lnTo>
                          <a:pt x="1611" y="181"/>
                        </a:lnTo>
                        <a:lnTo>
                          <a:pt x="1600" y="184"/>
                        </a:lnTo>
                        <a:lnTo>
                          <a:pt x="1599" y="184"/>
                        </a:lnTo>
                        <a:lnTo>
                          <a:pt x="1596" y="182"/>
                        </a:lnTo>
                        <a:lnTo>
                          <a:pt x="1592" y="180"/>
                        </a:lnTo>
                        <a:lnTo>
                          <a:pt x="1586" y="177"/>
                        </a:lnTo>
                        <a:lnTo>
                          <a:pt x="1578" y="174"/>
                        </a:lnTo>
                        <a:lnTo>
                          <a:pt x="1568" y="169"/>
                        </a:lnTo>
                        <a:lnTo>
                          <a:pt x="1556" y="165"/>
                        </a:lnTo>
                        <a:lnTo>
                          <a:pt x="1543" y="158"/>
                        </a:lnTo>
                        <a:lnTo>
                          <a:pt x="1529" y="152"/>
                        </a:lnTo>
                        <a:lnTo>
                          <a:pt x="1512" y="146"/>
                        </a:lnTo>
                        <a:lnTo>
                          <a:pt x="1495" y="139"/>
                        </a:lnTo>
                        <a:lnTo>
                          <a:pt x="1475" y="132"/>
                        </a:lnTo>
                        <a:lnTo>
                          <a:pt x="1456" y="124"/>
                        </a:lnTo>
                        <a:lnTo>
                          <a:pt x="1434" y="117"/>
                        </a:lnTo>
                        <a:lnTo>
                          <a:pt x="1411" y="109"/>
                        </a:lnTo>
                        <a:lnTo>
                          <a:pt x="1387" y="101"/>
                        </a:lnTo>
                        <a:lnTo>
                          <a:pt x="1361" y="94"/>
                        </a:lnTo>
                        <a:lnTo>
                          <a:pt x="1335" y="85"/>
                        </a:lnTo>
                        <a:lnTo>
                          <a:pt x="1307" y="77"/>
                        </a:lnTo>
                        <a:lnTo>
                          <a:pt x="1278" y="70"/>
                        </a:lnTo>
                        <a:lnTo>
                          <a:pt x="1250" y="62"/>
                        </a:lnTo>
                        <a:lnTo>
                          <a:pt x="1219" y="55"/>
                        </a:lnTo>
                        <a:lnTo>
                          <a:pt x="1187" y="48"/>
                        </a:lnTo>
                        <a:lnTo>
                          <a:pt x="1155" y="40"/>
                        </a:lnTo>
                        <a:lnTo>
                          <a:pt x="1122" y="34"/>
                        </a:lnTo>
                        <a:lnTo>
                          <a:pt x="1089" y="28"/>
                        </a:lnTo>
                        <a:lnTo>
                          <a:pt x="1054" y="23"/>
                        </a:lnTo>
                        <a:lnTo>
                          <a:pt x="1019" y="18"/>
                        </a:lnTo>
                        <a:lnTo>
                          <a:pt x="983" y="14"/>
                        </a:lnTo>
                        <a:lnTo>
                          <a:pt x="946" y="11"/>
                        </a:lnTo>
                        <a:lnTo>
                          <a:pt x="909" y="7"/>
                        </a:lnTo>
                        <a:lnTo>
                          <a:pt x="872" y="5"/>
                        </a:lnTo>
                        <a:lnTo>
                          <a:pt x="870" y="5"/>
                        </a:lnTo>
                        <a:lnTo>
                          <a:pt x="863" y="4"/>
                        </a:lnTo>
                        <a:lnTo>
                          <a:pt x="853" y="2"/>
                        </a:lnTo>
                        <a:lnTo>
                          <a:pt x="839" y="1"/>
                        </a:lnTo>
                        <a:lnTo>
                          <a:pt x="824" y="0"/>
                        </a:lnTo>
                        <a:lnTo>
                          <a:pt x="807" y="0"/>
                        </a:lnTo>
                        <a:lnTo>
                          <a:pt x="789" y="1"/>
                        </a:lnTo>
                        <a:lnTo>
                          <a:pt x="771" y="3"/>
                        </a:lnTo>
                        <a:lnTo>
                          <a:pt x="766" y="4"/>
                        </a:lnTo>
                        <a:lnTo>
                          <a:pt x="757" y="6"/>
                        </a:lnTo>
                        <a:lnTo>
                          <a:pt x="748" y="10"/>
                        </a:lnTo>
                        <a:lnTo>
                          <a:pt x="736" y="13"/>
                        </a:lnTo>
                        <a:lnTo>
                          <a:pt x="722" y="16"/>
                        </a:lnTo>
                        <a:lnTo>
                          <a:pt x="707" y="20"/>
                        </a:lnTo>
                        <a:lnTo>
                          <a:pt x="690" y="25"/>
                        </a:lnTo>
                        <a:lnTo>
                          <a:pt x="671" y="30"/>
                        </a:lnTo>
                        <a:lnTo>
                          <a:pt x="652" y="35"/>
                        </a:lnTo>
                        <a:lnTo>
                          <a:pt x="630" y="41"/>
                        </a:lnTo>
                        <a:lnTo>
                          <a:pt x="608" y="48"/>
                        </a:lnTo>
                        <a:lnTo>
                          <a:pt x="584" y="55"/>
                        </a:lnTo>
                        <a:lnTo>
                          <a:pt x="560" y="61"/>
                        </a:lnTo>
                        <a:lnTo>
                          <a:pt x="535" y="68"/>
                        </a:lnTo>
                        <a:lnTo>
                          <a:pt x="508" y="75"/>
                        </a:lnTo>
                        <a:lnTo>
                          <a:pt x="482" y="82"/>
                        </a:lnTo>
                        <a:lnTo>
                          <a:pt x="455" y="90"/>
                        </a:lnTo>
                        <a:lnTo>
                          <a:pt x="427" y="97"/>
                        </a:lnTo>
                        <a:lnTo>
                          <a:pt x="399" y="105"/>
                        </a:lnTo>
                        <a:lnTo>
                          <a:pt x="372" y="112"/>
                        </a:lnTo>
                        <a:lnTo>
                          <a:pt x="343" y="119"/>
                        </a:lnTo>
                        <a:lnTo>
                          <a:pt x="315" y="127"/>
                        </a:lnTo>
                        <a:lnTo>
                          <a:pt x="288" y="133"/>
                        </a:lnTo>
                        <a:lnTo>
                          <a:pt x="260" y="140"/>
                        </a:lnTo>
                        <a:lnTo>
                          <a:pt x="233" y="146"/>
                        </a:lnTo>
                        <a:lnTo>
                          <a:pt x="207" y="152"/>
                        </a:lnTo>
                        <a:lnTo>
                          <a:pt x="181" y="158"/>
                        </a:lnTo>
                        <a:lnTo>
                          <a:pt x="155" y="163"/>
                        </a:lnTo>
                        <a:lnTo>
                          <a:pt x="131" y="169"/>
                        </a:lnTo>
                        <a:lnTo>
                          <a:pt x="107" y="174"/>
                        </a:lnTo>
                        <a:lnTo>
                          <a:pt x="86" y="178"/>
                        </a:lnTo>
                        <a:lnTo>
                          <a:pt x="64" y="181"/>
                        </a:lnTo>
                        <a:lnTo>
                          <a:pt x="14" y="192"/>
                        </a:lnTo>
                        <a:lnTo>
                          <a:pt x="12" y="192"/>
                        </a:lnTo>
                        <a:lnTo>
                          <a:pt x="8" y="193"/>
                        </a:lnTo>
                        <a:lnTo>
                          <a:pt x="3" y="197"/>
                        </a:lnTo>
                        <a:lnTo>
                          <a:pt x="0" y="20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8" name="Freeform 308"/>
                  <p:cNvSpPr>
                    <a:spLocks/>
                  </p:cNvSpPr>
                  <p:nvPr/>
                </p:nvSpPr>
                <p:spPr bwMode="auto">
                  <a:xfrm>
                    <a:off x="3412" y="2659"/>
                    <a:ext cx="260" cy="63"/>
                  </a:xfrm>
                  <a:custGeom>
                    <a:avLst/>
                    <a:gdLst>
                      <a:gd name="T0" fmla="*/ 1 w 782"/>
                      <a:gd name="T1" fmla="*/ 4 h 189"/>
                      <a:gd name="T2" fmla="*/ 10 w 782"/>
                      <a:gd name="T3" fmla="*/ 5 h 189"/>
                      <a:gd name="T4" fmla="*/ 24 w 782"/>
                      <a:gd name="T5" fmla="*/ 6 h 189"/>
                      <a:gd name="T6" fmla="*/ 43 w 782"/>
                      <a:gd name="T7" fmla="*/ 9 h 189"/>
                      <a:gd name="T8" fmla="*/ 63 w 782"/>
                      <a:gd name="T9" fmla="*/ 11 h 189"/>
                      <a:gd name="T10" fmla="*/ 83 w 782"/>
                      <a:gd name="T11" fmla="*/ 14 h 189"/>
                      <a:gd name="T12" fmla="*/ 100 w 782"/>
                      <a:gd name="T13" fmla="*/ 17 h 189"/>
                      <a:gd name="T14" fmla="*/ 112 w 782"/>
                      <a:gd name="T15" fmla="*/ 20 h 189"/>
                      <a:gd name="T16" fmla="*/ 121 w 782"/>
                      <a:gd name="T17" fmla="*/ 23 h 189"/>
                      <a:gd name="T18" fmla="*/ 134 w 782"/>
                      <a:gd name="T19" fmla="*/ 28 h 189"/>
                      <a:gd name="T20" fmla="*/ 147 w 782"/>
                      <a:gd name="T21" fmla="*/ 32 h 189"/>
                      <a:gd name="T22" fmla="*/ 159 w 782"/>
                      <a:gd name="T23" fmla="*/ 35 h 189"/>
                      <a:gd name="T24" fmla="*/ 166 w 782"/>
                      <a:gd name="T25" fmla="*/ 37 h 189"/>
                      <a:gd name="T26" fmla="*/ 177 w 782"/>
                      <a:gd name="T27" fmla="*/ 39 h 189"/>
                      <a:gd name="T28" fmla="*/ 191 w 782"/>
                      <a:gd name="T29" fmla="*/ 43 h 189"/>
                      <a:gd name="T30" fmla="*/ 207 w 782"/>
                      <a:gd name="T31" fmla="*/ 48 h 189"/>
                      <a:gd name="T32" fmla="*/ 224 w 782"/>
                      <a:gd name="T33" fmla="*/ 53 h 189"/>
                      <a:gd name="T34" fmla="*/ 240 w 782"/>
                      <a:gd name="T35" fmla="*/ 57 h 189"/>
                      <a:gd name="T36" fmla="*/ 252 w 782"/>
                      <a:gd name="T37" fmla="*/ 61 h 189"/>
                      <a:gd name="T38" fmla="*/ 259 w 782"/>
                      <a:gd name="T39" fmla="*/ 63 h 189"/>
                      <a:gd name="T40" fmla="*/ 259 w 782"/>
                      <a:gd name="T41" fmla="*/ 63 h 189"/>
                      <a:gd name="T42" fmla="*/ 252 w 782"/>
                      <a:gd name="T43" fmla="*/ 60 h 189"/>
                      <a:gd name="T44" fmla="*/ 240 w 782"/>
                      <a:gd name="T45" fmla="*/ 56 h 189"/>
                      <a:gd name="T46" fmla="*/ 224 w 782"/>
                      <a:gd name="T47" fmla="*/ 51 h 189"/>
                      <a:gd name="T48" fmla="*/ 208 w 782"/>
                      <a:gd name="T49" fmla="*/ 45 h 189"/>
                      <a:gd name="T50" fmla="*/ 192 w 782"/>
                      <a:gd name="T51" fmla="*/ 39 h 189"/>
                      <a:gd name="T52" fmla="*/ 178 w 782"/>
                      <a:gd name="T53" fmla="*/ 35 h 189"/>
                      <a:gd name="T54" fmla="*/ 167 w 782"/>
                      <a:gd name="T55" fmla="*/ 32 h 189"/>
                      <a:gd name="T56" fmla="*/ 162 w 782"/>
                      <a:gd name="T57" fmla="*/ 30 h 189"/>
                      <a:gd name="T58" fmla="*/ 155 w 782"/>
                      <a:gd name="T59" fmla="*/ 28 h 189"/>
                      <a:gd name="T60" fmla="*/ 147 w 782"/>
                      <a:gd name="T61" fmla="*/ 25 h 189"/>
                      <a:gd name="T62" fmla="*/ 138 w 782"/>
                      <a:gd name="T63" fmla="*/ 22 h 189"/>
                      <a:gd name="T64" fmla="*/ 128 w 782"/>
                      <a:gd name="T65" fmla="*/ 18 h 189"/>
                      <a:gd name="T66" fmla="*/ 119 w 782"/>
                      <a:gd name="T67" fmla="*/ 15 h 189"/>
                      <a:gd name="T68" fmla="*/ 112 w 782"/>
                      <a:gd name="T69" fmla="*/ 12 h 189"/>
                      <a:gd name="T70" fmla="*/ 107 w 782"/>
                      <a:gd name="T71" fmla="*/ 11 h 189"/>
                      <a:gd name="T72" fmla="*/ 103 w 782"/>
                      <a:gd name="T73" fmla="*/ 10 h 189"/>
                      <a:gd name="T74" fmla="*/ 95 w 782"/>
                      <a:gd name="T75" fmla="*/ 9 h 189"/>
                      <a:gd name="T76" fmla="*/ 82 w 782"/>
                      <a:gd name="T77" fmla="*/ 7 h 189"/>
                      <a:gd name="T78" fmla="*/ 67 w 782"/>
                      <a:gd name="T79" fmla="*/ 4 h 189"/>
                      <a:gd name="T80" fmla="*/ 51 w 782"/>
                      <a:gd name="T81" fmla="*/ 2 h 189"/>
                      <a:gd name="T82" fmla="*/ 34 w 782"/>
                      <a:gd name="T83" fmla="*/ 0 h 189"/>
                      <a:gd name="T84" fmla="*/ 18 w 782"/>
                      <a:gd name="T85" fmla="*/ 0 h 189"/>
                      <a:gd name="T86" fmla="*/ 5 w 782"/>
                      <a:gd name="T87" fmla="*/ 2 h 1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2" h="189">
                        <a:moveTo>
                          <a:pt x="0" y="11"/>
                        </a:moveTo>
                        <a:lnTo>
                          <a:pt x="3" y="11"/>
                        </a:lnTo>
                        <a:lnTo>
                          <a:pt x="14" y="12"/>
                        </a:lnTo>
                        <a:lnTo>
                          <a:pt x="29" y="14"/>
                        </a:lnTo>
                        <a:lnTo>
                          <a:pt x="48" y="16"/>
                        </a:lnTo>
                        <a:lnTo>
                          <a:pt x="73" y="19"/>
                        </a:lnTo>
                        <a:lnTo>
                          <a:pt x="100" y="22"/>
                        </a:lnTo>
                        <a:lnTo>
                          <a:pt x="128" y="26"/>
                        </a:lnTo>
                        <a:lnTo>
                          <a:pt x="159" y="29"/>
                        </a:lnTo>
                        <a:lnTo>
                          <a:pt x="190" y="33"/>
                        </a:lnTo>
                        <a:lnTo>
                          <a:pt x="220" y="38"/>
                        </a:lnTo>
                        <a:lnTo>
                          <a:pt x="249" y="42"/>
                        </a:lnTo>
                        <a:lnTo>
                          <a:pt x="277" y="47"/>
                        </a:lnTo>
                        <a:lnTo>
                          <a:pt x="301" y="51"/>
                        </a:lnTo>
                        <a:lnTo>
                          <a:pt x="322" y="55"/>
                        </a:lnTo>
                        <a:lnTo>
                          <a:pt x="338" y="59"/>
                        </a:lnTo>
                        <a:lnTo>
                          <a:pt x="349" y="63"/>
                        </a:lnTo>
                        <a:lnTo>
                          <a:pt x="365" y="70"/>
                        </a:lnTo>
                        <a:lnTo>
                          <a:pt x="384" y="76"/>
                        </a:lnTo>
                        <a:lnTo>
                          <a:pt x="403" y="83"/>
                        </a:lnTo>
                        <a:lnTo>
                          <a:pt x="424" y="90"/>
                        </a:lnTo>
                        <a:lnTo>
                          <a:pt x="442" y="96"/>
                        </a:lnTo>
                        <a:lnTo>
                          <a:pt x="461" y="101"/>
                        </a:lnTo>
                        <a:lnTo>
                          <a:pt x="477" y="105"/>
                        </a:lnTo>
                        <a:lnTo>
                          <a:pt x="492" y="108"/>
                        </a:lnTo>
                        <a:lnTo>
                          <a:pt x="500" y="110"/>
                        </a:lnTo>
                        <a:lnTo>
                          <a:pt x="513" y="113"/>
                        </a:lnTo>
                        <a:lnTo>
                          <a:pt x="531" y="118"/>
                        </a:lnTo>
                        <a:lnTo>
                          <a:pt x="551" y="123"/>
                        </a:lnTo>
                        <a:lnTo>
                          <a:pt x="574" y="130"/>
                        </a:lnTo>
                        <a:lnTo>
                          <a:pt x="598" y="137"/>
                        </a:lnTo>
                        <a:lnTo>
                          <a:pt x="623" y="144"/>
                        </a:lnTo>
                        <a:lnTo>
                          <a:pt x="649" y="151"/>
                        </a:lnTo>
                        <a:lnTo>
                          <a:pt x="674" y="158"/>
                        </a:lnTo>
                        <a:lnTo>
                          <a:pt x="699" y="166"/>
                        </a:lnTo>
                        <a:lnTo>
                          <a:pt x="721" y="172"/>
                        </a:lnTo>
                        <a:lnTo>
                          <a:pt x="741" y="177"/>
                        </a:lnTo>
                        <a:lnTo>
                          <a:pt x="758" y="182"/>
                        </a:lnTo>
                        <a:lnTo>
                          <a:pt x="770" y="186"/>
                        </a:lnTo>
                        <a:lnTo>
                          <a:pt x="779" y="188"/>
                        </a:lnTo>
                        <a:lnTo>
                          <a:pt x="782" y="189"/>
                        </a:lnTo>
                        <a:lnTo>
                          <a:pt x="779" y="188"/>
                        </a:lnTo>
                        <a:lnTo>
                          <a:pt x="770" y="185"/>
                        </a:lnTo>
                        <a:lnTo>
                          <a:pt x="758" y="181"/>
                        </a:lnTo>
                        <a:lnTo>
                          <a:pt x="742" y="175"/>
                        </a:lnTo>
                        <a:lnTo>
                          <a:pt x="722" y="169"/>
                        </a:lnTo>
                        <a:lnTo>
                          <a:pt x="700" y="160"/>
                        </a:lnTo>
                        <a:lnTo>
                          <a:pt x="675" y="152"/>
                        </a:lnTo>
                        <a:lnTo>
                          <a:pt x="651" y="144"/>
                        </a:lnTo>
                        <a:lnTo>
                          <a:pt x="625" y="135"/>
                        </a:lnTo>
                        <a:lnTo>
                          <a:pt x="600" y="127"/>
                        </a:lnTo>
                        <a:lnTo>
                          <a:pt x="576" y="118"/>
                        </a:lnTo>
                        <a:lnTo>
                          <a:pt x="553" y="111"/>
                        </a:lnTo>
                        <a:lnTo>
                          <a:pt x="534" y="104"/>
                        </a:lnTo>
                        <a:lnTo>
                          <a:pt x="516" y="99"/>
                        </a:lnTo>
                        <a:lnTo>
                          <a:pt x="503" y="95"/>
                        </a:lnTo>
                        <a:lnTo>
                          <a:pt x="495" y="93"/>
                        </a:lnTo>
                        <a:lnTo>
                          <a:pt x="487" y="91"/>
                        </a:lnTo>
                        <a:lnTo>
                          <a:pt x="478" y="89"/>
                        </a:lnTo>
                        <a:lnTo>
                          <a:pt x="467" y="84"/>
                        </a:lnTo>
                        <a:lnTo>
                          <a:pt x="455" y="80"/>
                        </a:lnTo>
                        <a:lnTo>
                          <a:pt x="442" y="76"/>
                        </a:lnTo>
                        <a:lnTo>
                          <a:pt x="428" y="71"/>
                        </a:lnTo>
                        <a:lnTo>
                          <a:pt x="414" y="66"/>
                        </a:lnTo>
                        <a:lnTo>
                          <a:pt x="399" y="60"/>
                        </a:lnTo>
                        <a:lnTo>
                          <a:pt x="386" y="55"/>
                        </a:lnTo>
                        <a:lnTo>
                          <a:pt x="372" y="50"/>
                        </a:lnTo>
                        <a:lnTo>
                          <a:pt x="359" y="44"/>
                        </a:lnTo>
                        <a:lnTo>
                          <a:pt x="347" y="40"/>
                        </a:lnTo>
                        <a:lnTo>
                          <a:pt x="337" y="37"/>
                        </a:lnTo>
                        <a:lnTo>
                          <a:pt x="327" y="34"/>
                        </a:lnTo>
                        <a:lnTo>
                          <a:pt x="321" y="33"/>
                        </a:lnTo>
                        <a:lnTo>
                          <a:pt x="316" y="32"/>
                        </a:lnTo>
                        <a:lnTo>
                          <a:pt x="310" y="31"/>
                        </a:lnTo>
                        <a:lnTo>
                          <a:pt x="300" y="30"/>
                        </a:lnTo>
                        <a:lnTo>
                          <a:pt x="286" y="27"/>
                        </a:lnTo>
                        <a:lnTo>
                          <a:pt x="269" y="24"/>
                        </a:lnTo>
                        <a:lnTo>
                          <a:pt x="248" y="20"/>
                        </a:lnTo>
                        <a:lnTo>
                          <a:pt x="227" y="17"/>
                        </a:lnTo>
                        <a:lnTo>
                          <a:pt x="203" y="13"/>
                        </a:lnTo>
                        <a:lnTo>
                          <a:pt x="178" y="9"/>
                        </a:lnTo>
                        <a:lnTo>
                          <a:pt x="152" y="5"/>
                        </a:lnTo>
                        <a:lnTo>
                          <a:pt x="126" y="3"/>
                        </a:lnTo>
                        <a:lnTo>
                          <a:pt x="101" y="1"/>
                        </a:lnTo>
                        <a:lnTo>
                          <a:pt x="77" y="0"/>
                        </a:lnTo>
                        <a:lnTo>
                          <a:pt x="55" y="0"/>
                        </a:lnTo>
                        <a:lnTo>
                          <a:pt x="33" y="2"/>
                        </a:lnTo>
                        <a:lnTo>
                          <a:pt x="16" y="5"/>
                        </a:lnTo>
                        <a:lnTo>
                          <a:pt x="0" y="11"/>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19" name="Freeform 309"/>
                  <p:cNvSpPr>
                    <a:spLocks/>
                  </p:cNvSpPr>
                  <p:nvPr/>
                </p:nvSpPr>
                <p:spPr bwMode="auto">
                  <a:xfrm>
                    <a:off x="3168" y="2916"/>
                    <a:ext cx="89" cy="34"/>
                  </a:xfrm>
                  <a:custGeom>
                    <a:avLst/>
                    <a:gdLst>
                      <a:gd name="T0" fmla="*/ 1 w 268"/>
                      <a:gd name="T1" fmla="*/ 9 h 103"/>
                      <a:gd name="T2" fmla="*/ 1 w 268"/>
                      <a:gd name="T3" fmla="*/ 10 h 103"/>
                      <a:gd name="T4" fmla="*/ 1 w 268"/>
                      <a:gd name="T5" fmla="*/ 12 h 103"/>
                      <a:gd name="T6" fmla="*/ 2 w 268"/>
                      <a:gd name="T7" fmla="*/ 15 h 103"/>
                      <a:gd name="T8" fmla="*/ 3 w 268"/>
                      <a:gd name="T9" fmla="*/ 19 h 103"/>
                      <a:gd name="T10" fmla="*/ 5 w 268"/>
                      <a:gd name="T11" fmla="*/ 23 h 103"/>
                      <a:gd name="T12" fmla="*/ 8 w 268"/>
                      <a:gd name="T13" fmla="*/ 26 h 103"/>
                      <a:gd name="T14" fmla="*/ 11 w 268"/>
                      <a:gd name="T15" fmla="*/ 30 h 103"/>
                      <a:gd name="T16" fmla="*/ 15 w 268"/>
                      <a:gd name="T17" fmla="*/ 32 h 103"/>
                      <a:gd name="T18" fmla="*/ 19 w 268"/>
                      <a:gd name="T19" fmla="*/ 34 h 103"/>
                      <a:gd name="T20" fmla="*/ 24 w 268"/>
                      <a:gd name="T21" fmla="*/ 34 h 103"/>
                      <a:gd name="T22" fmla="*/ 27 w 268"/>
                      <a:gd name="T23" fmla="*/ 34 h 103"/>
                      <a:gd name="T24" fmla="*/ 31 w 268"/>
                      <a:gd name="T25" fmla="*/ 33 h 103"/>
                      <a:gd name="T26" fmla="*/ 34 w 268"/>
                      <a:gd name="T27" fmla="*/ 33 h 103"/>
                      <a:gd name="T28" fmla="*/ 36 w 268"/>
                      <a:gd name="T29" fmla="*/ 32 h 103"/>
                      <a:gd name="T30" fmla="*/ 38 w 268"/>
                      <a:gd name="T31" fmla="*/ 31 h 103"/>
                      <a:gd name="T32" fmla="*/ 39 w 268"/>
                      <a:gd name="T33" fmla="*/ 30 h 103"/>
                      <a:gd name="T34" fmla="*/ 42 w 268"/>
                      <a:gd name="T35" fmla="*/ 29 h 103"/>
                      <a:gd name="T36" fmla="*/ 46 w 268"/>
                      <a:gd name="T37" fmla="*/ 27 h 103"/>
                      <a:gd name="T38" fmla="*/ 53 w 268"/>
                      <a:gd name="T39" fmla="*/ 24 h 103"/>
                      <a:gd name="T40" fmla="*/ 61 w 268"/>
                      <a:gd name="T41" fmla="*/ 20 h 103"/>
                      <a:gd name="T42" fmla="*/ 68 w 268"/>
                      <a:gd name="T43" fmla="*/ 17 h 103"/>
                      <a:gd name="T44" fmla="*/ 74 w 268"/>
                      <a:gd name="T45" fmla="*/ 14 h 103"/>
                      <a:gd name="T46" fmla="*/ 78 w 268"/>
                      <a:gd name="T47" fmla="*/ 12 h 103"/>
                      <a:gd name="T48" fmla="*/ 80 w 268"/>
                      <a:gd name="T49" fmla="*/ 11 h 103"/>
                      <a:gd name="T50" fmla="*/ 89 w 268"/>
                      <a:gd name="T51" fmla="*/ 6 h 103"/>
                      <a:gd name="T52" fmla="*/ 88 w 268"/>
                      <a:gd name="T53" fmla="*/ 6 h 103"/>
                      <a:gd name="T54" fmla="*/ 86 w 268"/>
                      <a:gd name="T55" fmla="*/ 7 h 103"/>
                      <a:gd name="T56" fmla="*/ 83 w 268"/>
                      <a:gd name="T57" fmla="*/ 7 h 103"/>
                      <a:gd name="T58" fmla="*/ 79 w 268"/>
                      <a:gd name="T59" fmla="*/ 8 h 103"/>
                      <a:gd name="T60" fmla="*/ 75 w 268"/>
                      <a:gd name="T61" fmla="*/ 8 h 103"/>
                      <a:gd name="T62" fmla="*/ 71 w 268"/>
                      <a:gd name="T63" fmla="*/ 9 h 103"/>
                      <a:gd name="T64" fmla="*/ 67 w 268"/>
                      <a:gd name="T65" fmla="*/ 9 h 103"/>
                      <a:gd name="T66" fmla="*/ 63 w 268"/>
                      <a:gd name="T67" fmla="*/ 9 h 103"/>
                      <a:gd name="T68" fmla="*/ 60 w 268"/>
                      <a:gd name="T69" fmla="*/ 9 h 103"/>
                      <a:gd name="T70" fmla="*/ 57 w 268"/>
                      <a:gd name="T71" fmla="*/ 9 h 103"/>
                      <a:gd name="T72" fmla="*/ 54 w 268"/>
                      <a:gd name="T73" fmla="*/ 10 h 103"/>
                      <a:gd name="T74" fmla="*/ 51 w 268"/>
                      <a:gd name="T75" fmla="*/ 10 h 103"/>
                      <a:gd name="T76" fmla="*/ 47 w 268"/>
                      <a:gd name="T77" fmla="*/ 10 h 103"/>
                      <a:gd name="T78" fmla="*/ 44 w 268"/>
                      <a:gd name="T79" fmla="*/ 10 h 103"/>
                      <a:gd name="T80" fmla="*/ 42 w 268"/>
                      <a:gd name="T81" fmla="*/ 11 h 103"/>
                      <a:gd name="T82" fmla="*/ 39 w 268"/>
                      <a:gd name="T83" fmla="*/ 11 h 103"/>
                      <a:gd name="T84" fmla="*/ 37 w 268"/>
                      <a:gd name="T85" fmla="*/ 11 h 103"/>
                      <a:gd name="T86" fmla="*/ 35 w 268"/>
                      <a:gd name="T87" fmla="*/ 12 h 103"/>
                      <a:gd name="T88" fmla="*/ 32 w 268"/>
                      <a:gd name="T89" fmla="*/ 12 h 103"/>
                      <a:gd name="T90" fmla="*/ 29 w 268"/>
                      <a:gd name="T91" fmla="*/ 12 h 103"/>
                      <a:gd name="T92" fmla="*/ 26 w 268"/>
                      <a:gd name="T93" fmla="*/ 12 h 103"/>
                      <a:gd name="T94" fmla="*/ 23 w 268"/>
                      <a:gd name="T95" fmla="*/ 12 h 103"/>
                      <a:gd name="T96" fmla="*/ 21 w 268"/>
                      <a:gd name="T97" fmla="*/ 11 h 103"/>
                      <a:gd name="T98" fmla="*/ 18 w 268"/>
                      <a:gd name="T99" fmla="*/ 10 h 103"/>
                      <a:gd name="T100" fmla="*/ 16 w 268"/>
                      <a:gd name="T101" fmla="*/ 9 h 103"/>
                      <a:gd name="T102" fmla="*/ 13 w 268"/>
                      <a:gd name="T103" fmla="*/ 8 h 103"/>
                      <a:gd name="T104" fmla="*/ 10 w 268"/>
                      <a:gd name="T105" fmla="*/ 6 h 103"/>
                      <a:gd name="T106" fmla="*/ 7 w 268"/>
                      <a:gd name="T107" fmla="*/ 4 h 103"/>
                      <a:gd name="T108" fmla="*/ 4 w 268"/>
                      <a:gd name="T109" fmla="*/ 2 h 103"/>
                      <a:gd name="T110" fmla="*/ 2 w 268"/>
                      <a:gd name="T111" fmla="*/ 1 h 103"/>
                      <a:gd name="T112" fmla="*/ 1 w 268"/>
                      <a:gd name="T113" fmla="*/ 0 h 103"/>
                      <a:gd name="T114" fmla="*/ 0 w 268"/>
                      <a:gd name="T115" fmla="*/ 0 h 103"/>
                      <a:gd name="T116" fmla="*/ 1 w 268"/>
                      <a:gd name="T117" fmla="*/ 9 h 1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68" h="103">
                        <a:moveTo>
                          <a:pt x="3" y="28"/>
                        </a:moveTo>
                        <a:lnTo>
                          <a:pt x="3" y="30"/>
                        </a:lnTo>
                        <a:lnTo>
                          <a:pt x="4" y="37"/>
                        </a:lnTo>
                        <a:lnTo>
                          <a:pt x="7" y="46"/>
                        </a:lnTo>
                        <a:lnTo>
                          <a:pt x="10" y="57"/>
                        </a:lnTo>
                        <a:lnTo>
                          <a:pt x="16" y="69"/>
                        </a:lnTo>
                        <a:lnTo>
                          <a:pt x="24" y="80"/>
                        </a:lnTo>
                        <a:lnTo>
                          <a:pt x="33" y="90"/>
                        </a:lnTo>
                        <a:lnTo>
                          <a:pt x="45" y="98"/>
                        </a:lnTo>
                        <a:lnTo>
                          <a:pt x="58" y="102"/>
                        </a:lnTo>
                        <a:lnTo>
                          <a:pt x="71" y="103"/>
                        </a:lnTo>
                        <a:lnTo>
                          <a:pt x="82" y="103"/>
                        </a:lnTo>
                        <a:lnTo>
                          <a:pt x="92" y="101"/>
                        </a:lnTo>
                        <a:lnTo>
                          <a:pt x="102" y="99"/>
                        </a:lnTo>
                        <a:lnTo>
                          <a:pt x="109" y="96"/>
                        </a:lnTo>
                        <a:lnTo>
                          <a:pt x="114" y="94"/>
                        </a:lnTo>
                        <a:lnTo>
                          <a:pt x="118" y="91"/>
                        </a:lnTo>
                        <a:lnTo>
                          <a:pt x="126" y="88"/>
                        </a:lnTo>
                        <a:lnTo>
                          <a:pt x="140" y="81"/>
                        </a:lnTo>
                        <a:lnTo>
                          <a:pt x="161" y="72"/>
                        </a:lnTo>
                        <a:lnTo>
                          <a:pt x="183" y="61"/>
                        </a:lnTo>
                        <a:lnTo>
                          <a:pt x="204" y="50"/>
                        </a:lnTo>
                        <a:lnTo>
                          <a:pt x="223" y="41"/>
                        </a:lnTo>
                        <a:lnTo>
                          <a:pt x="235" y="35"/>
                        </a:lnTo>
                        <a:lnTo>
                          <a:pt x="240" y="33"/>
                        </a:lnTo>
                        <a:lnTo>
                          <a:pt x="268" y="19"/>
                        </a:lnTo>
                        <a:lnTo>
                          <a:pt x="266" y="19"/>
                        </a:lnTo>
                        <a:lnTo>
                          <a:pt x="259" y="20"/>
                        </a:lnTo>
                        <a:lnTo>
                          <a:pt x="250" y="22"/>
                        </a:lnTo>
                        <a:lnTo>
                          <a:pt x="239" y="23"/>
                        </a:lnTo>
                        <a:lnTo>
                          <a:pt x="226" y="25"/>
                        </a:lnTo>
                        <a:lnTo>
                          <a:pt x="213" y="27"/>
                        </a:lnTo>
                        <a:lnTo>
                          <a:pt x="201" y="28"/>
                        </a:lnTo>
                        <a:lnTo>
                          <a:pt x="191" y="28"/>
                        </a:lnTo>
                        <a:lnTo>
                          <a:pt x="182" y="28"/>
                        </a:lnTo>
                        <a:lnTo>
                          <a:pt x="172" y="28"/>
                        </a:lnTo>
                        <a:lnTo>
                          <a:pt x="162" y="29"/>
                        </a:lnTo>
                        <a:lnTo>
                          <a:pt x="153" y="30"/>
                        </a:lnTo>
                        <a:lnTo>
                          <a:pt x="143" y="31"/>
                        </a:lnTo>
                        <a:lnTo>
                          <a:pt x="133" y="31"/>
                        </a:lnTo>
                        <a:lnTo>
                          <a:pt x="125" y="32"/>
                        </a:lnTo>
                        <a:lnTo>
                          <a:pt x="118" y="33"/>
                        </a:lnTo>
                        <a:lnTo>
                          <a:pt x="111" y="34"/>
                        </a:lnTo>
                        <a:lnTo>
                          <a:pt x="104" y="35"/>
                        </a:lnTo>
                        <a:lnTo>
                          <a:pt x="95" y="36"/>
                        </a:lnTo>
                        <a:lnTo>
                          <a:pt x="86" y="36"/>
                        </a:lnTo>
                        <a:lnTo>
                          <a:pt x="78" y="36"/>
                        </a:lnTo>
                        <a:lnTo>
                          <a:pt x="70" y="35"/>
                        </a:lnTo>
                        <a:lnTo>
                          <a:pt x="62" y="34"/>
                        </a:lnTo>
                        <a:lnTo>
                          <a:pt x="54" y="31"/>
                        </a:lnTo>
                        <a:lnTo>
                          <a:pt x="47" y="27"/>
                        </a:lnTo>
                        <a:lnTo>
                          <a:pt x="38" y="23"/>
                        </a:lnTo>
                        <a:lnTo>
                          <a:pt x="29" y="18"/>
                        </a:lnTo>
                        <a:lnTo>
                          <a:pt x="21" y="12"/>
                        </a:lnTo>
                        <a:lnTo>
                          <a:pt x="12" y="7"/>
                        </a:lnTo>
                        <a:lnTo>
                          <a:pt x="6" y="3"/>
                        </a:lnTo>
                        <a:lnTo>
                          <a:pt x="2" y="1"/>
                        </a:lnTo>
                        <a:lnTo>
                          <a:pt x="0" y="0"/>
                        </a:lnTo>
                        <a:lnTo>
                          <a:pt x="3" y="28"/>
                        </a:lnTo>
                        <a:close/>
                      </a:path>
                    </a:pathLst>
                  </a:custGeom>
                  <a:solidFill>
                    <a:srgbClr val="5B2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0" name="Freeform 310"/>
                  <p:cNvSpPr>
                    <a:spLocks/>
                  </p:cNvSpPr>
                  <p:nvPr/>
                </p:nvSpPr>
                <p:spPr bwMode="auto">
                  <a:xfrm>
                    <a:off x="3096" y="2717"/>
                    <a:ext cx="39" cy="242"/>
                  </a:xfrm>
                  <a:custGeom>
                    <a:avLst/>
                    <a:gdLst>
                      <a:gd name="T0" fmla="*/ 0 w 118"/>
                      <a:gd name="T1" fmla="*/ 4 h 726"/>
                      <a:gd name="T2" fmla="*/ 0 w 118"/>
                      <a:gd name="T3" fmla="*/ 8 h 726"/>
                      <a:gd name="T4" fmla="*/ 0 w 118"/>
                      <a:gd name="T5" fmla="*/ 18 h 726"/>
                      <a:gd name="T6" fmla="*/ 1 w 118"/>
                      <a:gd name="T7" fmla="*/ 33 h 726"/>
                      <a:gd name="T8" fmla="*/ 3 w 118"/>
                      <a:gd name="T9" fmla="*/ 53 h 726"/>
                      <a:gd name="T10" fmla="*/ 6 w 118"/>
                      <a:gd name="T11" fmla="*/ 77 h 726"/>
                      <a:gd name="T12" fmla="*/ 10 w 118"/>
                      <a:gd name="T13" fmla="*/ 102 h 726"/>
                      <a:gd name="T14" fmla="*/ 16 w 118"/>
                      <a:gd name="T15" fmla="*/ 130 h 726"/>
                      <a:gd name="T16" fmla="*/ 23 w 118"/>
                      <a:gd name="T17" fmla="*/ 158 h 726"/>
                      <a:gd name="T18" fmla="*/ 23 w 118"/>
                      <a:gd name="T19" fmla="*/ 161 h 726"/>
                      <a:gd name="T20" fmla="*/ 26 w 118"/>
                      <a:gd name="T21" fmla="*/ 170 h 726"/>
                      <a:gd name="T22" fmla="*/ 28 w 118"/>
                      <a:gd name="T23" fmla="*/ 183 h 726"/>
                      <a:gd name="T24" fmla="*/ 31 w 118"/>
                      <a:gd name="T25" fmla="*/ 197 h 726"/>
                      <a:gd name="T26" fmla="*/ 34 w 118"/>
                      <a:gd name="T27" fmla="*/ 212 h 726"/>
                      <a:gd name="T28" fmla="*/ 37 w 118"/>
                      <a:gd name="T29" fmla="*/ 226 h 726"/>
                      <a:gd name="T30" fmla="*/ 39 w 118"/>
                      <a:gd name="T31" fmla="*/ 236 h 726"/>
                      <a:gd name="T32" fmla="*/ 39 w 118"/>
                      <a:gd name="T33" fmla="*/ 242 h 726"/>
                      <a:gd name="T34" fmla="*/ 39 w 118"/>
                      <a:gd name="T35" fmla="*/ 235 h 726"/>
                      <a:gd name="T36" fmla="*/ 38 w 118"/>
                      <a:gd name="T37" fmla="*/ 218 h 726"/>
                      <a:gd name="T38" fmla="*/ 36 w 118"/>
                      <a:gd name="T39" fmla="*/ 198 h 726"/>
                      <a:gd name="T40" fmla="*/ 34 w 118"/>
                      <a:gd name="T41" fmla="*/ 181 h 726"/>
                      <a:gd name="T42" fmla="*/ 32 w 118"/>
                      <a:gd name="T43" fmla="*/ 173 h 726"/>
                      <a:gd name="T44" fmla="*/ 29 w 118"/>
                      <a:gd name="T45" fmla="*/ 162 h 726"/>
                      <a:gd name="T46" fmla="*/ 26 w 118"/>
                      <a:gd name="T47" fmla="*/ 148 h 726"/>
                      <a:gd name="T48" fmla="*/ 23 w 118"/>
                      <a:gd name="T49" fmla="*/ 134 h 726"/>
                      <a:gd name="T50" fmla="*/ 20 w 118"/>
                      <a:gd name="T51" fmla="*/ 121 h 726"/>
                      <a:gd name="T52" fmla="*/ 18 w 118"/>
                      <a:gd name="T53" fmla="*/ 110 h 726"/>
                      <a:gd name="T54" fmla="*/ 17 w 118"/>
                      <a:gd name="T55" fmla="*/ 102 h 726"/>
                      <a:gd name="T56" fmla="*/ 16 w 118"/>
                      <a:gd name="T57" fmla="*/ 99 h 726"/>
                      <a:gd name="T58" fmla="*/ 4 w 118"/>
                      <a:gd name="T59" fmla="*/ 3 h 726"/>
                      <a:gd name="T60" fmla="*/ 4 w 118"/>
                      <a:gd name="T61" fmla="*/ 2 h 726"/>
                      <a:gd name="T62" fmla="*/ 2 w 118"/>
                      <a:gd name="T63" fmla="*/ 0 h 726"/>
                      <a:gd name="T64" fmla="*/ 1 w 118"/>
                      <a:gd name="T65" fmla="*/ 0 h 726"/>
                      <a:gd name="T66" fmla="*/ 0 w 118"/>
                      <a:gd name="T67" fmla="*/ 4 h 7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8" h="726">
                        <a:moveTo>
                          <a:pt x="0" y="13"/>
                        </a:moveTo>
                        <a:lnTo>
                          <a:pt x="0" y="23"/>
                        </a:lnTo>
                        <a:lnTo>
                          <a:pt x="1" y="53"/>
                        </a:lnTo>
                        <a:lnTo>
                          <a:pt x="4" y="99"/>
                        </a:lnTo>
                        <a:lnTo>
                          <a:pt x="9" y="159"/>
                        </a:lnTo>
                        <a:lnTo>
                          <a:pt x="17" y="230"/>
                        </a:lnTo>
                        <a:lnTo>
                          <a:pt x="29" y="307"/>
                        </a:lnTo>
                        <a:lnTo>
                          <a:pt x="47" y="390"/>
                        </a:lnTo>
                        <a:lnTo>
                          <a:pt x="69" y="474"/>
                        </a:lnTo>
                        <a:lnTo>
                          <a:pt x="71" y="484"/>
                        </a:lnTo>
                        <a:lnTo>
                          <a:pt x="78" y="510"/>
                        </a:lnTo>
                        <a:lnTo>
                          <a:pt x="86" y="548"/>
                        </a:lnTo>
                        <a:lnTo>
                          <a:pt x="95" y="592"/>
                        </a:lnTo>
                        <a:lnTo>
                          <a:pt x="103" y="637"/>
                        </a:lnTo>
                        <a:lnTo>
                          <a:pt x="111" y="678"/>
                        </a:lnTo>
                        <a:lnTo>
                          <a:pt x="117" y="709"/>
                        </a:lnTo>
                        <a:lnTo>
                          <a:pt x="118" y="726"/>
                        </a:lnTo>
                        <a:lnTo>
                          <a:pt x="117" y="705"/>
                        </a:lnTo>
                        <a:lnTo>
                          <a:pt x="114" y="654"/>
                        </a:lnTo>
                        <a:lnTo>
                          <a:pt x="109" y="593"/>
                        </a:lnTo>
                        <a:lnTo>
                          <a:pt x="102" y="544"/>
                        </a:lnTo>
                        <a:lnTo>
                          <a:pt x="96" y="519"/>
                        </a:lnTo>
                        <a:lnTo>
                          <a:pt x="89" y="485"/>
                        </a:lnTo>
                        <a:lnTo>
                          <a:pt x="80" y="445"/>
                        </a:lnTo>
                        <a:lnTo>
                          <a:pt x="70" y="403"/>
                        </a:lnTo>
                        <a:lnTo>
                          <a:pt x="62" y="363"/>
                        </a:lnTo>
                        <a:lnTo>
                          <a:pt x="55" y="330"/>
                        </a:lnTo>
                        <a:lnTo>
                          <a:pt x="50" y="307"/>
                        </a:lnTo>
                        <a:lnTo>
                          <a:pt x="48" y="298"/>
                        </a:lnTo>
                        <a:lnTo>
                          <a:pt x="12" y="10"/>
                        </a:lnTo>
                        <a:lnTo>
                          <a:pt x="11" y="6"/>
                        </a:lnTo>
                        <a:lnTo>
                          <a:pt x="7" y="0"/>
                        </a:lnTo>
                        <a:lnTo>
                          <a:pt x="3" y="0"/>
                        </a:lnTo>
                        <a:lnTo>
                          <a:pt x="0" y="13"/>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1" name="Freeform 311"/>
                  <p:cNvSpPr>
                    <a:spLocks/>
                  </p:cNvSpPr>
                  <p:nvPr/>
                </p:nvSpPr>
                <p:spPr bwMode="auto">
                  <a:xfrm>
                    <a:off x="3419" y="2670"/>
                    <a:ext cx="251" cy="63"/>
                  </a:xfrm>
                  <a:custGeom>
                    <a:avLst/>
                    <a:gdLst>
                      <a:gd name="T0" fmla="*/ 1 w 752"/>
                      <a:gd name="T1" fmla="*/ 0 h 190"/>
                      <a:gd name="T2" fmla="*/ 0 w 752"/>
                      <a:gd name="T3" fmla="*/ 3 h 190"/>
                      <a:gd name="T4" fmla="*/ 2 w 752"/>
                      <a:gd name="T5" fmla="*/ 6 h 190"/>
                      <a:gd name="T6" fmla="*/ 11 w 752"/>
                      <a:gd name="T7" fmla="*/ 7 h 190"/>
                      <a:gd name="T8" fmla="*/ 23 w 752"/>
                      <a:gd name="T9" fmla="*/ 9 h 190"/>
                      <a:gd name="T10" fmla="*/ 34 w 752"/>
                      <a:gd name="T11" fmla="*/ 11 h 190"/>
                      <a:gd name="T12" fmla="*/ 41 w 752"/>
                      <a:gd name="T13" fmla="*/ 12 h 190"/>
                      <a:gd name="T14" fmla="*/ 49 w 752"/>
                      <a:gd name="T15" fmla="*/ 13 h 190"/>
                      <a:gd name="T16" fmla="*/ 62 w 752"/>
                      <a:gd name="T17" fmla="*/ 16 h 190"/>
                      <a:gd name="T18" fmla="*/ 77 w 752"/>
                      <a:gd name="T19" fmla="*/ 20 h 190"/>
                      <a:gd name="T20" fmla="*/ 93 w 752"/>
                      <a:gd name="T21" fmla="*/ 24 h 190"/>
                      <a:gd name="T22" fmla="*/ 108 w 752"/>
                      <a:gd name="T23" fmla="*/ 28 h 190"/>
                      <a:gd name="T24" fmla="*/ 123 w 752"/>
                      <a:gd name="T25" fmla="*/ 31 h 190"/>
                      <a:gd name="T26" fmla="*/ 134 w 752"/>
                      <a:gd name="T27" fmla="*/ 34 h 190"/>
                      <a:gd name="T28" fmla="*/ 142 w 752"/>
                      <a:gd name="T29" fmla="*/ 36 h 190"/>
                      <a:gd name="T30" fmla="*/ 152 w 752"/>
                      <a:gd name="T31" fmla="*/ 39 h 190"/>
                      <a:gd name="T32" fmla="*/ 165 w 752"/>
                      <a:gd name="T33" fmla="*/ 42 h 190"/>
                      <a:gd name="T34" fmla="*/ 179 w 752"/>
                      <a:gd name="T35" fmla="*/ 46 h 190"/>
                      <a:gd name="T36" fmla="*/ 193 w 752"/>
                      <a:gd name="T37" fmla="*/ 50 h 190"/>
                      <a:gd name="T38" fmla="*/ 206 w 752"/>
                      <a:gd name="T39" fmla="*/ 53 h 190"/>
                      <a:gd name="T40" fmla="*/ 216 w 752"/>
                      <a:gd name="T41" fmla="*/ 55 h 190"/>
                      <a:gd name="T42" fmla="*/ 223 w 752"/>
                      <a:gd name="T43" fmla="*/ 57 h 190"/>
                      <a:gd name="T44" fmla="*/ 227 w 752"/>
                      <a:gd name="T45" fmla="*/ 58 h 190"/>
                      <a:gd name="T46" fmla="*/ 234 w 752"/>
                      <a:gd name="T47" fmla="*/ 60 h 190"/>
                      <a:gd name="T48" fmla="*/ 243 w 752"/>
                      <a:gd name="T49" fmla="*/ 62 h 190"/>
                      <a:gd name="T50" fmla="*/ 249 w 752"/>
                      <a:gd name="T51" fmla="*/ 63 h 190"/>
                      <a:gd name="T52" fmla="*/ 251 w 752"/>
                      <a:gd name="T53" fmla="*/ 61 h 190"/>
                      <a:gd name="T54" fmla="*/ 248 w 752"/>
                      <a:gd name="T55" fmla="*/ 59 h 190"/>
                      <a:gd name="T56" fmla="*/ 244 w 752"/>
                      <a:gd name="T57" fmla="*/ 57 h 190"/>
                      <a:gd name="T58" fmla="*/ 241 w 752"/>
                      <a:gd name="T59" fmla="*/ 56 h 190"/>
                      <a:gd name="T60" fmla="*/ 240 w 752"/>
                      <a:gd name="T61" fmla="*/ 55 h 190"/>
                      <a:gd name="T62" fmla="*/ 234 w 752"/>
                      <a:gd name="T63" fmla="*/ 54 h 190"/>
                      <a:gd name="T64" fmla="*/ 226 w 752"/>
                      <a:gd name="T65" fmla="*/ 52 h 190"/>
                      <a:gd name="T66" fmla="*/ 217 w 752"/>
                      <a:gd name="T67" fmla="*/ 50 h 190"/>
                      <a:gd name="T68" fmla="*/ 212 w 752"/>
                      <a:gd name="T69" fmla="*/ 49 h 190"/>
                      <a:gd name="T70" fmla="*/ 204 w 752"/>
                      <a:gd name="T71" fmla="*/ 48 h 190"/>
                      <a:gd name="T72" fmla="*/ 192 w 752"/>
                      <a:gd name="T73" fmla="*/ 45 h 190"/>
                      <a:gd name="T74" fmla="*/ 179 w 752"/>
                      <a:gd name="T75" fmla="*/ 42 h 190"/>
                      <a:gd name="T76" fmla="*/ 165 w 752"/>
                      <a:gd name="T77" fmla="*/ 38 h 190"/>
                      <a:gd name="T78" fmla="*/ 151 w 752"/>
                      <a:gd name="T79" fmla="*/ 34 h 190"/>
                      <a:gd name="T80" fmla="*/ 140 w 752"/>
                      <a:gd name="T81" fmla="*/ 31 h 190"/>
                      <a:gd name="T82" fmla="*/ 132 w 752"/>
                      <a:gd name="T83" fmla="*/ 29 h 190"/>
                      <a:gd name="T84" fmla="*/ 128 w 752"/>
                      <a:gd name="T85" fmla="*/ 28 h 190"/>
                      <a:gd name="T86" fmla="*/ 117 w 752"/>
                      <a:gd name="T87" fmla="*/ 25 h 190"/>
                      <a:gd name="T88" fmla="*/ 101 w 752"/>
                      <a:gd name="T89" fmla="*/ 21 h 190"/>
                      <a:gd name="T90" fmla="*/ 82 w 752"/>
                      <a:gd name="T91" fmla="*/ 16 h 190"/>
                      <a:gd name="T92" fmla="*/ 61 w 752"/>
                      <a:gd name="T93" fmla="*/ 11 h 190"/>
                      <a:gd name="T94" fmla="*/ 40 w 752"/>
                      <a:gd name="T95" fmla="*/ 6 h 190"/>
                      <a:gd name="T96" fmla="*/ 21 w 752"/>
                      <a:gd name="T97" fmla="*/ 2 h 190"/>
                      <a:gd name="T98" fmla="*/ 7 w 752"/>
                      <a:gd name="T99" fmla="*/ 0 h 19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52" h="190">
                        <a:moveTo>
                          <a:pt x="4" y="0"/>
                        </a:moveTo>
                        <a:lnTo>
                          <a:pt x="3" y="1"/>
                        </a:lnTo>
                        <a:lnTo>
                          <a:pt x="1" y="5"/>
                        </a:lnTo>
                        <a:lnTo>
                          <a:pt x="0" y="10"/>
                        </a:lnTo>
                        <a:lnTo>
                          <a:pt x="3" y="16"/>
                        </a:lnTo>
                        <a:lnTo>
                          <a:pt x="7" y="17"/>
                        </a:lnTo>
                        <a:lnTo>
                          <a:pt x="16" y="19"/>
                        </a:lnTo>
                        <a:lnTo>
                          <a:pt x="32" y="22"/>
                        </a:lnTo>
                        <a:lnTo>
                          <a:pt x="49" y="25"/>
                        </a:lnTo>
                        <a:lnTo>
                          <a:pt x="68" y="28"/>
                        </a:lnTo>
                        <a:lnTo>
                          <a:pt x="86" y="31"/>
                        </a:lnTo>
                        <a:lnTo>
                          <a:pt x="102" y="33"/>
                        </a:lnTo>
                        <a:lnTo>
                          <a:pt x="115" y="34"/>
                        </a:lnTo>
                        <a:lnTo>
                          <a:pt x="122" y="35"/>
                        </a:lnTo>
                        <a:lnTo>
                          <a:pt x="133" y="37"/>
                        </a:lnTo>
                        <a:lnTo>
                          <a:pt x="148" y="40"/>
                        </a:lnTo>
                        <a:lnTo>
                          <a:pt x="165" y="43"/>
                        </a:lnTo>
                        <a:lnTo>
                          <a:pt x="185" y="48"/>
                        </a:lnTo>
                        <a:lnTo>
                          <a:pt x="207" y="54"/>
                        </a:lnTo>
                        <a:lnTo>
                          <a:pt x="230" y="59"/>
                        </a:lnTo>
                        <a:lnTo>
                          <a:pt x="254" y="65"/>
                        </a:lnTo>
                        <a:lnTo>
                          <a:pt x="278" y="71"/>
                        </a:lnTo>
                        <a:lnTo>
                          <a:pt x="302" y="77"/>
                        </a:lnTo>
                        <a:lnTo>
                          <a:pt x="325" y="83"/>
                        </a:lnTo>
                        <a:lnTo>
                          <a:pt x="348" y="88"/>
                        </a:lnTo>
                        <a:lnTo>
                          <a:pt x="368" y="94"/>
                        </a:lnTo>
                        <a:lnTo>
                          <a:pt x="385" y="99"/>
                        </a:lnTo>
                        <a:lnTo>
                          <a:pt x="401" y="103"/>
                        </a:lnTo>
                        <a:lnTo>
                          <a:pt x="413" y="106"/>
                        </a:lnTo>
                        <a:lnTo>
                          <a:pt x="424" y="109"/>
                        </a:lnTo>
                        <a:lnTo>
                          <a:pt x="439" y="113"/>
                        </a:lnTo>
                        <a:lnTo>
                          <a:pt x="456" y="117"/>
                        </a:lnTo>
                        <a:lnTo>
                          <a:pt x="475" y="122"/>
                        </a:lnTo>
                        <a:lnTo>
                          <a:pt x="494" y="127"/>
                        </a:lnTo>
                        <a:lnTo>
                          <a:pt x="515" y="134"/>
                        </a:lnTo>
                        <a:lnTo>
                          <a:pt x="536" y="139"/>
                        </a:lnTo>
                        <a:lnTo>
                          <a:pt x="558" y="145"/>
                        </a:lnTo>
                        <a:lnTo>
                          <a:pt x="578" y="150"/>
                        </a:lnTo>
                        <a:lnTo>
                          <a:pt x="598" y="155"/>
                        </a:lnTo>
                        <a:lnTo>
                          <a:pt x="616" y="160"/>
                        </a:lnTo>
                        <a:lnTo>
                          <a:pt x="634" y="164"/>
                        </a:lnTo>
                        <a:lnTo>
                          <a:pt x="648" y="167"/>
                        </a:lnTo>
                        <a:lnTo>
                          <a:pt x="659" y="171"/>
                        </a:lnTo>
                        <a:lnTo>
                          <a:pt x="667" y="172"/>
                        </a:lnTo>
                        <a:lnTo>
                          <a:pt x="673" y="173"/>
                        </a:lnTo>
                        <a:lnTo>
                          <a:pt x="680" y="174"/>
                        </a:lnTo>
                        <a:lnTo>
                          <a:pt x="690" y="177"/>
                        </a:lnTo>
                        <a:lnTo>
                          <a:pt x="702" y="181"/>
                        </a:lnTo>
                        <a:lnTo>
                          <a:pt x="715" y="184"/>
                        </a:lnTo>
                        <a:lnTo>
                          <a:pt x="727" y="187"/>
                        </a:lnTo>
                        <a:lnTo>
                          <a:pt x="738" y="190"/>
                        </a:lnTo>
                        <a:lnTo>
                          <a:pt x="746" y="190"/>
                        </a:lnTo>
                        <a:lnTo>
                          <a:pt x="751" y="188"/>
                        </a:lnTo>
                        <a:lnTo>
                          <a:pt x="752" y="185"/>
                        </a:lnTo>
                        <a:lnTo>
                          <a:pt x="749" y="181"/>
                        </a:lnTo>
                        <a:lnTo>
                          <a:pt x="744" y="178"/>
                        </a:lnTo>
                        <a:lnTo>
                          <a:pt x="738" y="175"/>
                        </a:lnTo>
                        <a:lnTo>
                          <a:pt x="732" y="173"/>
                        </a:lnTo>
                        <a:lnTo>
                          <a:pt x="727" y="171"/>
                        </a:lnTo>
                        <a:lnTo>
                          <a:pt x="723" y="168"/>
                        </a:lnTo>
                        <a:lnTo>
                          <a:pt x="721" y="168"/>
                        </a:lnTo>
                        <a:lnTo>
                          <a:pt x="719" y="167"/>
                        </a:lnTo>
                        <a:lnTo>
                          <a:pt x="712" y="165"/>
                        </a:lnTo>
                        <a:lnTo>
                          <a:pt x="701" y="163"/>
                        </a:lnTo>
                        <a:lnTo>
                          <a:pt x="690" y="159"/>
                        </a:lnTo>
                        <a:lnTo>
                          <a:pt x="677" y="156"/>
                        </a:lnTo>
                        <a:lnTo>
                          <a:pt x="662" y="153"/>
                        </a:lnTo>
                        <a:lnTo>
                          <a:pt x="650" y="151"/>
                        </a:lnTo>
                        <a:lnTo>
                          <a:pt x="640" y="150"/>
                        </a:lnTo>
                        <a:lnTo>
                          <a:pt x="634" y="149"/>
                        </a:lnTo>
                        <a:lnTo>
                          <a:pt x="623" y="148"/>
                        </a:lnTo>
                        <a:lnTo>
                          <a:pt x="610" y="145"/>
                        </a:lnTo>
                        <a:lnTo>
                          <a:pt x="594" y="141"/>
                        </a:lnTo>
                        <a:lnTo>
                          <a:pt x="576" y="137"/>
                        </a:lnTo>
                        <a:lnTo>
                          <a:pt x="557" y="132"/>
                        </a:lnTo>
                        <a:lnTo>
                          <a:pt x="536" y="126"/>
                        </a:lnTo>
                        <a:lnTo>
                          <a:pt x="515" y="121"/>
                        </a:lnTo>
                        <a:lnTo>
                          <a:pt x="493" y="115"/>
                        </a:lnTo>
                        <a:lnTo>
                          <a:pt x="473" y="110"/>
                        </a:lnTo>
                        <a:lnTo>
                          <a:pt x="453" y="104"/>
                        </a:lnTo>
                        <a:lnTo>
                          <a:pt x="436" y="100"/>
                        </a:lnTo>
                        <a:lnTo>
                          <a:pt x="419" y="95"/>
                        </a:lnTo>
                        <a:lnTo>
                          <a:pt x="406" y="91"/>
                        </a:lnTo>
                        <a:lnTo>
                          <a:pt x="396" y="88"/>
                        </a:lnTo>
                        <a:lnTo>
                          <a:pt x="390" y="86"/>
                        </a:lnTo>
                        <a:lnTo>
                          <a:pt x="382" y="84"/>
                        </a:lnTo>
                        <a:lnTo>
                          <a:pt x="369" y="81"/>
                        </a:lnTo>
                        <a:lnTo>
                          <a:pt x="352" y="76"/>
                        </a:lnTo>
                        <a:lnTo>
                          <a:pt x="330" y="70"/>
                        </a:lnTo>
                        <a:lnTo>
                          <a:pt x="304" y="64"/>
                        </a:lnTo>
                        <a:lnTo>
                          <a:pt x="277" y="57"/>
                        </a:lnTo>
                        <a:lnTo>
                          <a:pt x="246" y="48"/>
                        </a:lnTo>
                        <a:lnTo>
                          <a:pt x="215" y="41"/>
                        </a:lnTo>
                        <a:lnTo>
                          <a:pt x="183" y="33"/>
                        </a:lnTo>
                        <a:lnTo>
                          <a:pt x="152" y="26"/>
                        </a:lnTo>
                        <a:lnTo>
                          <a:pt x="121" y="19"/>
                        </a:lnTo>
                        <a:lnTo>
                          <a:pt x="91" y="12"/>
                        </a:lnTo>
                        <a:lnTo>
                          <a:pt x="64" y="7"/>
                        </a:lnTo>
                        <a:lnTo>
                          <a:pt x="41" y="3"/>
                        </a:lnTo>
                        <a:lnTo>
                          <a:pt x="20" y="1"/>
                        </a:lnTo>
                        <a:lnTo>
                          <a:pt x="4" y="0"/>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2" name="Freeform 312"/>
                  <p:cNvSpPr>
                    <a:spLocks/>
                  </p:cNvSpPr>
                  <p:nvPr/>
                </p:nvSpPr>
                <p:spPr bwMode="auto">
                  <a:xfrm>
                    <a:off x="3424" y="2737"/>
                    <a:ext cx="260" cy="86"/>
                  </a:xfrm>
                  <a:custGeom>
                    <a:avLst/>
                    <a:gdLst>
                      <a:gd name="T0" fmla="*/ 2 w 779"/>
                      <a:gd name="T1" fmla="*/ 1 h 257"/>
                      <a:gd name="T2" fmla="*/ 12 w 779"/>
                      <a:gd name="T3" fmla="*/ 11 h 257"/>
                      <a:gd name="T4" fmla="*/ 28 w 779"/>
                      <a:gd name="T5" fmla="*/ 26 h 257"/>
                      <a:gd name="T6" fmla="*/ 43 w 779"/>
                      <a:gd name="T7" fmla="*/ 43 h 257"/>
                      <a:gd name="T8" fmla="*/ 50 w 779"/>
                      <a:gd name="T9" fmla="*/ 54 h 257"/>
                      <a:gd name="T10" fmla="*/ 56 w 779"/>
                      <a:gd name="T11" fmla="*/ 61 h 257"/>
                      <a:gd name="T12" fmla="*/ 65 w 779"/>
                      <a:gd name="T13" fmla="*/ 68 h 257"/>
                      <a:gd name="T14" fmla="*/ 75 w 779"/>
                      <a:gd name="T15" fmla="*/ 74 h 257"/>
                      <a:gd name="T16" fmla="*/ 86 w 779"/>
                      <a:gd name="T17" fmla="*/ 78 h 257"/>
                      <a:gd name="T18" fmla="*/ 99 w 779"/>
                      <a:gd name="T19" fmla="*/ 81 h 257"/>
                      <a:gd name="T20" fmla="*/ 112 w 779"/>
                      <a:gd name="T21" fmla="*/ 81 h 257"/>
                      <a:gd name="T22" fmla="*/ 125 w 779"/>
                      <a:gd name="T23" fmla="*/ 78 h 257"/>
                      <a:gd name="T24" fmla="*/ 133 w 779"/>
                      <a:gd name="T25" fmla="*/ 76 h 257"/>
                      <a:gd name="T26" fmla="*/ 137 w 779"/>
                      <a:gd name="T27" fmla="*/ 73 h 257"/>
                      <a:gd name="T28" fmla="*/ 146 w 779"/>
                      <a:gd name="T29" fmla="*/ 68 h 257"/>
                      <a:gd name="T30" fmla="*/ 157 w 779"/>
                      <a:gd name="T31" fmla="*/ 62 h 257"/>
                      <a:gd name="T32" fmla="*/ 170 w 779"/>
                      <a:gd name="T33" fmla="*/ 56 h 257"/>
                      <a:gd name="T34" fmla="*/ 183 w 779"/>
                      <a:gd name="T35" fmla="*/ 50 h 257"/>
                      <a:gd name="T36" fmla="*/ 195 w 779"/>
                      <a:gd name="T37" fmla="*/ 45 h 257"/>
                      <a:gd name="T38" fmla="*/ 205 w 779"/>
                      <a:gd name="T39" fmla="*/ 41 h 257"/>
                      <a:gd name="T40" fmla="*/ 210 w 779"/>
                      <a:gd name="T41" fmla="*/ 40 h 257"/>
                      <a:gd name="T42" fmla="*/ 222 w 779"/>
                      <a:gd name="T43" fmla="*/ 36 h 257"/>
                      <a:gd name="T44" fmla="*/ 239 w 779"/>
                      <a:gd name="T45" fmla="*/ 28 h 257"/>
                      <a:gd name="T46" fmla="*/ 254 w 779"/>
                      <a:gd name="T47" fmla="*/ 16 h 257"/>
                      <a:gd name="T48" fmla="*/ 259 w 779"/>
                      <a:gd name="T49" fmla="*/ 10 h 257"/>
                      <a:gd name="T50" fmla="*/ 252 w 779"/>
                      <a:gd name="T51" fmla="*/ 18 h 257"/>
                      <a:gd name="T52" fmla="*/ 239 w 779"/>
                      <a:gd name="T53" fmla="*/ 29 h 257"/>
                      <a:gd name="T54" fmla="*/ 220 w 779"/>
                      <a:gd name="T55" fmla="*/ 40 h 257"/>
                      <a:gd name="T56" fmla="*/ 207 w 779"/>
                      <a:gd name="T57" fmla="*/ 46 h 257"/>
                      <a:gd name="T58" fmla="*/ 204 w 779"/>
                      <a:gd name="T59" fmla="*/ 47 h 257"/>
                      <a:gd name="T60" fmla="*/ 199 w 779"/>
                      <a:gd name="T61" fmla="*/ 48 h 257"/>
                      <a:gd name="T62" fmla="*/ 192 w 779"/>
                      <a:gd name="T63" fmla="*/ 51 h 257"/>
                      <a:gd name="T64" fmla="*/ 182 w 779"/>
                      <a:gd name="T65" fmla="*/ 56 h 257"/>
                      <a:gd name="T66" fmla="*/ 170 w 779"/>
                      <a:gd name="T67" fmla="*/ 61 h 257"/>
                      <a:gd name="T68" fmla="*/ 157 w 779"/>
                      <a:gd name="T69" fmla="*/ 68 h 257"/>
                      <a:gd name="T70" fmla="*/ 142 w 779"/>
                      <a:gd name="T71" fmla="*/ 76 h 257"/>
                      <a:gd name="T72" fmla="*/ 133 w 779"/>
                      <a:gd name="T73" fmla="*/ 81 h 257"/>
                      <a:gd name="T74" fmla="*/ 129 w 779"/>
                      <a:gd name="T75" fmla="*/ 82 h 257"/>
                      <a:gd name="T76" fmla="*/ 121 w 779"/>
                      <a:gd name="T77" fmla="*/ 84 h 257"/>
                      <a:gd name="T78" fmla="*/ 110 w 779"/>
                      <a:gd name="T79" fmla="*/ 86 h 257"/>
                      <a:gd name="T80" fmla="*/ 98 w 779"/>
                      <a:gd name="T81" fmla="*/ 86 h 257"/>
                      <a:gd name="T82" fmla="*/ 83 w 779"/>
                      <a:gd name="T83" fmla="*/ 82 h 257"/>
                      <a:gd name="T84" fmla="*/ 68 w 779"/>
                      <a:gd name="T85" fmla="*/ 75 h 257"/>
                      <a:gd name="T86" fmla="*/ 52 w 779"/>
                      <a:gd name="T87" fmla="*/ 62 h 257"/>
                      <a:gd name="T88" fmla="*/ 45 w 779"/>
                      <a:gd name="T89" fmla="*/ 53 h 257"/>
                      <a:gd name="T90" fmla="*/ 40 w 779"/>
                      <a:gd name="T91" fmla="*/ 47 h 257"/>
                      <a:gd name="T92" fmla="*/ 30 w 779"/>
                      <a:gd name="T93" fmla="*/ 33 h 257"/>
                      <a:gd name="T94" fmla="*/ 12 w 779"/>
                      <a:gd name="T95" fmla="*/ 13 h 2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79" h="257">
                        <a:moveTo>
                          <a:pt x="0" y="0"/>
                        </a:moveTo>
                        <a:lnTo>
                          <a:pt x="5" y="4"/>
                        </a:lnTo>
                        <a:lnTo>
                          <a:pt x="19" y="17"/>
                        </a:lnTo>
                        <a:lnTo>
                          <a:pt x="37" y="34"/>
                        </a:lnTo>
                        <a:lnTo>
                          <a:pt x="61" y="56"/>
                        </a:lnTo>
                        <a:lnTo>
                          <a:pt x="85" y="79"/>
                        </a:lnTo>
                        <a:lnTo>
                          <a:pt x="108" y="105"/>
                        </a:lnTo>
                        <a:lnTo>
                          <a:pt x="128" y="129"/>
                        </a:lnTo>
                        <a:lnTo>
                          <a:pt x="144" y="151"/>
                        </a:lnTo>
                        <a:lnTo>
                          <a:pt x="150" y="161"/>
                        </a:lnTo>
                        <a:lnTo>
                          <a:pt x="159" y="172"/>
                        </a:lnTo>
                        <a:lnTo>
                          <a:pt x="169" y="183"/>
                        </a:lnTo>
                        <a:lnTo>
                          <a:pt x="181" y="193"/>
                        </a:lnTo>
                        <a:lnTo>
                          <a:pt x="194" y="203"/>
                        </a:lnTo>
                        <a:lnTo>
                          <a:pt x="208" y="212"/>
                        </a:lnTo>
                        <a:lnTo>
                          <a:pt x="224" y="220"/>
                        </a:lnTo>
                        <a:lnTo>
                          <a:pt x="241" y="227"/>
                        </a:lnTo>
                        <a:lnTo>
                          <a:pt x="259" y="234"/>
                        </a:lnTo>
                        <a:lnTo>
                          <a:pt x="277" y="238"/>
                        </a:lnTo>
                        <a:lnTo>
                          <a:pt x="296" y="242"/>
                        </a:lnTo>
                        <a:lnTo>
                          <a:pt x="315" y="244"/>
                        </a:lnTo>
                        <a:lnTo>
                          <a:pt x="336" y="243"/>
                        </a:lnTo>
                        <a:lnTo>
                          <a:pt x="355" y="239"/>
                        </a:lnTo>
                        <a:lnTo>
                          <a:pt x="376" y="234"/>
                        </a:lnTo>
                        <a:lnTo>
                          <a:pt x="395" y="227"/>
                        </a:lnTo>
                        <a:lnTo>
                          <a:pt x="397" y="226"/>
                        </a:lnTo>
                        <a:lnTo>
                          <a:pt x="402" y="223"/>
                        </a:lnTo>
                        <a:lnTo>
                          <a:pt x="411" y="218"/>
                        </a:lnTo>
                        <a:lnTo>
                          <a:pt x="424" y="212"/>
                        </a:lnTo>
                        <a:lnTo>
                          <a:pt x="437" y="204"/>
                        </a:lnTo>
                        <a:lnTo>
                          <a:pt x="454" y="195"/>
                        </a:lnTo>
                        <a:lnTo>
                          <a:pt x="471" y="186"/>
                        </a:lnTo>
                        <a:lnTo>
                          <a:pt x="489" y="177"/>
                        </a:lnTo>
                        <a:lnTo>
                          <a:pt x="509" y="167"/>
                        </a:lnTo>
                        <a:lnTo>
                          <a:pt x="528" y="157"/>
                        </a:lnTo>
                        <a:lnTo>
                          <a:pt x="548" y="149"/>
                        </a:lnTo>
                        <a:lnTo>
                          <a:pt x="566" y="141"/>
                        </a:lnTo>
                        <a:lnTo>
                          <a:pt x="583" y="134"/>
                        </a:lnTo>
                        <a:lnTo>
                          <a:pt x="599" y="128"/>
                        </a:lnTo>
                        <a:lnTo>
                          <a:pt x="613" y="124"/>
                        </a:lnTo>
                        <a:lnTo>
                          <a:pt x="624" y="121"/>
                        </a:lnTo>
                        <a:lnTo>
                          <a:pt x="629" y="119"/>
                        </a:lnTo>
                        <a:lnTo>
                          <a:pt x="643" y="115"/>
                        </a:lnTo>
                        <a:lnTo>
                          <a:pt x="664" y="107"/>
                        </a:lnTo>
                        <a:lnTo>
                          <a:pt x="688" y="97"/>
                        </a:lnTo>
                        <a:lnTo>
                          <a:pt x="715" y="83"/>
                        </a:lnTo>
                        <a:lnTo>
                          <a:pt x="740" y="67"/>
                        </a:lnTo>
                        <a:lnTo>
                          <a:pt x="762" y="49"/>
                        </a:lnTo>
                        <a:lnTo>
                          <a:pt x="779" y="27"/>
                        </a:lnTo>
                        <a:lnTo>
                          <a:pt x="777" y="30"/>
                        </a:lnTo>
                        <a:lnTo>
                          <a:pt x="768" y="39"/>
                        </a:lnTo>
                        <a:lnTo>
                          <a:pt x="756" y="53"/>
                        </a:lnTo>
                        <a:lnTo>
                          <a:pt x="740" y="69"/>
                        </a:lnTo>
                        <a:lnTo>
                          <a:pt x="717" y="87"/>
                        </a:lnTo>
                        <a:lnTo>
                          <a:pt x="690" y="105"/>
                        </a:lnTo>
                        <a:lnTo>
                          <a:pt x="658" y="121"/>
                        </a:lnTo>
                        <a:lnTo>
                          <a:pt x="621" y="136"/>
                        </a:lnTo>
                        <a:lnTo>
                          <a:pt x="620" y="136"/>
                        </a:lnTo>
                        <a:lnTo>
                          <a:pt x="617" y="137"/>
                        </a:lnTo>
                        <a:lnTo>
                          <a:pt x="611" y="139"/>
                        </a:lnTo>
                        <a:lnTo>
                          <a:pt x="605" y="141"/>
                        </a:lnTo>
                        <a:lnTo>
                          <a:pt x="596" y="144"/>
                        </a:lnTo>
                        <a:lnTo>
                          <a:pt x="586" y="148"/>
                        </a:lnTo>
                        <a:lnTo>
                          <a:pt x="574" y="153"/>
                        </a:lnTo>
                        <a:lnTo>
                          <a:pt x="560" y="158"/>
                        </a:lnTo>
                        <a:lnTo>
                          <a:pt x="545" y="166"/>
                        </a:lnTo>
                        <a:lnTo>
                          <a:pt x="528" y="173"/>
                        </a:lnTo>
                        <a:lnTo>
                          <a:pt x="510" y="181"/>
                        </a:lnTo>
                        <a:lnTo>
                          <a:pt x="490" y="191"/>
                        </a:lnTo>
                        <a:lnTo>
                          <a:pt x="470" y="202"/>
                        </a:lnTo>
                        <a:lnTo>
                          <a:pt x="448" y="213"/>
                        </a:lnTo>
                        <a:lnTo>
                          <a:pt x="425" y="226"/>
                        </a:lnTo>
                        <a:lnTo>
                          <a:pt x="401" y="239"/>
                        </a:lnTo>
                        <a:lnTo>
                          <a:pt x="399" y="241"/>
                        </a:lnTo>
                        <a:lnTo>
                          <a:pt x="395" y="243"/>
                        </a:lnTo>
                        <a:lnTo>
                          <a:pt x="387" y="246"/>
                        </a:lnTo>
                        <a:lnTo>
                          <a:pt x="377" y="249"/>
                        </a:lnTo>
                        <a:lnTo>
                          <a:pt x="363" y="252"/>
                        </a:lnTo>
                        <a:lnTo>
                          <a:pt x="348" y="255"/>
                        </a:lnTo>
                        <a:lnTo>
                          <a:pt x="330" y="256"/>
                        </a:lnTo>
                        <a:lnTo>
                          <a:pt x="312" y="257"/>
                        </a:lnTo>
                        <a:lnTo>
                          <a:pt x="293" y="256"/>
                        </a:lnTo>
                        <a:lnTo>
                          <a:pt x="271" y="252"/>
                        </a:lnTo>
                        <a:lnTo>
                          <a:pt x="248" y="246"/>
                        </a:lnTo>
                        <a:lnTo>
                          <a:pt x="226" y="236"/>
                        </a:lnTo>
                        <a:lnTo>
                          <a:pt x="203" y="224"/>
                        </a:lnTo>
                        <a:lnTo>
                          <a:pt x="180" y="208"/>
                        </a:lnTo>
                        <a:lnTo>
                          <a:pt x="157" y="186"/>
                        </a:lnTo>
                        <a:lnTo>
                          <a:pt x="135" y="160"/>
                        </a:lnTo>
                        <a:lnTo>
                          <a:pt x="134" y="158"/>
                        </a:lnTo>
                        <a:lnTo>
                          <a:pt x="129" y="151"/>
                        </a:lnTo>
                        <a:lnTo>
                          <a:pt x="121" y="139"/>
                        </a:lnTo>
                        <a:lnTo>
                          <a:pt x="109" y="121"/>
                        </a:lnTo>
                        <a:lnTo>
                          <a:pt x="90" y="99"/>
                        </a:lnTo>
                        <a:lnTo>
                          <a:pt x="68" y="71"/>
                        </a:lnTo>
                        <a:lnTo>
                          <a:pt x="37" y="38"/>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3" name="Freeform 313"/>
                  <p:cNvSpPr>
                    <a:spLocks/>
                  </p:cNvSpPr>
                  <p:nvPr/>
                </p:nvSpPr>
                <p:spPr bwMode="auto">
                  <a:xfrm>
                    <a:off x="3521" y="2780"/>
                    <a:ext cx="12" cy="25"/>
                  </a:xfrm>
                  <a:custGeom>
                    <a:avLst/>
                    <a:gdLst>
                      <a:gd name="T0" fmla="*/ 0 w 38"/>
                      <a:gd name="T1" fmla="*/ 25 h 73"/>
                      <a:gd name="T2" fmla="*/ 1 w 38"/>
                      <a:gd name="T3" fmla="*/ 25 h 73"/>
                      <a:gd name="T4" fmla="*/ 3 w 38"/>
                      <a:gd name="T5" fmla="*/ 23 h 73"/>
                      <a:gd name="T6" fmla="*/ 4 w 38"/>
                      <a:gd name="T7" fmla="*/ 22 h 73"/>
                      <a:gd name="T8" fmla="*/ 7 w 38"/>
                      <a:gd name="T9" fmla="*/ 19 h 73"/>
                      <a:gd name="T10" fmla="*/ 9 w 38"/>
                      <a:gd name="T11" fmla="*/ 16 h 73"/>
                      <a:gd name="T12" fmla="*/ 10 w 38"/>
                      <a:gd name="T13" fmla="*/ 12 h 73"/>
                      <a:gd name="T14" fmla="*/ 10 w 38"/>
                      <a:gd name="T15" fmla="*/ 6 h 73"/>
                      <a:gd name="T16" fmla="*/ 9 w 38"/>
                      <a:gd name="T17" fmla="*/ 0 h 73"/>
                      <a:gd name="T18" fmla="*/ 10 w 38"/>
                      <a:gd name="T19" fmla="*/ 1 h 73"/>
                      <a:gd name="T20" fmla="*/ 11 w 38"/>
                      <a:gd name="T21" fmla="*/ 3 h 73"/>
                      <a:gd name="T22" fmla="*/ 11 w 38"/>
                      <a:gd name="T23" fmla="*/ 7 h 73"/>
                      <a:gd name="T24" fmla="*/ 12 w 38"/>
                      <a:gd name="T25" fmla="*/ 12 h 73"/>
                      <a:gd name="T26" fmla="*/ 11 w 38"/>
                      <a:gd name="T27" fmla="*/ 16 h 73"/>
                      <a:gd name="T28" fmla="*/ 9 w 38"/>
                      <a:gd name="T29" fmla="*/ 20 h 73"/>
                      <a:gd name="T30" fmla="*/ 6 w 38"/>
                      <a:gd name="T31" fmla="*/ 23 h 73"/>
                      <a:gd name="T32" fmla="*/ 0 w 38"/>
                      <a:gd name="T33" fmla="*/ 25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73">
                        <a:moveTo>
                          <a:pt x="0" y="73"/>
                        </a:moveTo>
                        <a:lnTo>
                          <a:pt x="2" y="72"/>
                        </a:lnTo>
                        <a:lnTo>
                          <a:pt x="8" y="68"/>
                        </a:lnTo>
                        <a:lnTo>
                          <a:pt x="14" y="64"/>
                        </a:lnTo>
                        <a:lnTo>
                          <a:pt x="21" y="56"/>
                        </a:lnTo>
                        <a:lnTo>
                          <a:pt x="27" y="47"/>
                        </a:lnTo>
                        <a:lnTo>
                          <a:pt x="32" y="34"/>
                        </a:lnTo>
                        <a:lnTo>
                          <a:pt x="33" y="18"/>
                        </a:lnTo>
                        <a:lnTo>
                          <a:pt x="30" y="0"/>
                        </a:lnTo>
                        <a:lnTo>
                          <a:pt x="31" y="3"/>
                        </a:lnTo>
                        <a:lnTo>
                          <a:pt x="34" y="10"/>
                        </a:lnTo>
                        <a:lnTo>
                          <a:pt x="36" y="21"/>
                        </a:lnTo>
                        <a:lnTo>
                          <a:pt x="38" y="34"/>
                        </a:lnTo>
                        <a:lnTo>
                          <a:pt x="36" y="47"/>
                        </a:lnTo>
                        <a:lnTo>
                          <a:pt x="30" y="58"/>
                        </a:lnTo>
                        <a:lnTo>
                          <a:pt x="19" y="67"/>
                        </a:lnTo>
                        <a:lnTo>
                          <a:pt x="0" y="73"/>
                        </a:lnTo>
                        <a:close/>
                      </a:path>
                    </a:pathLst>
                  </a:custGeom>
                  <a:solidFill>
                    <a:srgbClr val="354F6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4" name="Freeform 314"/>
                  <p:cNvSpPr>
                    <a:spLocks/>
                  </p:cNvSpPr>
                  <p:nvPr/>
                </p:nvSpPr>
                <p:spPr bwMode="auto">
                  <a:xfrm>
                    <a:off x="3511" y="2779"/>
                    <a:ext cx="9" cy="9"/>
                  </a:xfrm>
                  <a:custGeom>
                    <a:avLst/>
                    <a:gdLst>
                      <a:gd name="T0" fmla="*/ 9 w 27"/>
                      <a:gd name="T1" fmla="*/ 4 h 29"/>
                      <a:gd name="T2" fmla="*/ 9 w 27"/>
                      <a:gd name="T3" fmla="*/ 6 h 29"/>
                      <a:gd name="T4" fmla="*/ 8 w 27"/>
                      <a:gd name="T5" fmla="*/ 7 h 29"/>
                      <a:gd name="T6" fmla="*/ 6 w 27"/>
                      <a:gd name="T7" fmla="*/ 9 h 29"/>
                      <a:gd name="T8" fmla="*/ 5 w 27"/>
                      <a:gd name="T9" fmla="*/ 9 h 29"/>
                      <a:gd name="T10" fmla="*/ 3 w 27"/>
                      <a:gd name="T11" fmla="*/ 9 h 29"/>
                      <a:gd name="T12" fmla="*/ 1 w 27"/>
                      <a:gd name="T13" fmla="*/ 7 h 29"/>
                      <a:gd name="T14" fmla="*/ 0 w 27"/>
                      <a:gd name="T15" fmla="*/ 6 h 29"/>
                      <a:gd name="T16" fmla="*/ 0 w 27"/>
                      <a:gd name="T17" fmla="*/ 4 h 29"/>
                      <a:gd name="T18" fmla="*/ 0 w 27"/>
                      <a:gd name="T19" fmla="*/ 2 h 29"/>
                      <a:gd name="T20" fmla="*/ 1 w 27"/>
                      <a:gd name="T21" fmla="*/ 1 h 29"/>
                      <a:gd name="T22" fmla="*/ 3 w 27"/>
                      <a:gd name="T23" fmla="*/ 0 h 29"/>
                      <a:gd name="T24" fmla="*/ 5 w 27"/>
                      <a:gd name="T25" fmla="*/ 0 h 29"/>
                      <a:gd name="T26" fmla="*/ 6 w 27"/>
                      <a:gd name="T27" fmla="*/ 0 h 29"/>
                      <a:gd name="T28" fmla="*/ 8 w 27"/>
                      <a:gd name="T29" fmla="*/ 1 h 29"/>
                      <a:gd name="T30" fmla="*/ 9 w 27"/>
                      <a:gd name="T31" fmla="*/ 2 h 29"/>
                      <a:gd name="T32" fmla="*/ 9 w 27"/>
                      <a:gd name="T33" fmla="*/ 4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9">
                        <a:moveTo>
                          <a:pt x="27" y="14"/>
                        </a:moveTo>
                        <a:lnTo>
                          <a:pt x="26" y="20"/>
                        </a:lnTo>
                        <a:lnTo>
                          <a:pt x="23" y="24"/>
                        </a:lnTo>
                        <a:lnTo>
                          <a:pt x="19" y="28"/>
                        </a:lnTo>
                        <a:lnTo>
                          <a:pt x="14" y="29"/>
                        </a:lnTo>
                        <a:lnTo>
                          <a:pt x="8" y="28"/>
                        </a:lnTo>
                        <a:lnTo>
                          <a:pt x="4" y="24"/>
                        </a:lnTo>
                        <a:lnTo>
                          <a:pt x="1" y="20"/>
                        </a:lnTo>
                        <a:lnTo>
                          <a:pt x="0" y="14"/>
                        </a:lnTo>
                        <a:lnTo>
                          <a:pt x="1" y="8"/>
                        </a:lnTo>
                        <a:lnTo>
                          <a:pt x="4" y="4"/>
                        </a:lnTo>
                        <a:lnTo>
                          <a:pt x="8" y="1"/>
                        </a:lnTo>
                        <a:lnTo>
                          <a:pt x="14" y="0"/>
                        </a:lnTo>
                        <a:lnTo>
                          <a:pt x="19" y="1"/>
                        </a:lnTo>
                        <a:lnTo>
                          <a:pt x="23" y="4"/>
                        </a:lnTo>
                        <a:lnTo>
                          <a:pt x="26" y="8"/>
                        </a:lnTo>
                        <a:lnTo>
                          <a:pt x="27" y="14"/>
                        </a:lnTo>
                        <a:close/>
                      </a:path>
                    </a:pathLst>
                  </a:custGeom>
                  <a:solidFill>
                    <a:srgbClr val="D1DB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5" name="Freeform 315"/>
                  <p:cNvSpPr>
                    <a:spLocks/>
                  </p:cNvSpPr>
                  <p:nvPr/>
                </p:nvSpPr>
                <p:spPr bwMode="auto">
                  <a:xfrm>
                    <a:off x="3354" y="2657"/>
                    <a:ext cx="31" cy="224"/>
                  </a:xfrm>
                  <a:custGeom>
                    <a:avLst/>
                    <a:gdLst>
                      <a:gd name="T0" fmla="*/ 20 w 94"/>
                      <a:gd name="T1" fmla="*/ 1 h 672"/>
                      <a:gd name="T2" fmla="*/ 18 w 94"/>
                      <a:gd name="T3" fmla="*/ 0 h 672"/>
                      <a:gd name="T4" fmla="*/ 15 w 94"/>
                      <a:gd name="T5" fmla="*/ 0 h 672"/>
                      <a:gd name="T6" fmla="*/ 12 w 94"/>
                      <a:gd name="T7" fmla="*/ 2 h 672"/>
                      <a:gd name="T8" fmla="*/ 9 w 94"/>
                      <a:gd name="T9" fmla="*/ 9 h 672"/>
                      <a:gd name="T10" fmla="*/ 10 w 94"/>
                      <a:gd name="T11" fmla="*/ 17 h 672"/>
                      <a:gd name="T12" fmla="*/ 12 w 94"/>
                      <a:gd name="T13" fmla="*/ 22 h 672"/>
                      <a:gd name="T14" fmla="*/ 16 w 94"/>
                      <a:gd name="T15" fmla="*/ 39 h 672"/>
                      <a:gd name="T16" fmla="*/ 17 w 94"/>
                      <a:gd name="T17" fmla="*/ 48 h 672"/>
                      <a:gd name="T18" fmla="*/ 17 w 94"/>
                      <a:gd name="T19" fmla="*/ 58 h 672"/>
                      <a:gd name="T20" fmla="*/ 18 w 94"/>
                      <a:gd name="T21" fmla="*/ 66 h 672"/>
                      <a:gd name="T22" fmla="*/ 20 w 94"/>
                      <a:gd name="T23" fmla="*/ 77 h 672"/>
                      <a:gd name="T24" fmla="*/ 18 w 94"/>
                      <a:gd name="T25" fmla="*/ 89 h 672"/>
                      <a:gd name="T26" fmla="*/ 20 w 94"/>
                      <a:gd name="T27" fmla="*/ 100 h 672"/>
                      <a:gd name="T28" fmla="*/ 20 w 94"/>
                      <a:gd name="T29" fmla="*/ 103 h 672"/>
                      <a:gd name="T30" fmla="*/ 20 w 94"/>
                      <a:gd name="T31" fmla="*/ 111 h 672"/>
                      <a:gd name="T32" fmla="*/ 20 w 94"/>
                      <a:gd name="T33" fmla="*/ 122 h 672"/>
                      <a:gd name="T34" fmla="*/ 22 w 94"/>
                      <a:gd name="T35" fmla="*/ 132 h 672"/>
                      <a:gd name="T36" fmla="*/ 24 w 94"/>
                      <a:gd name="T37" fmla="*/ 136 h 672"/>
                      <a:gd name="T38" fmla="*/ 26 w 94"/>
                      <a:gd name="T39" fmla="*/ 145 h 672"/>
                      <a:gd name="T40" fmla="*/ 23 w 94"/>
                      <a:gd name="T41" fmla="*/ 155 h 672"/>
                      <a:gd name="T42" fmla="*/ 21 w 94"/>
                      <a:gd name="T43" fmla="*/ 177 h 672"/>
                      <a:gd name="T44" fmla="*/ 21 w 94"/>
                      <a:gd name="T45" fmla="*/ 187 h 672"/>
                      <a:gd name="T46" fmla="*/ 18 w 94"/>
                      <a:gd name="T47" fmla="*/ 196 h 672"/>
                      <a:gd name="T48" fmla="*/ 14 w 94"/>
                      <a:gd name="T49" fmla="*/ 206 h 672"/>
                      <a:gd name="T50" fmla="*/ 10 w 94"/>
                      <a:gd name="T51" fmla="*/ 213 h 672"/>
                      <a:gd name="T52" fmla="*/ 7 w 94"/>
                      <a:gd name="T53" fmla="*/ 216 h 672"/>
                      <a:gd name="T54" fmla="*/ 3 w 94"/>
                      <a:gd name="T55" fmla="*/ 218 h 672"/>
                      <a:gd name="T56" fmla="*/ 1 w 94"/>
                      <a:gd name="T57" fmla="*/ 220 h 672"/>
                      <a:gd name="T58" fmla="*/ 0 w 94"/>
                      <a:gd name="T59" fmla="*/ 223 h 672"/>
                      <a:gd name="T60" fmla="*/ 4 w 94"/>
                      <a:gd name="T61" fmla="*/ 224 h 672"/>
                      <a:gd name="T62" fmla="*/ 11 w 94"/>
                      <a:gd name="T63" fmla="*/ 222 h 672"/>
                      <a:gd name="T64" fmla="*/ 19 w 94"/>
                      <a:gd name="T65" fmla="*/ 218 h 672"/>
                      <a:gd name="T66" fmla="*/ 24 w 94"/>
                      <a:gd name="T67" fmla="*/ 215 h 672"/>
                      <a:gd name="T68" fmla="*/ 26 w 94"/>
                      <a:gd name="T69" fmla="*/ 214 h 672"/>
                      <a:gd name="T70" fmla="*/ 28 w 94"/>
                      <a:gd name="T71" fmla="*/ 207 h 672"/>
                      <a:gd name="T72" fmla="*/ 29 w 94"/>
                      <a:gd name="T73" fmla="*/ 190 h 672"/>
                      <a:gd name="T74" fmla="*/ 31 w 94"/>
                      <a:gd name="T75" fmla="*/ 138 h 672"/>
                      <a:gd name="T76" fmla="*/ 30 w 94"/>
                      <a:gd name="T77" fmla="*/ 110 h 672"/>
                      <a:gd name="T78" fmla="*/ 27 w 94"/>
                      <a:gd name="T79" fmla="*/ 59 h 672"/>
                      <a:gd name="T80" fmla="*/ 26 w 94"/>
                      <a:gd name="T81" fmla="*/ 42 h 672"/>
                      <a:gd name="T82" fmla="*/ 25 w 94"/>
                      <a:gd name="T83" fmla="*/ 12 h 6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94" h="672">
                        <a:moveTo>
                          <a:pt x="64" y="3"/>
                        </a:moveTo>
                        <a:lnTo>
                          <a:pt x="62" y="3"/>
                        </a:lnTo>
                        <a:lnTo>
                          <a:pt x="59" y="2"/>
                        </a:lnTo>
                        <a:lnTo>
                          <a:pt x="56" y="1"/>
                        </a:lnTo>
                        <a:lnTo>
                          <a:pt x="51" y="0"/>
                        </a:lnTo>
                        <a:lnTo>
                          <a:pt x="46" y="0"/>
                        </a:lnTo>
                        <a:lnTo>
                          <a:pt x="41" y="2"/>
                        </a:lnTo>
                        <a:lnTo>
                          <a:pt x="36" y="6"/>
                        </a:lnTo>
                        <a:lnTo>
                          <a:pt x="32" y="12"/>
                        </a:lnTo>
                        <a:lnTo>
                          <a:pt x="28" y="28"/>
                        </a:lnTo>
                        <a:lnTo>
                          <a:pt x="29" y="42"/>
                        </a:lnTo>
                        <a:lnTo>
                          <a:pt x="31" y="51"/>
                        </a:lnTo>
                        <a:lnTo>
                          <a:pt x="32" y="56"/>
                        </a:lnTo>
                        <a:lnTo>
                          <a:pt x="35" y="66"/>
                        </a:lnTo>
                        <a:lnTo>
                          <a:pt x="42" y="90"/>
                        </a:lnTo>
                        <a:lnTo>
                          <a:pt x="49" y="116"/>
                        </a:lnTo>
                        <a:lnTo>
                          <a:pt x="52" y="132"/>
                        </a:lnTo>
                        <a:lnTo>
                          <a:pt x="52" y="143"/>
                        </a:lnTo>
                        <a:lnTo>
                          <a:pt x="51" y="158"/>
                        </a:lnTo>
                        <a:lnTo>
                          <a:pt x="51" y="175"/>
                        </a:lnTo>
                        <a:lnTo>
                          <a:pt x="52" y="186"/>
                        </a:lnTo>
                        <a:lnTo>
                          <a:pt x="55" y="197"/>
                        </a:lnTo>
                        <a:lnTo>
                          <a:pt x="58" y="214"/>
                        </a:lnTo>
                        <a:lnTo>
                          <a:pt x="60" y="232"/>
                        </a:lnTo>
                        <a:lnTo>
                          <a:pt x="58" y="250"/>
                        </a:lnTo>
                        <a:lnTo>
                          <a:pt x="56" y="267"/>
                        </a:lnTo>
                        <a:lnTo>
                          <a:pt x="57" y="285"/>
                        </a:lnTo>
                        <a:lnTo>
                          <a:pt x="60" y="300"/>
                        </a:lnTo>
                        <a:lnTo>
                          <a:pt x="61" y="305"/>
                        </a:lnTo>
                        <a:lnTo>
                          <a:pt x="61" y="309"/>
                        </a:lnTo>
                        <a:lnTo>
                          <a:pt x="62" y="319"/>
                        </a:lnTo>
                        <a:lnTo>
                          <a:pt x="62" y="334"/>
                        </a:lnTo>
                        <a:lnTo>
                          <a:pt x="61" y="350"/>
                        </a:lnTo>
                        <a:lnTo>
                          <a:pt x="61" y="367"/>
                        </a:lnTo>
                        <a:lnTo>
                          <a:pt x="65" y="383"/>
                        </a:lnTo>
                        <a:lnTo>
                          <a:pt x="68" y="396"/>
                        </a:lnTo>
                        <a:lnTo>
                          <a:pt x="70" y="401"/>
                        </a:lnTo>
                        <a:lnTo>
                          <a:pt x="72" y="407"/>
                        </a:lnTo>
                        <a:lnTo>
                          <a:pt x="75" y="419"/>
                        </a:lnTo>
                        <a:lnTo>
                          <a:pt x="78" y="434"/>
                        </a:lnTo>
                        <a:lnTo>
                          <a:pt x="76" y="447"/>
                        </a:lnTo>
                        <a:lnTo>
                          <a:pt x="71" y="466"/>
                        </a:lnTo>
                        <a:lnTo>
                          <a:pt x="67" y="498"/>
                        </a:lnTo>
                        <a:lnTo>
                          <a:pt x="64" y="531"/>
                        </a:lnTo>
                        <a:lnTo>
                          <a:pt x="64" y="553"/>
                        </a:lnTo>
                        <a:lnTo>
                          <a:pt x="64" y="562"/>
                        </a:lnTo>
                        <a:lnTo>
                          <a:pt x="60" y="574"/>
                        </a:lnTo>
                        <a:lnTo>
                          <a:pt x="55" y="588"/>
                        </a:lnTo>
                        <a:lnTo>
                          <a:pt x="49" y="604"/>
                        </a:lnTo>
                        <a:lnTo>
                          <a:pt x="42" y="618"/>
                        </a:lnTo>
                        <a:lnTo>
                          <a:pt x="36" y="630"/>
                        </a:lnTo>
                        <a:lnTo>
                          <a:pt x="30" y="640"/>
                        </a:lnTo>
                        <a:lnTo>
                          <a:pt x="26" y="645"/>
                        </a:lnTo>
                        <a:lnTo>
                          <a:pt x="21" y="647"/>
                        </a:lnTo>
                        <a:lnTo>
                          <a:pt x="16" y="650"/>
                        </a:lnTo>
                        <a:lnTo>
                          <a:pt x="10" y="654"/>
                        </a:lnTo>
                        <a:lnTo>
                          <a:pt x="6" y="658"/>
                        </a:lnTo>
                        <a:lnTo>
                          <a:pt x="2" y="661"/>
                        </a:lnTo>
                        <a:lnTo>
                          <a:pt x="0" y="665"/>
                        </a:lnTo>
                        <a:lnTo>
                          <a:pt x="0" y="668"/>
                        </a:lnTo>
                        <a:lnTo>
                          <a:pt x="4" y="671"/>
                        </a:lnTo>
                        <a:lnTo>
                          <a:pt x="11" y="672"/>
                        </a:lnTo>
                        <a:lnTo>
                          <a:pt x="21" y="669"/>
                        </a:lnTo>
                        <a:lnTo>
                          <a:pt x="34" y="665"/>
                        </a:lnTo>
                        <a:lnTo>
                          <a:pt x="46" y="660"/>
                        </a:lnTo>
                        <a:lnTo>
                          <a:pt x="57" y="655"/>
                        </a:lnTo>
                        <a:lnTo>
                          <a:pt x="67" y="650"/>
                        </a:lnTo>
                        <a:lnTo>
                          <a:pt x="74" y="646"/>
                        </a:lnTo>
                        <a:lnTo>
                          <a:pt x="76" y="645"/>
                        </a:lnTo>
                        <a:lnTo>
                          <a:pt x="78" y="642"/>
                        </a:lnTo>
                        <a:lnTo>
                          <a:pt x="82" y="632"/>
                        </a:lnTo>
                        <a:lnTo>
                          <a:pt x="86" y="621"/>
                        </a:lnTo>
                        <a:lnTo>
                          <a:pt x="88" y="611"/>
                        </a:lnTo>
                        <a:lnTo>
                          <a:pt x="89" y="570"/>
                        </a:lnTo>
                        <a:lnTo>
                          <a:pt x="91" y="492"/>
                        </a:lnTo>
                        <a:lnTo>
                          <a:pt x="93" y="413"/>
                        </a:lnTo>
                        <a:lnTo>
                          <a:pt x="94" y="371"/>
                        </a:lnTo>
                        <a:lnTo>
                          <a:pt x="92" y="330"/>
                        </a:lnTo>
                        <a:lnTo>
                          <a:pt x="87" y="252"/>
                        </a:lnTo>
                        <a:lnTo>
                          <a:pt x="81" y="178"/>
                        </a:lnTo>
                        <a:lnTo>
                          <a:pt x="79" y="144"/>
                        </a:lnTo>
                        <a:lnTo>
                          <a:pt x="80" y="125"/>
                        </a:lnTo>
                        <a:lnTo>
                          <a:pt x="81" y="84"/>
                        </a:lnTo>
                        <a:lnTo>
                          <a:pt x="76" y="37"/>
                        </a:lnTo>
                        <a:lnTo>
                          <a:pt x="64" y="3"/>
                        </a:lnTo>
                        <a:close/>
                      </a:path>
                    </a:pathLst>
                  </a:custGeom>
                  <a:solidFill>
                    <a:srgbClr val="0C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6" name="Freeform 316"/>
                  <p:cNvSpPr>
                    <a:spLocks/>
                  </p:cNvSpPr>
                  <p:nvPr/>
                </p:nvSpPr>
                <p:spPr bwMode="auto">
                  <a:xfrm>
                    <a:off x="3384" y="2667"/>
                    <a:ext cx="20" cy="201"/>
                  </a:xfrm>
                  <a:custGeom>
                    <a:avLst/>
                    <a:gdLst>
                      <a:gd name="T0" fmla="*/ 15 w 61"/>
                      <a:gd name="T1" fmla="*/ 201 h 604"/>
                      <a:gd name="T2" fmla="*/ 13 w 61"/>
                      <a:gd name="T3" fmla="*/ 186 h 604"/>
                      <a:gd name="T4" fmla="*/ 10 w 61"/>
                      <a:gd name="T5" fmla="*/ 151 h 604"/>
                      <a:gd name="T6" fmla="*/ 8 w 61"/>
                      <a:gd name="T7" fmla="*/ 113 h 604"/>
                      <a:gd name="T8" fmla="*/ 6 w 61"/>
                      <a:gd name="T9" fmla="*/ 89 h 604"/>
                      <a:gd name="T10" fmla="*/ 5 w 61"/>
                      <a:gd name="T11" fmla="*/ 68 h 604"/>
                      <a:gd name="T12" fmla="*/ 3 w 61"/>
                      <a:gd name="T13" fmla="*/ 38 h 604"/>
                      <a:gd name="T14" fmla="*/ 1 w 61"/>
                      <a:gd name="T15" fmla="*/ 12 h 604"/>
                      <a:gd name="T16" fmla="*/ 0 w 61"/>
                      <a:gd name="T17" fmla="*/ 0 h 604"/>
                      <a:gd name="T18" fmla="*/ 1 w 61"/>
                      <a:gd name="T19" fmla="*/ 10 h 604"/>
                      <a:gd name="T20" fmla="*/ 5 w 61"/>
                      <a:gd name="T21" fmla="*/ 35 h 604"/>
                      <a:gd name="T22" fmla="*/ 8 w 61"/>
                      <a:gd name="T23" fmla="*/ 65 h 604"/>
                      <a:gd name="T24" fmla="*/ 9 w 61"/>
                      <a:gd name="T25" fmla="*/ 90 h 604"/>
                      <a:gd name="T26" fmla="*/ 10 w 61"/>
                      <a:gd name="T27" fmla="*/ 97 h 604"/>
                      <a:gd name="T28" fmla="*/ 10 w 61"/>
                      <a:gd name="T29" fmla="*/ 113 h 604"/>
                      <a:gd name="T30" fmla="*/ 12 w 61"/>
                      <a:gd name="T31" fmla="*/ 130 h 604"/>
                      <a:gd name="T32" fmla="*/ 14 w 61"/>
                      <a:gd name="T33" fmla="*/ 139 h 604"/>
                      <a:gd name="T34" fmla="*/ 15 w 61"/>
                      <a:gd name="T35" fmla="*/ 151 h 604"/>
                      <a:gd name="T36" fmla="*/ 18 w 61"/>
                      <a:gd name="T37" fmla="*/ 172 h 604"/>
                      <a:gd name="T38" fmla="*/ 19 w 61"/>
                      <a:gd name="T39" fmla="*/ 192 h 604"/>
                      <a:gd name="T40" fmla="*/ 20 w 61"/>
                      <a:gd name="T41" fmla="*/ 201 h 604"/>
                      <a:gd name="T42" fmla="*/ 15 w 61"/>
                      <a:gd name="T43" fmla="*/ 201 h 6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1" h="604">
                        <a:moveTo>
                          <a:pt x="45" y="604"/>
                        </a:moveTo>
                        <a:lnTo>
                          <a:pt x="41" y="558"/>
                        </a:lnTo>
                        <a:lnTo>
                          <a:pt x="32" y="455"/>
                        </a:lnTo>
                        <a:lnTo>
                          <a:pt x="23" y="341"/>
                        </a:lnTo>
                        <a:lnTo>
                          <a:pt x="19" y="268"/>
                        </a:lnTo>
                        <a:lnTo>
                          <a:pt x="16" y="205"/>
                        </a:lnTo>
                        <a:lnTo>
                          <a:pt x="9" y="115"/>
                        </a:lnTo>
                        <a:lnTo>
                          <a:pt x="3" y="35"/>
                        </a:lnTo>
                        <a:lnTo>
                          <a:pt x="0" y="0"/>
                        </a:lnTo>
                        <a:lnTo>
                          <a:pt x="4" y="31"/>
                        </a:lnTo>
                        <a:lnTo>
                          <a:pt x="15" y="105"/>
                        </a:lnTo>
                        <a:lnTo>
                          <a:pt x="24" y="194"/>
                        </a:lnTo>
                        <a:lnTo>
                          <a:pt x="27" y="271"/>
                        </a:lnTo>
                        <a:lnTo>
                          <a:pt x="29" y="292"/>
                        </a:lnTo>
                        <a:lnTo>
                          <a:pt x="32" y="340"/>
                        </a:lnTo>
                        <a:lnTo>
                          <a:pt x="37" y="390"/>
                        </a:lnTo>
                        <a:lnTo>
                          <a:pt x="42" y="419"/>
                        </a:lnTo>
                        <a:lnTo>
                          <a:pt x="47" y="453"/>
                        </a:lnTo>
                        <a:lnTo>
                          <a:pt x="54" y="516"/>
                        </a:lnTo>
                        <a:lnTo>
                          <a:pt x="59" y="577"/>
                        </a:lnTo>
                        <a:lnTo>
                          <a:pt x="61" y="604"/>
                        </a:lnTo>
                        <a:lnTo>
                          <a:pt x="45" y="6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7" name="Freeform 317"/>
                  <p:cNvSpPr>
                    <a:spLocks/>
                  </p:cNvSpPr>
                  <p:nvPr/>
                </p:nvSpPr>
                <p:spPr bwMode="auto">
                  <a:xfrm>
                    <a:off x="3396" y="2669"/>
                    <a:ext cx="13" cy="202"/>
                  </a:xfrm>
                  <a:custGeom>
                    <a:avLst/>
                    <a:gdLst>
                      <a:gd name="T0" fmla="*/ 8 w 38"/>
                      <a:gd name="T1" fmla="*/ 202 h 606"/>
                      <a:gd name="T2" fmla="*/ 7 w 38"/>
                      <a:gd name="T3" fmla="*/ 186 h 606"/>
                      <a:gd name="T4" fmla="*/ 5 w 38"/>
                      <a:gd name="T5" fmla="*/ 152 h 606"/>
                      <a:gd name="T6" fmla="*/ 3 w 38"/>
                      <a:gd name="T7" fmla="*/ 114 h 606"/>
                      <a:gd name="T8" fmla="*/ 3 w 38"/>
                      <a:gd name="T9" fmla="*/ 89 h 606"/>
                      <a:gd name="T10" fmla="*/ 2 w 38"/>
                      <a:gd name="T11" fmla="*/ 68 h 606"/>
                      <a:gd name="T12" fmla="*/ 1 w 38"/>
                      <a:gd name="T13" fmla="*/ 39 h 606"/>
                      <a:gd name="T14" fmla="*/ 0 w 38"/>
                      <a:gd name="T15" fmla="*/ 12 h 606"/>
                      <a:gd name="T16" fmla="*/ 0 w 38"/>
                      <a:gd name="T17" fmla="*/ 0 h 606"/>
                      <a:gd name="T18" fmla="*/ 1 w 38"/>
                      <a:gd name="T19" fmla="*/ 10 h 606"/>
                      <a:gd name="T20" fmla="*/ 3 w 38"/>
                      <a:gd name="T21" fmla="*/ 35 h 606"/>
                      <a:gd name="T22" fmla="*/ 6 w 38"/>
                      <a:gd name="T23" fmla="*/ 65 h 606"/>
                      <a:gd name="T24" fmla="*/ 6 w 38"/>
                      <a:gd name="T25" fmla="*/ 91 h 606"/>
                      <a:gd name="T26" fmla="*/ 6 w 38"/>
                      <a:gd name="T27" fmla="*/ 98 h 606"/>
                      <a:gd name="T28" fmla="*/ 7 w 38"/>
                      <a:gd name="T29" fmla="*/ 114 h 606"/>
                      <a:gd name="T30" fmla="*/ 8 w 38"/>
                      <a:gd name="T31" fmla="*/ 130 h 606"/>
                      <a:gd name="T32" fmla="*/ 9 w 38"/>
                      <a:gd name="T33" fmla="*/ 140 h 606"/>
                      <a:gd name="T34" fmla="*/ 11 w 38"/>
                      <a:gd name="T35" fmla="*/ 151 h 606"/>
                      <a:gd name="T36" fmla="*/ 12 w 38"/>
                      <a:gd name="T37" fmla="*/ 172 h 606"/>
                      <a:gd name="T38" fmla="*/ 13 w 38"/>
                      <a:gd name="T39" fmla="*/ 193 h 606"/>
                      <a:gd name="T40" fmla="*/ 13 w 38"/>
                      <a:gd name="T41" fmla="*/ 202 h 606"/>
                      <a:gd name="T42" fmla="*/ 8 w 38"/>
                      <a:gd name="T43" fmla="*/ 202 h 60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 h="606">
                        <a:moveTo>
                          <a:pt x="23" y="606"/>
                        </a:moveTo>
                        <a:lnTo>
                          <a:pt x="21" y="559"/>
                        </a:lnTo>
                        <a:lnTo>
                          <a:pt x="14" y="455"/>
                        </a:lnTo>
                        <a:lnTo>
                          <a:pt x="9" y="342"/>
                        </a:lnTo>
                        <a:lnTo>
                          <a:pt x="8" y="268"/>
                        </a:lnTo>
                        <a:lnTo>
                          <a:pt x="7" y="205"/>
                        </a:lnTo>
                        <a:lnTo>
                          <a:pt x="4" y="116"/>
                        </a:lnTo>
                        <a:lnTo>
                          <a:pt x="1" y="35"/>
                        </a:lnTo>
                        <a:lnTo>
                          <a:pt x="0" y="0"/>
                        </a:lnTo>
                        <a:lnTo>
                          <a:pt x="3" y="31"/>
                        </a:lnTo>
                        <a:lnTo>
                          <a:pt x="10" y="105"/>
                        </a:lnTo>
                        <a:lnTo>
                          <a:pt x="17" y="195"/>
                        </a:lnTo>
                        <a:lnTo>
                          <a:pt x="17" y="272"/>
                        </a:lnTo>
                        <a:lnTo>
                          <a:pt x="18" y="294"/>
                        </a:lnTo>
                        <a:lnTo>
                          <a:pt x="20" y="341"/>
                        </a:lnTo>
                        <a:lnTo>
                          <a:pt x="23" y="391"/>
                        </a:lnTo>
                        <a:lnTo>
                          <a:pt x="27" y="420"/>
                        </a:lnTo>
                        <a:lnTo>
                          <a:pt x="31" y="454"/>
                        </a:lnTo>
                        <a:lnTo>
                          <a:pt x="34" y="517"/>
                        </a:lnTo>
                        <a:lnTo>
                          <a:pt x="37" y="578"/>
                        </a:lnTo>
                        <a:lnTo>
                          <a:pt x="38" y="606"/>
                        </a:lnTo>
                        <a:lnTo>
                          <a:pt x="23" y="60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8" name="Freeform 318"/>
                  <p:cNvSpPr>
                    <a:spLocks/>
                  </p:cNvSpPr>
                  <p:nvPr/>
                </p:nvSpPr>
                <p:spPr bwMode="auto">
                  <a:xfrm>
                    <a:off x="3439" y="2813"/>
                    <a:ext cx="192" cy="56"/>
                  </a:xfrm>
                  <a:custGeom>
                    <a:avLst/>
                    <a:gdLst>
                      <a:gd name="T0" fmla="*/ 7 w 576"/>
                      <a:gd name="T1" fmla="*/ 0 h 169"/>
                      <a:gd name="T2" fmla="*/ 4 w 576"/>
                      <a:gd name="T3" fmla="*/ 0 h 169"/>
                      <a:gd name="T4" fmla="*/ 1 w 576"/>
                      <a:gd name="T5" fmla="*/ 1 h 169"/>
                      <a:gd name="T6" fmla="*/ 0 w 576"/>
                      <a:gd name="T7" fmla="*/ 5 h 169"/>
                      <a:gd name="T8" fmla="*/ 2 w 576"/>
                      <a:gd name="T9" fmla="*/ 11 h 169"/>
                      <a:gd name="T10" fmla="*/ 4 w 576"/>
                      <a:gd name="T11" fmla="*/ 17 h 169"/>
                      <a:gd name="T12" fmla="*/ 8 w 576"/>
                      <a:gd name="T13" fmla="*/ 20 h 169"/>
                      <a:gd name="T14" fmla="*/ 12 w 576"/>
                      <a:gd name="T15" fmla="*/ 21 h 169"/>
                      <a:gd name="T16" fmla="*/ 15 w 576"/>
                      <a:gd name="T17" fmla="*/ 23 h 169"/>
                      <a:gd name="T18" fmla="*/ 17 w 576"/>
                      <a:gd name="T19" fmla="*/ 24 h 169"/>
                      <a:gd name="T20" fmla="*/ 47 w 576"/>
                      <a:gd name="T21" fmla="*/ 30 h 169"/>
                      <a:gd name="T22" fmla="*/ 86 w 576"/>
                      <a:gd name="T23" fmla="*/ 40 h 169"/>
                      <a:gd name="T24" fmla="*/ 98 w 576"/>
                      <a:gd name="T25" fmla="*/ 43 h 169"/>
                      <a:gd name="T26" fmla="*/ 115 w 576"/>
                      <a:gd name="T27" fmla="*/ 48 h 169"/>
                      <a:gd name="T28" fmla="*/ 130 w 576"/>
                      <a:gd name="T29" fmla="*/ 51 h 169"/>
                      <a:gd name="T30" fmla="*/ 138 w 576"/>
                      <a:gd name="T31" fmla="*/ 51 h 169"/>
                      <a:gd name="T32" fmla="*/ 146 w 576"/>
                      <a:gd name="T33" fmla="*/ 53 h 169"/>
                      <a:gd name="T34" fmla="*/ 156 w 576"/>
                      <a:gd name="T35" fmla="*/ 55 h 169"/>
                      <a:gd name="T36" fmla="*/ 165 w 576"/>
                      <a:gd name="T37" fmla="*/ 56 h 169"/>
                      <a:gd name="T38" fmla="*/ 172 w 576"/>
                      <a:gd name="T39" fmla="*/ 54 h 169"/>
                      <a:gd name="T40" fmla="*/ 180 w 576"/>
                      <a:gd name="T41" fmla="*/ 49 h 169"/>
                      <a:gd name="T42" fmla="*/ 187 w 576"/>
                      <a:gd name="T43" fmla="*/ 44 h 169"/>
                      <a:gd name="T44" fmla="*/ 192 w 576"/>
                      <a:gd name="T45" fmla="*/ 39 h 169"/>
                      <a:gd name="T46" fmla="*/ 191 w 576"/>
                      <a:gd name="T47" fmla="*/ 37 h 169"/>
                      <a:gd name="T48" fmla="*/ 190 w 576"/>
                      <a:gd name="T49" fmla="*/ 35 h 169"/>
                      <a:gd name="T50" fmla="*/ 187 w 576"/>
                      <a:gd name="T51" fmla="*/ 35 h 169"/>
                      <a:gd name="T52" fmla="*/ 183 w 576"/>
                      <a:gd name="T53" fmla="*/ 35 h 169"/>
                      <a:gd name="T54" fmla="*/ 179 w 576"/>
                      <a:gd name="T55" fmla="*/ 35 h 169"/>
                      <a:gd name="T56" fmla="*/ 171 w 576"/>
                      <a:gd name="T57" fmla="*/ 36 h 169"/>
                      <a:gd name="T58" fmla="*/ 163 w 576"/>
                      <a:gd name="T59" fmla="*/ 37 h 169"/>
                      <a:gd name="T60" fmla="*/ 155 w 576"/>
                      <a:gd name="T61" fmla="*/ 38 h 169"/>
                      <a:gd name="T62" fmla="*/ 149 w 576"/>
                      <a:gd name="T63" fmla="*/ 39 h 169"/>
                      <a:gd name="T64" fmla="*/ 135 w 576"/>
                      <a:gd name="T65" fmla="*/ 39 h 169"/>
                      <a:gd name="T66" fmla="*/ 118 w 576"/>
                      <a:gd name="T67" fmla="*/ 38 h 169"/>
                      <a:gd name="T68" fmla="*/ 105 w 576"/>
                      <a:gd name="T69" fmla="*/ 38 h 169"/>
                      <a:gd name="T70" fmla="*/ 99 w 576"/>
                      <a:gd name="T71" fmla="*/ 37 h 169"/>
                      <a:gd name="T72" fmla="*/ 87 w 576"/>
                      <a:gd name="T73" fmla="*/ 34 h 169"/>
                      <a:gd name="T74" fmla="*/ 73 w 576"/>
                      <a:gd name="T75" fmla="*/ 31 h 169"/>
                      <a:gd name="T76" fmla="*/ 63 w 576"/>
                      <a:gd name="T77" fmla="*/ 29 h 169"/>
                      <a:gd name="T78" fmla="*/ 61 w 576"/>
                      <a:gd name="T79" fmla="*/ 28 h 169"/>
                      <a:gd name="T80" fmla="*/ 55 w 576"/>
                      <a:gd name="T81" fmla="*/ 27 h 169"/>
                      <a:gd name="T82" fmla="*/ 46 w 576"/>
                      <a:gd name="T83" fmla="*/ 24 h 169"/>
                      <a:gd name="T84" fmla="*/ 38 w 576"/>
                      <a:gd name="T85" fmla="*/ 21 h 169"/>
                      <a:gd name="T86" fmla="*/ 32 w 576"/>
                      <a:gd name="T87" fmla="*/ 17 h 169"/>
                      <a:gd name="T88" fmla="*/ 26 w 576"/>
                      <a:gd name="T89" fmla="*/ 12 h 169"/>
                      <a:gd name="T90" fmla="*/ 19 w 576"/>
                      <a:gd name="T91" fmla="*/ 7 h 169"/>
                      <a:gd name="T92" fmla="*/ 12 w 576"/>
                      <a:gd name="T93" fmla="*/ 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6" h="169">
                        <a:moveTo>
                          <a:pt x="26" y="2"/>
                        </a:moveTo>
                        <a:lnTo>
                          <a:pt x="22" y="1"/>
                        </a:lnTo>
                        <a:lnTo>
                          <a:pt x="17" y="0"/>
                        </a:lnTo>
                        <a:lnTo>
                          <a:pt x="13" y="0"/>
                        </a:lnTo>
                        <a:lnTo>
                          <a:pt x="8" y="1"/>
                        </a:lnTo>
                        <a:lnTo>
                          <a:pt x="3" y="4"/>
                        </a:lnTo>
                        <a:lnTo>
                          <a:pt x="1" y="8"/>
                        </a:lnTo>
                        <a:lnTo>
                          <a:pt x="0" y="14"/>
                        </a:lnTo>
                        <a:lnTo>
                          <a:pt x="2" y="20"/>
                        </a:lnTo>
                        <a:lnTo>
                          <a:pt x="6" y="32"/>
                        </a:lnTo>
                        <a:lnTo>
                          <a:pt x="10" y="42"/>
                        </a:lnTo>
                        <a:lnTo>
                          <a:pt x="13" y="50"/>
                        </a:lnTo>
                        <a:lnTo>
                          <a:pt x="19" y="57"/>
                        </a:lnTo>
                        <a:lnTo>
                          <a:pt x="24" y="59"/>
                        </a:lnTo>
                        <a:lnTo>
                          <a:pt x="29" y="62"/>
                        </a:lnTo>
                        <a:lnTo>
                          <a:pt x="35" y="64"/>
                        </a:lnTo>
                        <a:lnTo>
                          <a:pt x="40" y="67"/>
                        </a:lnTo>
                        <a:lnTo>
                          <a:pt x="45" y="69"/>
                        </a:lnTo>
                        <a:lnTo>
                          <a:pt x="50" y="70"/>
                        </a:lnTo>
                        <a:lnTo>
                          <a:pt x="52" y="72"/>
                        </a:lnTo>
                        <a:lnTo>
                          <a:pt x="53" y="72"/>
                        </a:lnTo>
                        <a:lnTo>
                          <a:pt x="141" y="91"/>
                        </a:lnTo>
                        <a:lnTo>
                          <a:pt x="254" y="120"/>
                        </a:lnTo>
                        <a:lnTo>
                          <a:pt x="259" y="121"/>
                        </a:lnTo>
                        <a:lnTo>
                          <a:pt x="273" y="125"/>
                        </a:lnTo>
                        <a:lnTo>
                          <a:pt x="295" y="131"/>
                        </a:lnTo>
                        <a:lnTo>
                          <a:pt x="319" y="137"/>
                        </a:lnTo>
                        <a:lnTo>
                          <a:pt x="345" y="144"/>
                        </a:lnTo>
                        <a:lnTo>
                          <a:pt x="369" y="149"/>
                        </a:lnTo>
                        <a:lnTo>
                          <a:pt x="389" y="153"/>
                        </a:lnTo>
                        <a:lnTo>
                          <a:pt x="402" y="154"/>
                        </a:lnTo>
                        <a:lnTo>
                          <a:pt x="413" y="155"/>
                        </a:lnTo>
                        <a:lnTo>
                          <a:pt x="425" y="157"/>
                        </a:lnTo>
                        <a:lnTo>
                          <a:pt x="438" y="160"/>
                        </a:lnTo>
                        <a:lnTo>
                          <a:pt x="453" y="163"/>
                        </a:lnTo>
                        <a:lnTo>
                          <a:pt x="468" y="166"/>
                        </a:lnTo>
                        <a:lnTo>
                          <a:pt x="481" y="169"/>
                        </a:lnTo>
                        <a:lnTo>
                          <a:pt x="495" y="169"/>
                        </a:lnTo>
                        <a:lnTo>
                          <a:pt x="506" y="166"/>
                        </a:lnTo>
                        <a:lnTo>
                          <a:pt x="517" y="162"/>
                        </a:lnTo>
                        <a:lnTo>
                          <a:pt x="529" y="155"/>
                        </a:lnTo>
                        <a:lnTo>
                          <a:pt x="541" y="148"/>
                        </a:lnTo>
                        <a:lnTo>
                          <a:pt x="552" y="140"/>
                        </a:lnTo>
                        <a:lnTo>
                          <a:pt x="562" y="133"/>
                        </a:lnTo>
                        <a:lnTo>
                          <a:pt x="570" y="124"/>
                        </a:lnTo>
                        <a:lnTo>
                          <a:pt x="575" y="118"/>
                        </a:lnTo>
                        <a:lnTo>
                          <a:pt x="576" y="114"/>
                        </a:lnTo>
                        <a:lnTo>
                          <a:pt x="574" y="111"/>
                        </a:lnTo>
                        <a:lnTo>
                          <a:pt x="572" y="109"/>
                        </a:lnTo>
                        <a:lnTo>
                          <a:pt x="569" y="107"/>
                        </a:lnTo>
                        <a:lnTo>
                          <a:pt x="565" y="106"/>
                        </a:lnTo>
                        <a:lnTo>
                          <a:pt x="560" y="105"/>
                        </a:lnTo>
                        <a:lnTo>
                          <a:pt x="556" y="105"/>
                        </a:lnTo>
                        <a:lnTo>
                          <a:pt x="550" y="105"/>
                        </a:lnTo>
                        <a:lnTo>
                          <a:pt x="545" y="105"/>
                        </a:lnTo>
                        <a:lnTo>
                          <a:pt x="538" y="106"/>
                        </a:lnTo>
                        <a:lnTo>
                          <a:pt x="526" y="107"/>
                        </a:lnTo>
                        <a:lnTo>
                          <a:pt x="514" y="109"/>
                        </a:lnTo>
                        <a:lnTo>
                          <a:pt x="501" y="111"/>
                        </a:lnTo>
                        <a:lnTo>
                          <a:pt x="488" y="113"/>
                        </a:lnTo>
                        <a:lnTo>
                          <a:pt x="475" y="115"/>
                        </a:lnTo>
                        <a:lnTo>
                          <a:pt x="464" y="116"/>
                        </a:lnTo>
                        <a:lnTo>
                          <a:pt x="457" y="117"/>
                        </a:lnTo>
                        <a:lnTo>
                          <a:pt x="446" y="117"/>
                        </a:lnTo>
                        <a:lnTo>
                          <a:pt x="429" y="117"/>
                        </a:lnTo>
                        <a:lnTo>
                          <a:pt x="406" y="117"/>
                        </a:lnTo>
                        <a:lnTo>
                          <a:pt x="381" y="117"/>
                        </a:lnTo>
                        <a:lnTo>
                          <a:pt x="355" y="116"/>
                        </a:lnTo>
                        <a:lnTo>
                          <a:pt x="333" y="116"/>
                        </a:lnTo>
                        <a:lnTo>
                          <a:pt x="315" y="115"/>
                        </a:lnTo>
                        <a:lnTo>
                          <a:pt x="305" y="114"/>
                        </a:lnTo>
                        <a:lnTo>
                          <a:pt x="296" y="112"/>
                        </a:lnTo>
                        <a:lnTo>
                          <a:pt x="280" y="109"/>
                        </a:lnTo>
                        <a:lnTo>
                          <a:pt x="261" y="104"/>
                        </a:lnTo>
                        <a:lnTo>
                          <a:pt x="239" y="100"/>
                        </a:lnTo>
                        <a:lnTo>
                          <a:pt x="220" y="95"/>
                        </a:lnTo>
                        <a:lnTo>
                          <a:pt x="202" y="92"/>
                        </a:lnTo>
                        <a:lnTo>
                          <a:pt x="190" y="88"/>
                        </a:lnTo>
                        <a:lnTo>
                          <a:pt x="186" y="87"/>
                        </a:lnTo>
                        <a:lnTo>
                          <a:pt x="183" y="86"/>
                        </a:lnTo>
                        <a:lnTo>
                          <a:pt x="176" y="84"/>
                        </a:lnTo>
                        <a:lnTo>
                          <a:pt x="164" y="81"/>
                        </a:lnTo>
                        <a:lnTo>
                          <a:pt x="152" y="78"/>
                        </a:lnTo>
                        <a:lnTo>
                          <a:pt x="138" y="73"/>
                        </a:lnTo>
                        <a:lnTo>
                          <a:pt x="125" y="68"/>
                        </a:lnTo>
                        <a:lnTo>
                          <a:pt x="113" y="63"/>
                        </a:lnTo>
                        <a:lnTo>
                          <a:pt x="105" y="57"/>
                        </a:lnTo>
                        <a:lnTo>
                          <a:pt x="97" y="50"/>
                        </a:lnTo>
                        <a:lnTo>
                          <a:pt x="89" y="43"/>
                        </a:lnTo>
                        <a:lnTo>
                          <a:pt x="78" y="36"/>
                        </a:lnTo>
                        <a:lnTo>
                          <a:pt x="67" y="28"/>
                        </a:lnTo>
                        <a:lnTo>
                          <a:pt x="57" y="21"/>
                        </a:lnTo>
                        <a:lnTo>
                          <a:pt x="45" y="14"/>
                        </a:lnTo>
                        <a:lnTo>
                          <a:pt x="35" y="7"/>
                        </a:lnTo>
                        <a:lnTo>
                          <a:pt x="26" y="2"/>
                        </a:lnTo>
                        <a:close/>
                      </a:path>
                    </a:pathLst>
                  </a:custGeom>
                  <a:solidFill>
                    <a:srgbClr val="96755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29" name="Freeform 319"/>
                  <p:cNvSpPr>
                    <a:spLocks/>
                  </p:cNvSpPr>
                  <p:nvPr/>
                </p:nvSpPr>
                <p:spPr bwMode="auto">
                  <a:xfrm>
                    <a:off x="3657" y="2833"/>
                    <a:ext cx="21" cy="139"/>
                  </a:xfrm>
                  <a:custGeom>
                    <a:avLst/>
                    <a:gdLst>
                      <a:gd name="T0" fmla="*/ 0 w 65"/>
                      <a:gd name="T1" fmla="*/ 139 h 416"/>
                      <a:gd name="T2" fmla="*/ 1 w 65"/>
                      <a:gd name="T3" fmla="*/ 139 h 416"/>
                      <a:gd name="T4" fmla="*/ 2 w 65"/>
                      <a:gd name="T5" fmla="*/ 138 h 416"/>
                      <a:gd name="T6" fmla="*/ 4 w 65"/>
                      <a:gd name="T7" fmla="*/ 137 h 416"/>
                      <a:gd name="T8" fmla="*/ 5 w 65"/>
                      <a:gd name="T9" fmla="*/ 135 h 416"/>
                      <a:gd name="T10" fmla="*/ 6 w 65"/>
                      <a:gd name="T11" fmla="*/ 129 h 416"/>
                      <a:gd name="T12" fmla="*/ 8 w 65"/>
                      <a:gd name="T13" fmla="*/ 120 h 416"/>
                      <a:gd name="T14" fmla="*/ 10 w 65"/>
                      <a:gd name="T15" fmla="*/ 110 h 416"/>
                      <a:gd name="T16" fmla="*/ 10 w 65"/>
                      <a:gd name="T17" fmla="*/ 103 h 416"/>
                      <a:gd name="T18" fmla="*/ 10 w 65"/>
                      <a:gd name="T19" fmla="*/ 96 h 416"/>
                      <a:gd name="T20" fmla="*/ 9 w 65"/>
                      <a:gd name="T21" fmla="*/ 89 h 416"/>
                      <a:gd name="T22" fmla="*/ 7 w 65"/>
                      <a:gd name="T23" fmla="*/ 82 h 416"/>
                      <a:gd name="T24" fmla="*/ 7 w 65"/>
                      <a:gd name="T25" fmla="*/ 79 h 416"/>
                      <a:gd name="T26" fmla="*/ 7 w 65"/>
                      <a:gd name="T27" fmla="*/ 77 h 416"/>
                      <a:gd name="T28" fmla="*/ 8 w 65"/>
                      <a:gd name="T29" fmla="*/ 69 h 416"/>
                      <a:gd name="T30" fmla="*/ 9 w 65"/>
                      <a:gd name="T31" fmla="*/ 58 h 416"/>
                      <a:gd name="T32" fmla="*/ 11 w 65"/>
                      <a:gd name="T33" fmla="*/ 45 h 416"/>
                      <a:gd name="T34" fmla="*/ 13 w 65"/>
                      <a:gd name="T35" fmla="*/ 32 h 416"/>
                      <a:gd name="T36" fmla="*/ 15 w 65"/>
                      <a:gd name="T37" fmla="*/ 19 h 416"/>
                      <a:gd name="T38" fmla="*/ 17 w 65"/>
                      <a:gd name="T39" fmla="*/ 8 h 416"/>
                      <a:gd name="T40" fmla="*/ 20 w 65"/>
                      <a:gd name="T41" fmla="*/ 0 h 416"/>
                      <a:gd name="T42" fmla="*/ 20 w 65"/>
                      <a:gd name="T43" fmla="*/ 11 h 416"/>
                      <a:gd name="T44" fmla="*/ 18 w 65"/>
                      <a:gd name="T45" fmla="*/ 37 h 416"/>
                      <a:gd name="T46" fmla="*/ 18 w 65"/>
                      <a:gd name="T47" fmla="*/ 64 h 416"/>
                      <a:gd name="T48" fmla="*/ 19 w 65"/>
                      <a:gd name="T49" fmla="*/ 81 h 416"/>
                      <a:gd name="T50" fmla="*/ 21 w 65"/>
                      <a:gd name="T51" fmla="*/ 89 h 416"/>
                      <a:gd name="T52" fmla="*/ 20 w 65"/>
                      <a:gd name="T53" fmla="*/ 97 h 416"/>
                      <a:gd name="T54" fmla="*/ 19 w 65"/>
                      <a:gd name="T55" fmla="*/ 104 h 416"/>
                      <a:gd name="T56" fmla="*/ 18 w 65"/>
                      <a:gd name="T57" fmla="*/ 111 h 416"/>
                      <a:gd name="T58" fmla="*/ 18 w 65"/>
                      <a:gd name="T59" fmla="*/ 117 h 416"/>
                      <a:gd name="T60" fmla="*/ 16 w 65"/>
                      <a:gd name="T61" fmla="*/ 124 h 416"/>
                      <a:gd name="T62" fmla="*/ 14 w 65"/>
                      <a:gd name="T63" fmla="*/ 129 h 416"/>
                      <a:gd name="T64" fmla="*/ 14 w 65"/>
                      <a:gd name="T65" fmla="*/ 131 h 416"/>
                      <a:gd name="T66" fmla="*/ 11 w 65"/>
                      <a:gd name="T67" fmla="*/ 135 h 416"/>
                      <a:gd name="T68" fmla="*/ 0 w 65"/>
                      <a:gd name="T69" fmla="*/ 139 h 4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416">
                        <a:moveTo>
                          <a:pt x="0" y="416"/>
                        </a:moveTo>
                        <a:lnTo>
                          <a:pt x="2" y="416"/>
                        </a:lnTo>
                        <a:lnTo>
                          <a:pt x="6" y="414"/>
                        </a:lnTo>
                        <a:lnTo>
                          <a:pt x="11" y="411"/>
                        </a:lnTo>
                        <a:lnTo>
                          <a:pt x="15" y="404"/>
                        </a:lnTo>
                        <a:lnTo>
                          <a:pt x="19" y="387"/>
                        </a:lnTo>
                        <a:lnTo>
                          <a:pt x="24" y="358"/>
                        </a:lnTo>
                        <a:lnTo>
                          <a:pt x="30" y="328"/>
                        </a:lnTo>
                        <a:lnTo>
                          <a:pt x="32" y="307"/>
                        </a:lnTo>
                        <a:lnTo>
                          <a:pt x="30" y="288"/>
                        </a:lnTo>
                        <a:lnTo>
                          <a:pt x="27" y="265"/>
                        </a:lnTo>
                        <a:lnTo>
                          <a:pt x="23" y="245"/>
                        </a:lnTo>
                        <a:lnTo>
                          <a:pt x="21" y="237"/>
                        </a:lnTo>
                        <a:lnTo>
                          <a:pt x="22" y="229"/>
                        </a:lnTo>
                        <a:lnTo>
                          <a:pt x="24" y="207"/>
                        </a:lnTo>
                        <a:lnTo>
                          <a:pt x="28" y="174"/>
                        </a:lnTo>
                        <a:lnTo>
                          <a:pt x="33" y="136"/>
                        </a:lnTo>
                        <a:lnTo>
                          <a:pt x="39" y="96"/>
                        </a:lnTo>
                        <a:lnTo>
                          <a:pt x="46" y="57"/>
                        </a:lnTo>
                        <a:lnTo>
                          <a:pt x="54" y="23"/>
                        </a:lnTo>
                        <a:lnTo>
                          <a:pt x="63" y="0"/>
                        </a:lnTo>
                        <a:lnTo>
                          <a:pt x="61" y="34"/>
                        </a:lnTo>
                        <a:lnTo>
                          <a:pt x="57" y="110"/>
                        </a:lnTo>
                        <a:lnTo>
                          <a:pt x="55" y="192"/>
                        </a:lnTo>
                        <a:lnTo>
                          <a:pt x="60" y="243"/>
                        </a:lnTo>
                        <a:lnTo>
                          <a:pt x="65" y="267"/>
                        </a:lnTo>
                        <a:lnTo>
                          <a:pt x="63" y="289"/>
                        </a:lnTo>
                        <a:lnTo>
                          <a:pt x="59" y="312"/>
                        </a:lnTo>
                        <a:lnTo>
                          <a:pt x="57" y="331"/>
                        </a:lnTo>
                        <a:lnTo>
                          <a:pt x="55" y="351"/>
                        </a:lnTo>
                        <a:lnTo>
                          <a:pt x="50" y="370"/>
                        </a:lnTo>
                        <a:lnTo>
                          <a:pt x="44" y="386"/>
                        </a:lnTo>
                        <a:lnTo>
                          <a:pt x="42" y="392"/>
                        </a:lnTo>
                        <a:lnTo>
                          <a:pt x="35" y="404"/>
                        </a:lnTo>
                        <a:lnTo>
                          <a:pt x="0" y="4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30" name="Freeform 320"/>
                  <p:cNvSpPr>
                    <a:spLocks/>
                  </p:cNvSpPr>
                  <p:nvPr/>
                </p:nvSpPr>
                <p:spPr bwMode="auto">
                  <a:xfrm>
                    <a:off x="3678" y="2723"/>
                    <a:ext cx="14" cy="75"/>
                  </a:xfrm>
                  <a:custGeom>
                    <a:avLst/>
                    <a:gdLst>
                      <a:gd name="T0" fmla="*/ 2 w 42"/>
                      <a:gd name="T1" fmla="*/ 7 h 227"/>
                      <a:gd name="T2" fmla="*/ 3 w 42"/>
                      <a:gd name="T3" fmla="*/ 9 h 227"/>
                      <a:gd name="T4" fmla="*/ 6 w 42"/>
                      <a:gd name="T5" fmla="*/ 14 h 227"/>
                      <a:gd name="T6" fmla="*/ 9 w 42"/>
                      <a:gd name="T7" fmla="*/ 21 h 227"/>
                      <a:gd name="T8" fmla="*/ 8 w 42"/>
                      <a:gd name="T9" fmla="*/ 29 h 227"/>
                      <a:gd name="T10" fmla="*/ 6 w 42"/>
                      <a:gd name="T11" fmla="*/ 41 h 227"/>
                      <a:gd name="T12" fmla="*/ 4 w 42"/>
                      <a:gd name="T13" fmla="*/ 56 h 227"/>
                      <a:gd name="T14" fmla="*/ 3 w 42"/>
                      <a:gd name="T15" fmla="*/ 69 h 227"/>
                      <a:gd name="T16" fmla="*/ 2 w 42"/>
                      <a:gd name="T17" fmla="*/ 75 h 227"/>
                      <a:gd name="T18" fmla="*/ 3 w 42"/>
                      <a:gd name="T19" fmla="*/ 73 h 227"/>
                      <a:gd name="T20" fmla="*/ 4 w 42"/>
                      <a:gd name="T21" fmla="*/ 69 h 227"/>
                      <a:gd name="T22" fmla="*/ 6 w 42"/>
                      <a:gd name="T23" fmla="*/ 62 h 227"/>
                      <a:gd name="T24" fmla="*/ 8 w 42"/>
                      <a:gd name="T25" fmla="*/ 54 h 227"/>
                      <a:gd name="T26" fmla="*/ 10 w 42"/>
                      <a:gd name="T27" fmla="*/ 46 h 227"/>
                      <a:gd name="T28" fmla="*/ 12 w 42"/>
                      <a:gd name="T29" fmla="*/ 38 h 227"/>
                      <a:gd name="T30" fmla="*/ 13 w 42"/>
                      <a:gd name="T31" fmla="*/ 31 h 227"/>
                      <a:gd name="T32" fmla="*/ 14 w 42"/>
                      <a:gd name="T33" fmla="*/ 26 h 227"/>
                      <a:gd name="T34" fmla="*/ 14 w 42"/>
                      <a:gd name="T35" fmla="*/ 19 h 227"/>
                      <a:gd name="T36" fmla="*/ 12 w 42"/>
                      <a:gd name="T37" fmla="*/ 13 h 227"/>
                      <a:gd name="T38" fmla="*/ 11 w 42"/>
                      <a:gd name="T39" fmla="*/ 8 h 227"/>
                      <a:gd name="T40" fmla="*/ 10 w 42"/>
                      <a:gd name="T41" fmla="*/ 5 h 227"/>
                      <a:gd name="T42" fmla="*/ 8 w 42"/>
                      <a:gd name="T43" fmla="*/ 3 h 227"/>
                      <a:gd name="T44" fmla="*/ 5 w 42"/>
                      <a:gd name="T45" fmla="*/ 1 h 227"/>
                      <a:gd name="T46" fmla="*/ 1 w 42"/>
                      <a:gd name="T47" fmla="*/ 0 h 227"/>
                      <a:gd name="T48" fmla="*/ 0 w 42"/>
                      <a:gd name="T49" fmla="*/ 0 h 227"/>
                      <a:gd name="T50" fmla="*/ 2 w 42"/>
                      <a:gd name="T51" fmla="*/ 7 h 2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2" h="227">
                        <a:moveTo>
                          <a:pt x="6" y="22"/>
                        </a:moveTo>
                        <a:lnTo>
                          <a:pt x="10" y="28"/>
                        </a:lnTo>
                        <a:lnTo>
                          <a:pt x="19" y="42"/>
                        </a:lnTo>
                        <a:lnTo>
                          <a:pt x="26" y="64"/>
                        </a:lnTo>
                        <a:lnTo>
                          <a:pt x="25" y="89"/>
                        </a:lnTo>
                        <a:lnTo>
                          <a:pt x="18" y="124"/>
                        </a:lnTo>
                        <a:lnTo>
                          <a:pt x="12" y="170"/>
                        </a:lnTo>
                        <a:lnTo>
                          <a:pt x="8" y="210"/>
                        </a:lnTo>
                        <a:lnTo>
                          <a:pt x="6" y="227"/>
                        </a:lnTo>
                        <a:lnTo>
                          <a:pt x="8" y="222"/>
                        </a:lnTo>
                        <a:lnTo>
                          <a:pt x="11" y="208"/>
                        </a:lnTo>
                        <a:lnTo>
                          <a:pt x="18" y="188"/>
                        </a:lnTo>
                        <a:lnTo>
                          <a:pt x="25" y="163"/>
                        </a:lnTo>
                        <a:lnTo>
                          <a:pt x="31" y="138"/>
                        </a:lnTo>
                        <a:lnTo>
                          <a:pt x="37" y="114"/>
                        </a:lnTo>
                        <a:lnTo>
                          <a:pt x="40" y="94"/>
                        </a:lnTo>
                        <a:lnTo>
                          <a:pt x="42" y="79"/>
                        </a:lnTo>
                        <a:lnTo>
                          <a:pt x="41" y="59"/>
                        </a:lnTo>
                        <a:lnTo>
                          <a:pt x="37" y="39"/>
                        </a:lnTo>
                        <a:lnTo>
                          <a:pt x="33" y="24"/>
                        </a:lnTo>
                        <a:lnTo>
                          <a:pt x="29" y="15"/>
                        </a:lnTo>
                        <a:lnTo>
                          <a:pt x="23" y="8"/>
                        </a:lnTo>
                        <a:lnTo>
                          <a:pt x="14" y="4"/>
                        </a:lnTo>
                        <a:lnTo>
                          <a:pt x="4" y="1"/>
                        </a:lnTo>
                        <a:lnTo>
                          <a:pt x="0" y="0"/>
                        </a:lnTo>
                        <a:lnTo>
                          <a:pt x="6"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31" name="Freeform 321"/>
                  <p:cNvSpPr>
                    <a:spLocks/>
                  </p:cNvSpPr>
                  <p:nvPr/>
                </p:nvSpPr>
                <p:spPr bwMode="auto">
                  <a:xfrm>
                    <a:off x="3685" y="2731"/>
                    <a:ext cx="30" cy="234"/>
                  </a:xfrm>
                  <a:custGeom>
                    <a:avLst/>
                    <a:gdLst>
                      <a:gd name="T0" fmla="*/ 29 w 91"/>
                      <a:gd name="T1" fmla="*/ 0 h 703"/>
                      <a:gd name="T2" fmla="*/ 29 w 91"/>
                      <a:gd name="T3" fmla="*/ 0 h 703"/>
                      <a:gd name="T4" fmla="*/ 28 w 91"/>
                      <a:gd name="T5" fmla="*/ 1 h 703"/>
                      <a:gd name="T6" fmla="*/ 27 w 91"/>
                      <a:gd name="T7" fmla="*/ 1 h 703"/>
                      <a:gd name="T8" fmla="*/ 25 w 91"/>
                      <a:gd name="T9" fmla="*/ 1 h 703"/>
                      <a:gd name="T10" fmla="*/ 23 w 91"/>
                      <a:gd name="T11" fmla="*/ 2 h 703"/>
                      <a:gd name="T12" fmla="*/ 21 w 91"/>
                      <a:gd name="T13" fmla="*/ 2 h 703"/>
                      <a:gd name="T14" fmla="*/ 19 w 91"/>
                      <a:gd name="T15" fmla="*/ 1 h 703"/>
                      <a:gd name="T16" fmla="*/ 18 w 91"/>
                      <a:gd name="T17" fmla="*/ 0 h 703"/>
                      <a:gd name="T18" fmla="*/ 17 w 91"/>
                      <a:gd name="T19" fmla="*/ 9 h 703"/>
                      <a:gd name="T20" fmla="*/ 16 w 91"/>
                      <a:gd name="T21" fmla="*/ 32 h 703"/>
                      <a:gd name="T22" fmla="*/ 14 w 91"/>
                      <a:gd name="T23" fmla="*/ 66 h 703"/>
                      <a:gd name="T24" fmla="*/ 12 w 91"/>
                      <a:gd name="T25" fmla="*/ 105 h 703"/>
                      <a:gd name="T26" fmla="*/ 9 w 91"/>
                      <a:gd name="T27" fmla="*/ 145 h 703"/>
                      <a:gd name="T28" fmla="*/ 6 w 91"/>
                      <a:gd name="T29" fmla="*/ 183 h 703"/>
                      <a:gd name="T30" fmla="*/ 3 w 91"/>
                      <a:gd name="T31" fmla="*/ 213 h 703"/>
                      <a:gd name="T32" fmla="*/ 0 w 91"/>
                      <a:gd name="T33" fmla="*/ 231 h 703"/>
                      <a:gd name="T34" fmla="*/ 0 w 91"/>
                      <a:gd name="T35" fmla="*/ 232 h 703"/>
                      <a:gd name="T36" fmla="*/ 1 w 91"/>
                      <a:gd name="T37" fmla="*/ 233 h 703"/>
                      <a:gd name="T38" fmla="*/ 3 w 91"/>
                      <a:gd name="T39" fmla="*/ 234 h 703"/>
                      <a:gd name="T40" fmla="*/ 5 w 91"/>
                      <a:gd name="T41" fmla="*/ 233 h 703"/>
                      <a:gd name="T42" fmla="*/ 6 w 91"/>
                      <a:gd name="T43" fmla="*/ 227 h 703"/>
                      <a:gd name="T44" fmla="*/ 9 w 91"/>
                      <a:gd name="T45" fmla="*/ 210 h 703"/>
                      <a:gd name="T46" fmla="*/ 14 w 91"/>
                      <a:gd name="T47" fmla="*/ 184 h 703"/>
                      <a:gd name="T48" fmla="*/ 19 w 91"/>
                      <a:gd name="T49" fmla="*/ 152 h 703"/>
                      <a:gd name="T50" fmla="*/ 24 w 91"/>
                      <a:gd name="T51" fmla="*/ 115 h 703"/>
                      <a:gd name="T52" fmla="*/ 28 w 91"/>
                      <a:gd name="T53" fmla="*/ 76 h 703"/>
                      <a:gd name="T54" fmla="*/ 30 w 91"/>
                      <a:gd name="T55" fmla="*/ 37 h 703"/>
                      <a:gd name="T56" fmla="*/ 29 w 91"/>
                      <a:gd name="T57" fmla="*/ 0 h 7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1" h="703">
                        <a:moveTo>
                          <a:pt x="88" y="0"/>
                        </a:moveTo>
                        <a:lnTo>
                          <a:pt x="87" y="0"/>
                        </a:lnTo>
                        <a:lnTo>
                          <a:pt x="85" y="2"/>
                        </a:lnTo>
                        <a:lnTo>
                          <a:pt x="81" y="3"/>
                        </a:lnTo>
                        <a:lnTo>
                          <a:pt x="76" y="4"/>
                        </a:lnTo>
                        <a:lnTo>
                          <a:pt x="70" y="5"/>
                        </a:lnTo>
                        <a:lnTo>
                          <a:pt x="64" y="5"/>
                        </a:lnTo>
                        <a:lnTo>
                          <a:pt x="59" y="3"/>
                        </a:lnTo>
                        <a:lnTo>
                          <a:pt x="54" y="0"/>
                        </a:lnTo>
                        <a:lnTo>
                          <a:pt x="53" y="27"/>
                        </a:lnTo>
                        <a:lnTo>
                          <a:pt x="49" y="96"/>
                        </a:lnTo>
                        <a:lnTo>
                          <a:pt x="43" y="197"/>
                        </a:lnTo>
                        <a:lnTo>
                          <a:pt x="36" y="315"/>
                        </a:lnTo>
                        <a:lnTo>
                          <a:pt x="27" y="437"/>
                        </a:lnTo>
                        <a:lnTo>
                          <a:pt x="18" y="550"/>
                        </a:lnTo>
                        <a:lnTo>
                          <a:pt x="9" y="640"/>
                        </a:lnTo>
                        <a:lnTo>
                          <a:pt x="0" y="695"/>
                        </a:lnTo>
                        <a:lnTo>
                          <a:pt x="1" y="697"/>
                        </a:lnTo>
                        <a:lnTo>
                          <a:pt x="4" y="700"/>
                        </a:lnTo>
                        <a:lnTo>
                          <a:pt x="8" y="703"/>
                        </a:lnTo>
                        <a:lnTo>
                          <a:pt x="14" y="701"/>
                        </a:lnTo>
                        <a:lnTo>
                          <a:pt x="18" y="682"/>
                        </a:lnTo>
                        <a:lnTo>
                          <a:pt x="28" y="631"/>
                        </a:lnTo>
                        <a:lnTo>
                          <a:pt x="43" y="553"/>
                        </a:lnTo>
                        <a:lnTo>
                          <a:pt x="59" y="456"/>
                        </a:lnTo>
                        <a:lnTo>
                          <a:pt x="74" y="346"/>
                        </a:lnTo>
                        <a:lnTo>
                          <a:pt x="85" y="228"/>
                        </a:lnTo>
                        <a:lnTo>
                          <a:pt x="91" y="111"/>
                        </a:lnTo>
                        <a:lnTo>
                          <a:pt x="88" y="0"/>
                        </a:lnTo>
                        <a:close/>
                      </a:path>
                    </a:pathLst>
                  </a:custGeom>
                  <a:solidFill>
                    <a:srgbClr val="28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32" name="Freeform 322"/>
                  <p:cNvSpPr>
                    <a:spLocks/>
                  </p:cNvSpPr>
                  <p:nvPr/>
                </p:nvSpPr>
                <p:spPr bwMode="auto">
                  <a:xfrm>
                    <a:off x="3122" y="2629"/>
                    <a:ext cx="247" cy="64"/>
                  </a:xfrm>
                  <a:custGeom>
                    <a:avLst/>
                    <a:gdLst>
                      <a:gd name="T0" fmla="*/ 1 w 740"/>
                      <a:gd name="T1" fmla="*/ 28 h 192"/>
                      <a:gd name="T2" fmla="*/ 4 w 740"/>
                      <a:gd name="T3" fmla="*/ 54 h 192"/>
                      <a:gd name="T4" fmla="*/ 10 w 740"/>
                      <a:gd name="T5" fmla="*/ 63 h 192"/>
                      <a:gd name="T6" fmla="*/ 6 w 740"/>
                      <a:gd name="T7" fmla="*/ 26 h 192"/>
                      <a:gd name="T8" fmla="*/ 9 w 740"/>
                      <a:gd name="T9" fmla="*/ 26 h 192"/>
                      <a:gd name="T10" fmla="*/ 15 w 740"/>
                      <a:gd name="T11" fmla="*/ 26 h 192"/>
                      <a:gd name="T12" fmla="*/ 23 w 740"/>
                      <a:gd name="T13" fmla="*/ 25 h 192"/>
                      <a:gd name="T14" fmla="*/ 34 w 740"/>
                      <a:gd name="T15" fmla="*/ 24 h 192"/>
                      <a:gd name="T16" fmla="*/ 47 w 740"/>
                      <a:gd name="T17" fmla="*/ 23 h 192"/>
                      <a:gd name="T18" fmla="*/ 62 w 740"/>
                      <a:gd name="T19" fmla="*/ 21 h 192"/>
                      <a:gd name="T20" fmla="*/ 78 w 740"/>
                      <a:gd name="T21" fmla="*/ 20 h 192"/>
                      <a:gd name="T22" fmla="*/ 96 w 740"/>
                      <a:gd name="T23" fmla="*/ 18 h 192"/>
                      <a:gd name="T24" fmla="*/ 114 w 740"/>
                      <a:gd name="T25" fmla="*/ 16 h 192"/>
                      <a:gd name="T26" fmla="*/ 135 w 740"/>
                      <a:gd name="T27" fmla="*/ 14 h 192"/>
                      <a:gd name="T28" fmla="*/ 155 w 740"/>
                      <a:gd name="T29" fmla="*/ 11 h 192"/>
                      <a:gd name="T30" fmla="*/ 175 w 740"/>
                      <a:gd name="T31" fmla="*/ 9 h 192"/>
                      <a:gd name="T32" fmla="*/ 196 w 740"/>
                      <a:gd name="T33" fmla="*/ 7 h 192"/>
                      <a:gd name="T34" fmla="*/ 217 w 740"/>
                      <a:gd name="T35" fmla="*/ 4 h 192"/>
                      <a:gd name="T36" fmla="*/ 237 w 740"/>
                      <a:gd name="T37" fmla="*/ 1 h 192"/>
                      <a:gd name="T38" fmla="*/ 246 w 740"/>
                      <a:gd name="T39" fmla="*/ 0 h 192"/>
                      <a:gd name="T40" fmla="*/ 241 w 740"/>
                      <a:gd name="T41" fmla="*/ 0 h 192"/>
                      <a:gd name="T42" fmla="*/ 232 w 740"/>
                      <a:gd name="T43" fmla="*/ 1 h 192"/>
                      <a:gd name="T44" fmla="*/ 219 w 740"/>
                      <a:gd name="T45" fmla="*/ 2 h 192"/>
                      <a:gd name="T46" fmla="*/ 203 w 740"/>
                      <a:gd name="T47" fmla="*/ 4 h 192"/>
                      <a:gd name="T48" fmla="*/ 184 w 740"/>
                      <a:gd name="T49" fmla="*/ 5 h 192"/>
                      <a:gd name="T50" fmla="*/ 163 w 740"/>
                      <a:gd name="T51" fmla="*/ 7 h 192"/>
                      <a:gd name="T52" fmla="*/ 141 w 740"/>
                      <a:gd name="T53" fmla="*/ 9 h 192"/>
                      <a:gd name="T54" fmla="*/ 119 w 740"/>
                      <a:gd name="T55" fmla="*/ 11 h 192"/>
                      <a:gd name="T56" fmla="*/ 97 w 740"/>
                      <a:gd name="T57" fmla="*/ 13 h 192"/>
                      <a:gd name="T58" fmla="*/ 75 w 740"/>
                      <a:gd name="T59" fmla="*/ 15 h 192"/>
                      <a:gd name="T60" fmla="*/ 55 w 740"/>
                      <a:gd name="T61" fmla="*/ 17 h 192"/>
                      <a:gd name="T62" fmla="*/ 37 w 740"/>
                      <a:gd name="T63" fmla="*/ 18 h 192"/>
                      <a:gd name="T64" fmla="*/ 22 w 740"/>
                      <a:gd name="T65" fmla="*/ 20 h 192"/>
                      <a:gd name="T66" fmla="*/ 10 w 740"/>
                      <a:gd name="T67" fmla="*/ 21 h 192"/>
                      <a:gd name="T68" fmla="*/ 2 w 740"/>
                      <a:gd name="T69" fmla="*/ 22 h 1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40" h="192">
                        <a:moveTo>
                          <a:pt x="0" y="68"/>
                        </a:moveTo>
                        <a:lnTo>
                          <a:pt x="2" y="83"/>
                        </a:lnTo>
                        <a:lnTo>
                          <a:pt x="7" y="120"/>
                        </a:lnTo>
                        <a:lnTo>
                          <a:pt x="12" y="161"/>
                        </a:lnTo>
                        <a:lnTo>
                          <a:pt x="14" y="192"/>
                        </a:lnTo>
                        <a:lnTo>
                          <a:pt x="29" y="189"/>
                        </a:lnTo>
                        <a:lnTo>
                          <a:pt x="17" y="79"/>
                        </a:lnTo>
                        <a:lnTo>
                          <a:pt x="18" y="79"/>
                        </a:lnTo>
                        <a:lnTo>
                          <a:pt x="22" y="79"/>
                        </a:lnTo>
                        <a:lnTo>
                          <a:pt x="27" y="78"/>
                        </a:lnTo>
                        <a:lnTo>
                          <a:pt x="35" y="77"/>
                        </a:lnTo>
                        <a:lnTo>
                          <a:pt x="45" y="77"/>
                        </a:lnTo>
                        <a:lnTo>
                          <a:pt x="57" y="75"/>
                        </a:lnTo>
                        <a:lnTo>
                          <a:pt x="70" y="74"/>
                        </a:lnTo>
                        <a:lnTo>
                          <a:pt x="86" y="73"/>
                        </a:lnTo>
                        <a:lnTo>
                          <a:pt x="102" y="71"/>
                        </a:lnTo>
                        <a:lnTo>
                          <a:pt x="121" y="70"/>
                        </a:lnTo>
                        <a:lnTo>
                          <a:pt x="141" y="68"/>
                        </a:lnTo>
                        <a:lnTo>
                          <a:pt x="163" y="66"/>
                        </a:lnTo>
                        <a:lnTo>
                          <a:pt x="185" y="64"/>
                        </a:lnTo>
                        <a:lnTo>
                          <a:pt x="209" y="61"/>
                        </a:lnTo>
                        <a:lnTo>
                          <a:pt x="234" y="59"/>
                        </a:lnTo>
                        <a:lnTo>
                          <a:pt x="260" y="55"/>
                        </a:lnTo>
                        <a:lnTo>
                          <a:pt x="287" y="53"/>
                        </a:lnTo>
                        <a:lnTo>
                          <a:pt x="314" y="50"/>
                        </a:lnTo>
                        <a:lnTo>
                          <a:pt x="343" y="47"/>
                        </a:lnTo>
                        <a:lnTo>
                          <a:pt x="373" y="44"/>
                        </a:lnTo>
                        <a:lnTo>
                          <a:pt x="403" y="41"/>
                        </a:lnTo>
                        <a:lnTo>
                          <a:pt x="432" y="37"/>
                        </a:lnTo>
                        <a:lnTo>
                          <a:pt x="463" y="34"/>
                        </a:lnTo>
                        <a:lnTo>
                          <a:pt x="494" y="31"/>
                        </a:lnTo>
                        <a:lnTo>
                          <a:pt x="525" y="27"/>
                        </a:lnTo>
                        <a:lnTo>
                          <a:pt x="556" y="24"/>
                        </a:lnTo>
                        <a:lnTo>
                          <a:pt x="587" y="20"/>
                        </a:lnTo>
                        <a:lnTo>
                          <a:pt x="618" y="15"/>
                        </a:lnTo>
                        <a:lnTo>
                          <a:pt x="649" y="12"/>
                        </a:lnTo>
                        <a:lnTo>
                          <a:pt x="680" y="8"/>
                        </a:lnTo>
                        <a:lnTo>
                          <a:pt x="710" y="4"/>
                        </a:lnTo>
                        <a:lnTo>
                          <a:pt x="740" y="0"/>
                        </a:lnTo>
                        <a:lnTo>
                          <a:pt x="738" y="0"/>
                        </a:lnTo>
                        <a:lnTo>
                          <a:pt x="732" y="1"/>
                        </a:lnTo>
                        <a:lnTo>
                          <a:pt x="723" y="1"/>
                        </a:lnTo>
                        <a:lnTo>
                          <a:pt x="710" y="2"/>
                        </a:lnTo>
                        <a:lnTo>
                          <a:pt x="695" y="4"/>
                        </a:lnTo>
                        <a:lnTo>
                          <a:pt x="676" y="5"/>
                        </a:lnTo>
                        <a:lnTo>
                          <a:pt x="655" y="7"/>
                        </a:lnTo>
                        <a:lnTo>
                          <a:pt x="632" y="9"/>
                        </a:lnTo>
                        <a:lnTo>
                          <a:pt x="607" y="11"/>
                        </a:lnTo>
                        <a:lnTo>
                          <a:pt x="579" y="13"/>
                        </a:lnTo>
                        <a:lnTo>
                          <a:pt x="550" y="16"/>
                        </a:lnTo>
                        <a:lnTo>
                          <a:pt x="521" y="20"/>
                        </a:lnTo>
                        <a:lnTo>
                          <a:pt x="489" y="22"/>
                        </a:lnTo>
                        <a:lnTo>
                          <a:pt x="456" y="25"/>
                        </a:lnTo>
                        <a:lnTo>
                          <a:pt x="423" y="28"/>
                        </a:lnTo>
                        <a:lnTo>
                          <a:pt x="390" y="31"/>
                        </a:lnTo>
                        <a:lnTo>
                          <a:pt x="356" y="34"/>
                        </a:lnTo>
                        <a:lnTo>
                          <a:pt x="324" y="36"/>
                        </a:lnTo>
                        <a:lnTo>
                          <a:pt x="290" y="39"/>
                        </a:lnTo>
                        <a:lnTo>
                          <a:pt x="258" y="42"/>
                        </a:lnTo>
                        <a:lnTo>
                          <a:pt x="226" y="45"/>
                        </a:lnTo>
                        <a:lnTo>
                          <a:pt x="195" y="48"/>
                        </a:lnTo>
                        <a:lnTo>
                          <a:pt x="166" y="50"/>
                        </a:lnTo>
                        <a:lnTo>
                          <a:pt x="138" y="53"/>
                        </a:lnTo>
                        <a:lnTo>
                          <a:pt x="112" y="55"/>
                        </a:lnTo>
                        <a:lnTo>
                          <a:pt x="88" y="59"/>
                        </a:lnTo>
                        <a:lnTo>
                          <a:pt x="66" y="61"/>
                        </a:lnTo>
                        <a:lnTo>
                          <a:pt x="47" y="63"/>
                        </a:lnTo>
                        <a:lnTo>
                          <a:pt x="30" y="64"/>
                        </a:lnTo>
                        <a:lnTo>
                          <a:pt x="17" y="66"/>
                        </a:lnTo>
                        <a:lnTo>
                          <a:pt x="7" y="67"/>
                        </a:lnTo>
                        <a:lnTo>
                          <a:pt x="0" y="68"/>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33" name="Freeform 323"/>
                  <p:cNvSpPr>
                    <a:spLocks/>
                  </p:cNvSpPr>
                  <p:nvPr/>
                </p:nvSpPr>
                <p:spPr bwMode="auto">
                  <a:xfrm>
                    <a:off x="3452" y="2631"/>
                    <a:ext cx="178" cy="44"/>
                  </a:xfrm>
                  <a:custGeom>
                    <a:avLst/>
                    <a:gdLst>
                      <a:gd name="T0" fmla="*/ 0 w 536"/>
                      <a:gd name="T1" fmla="*/ 0 h 132"/>
                      <a:gd name="T2" fmla="*/ 1 w 536"/>
                      <a:gd name="T3" fmla="*/ 0 h 132"/>
                      <a:gd name="T4" fmla="*/ 4 w 536"/>
                      <a:gd name="T5" fmla="*/ 0 h 132"/>
                      <a:gd name="T6" fmla="*/ 9 w 536"/>
                      <a:gd name="T7" fmla="*/ 1 h 132"/>
                      <a:gd name="T8" fmla="*/ 15 w 536"/>
                      <a:gd name="T9" fmla="*/ 1 h 132"/>
                      <a:gd name="T10" fmla="*/ 23 w 536"/>
                      <a:gd name="T11" fmla="*/ 2 h 132"/>
                      <a:gd name="T12" fmla="*/ 33 w 536"/>
                      <a:gd name="T13" fmla="*/ 3 h 132"/>
                      <a:gd name="T14" fmla="*/ 44 w 536"/>
                      <a:gd name="T15" fmla="*/ 5 h 132"/>
                      <a:gd name="T16" fmla="*/ 55 w 536"/>
                      <a:gd name="T17" fmla="*/ 7 h 132"/>
                      <a:gd name="T18" fmla="*/ 68 w 536"/>
                      <a:gd name="T19" fmla="*/ 10 h 132"/>
                      <a:gd name="T20" fmla="*/ 82 w 536"/>
                      <a:gd name="T21" fmla="*/ 13 h 132"/>
                      <a:gd name="T22" fmla="*/ 97 w 536"/>
                      <a:gd name="T23" fmla="*/ 16 h 132"/>
                      <a:gd name="T24" fmla="*/ 113 w 536"/>
                      <a:gd name="T25" fmla="*/ 20 h 132"/>
                      <a:gd name="T26" fmla="*/ 129 w 536"/>
                      <a:gd name="T27" fmla="*/ 25 h 132"/>
                      <a:gd name="T28" fmla="*/ 145 w 536"/>
                      <a:gd name="T29" fmla="*/ 31 h 132"/>
                      <a:gd name="T30" fmla="*/ 161 w 536"/>
                      <a:gd name="T31" fmla="*/ 37 h 132"/>
                      <a:gd name="T32" fmla="*/ 178 w 536"/>
                      <a:gd name="T33" fmla="*/ 44 h 132"/>
                      <a:gd name="T34" fmla="*/ 177 w 536"/>
                      <a:gd name="T35" fmla="*/ 44 h 132"/>
                      <a:gd name="T36" fmla="*/ 175 w 536"/>
                      <a:gd name="T37" fmla="*/ 42 h 132"/>
                      <a:gd name="T38" fmla="*/ 171 w 536"/>
                      <a:gd name="T39" fmla="*/ 40 h 132"/>
                      <a:gd name="T40" fmla="*/ 166 w 536"/>
                      <a:gd name="T41" fmla="*/ 37 h 132"/>
                      <a:gd name="T42" fmla="*/ 159 w 536"/>
                      <a:gd name="T43" fmla="*/ 34 h 132"/>
                      <a:gd name="T44" fmla="*/ 151 w 536"/>
                      <a:gd name="T45" fmla="*/ 30 h 132"/>
                      <a:gd name="T46" fmla="*/ 141 w 536"/>
                      <a:gd name="T47" fmla="*/ 26 h 132"/>
                      <a:gd name="T48" fmla="*/ 130 w 536"/>
                      <a:gd name="T49" fmla="*/ 22 h 132"/>
                      <a:gd name="T50" fmla="*/ 118 w 536"/>
                      <a:gd name="T51" fmla="*/ 18 h 132"/>
                      <a:gd name="T52" fmla="*/ 105 w 536"/>
                      <a:gd name="T53" fmla="*/ 13 h 132"/>
                      <a:gd name="T54" fmla="*/ 90 w 536"/>
                      <a:gd name="T55" fmla="*/ 10 h 132"/>
                      <a:gd name="T56" fmla="*/ 74 w 536"/>
                      <a:gd name="T57" fmla="*/ 7 h 132"/>
                      <a:gd name="T58" fmla="*/ 57 w 536"/>
                      <a:gd name="T59" fmla="*/ 4 h 132"/>
                      <a:gd name="T60" fmla="*/ 39 w 536"/>
                      <a:gd name="T61" fmla="*/ 2 h 132"/>
                      <a:gd name="T62" fmla="*/ 20 w 536"/>
                      <a:gd name="T63" fmla="*/ 0 h 132"/>
                      <a:gd name="T64" fmla="*/ 0 w 536"/>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36" h="132">
                        <a:moveTo>
                          <a:pt x="0" y="0"/>
                        </a:moveTo>
                        <a:lnTo>
                          <a:pt x="3" y="0"/>
                        </a:lnTo>
                        <a:lnTo>
                          <a:pt x="13" y="1"/>
                        </a:lnTo>
                        <a:lnTo>
                          <a:pt x="27" y="2"/>
                        </a:lnTo>
                        <a:lnTo>
                          <a:pt x="46" y="4"/>
                        </a:lnTo>
                        <a:lnTo>
                          <a:pt x="70" y="6"/>
                        </a:lnTo>
                        <a:lnTo>
                          <a:pt x="99" y="10"/>
                        </a:lnTo>
                        <a:lnTo>
                          <a:pt x="132" y="16"/>
                        </a:lnTo>
                        <a:lnTo>
                          <a:pt x="167" y="21"/>
                        </a:lnTo>
                        <a:lnTo>
                          <a:pt x="206" y="29"/>
                        </a:lnTo>
                        <a:lnTo>
                          <a:pt x="248" y="38"/>
                        </a:lnTo>
                        <a:lnTo>
                          <a:pt x="293" y="48"/>
                        </a:lnTo>
                        <a:lnTo>
                          <a:pt x="339" y="61"/>
                        </a:lnTo>
                        <a:lnTo>
                          <a:pt x="387" y="75"/>
                        </a:lnTo>
                        <a:lnTo>
                          <a:pt x="436" y="92"/>
                        </a:lnTo>
                        <a:lnTo>
                          <a:pt x="485" y="110"/>
                        </a:lnTo>
                        <a:lnTo>
                          <a:pt x="536" y="132"/>
                        </a:lnTo>
                        <a:lnTo>
                          <a:pt x="534" y="131"/>
                        </a:lnTo>
                        <a:lnTo>
                          <a:pt x="526" y="125"/>
                        </a:lnTo>
                        <a:lnTo>
                          <a:pt x="515" y="119"/>
                        </a:lnTo>
                        <a:lnTo>
                          <a:pt x="499" y="111"/>
                        </a:lnTo>
                        <a:lnTo>
                          <a:pt x="478" y="101"/>
                        </a:lnTo>
                        <a:lnTo>
                          <a:pt x="454" y="89"/>
                        </a:lnTo>
                        <a:lnTo>
                          <a:pt x="425" y="77"/>
                        </a:lnTo>
                        <a:lnTo>
                          <a:pt x="392" y="65"/>
                        </a:lnTo>
                        <a:lnTo>
                          <a:pt x="355" y="53"/>
                        </a:lnTo>
                        <a:lnTo>
                          <a:pt x="315" y="40"/>
                        </a:lnTo>
                        <a:lnTo>
                          <a:pt x="271" y="29"/>
                        </a:lnTo>
                        <a:lnTo>
                          <a:pt x="224" y="20"/>
                        </a:lnTo>
                        <a:lnTo>
                          <a:pt x="173" y="11"/>
                        </a:lnTo>
                        <a:lnTo>
                          <a:pt x="118" y="5"/>
                        </a:lnTo>
                        <a:lnTo>
                          <a:pt x="61" y="1"/>
                        </a:lnTo>
                        <a:lnTo>
                          <a:pt x="0" y="0"/>
                        </a:lnTo>
                        <a:close/>
                      </a:path>
                    </a:pathLst>
                  </a:custGeom>
                  <a:solidFill>
                    <a:srgbClr val="87D87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34" name="Freeform 324"/>
                  <p:cNvSpPr>
                    <a:spLocks/>
                  </p:cNvSpPr>
                  <p:nvPr/>
                </p:nvSpPr>
                <p:spPr bwMode="auto">
                  <a:xfrm>
                    <a:off x="3138" y="2651"/>
                    <a:ext cx="110" cy="34"/>
                  </a:xfrm>
                  <a:custGeom>
                    <a:avLst/>
                    <a:gdLst>
                      <a:gd name="T0" fmla="*/ 0 w 328"/>
                      <a:gd name="T1" fmla="*/ 10 h 102"/>
                      <a:gd name="T2" fmla="*/ 2 w 328"/>
                      <a:gd name="T3" fmla="*/ 34 h 102"/>
                      <a:gd name="T4" fmla="*/ 3 w 328"/>
                      <a:gd name="T5" fmla="*/ 33 h 102"/>
                      <a:gd name="T6" fmla="*/ 7 w 328"/>
                      <a:gd name="T7" fmla="*/ 32 h 102"/>
                      <a:gd name="T8" fmla="*/ 13 w 328"/>
                      <a:gd name="T9" fmla="*/ 29 h 102"/>
                      <a:gd name="T10" fmla="*/ 21 w 328"/>
                      <a:gd name="T11" fmla="*/ 26 h 102"/>
                      <a:gd name="T12" fmla="*/ 29 w 328"/>
                      <a:gd name="T13" fmla="*/ 22 h 102"/>
                      <a:gd name="T14" fmla="*/ 38 w 328"/>
                      <a:gd name="T15" fmla="*/ 19 h 102"/>
                      <a:gd name="T16" fmla="*/ 45 w 328"/>
                      <a:gd name="T17" fmla="*/ 16 h 102"/>
                      <a:gd name="T18" fmla="*/ 52 w 328"/>
                      <a:gd name="T19" fmla="*/ 13 h 102"/>
                      <a:gd name="T20" fmla="*/ 58 w 328"/>
                      <a:gd name="T21" fmla="*/ 11 h 102"/>
                      <a:gd name="T22" fmla="*/ 66 w 328"/>
                      <a:gd name="T23" fmla="*/ 9 h 102"/>
                      <a:gd name="T24" fmla="*/ 72 w 328"/>
                      <a:gd name="T25" fmla="*/ 8 h 102"/>
                      <a:gd name="T26" fmla="*/ 79 w 328"/>
                      <a:gd name="T27" fmla="*/ 7 h 102"/>
                      <a:gd name="T28" fmla="*/ 85 w 328"/>
                      <a:gd name="T29" fmla="*/ 6 h 102"/>
                      <a:gd name="T30" fmla="*/ 90 w 328"/>
                      <a:gd name="T31" fmla="*/ 6 h 102"/>
                      <a:gd name="T32" fmla="*/ 94 w 328"/>
                      <a:gd name="T33" fmla="*/ 6 h 102"/>
                      <a:gd name="T34" fmla="*/ 95 w 328"/>
                      <a:gd name="T35" fmla="*/ 6 h 102"/>
                      <a:gd name="T36" fmla="*/ 110 w 328"/>
                      <a:gd name="T37" fmla="*/ 0 h 102"/>
                      <a:gd name="T38" fmla="*/ 0 w 328"/>
                      <a:gd name="T39" fmla="*/ 10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8" h="102">
                        <a:moveTo>
                          <a:pt x="0" y="29"/>
                        </a:moveTo>
                        <a:lnTo>
                          <a:pt x="6" y="102"/>
                        </a:lnTo>
                        <a:lnTo>
                          <a:pt x="10" y="100"/>
                        </a:lnTo>
                        <a:lnTo>
                          <a:pt x="22" y="95"/>
                        </a:lnTo>
                        <a:lnTo>
                          <a:pt x="40" y="87"/>
                        </a:lnTo>
                        <a:lnTo>
                          <a:pt x="62" y="78"/>
                        </a:lnTo>
                        <a:lnTo>
                          <a:pt x="86" y="67"/>
                        </a:lnTo>
                        <a:lnTo>
                          <a:pt x="112" y="56"/>
                        </a:lnTo>
                        <a:lnTo>
                          <a:pt x="134" y="47"/>
                        </a:lnTo>
                        <a:lnTo>
                          <a:pt x="155" y="39"/>
                        </a:lnTo>
                        <a:lnTo>
                          <a:pt x="174" y="33"/>
                        </a:lnTo>
                        <a:lnTo>
                          <a:pt x="196" y="27"/>
                        </a:lnTo>
                        <a:lnTo>
                          <a:pt x="216" y="23"/>
                        </a:lnTo>
                        <a:lnTo>
                          <a:pt x="237" y="21"/>
                        </a:lnTo>
                        <a:lnTo>
                          <a:pt x="254" y="19"/>
                        </a:lnTo>
                        <a:lnTo>
                          <a:pt x="268" y="18"/>
                        </a:lnTo>
                        <a:lnTo>
                          <a:pt x="279" y="17"/>
                        </a:lnTo>
                        <a:lnTo>
                          <a:pt x="282" y="17"/>
                        </a:lnTo>
                        <a:lnTo>
                          <a:pt x="328" y="0"/>
                        </a:lnTo>
                        <a:lnTo>
                          <a:pt x="0" y="29"/>
                        </a:lnTo>
                        <a:close/>
                      </a:path>
                    </a:pathLst>
                  </a:custGeom>
                  <a:solidFill>
                    <a:srgbClr val="2BA31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28735" name="Freeform 325"/>
                  <p:cNvSpPr>
                    <a:spLocks/>
                  </p:cNvSpPr>
                  <p:nvPr/>
                </p:nvSpPr>
                <p:spPr bwMode="auto">
                  <a:xfrm>
                    <a:off x="3175" y="2872"/>
                    <a:ext cx="204" cy="92"/>
                  </a:xfrm>
                  <a:custGeom>
                    <a:avLst/>
                    <a:gdLst>
                      <a:gd name="T0" fmla="*/ 1 w 612"/>
                      <a:gd name="T1" fmla="*/ 90 h 278"/>
                      <a:gd name="T2" fmla="*/ 7 w 612"/>
                      <a:gd name="T3" fmla="*/ 90 h 278"/>
                      <a:gd name="T4" fmla="*/ 15 w 612"/>
                      <a:gd name="T5" fmla="*/ 92 h 278"/>
                      <a:gd name="T6" fmla="*/ 24 w 612"/>
                      <a:gd name="T7" fmla="*/ 92 h 278"/>
                      <a:gd name="T8" fmla="*/ 31 w 612"/>
                      <a:gd name="T9" fmla="*/ 90 h 278"/>
                      <a:gd name="T10" fmla="*/ 43 w 612"/>
                      <a:gd name="T11" fmla="*/ 85 h 278"/>
                      <a:gd name="T12" fmla="*/ 58 w 612"/>
                      <a:gd name="T13" fmla="*/ 80 h 278"/>
                      <a:gd name="T14" fmla="*/ 69 w 612"/>
                      <a:gd name="T15" fmla="*/ 76 h 278"/>
                      <a:gd name="T16" fmla="*/ 74 w 612"/>
                      <a:gd name="T17" fmla="*/ 73 h 278"/>
                      <a:gd name="T18" fmla="*/ 85 w 612"/>
                      <a:gd name="T19" fmla="*/ 67 h 278"/>
                      <a:gd name="T20" fmla="*/ 98 w 612"/>
                      <a:gd name="T21" fmla="*/ 58 h 278"/>
                      <a:gd name="T22" fmla="*/ 111 w 612"/>
                      <a:gd name="T23" fmla="*/ 51 h 278"/>
                      <a:gd name="T24" fmla="*/ 121 w 612"/>
                      <a:gd name="T25" fmla="*/ 47 h 278"/>
                      <a:gd name="T26" fmla="*/ 134 w 612"/>
                      <a:gd name="T27" fmla="*/ 40 h 278"/>
                      <a:gd name="T28" fmla="*/ 147 w 612"/>
                      <a:gd name="T29" fmla="*/ 32 h 278"/>
                      <a:gd name="T30" fmla="*/ 155 w 612"/>
                      <a:gd name="T31" fmla="*/ 27 h 278"/>
                      <a:gd name="T32" fmla="*/ 183 w 612"/>
                      <a:gd name="T33" fmla="*/ 15 h 278"/>
                      <a:gd name="T34" fmla="*/ 204 w 612"/>
                      <a:gd name="T35" fmla="*/ 0 h 278"/>
                      <a:gd name="T36" fmla="*/ 202 w 612"/>
                      <a:gd name="T37" fmla="*/ 0 h 278"/>
                      <a:gd name="T38" fmla="*/ 197 w 612"/>
                      <a:gd name="T39" fmla="*/ 1 h 278"/>
                      <a:gd name="T40" fmla="*/ 192 w 612"/>
                      <a:gd name="T41" fmla="*/ 3 h 278"/>
                      <a:gd name="T42" fmla="*/ 187 w 612"/>
                      <a:gd name="T43" fmla="*/ 5 h 278"/>
                      <a:gd name="T44" fmla="*/ 182 w 612"/>
                      <a:gd name="T45" fmla="*/ 8 h 278"/>
                      <a:gd name="T46" fmla="*/ 173 w 612"/>
                      <a:gd name="T47" fmla="*/ 13 h 278"/>
                      <a:gd name="T48" fmla="*/ 164 w 612"/>
                      <a:gd name="T49" fmla="*/ 17 h 278"/>
                      <a:gd name="T50" fmla="*/ 158 w 612"/>
                      <a:gd name="T51" fmla="*/ 20 h 278"/>
                      <a:gd name="T52" fmla="*/ 152 w 612"/>
                      <a:gd name="T53" fmla="*/ 23 h 278"/>
                      <a:gd name="T54" fmla="*/ 138 w 612"/>
                      <a:gd name="T55" fmla="*/ 31 h 278"/>
                      <a:gd name="T56" fmla="*/ 118 w 612"/>
                      <a:gd name="T57" fmla="*/ 41 h 278"/>
                      <a:gd name="T58" fmla="*/ 95 w 612"/>
                      <a:gd name="T59" fmla="*/ 54 h 278"/>
                      <a:gd name="T60" fmla="*/ 69 w 612"/>
                      <a:gd name="T61" fmla="*/ 66 h 278"/>
                      <a:gd name="T62" fmla="*/ 44 w 612"/>
                      <a:gd name="T63" fmla="*/ 77 h 278"/>
                      <a:gd name="T64" fmla="*/ 20 w 612"/>
                      <a:gd name="T65" fmla="*/ 85 h 278"/>
                      <a:gd name="T66" fmla="*/ 0 w 612"/>
                      <a:gd name="T67" fmla="*/ 89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2" h="278">
                        <a:moveTo>
                          <a:pt x="0" y="270"/>
                        </a:moveTo>
                        <a:lnTo>
                          <a:pt x="3" y="271"/>
                        </a:lnTo>
                        <a:lnTo>
                          <a:pt x="10" y="272"/>
                        </a:lnTo>
                        <a:lnTo>
                          <a:pt x="20" y="273"/>
                        </a:lnTo>
                        <a:lnTo>
                          <a:pt x="32" y="275"/>
                        </a:lnTo>
                        <a:lnTo>
                          <a:pt x="46" y="277"/>
                        </a:lnTo>
                        <a:lnTo>
                          <a:pt x="60" y="278"/>
                        </a:lnTo>
                        <a:lnTo>
                          <a:pt x="72" y="277"/>
                        </a:lnTo>
                        <a:lnTo>
                          <a:pt x="82" y="276"/>
                        </a:lnTo>
                        <a:lnTo>
                          <a:pt x="93" y="272"/>
                        </a:lnTo>
                        <a:lnTo>
                          <a:pt x="109" y="266"/>
                        </a:lnTo>
                        <a:lnTo>
                          <a:pt x="130" y="258"/>
                        </a:lnTo>
                        <a:lnTo>
                          <a:pt x="151" y="250"/>
                        </a:lnTo>
                        <a:lnTo>
                          <a:pt x="173" y="242"/>
                        </a:lnTo>
                        <a:lnTo>
                          <a:pt x="191" y="234"/>
                        </a:lnTo>
                        <a:lnTo>
                          <a:pt x="207" y="229"/>
                        </a:lnTo>
                        <a:lnTo>
                          <a:pt x="215" y="224"/>
                        </a:lnTo>
                        <a:lnTo>
                          <a:pt x="223" y="220"/>
                        </a:lnTo>
                        <a:lnTo>
                          <a:pt x="236" y="212"/>
                        </a:lnTo>
                        <a:lnTo>
                          <a:pt x="254" y="201"/>
                        </a:lnTo>
                        <a:lnTo>
                          <a:pt x="274" y="189"/>
                        </a:lnTo>
                        <a:lnTo>
                          <a:pt x="295" y="176"/>
                        </a:lnTo>
                        <a:lnTo>
                          <a:pt x="315" y="165"/>
                        </a:lnTo>
                        <a:lnTo>
                          <a:pt x="334" y="155"/>
                        </a:lnTo>
                        <a:lnTo>
                          <a:pt x="348" y="149"/>
                        </a:lnTo>
                        <a:lnTo>
                          <a:pt x="364" y="142"/>
                        </a:lnTo>
                        <a:lnTo>
                          <a:pt x="382" y="132"/>
                        </a:lnTo>
                        <a:lnTo>
                          <a:pt x="402" y="121"/>
                        </a:lnTo>
                        <a:lnTo>
                          <a:pt x="422" y="109"/>
                        </a:lnTo>
                        <a:lnTo>
                          <a:pt x="441" y="97"/>
                        </a:lnTo>
                        <a:lnTo>
                          <a:pt x="456" y="88"/>
                        </a:lnTo>
                        <a:lnTo>
                          <a:pt x="466" y="81"/>
                        </a:lnTo>
                        <a:lnTo>
                          <a:pt x="470" y="79"/>
                        </a:lnTo>
                        <a:lnTo>
                          <a:pt x="549" y="45"/>
                        </a:lnTo>
                        <a:lnTo>
                          <a:pt x="574" y="20"/>
                        </a:lnTo>
                        <a:lnTo>
                          <a:pt x="612" y="0"/>
                        </a:lnTo>
                        <a:lnTo>
                          <a:pt x="610" y="0"/>
                        </a:lnTo>
                        <a:lnTo>
                          <a:pt x="606" y="1"/>
                        </a:lnTo>
                        <a:lnTo>
                          <a:pt x="600" y="2"/>
                        </a:lnTo>
                        <a:lnTo>
                          <a:pt x="591" y="4"/>
                        </a:lnTo>
                        <a:lnTo>
                          <a:pt x="583" y="6"/>
                        </a:lnTo>
                        <a:lnTo>
                          <a:pt x="575" y="8"/>
                        </a:lnTo>
                        <a:lnTo>
                          <a:pt x="568" y="11"/>
                        </a:lnTo>
                        <a:lnTo>
                          <a:pt x="562" y="14"/>
                        </a:lnTo>
                        <a:lnTo>
                          <a:pt x="554" y="18"/>
                        </a:lnTo>
                        <a:lnTo>
                          <a:pt x="545" y="24"/>
                        </a:lnTo>
                        <a:lnTo>
                          <a:pt x="532" y="32"/>
                        </a:lnTo>
                        <a:lnTo>
                          <a:pt x="518" y="39"/>
                        </a:lnTo>
                        <a:lnTo>
                          <a:pt x="505" y="45"/>
                        </a:lnTo>
                        <a:lnTo>
                          <a:pt x="492" y="52"/>
                        </a:lnTo>
                        <a:lnTo>
                          <a:pt x="482" y="57"/>
                        </a:lnTo>
                        <a:lnTo>
                          <a:pt x="473" y="60"/>
                        </a:lnTo>
                        <a:lnTo>
                          <a:pt x="467" y="63"/>
                        </a:lnTo>
                        <a:lnTo>
                          <a:pt x="455" y="71"/>
                        </a:lnTo>
                        <a:lnTo>
                          <a:pt x="436" y="81"/>
                        </a:lnTo>
                        <a:lnTo>
                          <a:pt x="413" y="93"/>
                        </a:lnTo>
                        <a:lnTo>
                          <a:pt x="385" y="109"/>
                        </a:lnTo>
                        <a:lnTo>
                          <a:pt x="354" y="125"/>
                        </a:lnTo>
                        <a:lnTo>
                          <a:pt x="321" y="143"/>
                        </a:lnTo>
                        <a:lnTo>
                          <a:pt x="285" y="162"/>
                        </a:lnTo>
                        <a:lnTo>
                          <a:pt x="247" y="180"/>
                        </a:lnTo>
                        <a:lnTo>
                          <a:pt x="208" y="198"/>
                        </a:lnTo>
                        <a:lnTo>
                          <a:pt x="170" y="215"/>
                        </a:lnTo>
                        <a:lnTo>
                          <a:pt x="132" y="232"/>
                        </a:lnTo>
                        <a:lnTo>
                          <a:pt x="95" y="245"/>
                        </a:lnTo>
                        <a:lnTo>
                          <a:pt x="60" y="256"/>
                        </a:lnTo>
                        <a:lnTo>
                          <a:pt x="28" y="265"/>
                        </a:lnTo>
                        <a:lnTo>
                          <a:pt x="0" y="27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grpSp>
      </p:grpSp>
      <p:sp>
        <p:nvSpPr>
          <p:cNvPr id="336899" name="Text Box 3"/>
          <p:cNvSpPr txBox="1">
            <a:spLocks noChangeArrowheads="1"/>
          </p:cNvSpPr>
          <p:nvPr/>
        </p:nvSpPr>
        <p:spPr bwMode="auto">
          <a:xfrm>
            <a:off x="684213" y="1412875"/>
            <a:ext cx="3124200" cy="1138773"/>
          </a:xfrm>
          <a:prstGeom prst="rect">
            <a:avLst/>
          </a:prstGeom>
          <a:solidFill>
            <a:schemeClr val="accent2"/>
          </a:solidFill>
          <a:ln w="38100">
            <a:solidFill>
              <a:srgbClr val="000066"/>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it-IT" sz="2000" dirty="0">
              <a:cs typeface="+mn-cs"/>
            </a:endParaRPr>
          </a:p>
          <a:p>
            <a:pPr algn="ctr">
              <a:defRPr/>
            </a:pPr>
            <a:r>
              <a:rPr lang="it-IT" sz="2800" dirty="0">
                <a:cs typeface="+mn-cs"/>
              </a:rPr>
              <a:t>base unica</a:t>
            </a:r>
          </a:p>
          <a:p>
            <a:pPr>
              <a:defRPr/>
            </a:pPr>
            <a:endParaRPr lang="it-IT" sz="2000" dirty="0">
              <a:cs typeface="+mn-cs"/>
            </a:endParaRPr>
          </a:p>
        </p:txBody>
      </p:sp>
      <p:sp>
        <p:nvSpPr>
          <p:cNvPr id="336901" name="Text Box 5"/>
          <p:cNvSpPr txBox="1">
            <a:spLocks noChangeArrowheads="1"/>
          </p:cNvSpPr>
          <p:nvPr/>
        </p:nvSpPr>
        <p:spPr bwMode="auto">
          <a:xfrm>
            <a:off x="4894594" y="1412875"/>
            <a:ext cx="3200400" cy="1114151"/>
          </a:xfrm>
          <a:prstGeom prst="rect">
            <a:avLst/>
          </a:prstGeom>
          <a:solidFill>
            <a:srgbClr val="FFFF99"/>
          </a:solidFill>
          <a:ln w="38100">
            <a:solidFill>
              <a:srgbClr val="000066"/>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70000"/>
              </a:lnSpc>
              <a:defRPr/>
            </a:pPr>
            <a:endParaRPr lang="it-IT" sz="3200" dirty="0">
              <a:solidFill>
                <a:srgbClr val="000066"/>
              </a:solidFill>
              <a:cs typeface="+mn-cs"/>
            </a:endParaRPr>
          </a:p>
          <a:p>
            <a:pPr algn="ctr">
              <a:defRPr/>
            </a:pPr>
            <a:r>
              <a:rPr lang="it-IT" sz="2400" dirty="0">
                <a:solidFill>
                  <a:srgbClr val="000066"/>
                </a:solidFill>
                <a:cs typeface="+mn-cs"/>
              </a:rPr>
              <a:t>base multipla</a:t>
            </a:r>
          </a:p>
          <a:p>
            <a:pPr>
              <a:defRPr/>
            </a:pPr>
            <a:endParaRPr lang="it-IT" sz="2000" dirty="0">
              <a:solidFill>
                <a:srgbClr val="000066"/>
              </a:solidFill>
              <a:cs typeface="+mn-cs"/>
            </a:endParaRPr>
          </a:p>
        </p:txBody>
      </p:sp>
      <p:grpSp>
        <p:nvGrpSpPr>
          <p:cNvPr id="339329" name="Group 385"/>
          <p:cNvGrpSpPr>
            <a:grpSpLocks/>
          </p:cNvGrpSpPr>
          <p:nvPr/>
        </p:nvGrpSpPr>
        <p:grpSpPr bwMode="auto">
          <a:xfrm>
            <a:off x="457200" y="5516566"/>
            <a:ext cx="7321005" cy="1123950"/>
            <a:chOff x="839" y="3475"/>
            <a:chExt cx="3870" cy="847"/>
          </a:xfrm>
        </p:grpSpPr>
        <p:sp>
          <p:nvSpPr>
            <p:cNvPr id="339326" name="Text Box 382"/>
            <p:cNvSpPr txBox="1">
              <a:spLocks noChangeArrowheads="1"/>
            </p:cNvSpPr>
            <p:nvPr/>
          </p:nvSpPr>
          <p:spPr bwMode="auto">
            <a:xfrm>
              <a:off x="839" y="3566"/>
              <a:ext cx="3447" cy="7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defRPr/>
              </a:pPr>
              <a:r>
                <a:rPr lang="it-IT" sz="2400">
                  <a:solidFill>
                    <a:srgbClr val="000066"/>
                  </a:solidFill>
                  <a:cs typeface="+mn-cs"/>
                </a:rPr>
                <a:t>Ovviamente si tratta di valori totali periodici da suddividere per il n° di pezzi prodotti nel periodo…</a:t>
              </a:r>
            </a:p>
          </p:txBody>
        </p:sp>
        <p:pic>
          <p:nvPicPr>
            <p:cNvPr id="28686" name="Picture 383" descr="LENTE INGRANDI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74" y="3475"/>
              <a:ext cx="635" cy="7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39328" name="Group 384"/>
          <p:cNvGrpSpPr>
            <a:grpSpLocks/>
          </p:cNvGrpSpPr>
          <p:nvPr/>
        </p:nvGrpSpPr>
        <p:grpSpPr bwMode="auto">
          <a:xfrm>
            <a:off x="3851275" y="1268413"/>
            <a:ext cx="1225550" cy="4033837"/>
            <a:chOff x="2426" y="709"/>
            <a:chExt cx="862" cy="2631"/>
          </a:xfrm>
        </p:grpSpPr>
        <p:sp>
          <p:nvSpPr>
            <p:cNvPr id="339320" name="Line 376"/>
            <p:cNvSpPr>
              <a:spLocks noChangeShapeType="1"/>
            </p:cNvSpPr>
            <p:nvPr/>
          </p:nvSpPr>
          <p:spPr bwMode="auto">
            <a:xfrm flipH="1" flipV="1">
              <a:off x="2789" y="709"/>
              <a:ext cx="0" cy="1814"/>
            </a:xfrm>
            <a:prstGeom prst="line">
              <a:avLst/>
            </a:prstGeom>
            <a:noFill/>
            <a:ln w="57150">
              <a:solidFill>
                <a:srgbClr val="000066"/>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pic>
          <p:nvPicPr>
            <p:cNvPr id="28684" name="Picture 371" descr="Preoccupat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26" y="2432"/>
              <a:ext cx="862" cy="9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24</a:t>
            </a:fld>
            <a:endParaRPr lang="it-IT">
              <a:latin typeface="Calibri"/>
            </a:endParaRPr>
          </a:p>
        </p:txBody>
      </p:sp>
    </p:spTree>
    <p:extLst>
      <p:ext uri="{BB962C8B-B14F-4D97-AF65-F5344CB8AC3E}">
        <p14:creationId xmlns:p14="http://schemas.microsoft.com/office/powerpoint/2010/main" val="25496713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1000"/>
                                  </p:stCondLst>
                                  <p:childTnLst>
                                    <p:set>
                                      <p:cBhvr>
                                        <p:cTn id="6" dur="1" fill="hold">
                                          <p:stCondLst>
                                            <p:cond delay="0"/>
                                          </p:stCondLst>
                                        </p:cTn>
                                        <p:tgtEl>
                                          <p:spTgt spid="339324"/>
                                        </p:tgtEl>
                                        <p:attrNameLst>
                                          <p:attrName>style.visibility</p:attrName>
                                        </p:attrNameLst>
                                      </p:cBhvr>
                                      <p:to>
                                        <p:strVal val="visible"/>
                                      </p:to>
                                    </p:set>
                                    <p:animEffect transition="in" filter="wipe(up)">
                                      <p:cBhvr>
                                        <p:cTn id="7" dur="2000"/>
                                        <p:tgtEl>
                                          <p:spTgt spid="339324"/>
                                        </p:tgtEl>
                                      </p:cBhvr>
                                    </p:animEffect>
                                  </p:childTnLst>
                                </p:cTn>
                              </p:par>
                            </p:childTnLst>
                          </p:cTn>
                        </p:par>
                        <p:par>
                          <p:cTn id="8" fill="hold" nodeType="afterGroup">
                            <p:stCondLst>
                              <p:cond delay="3000"/>
                            </p:stCondLst>
                            <p:childTnLst>
                              <p:par>
                                <p:cTn id="9" presetID="22" presetClass="entr" presetSubtype="1" fill="hold" nodeType="afterEffect">
                                  <p:stCondLst>
                                    <p:cond delay="1000"/>
                                  </p:stCondLst>
                                  <p:childTnLst>
                                    <p:set>
                                      <p:cBhvr>
                                        <p:cTn id="10" dur="1" fill="hold">
                                          <p:stCondLst>
                                            <p:cond delay="0"/>
                                          </p:stCondLst>
                                        </p:cTn>
                                        <p:tgtEl>
                                          <p:spTgt spid="339325"/>
                                        </p:tgtEl>
                                        <p:attrNameLst>
                                          <p:attrName>style.visibility</p:attrName>
                                        </p:attrNameLst>
                                      </p:cBhvr>
                                      <p:to>
                                        <p:strVal val="visible"/>
                                      </p:to>
                                    </p:set>
                                    <p:animEffect transition="in" filter="wipe(up)">
                                      <p:cBhvr>
                                        <p:cTn id="11" dur="2000"/>
                                        <p:tgtEl>
                                          <p:spTgt spid="339325"/>
                                        </p:tgtEl>
                                      </p:cBhvr>
                                    </p:animEffect>
                                  </p:childTnLst>
                                </p:cTn>
                              </p:par>
                            </p:childTnLst>
                          </p:cTn>
                        </p:par>
                        <p:par>
                          <p:cTn id="12" fill="hold" nodeType="afterGroup">
                            <p:stCondLst>
                              <p:cond delay="6000"/>
                            </p:stCondLst>
                            <p:childTnLst>
                              <p:par>
                                <p:cTn id="13" presetID="22" presetClass="entr" presetSubtype="1" fill="hold" nodeType="afterEffect">
                                  <p:stCondLst>
                                    <p:cond delay="500"/>
                                  </p:stCondLst>
                                  <p:childTnLst>
                                    <p:set>
                                      <p:cBhvr>
                                        <p:cTn id="14" dur="1" fill="hold">
                                          <p:stCondLst>
                                            <p:cond delay="0"/>
                                          </p:stCondLst>
                                        </p:cTn>
                                        <p:tgtEl>
                                          <p:spTgt spid="339328"/>
                                        </p:tgtEl>
                                        <p:attrNameLst>
                                          <p:attrName>style.visibility</p:attrName>
                                        </p:attrNameLst>
                                      </p:cBhvr>
                                      <p:to>
                                        <p:strVal val="visible"/>
                                      </p:to>
                                    </p:set>
                                    <p:animEffect transition="in" filter="wipe(up)">
                                      <p:cBhvr>
                                        <p:cTn id="15" dur="2000"/>
                                        <p:tgtEl>
                                          <p:spTgt spid="339328"/>
                                        </p:tgtEl>
                                      </p:cBhvr>
                                    </p:animEffect>
                                  </p:childTnLst>
                                </p:cTn>
                              </p:par>
                            </p:childTnLst>
                          </p:cTn>
                        </p:par>
                        <p:par>
                          <p:cTn id="16" fill="hold" nodeType="afterGroup">
                            <p:stCondLst>
                              <p:cond delay="8500"/>
                            </p:stCondLst>
                            <p:childTnLst>
                              <p:par>
                                <p:cTn id="17" presetID="9" presetClass="entr" presetSubtype="0" fill="hold" nodeType="afterEffect">
                                  <p:stCondLst>
                                    <p:cond delay="1000"/>
                                  </p:stCondLst>
                                  <p:childTnLst>
                                    <p:set>
                                      <p:cBhvr>
                                        <p:cTn id="18" dur="1" fill="hold">
                                          <p:stCondLst>
                                            <p:cond delay="0"/>
                                          </p:stCondLst>
                                        </p:cTn>
                                        <p:tgtEl>
                                          <p:spTgt spid="339329"/>
                                        </p:tgtEl>
                                        <p:attrNameLst>
                                          <p:attrName>style.visibility</p:attrName>
                                        </p:attrNameLst>
                                      </p:cBhvr>
                                      <p:to>
                                        <p:strVal val="visible"/>
                                      </p:to>
                                    </p:set>
                                    <p:animEffect transition="in" filter="dissolve">
                                      <p:cBhvr>
                                        <p:cTn id="19" dur="1000"/>
                                        <p:tgtEl>
                                          <p:spTgt spid="339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Ne deriva che</a:t>
            </a:r>
            <a:endParaRPr lang="it-IT" dirty="0"/>
          </a:p>
        </p:txBody>
      </p:sp>
      <p:sp>
        <p:nvSpPr>
          <p:cNvPr id="338949" name="Text Box 5"/>
          <p:cNvSpPr txBox="1">
            <a:spLocks noChangeArrowheads="1"/>
          </p:cNvSpPr>
          <p:nvPr/>
        </p:nvSpPr>
        <p:spPr bwMode="auto">
          <a:xfrm>
            <a:off x="468313" y="1844675"/>
            <a:ext cx="4751387" cy="2308324"/>
          </a:xfrm>
          <a:prstGeom prst="rect">
            <a:avLst/>
          </a:prstGeom>
          <a:noFill/>
          <a:ln>
            <a:noFill/>
          </a:ln>
          <a:effectLst/>
          <a:extLst>
            <a:ext uri="{909E8E84-426E-40dd-AFC4-6F175D3DCCD1}">
              <a14:hiddenFill xmlns:a14="http://schemas.microsoft.com/office/drawing/2010/main" xmlns="">
                <a:solidFill>
                  <a:srgbClr val="FFD7D7"/>
                </a:solidFill>
              </a14:hiddenFill>
            </a:ext>
            <a:ext uri="{91240B29-F687-4f45-9708-019B960494DF}">
              <a14:hiddenLine xmlns:a14="http://schemas.microsoft.com/office/drawing/2010/main" xmlns="" w="50800">
                <a:solidFill>
                  <a:srgbClr val="FF0000"/>
                </a:solidFill>
                <a:prstDash val="sysDot"/>
                <a:miter lim="800000"/>
                <a:headEnd/>
                <a:tailEnd/>
              </a14:hiddenLine>
            </a:ex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a:spAutoFit/>
          </a:bodyPr>
          <a:lstStyle/>
          <a:p>
            <a:pPr>
              <a:defRPr/>
            </a:pPr>
            <a:r>
              <a:rPr lang="it-IT" sz="2400" dirty="0">
                <a:solidFill>
                  <a:srgbClr val="000066"/>
                </a:solidFill>
              </a:rPr>
              <a:t>I</a:t>
            </a:r>
            <a:r>
              <a:rPr lang="it-IT" sz="2400" dirty="0" smtClean="0"/>
              <a:t>l </a:t>
            </a:r>
            <a:r>
              <a:rPr lang="it-IT" sz="2400" dirty="0"/>
              <a:t>costo di un </a:t>
            </a:r>
            <a:r>
              <a:rPr lang="it-IT" sz="2400" dirty="0" smtClean="0"/>
              <a:t>prodotto </a:t>
            </a:r>
            <a:r>
              <a:rPr lang="it-IT" sz="2400" dirty="0"/>
              <a:t>è il risultato della graduale “stratificazione” di tanti costi elementari, </a:t>
            </a:r>
            <a:r>
              <a:rPr lang="it-IT" sz="2400" dirty="0" smtClean="0"/>
              <a:t>ossia </a:t>
            </a:r>
            <a:r>
              <a:rPr lang="it-IT" sz="2400" dirty="0"/>
              <a:t>oneri relativi ai diversi </a:t>
            </a:r>
            <a:r>
              <a:rPr lang="it-IT" sz="2400" dirty="0" smtClean="0"/>
              <a:t>fattori produttivi </a:t>
            </a:r>
            <a:r>
              <a:rPr lang="it-IT" sz="2400" dirty="0"/>
              <a:t>impiegati per realizzare e vendere il </a:t>
            </a:r>
            <a:r>
              <a:rPr lang="it-IT" sz="2400" dirty="0" smtClean="0"/>
              <a:t>prodotto</a:t>
            </a:r>
            <a:endParaRPr lang="it-IT" sz="2400" dirty="0"/>
          </a:p>
        </p:txBody>
      </p:sp>
      <p:sp>
        <p:nvSpPr>
          <p:cNvPr id="338951" name="Text Box 7"/>
          <p:cNvSpPr txBox="1">
            <a:spLocks noChangeArrowheads="1"/>
          </p:cNvSpPr>
          <p:nvPr/>
        </p:nvSpPr>
        <p:spPr bwMode="auto">
          <a:xfrm>
            <a:off x="6349325" y="2537231"/>
            <a:ext cx="354013"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800">
                <a:solidFill>
                  <a:srgbClr val="000066"/>
                </a:solidFill>
                <a:cs typeface="+mn-cs"/>
              </a:rPr>
              <a:t>=</a:t>
            </a:r>
          </a:p>
        </p:txBody>
      </p:sp>
      <p:sp>
        <p:nvSpPr>
          <p:cNvPr id="338952" name="AutoShape 8"/>
          <p:cNvSpPr>
            <a:spLocks noChangeArrowheads="1"/>
          </p:cNvSpPr>
          <p:nvPr/>
        </p:nvSpPr>
        <p:spPr bwMode="auto">
          <a:xfrm>
            <a:off x="5136475" y="5899556"/>
            <a:ext cx="2971800" cy="609600"/>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it-IT" sz="2400">
                <a:solidFill>
                  <a:srgbClr val="000066"/>
                </a:solidFill>
                <a:cs typeface="+mn-cs"/>
              </a:rPr>
              <a:t>ammortamento</a:t>
            </a:r>
          </a:p>
        </p:txBody>
      </p:sp>
      <p:sp>
        <p:nvSpPr>
          <p:cNvPr id="338953" name="AutoShape 9"/>
          <p:cNvSpPr>
            <a:spLocks noChangeArrowheads="1"/>
          </p:cNvSpPr>
          <p:nvPr/>
        </p:nvSpPr>
        <p:spPr bwMode="auto">
          <a:xfrm>
            <a:off x="5136475" y="4027893"/>
            <a:ext cx="2971800" cy="609600"/>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it-IT" sz="2400">
                <a:solidFill>
                  <a:srgbClr val="000066"/>
                </a:solidFill>
                <a:cs typeface="+mn-cs"/>
              </a:rPr>
              <a:t>lavoro diretto</a:t>
            </a:r>
          </a:p>
        </p:txBody>
      </p:sp>
      <p:sp>
        <p:nvSpPr>
          <p:cNvPr id="338954" name="AutoShape 10"/>
          <p:cNvSpPr>
            <a:spLocks noChangeArrowheads="1"/>
          </p:cNvSpPr>
          <p:nvPr/>
        </p:nvSpPr>
        <p:spPr bwMode="auto">
          <a:xfrm>
            <a:off x="5136475" y="4962931"/>
            <a:ext cx="2971800" cy="609600"/>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it-IT" sz="2400">
                <a:solidFill>
                  <a:srgbClr val="000066"/>
                </a:solidFill>
                <a:cs typeface="+mn-cs"/>
              </a:rPr>
              <a:t>lavoro indiretto</a:t>
            </a:r>
          </a:p>
        </p:txBody>
      </p:sp>
      <p:sp>
        <p:nvSpPr>
          <p:cNvPr id="338955" name="AutoShape 11"/>
          <p:cNvSpPr>
            <a:spLocks noChangeArrowheads="1"/>
          </p:cNvSpPr>
          <p:nvPr/>
        </p:nvSpPr>
        <p:spPr bwMode="auto">
          <a:xfrm>
            <a:off x="5136475" y="3018243"/>
            <a:ext cx="2971800" cy="609600"/>
          </a:xfrm>
          <a:prstGeom prst="cube">
            <a:avLst>
              <a:gd name="adj" fmla="val 25000"/>
            </a:avLst>
          </a:prstGeom>
          <a:solidFill>
            <a:srgbClr val="DDDDDD"/>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r>
              <a:rPr lang="it-IT" sz="2400">
                <a:solidFill>
                  <a:srgbClr val="000066"/>
                </a:solidFill>
                <a:cs typeface="+mn-cs"/>
              </a:rPr>
              <a:t>materie prime</a:t>
            </a:r>
          </a:p>
        </p:txBody>
      </p:sp>
      <p:sp>
        <p:nvSpPr>
          <p:cNvPr id="338956" name="Text Box 12"/>
          <p:cNvSpPr txBox="1">
            <a:spLocks noChangeArrowheads="1"/>
          </p:cNvSpPr>
          <p:nvPr/>
        </p:nvSpPr>
        <p:spPr bwMode="auto">
          <a:xfrm>
            <a:off x="6289000" y="3594506"/>
            <a:ext cx="431800"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800">
                <a:solidFill>
                  <a:srgbClr val="000066"/>
                </a:solidFill>
                <a:cs typeface="+mn-cs"/>
              </a:rPr>
              <a:t>+</a:t>
            </a:r>
          </a:p>
        </p:txBody>
      </p:sp>
      <p:sp>
        <p:nvSpPr>
          <p:cNvPr id="338957" name="Text Box 13"/>
          <p:cNvSpPr txBox="1">
            <a:spLocks noChangeArrowheads="1"/>
          </p:cNvSpPr>
          <p:nvPr/>
        </p:nvSpPr>
        <p:spPr bwMode="auto">
          <a:xfrm>
            <a:off x="6360438" y="4531131"/>
            <a:ext cx="330200"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800">
                <a:solidFill>
                  <a:srgbClr val="000066"/>
                </a:solidFill>
                <a:cs typeface="+mn-cs"/>
              </a:rPr>
              <a:t>+</a:t>
            </a:r>
          </a:p>
        </p:txBody>
      </p:sp>
      <p:sp>
        <p:nvSpPr>
          <p:cNvPr id="338958" name="Text Box 14"/>
          <p:cNvSpPr txBox="1">
            <a:spLocks noChangeArrowheads="1"/>
          </p:cNvSpPr>
          <p:nvPr/>
        </p:nvSpPr>
        <p:spPr bwMode="auto">
          <a:xfrm>
            <a:off x="6360438" y="5467756"/>
            <a:ext cx="330200"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800">
                <a:solidFill>
                  <a:srgbClr val="000066"/>
                </a:solidFill>
                <a:cs typeface="+mn-cs"/>
              </a:rPr>
              <a:t>+</a:t>
            </a:r>
          </a:p>
        </p:txBody>
      </p:sp>
      <p:grpSp>
        <p:nvGrpSpPr>
          <p:cNvPr id="343200" name="Group 160"/>
          <p:cNvGrpSpPr>
            <a:grpSpLocks/>
          </p:cNvGrpSpPr>
          <p:nvPr/>
        </p:nvGrpSpPr>
        <p:grpSpPr bwMode="auto">
          <a:xfrm>
            <a:off x="5784177" y="1002118"/>
            <a:ext cx="1800226" cy="1541463"/>
            <a:chOff x="3878" y="890"/>
            <a:chExt cx="1134" cy="971"/>
          </a:xfrm>
        </p:grpSpPr>
        <p:sp>
          <p:nvSpPr>
            <p:cNvPr id="343067" name="Text Box 27"/>
            <p:cNvSpPr txBox="1">
              <a:spLocks noChangeArrowheads="1"/>
            </p:cNvSpPr>
            <p:nvPr/>
          </p:nvSpPr>
          <p:spPr bwMode="auto">
            <a:xfrm>
              <a:off x="3878" y="1570"/>
              <a:ext cx="1134" cy="29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FF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b="1" dirty="0">
                  <a:solidFill>
                    <a:srgbClr val="000066"/>
                  </a:solidFill>
                  <a:cs typeface="+mn-cs"/>
                </a:rPr>
                <a:t>Costo del PD</a:t>
              </a:r>
            </a:p>
          </p:txBody>
        </p:sp>
        <p:grpSp>
          <p:nvGrpSpPr>
            <p:cNvPr id="30736" name="Group 28"/>
            <p:cNvGrpSpPr>
              <a:grpSpLocks noChangeAspect="1"/>
            </p:cNvGrpSpPr>
            <p:nvPr/>
          </p:nvGrpSpPr>
          <p:grpSpPr bwMode="auto">
            <a:xfrm>
              <a:off x="3878" y="890"/>
              <a:ext cx="998" cy="750"/>
              <a:chOff x="4286" y="2704"/>
              <a:chExt cx="1157" cy="883"/>
            </a:xfrm>
          </p:grpSpPr>
          <p:sp>
            <p:nvSpPr>
              <p:cNvPr id="30737" name="AutoShape 29"/>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30738" name="Freeform 30"/>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30739" name="Freeform 31"/>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0" name="Freeform 32"/>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1" name="Freeform 33"/>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2" name="Freeform 34"/>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3" name="Freeform 35"/>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4" name="Freeform 36"/>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5" name="Freeform 37"/>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6" name="Freeform 38"/>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7" name="Freeform 39"/>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8" name="Freeform 40"/>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49" name="Freeform 41"/>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0" name="Freeform 42"/>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1" name="Freeform 43"/>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2" name="Freeform 44"/>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3" name="Freeform 45"/>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4" name="Freeform 46"/>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5" name="Freeform 47"/>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6" name="Freeform 48"/>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7" name="Freeform 49"/>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8" name="Freeform 50"/>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59" name="Freeform 51"/>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0" name="Freeform 52"/>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1" name="Freeform 53"/>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2" name="Freeform 54"/>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3" name="Freeform 55"/>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4" name="Freeform 56"/>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5" name="Freeform 57"/>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6" name="Freeform 58"/>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7" name="Freeform 59"/>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8" name="Freeform 60"/>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69" name="Freeform 61"/>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0" name="Freeform 62"/>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1" name="Freeform 63"/>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2" name="Freeform 64"/>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3" name="Freeform 65"/>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4" name="Freeform 66"/>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5" name="Freeform 67"/>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6" name="Freeform 68"/>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7" name="Freeform 69"/>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8" name="Freeform 70"/>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79" name="Freeform 71"/>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0" name="Freeform 72"/>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1" name="Freeform 73"/>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2" name="Freeform 74"/>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3" name="Freeform 75"/>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4" name="Freeform 76"/>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5" name="Freeform 77"/>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6" name="Freeform 78"/>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7" name="Freeform 79"/>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8" name="Freeform 80"/>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89" name="Freeform 81"/>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0" name="Freeform 82"/>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1" name="Freeform 83"/>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2" name="Freeform 84"/>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3" name="Freeform 85"/>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4" name="Freeform 86"/>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5" name="Freeform 87"/>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6" name="Freeform 88"/>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7" name="Freeform 89"/>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8" name="Freeform 90"/>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799" name="Freeform 91"/>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00" name="Freeform 92"/>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01" name="Freeform 93"/>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02" name="Freeform 94"/>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03" name="Freeform 95"/>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30804" name="Freeform 96"/>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05" name="Freeform 97"/>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06" name="Freeform 98"/>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30807" name="Freeform 99"/>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08" name="Freeform 100"/>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09" name="Freeform 101"/>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0" name="Freeform 102"/>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1" name="Freeform 103"/>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2" name="Freeform 104"/>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3" name="Freeform 105"/>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4" name="Freeform 106"/>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5" name="Freeform 107"/>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6" name="Freeform 108"/>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7" name="Freeform 109"/>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8" name="Freeform 110"/>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19" name="Freeform 111"/>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0" name="Freeform 112"/>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1" name="Freeform 113"/>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2" name="Freeform 114"/>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3" name="Freeform 115"/>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4" name="Freeform 116"/>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5" name="Freeform 117"/>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6" name="Freeform 118"/>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7" name="Freeform 119"/>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8" name="Freeform 120"/>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29" name="Freeform 121"/>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0" name="Freeform 122"/>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1" name="Freeform 123"/>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2" name="Freeform 124"/>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3" name="Freeform 125"/>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4" name="Freeform 126"/>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5" name="Freeform 127"/>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6" name="Freeform 128"/>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7" name="Freeform 129"/>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8" name="Freeform 130"/>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39" name="Freeform 131"/>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0" name="Freeform 132"/>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1" name="Freeform 133"/>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2" name="Freeform 134"/>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3" name="Freeform 135"/>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4" name="Freeform 136"/>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5" name="Freeform 137"/>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6" name="Freeform 138"/>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7" name="Freeform 139"/>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8" name="Freeform 140"/>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49" name="Freeform 141"/>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0" name="Freeform 142"/>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1" name="Freeform 143"/>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2" name="Freeform 144"/>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3" name="Freeform 145"/>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4" name="Freeform 146"/>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5" name="Freeform 147"/>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6" name="Freeform 148"/>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7" name="Freeform 149"/>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8" name="Freeform 150"/>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59" name="Freeform 151"/>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60" name="Freeform 152"/>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61" name="Freeform 153"/>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62" name="Freeform 154"/>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63" name="Freeform 155"/>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64" name="Freeform 156"/>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65" name="Freeform 157"/>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0866" name="Freeform 158"/>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25</a:t>
            </a:fld>
            <a:endParaRPr lang="it-IT">
              <a:latin typeface="Calibri"/>
            </a:endParaRPr>
          </a:p>
        </p:txBody>
      </p:sp>
    </p:spTree>
    <p:extLst>
      <p:ext uri="{BB962C8B-B14F-4D97-AF65-F5344CB8AC3E}">
        <p14:creationId xmlns:p14="http://schemas.microsoft.com/office/powerpoint/2010/main" val="21368183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withEffect">
                                  <p:stCondLst>
                                    <p:cond delay="0"/>
                                  </p:stCondLst>
                                  <p:iterate type="lt">
                                    <p:tmPct val="50000"/>
                                  </p:iterate>
                                  <p:childTnLst>
                                    <p:set>
                                      <p:cBhvr>
                                        <p:cTn id="6" dur="1" fill="hold">
                                          <p:stCondLst>
                                            <p:cond delay="0"/>
                                          </p:stCondLst>
                                        </p:cTn>
                                        <p:tgtEl>
                                          <p:spTgt spid="338949"/>
                                        </p:tgtEl>
                                        <p:attrNameLst>
                                          <p:attrName>style.visibility</p:attrName>
                                        </p:attrNameLst>
                                      </p:cBhvr>
                                      <p:to>
                                        <p:strVal val="visible"/>
                                      </p:to>
                                    </p:set>
                                    <p:anim calcmode="discrete" valueType="clr">
                                      <p:cBhvr override="childStyle">
                                        <p:cTn id="7" dur="80"/>
                                        <p:tgtEl>
                                          <p:spTgt spid="338949"/>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338949"/>
                                        </p:tgtEl>
                                        <p:attrNameLst>
                                          <p:attrName>fillcolor</p:attrName>
                                        </p:attrNameLst>
                                      </p:cBhvr>
                                      <p:tavLst>
                                        <p:tav tm="0">
                                          <p:val>
                                            <p:clrVal>
                                              <a:schemeClr val="accent2"/>
                                            </p:clrVal>
                                          </p:val>
                                        </p:tav>
                                        <p:tav tm="50000">
                                          <p:val>
                                            <p:clrVal>
                                              <a:schemeClr val="hlink"/>
                                            </p:clrVal>
                                          </p:val>
                                        </p:tav>
                                      </p:tavLst>
                                    </p:anim>
                                    <p:set>
                                      <p:cBhvr>
                                        <p:cTn id="9" dur="80"/>
                                        <p:tgtEl>
                                          <p:spTgt spid="338949"/>
                                        </p:tgtEl>
                                        <p:attrNameLst>
                                          <p:attrName>fill.type</p:attrName>
                                        </p:attrNameLst>
                                      </p:cBhvr>
                                      <p:to>
                                        <p:strVal val="solid"/>
                                      </p:to>
                                    </p:set>
                                  </p:childTnLst>
                                </p:cTn>
                              </p:par>
                            </p:childTnLst>
                          </p:cTn>
                        </p:par>
                        <p:par>
                          <p:cTn id="10" fill="hold" nodeType="afterGroup">
                            <p:stCondLst>
                              <p:cond delay="6760"/>
                            </p:stCondLst>
                            <p:childTnLst>
                              <p:par>
                                <p:cTn id="11" presetID="9" presetClass="entr" presetSubtype="0" fill="hold" nodeType="afterEffect">
                                  <p:stCondLst>
                                    <p:cond delay="0"/>
                                  </p:stCondLst>
                                  <p:childTnLst>
                                    <p:set>
                                      <p:cBhvr>
                                        <p:cTn id="12" dur="1" fill="hold">
                                          <p:stCondLst>
                                            <p:cond delay="0"/>
                                          </p:stCondLst>
                                        </p:cTn>
                                        <p:tgtEl>
                                          <p:spTgt spid="343200"/>
                                        </p:tgtEl>
                                        <p:attrNameLst>
                                          <p:attrName>style.visibility</p:attrName>
                                        </p:attrNameLst>
                                      </p:cBhvr>
                                      <p:to>
                                        <p:strVal val="visible"/>
                                      </p:to>
                                    </p:set>
                                    <p:animEffect transition="in" filter="dissolve">
                                      <p:cBhvr>
                                        <p:cTn id="13" dur="1000"/>
                                        <p:tgtEl>
                                          <p:spTgt spid="343200"/>
                                        </p:tgtEl>
                                      </p:cBhvr>
                                    </p:animEffect>
                                  </p:childTnLst>
                                </p:cTn>
                              </p:par>
                            </p:childTnLst>
                          </p:cTn>
                        </p:par>
                        <p:par>
                          <p:cTn id="14" fill="hold" nodeType="afterGroup">
                            <p:stCondLst>
                              <p:cond delay="7760"/>
                            </p:stCondLst>
                            <p:childTnLst>
                              <p:par>
                                <p:cTn id="15" presetID="2" presetClass="entr" presetSubtype="2" fill="hold" grpId="0" nodeType="afterEffect">
                                  <p:stCondLst>
                                    <p:cond delay="1000"/>
                                  </p:stCondLst>
                                  <p:childTnLst>
                                    <p:set>
                                      <p:cBhvr>
                                        <p:cTn id="16" dur="1" fill="hold">
                                          <p:stCondLst>
                                            <p:cond delay="0"/>
                                          </p:stCondLst>
                                        </p:cTn>
                                        <p:tgtEl>
                                          <p:spTgt spid="338951"/>
                                        </p:tgtEl>
                                        <p:attrNameLst>
                                          <p:attrName>style.visibility</p:attrName>
                                        </p:attrNameLst>
                                      </p:cBhvr>
                                      <p:to>
                                        <p:strVal val="visible"/>
                                      </p:to>
                                    </p:set>
                                    <p:anim calcmode="lin" valueType="num">
                                      <p:cBhvr additive="base">
                                        <p:cTn id="17" dur="500" fill="hold"/>
                                        <p:tgtEl>
                                          <p:spTgt spid="338951"/>
                                        </p:tgtEl>
                                        <p:attrNameLst>
                                          <p:attrName>ppt_x</p:attrName>
                                        </p:attrNameLst>
                                      </p:cBhvr>
                                      <p:tavLst>
                                        <p:tav tm="0">
                                          <p:val>
                                            <p:strVal val="1+#ppt_w/2"/>
                                          </p:val>
                                        </p:tav>
                                        <p:tav tm="100000">
                                          <p:val>
                                            <p:strVal val="#ppt_x"/>
                                          </p:val>
                                        </p:tav>
                                      </p:tavLst>
                                    </p:anim>
                                    <p:anim calcmode="lin" valueType="num">
                                      <p:cBhvr additive="base">
                                        <p:cTn id="18" dur="500" fill="hold"/>
                                        <p:tgtEl>
                                          <p:spTgt spid="338951"/>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9260"/>
                            </p:stCondLst>
                            <p:childTnLst>
                              <p:par>
                                <p:cTn id="20" presetID="2" presetClass="entr" presetSubtype="2" fill="hold" grpId="0" nodeType="afterEffect">
                                  <p:stCondLst>
                                    <p:cond delay="1000"/>
                                  </p:stCondLst>
                                  <p:childTnLst>
                                    <p:set>
                                      <p:cBhvr>
                                        <p:cTn id="21" dur="1" fill="hold">
                                          <p:stCondLst>
                                            <p:cond delay="0"/>
                                          </p:stCondLst>
                                        </p:cTn>
                                        <p:tgtEl>
                                          <p:spTgt spid="338955"/>
                                        </p:tgtEl>
                                        <p:attrNameLst>
                                          <p:attrName>style.visibility</p:attrName>
                                        </p:attrNameLst>
                                      </p:cBhvr>
                                      <p:to>
                                        <p:strVal val="visible"/>
                                      </p:to>
                                    </p:set>
                                    <p:anim calcmode="lin" valueType="num">
                                      <p:cBhvr additive="base">
                                        <p:cTn id="22" dur="500" fill="hold"/>
                                        <p:tgtEl>
                                          <p:spTgt spid="338955"/>
                                        </p:tgtEl>
                                        <p:attrNameLst>
                                          <p:attrName>ppt_x</p:attrName>
                                        </p:attrNameLst>
                                      </p:cBhvr>
                                      <p:tavLst>
                                        <p:tav tm="0">
                                          <p:val>
                                            <p:strVal val="1+#ppt_w/2"/>
                                          </p:val>
                                        </p:tav>
                                        <p:tav tm="100000">
                                          <p:val>
                                            <p:strVal val="#ppt_x"/>
                                          </p:val>
                                        </p:tav>
                                      </p:tavLst>
                                    </p:anim>
                                    <p:anim calcmode="lin" valueType="num">
                                      <p:cBhvr additive="base">
                                        <p:cTn id="23" dur="500" fill="hold"/>
                                        <p:tgtEl>
                                          <p:spTgt spid="338955"/>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10760"/>
                            </p:stCondLst>
                            <p:childTnLst>
                              <p:par>
                                <p:cTn id="25" presetID="2" presetClass="entr" presetSubtype="2" fill="hold" grpId="0" nodeType="afterEffect">
                                  <p:stCondLst>
                                    <p:cond delay="1000"/>
                                  </p:stCondLst>
                                  <p:childTnLst>
                                    <p:set>
                                      <p:cBhvr>
                                        <p:cTn id="26" dur="1" fill="hold">
                                          <p:stCondLst>
                                            <p:cond delay="0"/>
                                          </p:stCondLst>
                                        </p:cTn>
                                        <p:tgtEl>
                                          <p:spTgt spid="338956"/>
                                        </p:tgtEl>
                                        <p:attrNameLst>
                                          <p:attrName>style.visibility</p:attrName>
                                        </p:attrNameLst>
                                      </p:cBhvr>
                                      <p:to>
                                        <p:strVal val="visible"/>
                                      </p:to>
                                    </p:set>
                                    <p:anim calcmode="lin" valueType="num">
                                      <p:cBhvr additive="base">
                                        <p:cTn id="27" dur="500" fill="hold"/>
                                        <p:tgtEl>
                                          <p:spTgt spid="338956"/>
                                        </p:tgtEl>
                                        <p:attrNameLst>
                                          <p:attrName>ppt_x</p:attrName>
                                        </p:attrNameLst>
                                      </p:cBhvr>
                                      <p:tavLst>
                                        <p:tav tm="0">
                                          <p:val>
                                            <p:strVal val="1+#ppt_w/2"/>
                                          </p:val>
                                        </p:tav>
                                        <p:tav tm="100000">
                                          <p:val>
                                            <p:strVal val="#ppt_x"/>
                                          </p:val>
                                        </p:tav>
                                      </p:tavLst>
                                    </p:anim>
                                    <p:anim calcmode="lin" valueType="num">
                                      <p:cBhvr additive="base">
                                        <p:cTn id="28" dur="500" fill="hold"/>
                                        <p:tgtEl>
                                          <p:spTgt spid="338956"/>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12260"/>
                            </p:stCondLst>
                            <p:childTnLst>
                              <p:par>
                                <p:cTn id="30" presetID="2" presetClass="entr" presetSubtype="2" fill="hold" grpId="0" nodeType="afterEffect">
                                  <p:stCondLst>
                                    <p:cond delay="1000"/>
                                  </p:stCondLst>
                                  <p:childTnLst>
                                    <p:set>
                                      <p:cBhvr>
                                        <p:cTn id="31" dur="1" fill="hold">
                                          <p:stCondLst>
                                            <p:cond delay="0"/>
                                          </p:stCondLst>
                                        </p:cTn>
                                        <p:tgtEl>
                                          <p:spTgt spid="338953"/>
                                        </p:tgtEl>
                                        <p:attrNameLst>
                                          <p:attrName>style.visibility</p:attrName>
                                        </p:attrNameLst>
                                      </p:cBhvr>
                                      <p:to>
                                        <p:strVal val="visible"/>
                                      </p:to>
                                    </p:set>
                                    <p:anim calcmode="lin" valueType="num">
                                      <p:cBhvr additive="base">
                                        <p:cTn id="32" dur="500" fill="hold"/>
                                        <p:tgtEl>
                                          <p:spTgt spid="338953"/>
                                        </p:tgtEl>
                                        <p:attrNameLst>
                                          <p:attrName>ppt_x</p:attrName>
                                        </p:attrNameLst>
                                      </p:cBhvr>
                                      <p:tavLst>
                                        <p:tav tm="0">
                                          <p:val>
                                            <p:strVal val="1+#ppt_w/2"/>
                                          </p:val>
                                        </p:tav>
                                        <p:tav tm="100000">
                                          <p:val>
                                            <p:strVal val="#ppt_x"/>
                                          </p:val>
                                        </p:tav>
                                      </p:tavLst>
                                    </p:anim>
                                    <p:anim calcmode="lin" valueType="num">
                                      <p:cBhvr additive="base">
                                        <p:cTn id="33" dur="500" fill="hold"/>
                                        <p:tgtEl>
                                          <p:spTgt spid="338953"/>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13760"/>
                            </p:stCondLst>
                            <p:childTnLst>
                              <p:par>
                                <p:cTn id="35" presetID="2" presetClass="entr" presetSubtype="2" fill="hold" grpId="0" nodeType="afterEffect">
                                  <p:stCondLst>
                                    <p:cond delay="1000"/>
                                  </p:stCondLst>
                                  <p:childTnLst>
                                    <p:set>
                                      <p:cBhvr>
                                        <p:cTn id="36" dur="1" fill="hold">
                                          <p:stCondLst>
                                            <p:cond delay="0"/>
                                          </p:stCondLst>
                                        </p:cTn>
                                        <p:tgtEl>
                                          <p:spTgt spid="338957"/>
                                        </p:tgtEl>
                                        <p:attrNameLst>
                                          <p:attrName>style.visibility</p:attrName>
                                        </p:attrNameLst>
                                      </p:cBhvr>
                                      <p:to>
                                        <p:strVal val="visible"/>
                                      </p:to>
                                    </p:set>
                                    <p:anim calcmode="lin" valueType="num">
                                      <p:cBhvr additive="base">
                                        <p:cTn id="37" dur="500" fill="hold"/>
                                        <p:tgtEl>
                                          <p:spTgt spid="338957"/>
                                        </p:tgtEl>
                                        <p:attrNameLst>
                                          <p:attrName>ppt_x</p:attrName>
                                        </p:attrNameLst>
                                      </p:cBhvr>
                                      <p:tavLst>
                                        <p:tav tm="0">
                                          <p:val>
                                            <p:strVal val="1+#ppt_w/2"/>
                                          </p:val>
                                        </p:tav>
                                        <p:tav tm="100000">
                                          <p:val>
                                            <p:strVal val="#ppt_x"/>
                                          </p:val>
                                        </p:tav>
                                      </p:tavLst>
                                    </p:anim>
                                    <p:anim calcmode="lin" valueType="num">
                                      <p:cBhvr additive="base">
                                        <p:cTn id="38" dur="500" fill="hold"/>
                                        <p:tgtEl>
                                          <p:spTgt spid="338957"/>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15260"/>
                            </p:stCondLst>
                            <p:childTnLst>
                              <p:par>
                                <p:cTn id="40" presetID="2" presetClass="entr" presetSubtype="2" fill="hold" grpId="0" nodeType="afterEffect">
                                  <p:stCondLst>
                                    <p:cond delay="1000"/>
                                  </p:stCondLst>
                                  <p:childTnLst>
                                    <p:set>
                                      <p:cBhvr>
                                        <p:cTn id="41" dur="1" fill="hold">
                                          <p:stCondLst>
                                            <p:cond delay="0"/>
                                          </p:stCondLst>
                                        </p:cTn>
                                        <p:tgtEl>
                                          <p:spTgt spid="338954"/>
                                        </p:tgtEl>
                                        <p:attrNameLst>
                                          <p:attrName>style.visibility</p:attrName>
                                        </p:attrNameLst>
                                      </p:cBhvr>
                                      <p:to>
                                        <p:strVal val="visible"/>
                                      </p:to>
                                    </p:set>
                                    <p:anim calcmode="lin" valueType="num">
                                      <p:cBhvr additive="base">
                                        <p:cTn id="42" dur="500" fill="hold"/>
                                        <p:tgtEl>
                                          <p:spTgt spid="338954"/>
                                        </p:tgtEl>
                                        <p:attrNameLst>
                                          <p:attrName>ppt_x</p:attrName>
                                        </p:attrNameLst>
                                      </p:cBhvr>
                                      <p:tavLst>
                                        <p:tav tm="0">
                                          <p:val>
                                            <p:strVal val="1+#ppt_w/2"/>
                                          </p:val>
                                        </p:tav>
                                        <p:tav tm="100000">
                                          <p:val>
                                            <p:strVal val="#ppt_x"/>
                                          </p:val>
                                        </p:tav>
                                      </p:tavLst>
                                    </p:anim>
                                    <p:anim calcmode="lin" valueType="num">
                                      <p:cBhvr additive="base">
                                        <p:cTn id="43" dur="500" fill="hold"/>
                                        <p:tgtEl>
                                          <p:spTgt spid="338954"/>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16760"/>
                            </p:stCondLst>
                            <p:childTnLst>
                              <p:par>
                                <p:cTn id="45" presetID="2" presetClass="entr" presetSubtype="2" fill="hold" grpId="0" nodeType="afterEffect">
                                  <p:stCondLst>
                                    <p:cond delay="1000"/>
                                  </p:stCondLst>
                                  <p:childTnLst>
                                    <p:set>
                                      <p:cBhvr>
                                        <p:cTn id="46" dur="1" fill="hold">
                                          <p:stCondLst>
                                            <p:cond delay="0"/>
                                          </p:stCondLst>
                                        </p:cTn>
                                        <p:tgtEl>
                                          <p:spTgt spid="338958"/>
                                        </p:tgtEl>
                                        <p:attrNameLst>
                                          <p:attrName>style.visibility</p:attrName>
                                        </p:attrNameLst>
                                      </p:cBhvr>
                                      <p:to>
                                        <p:strVal val="visible"/>
                                      </p:to>
                                    </p:set>
                                    <p:anim calcmode="lin" valueType="num">
                                      <p:cBhvr additive="base">
                                        <p:cTn id="47" dur="500" fill="hold"/>
                                        <p:tgtEl>
                                          <p:spTgt spid="338958"/>
                                        </p:tgtEl>
                                        <p:attrNameLst>
                                          <p:attrName>ppt_x</p:attrName>
                                        </p:attrNameLst>
                                      </p:cBhvr>
                                      <p:tavLst>
                                        <p:tav tm="0">
                                          <p:val>
                                            <p:strVal val="1+#ppt_w/2"/>
                                          </p:val>
                                        </p:tav>
                                        <p:tav tm="100000">
                                          <p:val>
                                            <p:strVal val="#ppt_x"/>
                                          </p:val>
                                        </p:tav>
                                      </p:tavLst>
                                    </p:anim>
                                    <p:anim calcmode="lin" valueType="num">
                                      <p:cBhvr additive="base">
                                        <p:cTn id="48" dur="500" fill="hold"/>
                                        <p:tgtEl>
                                          <p:spTgt spid="338958"/>
                                        </p:tgtEl>
                                        <p:attrNameLst>
                                          <p:attrName>ppt_y</p:attrName>
                                        </p:attrNameLst>
                                      </p:cBhvr>
                                      <p:tavLst>
                                        <p:tav tm="0">
                                          <p:val>
                                            <p:strVal val="#ppt_y"/>
                                          </p:val>
                                        </p:tav>
                                        <p:tav tm="100000">
                                          <p:val>
                                            <p:strVal val="#ppt_y"/>
                                          </p:val>
                                        </p:tav>
                                      </p:tavLst>
                                    </p:anim>
                                  </p:childTnLst>
                                </p:cTn>
                              </p:par>
                            </p:childTnLst>
                          </p:cTn>
                        </p:par>
                        <p:par>
                          <p:cTn id="49" fill="hold" nodeType="afterGroup">
                            <p:stCondLst>
                              <p:cond delay="18260"/>
                            </p:stCondLst>
                            <p:childTnLst>
                              <p:par>
                                <p:cTn id="50" presetID="2" presetClass="entr" presetSubtype="2" fill="hold" grpId="0" nodeType="afterEffect">
                                  <p:stCondLst>
                                    <p:cond delay="1000"/>
                                  </p:stCondLst>
                                  <p:childTnLst>
                                    <p:set>
                                      <p:cBhvr>
                                        <p:cTn id="51" dur="1" fill="hold">
                                          <p:stCondLst>
                                            <p:cond delay="0"/>
                                          </p:stCondLst>
                                        </p:cTn>
                                        <p:tgtEl>
                                          <p:spTgt spid="338952"/>
                                        </p:tgtEl>
                                        <p:attrNameLst>
                                          <p:attrName>style.visibility</p:attrName>
                                        </p:attrNameLst>
                                      </p:cBhvr>
                                      <p:to>
                                        <p:strVal val="visible"/>
                                      </p:to>
                                    </p:set>
                                    <p:anim calcmode="lin" valueType="num">
                                      <p:cBhvr additive="base">
                                        <p:cTn id="52" dur="500" fill="hold"/>
                                        <p:tgtEl>
                                          <p:spTgt spid="338952"/>
                                        </p:tgtEl>
                                        <p:attrNameLst>
                                          <p:attrName>ppt_x</p:attrName>
                                        </p:attrNameLst>
                                      </p:cBhvr>
                                      <p:tavLst>
                                        <p:tav tm="0">
                                          <p:val>
                                            <p:strVal val="1+#ppt_w/2"/>
                                          </p:val>
                                        </p:tav>
                                        <p:tav tm="100000">
                                          <p:val>
                                            <p:strVal val="#ppt_x"/>
                                          </p:val>
                                        </p:tav>
                                      </p:tavLst>
                                    </p:anim>
                                    <p:anim calcmode="lin" valueType="num">
                                      <p:cBhvr additive="base">
                                        <p:cTn id="53" dur="500" fill="hold"/>
                                        <p:tgtEl>
                                          <p:spTgt spid="3389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9" grpId="0"/>
      <p:bldP spid="338951" grpId="0" autoUpdateAnimBg="0"/>
      <p:bldP spid="338952" grpId="0" animBg="1" autoUpdateAnimBg="0"/>
      <p:bldP spid="338953" grpId="0" animBg="1" autoUpdateAnimBg="0"/>
      <p:bldP spid="338954" grpId="0" animBg="1" autoUpdateAnimBg="0"/>
      <p:bldP spid="338955" grpId="0" animBg="1" autoUpdateAnimBg="0"/>
      <p:bldP spid="338956" grpId="0" autoUpdateAnimBg="0"/>
      <p:bldP spid="338957" grpId="0" autoUpdateAnimBg="0"/>
      <p:bldP spid="338958"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Per ogni prodotto</a:t>
            </a:r>
            <a:endParaRPr lang="it-IT" dirty="0"/>
          </a:p>
        </p:txBody>
      </p:sp>
      <p:graphicFrame>
        <p:nvGraphicFramePr>
          <p:cNvPr id="31749" name="Object 3"/>
          <p:cNvGraphicFramePr>
            <a:graphicFrameLocks/>
          </p:cNvGraphicFramePr>
          <p:nvPr/>
        </p:nvGraphicFramePr>
        <p:xfrm>
          <a:off x="609600" y="2362200"/>
          <a:ext cx="2082800" cy="1763713"/>
        </p:xfrm>
        <a:graphic>
          <a:graphicData uri="http://schemas.openxmlformats.org/presentationml/2006/ole">
            <mc:AlternateContent xmlns:mc="http://schemas.openxmlformats.org/markup-compatibility/2006">
              <mc:Choice xmlns:v="urn:schemas-microsoft-com:vml" Requires="v">
                <p:oleObj spid="_x0000_s4249" name="ClipArt" r:id="rId4" imgW="3657600" imgH="3098800" progId="MS_ClipArt_Gallery.2">
                  <p:embed/>
                </p:oleObj>
              </mc:Choice>
              <mc:Fallback>
                <p:oleObj name="ClipArt" r:id="rId4" imgW="3657600" imgH="3098800" progId="MS_ClipArt_Gallery.2">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2362200"/>
                        <a:ext cx="2082800" cy="1763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31750" name="Object 4"/>
          <p:cNvGraphicFramePr>
            <a:graphicFrameLocks/>
          </p:cNvGraphicFramePr>
          <p:nvPr/>
        </p:nvGraphicFramePr>
        <p:xfrm>
          <a:off x="609600" y="4572000"/>
          <a:ext cx="2119313" cy="1690688"/>
        </p:xfrm>
        <a:graphic>
          <a:graphicData uri="http://schemas.openxmlformats.org/presentationml/2006/ole">
            <mc:AlternateContent xmlns:mc="http://schemas.openxmlformats.org/markup-compatibility/2006">
              <mc:Choice xmlns:v="urn:schemas-microsoft-com:vml" Requires="v">
                <p:oleObj spid="_x0000_s4250" name="ClipArt" r:id="rId6" imgW="3657600" imgH="2921000" progId="MS_ClipArt_Gallery.2">
                  <p:embed/>
                </p:oleObj>
              </mc:Choice>
              <mc:Fallback>
                <p:oleObj name="ClipArt" r:id="rId6" imgW="3657600" imgH="2921000" progId="MS_ClipArt_Gallery.2">
                  <p:embed/>
                  <p:pic>
                    <p:nvPicPr>
                      <p:cNvPr id="0" nam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00" y="4572000"/>
                        <a:ext cx="2119313" cy="16906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pSp>
        <p:nvGrpSpPr>
          <p:cNvPr id="339979" name="Group 11"/>
          <p:cNvGrpSpPr>
            <a:grpSpLocks/>
          </p:cNvGrpSpPr>
          <p:nvPr/>
        </p:nvGrpSpPr>
        <p:grpSpPr bwMode="auto">
          <a:xfrm>
            <a:off x="579070" y="4572000"/>
            <a:ext cx="4295792" cy="1219200"/>
            <a:chOff x="750" y="2880"/>
            <a:chExt cx="2706" cy="768"/>
          </a:xfrm>
        </p:grpSpPr>
        <p:sp>
          <p:nvSpPr>
            <p:cNvPr id="339973" name="Text Box 5"/>
            <p:cNvSpPr txBox="1">
              <a:spLocks noChangeArrowheads="1"/>
            </p:cNvSpPr>
            <p:nvPr/>
          </p:nvSpPr>
          <p:spPr bwMode="auto">
            <a:xfrm>
              <a:off x="750" y="3077"/>
              <a:ext cx="746" cy="233"/>
            </a:xfrm>
            <a:prstGeom prst="rect">
              <a:avLst/>
            </a:prstGeom>
            <a:solidFill>
              <a:srgbClr val="FFFF00"/>
            </a:solidFill>
            <a:ln w="9525">
              <a:solidFill>
                <a:srgbClr val="000066"/>
              </a:solidFill>
              <a:miter lim="800000"/>
              <a:headEnd/>
              <a:tailEnd/>
            </a:ln>
            <a:effectLst/>
            <a:extLs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wrap="none">
              <a:spAutoFit/>
            </a:bodyPr>
            <a:lstStyle/>
            <a:p>
              <a:pPr>
                <a:defRPr/>
              </a:pPr>
              <a:r>
                <a:rPr lang="it-IT" dirty="0">
                  <a:cs typeface="+mn-cs"/>
                </a:rPr>
                <a:t>FULL COST</a:t>
              </a:r>
            </a:p>
          </p:txBody>
        </p:sp>
        <p:sp>
          <p:nvSpPr>
            <p:cNvPr id="339975" name="AutoShape 7"/>
            <p:cNvSpPr>
              <a:spLocks noChangeArrowheads="1"/>
            </p:cNvSpPr>
            <p:nvPr/>
          </p:nvSpPr>
          <p:spPr bwMode="auto">
            <a:xfrm>
              <a:off x="3024" y="2880"/>
              <a:ext cx="432" cy="768"/>
            </a:xfrm>
            <a:prstGeom prst="rightArrow">
              <a:avLst>
                <a:gd name="adj1" fmla="val 50000"/>
                <a:gd name="adj2" fmla="val 25000"/>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grpSp>
      <p:grpSp>
        <p:nvGrpSpPr>
          <p:cNvPr id="339978" name="Group 10"/>
          <p:cNvGrpSpPr>
            <a:grpSpLocks/>
          </p:cNvGrpSpPr>
          <p:nvPr/>
        </p:nvGrpSpPr>
        <p:grpSpPr bwMode="auto">
          <a:xfrm>
            <a:off x="498091" y="2667000"/>
            <a:ext cx="4452937" cy="1219200"/>
            <a:chOff x="699" y="1680"/>
            <a:chExt cx="2805" cy="768"/>
          </a:xfrm>
        </p:grpSpPr>
        <p:sp>
          <p:nvSpPr>
            <p:cNvPr id="339976" name="AutoShape 8"/>
            <p:cNvSpPr>
              <a:spLocks noChangeArrowheads="1"/>
            </p:cNvSpPr>
            <p:nvPr/>
          </p:nvSpPr>
          <p:spPr bwMode="auto">
            <a:xfrm>
              <a:off x="3072" y="1680"/>
              <a:ext cx="432" cy="768"/>
            </a:xfrm>
            <a:prstGeom prst="rightArrow">
              <a:avLst>
                <a:gd name="adj1" fmla="val 50000"/>
                <a:gd name="adj2" fmla="val 25000"/>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39977" name="Text Box 9"/>
            <p:cNvSpPr txBox="1">
              <a:spLocks noChangeArrowheads="1"/>
            </p:cNvSpPr>
            <p:nvPr/>
          </p:nvSpPr>
          <p:spPr bwMode="auto">
            <a:xfrm>
              <a:off x="699" y="1877"/>
              <a:ext cx="1116" cy="233"/>
            </a:xfrm>
            <a:prstGeom prst="rect">
              <a:avLst/>
            </a:prstGeom>
            <a:solidFill>
              <a:srgbClr val="FFFF00"/>
            </a:solidFill>
            <a:ln w="9525">
              <a:solidFill>
                <a:srgbClr val="000066"/>
              </a:solidFill>
              <a:miter lim="800000"/>
              <a:headEnd/>
              <a:tailEnd/>
            </a:ln>
            <a:effectLst/>
            <a:extLst>
              <a:ext uri="{AF507438-7753-43e0-B8FC-AC1667EBCBE1}">
                <a14:hiddenEffects xmlns:a14="http://schemas.microsoft.com/office/drawing/2010/main" xmlns="">
                  <a:effectLst>
                    <a:outerShdw blurRad="63500" dist="107763" dir="8100000" algn="ctr" rotWithShape="0">
                      <a:schemeClr val="bg2">
                        <a:alpha val="74998"/>
                      </a:schemeClr>
                    </a:outerShdw>
                  </a:effectLst>
                </a14:hiddenEffects>
              </a:ext>
            </a:extLst>
          </p:spPr>
          <p:txBody>
            <a:bodyPr wrap="none">
              <a:spAutoFit/>
            </a:bodyPr>
            <a:lstStyle/>
            <a:p>
              <a:pPr>
                <a:defRPr/>
              </a:pPr>
              <a:r>
                <a:rPr lang="it-IT">
                  <a:cs typeface="+mn-cs"/>
                </a:rPr>
                <a:t>COSTO PARZIALE</a:t>
              </a:r>
            </a:p>
          </p:txBody>
        </p:sp>
      </p:grpSp>
      <p:sp>
        <p:nvSpPr>
          <p:cNvPr id="344111" name="Rectangle 47"/>
          <p:cNvSpPr>
            <a:spLocks noChangeArrowheads="1"/>
          </p:cNvSpPr>
          <p:nvPr/>
        </p:nvSpPr>
        <p:spPr bwMode="auto">
          <a:xfrm>
            <a:off x="457200" y="1562587"/>
            <a:ext cx="3416771"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dirty="0" smtClean="0">
                <a:solidFill>
                  <a:srgbClr val="000066"/>
                </a:solidFill>
              </a:rPr>
              <a:t>È </a:t>
            </a:r>
            <a:r>
              <a:rPr lang="it-IT" sz="2400" b="0" dirty="0" smtClean="0">
                <a:solidFill>
                  <a:srgbClr val="000066"/>
                </a:solidFill>
                <a:cs typeface="+mn-cs"/>
              </a:rPr>
              <a:t> </a:t>
            </a:r>
            <a:r>
              <a:rPr lang="it-IT" sz="2400" b="0" dirty="0">
                <a:solidFill>
                  <a:srgbClr val="000066"/>
                </a:solidFill>
                <a:cs typeface="+mn-cs"/>
              </a:rPr>
              <a:t>possibile “configurare”:</a:t>
            </a:r>
          </a:p>
        </p:txBody>
      </p:sp>
      <p:sp>
        <p:nvSpPr>
          <p:cNvPr id="344112" name="Rectangle 48"/>
          <p:cNvSpPr>
            <a:spLocks noChangeArrowheads="1"/>
          </p:cNvSpPr>
          <p:nvPr/>
        </p:nvSpPr>
        <p:spPr bwMode="auto">
          <a:xfrm>
            <a:off x="4969362" y="2781300"/>
            <a:ext cx="3276600" cy="946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2800" dirty="0">
                <a:cs typeface="+mn-cs"/>
              </a:rPr>
              <a:t>solo alcune voci</a:t>
            </a:r>
          </a:p>
          <a:p>
            <a:pPr>
              <a:defRPr/>
            </a:pPr>
            <a:r>
              <a:rPr lang="it-IT" sz="2800" dirty="0">
                <a:solidFill>
                  <a:srgbClr val="000066"/>
                </a:solidFill>
                <a:cs typeface="+mn-cs"/>
              </a:rPr>
              <a:t>di costo del PD</a:t>
            </a:r>
          </a:p>
        </p:txBody>
      </p:sp>
      <p:sp>
        <p:nvSpPr>
          <p:cNvPr id="344113" name="Rectangle 49"/>
          <p:cNvSpPr>
            <a:spLocks noChangeArrowheads="1"/>
          </p:cNvSpPr>
          <p:nvPr/>
        </p:nvSpPr>
        <p:spPr bwMode="auto">
          <a:xfrm>
            <a:off x="5042387" y="4797425"/>
            <a:ext cx="2352675" cy="946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defRPr/>
            </a:pPr>
            <a:r>
              <a:rPr lang="it-IT" sz="2800" dirty="0">
                <a:cs typeface="+mn-cs"/>
              </a:rPr>
              <a:t>tutte le voci</a:t>
            </a:r>
          </a:p>
          <a:p>
            <a:pPr>
              <a:defRPr/>
            </a:pPr>
            <a:r>
              <a:rPr lang="it-IT" sz="2800" dirty="0">
                <a:solidFill>
                  <a:srgbClr val="000066"/>
                </a:solidFill>
                <a:cs typeface="+mn-cs"/>
              </a:rPr>
              <a:t>di costo del PD</a:t>
            </a:r>
          </a:p>
        </p:txBody>
      </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26</a:t>
            </a:fld>
            <a:endParaRPr lang="it-IT">
              <a:latin typeface="Calibri"/>
            </a:endParaRPr>
          </a:p>
        </p:txBody>
      </p:sp>
    </p:spTree>
    <p:extLst>
      <p:ext uri="{BB962C8B-B14F-4D97-AF65-F5344CB8AC3E}">
        <p14:creationId xmlns:p14="http://schemas.microsoft.com/office/powerpoint/2010/main" val="4107199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500"/>
                                  </p:stCondLst>
                                  <p:childTnLst>
                                    <p:set>
                                      <p:cBhvr>
                                        <p:cTn id="6" dur="1" fill="hold">
                                          <p:stCondLst>
                                            <p:cond delay="0"/>
                                          </p:stCondLst>
                                        </p:cTn>
                                        <p:tgtEl>
                                          <p:spTgt spid="339978"/>
                                        </p:tgtEl>
                                        <p:attrNameLst>
                                          <p:attrName>style.visibility</p:attrName>
                                        </p:attrNameLst>
                                      </p:cBhvr>
                                      <p:to>
                                        <p:strVal val="visible"/>
                                      </p:to>
                                    </p:set>
                                    <p:animEffect transition="in" filter="wipe(left)">
                                      <p:cBhvr>
                                        <p:cTn id="7" dur="500"/>
                                        <p:tgtEl>
                                          <p:spTgt spid="339978"/>
                                        </p:tgtEl>
                                      </p:cBhvr>
                                    </p:animEffect>
                                  </p:childTnLst>
                                </p:cTn>
                              </p:par>
                            </p:childTnLst>
                          </p:cTn>
                        </p:par>
                        <p:par>
                          <p:cTn id="8" fill="hold" nodeType="afterGroup">
                            <p:stCondLst>
                              <p:cond delay="1000"/>
                            </p:stCondLst>
                            <p:childTnLst>
                              <p:par>
                                <p:cTn id="9" presetID="27" presetClass="entr" presetSubtype="0" fill="hold" grpId="0" nodeType="afterEffect">
                                  <p:stCondLst>
                                    <p:cond delay="0"/>
                                  </p:stCondLst>
                                  <p:iterate type="lt">
                                    <p:tmPct val="50000"/>
                                  </p:iterate>
                                  <p:childTnLst>
                                    <p:set>
                                      <p:cBhvr>
                                        <p:cTn id="10" dur="1" fill="hold">
                                          <p:stCondLst>
                                            <p:cond delay="0"/>
                                          </p:stCondLst>
                                        </p:cTn>
                                        <p:tgtEl>
                                          <p:spTgt spid="344112"/>
                                        </p:tgtEl>
                                        <p:attrNameLst>
                                          <p:attrName>style.visibility</p:attrName>
                                        </p:attrNameLst>
                                      </p:cBhvr>
                                      <p:to>
                                        <p:strVal val="visible"/>
                                      </p:to>
                                    </p:set>
                                    <p:anim calcmode="discrete" valueType="clr">
                                      <p:cBhvr override="childStyle">
                                        <p:cTn id="11" dur="80"/>
                                        <p:tgtEl>
                                          <p:spTgt spid="344112"/>
                                        </p:tgtEl>
                                        <p:attrNameLst>
                                          <p:attrName>style.color</p:attrName>
                                        </p:attrNameLst>
                                      </p:cBhvr>
                                      <p:tavLst>
                                        <p:tav tm="0">
                                          <p:val>
                                            <p:clrVal>
                                              <a:schemeClr val="accent2"/>
                                            </p:clrVal>
                                          </p:val>
                                        </p:tav>
                                        <p:tav tm="50000">
                                          <p:val>
                                            <p:clrVal>
                                              <a:schemeClr val="hlink"/>
                                            </p:clrVal>
                                          </p:val>
                                        </p:tav>
                                      </p:tavLst>
                                    </p:anim>
                                    <p:anim calcmode="discrete" valueType="clr">
                                      <p:cBhvr>
                                        <p:cTn id="12" dur="80"/>
                                        <p:tgtEl>
                                          <p:spTgt spid="344112"/>
                                        </p:tgtEl>
                                        <p:attrNameLst>
                                          <p:attrName>fillcolor</p:attrName>
                                        </p:attrNameLst>
                                      </p:cBhvr>
                                      <p:tavLst>
                                        <p:tav tm="0">
                                          <p:val>
                                            <p:clrVal>
                                              <a:schemeClr val="accent2"/>
                                            </p:clrVal>
                                          </p:val>
                                        </p:tav>
                                        <p:tav tm="50000">
                                          <p:val>
                                            <p:clrVal>
                                              <a:schemeClr val="hlink"/>
                                            </p:clrVal>
                                          </p:val>
                                        </p:tav>
                                      </p:tavLst>
                                    </p:anim>
                                    <p:set>
                                      <p:cBhvr>
                                        <p:cTn id="13" dur="80"/>
                                        <p:tgtEl>
                                          <p:spTgt spid="344112"/>
                                        </p:tgtEl>
                                        <p:attrNameLst>
                                          <p:attrName>fill.type</p:attrName>
                                        </p:attrNameLst>
                                      </p:cBhvr>
                                      <p:to>
                                        <p:strVal val="solid"/>
                                      </p:to>
                                    </p:set>
                                  </p:childTnLst>
                                </p:cTn>
                              </p:par>
                            </p:childTnLst>
                          </p:cTn>
                        </p:par>
                        <p:par>
                          <p:cTn id="14" fill="hold" nodeType="afterGroup">
                            <p:stCondLst>
                              <p:cond delay="2080"/>
                            </p:stCondLst>
                            <p:childTnLst>
                              <p:par>
                                <p:cTn id="15" presetID="22" presetClass="entr" presetSubtype="8" fill="hold" nodeType="afterEffect">
                                  <p:stCondLst>
                                    <p:cond delay="1500"/>
                                  </p:stCondLst>
                                  <p:childTnLst>
                                    <p:set>
                                      <p:cBhvr>
                                        <p:cTn id="16" dur="1" fill="hold">
                                          <p:stCondLst>
                                            <p:cond delay="0"/>
                                          </p:stCondLst>
                                        </p:cTn>
                                        <p:tgtEl>
                                          <p:spTgt spid="339979"/>
                                        </p:tgtEl>
                                        <p:attrNameLst>
                                          <p:attrName>style.visibility</p:attrName>
                                        </p:attrNameLst>
                                      </p:cBhvr>
                                      <p:to>
                                        <p:strVal val="visible"/>
                                      </p:to>
                                    </p:set>
                                    <p:animEffect transition="in" filter="wipe(left)">
                                      <p:cBhvr>
                                        <p:cTn id="17" dur="500"/>
                                        <p:tgtEl>
                                          <p:spTgt spid="339979"/>
                                        </p:tgtEl>
                                      </p:cBhvr>
                                    </p:animEffect>
                                  </p:childTnLst>
                                </p:cTn>
                              </p:par>
                            </p:childTnLst>
                          </p:cTn>
                        </p:par>
                        <p:par>
                          <p:cTn id="18" fill="hold" nodeType="afterGroup">
                            <p:stCondLst>
                              <p:cond delay="4080"/>
                            </p:stCondLst>
                            <p:childTnLst>
                              <p:par>
                                <p:cTn id="19" presetID="27" presetClass="entr" presetSubtype="0" fill="hold" grpId="0" nodeType="afterEffect">
                                  <p:stCondLst>
                                    <p:cond delay="1000"/>
                                  </p:stCondLst>
                                  <p:iterate type="lt">
                                    <p:tmPct val="50000"/>
                                  </p:iterate>
                                  <p:childTnLst>
                                    <p:set>
                                      <p:cBhvr>
                                        <p:cTn id="20" dur="1" fill="hold">
                                          <p:stCondLst>
                                            <p:cond delay="0"/>
                                          </p:stCondLst>
                                        </p:cTn>
                                        <p:tgtEl>
                                          <p:spTgt spid="344113"/>
                                        </p:tgtEl>
                                        <p:attrNameLst>
                                          <p:attrName>style.visibility</p:attrName>
                                        </p:attrNameLst>
                                      </p:cBhvr>
                                      <p:to>
                                        <p:strVal val="visible"/>
                                      </p:to>
                                    </p:set>
                                    <p:anim calcmode="discrete" valueType="clr">
                                      <p:cBhvr override="childStyle">
                                        <p:cTn id="21" dur="80"/>
                                        <p:tgtEl>
                                          <p:spTgt spid="344113"/>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344113"/>
                                        </p:tgtEl>
                                        <p:attrNameLst>
                                          <p:attrName>fillcolor</p:attrName>
                                        </p:attrNameLst>
                                      </p:cBhvr>
                                      <p:tavLst>
                                        <p:tav tm="0">
                                          <p:val>
                                            <p:clrVal>
                                              <a:schemeClr val="accent2"/>
                                            </p:clrVal>
                                          </p:val>
                                        </p:tav>
                                        <p:tav tm="50000">
                                          <p:val>
                                            <p:clrVal>
                                              <a:schemeClr val="hlink"/>
                                            </p:clrVal>
                                          </p:val>
                                        </p:tav>
                                      </p:tavLst>
                                    </p:anim>
                                    <p:set>
                                      <p:cBhvr>
                                        <p:cTn id="23" dur="80"/>
                                        <p:tgtEl>
                                          <p:spTgt spid="34411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112" grpId="0"/>
      <p:bldP spid="34411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Le principali configurazioni di costo</a:t>
            </a:r>
            <a:endParaRPr lang="it-IT" dirty="0"/>
          </a:p>
        </p:txBody>
      </p:sp>
      <p:sp>
        <p:nvSpPr>
          <p:cNvPr id="3" name="Segnaposto contenuto 2"/>
          <p:cNvSpPr>
            <a:spLocks noGrp="1"/>
          </p:cNvSpPr>
          <p:nvPr>
            <p:ph idx="1"/>
          </p:nvPr>
        </p:nvSpPr>
        <p:spPr/>
        <p:txBody>
          <a:bodyPr/>
          <a:lstStyle/>
          <a:p>
            <a:r>
              <a:rPr lang="it-IT" dirty="0"/>
              <a:t>Aggregazioni successive di costi su un singolo oggetto (PD, servizio, reparto, </a:t>
            </a:r>
            <a:r>
              <a:rPr lang="it-IT" dirty="0" smtClean="0"/>
              <a:t>ecc</a:t>
            </a:r>
            <a:r>
              <a:rPr lang="it-IT" dirty="0"/>
              <a:t>.</a:t>
            </a:r>
            <a:r>
              <a:rPr lang="it-IT" dirty="0" smtClean="0"/>
              <a:t>)</a:t>
            </a:r>
            <a:endParaRPr lang="it-IT" dirty="0"/>
          </a:p>
        </p:txBody>
      </p:sp>
      <p:sp>
        <p:nvSpPr>
          <p:cNvPr id="345133" name="Text Box 45"/>
          <p:cNvSpPr txBox="1">
            <a:spLocks noChangeArrowheads="1"/>
          </p:cNvSpPr>
          <p:nvPr/>
        </p:nvSpPr>
        <p:spPr bwMode="auto">
          <a:xfrm>
            <a:off x="539750" y="3068638"/>
            <a:ext cx="2232025" cy="1611312"/>
          </a:xfrm>
          <a:prstGeom prst="rect">
            <a:avLst/>
          </a:prstGeom>
          <a:noFill/>
          <a:ln w="57150">
            <a:solidFill>
              <a:srgbClr val="000066"/>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defRPr/>
            </a:pPr>
            <a:r>
              <a:rPr lang="it-IT" sz="3200" dirty="0" err="1">
                <a:solidFill>
                  <a:srgbClr val="000066"/>
                </a:solidFill>
                <a:cs typeface="+mn-cs"/>
              </a:rPr>
              <a:t>Hp</a:t>
            </a:r>
            <a:r>
              <a:rPr lang="it-IT" sz="3200" dirty="0">
                <a:solidFill>
                  <a:srgbClr val="000066"/>
                </a:solidFill>
                <a:cs typeface="+mn-cs"/>
              </a:rPr>
              <a:t> di azienda</a:t>
            </a:r>
          </a:p>
          <a:p>
            <a:pPr algn="ctr">
              <a:defRPr/>
            </a:pPr>
            <a:r>
              <a:rPr lang="it-IT" sz="3200" dirty="0">
                <a:solidFill>
                  <a:srgbClr val="000066"/>
                </a:solidFill>
                <a:cs typeface="+mn-cs"/>
              </a:rPr>
              <a:t>industriale</a:t>
            </a:r>
          </a:p>
        </p:txBody>
      </p:sp>
      <p:sp>
        <p:nvSpPr>
          <p:cNvPr id="345329" name="Rectangle 241"/>
          <p:cNvSpPr>
            <a:spLocks noChangeArrowheads="1"/>
          </p:cNvSpPr>
          <p:nvPr/>
        </p:nvSpPr>
        <p:spPr bwMode="auto">
          <a:xfrm>
            <a:off x="3248025" y="2725772"/>
            <a:ext cx="3800475" cy="3138488"/>
          </a:xfrm>
          <a:prstGeom prst="rect">
            <a:avLst/>
          </a:prstGeom>
          <a:solidFill>
            <a:srgbClr val="000066"/>
          </a:solidFill>
          <a:ln w="57150">
            <a:solidFill>
              <a:srgbClr val="FFFFFF"/>
            </a:solidFill>
            <a:miter lim="800000"/>
            <a:headEnd/>
            <a:tailEnd/>
          </a:ln>
          <a:effectLst/>
          <a:extLst>
            <a:ext uri="{AF507438-7753-43e0-B8FC-AC1667EBCBE1}">
              <a14:hiddenEffects xmlns:a14="http://schemas.microsoft.com/office/drawing/2010/main" xmlns="">
                <a:effectLst>
                  <a:outerShdw blurRad="63500" dist="107763" dir="2700000" algn="ctr" rotWithShape="0">
                    <a:schemeClr val="bg2">
                      <a:alpha val="50000"/>
                    </a:schemeClr>
                  </a:outerShdw>
                </a:effectLst>
              </a14:hiddenEffects>
            </a:ext>
          </a:extLst>
        </p:spPr>
        <p:txBody>
          <a:bodyPr wrap="none" anchor="ctr">
            <a:spAutoFit/>
          </a:bodyPr>
          <a:lstStyle/>
          <a:p>
            <a:pPr>
              <a:defRPr/>
            </a:pPr>
            <a:r>
              <a:rPr lang="it-IT" sz="2800" dirty="0">
                <a:solidFill>
                  <a:srgbClr val="FFFFFF"/>
                </a:solidFill>
                <a:cs typeface="+mn-cs"/>
              </a:rPr>
              <a:t>Costo primo</a:t>
            </a:r>
          </a:p>
          <a:p>
            <a:pPr>
              <a:defRPr/>
            </a:pPr>
            <a:endParaRPr lang="it-IT" sz="2800" dirty="0">
              <a:solidFill>
                <a:srgbClr val="FFFFFF"/>
              </a:solidFill>
              <a:cs typeface="+mn-cs"/>
            </a:endParaRPr>
          </a:p>
          <a:p>
            <a:pPr>
              <a:defRPr/>
            </a:pPr>
            <a:r>
              <a:rPr lang="it-IT" sz="2800" dirty="0">
                <a:solidFill>
                  <a:srgbClr val="FFFFFF"/>
                </a:solidFill>
                <a:cs typeface="+mn-cs"/>
              </a:rPr>
              <a:t>Costo industriale</a:t>
            </a:r>
          </a:p>
          <a:p>
            <a:pPr>
              <a:defRPr/>
            </a:pPr>
            <a:endParaRPr lang="it-IT" sz="2800" dirty="0">
              <a:solidFill>
                <a:srgbClr val="FFFFFF"/>
              </a:solidFill>
              <a:cs typeface="+mn-cs"/>
            </a:endParaRPr>
          </a:p>
          <a:p>
            <a:pPr>
              <a:defRPr/>
            </a:pPr>
            <a:r>
              <a:rPr lang="it-IT" sz="2800" dirty="0">
                <a:solidFill>
                  <a:srgbClr val="FFFFFF"/>
                </a:solidFill>
                <a:cs typeface="+mn-cs"/>
              </a:rPr>
              <a:t>Costo complessivo</a:t>
            </a:r>
          </a:p>
          <a:p>
            <a:pPr>
              <a:defRPr/>
            </a:pPr>
            <a:endParaRPr lang="it-IT" sz="2800" dirty="0">
              <a:solidFill>
                <a:srgbClr val="FFFFFF"/>
              </a:solidFill>
              <a:cs typeface="+mn-cs"/>
            </a:endParaRPr>
          </a:p>
          <a:p>
            <a:pPr>
              <a:defRPr/>
            </a:pPr>
            <a:r>
              <a:rPr lang="it-IT" sz="2800" dirty="0">
                <a:solidFill>
                  <a:srgbClr val="FFFFFF"/>
                </a:solidFill>
                <a:cs typeface="+mn-cs"/>
              </a:rPr>
              <a:t>Costo economico-tecnico</a:t>
            </a:r>
          </a:p>
        </p:txBody>
      </p:sp>
      <p:grpSp>
        <p:nvGrpSpPr>
          <p:cNvPr id="345328" name="Group 240"/>
          <p:cNvGrpSpPr>
            <a:grpSpLocks/>
          </p:cNvGrpSpPr>
          <p:nvPr/>
        </p:nvGrpSpPr>
        <p:grpSpPr bwMode="auto">
          <a:xfrm>
            <a:off x="5779973" y="3141663"/>
            <a:ext cx="2519363" cy="2619375"/>
            <a:chOff x="1292" y="1979"/>
            <a:chExt cx="1678" cy="1560"/>
          </a:xfrm>
        </p:grpSpPr>
        <p:sp>
          <p:nvSpPr>
            <p:cNvPr id="32777" name="AutoShape 49"/>
            <p:cNvSpPr>
              <a:spLocks noChangeAspect="1" noChangeArrowheads="1" noTextEdit="1"/>
            </p:cNvSpPr>
            <p:nvPr/>
          </p:nvSpPr>
          <p:spPr bwMode="auto">
            <a:xfrm>
              <a:off x="1292" y="1979"/>
              <a:ext cx="1678" cy="15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32778" name="Freeform 53"/>
            <p:cNvSpPr>
              <a:spLocks/>
            </p:cNvSpPr>
            <p:nvPr/>
          </p:nvSpPr>
          <p:spPr bwMode="auto">
            <a:xfrm>
              <a:off x="2200" y="2028"/>
              <a:ext cx="8" cy="6"/>
            </a:xfrm>
            <a:custGeom>
              <a:avLst/>
              <a:gdLst>
                <a:gd name="T0" fmla="*/ 8 w 8"/>
                <a:gd name="T1" fmla="*/ 6 h 6"/>
                <a:gd name="T2" fmla="*/ 8 w 8"/>
                <a:gd name="T3" fmla="*/ 4 h 6"/>
                <a:gd name="T4" fmla="*/ 6 w 8"/>
                <a:gd name="T5" fmla="*/ 2 h 6"/>
                <a:gd name="T6" fmla="*/ 6 w 8"/>
                <a:gd name="T7" fmla="*/ 2 h 6"/>
                <a:gd name="T8" fmla="*/ 4 w 8"/>
                <a:gd name="T9" fmla="*/ 0 h 6"/>
                <a:gd name="T10" fmla="*/ 2 w 8"/>
                <a:gd name="T11" fmla="*/ 2 h 6"/>
                <a:gd name="T12" fmla="*/ 0 w 8"/>
                <a:gd name="T13" fmla="*/ 2 h 6"/>
                <a:gd name="T14" fmla="*/ 0 w 8"/>
                <a:gd name="T15" fmla="*/ 4 h 6"/>
                <a:gd name="T16" fmla="*/ 0 w 8"/>
                <a:gd name="T17" fmla="*/ 6 h 6"/>
                <a:gd name="T18" fmla="*/ 8 w 8"/>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6">
                  <a:moveTo>
                    <a:pt x="8" y="6"/>
                  </a:moveTo>
                  <a:lnTo>
                    <a:pt x="8" y="4"/>
                  </a:lnTo>
                  <a:lnTo>
                    <a:pt x="6" y="2"/>
                  </a:lnTo>
                  <a:lnTo>
                    <a:pt x="4" y="0"/>
                  </a:lnTo>
                  <a:lnTo>
                    <a:pt x="2" y="2"/>
                  </a:lnTo>
                  <a:lnTo>
                    <a:pt x="0" y="2"/>
                  </a:lnTo>
                  <a:lnTo>
                    <a:pt x="0" y="4"/>
                  </a:lnTo>
                  <a:lnTo>
                    <a:pt x="0" y="6"/>
                  </a:lnTo>
                  <a:lnTo>
                    <a:pt x="8"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79" name="Freeform 56"/>
            <p:cNvSpPr>
              <a:spLocks/>
            </p:cNvSpPr>
            <p:nvPr/>
          </p:nvSpPr>
          <p:spPr bwMode="auto">
            <a:xfrm>
              <a:off x="2200" y="2881"/>
              <a:ext cx="4" cy="10"/>
            </a:xfrm>
            <a:custGeom>
              <a:avLst/>
              <a:gdLst>
                <a:gd name="T0" fmla="*/ 4 w 4"/>
                <a:gd name="T1" fmla="*/ 0 h 10"/>
                <a:gd name="T2" fmla="*/ 2 w 4"/>
                <a:gd name="T3" fmla="*/ 2 h 10"/>
                <a:gd name="T4" fmla="*/ 0 w 4"/>
                <a:gd name="T5" fmla="*/ 2 h 10"/>
                <a:gd name="T6" fmla="*/ 0 w 4"/>
                <a:gd name="T7" fmla="*/ 4 h 10"/>
                <a:gd name="T8" fmla="*/ 0 w 4"/>
                <a:gd name="T9" fmla="*/ 6 h 10"/>
                <a:gd name="T10" fmla="*/ 0 w 4"/>
                <a:gd name="T11" fmla="*/ 6 h 10"/>
                <a:gd name="T12" fmla="*/ 0 w 4"/>
                <a:gd name="T13" fmla="*/ 8 h 10"/>
                <a:gd name="T14" fmla="*/ 2 w 4"/>
                <a:gd name="T15" fmla="*/ 10 h 10"/>
                <a:gd name="T16" fmla="*/ 4 w 4"/>
                <a:gd name="T17" fmla="*/ 10 h 10"/>
                <a:gd name="T18" fmla="*/ 4 w 4"/>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0">
                  <a:moveTo>
                    <a:pt x="4" y="0"/>
                  </a:moveTo>
                  <a:lnTo>
                    <a:pt x="2" y="2"/>
                  </a:lnTo>
                  <a:lnTo>
                    <a:pt x="0" y="2"/>
                  </a:lnTo>
                  <a:lnTo>
                    <a:pt x="0" y="4"/>
                  </a:lnTo>
                  <a:lnTo>
                    <a:pt x="0" y="6"/>
                  </a:lnTo>
                  <a:lnTo>
                    <a:pt x="0" y="8"/>
                  </a:lnTo>
                  <a:lnTo>
                    <a:pt x="2" y="10"/>
                  </a:lnTo>
                  <a:lnTo>
                    <a:pt x="4" y="10"/>
                  </a:lnTo>
                  <a:lnTo>
                    <a:pt x="4"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0" name="Freeform 57"/>
            <p:cNvSpPr>
              <a:spLocks/>
            </p:cNvSpPr>
            <p:nvPr/>
          </p:nvSpPr>
          <p:spPr bwMode="auto">
            <a:xfrm>
              <a:off x="2152" y="2024"/>
              <a:ext cx="8" cy="4"/>
            </a:xfrm>
            <a:custGeom>
              <a:avLst/>
              <a:gdLst>
                <a:gd name="T0" fmla="*/ 8 w 8"/>
                <a:gd name="T1" fmla="*/ 4 h 4"/>
                <a:gd name="T2" fmla="*/ 8 w 8"/>
                <a:gd name="T3" fmla="*/ 2 h 4"/>
                <a:gd name="T4" fmla="*/ 6 w 8"/>
                <a:gd name="T5" fmla="*/ 0 h 4"/>
                <a:gd name="T6" fmla="*/ 6 w 8"/>
                <a:gd name="T7" fmla="*/ 0 h 4"/>
                <a:gd name="T8" fmla="*/ 4 w 8"/>
                <a:gd name="T9" fmla="*/ 0 h 4"/>
                <a:gd name="T10" fmla="*/ 2 w 8"/>
                <a:gd name="T11" fmla="*/ 0 h 4"/>
                <a:gd name="T12" fmla="*/ 0 w 8"/>
                <a:gd name="T13" fmla="*/ 2 h 4"/>
                <a:gd name="T14" fmla="*/ 0 w 8"/>
                <a:gd name="T15" fmla="*/ 2 h 4"/>
                <a:gd name="T16" fmla="*/ 0 w 8"/>
                <a:gd name="T17" fmla="*/ 4 h 4"/>
                <a:gd name="T18" fmla="*/ 8 w 8"/>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4">
                  <a:moveTo>
                    <a:pt x="8" y="4"/>
                  </a:moveTo>
                  <a:lnTo>
                    <a:pt x="8" y="2"/>
                  </a:lnTo>
                  <a:lnTo>
                    <a:pt x="6" y="0"/>
                  </a:lnTo>
                  <a:lnTo>
                    <a:pt x="4" y="0"/>
                  </a:lnTo>
                  <a:lnTo>
                    <a:pt x="2" y="0"/>
                  </a:lnTo>
                  <a:lnTo>
                    <a:pt x="0" y="2"/>
                  </a:lnTo>
                  <a:lnTo>
                    <a:pt x="0" y="4"/>
                  </a:lnTo>
                  <a:lnTo>
                    <a:pt x="8"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1" name="Freeform 60"/>
            <p:cNvSpPr>
              <a:spLocks/>
            </p:cNvSpPr>
            <p:nvPr/>
          </p:nvSpPr>
          <p:spPr bwMode="auto">
            <a:xfrm>
              <a:off x="2152" y="2834"/>
              <a:ext cx="4" cy="8"/>
            </a:xfrm>
            <a:custGeom>
              <a:avLst/>
              <a:gdLst>
                <a:gd name="T0" fmla="*/ 4 w 4"/>
                <a:gd name="T1" fmla="*/ 0 h 8"/>
                <a:gd name="T2" fmla="*/ 2 w 4"/>
                <a:gd name="T3" fmla="*/ 0 h 8"/>
                <a:gd name="T4" fmla="*/ 0 w 4"/>
                <a:gd name="T5" fmla="*/ 2 h 8"/>
                <a:gd name="T6" fmla="*/ 0 w 4"/>
                <a:gd name="T7" fmla="*/ 4 h 8"/>
                <a:gd name="T8" fmla="*/ 0 w 4"/>
                <a:gd name="T9" fmla="*/ 4 h 8"/>
                <a:gd name="T10" fmla="*/ 0 w 4"/>
                <a:gd name="T11" fmla="*/ 6 h 8"/>
                <a:gd name="T12" fmla="*/ 0 w 4"/>
                <a:gd name="T13" fmla="*/ 8 h 8"/>
                <a:gd name="T14" fmla="*/ 2 w 4"/>
                <a:gd name="T15" fmla="*/ 8 h 8"/>
                <a:gd name="T16" fmla="*/ 4 w 4"/>
                <a:gd name="T17" fmla="*/ 8 h 8"/>
                <a:gd name="T18" fmla="*/ 4 w 4"/>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8">
                  <a:moveTo>
                    <a:pt x="4" y="0"/>
                  </a:moveTo>
                  <a:lnTo>
                    <a:pt x="2" y="0"/>
                  </a:lnTo>
                  <a:lnTo>
                    <a:pt x="0" y="2"/>
                  </a:lnTo>
                  <a:lnTo>
                    <a:pt x="0" y="4"/>
                  </a:lnTo>
                  <a:lnTo>
                    <a:pt x="0" y="6"/>
                  </a:lnTo>
                  <a:lnTo>
                    <a:pt x="0" y="8"/>
                  </a:lnTo>
                  <a:lnTo>
                    <a:pt x="2" y="8"/>
                  </a:lnTo>
                  <a:lnTo>
                    <a:pt x="4" y="8"/>
                  </a:lnTo>
                  <a:lnTo>
                    <a:pt x="4"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2" name="Freeform 61"/>
            <p:cNvSpPr>
              <a:spLocks/>
            </p:cNvSpPr>
            <p:nvPr/>
          </p:nvSpPr>
          <p:spPr bwMode="auto">
            <a:xfrm>
              <a:off x="1459" y="3313"/>
              <a:ext cx="7" cy="10"/>
            </a:xfrm>
            <a:custGeom>
              <a:avLst/>
              <a:gdLst>
                <a:gd name="T0" fmla="*/ 7 w 7"/>
                <a:gd name="T1" fmla="*/ 0 h 10"/>
                <a:gd name="T2" fmla="*/ 5 w 7"/>
                <a:gd name="T3" fmla="*/ 2 h 10"/>
                <a:gd name="T4" fmla="*/ 2 w 7"/>
                <a:gd name="T5" fmla="*/ 2 h 10"/>
                <a:gd name="T6" fmla="*/ 2 w 7"/>
                <a:gd name="T7" fmla="*/ 4 h 10"/>
                <a:gd name="T8" fmla="*/ 0 w 7"/>
                <a:gd name="T9" fmla="*/ 6 h 10"/>
                <a:gd name="T10" fmla="*/ 2 w 7"/>
                <a:gd name="T11" fmla="*/ 8 h 10"/>
                <a:gd name="T12" fmla="*/ 2 w 7"/>
                <a:gd name="T13" fmla="*/ 8 h 10"/>
                <a:gd name="T14" fmla="*/ 5 w 7"/>
                <a:gd name="T15" fmla="*/ 10 h 10"/>
                <a:gd name="T16" fmla="*/ 7 w 7"/>
                <a:gd name="T17" fmla="*/ 10 h 10"/>
                <a:gd name="T18" fmla="*/ 7 w 7"/>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10">
                  <a:moveTo>
                    <a:pt x="7" y="0"/>
                  </a:moveTo>
                  <a:lnTo>
                    <a:pt x="5" y="2"/>
                  </a:lnTo>
                  <a:lnTo>
                    <a:pt x="2" y="2"/>
                  </a:lnTo>
                  <a:lnTo>
                    <a:pt x="2" y="4"/>
                  </a:lnTo>
                  <a:lnTo>
                    <a:pt x="0" y="6"/>
                  </a:lnTo>
                  <a:lnTo>
                    <a:pt x="2" y="8"/>
                  </a:lnTo>
                  <a:lnTo>
                    <a:pt x="5" y="10"/>
                  </a:lnTo>
                  <a:lnTo>
                    <a:pt x="7" y="10"/>
                  </a:lnTo>
                  <a:lnTo>
                    <a:pt x="7"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3" name="Freeform 63"/>
            <p:cNvSpPr>
              <a:spLocks/>
            </p:cNvSpPr>
            <p:nvPr/>
          </p:nvSpPr>
          <p:spPr bwMode="auto">
            <a:xfrm>
              <a:off x="1466" y="3313"/>
              <a:ext cx="4" cy="10"/>
            </a:xfrm>
            <a:custGeom>
              <a:avLst/>
              <a:gdLst>
                <a:gd name="T0" fmla="*/ 0 w 4"/>
                <a:gd name="T1" fmla="*/ 10 h 10"/>
                <a:gd name="T2" fmla="*/ 0 w 4"/>
                <a:gd name="T3" fmla="*/ 10 h 10"/>
                <a:gd name="T4" fmla="*/ 2 w 4"/>
                <a:gd name="T5" fmla="*/ 8 h 10"/>
                <a:gd name="T6" fmla="*/ 4 w 4"/>
                <a:gd name="T7" fmla="*/ 8 h 10"/>
                <a:gd name="T8" fmla="*/ 4 w 4"/>
                <a:gd name="T9" fmla="*/ 6 h 10"/>
                <a:gd name="T10" fmla="*/ 4 w 4"/>
                <a:gd name="T11" fmla="*/ 4 h 10"/>
                <a:gd name="T12" fmla="*/ 2 w 4"/>
                <a:gd name="T13" fmla="*/ 2 h 10"/>
                <a:gd name="T14" fmla="*/ 2 w 4"/>
                <a:gd name="T15" fmla="*/ 2 h 10"/>
                <a:gd name="T16" fmla="*/ 0 w 4"/>
                <a:gd name="T17" fmla="*/ 0 h 10"/>
                <a:gd name="T18" fmla="*/ 0 w 4"/>
                <a:gd name="T19" fmla="*/ 1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0">
                  <a:moveTo>
                    <a:pt x="0" y="10"/>
                  </a:moveTo>
                  <a:lnTo>
                    <a:pt x="0" y="10"/>
                  </a:lnTo>
                  <a:lnTo>
                    <a:pt x="2" y="8"/>
                  </a:lnTo>
                  <a:lnTo>
                    <a:pt x="4" y="8"/>
                  </a:lnTo>
                  <a:lnTo>
                    <a:pt x="4" y="6"/>
                  </a:lnTo>
                  <a:lnTo>
                    <a:pt x="4" y="4"/>
                  </a:lnTo>
                  <a:lnTo>
                    <a:pt x="2" y="2"/>
                  </a:lnTo>
                  <a:lnTo>
                    <a:pt x="0" y="0"/>
                  </a:lnTo>
                  <a:lnTo>
                    <a:pt x="0" y="1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4" name="Freeform 64"/>
            <p:cNvSpPr>
              <a:spLocks/>
            </p:cNvSpPr>
            <p:nvPr/>
          </p:nvSpPr>
          <p:spPr bwMode="auto">
            <a:xfrm>
              <a:off x="2485" y="3396"/>
              <a:ext cx="466" cy="139"/>
            </a:xfrm>
            <a:custGeom>
              <a:avLst/>
              <a:gdLst>
                <a:gd name="T0" fmla="*/ 184 w 466"/>
                <a:gd name="T1" fmla="*/ 0 h 139"/>
                <a:gd name="T2" fmla="*/ 165 w 466"/>
                <a:gd name="T3" fmla="*/ 2 h 139"/>
                <a:gd name="T4" fmla="*/ 150 w 466"/>
                <a:gd name="T5" fmla="*/ 5 h 139"/>
                <a:gd name="T6" fmla="*/ 133 w 466"/>
                <a:gd name="T7" fmla="*/ 9 h 139"/>
                <a:gd name="T8" fmla="*/ 117 w 466"/>
                <a:gd name="T9" fmla="*/ 13 h 139"/>
                <a:gd name="T10" fmla="*/ 100 w 466"/>
                <a:gd name="T11" fmla="*/ 19 h 139"/>
                <a:gd name="T12" fmla="*/ 79 w 466"/>
                <a:gd name="T13" fmla="*/ 29 h 139"/>
                <a:gd name="T14" fmla="*/ 58 w 466"/>
                <a:gd name="T15" fmla="*/ 41 h 139"/>
                <a:gd name="T16" fmla="*/ 37 w 466"/>
                <a:gd name="T17" fmla="*/ 53 h 139"/>
                <a:gd name="T18" fmla="*/ 16 w 466"/>
                <a:gd name="T19" fmla="*/ 68 h 139"/>
                <a:gd name="T20" fmla="*/ 0 w 466"/>
                <a:gd name="T21" fmla="*/ 84 h 139"/>
                <a:gd name="T22" fmla="*/ 25 w 466"/>
                <a:gd name="T23" fmla="*/ 96 h 139"/>
                <a:gd name="T24" fmla="*/ 52 w 466"/>
                <a:gd name="T25" fmla="*/ 104 h 139"/>
                <a:gd name="T26" fmla="*/ 81 w 466"/>
                <a:gd name="T27" fmla="*/ 108 h 139"/>
                <a:gd name="T28" fmla="*/ 108 w 466"/>
                <a:gd name="T29" fmla="*/ 112 h 139"/>
                <a:gd name="T30" fmla="*/ 138 w 466"/>
                <a:gd name="T31" fmla="*/ 114 h 139"/>
                <a:gd name="T32" fmla="*/ 163 w 466"/>
                <a:gd name="T33" fmla="*/ 112 h 139"/>
                <a:gd name="T34" fmla="*/ 186 w 466"/>
                <a:gd name="T35" fmla="*/ 110 h 139"/>
                <a:gd name="T36" fmla="*/ 209 w 466"/>
                <a:gd name="T37" fmla="*/ 106 h 139"/>
                <a:gd name="T38" fmla="*/ 232 w 466"/>
                <a:gd name="T39" fmla="*/ 100 h 139"/>
                <a:gd name="T40" fmla="*/ 255 w 466"/>
                <a:gd name="T41" fmla="*/ 90 h 139"/>
                <a:gd name="T42" fmla="*/ 274 w 466"/>
                <a:gd name="T43" fmla="*/ 86 h 139"/>
                <a:gd name="T44" fmla="*/ 286 w 466"/>
                <a:gd name="T45" fmla="*/ 96 h 139"/>
                <a:gd name="T46" fmla="*/ 299 w 466"/>
                <a:gd name="T47" fmla="*/ 106 h 139"/>
                <a:gd name="T48" fmla="*/ 313 w 466"/>
                <a:gd name="T49" fmla="*/ 114 h 139"/>
                <a:gd name="T50" fmla="*/ 328 w 466"/>
                <a:gd name="T51" fmla="*/ 121 h 139"/>
                <a:gd name="T52" fmla="*/ 345 w 466"/>
                <a:gd name="T53" fmla="*/ 125 h 139"/>
                <a:gd name="T54" fmla="*/ 366 w 466"/>
                <a:gd name="T55" fmla="*/ 131 h 139"/>
                <a:gd name="T56" fmla="*/ 391 w 466"/>
                <a:gd name="T57" fmla="*/ 135 h 139"/>
                <a:gd name="T58" fmla="*/ 414 w 466"/>
                <a:gd name="T59" fmla="*/ 137 h 139"/>
                <a:gd name="T60" fmla="*/ 437 w 466"/>
                <a:gd name="T61" fmla="*/ 139 h 139"/>
                <a:gd name="T62" fmla="*/ 458 w 466"/>
                <a:gd name="T63" fmla="*/ 137 h 139"/>
                <a:gd name="T64" fmla="*/ 460 w 466"/>
                <a:gd name="T65" fmla="*/ 125 h 139"/>
                <a:gd name="T66" fmla="*/ 449 w 466"/>
                <a:gd name="T67" fmla="*/ 108 h 139"/>
                <a:gd name="T68" fmla="*/ 437 w 466"/>
                <a:gd name="T69" fmla="*/ 92 h 139"/>
                <a:gd name="T70" fmla="*/ 424 w 466"/>
                <a:gd name="T71" fmla="*/ 78 h 139"/>
                <a:gd name="T72" fmla="*/ 410 w 466"/>
                <a:gd name="T73" fmla="*/ 64 h 139"/>
                <a:gd name="T74" fmla="*/ 395 w 466"/>
                <a:gd name="T75" fmla="*/ 51 h 139"/>
                <a:gd name="T76" fmla="*/ 382 w 466"/>
                <a:gd name="T77" fmla="*/ 41 h 139"/>
                <a:gd name="T78" fmla="*/ 366 w 466"/>
                <a:gd name="T79" fmla="*/ 31 h 139"/>
                <a:gd name="T80" fmla="*/ 351 w 466"/>
                <a:gd name="T81" fmla="*/ 23 h 139"/>
                <a:gd name="T82" fmla="*/ 334 w 466"/>
                <a:gd name="T83" fmla="*/ 15 h 139"/>
                <a:gd name="T84" fmla="*/ 320 w 466"/>
                <a:gd name="T85" fmla="*/ 9 h 139"/>
                <a:gd name="T86" fmla="*/ 297 w 466"/>
                <a:gd name="T87" fmla="*/ 7 h 139"/>
                <a:gd name="T88" fmla="*/ 274 w 466"/>
                <a:gd name="T89" fmla="*/ 5 h 139"/>
                <a:gd name="T90" fmla="*/ 249 w 466"/>
                <a:gd name="T91" fmla="*/ 5 h 139"/>
                <a:gd name="T92" fmla="*/ 226 w 466"/>
                <a:gd name="T93" fmla="*/ 2 h 139"/>
                <a:gd name="T94" fmla="*/ 203 w 466"/>
                <a:gd name="T95" fmla="*/ 0 h 1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66" h="139">
                  <a:moveTo>
                    <a:pt x="194" y="0"/>
                  </a:moveTo>
                  <a:lnTo>
                    <a:pt x="188" y="0"/>
                  </a:lnTo>
                  <a:lnTo>
                    <a:pt x="184" y="0"/>
                  </a:lnTo>
                  <a:lnTo>
                    <a:pt x="177" y="2"/>
                  </a:lnTo>
                  <a:lnTo>
                    <a:pt x="171" y="2"/>
                  </a:lnTo>
                  <a:lnTo>
                    <a:pt x="165" y="2"/>
                  </a:lnTo>
                  <a:lnTo>
                    <a:pt x="161" y="5"/>
                  </a:lnTo>
                  <a:lnTo>
                    <a:pt x="154" y="5"/>
                  </a:lnTo>
                  <a:lnTo>
                    <a:pt x="150" y="5"/>
                  </a:lnTo>
                  <a:lnTo>
                    <a:pt x="144" y="7"/>
                  </a:lnTo>
                  <a:lnTo>
                    <a:pt x="138" y="9"/>
                  </a:lnTo>
                  <a:lnTo>
                    <a:pt x="133" y="9"/>
                  </a:lnTo>
                  <a:lnTo>
                    <a:pt x="127" y="11"/>
                  </a:lnTo>
                  <a:lnTo>
                    <a:pt x="123" y="13"/>
                  </a:lnTo>
                  <a:lnTo>
                    <a:pt x="117" y="13"/>
                  </a:lnTo>
                  <a:lnTo>
                    <a:pt x="113" y="15"/>
                  </a:lnTo>
                  <a:lnTo>
                    <a:pt x="106" y="17"/>
                  </a:lnTo>
                  <a:lnTo>
                    <a:pt x="100" y="19"/>
                  </a:lnTo>
                  <a:lnTo>
                    <a:pt x="92" y="23"/>
                  </a:lnTo>
                  <a:lnTo>
                    <a:pt x="85" y="25"/>
                  </a:lnTo>
                  <a:lnTo>
                    <a:pt x="79" y="29"/>
                  </a:lnTo>
                  <a:lnTo>
                    <a:pt x="71" y="33"/>
                  </a:lnTo>
                  <a:lnTo>
                    <a:pt x="64" y="37"/>
                  </a:lnTo>
                  <a:lnTo>
                    <a:pt x="58" y="41"/>
                  </a:lnTo>
                  <a:lnTo>
                    <a:pt x="50" y="45"/>
                  </a:lnTo>
                  <a:lnTo>
                    <a:pt x="44" y="49"/>
                  </a:lnTo>
                  <a:lnTo>
                    <a:pt x="37" y="53"/>
                  </a:lnTo>
                  <a:lnTo>
                    <a:pt x="29" y="57"/>
                  </a:lnTo>
                  <a:lnTo>
                    <a:pt x="23" y="64"/>
                  </a:lnTo>
                  <a:lnTo>
                    <a:pt x="16" y="68"/>
                  </a:lnTo>
                  <a:lnTo>
                    <a:pt x="12" y="74"/>
                  </a:lnTo>
                  <a:lnTo>
                    <a:pt x="6" y="80"/>
                  </a:lnTo>
                  <a:lnTo>
                    <a:pt x="0" y="84"/>
                  </a:lnTo>
                  <a:lnTo>
                    <a:pt x="8" y="88"/>
                  </a:lnTo>
                  <a:lnTo>
                    <a:pt x="16" y="92"/>
                  </a:lnTo>
                  <a:lnTo>
                    <a:pt x="25" y="96"/>
                  </a:lnTo>
                  <a:lnTo>
                    <a:pt x="33" y="98"/>
                  </a:lnTo>
                  <a:lnTo>
                    <a:pt x="44" y="100"/>
                  </a:lnTo>
                  <a:lnTo>
                    <a:pt x="52" y="104"/>
                  </a:lnTo>
                  <a:lnTo>
                    <a:pt x="62" y="106"/>
                  </a:lnTo>
                  <a:lnTo>
                    <a:pt x="71" y="108"/>
                  </a:lnTo>
                  <a:lnTo>
                    <a:pt x="81" y="108"/>
                  </a:lnTo>
                  <a:lnTo>
                    <a:pt x="90" y="110"/>
                  </a:lnTo>
                  <a:lnTo>
                    <a:pt x="100" y="112"/>
                  </a:lnTo>
                  <a:lnTo>
                    <a:pt x="108" y="112"/>
                  </a:lnTo>
                  <a:lnTo>
                    <a:pt x="119" y="112"/>
                  </a:lnTo>
                  <a:lnTo>
                    <a:pt x="127" y="114"/>
                  </a:lnTo>
                  <a:lnTo>
                    <a:pt x="138" y="114"/>
                  </a:lnTo>
                  <a:lnTo>
                    <a:pt x="146" y="114"/>
                  </a:lnTo>
                  <a:lnTo>
                    <a:pt x="154" y="114"/>
                  </a:lnTo>
                  <a:lnTo>
                    <a:pt x="163" y="112"/>
                  </a:lnTo>
                  <a:lnTo>
                    <a:pt x="171" y="112"/>
                  </a:lnTo>
                  <a:lnTo>
                    <a:pt x="177" y="112"/>
                  </a:lnTo>
                  <a:lnTo>
                    <a:pt x="186" y="110"/>
                  </a:lnTo>
                  <a:lnTo>
                    <a:pt x="194" y="110"/>
                  </a:lnTo>
                  <a:lnTo>
                    <a:pt x="200" y="108"/>
                  </a:lnTo>
                  <a:lnTo>
                    <a:pt x="209" y="106"/>
                  </a:lnTo>
                  <a:lnTo>
                    <a:pt x="217" y="104"/>
                  </a:lnTo>
                  <a:lnTo>
                    <a:pt x="223" y="102"/>
                  </a:lnTo>
                  <a:lnTo>
                    <a:pt x="232" y="100"/>
                  </a:lnTo>
                  <a:lnTo>
                    <a:pt x="240" y="96"/>
                  </a:lnTo>
                  <a:lnTo>
                    <a:pt x="246" y="94"/>
                  </a:lnTo>
                  <a:lnTo>
                    <a:pt x="255" y="90"/>
                  </a:lnTo>
                  <a:lnTo>
                    <a:pt x="261" y="86"/>
                  </a:lnTo>
                  <a:lnTo>
                    <a:pt x="269" y="82"/>
                  </a:lnTo>
                  <a:lnTo>
                    <a:pt x="274" y="86"/>
                  </a:lnTo>
                  <a:lnTo>
                    <a:pt x="278" y="90"/>
                  </a:lnTo>
                  <a:lnTo>
                    <a:pt x="282" y="94"/>
                  </a:lnTo>
                  <a:lnTo>
                    <a:pt x="286" y="96"/>
                  </a:lnTo>
                  <a:lnTo>
                    <a:pt x="290" y="100"/>
                  </a:lnTo>
                  <a:lnTo>
                    <a:pt x="295" y="102"/>
                  </a:lnTo>
                  <a:lnTo>
                    <a:pt x="299" y="106"/>
                  </a:lnTo>
                  <a:lnTo>
                    <a:pt x="305" y="108"/>
                  </a:lnTo>
                  <a:lnTo>
                    <a:pt x="309" y="110"/>
                  </a:lnTo>
                  <a:lnTo>
                    <a:pt x="313" y="114"/>
                  </a:lnTo>
                  <a:lnTo>
                    <a:pt x="320" y="117"/>
                  </a:lnTo>
                  <a:lnTo>
                    <a:pt x="324" y="119"/>
                  </a:lnTo>
                  <a:lnTo>
                    <a:pt x="328" y="121"/>
                  </a:lnTo>
                  <a:lnTo>
                    <a:pt x="334" y="123"/>
                  </a:lnTo>
                  <a:lnTo>
                    <a:pt x="339" y="125"/>
                  </a:lnTo>
                  <a:lnTo>
                    <a:pt x="345" y="125"/>
                  </a:lnTo>
                  <a:lnTo>
                    <a:pt x="351" y="127"/>
                  </a:lnTo>
                  <a:lnTo>
                    <a:pt x="359" y="129"/>
                  </a:lnTo>
                  <a:lnTo>
                    <a:pt x="366" y="131"/>
                  </a:lnTo>
                  <a:lnTo>
                    <a:pt x="374" y="133"/>
                  </a:lnTo>
                  <a:lnTo>
                    <a:pt x="382" y="135"/>
                  </a:lnTo>
                  <a:lnTo>
                    <a:pt x="391" y="135"/>
                  </a:lnTo>
                  <a:lnTo>
                    <a:pt x="397" y="137"/>
                  </a:lnTo>
                  <a:lnTo>
                    <a:pt x="405" y="137"/>
                  </a:lnTo>
                  <a:lnTo>
                    <a:pt x="414" y="137"/>
                  </a:lnTo>
                  <a:lnTo>
                    <a:pt x="422" y="139"/>
                  </a:lnTo>
                  <a:lnTo>
                    <a:pt x="429" y="139"/>
                  </a:lnTo>
                  <a:lnTo>
                    <a:pt x="437" y="139"/>
                  </a:lnTo>
                  <a:lnTo>
                    <a:pt x="445" y="139"/>
                  </a:lnTo>
                  <a:lnTo>
                    <a:pt x="452" y="137"/>
                  </a:lnTo>
                  <a:lnTo>
                    <a:pt x="458" y="137"/>
                  </a:lnTo>
                  <a:lnTo>
                    <a:pt x="466" y="135"/>
                  </a:lnTo>
                  <a:lnTo>
                    <a:pt x="462" y="129"/>
                  </a:lnTo>
                  <a:lnTo>
                    <a:pt x="460" y="125"/>
                  </a:lnTo>
                  <a:lnTo>
                    <a:pt x="456" y="119"/>
                  </a:lnTo>
                  <a:lnTo>
                    <a:pt x="454" y="112"/>
                  </a:lnTo>
                  <a:lnTo>
                    <a:pt x="449" y="108"/>
                  </a:lnTo>
                  <a:lnTo>
                    <a:pt x="445" y="102"/>
                  </a:lnTo>
                  <a:lnTo>
                    <a:pt x="441" y="96"/>
                  </a:lnTo>
                  <a:lnTo>
                    <a:pt x="437" y="92"/>
                  </a:lnTo>
                  <a:lnTo>
                    <a:pt x="433" y="88"/>
                  </a:lnTo>
                  <a:lnTo>
                    <a:pt x="429" y="82"/>
                  </a:lnTo>
                  <a:lnTo>
                    <a:pt x="424" y="78"/>
                  </a:lnTo>
                  <a:lnTo>
                    <a:pt x="420" y="74"/>
                  </a:lnTo>
                  <a:lnTo>
                    <a:pt x="414" y="68"/>
                  </a:lnTo>
                  <a:lnTo>
                    <a:pt x="410" y="64"/>
                  </a:lnTo>
                  <a:lnTo>
                    <a:pt x="405" y="60"/>
                  </a:lnTo>
                  <a:lnTo>
                    <a:pt x="399" y="55"/>
                  </a:lnTo>
                  <a:lnTo>
                    <a:pt x="395" y="51"/>
                  </a:lnTo>
                  <a:lnTo>
                    <a:pt x="391" y="47"/>
                  </a:lnTo>
                  <a:lnTo>
                    <a:pt x="387" y="45"/>
                  </a:lnTo>
                  <a:lnTo>
                    <a:pt x="382" y="41"/>
                  </a:lnTo>
                  <a:lnTo>
                    <a:pt x="376" y="37"/>
                  </a:lnTo>
                  <a:lnTo>
                    <a:pt x="372" y="35"/>
                  </a:lnTo>
                  <a:lnTo>
                    <a:pt x="366" y="31"/>
                  </a:lnTo>
                  <a:lnTo>
                    <a:pt x="362" y="29"/>
                  </a:lnTo>
                  <a:lnTo>
                    <a:pt x="355" y="25"/>
                  </a:lnTo>
                  <a:lnTo>
                    <a:pt x="351" y="23"/>
                  </a:lnTo>
                  <a:lnTo>
                    <a:pt x="345" y="21"/>
                  </a:lnTo>
                  <a:lnTo>
                    <a:pt x="341" y="17"/>
                  </a:lnTo>
                  <a:lnTo>
                    <a:pt x="334" y="15"/>
                  </a:lnTo>
                  <a:lnTo>
                    <a:pt x="330" y="13"/>
                  </a:lnTo>
                  <a:lnTo>
                    <a:pt x="326" y="11"/>
                  </a:lnTo>
                  <a:lnTo>
                    <a:pt x="320" y="9"/>
                  </a:lnTo>
                  <a:lnTo>
                    <a:pt x="311" y="7"/>
                  </a:lnTo>
                  <a:lnTo>
                    <a:pt x="305" y="7"/>
                  </a:lnTo>
                  <a:lnTo>
                    <a:pt x="297" y="7"/>
                  </a:lnTo>
                  <a:lnTo>
                    <a:pt x="288" y="7"/>
                  </a:lnTo>
                  <a:lnTo>
                    <a:pt x="280" y="5"/>
                  </a:lnTo>
                  <a:lnTo>
                    <a:pt x="274" y="5"/>
                  </a:lnTo>
                  <a:lnTo>
                    <a:pt x="265" y="5"/>
                  </a:lnTo>
                  <a:lnTo>
                    <a:pt x="257" y="5"/>
                  </a:lnTo>
                  <a:lnTo>
                    <a:pt x="249" y="5"/>
                  </a:lnTo>
                  <a:lnTo>
                    <a:pt x="242" y="2"/>
                  </a:lnTo>
                  <a:lnTo>
                    <a:pt x="234" y="2"/>
                  </a:lnTo>
                  <a:lnTo>
                    <a:pt x="226" y="2"/>
                  </a:lnTo>
                  <a:lnTo>
                    <a:pt x="217" y="2"/>
                  </a:lnTo>
                  <a:lnTo>
                    <a:pt x="211" y="0"/>
                  </a:lnTo>
                  <a:lnTo>
                    <a:pt x="203" y="0"/>
                  </a:lnTo>
                  <a:lnTo>
                    <a:pt x="19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5" name="Freeform 65"/>
            <p:cNvSpPr>
              <a:spLocks/>
            </p:cNvSpPr>
            <p:nvPr/>
          </p:nvSpPr>
          <p:spPr bwMode="auto">
            <a:xfrm>
              <a:off x="2750" y="3474"/>
              <a:ext cx="7" cy="8"/>
            </a:xfrm>
            <a:custGeom>
              <a:avLst/>
              <a:gdLst>
                <a:gd name="T0" fmla="*/ 7 w 7"/>
                <a:gd name="T1" fmla="*/ 2 h 8"/>
                <a:gd name="T2" fmla="*/ 7 w 7"/>
                <a:gd name="T3" fmla="*/ 0 h 8"/>
                <a:gd name="T4" fmla="*/ 4 w 7"/>
                <a:gd name="T5" fmla="*/ 0 h 8"/>
                <a:gd name="T6" fmla="*/ 2 w 7"/>
                <a:gd name="T7" fmla="*/ 0 h 8"/>
                <a:gd name="T8" fmla="*/ 0 w 7"/>
                <a:gd name="T9" fmla="*/ 2 h 8"/>
                <a:gd name="T10" fmla="*/ 0 w 7"/>
                <a:gd name="T11" fmla="*/ 2 h 8"/>
                <a:gd name="T12" fmla="*/ 0 w 7"/>
                <a:gd name="T13" fmla="*/ 4 h 8"/>
                <a:gd name="T14" fmla="*/ 0 w 7"/>
                <a:gd name="T15" fmla="*/ 6 h 8"/>
                <a:gd name="T16" fmla="*/ 0 w 7"/>
                <a:gd name="T17" fmla="*/ 8 h 8"/>
                <a:gd name="T18" fmla="*/ 7 w 7"/>
                <a:gd name="T19" fmla="*/ 2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8">
                  <a:moveTo>
                    <a:pt x="7" y="2"/>
                  </a:moveTo>
                  <a:lnTo>
                    <a:pt x="7" y="0"/>
                  </a:lnTo>
                  <a:lnTo>
                    <a:pt x="4" y="0"/>
                  </a:lnTo>
                  <a:lnTo>
                    <a:pt x="2" y="0"/>
                  </a:lnTo>
                  <a:lnTo>
                    <a:pt x="0" y="2"/>
                  </a:lnTo>
                  <a:lnTo>
                    <a:pt x="0" y="4"/>
                  </a:lnTo>
                  <a:lnTo>
                    <a:pt x="0" y="6"/>
                  </a:lnTo>
                  <a:lnTo>
                    <a:pt x="0" y="8"/>
                  </a:lnTo>
                  <a:lnTo>
                    <a:pt x="7"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6" name="Freeform 66"/>
            <p:cNvSpPr>
              <a:spLocks/>
            </p:cNvSpPr>
            <p:nvPr/>
          </p:nvSpPr>
          <p:spPr bwMode="auto">
            <a:xfrm>
              <a:off x="2750" y="3476"/>
              <a:ext cx="80" cy="49"/>
            </a:xfrm>
            <a:custGeom>
              <a:avLst/>
              <a:gdLst>
                <a:gd name="T0" fmla="*/ 80 w 80"/>
                <a:gd name="T1" fmla="*/ 41 h 49"/>
                <a:gd name="T2" fmla="*/ 80 w 80"/>
                <a:gd name="T3" fmla="*/ 41 h 49"/>
                <a:gd name="T4" fmla="*/ 76 w 80"/>
                <a:gd name="T5" fmla="*/ 39 h 49"/>
                <a:gd name="T6" fmla="*/ 71 w 80"/>
                <a:gd name="T7" fmla="*/ 39 h 49"/>
                <a:gd name="T8" fmla="*/ 65 w 80"/>
                <a:gd name="T9" fmla="*/ 37 h 49"/>
                <a:gd name="T10" fmla="*/ 61 w 80"/>
                <a:gd name="T11" fmla="*/ 34 h 49"/>
                <a:gd name="T12" fmla="*/ 57 w 80"/>
                <a:gd name="T13" fmla="*/ 32 h 49"/>
                <a:gd name="T14" fmla="*/ 51 w 80"/>
                <a:gd name="T15" fmla="*/ 30 h 49"/>
                <a:gd name="T16" fmla="*/ 46 w 80"/>
                <a:gd name="T17" fmla="*/ 28 h 49"/>
                <a:gd name="T18" fmla="*/ 42 w 80"/>
                <a:gd name="T19" fmla="*/ 24 h 49"/>
                <a:gd name="T20" fmla="*/ 38 w 80"/>
                <a:gd name="T21" fmla="*/ 22 h 49"/>
                <a:gd name="T22" fmla="*/ 34 w 80"/>
                <a:gd name="T23" fmla="*/ 20 h 49"/>
                <a:gd name="T24" fmla="*/ 28 w 80"/>
                <a:gd name="T25" fmla="*/ 16 h 49"/>
                <a:gd name="T26" fmla="*/ 23 w 80"/>
                <a:gd name="T27" fmla="*/ 12 h 49"/>
                <a:gd name="T28" fmla="*/ 19 w 80"/>
                <a:gd name="T29" fmla="*/ 10 h 49"/>
                <a:gd name="T30" fmla="*/ 15 w 80"/>
                <a:gd name="T31" fmla="*/ 6 h 49"/>
                <a:gd name="T32" fmla="*/ 11 w 80"/>
                <a:gd name="T33" fmla="*/ 4 h 49"/>
                <a:gd name="T34" fmla="*/ 7 w 80"/>
                <a:gd name="T35" fmla="*/ 0 h 49"/>
                <a:gd name="T36" fmla="*/ 0 w 80"/>
                <a:gd name="T37" fmla="*/ 6 h 49"/>
                <a:gd name="T38" fmla="*/ 4 w 80"/>
                <a:gd name="T39" fmla="*/ 10 h 49"/>
                <a:gd name="T40" fmla="*/ 9 w 80"/>
                <a:gd name="T41" fmla="*/ 14 h 49"/>
                <a:gd name="T42" fmla="*/ 15 w 80"/>
                <a:gd name="T43" fmla="*/ 16 h 49"/>
                <a:gd name="T44" fmla="*/ 19 w 80"/>
                <a:gd name="T45" fmla="*/ 20 h 49"/>
                <a:gd name="T46" fmla="*/ 23 w 80"/>
                <a:gd name="T47" fmla="*/ 24 h 49"/>
                <a:gd name="T48" fmla="*/ 28 w 80"/>
                <a:gd name="T49" fmla="*/ 26 h 49"/>
                <a:gd name="T50" fmla="*/ 32 w 80"/>
                <a:gd name="T51" fmla="*/ 30 h 49"/>
                <a:gd name="T52" fmla="*/ 38 w 80"/>
                <a:gd name="T53" fmla="*/ 32 h 49"/>
                <a:gd name="T54" fmla="*/ 42 w 80"/>
                <a:gd name="T55" fmla="*/ 34 h 49"/>
                <a:gd name="T56" fmla="*/ 46 w 80"/>
                <a:gd name="T57" fmla="*/ 39 h 49"/>
                <a:gd name="T58" fmla="*/ 53 w 80"/>
                <a:gd name="T59" fmla="*/ 41 h 49"/>
                <a:gd name="T60" fmla="*/ 57 w 80"/>
                <a:gd name="T61" fmla="*/ 43 h 49"/>
                <a:gd name="T62" fmla="*/ 63 w 80"/>
                <a:gd name="T63" fmla="*/ 45 h 49"/>
                <a:gd name="T64" fmla="*/ 67 w 80"/>
                <a:gd name="T65" fmla="*/ 47 h 49"/>
                <a:gd name="T66" fmla="*/ 71 w 80"/>
                <a:gd name="T67" fmla="*/ 49 h 49"/>
                <a:gd name="T68" fmla="*/ 78 w 80"/>
                <a:gd name="T69" fmla="*/ 49 h 49"/>
                <a:gd name="T70" fmla="*/ 78 w 80"/>
                <a:gd name="T71" fmla="*/ 49 h 49"/>
                <a:gd name="T72" fmla="*/ 80 w 80"/>
                <a:gd name="T73" fmla="*/ 41 h 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0" h="49">
                  <a:moveTo>
                    <a:pt x="80" y="41"/>
                  </a:moveTo>
                  <a:lnTo>
                    <a:pt x="80" y="41"/>
                  </a:lnTo>
                  <a:lnTo>
                    <a:pt x="76" y="39"/>
                  </a:lnTo>
                  <a:lnTo>
                    <a:pt x="71" y="39"/>
                  </a:lnTo>
                  <a:lnTo>
                    <a:pt x="65" y="37"/>
                  </a:lnTo>
                  <a:lnTo>
                    <a:pt x="61" y="34"/>
                  </a:lnTo>
                  <a:lnTo>
                    <a:pt x="57" y="32"/>
                  </a:lnTo>
                  <a:lnTo>
                    <a:pt x="51" y="30"/>
                  </a:lnTo>
                  <a:lnTo>
                    <a:pt x="46" y="28"/>
                  </a:lnTo>
                  <a:lnTo>
                    <a:pt x="42" y="24"/>
                  </a:lnTo>
                  <a:lnTo>
                    <a:pt x="38" y="22"/>
                  </a:lnTo>
                  <a:lnTo>
                    <a:pt x="34" y="20"/>
                  </a:lnTo>
                  <a:lnTo>
                    <a:pt x="28" y="16"/>
                  </a:lnTo>
                  <a:lnTo>
                    <a:pt x="23" y="12"/>
                  </a:lnTo>
                  <a:lnTo>
                    <a:pt x="19" y="10"/>
                  </a:lnTo>
                  <a:lnTo>
                    <a:pt x="15" y="6"/>
                  </a:lnTo>
                  <a:lnTo>
                    <a:pt x="11" y="4"/>
                  </a:lnTo>
                  <a:lnTo>
                    <a:pt x="7" y="0"/>
                  </a:lnTo>
                  <a:lnTo>
                    <a:pt x="0" y="6"/>
                  </a:lnTo>
                  <a:lnTo>
                    <a:pt x="4" y="10"/>
                  </a:lnTo>
                  <a:lnTo>
                    <a:pt x="9" y="14"/>
                  </a:lnTo>
                  <a:lnTo>
                    <a:pt x="15" y="16"/>
                  </a:lnTo>
                  <a:lnTo>
                    <a:pt x="19" y="20"/>
                  </a:lnTo>
                  <a:lnTo>
                    <a:pt x="23" y="24"/>
                  </a:lnTo>
                  <a:lnTo>
                    <a:pt x="28" y="26"/>
                  </a:lnTo>
                  <a:lnTo>
                    <a:pt x="32" y="30"/>
                  </a:lnTo>
                  <a:lnTo>
                    <a:pt x="38" y="32"/>
                  </a:lnTo>
                  <a:lnTo>
                    <a:pt x="42" y="34"/>
                  </a:lnTo>
                  <a:lnTo>
                    <a:pt x="46" y="39"/>
                  </a:lnTo>
                  <a:lnTo>
                    <a:pt x="53" y="41"/>
                  </a:lnTo>
                  <a:lnTo>
                    <a:pt x="57" y="43"/>
                  </a:lnTo>
                  <a:lnTo>
                    <a:pt x="63" y="45"/>
                  </a:lnTo>
                  <a:lnTo>
                    <a:pt x="67" y="47"/>
                  </a:lnTo>
                  <a:lnTo>
                    <a:pt x="71" y="49"/>
                  </a:lnTo>
                  <a:lnTo>
                    <a:pt x="78" y="49"/>
                  </a:lnTo>
                  <a:lnTo>
                    <a:pt x="80" y="4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7" name="Freeform 67"/>
            <p:cNvSpPr>
              <a:spLocks/>
            </p:cNvSpPr>
            <p:nvPr/>
          </p:nvSpPr>
          <p:spPr bwMode="auto">
            <a:xfrm>
              <a:off x="2828" y="3517"/>
              <a:ext cx="127" cy="22"/>
            </a:xfrm>
            <a:custGeom>
              <a:avLst/>
              <a:gdLst>
                <a:gd name="T0" fmla="*/ 119 w 127"/>
                <a:gd name="T1" fmla="*/ 16 h 22"/>
                <a:gd name="T2" fmla="*/ 121 w 127"/>
                <a:gd name="T3" fmla="*/ 10 h 22"/>
                <a:gd name="T4" fmla="*/ 115 w 127"/>
                <a:gd name="T5" fmla="*/ 12 h 22"/>
                <a:gd name="T6" fmla="*/ 109 w 127"/>
                <a:gd name="T7" fmla="*/ 12 h 22"/>
                <a:gd name="T8" fmla="*/ 100 w 127"/>
                <a:gd name="T9" fmla="*/ 12 h 22"/>
                <a:gd name="T10" fmla="*/ 94 w 127"/>
                <a:gd name="T11" fmla="*/ 14 h 22"/>
                <a:gd name="T12" fmla="*/ 86 w 127"/>
                <a:gd name="T13" fmla="*/ 14 h 22"/>
                <a:gd name="T14" fmla="*/ 79 w 127"/>
                <a:gd name="T15" fmla="*/ 14 h 22"/>
                <a:gd name="T16" fmla="*/ 71 w 127"/>
                <a:gd name="T17" fmla="*/ 12 h 22"/>
                <a:gd name="T18" fmla="*/ 62 w 127"/>
                <a:gd name="T19" fmla="*/ 12 h 22"/>
                <a:gd name="T20" fmla="*/ 56 w 127"/>
                <a:gd name="T21" fmla="*/ 12 h 22"/>
                <a:gd name="T22" fmla="*/ 48 w 127"/>
                <a:gd name="T23" fmla="*/ 10 h 22"/>
                <a:gd name="T24" fmla="*/ 39 w 127"/>
                <a:gd name="T25" fmla="*/ 8 h 22"/>
                <a:gd name="T26" fmla="*/ 33 w 127"/>
                <a:gd name="T27" fmla="*/ 8 h 22"/>
                <a:gd name="T28" fmla="*/ 25 w 127"/>
                <a:gd name="T29" fmla="*/ 6 h 22"/>
                <a:gd name="T30" fmla="*/ 16 w 127"/>
                <a:gd name="T31" fmla="*/ 4 h 22"/>
                <a:gd name="T32" fmla="*/ 10 w 127"/>
                <a:gd name="T33" fmla="*/ 2 h 22"/>
                <a:gd name="T34" fmla="*/ 2 w 127"/>
                <a:gd name="T35" fmla="*/ 0 h 22"/>
                <a:gd name="T36" fmla="*/ 0 w 127"/>
                <a:gd name="T37" fmla="*/ 8 h 22"/>
                <a:gd name="T38" fmla="*/ 8 w 127"/>
                <a:gd name="T39" fmla="*/ 10 h 22"/>
                <a:gd name="T40" fmla="*/ 14 w 127"/>
                <a:gd name="T41" fmla="*/ 12 h 22"/>
                <a:gd name="T42" fmla="*/ 23 w 127"/>
                <a:gd name="T43" fmla="*/ 14 h 22"/>
                <a:gd name="T44" fmla="*/ 31 w 127"/>
                <a:gd name="T45" fmla="*/ 16 h 22"/>
                <a:gd name="T46" fmla="*/ 39 w 127"/>
                <a:gd name="T47" fmla="*/ 18 h 22"/>
                <a:gd name="T48" fmla="*/ 46 w 127"/>
                <a:gd name="T49" fmla="*/ 18 h 22"/>
                <a:gd name="T50" fmla="*/ 54 w 127"/>
                <a:gd name="T51" fmla="*/ 20 h 22"/>
                <a:gd name="T52" fmla="*/ 62 w 127"/>
                <a:gd name="T53" fmla="*/ 20 h 22"/>
                <a:gd name="T54" fmla="*/ 71 w 127"/>
                <a:gd name="T55" fmla="*/ 22 h 22"/>
                <a:gd name="T56" fmla="*/ 79 w 127"/>
                <a:gd name="T57" fmla="*/ 22 h 22"/>
                <a:gd name="T58" fmla="*/ 86 w 127"/>
                <a:gd name="T59" fmla="*/ 22 h 22"/>
                <a:gd name="T60" fmla="*/ 94 w 127"/>
                <a:gd name="T61" fmla="*/ 22 h 22"/>
                <a:gd name="T62" fmla="*/ 102 w 127"/>
                <a:gd name="T63" fmla="*/ 22 h 22"/>
                <a:gd name="T64" fmla="*/ 109 w 127"/>
                <a:gd name="T65" fmla="*/ 22 h 22"/>
                <a:gd name="T66" fmla="*/ 117 w 127"/>
                <a:gd name="T67" fmla="*/ 20 h 22"/>
                <a:gd name="T68" fmla="*/ 123 w 127"/>
                <a:gd name="T69" fmla="*/ 18 h 22"/>
                <a:gd name="T70" fmla="*/ 127 w 127"/>
                <a:gd name="T71" fmla="*/ 12 h 22"/>
                <a:gd name="T72" fmla="*/ 119 w 127"/>
                <a:gd name="T73" fmla="*/ 16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7" h="22">
                  <a:moveTo>
                    <a:pt x="119" y="16"/>
                  </a:moveTo>
                  <a:lnTo>
                    <a:pt x="121" y="10"/>
                  </a:lnTo>
                  <a:lnTo>
                    <a:pt x="115" y="12"/>
                  </a:lnTo>
                  <a:lnTo>
                    <a:pt x="109" y="12"/>
                  </a:lnTo>
                  <a:lnTo>
                    <a:pt x="100" y="12"/>
                  </a:lnTo>
                  <a:lnTo>
                    <a:pt x="94" y="14"/>
                  </a:lnTo>
                  <a:lnTo>
                    <a:pt x="86" y="14"/>
                  </a:lnTo>
                  <a:lnTo>
                    <a:pt x="79" y="14"/>
                  </a:lnTo>
                  <a:lnTo>
                    <a:pt x="71" y="12"/>
                  </a:lnTo>
                  <a:lnTo>
                    <a:pt x="62" y="12"/>
                  </a:lnTo>
                  <a:lnTo>
                    <a:pt x="56" y="12"/>
                  </a:lnTo>
                  <a:lnTo>
                    <a:pt x="48" y="10"/>
                  </a:lnTo>
                  <a:lnTo>
                    <a:pt x="39" y="8"/>
                  </a:lnTo>
                  <a:lnTo>
                    <a:pt x="33" y="8"/>
                  </a:lnTo>
                  <a:lnTo>
                    <a:pt x="25" y="6"/>
                  </a:lnTo>
                  <a:lnTo>
                    <a:pt x="16" y="4"/>
                  </a:lnTo>
                  <a:lnTo>
                    <a:pt x="10" y="2"/>
                  </a:lnTo>
                  <a:lnTo>
                    <a:pt x="2" y="0"/>
                  </a:lnTo>
                  <a:lnTo>
                    <a:pt x="0" y="8"/>
                  </a:lnTo>
                  <a:lnTo>
                    <a:pt x="8" y="10"/>
                  </a:lnTo>
                  <a:lnTo>
                    <a:pt x="14" y="12"/>
                  </a:lnTo>
                  <a:lnTo>
                    <a:pt x="23" y="14"/>
                  </a:lnTo>
                  <a:lnTo>
                    <a:pt x="31" y="16"/>
                  </a:lnTo>
                  <a:lnTo>
                    <a:pt x="39" y="18"/>
                  </a:lnTo>
                  <a:lnTo>
                    <a:pt x="46" y="18"/>
                  </a:lnTo>
                  <a:lnTo>
                    <a:pt x="54" y="20"/>
                  </a:lnTo>
                  <a:lnTo>
                    <a:pt x="62" y="20"/>
                  </a:lnTo>
                  <a:lnTo>
                    <a:pt x="71" y="22"/>
                  </a:lnTo>
                  <a:lnTo>
                    <a:pt x="79" y="22"/>
                  </a:lnTo>
                  <a:lnTo>
                    <a:pt x="86" y="22"/>
                  </a:lnTo>
                  <a:lnTo>
                    <a:pt x="94" y="22"/>
                  </a:lnTo>
                  <a:lnTo>
                    <a:pt x="102" y="22"/>
                  </a:lnTo>
                  <a:lnTo>
                    <a:pt x="109" y="22"/>
                  </a:lnTo>
                  <a:lnTo>
                    <a:pt x="117" y="20"/>
                  </a:lnTo>
                  <a:lnTo>
                    <a:pt x="123" y="18"/>
                  </a:lnTo>
                  <a:lnTo>
                    <a:pt x="127" y="12"/>
                  </a:lnTo>
                  <a:lnTo>
                    <a:pt x="119" y="1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8" name="Freeform 68"/>
            <p:cNvSpPr>
              <a:spLocks/>
            </p:cNvSpPr>
            <p:nvPr/>
          </p:nvSpPr>
          <p:spPr bwMode="auto">
            <a:xfrm>
              <a:off x="2882" y="3447"/>
              <a:ext cx="73" cy="86"/>
            </a:xfrm>
            <a:custGeom>
              <a:avLst/>
              <a:gdLst>
                <a:gd name="T0" fmla="*/ 0 w 73"/>
                <a:gd name="T1" fmla="*/ 9 h 86"/>
                <a:gd name="T2" fmla="*/ 0 w 73"/>
                <a:gd name="T3" fmla="*/ 9 h 86"/>
                <a:gd name="T4" fmla="*/ 4 w 73"/>
                <a:gd name="T5" fmla="*/ 13 h 86"/>
                <a:gd name="T6" fmla="*/ 8 w 73"/>
                <a:gd name="T7" fmla="*/ 17 h 86"/>
                <a:gd name="T8" fmla="*/ 15 w 73"/>
                <a:gd name="T9" fmla="*/ 21 h 86"/>
                <a:gd name="T10" fmla="*/ 19 w 73"/>
                <a:gd name="T11" fmla="*/ 25 h 86"/>
                <a:gd name="T12" fmla="*/ 23 w 73"/>
                <a:gd name="T13" fmla="*/ 29 h 86"/>
                <a:gd name="T14" fmla="*/ 27 w 73"/>
                <a:gd name="T15" fmla="*/ 35 h 86"/>
                <a:gd name="T16" fmla="*/ 32 w 73"/>
                <a:gd name="T17" fmla="*/ 39 h 86"/>
                <a:gd name="T18" fmla="*/ 36 w 73"/>
                <a:gd name="T19" fmla="*/ 43 h 86"/>
                <a:gd name="T20" fmla="*/ 40 w 73"/>
                <a:gd name="T21" fmla="*/ 49 h 86"/>
                <a:gd name="T22" fmla="*/ 44 w 73"/>
                <a:gd name="T23" fmla="*/ 53 h 86"/>
                <a:gd name="T24" fmla="*/ 48 w 73"/>
                <a:gd name="T25" fmla="*/ 59 h 86"/>
                <a:gd name="T26" fmla="*/ 52 w 73"/>
                <a:gd name="T27" fmla="*/ 63 h 86"/>
                <a:gd name="T28" fmla="*/ 55 w 73"/>
                <a:gd name="T29" fmla="*/ 70 h 86"/>
                <a:gd name="T30" fmla="*/ 59 w 73"/>
                <a:gd name="T31" fmla="*/ 76 h 86"/>
                <a:gd name="T32" fmla="*/ 61 w 73"/>
                <a:gd name="T33" fmla="*/ 80 h 86"/>
                <a:gd name="T34" fmla="*/ 65 w 73"/>
                <a:gd name="T35" fmla="*/ 86 h 86"/>
                <a:gd name="T36" fmla="*/ 73 w 73"/>
                <a:gd name="T37" fmla="*/ 82 h 86"/>
                <a:gd name="T38" fmla="*/ 69 w 73"/>
                <a:gd name="T39" fmla="*/ 76 h 86"/>
                <a:gd name="T40" fmla="*/ 67 w 73"/>
                <a:gd name="T41" fmla="*/ 70 h 86"/>
                <a:gd name="T42" fmla="*/ 63 w 73"/>
                <a:gd name="T43" fmla="*/ 66 h 86"/>
                <a:gd name="T44" fmla="*/ 59 w 73"/>
                <a:gd name="T45" fmla="*/ 59 h 86"/>
                <a:gd name="T46" fmla="*/ 57 w 73"/>
                <a:gd name="T47" fmla="*/ 53 h 86"/>
                <a:gd name="T48" fmla="*/ 52 w 73"/>
                <a:gd name="T49" fmla="*/ 49 h 86"/>
                <a:gd name="T50" fmla="*/ 48 w 73"/>
                <a:gd name="T51" fmla="*/ 43 h 86"/>
                <a:gd name="T52" fmla="*/ 44 w 73"/>
                <a:gd name="T53" fmla="*/ 39 h 86"/>
                <a:gd name="T54" fmla="*/ 40 w 73"/>
                <a:gd name="T55" fmla="*/ 33 h 86"/>
                <a:gd name="T56" fmla="*/ 34 w 73"/>
                <a:gd name="T57" fmla="*/ 29 h 86"/>
                <a:gd name="T58" fmla="*/ 29 w 73"/>
                <a:gd name="T59" fmla="*/ 25 h 86"/>
                <a:gd name="T60" fmla="*/ 25 w 73"/>
                <a:gd name="T61" fmla="*/ 19 h 86"/>
                <a:gd name="T62" fmla="*/ 21 w 73"/>
                <a:gd name="T63" fmla="*/ 15 h 86"/>
                <a:gd name="T64" fmla="*/ 15 w 73"/>
                <a:gd name="T65" fmla="*/ 11 h 86"/>
                <a:gd name="T66" fmla="*/ 11 w 73"/>
                <a:gd name="T67" fmla="*/ 4 h 86"/>
                <a:gd name="T68" fmla="*/ 6 w 73"/>
                <a:gd name="T69" fmla="*/ 0 h 86"/>
                <a:gd name="T70" fmla="*/ 6 w 73"/>
                <a:gd name="T71" fmla="*/ 0 h 86"/>
                <a:gd name="T72" fmla="*/ 0 w 73"/>
                <a:gd name="T73" fmla="*/ 9 h 8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86">
                  <a:moveTo>
                    <a:pt x="0" y="9"/>
                  </a:moveTo>
                  <a:lnTo>
                    <a:pt x="0" y="9"/>
                  </a:lnTo>
                  <a:lnTo>
                    <a:pt x="4" y="13"/>
                  </a:lnTo>
                  <a:lnTo>
                    <a:pt x="8" y="17"/>
                  </a:lnTo>
                  <a:lnTo>
                    <a:pt x="15" y="21"/>
                  </a:lnTo>
                  <a:lnTo>
                    <a:pt x="19" y="25"/>
                  </a:lnTo>
                  <a:lnTo>
                    <a:pt x="23" y="29"/>
                  </a:lnTo>
                  <a:lnTo>
                    <a:pt x="27" y="35"/>
                  </a:lnTo>
                  <a:lnTo>
                    <a:pt x="32" y="39"/>
                  </a:lnTo>
                  <a:lnTo>
                    <a:pt x="36" y="43"/>
                  </a:lnTo>
                  <a:lnTo>
                    <a:pt x="40" y="49"/>
                  </a:lnTo>
                  <a:lnTo>
                    <a:pt x="44" y="53"/>
                  </a:lnTo>
                  <a:lnTo>
                    <a:pt x="48" y="59"/>
                  </a:lnTo>
                  <a:lnTo>
                    <a:pt x="52" y="63"/>
                  </a:lnTo>
                  <a:lnTo>
                    <a:pt x="55" y="70"/>
                  </a:lnTo>
                  <a:lnTo>
                    <a:pt x="59" y="76"/>
                  </a:lnTo>
                  <a:lnTo>
                    <a:pt x="61" y="80"/>
                  </a:lnTo>
                  <a:lnTo>
                    <a:pt x="65" y="86"/>
                  </a:lnTo>
                  <a:lnTo>
                    <a:pt x="73" y="82"/>
                  </a:lnTo>
                  <a:lnTo>
                    <a:pt x="69" y="76"/>
                  </a:lnTo>
                  <a:lnTo>
                    <a:pt x="67" y="70"/>
                  </a:lnTo>
                  <a:lnTo>
                    <a:pt x="63" y="66"/>
                  </a:lnTo>
                  <a:lnTo>
                    <a:pt x="59" y="59"/>
                  </a:lnTo>
                  <a:lnTo>
                    <a:pt x="57" y="53"/>
                  </a:lnTo>
                  <a:lnTo>
                    <a:pt x="52" y="49"/>
                  </a:lnTo>
                  <a:lnTo>
                    <a:pt x="48" y="43"/>
                  </a:lnTo>
                  <a:lnTo>
                    <a:pt x="44" y="39"/>
                  </a:lnTo>
                  <a:lnTo>
                    <a:pt x="40" y="33"/>
                  </a:lnTo>
                  <a:lnTo>
                    <a:pt x="34" y="29"/>
                  </a:lnTo>
                  <a:lnTo>
                    <a:pt x="29" y="25"/>
                  </a:lnTo>
                  <a:lnTo>
                    <a:pt x="25" y="19"/>
                  </a:lnTo>
                  <a:lnTo>
                    <a:pt x="21" y="15"/>
                  </a:lnTo>
                  <a:lnTo>
                    <a:pt x="15" y="11"/>
                  </a:lnTo>
                  <a:lnTo>
                    <a:pt x="11" y="4"/>
                  </a:lnTo>
                  <a:lnTo>
                    <a:pt x="6" y="0"/>
                  </a:lnTo>
                  <a:lnTo>
                    <a:pt x="0" y="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89" name="Freeform 69"/>
            <p:cNvSpPr>
              <a:spLocks/>
            </p:cNvSpPr>
            <p:nvPr/>
          </p:nvSpPr>
          <p:spPr bwMode="auto">
            <a:xfrm>
              <a:off x="2803" y="3401"/>
              <a:ext cx="85" cy="55"/>
            </a:xfrm>
            <a:custGeom>
              <a:avLst/>
              <a:gdLst>
                <a:gd name="T0" fmla="*/ 2 w 85"/>
                <a:gd name="T1" fmla="*/ 8 h 55"/>
                <a:gd name="T2" fmla="*/ 0 w 85"/>
                <a:gd name="T3" fmla="*/ 8 h 55"/>
                <a:gd name="T4" fmla="*/ 6 w 85"/>
                <a:gd name="T5" fmla="*/ 10 h 55"/>
                <a:gd name="T6" fmla="*/ 10 w 85"/>
                <a:gd name="T7" fmla="*/ 12 h 55"/>
                <a:gd name="T8" fmla="*/ 16 w 85"/>
                <a:gd name="T9" fmla="*/ 14 h 55"/>
                <a:gd name="T10" fmla="*/ 21 w 85"/>
                <a:gd name="T11" fmla="*/ 16 h 55"/>
                <a:gd name="T12" fmla="*/ 25 w 85"/>
                <a:gd name="T13" fmla="*/ 18 h 55"/>
                <a:gd name="T14" fmla="*/ 31 w 85"/>
                <a:gd name="T15" fmla="*/ 22 h 55"/>
                <a:gd name="T16" fmla="*/ 35 w 85"/>
                <a:gd name="T17" fmla="*/ 24 h 55"/>
                <a:gd name="T18" fmla="*/ 41 w 85"/>
                <a:gd name="T19" fmla="*/ 28 h 55"/>
                <a:gd name="T20" fmla="*/ 46 w 85"/>
                <a:gd name="T21" fmla="*/ 30 h 55"/>
                <a:gd name="T22" fmla="*/ 52 w 85"/>
                <a:gd name="T23" fmla="*/ 34 h 55"/>
                <a:gd name="T24" fmla="*/ 56 w 85"/>
                <a:gd name="T25" fmla="*/ 36 h 55"/>
                <a:gd name="T26" fmla="*/ 60 w 85"/>
                <a:gd name="T27" fmla="*/ 40 h 55"/>
                <a:gd name="T28" fmla="*/ 64 w 85"/>
                <a:gd name="T29" fmla="*/ 42 h 55"/>
                <a:gd name="T30" fmla="*/ 71 w 85"/>
                <a:gd name="T31" fmla="*/ 46 h 55"/>
                <a:gd name="T32" fmla="*/ 75 w 85"/>
                <a:gd name="T33" fmla="*/ 50 h 55"/>
                <a:gd name="T34" fmla="*/ 79 w 85"/>
                <a:gd name="T35" fmla="*/ 55 h 55"/>
                <a:gd name="T36" fmla="*/ 85 w 85"/>
                <a:gd name="T37" fmla="*/ 46 h 55"/>
                <a:gd name="T38" fmla="*/ 81 w 85"/>
                <a:gd name="T39" fmla="*/ 42 h 55"/>
                <a:gd name="T40" fmla="*/ 75 w 85"/>
                <a:gd name="T41" fmla="*/ 40 h 55"/>
                <a:gd name="T42" fmla="*/ 71 w 85"/>
                <a:gd name="T43" fmla="*/ 36 h 55"/>
                <a:gd name="T44" fmla="*/ 67 w 85"/>
                <a:gd name="T45" fmla="*/ 32 h 55"/>
                <a:gd name="T46" fmla="*/ 60 w 85"/>
                <a:gd name="T47" fmla="*/ 30 h 55"/>
                <a:gd name="T48" fmla="*/ 56 w 85"/>
                <a:gd name="T49" fmla="*/ 26 h 55"/>
                <a:gd name="T50" fmla="*/ 50 w 85"/>
                <a:gd name="T51" fmla="*/ 22 h 55"/>
                <a:gd name="T52" fmla="*/ 46 w 85"/>
                <a:gd name="T53" fmla="*/ 20 h 55"/>
                <a:gd name="T54" fmla="*/ 41 w 85"/>
                <a:gd name="T55" fmla="*/ 16 h 55"/>
                <a:gd name="T56" fmla="*/ 35 w 85"/>
                <a:gd name="T57" fmla="*/ 14 h 55"/>
                <a:gd name="T58" fmla="*/ 29 w 85"/>
                <a:gd name="T59" fmla="*/ 12 h 55"/>
                <a:gd name="T60" fmla="*/ 25 w 85"/>
                <a:gd name="T61" fmla="*/ 8 h 55"/>
                <a:gd name="T62" fmla="*/ 18 w 85"/>
                <a:gd name="T63" fmla="*/ 6 h 55"/>
                <a:gd name="T64" fmla="*/ 14 w 85"/>
                <a:gd name="T65" fmla="*/ 4 h 55"/>
                <a:gd name="T66" fmla="*/ 8 w 85"/>
                <a:gd name="T67" fmla="*/ 2 h 55"/>
                <a:gd name="T68" fmla="*/ 4 w 85"/>
                <a:gd name="T69" fmla="*/ 0 h 55"/>
                <a:gd name="T70" fmla="*/ 2 w 85"/>
                <a:gd name="T71" fmla="*/ 0 h 55"/>
                <a:gd name="T72" fmla="*/ 2 w 85"/>
                <a:gd name="T73" fmla="*/ 8 h 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5" h="55">
                  <a:moveTo>
                    <a:pt x="2" y="8"/>
                  </a:moveTo>
                  <a:lnTo>
                    <a:pt x="0" y="8"/>
                  </a:lnTo>
                  <a:lnTo>
                    <a:pt x="6" y="10"/>
                  </a:lnTo>
                  <a:lnTo>
                    <a:pt x="10" y="12"/>
                  </a:lnTo>
                  <a:lnTo>
                    <a:pt x="16" y="14"/>
                  </a:lnTo>
                  <a:lnTo>
                    <a:pt x="21" y="16"/>
                  </a:lnTo>
                  <a:lnTo>
                    <a:pt x="25" y="18"/>
                  </a:lnTo>
                  <a:lnTo>
                    <a:pt x="31" y="22"/>
                  </a:lnTo>
                  <a:lnTo>
                    <a:pt x="35" y="24"/>
                  </a:lnTo>
                  <a:lnTo>
                    <a:pt x="41" y="28"/>
                  </a:lnTo>
                  <a:lnTo>
                    <a:pt x="46" y="30"/>
                  </a:lnTo>
                  <a:lnTo>
                    <a:pt x="52" y="34"/>
                  </a:lnTo>
                  <a:lnTo>
                    <a:pt x="56" y="36"/>
                  </a:lnTo>
                  <a:lnTo>
                    <a:pt x="60" y="40"/>
                  </a:lnTo>
                  <a:lnTo>
                    <a:pt x="64" y="42"/>
                  </a:lnTo>
                  <a:lnTo>
                    <a:pt x="71" y="46"/>
                  </a:lnTo>
                  <a:lnTo>
                    <a:pt x="75" y="50"/>
                  </a:lnTo>
                  <a:lnTo>
                    <a:pt x="79" y="55"/>
                  </a:lnTo>
                  <a:lnTo>
                    <a:pt x="85" y="46"/>
                  </a:lnTo>
                  <a:lnTo>
                    <a:pt x="81" y="42"/>
                  </a:lnTo>
                  <a:lnTo>
                    <a:pt x="75" y="40"/>
                  </a:lnTo>
                  <a:lnTo>
                    <a:pt x="71" y="36"/>
                  </a:lnTo>
                  <a:lnTo>
                    <a:pt x="67" y="32"/>
                  </a:lnTo>
                  <a:lnTo>
                    <a:pt x="60" y="30"/>
                  </a:lnTo>
                  <a:lnTo>
                    <a:pt x="56" y="26"/>
                  </a:lnTo>
                  <a:lnTo>
                    <a:pt x="50" y="22"/>
                  </a:lnTo>
                  <a:lnTo>
                    <a:pt x="46" y="20"/>
                  </a:lnTo>
                  <a:lnTo>
                    <a:pt x="41" y="16"/>
                  </a:lnTo>
                  <a:lnTo>
                    <a:pt x="35" y="14"/>
                  </a:lnTo>
                  <a:lnTo>
                    <a:pt x="29" y="12"/>
                  </a:lnTo>
                  <a:lnTo>
                    <a:pt x="25" y="8"/>
                  </a:lnTo>
                  <a:lnTo>
                    <a:pt x="18" y="6"/>
                  </a:lnTo>
                  <a:lnTo>
                    <a:pt x="14" y="4"/>
                  </a:lnTo>
                  <a:lnTo>
                    <a:pt x="8" y="2"/>
                  </a:lnTo>
                  <a:lnTo>
                    <a:pt x="4" y="0"/>
                  </a:lnTo>
                  <a:lnTo>
                    <a:pt x="2" y="0"/>
                  </a:lnTo>
                  <a:lnTo>
                    <a:pt x="2"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0" name="Freeform 70"/>
            <p:cNvSpPr>
              <a:spLocks/>
            </p:cNvSpPr>
            <p:nvPr/>
          </p:nvSpPr>
          <p:spPr bwMode="auto">
            <a:xfrm>
              <a:off x="2679" y="3392"/>
              <a:ext cx="126" cy="17"/>
            </a:xfrm>
            <a:custGeom>
              <a:avLst/>
              <a:gdLst>
                <a:gd name="T0" fmla="*/ 0 w 126"/>
                <a:gd name="T1" fmla="*/ 9 h 17"/>
                <a:gd name="T2" fmla="*/ 0 w 126"/>
                <a:gd name="T3" fmla="*/ 9 h 17"/>
                <a:gd name="T4" fmla="*/ 9 w 126"/>
                <a:gd name="T5" fmla="*/ 9 h 17"/>
                <a:gd name="T6" fmla="*/ 15 w 126"/>
                <a:gd name="T7" fmla="*/ 9 h 17"/>
                <a:gd name="T8" fmla="*/ 23 w 126"/>
                <a:gd name="T9" fmla="*/ 11 h 17"/>
                <a:gd name="T10" fmla="*/ 32 w 126"/>
                <a:gd name="T11" fmla="*/ 11 h 17"/>
                <a:gd name="T12" fmla="*/ 40 w 126"/>
                <a:gd name="T13" fmla="*/ 11 h 17"/>
                <a:gd name="T14" fmla="*/ 46 w 126"/>
                <a:gd name="T15" fmla="*/ 11 h 17"/>
                <a:gd name="T16" fmla="*/ 55 w 126"/>
                <a:gd name="T17" fmla="*/ 13 h 17"/>
                <a:gd name="T18" fmla="*/ 63 w 126"/>
                <a:gd name="T19" fmla="*/ 13 h 17"/>
                <a:gd name="T20" fmla="*/ 71 w 126"/>
                <a:gd name="T21" fmla="*/ 13 h 17"/>
                <a:gd name="T22" fmla="*/ 78 w 126"/>
                <a:gd name="T23" fmla="*/ 13 h 17"/>
                <a:gd name="T24" fmla="*/ 86 w 126"/>
                <a:gd name="T25" fmla="*/ 15 h 17"/>
                <a:gd name="T26" fmla="*/ 94 w 126"/>
                <a:gd name="T27" fmla="*/ 15 h 17"/>
                <a:gd name="T28" fmla="*/ 103 w 126"/>
                <a:gd name="T29" fmla="*/ 15 h 17"/>
                <a:gd name="T30" fmla="*/ 109 w 126"/>
                <a:gd name="T31" fmla="*/ 15 h 17"/>
                <a:gd name="T32" fmla="*/ 117 w 126"/>
                <a:gd name="T33" fmla="*/ 17 h 17"/>
                <a:gd name="T34" fmla="*/ 126 w 126"/>
                <a:gd name="T35" fmla="*/ 17 h 17"/>
                <a:gd name="T36" fmla="*/ 126 w 126"/>
                <a:gd name="T37" fmla="*/ 9 h 17"/>
                <a:gd name="T38" fmla="*/ 117 w 126"/>
                <a:gd name="T39" fmla="*/ 6 h 17"/>
                <a:gd name="T40" fmla="*/ 111 w 126"/>
                <a:gd name="T41" fmla="*/ 6 h 17"/>
                <a:gd name="T42" fmla="*/ 103 w 126"/>
                <a:gd name="T43" fmla="*/ 6 h 17"/>
                <a:gd name="T44" fmla="*/ 94 w 126"/>
                <a:gd name="T45" fmla="*/ 6 h 17"/>
                <a:gd name="T46" fmla="*/ 86 w 126"/>
                <a:gd name="T47" fmla="*/ 4 h 17"/>
                <a:gd name="T48" fmla="*/ 80 w 126"/>
                <a:gd name="T49" fmla="*/ 4 h 17"/>
                <a:gd name="T50" fmla="*/ 71 w 126"/>
                <a:gd name="T51" fmla="*/ 4 h 17"/>
                <a:gd name="T52" fmla="*/ 63 w 126"/>
                <a:gd name="T53" fmla="*/ 4 h 17"/>
                <a:gd name="T54" fmla="*/ 55 w 126"/>
                <a:gd name="T55" fmla="*/ 2 h 17"/>
                <a:gd name="T56" fmla="*/ 48 w 126"/>
                <a:gd name="T57" fmla="*/ 2 h 17"/>
                <a:gd name="T58" fmla="*/ 40 w 126"/>
                <a:gd name="T59" fmla="*/ 2 h 17"/>
                <a:gd name="T60" fmla="*/ 32 w 126"/>
                <a:gd name="T61" fmla="*/ 2 h 17"/>
                <a:gd name="T62" fmla="*/ 23 w 126"/>
                <a:gd name="T63" fmla="*/ 0 h 17"/>
                <a:gd name="T64" fmla="*/ 17 w 126"/>
                <a:gd name="T65" fmla="*/ 0 h 17"/>
                <a:gd name="T66" fmla="*/ 9 w 126"/>
                <a:gd name="T67" fmla="*/ 0 h 17"/>
                <a:gd name="T68" fmla="*/ 0 w 126"/>
                <a:gd name="T69" fmla="*/ 0 h 17"/>
                <a:gd name="T70" fmla="*/ 0 w 126"/>
                <a:gd name="T71" fmla="*/ 0 h 17"/>
                <a:gd name="T72" fmla="*/ 0 w 126"/>
                <a:gd name="T73" fmla="*/ 9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6" h="17">
                  <a:moveTo>
                    <a:pt x="0" y="9"/>
                  </a:moveTo>
                  <a:lnTo>
                    <a:pt x="0" y="9"/>
                  </a:lnTo>
                  <a:lnTo>
                    <a:pt x="9" y="9"/>
                  </a:lnTo>
                  <a:lnTo>
                    <a:pt x="15" y="9"/>
                  </a:lnTo>
                  <a:lnTo>
                    <a:pt x="23" y="11"/>
                  </a:lnTo>
                  <a:lnTo>
                    <a:pt x="32" y="11"/>
                  </a:lnTo>
                  <a:lnTo>
                    <a:pt x="40" y="11"/>
                  </a:lnTo>
                  <a:lnTo>
                    <a:pt x="46" y="11"/>
                  </a:lnTo>
                  <a:lnTo>
                    <a:pt x="55" y="13"/>
                  </a:lnTo>
                  <a:lnTo>
                    <a:pt x="63" y="13"/>
                  </a:lnTo>
                  <a:lnTo>
                    <a:pt x="71" y="13"/>
                  </a:lnTo>
                  <a:lnTo>
                    <a:pt x="78" y="13"/>
                  </a:lnTo>
                  <a:lnTo>
                    <a:pt x="86" y="15"/>
                  </a:lnTo>
                  <a:lnTo>
                    <a:pt x="94" y="15"/>
                  </a:lnTo>
                  <a:lnTo>
                    <a:pt x="103" y="15"/>
                  </a:lnTo>
                  <a:lnTo>
                    <a:pt x="109" y="15"/>
                  </a:lnTo>
                  <a:lnTo>
                    <a:pt x="117" y="17"/>
                  </a:lnTo>
                  <a:lnTo>
                    <a:pt x="126" y="17"/>
                  </a:lnTo>
                  <a:lnTo>
                    <a:pt x="126" y="9"/>
                  </a:lnTo>
                  <a:lnTo>
                    <a:pt x="117" y="6"/>
                  </a:lnTo>
                  <a:lnTo>
                    <a:pt x="111" y="6"/>
                  </a:lnTo>
                  <a:lnTo>
                    <a:pt x="103" y="6"/>
                  </a:lnTo>
                  <a:lnTo>
                    <a:pt x="94" y="6"/>
                  </a:lnTo>
                  <a:lnTo>
                    <a:pt x="86" y="4"/>
                  </a:lnTo>
                  <a:lnTo>
                    <a:pt x="80" y="4"/>
                  </a:lnTo>
                  <a:lnTo>
                    <a:pt x="71" y="4"/>
                  </a:lnTo>
                  <a:lnTo>
                    <a:pt x="63" y="4"/>
                  </a:lnTo>
                  <a:lnTo>
                    <a:pt x="55" y="2"/>
                  </a:lnTo>
                  <a:lnTo>
                    <a:pt x="48" y="2"/>
                  </a:lnTo>
                  <a:lnTo>
                    <a:pt x="40" y="2"/>
                  </a:lnTo>
                  <a:lnTo>
                    <a:pt x="32" y="2"/>
                  </a:lnTo>
                  <a:lnTo>
                    <a:pt x="23" y="0"/>
                  </a:lnTo>
                  <a:lnTo>
                    <a:pt x="17" y="0"/>
                  </a:lnTo>
                  <a:lnTo>
                    <a:pt x="9" y="0"/>
                  </a:lnTo>
                  <a:lnTo>
                    <a:pt x="0" y="0"/>
                  </a:lnTo>
                  <a:lnTo>
                    <a:pt x="0" y="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1" name="Freeform 71"/>
            <p:cNvSpPr>
              <a:spLocks/>
            </p:cNvSpPr>
            <p:nvPr/>
          </p:nvSpPr>
          <p:spPr bwMode="auto">
            <a:xfrm>
              <a:off x="2589" y="3392"/>
              <a:ext cx="90" cy="25"/>
            </a:xfrm>
            <a:custGeom>
              <a:avLst/>
              <a:gdLst>
                <a:gd name="T0" fmla="*/ 4 w 90"/>
                <a:gd name="T1" fmla="*/ 25 h 25"/>
                <a:gd name="T2" fmla="*/ 4 w 90"/>
                <a:gd name="T3" fmla="*/ 25 h 25"/>
                <a:gd name="T4" fmla="*/ 9 w 90"/>
                <a:gd name="T5" fmla="*/ 23 h 25"/>
                <a:gd name="T6" fmla="*/ 15 w 90"/>
                <a:gd name="T7" fmla="*/ 21 h 25"/>
                <a:gd name="T8" fmla="*/ 19 w 90"/>
                <a:gd name="T9" fmla="*/ 21 h 25"/>
                <a:gd name="T10" fmla="*/ 25 w 90"/>
                <a:gd name="T11" fmla="*/ 19 h 25"/>
                <a:gd name="T12" fmla="*/ 29 w 90"/>
                <a:gd name="T13" fmla="*/ 17 h 25"/>
                <a:gd name="T14" fmla="*/ 36 w 90"/>
                <a:gd name="T15" fmla="*/ 17 h 25"/>
                <a:gd name="T16" fmla="*/ 40 w 90"/>
                <a:gd name="T17" fmla="*/ 15 h 25"/>
                <a:gd name="T18" fmla="*/ 46 w 90"/>
                <a:gd name="T19" fmla="*/ 15 h 25"/>
                <a:gd name="T20" fmla="*/ 53 w 90"/>
                <a:gd name="T21" fmla="*/ 13 h 25"/>
                <a:gd name="T22" fmla="*/ 57 w 90"/>
                <a:gd name="T23" fmla="*/ 13 h 25"/>
                <a:gd name="T24" fmla="*/ 63 w 90"/>
                <a:gd name="T25" fmla="*/ 11 h 25"/>
                <a:gd name="T26" fmla="*/ 67 w 90"/>
                <a:gd name="T27" fmla="*/ 11 h 25"/>
                <a:gd name="T28" fmla="*/ 73 w 90"/>
                <a:gd name="T29" fmla="*/ 11 h 25"/>
                <a:gd name="T30" fmla="*/ 80 w 90"/>
                <a:gd name="T31" fmla="*/ 9 h 25"/>
                <a:gd name="T32" fmla="*/ 84 w 90"/>
                <a:gd name="T33" fmla="*/ 9 h 25"/>
                <a:gd name="T34" fmla="*/ 90 w 90"/>
                <a:gd name="T35" fmla="*/ 9 h 25"/>
                <a:gd name="T36" fmla="*/ 90 w 90"/>
                <a:gd name="T37" fmla="*/ 0 h 25"/>
                <a:gd name="T38" fmla="*/ 84 w 90"/>
                <a:gd name="T39" fmla="*/ 0 h 25"/>
                <a:gd name="T40" fmla="*/ 78 w 90"/>
                <a:gd name="T41" fmla="*/ 0 h 25"/>
                <a:gd name="T42" fmla="*/ 73 w 90"/>
                <a:gd name="T43" fmla="*/ 0 h 25"/>
                <a:gd name="T44" fmla="*/ 67 w 90"/>
                <a:gd name="T45" fmla="*/ 2 h 25"/>
                <a:gd name="T46" fmla="*/ 61 w 90"/>
                <a:gd name="T47" fmla="*/ 2 h 25"/>
                <a:gd name="T48" fmla="*/ 57 w 90"/>
                <a:gd name="T49" fmla="*/ 2 h 25"/>
                <a:gd name="T50" fmla="*/ 50 w 90"/>
                <a:gd name="T51" fmla="*/ 4 h 25"/>
                <a:gd name="T52" fmla="*/ 44 w 90"/>
                <a:gd name="T53" fmla="*/ 4 h 25"/>
                <a:gd name="T54" fmla="*/ 40 w 90"/>
                <a:gd name="T55" fmla="*/ 6 h 25"/>
                <a:gd name="T56" fmla="*/ 34 w 90"/>
                <a:gd name="T57" fmla="*/ 6 h 25"/>
                <a:gd name="T58" fmla="*/ 27 w 90"/>
                <a:gd name="T59" fmla="*/ 9 h 25"/>
                <a:gd name="T60" fmla="*/ 23 w 90"/>
                <a:gd name="T61" fmla="*/ 11 h 25"/>
                <a:gd name="T62" fmla="*/ 17 w 90"/>
                <a:gd name="T63" fmla="*/ 11 h 25"/>
                <a:gd name="T64" fmla="*/ 11 w 90"/>
                <a:gd name="T65" fmla="*/ 13 h 25"/>
                <a:gd name="T66" fmla="*/ 6 w 90"/>
                <a:gd name="T67" fmla="*/ 15 h 25"/>
                <a:gd name="T68" fmla="*/ 0 w 90"/>
                <a:gd name="T69" fmla="*/ 17 h 25"/>
                <a:gd name="T70" fmla="*/ 0 w 90"/>
                <a:gd name="T71" fmla="*/ 17 h 25"/>
                <a:gd name="T72" fmla="*/ 4 w 90"/>
                <a:gd name="T73" fmla="*/ 25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0" h="25">
                  <a:moveTo>
                    <a:pt x="4" y="25"/>
                  </a:moveTo>
                  <a:lnTo>
                    <a:pt x="4" y="25"/>
                  </a:lnTo>
                  <a:lnTo>
                    <a:pt x="9" y="23"/>
                  </a:lnTo>
                  <a:lnTo>
                    <a:pt x="15" y="21"/>
                  </a:lnTo>
                  <a:lnTo>
                    <a:pt x="19" y="21"/>
                  </a:lnTo>
                  <a:lnTo>
                    <a:pt x="25" y="19"/>
                  </a:lnTo>
                  <a:lnTo>
                    <a:pt x="29" y="17"/>
                  </a:lnTo>
                  <a:lnTo>
                    <a:pt x="36" y="17"/>
                  </a:lnTo>
                  <a:lnTo>
                    <a:pt x="40" y="15"/>
                  </a:lnTo>
                  <a:lnTo>
                    <a:pt x="46" y="15"/>
                  </a:lnTo>
                  <a:lnTo>
                    <a:pt x="53" y="13"/>
                  </a:lnTo>
                  <a:lnTo>
                    <a:pt x="57" y="13"/>
                  </a:lnTo>
                  <a:lnTo>
                    <a:pt x="63" y="11"/>
                  </a:lnTo>
                  <a:lnTo>
                    <a:pt x="67" y="11"/>
                  </a:lnTo>
                  <a:lnTo>
                    <a:pt x="73" y="11"/>
                  </a:lnTo>
                  <a:lnTo>
                    <a:pt x="80" y="9"/>
                  </a:lnTo>
                  <a:lnTo>
                    <a:pt x="84" y="9"/>
                  </a:lnTo>
                  <a:lnTo>
                    <a:pt x="90" y="9"/>
                  </a:lnTo>
                  <a:lnTo>
                    <a:pt x="90" y="0"/>
                  </a:lnTo>
                  <a:lnTo>
                    <a:pt x="84" y="0"/>
                  </a:lnTo>
                  <a:lnTo>
                    <a:pt x="78" y="0"/>
                  </a:lnTo>
                  <a:lnTo>
                    <a:pt x="73" y="0"/>
                  </a:lnTo>
                  <a:lnTo>
                    <a:pt x="67" y="2"/>
                  </a:lnTo>
                  <a:lnTo>
                    <a:pt x="61" y="2"/>
                  </a:lnTo>
                  <a:lnTo>
                    <a:pt x="57" y="2"/>
                  </a:lnTo>
                  <a:lnTo>
                    <a:pt x="50" y="4"/>
                  </a:lnTo>
                  <a:lnTo>
                    <a:pt x="44" y="4"/>
                  </a:lnTo>
                  <a:lnTo>
                    <a:pt x="40" y="6"/>
                  </a:lnTo>
                  <a:lnTo>
                    <a:pt x="34" y="6"/>
                  </a:lnTo>
                  <a:lnTo>
                    <a:pt x="27" y="9"/>
                  </a:lnTo>
                  <a:lnTo>
                    <a:pt x="23" y="11"/>
                  </a:lnTo>
                  <a:lnTo>
                    <a:pt x="17" y="11"/>
                  </a:lnTo>
                  <a:lnTo>
                    <a:pt x="11" y="13"/>
                  </a:lnTo>
                  <a:lnTo>
                    <a:pt x="6" y="15"/>
                  </a:lnTo>
                  <a:lnTo>
                    <a:pt x="0" y="17"/>
                  </a:lnTo>
                  <a:lnTo>
                    <a:pt x="4" y="25"/>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2" name="Freeform 72"/>
            <p:cNvSpPr>
              <a:spLocks/>
            </p:cNvSpPr>
            <p:nvPr/>
          </p:nvSpPr>
          <p:spPr bwMode="auto">
            <a:xfrm>
              <a:off x="2483" y="3409"/>
              <a:ext cx="110" cy="75"/>
            </a:xfrm>
            <a:custGeom>
              <a:avLst/>
              <a:gdLst>
                <a:gd name="T0" fmla="*/ 4 w 110"/>
                <a:gd name="T1" fmla="*/ 67 h 75"/>
                <a:gd name="T2" fmla="*/ 6 w 110"/>
                <a:gd name="T3" fmla="*/ 75 h 75"/>
                <a:gd name="T4" fmla="*/ 10 w 110"/>
                <a:gd name="T5" fmla="*/ 69 h 75"/>
                <a:gd name="T6" fmla="*/ 16 w 110"/>
                <a:gd name="T7" fmla="*/ 65 h 75"/>
                <a:gd name="T8" fmla="*/ 23 w 110"/>
                <a:gd name="T9" fmla="*/ 59 h 75"/>
                <a:gd name="T10" fmla="*/ 29 w 110"/>
                <a:gd name="T11" fmla="*/ 55 h 75"/>
                <a:gd name="T12" fmla="*/ 35 w 110"/>
                <a:gd name="T13" fmla="*/ 49 h 75"/>
                <a:gd name="T14" fmla="*/ 41 w 110"/>
                <a:gd name="T15" fmla="*/ 44 h 75"/>
                <a:gd name="T16" fmla="*/ 48 w 110"/>
                <a:gd name="T17" fmla="*/ 40 h 75"/>
                <a:gd name="T18" fmla="*/ 54 w 110"/>
                <a:gd name="T19" fmla="*/ 34 h 75"/>
                <a:gd name="T20" fmla="*/ 62 w 110"/>
                <a:gd name="T21" fmla="*/ 32 h 75"/>
                <a:gd name="T22" fmla="*/ 69 w 110"/>
                <a:gd name="T23" fmla="*/ 28 h 75"/>
                <a:gd name="T24" fmla="*/ 75 w 110"/>
                <a:gd name="T25" fmla="*/ 24 h 75"/>
                <a:gd name="T26" fmla="*/ 83 w 110"/>
                <a:gd name="T27" fmla="*/ 20 h 75"/>
                <a:gd name="T28" fmla="*/ 89 w 110"/>
                <a:gd name="T29" fmla="*/ 16 h 75"/>
                <a:gd name="T30" fmla="*/ 96 w 110"/>
                <a:gd name="T31" fmla="*/ 14 h 75"/>
                <a:gd name="T32" fmla="*/ 104 w 110"/>
                <a:gd name="T33" fmla="*/ 10 h 75"/>
                <a:gd name="T34" fmla="*/ 110 w 110"/>
                <a:gd name="T35" fmla="*/ 8 h 75"/>
                <a:gd name="T36" fmla="*/ 106 w 110"/>
                <a:gd name="T37" fmla="*/ 0 h 75"/>
                <a:gd name="T38" fmla="*/ 100 w 110"/>
                <a:gd name="T39" fmla="*/ 2 h 75"/>
                <a:gd name="T40" fmla="*/ 94 w 110"/>
                <a:gd name="T41" fmla="*/ 6 h 75"/>
                <a:gd name="T42" fmla="*/ 85 w 110"/>
                <a:gd name="T43" fmla="*/ 8 h 75"/>
                <a:gd name="T44" fmla="*/ 79 w 110"/>
                <a:gd name="T45" fmla="*/ 12 h 75"/>
                <a:gd name="T46" fmla="*/ 71 w 110"/>
                <a:gd name="T47" fmla="*/ 16 h 75"/>
                <a:gd name="T48" fmla="*/ 64 w 110"/>
                <a:gd name="T49" fmla="*/ 20 h 75"/>
                <a:gd name="T50" fmla="*/ 56 w 110"/>
                <a:gd name="T51" fmla="*/ 24 h 75"/>
                <a:gd name="T52" fmla="*/ 50 w 110"/>
                <a:gd name="T53" fmla="*/ 28 h 75"/>
                <a:gd name="T54" fmla="*/ 43 w 110"/>
                <a:gd name="T55" fmla="*/ 32 h 75"/>
                <a:gd name="T56" fmla="*/ 35 w 110"/>
                <a:gd name="T57" fmla="*/ 36 h 75"/>
                <a:gd name="T58" fmla="*/ 29 w 110"/>
                <a:gd name="T59" fmla="*/ 42 h 75"/>
                <a:gd name="T60" fmla="*/ 23 w 110"/>
                <a:gd name="T61" fmla="*/ 47 h 75"/>
                <a:gd name="T62" fmla="*/ 16 w 110"/>
                <a:gd name="T63" fmla="*/ 53 h 75"/>
                <a:gd name="T64" fmla="*/ 10 w 110"/>
                <a:gd name="T65" fmla="*/ 57 h 75"/>
                <a:gd name="T66" fmla="*/ 4 w 110"/>
                <a:gd name="T67" fmla="*/ 63 h 75"/>
                <a:gd name="T68" fmla="*/ 0 w 110"/>
                <a:gd name="T69" fmla="*/ 69 h 75"/>
                <a:gd name="T70" fmla="*/ 0 w 110"/>
                <a:gd name="T71" fmla="*/ 75 h 75"/>
                <a:gd name="T72" fmla="*/ 4 w 110"/>
                <a:gd name="T73" fmla="*/ 67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 h="75">
                  <a:moveTo>
                    <a:pt x="4" y="67"/>
                  </a:moveTo>
                  <a:lnTo>
                    <a:pt x="6" y="75"/>
                  </a:lnTo>
                  <a:lnTo>
                    <a:pt x="10" y="69"/>
                  </a:lnTo>
                  <a:lnTo>
                    <a:pt x="16" y="65"/>
                  </a:lnTo>
                  <a:lnTo>
                    <a:pt x="23" y="59"/>
                  </a:lnTo>
                  <a:lnTo>
                    <a:pt x="29" y="55"/>
                  </a:lnTo>
                  <a:lnTo>
                    <a:pt x="35" y="49"/>
                  </a:lnTo>
                  <a:lnTo>
                    <a:pt x="41" y="44"/>
                  </a:lnTo>
                  <a:lnTo>
                    <a:pt x="48" y="40"/>
                  </a:lnTo>
                  <a:lnTo>
                    <a:pt x="54" y="34"/>
                  </a:lnTo>
                  <a:lnTo>
                    <a:pt x="62" y="32"/>
                  </a:lnTo>
                  <a:lnTo>
                    <a:pt x="69" y="28"/>
                  </a:lnTo>
                  <a:lnTo>
                    <a:pt x="75" y="24"/>
                  </a:lnTo>
                  <a:lnTo>
                    <a:pt x="83" y="20"/>
                  </a:lnTo>
                  <a:lnTo>
                    <a:pt x="89" y="16"/>
                  </a:lnTo>
                  <a:lnTo>
                    <a:pt x="96" y="14"/>
                  </a:lnTo>
                  <a:lnTo>
                    <a:pt x="104" y="10"/>
                  </a:lnTo>
                  <a:lnTo>
                    <a:pt x="110" y="8"/>
                  </a:lnTo>
                  <a:lnTo>
                    <a:pt x="106" y="0"/>
                  </a:lnTo>
                  <a:lnTo>
                    <a:pt x="100" y="2"/>
                  </a:lnTo>
                  <a:lnTo>
                    <a:pt x="94" y="6"/>
                  </a:lnTo>
                  <a:lnTo>
                    <a:pt x="85" y="8"/>
                  </a:lnTo>
                  <a:lnTo>
                    <a:pt x="79" y="12"/>
                  </a:lnTo>
                  <a:lnTo>
                    <a:pt x="71" y="16"/>
                  </a:lnTo>
                  <a:lnTo>
                    <a:pt x="64" y="20"/>
                  </a:lnTo>
                  <a:lnTo>
                    <a:pt x="56" y="24"/>
                  </a:lnTo>
                  <a:lnTo>
                    <a:pt x="50" y="28"/>
                  </a:lnTo>
                  <a:lnTo>
                    <a:pt x="43" y="32"/>
                  </a:lnTo>
                  <a:lnTo>
                    <a:pt x="35" y="36"/>
                  </a:lnTo>
                  <a:lnTo>
                    <a:pt x="29" y="42"/>
                  </a:lnTo>
                  <a:lnTo>
                    <a:pt x="23" y="47"/>
                  </a:lnTo>
                  <a:lnTo>
                    <a:pt x="16" y="53"/>
                  </a:lnTo>
                  <a:lnTo>
                    <a:pt x="10" y="57"/>
                  </a:lnTo>
                  <a:lnTo>
                    <a:pt x="4" y="63"/>
                  </a:lnTo>
                  <a:lnTo>
                    <a:pt x="0" y="69"/>
                  </a:lnTo>
                  <a:lnTo>
                    <a:pt x="0" y="75"/>
                  </a:lnTo>
                  <a:lnTo>
                    <a:pt x="4" y="6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3" name="Freeform 73"/>
            <p:cNvSpPr>
              <a:spLocks/>
            </p:cNvSpPr>
            <p:nvPr/>
          </p:nvSpPr>
          <p:spPr bwMode="auto">
            <a:xfrm>
              <a:off x="2483" y="3476"/>
              <a:ext cx="148" cy="39"/>
            </a:xfrm>
            <a:custGeom>
              <a:avLst/>
              <a:gdLst>
                <a:gd name="T0" fmla="*/ 148 w 148"/>
                <a:gd name="T1" fmla="*/ 30 h 39"/>
                <a:gd name="T2" fmla="*/ 148 w 148"/>
                <a:gd name="T3" fmla="*/ 30 h 39"/>
                <a:gd name="T4" fmla="*/ 140 w 148"/>
                <a:gd name="T5" fmla="*/ 30 h 39"/>
                <a:gd name="T6" fmla="*/ 129 w 148"/>
                <a:gd name="T7" fmla="*/ 28 h 39"/>
                <a:gd name="T8" fmla="*/ 121 w 148"/>
                <a:gd name="T9" fmla="*/ 28 h 39"/>
                <a:gd name="T10" fmla="*/ 110 w 148"/>
                <a:gd name="T11" fmla="*/ 28 h 39"/>
                <a:gd name="T12" fmla="*/ 102 w 148"/>
                <a:gd name="T13" fmla="*/ 26 h 39"/>
                <a:gd name="T14" fmla="*/ 92 w 148"/>
                <a:gd name="T15" fmla="*/ 26 h 39"/>
                <a:gd name="T16" fmla="*/ 83 w 148"/>
                <a:gd name="T17" fmla="*/ 24 h 39"/>
                <a:gd name="T18" fmla="*/ 75 w 148"/>
                <a:gd name="T19" fmla="*/ 22 h 39"/>
                <a:gd name="T20" fmla="*/ 64 w 148"/>
                <a:gd name="T21" fmla="*/ 20 h 39"/>
                <a:gd name="T22" fmla="*/ 56 w 148"/>
                <a:gd name="T23" fmla="*/ 18 h 39"/>
                <a:gd name="T24" fmla="*/ 46 w 148"/>
                <a:gd name="T25" fmla="*/ 16 h 39"/>
                <a:gd name="T26" fmla="*/ 37 w 148"/>
                <a:gd name="T27" fmla="*/ 14 h 39"/>
                <a:gd name="T28" fmla="*/ 29 w 148"/>
                <a:gd name="T29" fmla="*/ 12 h 39"/>
                <a:gd name="T30" fmla="*/ 20 w 148"/>
                <a:gd name="T31" fmla="*/ 8 h 39"/>
                <a:gd name="T32" fmla="*/ 12 w 148"/>
                <a:gd name="T33" fmla="*/ 4 h 39"/>
                <a:gd name="T34" fmla="*/ 4 w 148"/>
                <a:gd name="T35" fmla="*/ 0 h 39"/>
                <a:gd name="T36" fmla="*/ 0 w 148"/>
                <a:gd name="T37" fmla="*/ 8 h 39"/>
                <a:gd name="T38" fmla="*/ 8 w 148"/>
                <a:gd name="T39" fmla="*/ 12 h 39"/>
                <a:gd name="T40" fmla="*/ 16 w 148"/>
                <a:gd name="T41" fmla="*/ 16 h 39"/>
                <a:gd name="T42" fmla="*/ 25 w 148"/>
                <a:gd name="T43" fmla="*/ 20 h 39"/>
                <a:gd name="T44" fmla="*/ 35 w 148"/>
                <a:gd name="T45" fmla="*/ 22 h 39"/>
                <a:gd name="T46" fmla="*/ 43 w 148"/>
                <a:gd name="T47" fmla="*/ 24 h 39"/>
                <a:gd name="T48" fmla="*/ 54 w 148"/>
                <a:gd name="T49" fmla="*/ 28 h 39"/>
                <a:gd name="T50" fmla="*/ 62 w 148"/>
                <a:gd name="T51" fmla="*/ 30 h 39"/>
                <a:gd name="T52" fmla="*/ 73 w 148"/>
                <a:gd name="T53" fmla="*/ 32 h 39"/>
                <a:gd name="T54" fmla="*/ 81 w 148"/>
                <a:gd name="T55" fmla="*/ 32 h 39"/>
                <a:gd name="T56" fmla="*/ 92 w 148"/>
                <a:gd name="T57" fmla="*/ 34 h 39"/>
                <a:gd name="T58" fmla="*/ 100 w 148"/>
                <a:gd name="T59" fmla="*/ 37 h 39"/>
                <a:gd name="T60" fmla="*/ 110 w 148"/>
                <a:gd name="T61" fmla="*/ 37 h 39"/>
                <a:gd name="T62" fmla="*/ 121 w 148"/>
                <a:gd name="T63" fmla="*/ 37 h 39"/>
                <a:gd name="T64" fmla="*/ 129 w 148"/>
                <a:gd name="T65" fmla="*/ 39 h 39"/>
                <a:gd name="T66" fmla="*/ 140 w 148"/>
                <a:gd name="T67" fmla="*/ 39 h 39"/>
                <a:gd name="T68" fmla="*/ 148 w 148"/>
                <a:gd name="T69" fmla="*/ 39 h 39"/>
                <a:gd name="T70" fmla="*/ 148 w 148"/>
                <a:gd name="T71" fmla="*/ 39 h 39"/>
                <a:gd name="T72" fmla="*/ 148 w 148"/>
                <a:gd name="T73" fmla="*/ 30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8" h="39">
                  <a:moveTo>
                    <a:pt x="148" y="30"/>
                  </a:moveTo>
                  <a:lnTo>
                    <a:pt x="148" y="30"/>
                  </a:lnTo>
                  <a:lnTo>
                    <a:pt x="140" y="30"/>
                  </a:lnTo>
                  <a:lnTo>
                    <a:pt x="129" y="28"/>
                  </a:lnTo>
                  <a:lnTo>
                    <a:pt x="121" y="28"/>
                  </a:lnTo>
                  <a:lnTo>
                    <a:pt x="110" y="28"/>
                  </a:lnTo>
                  <a:lnTo>
                    <a:pt x="102" y="26"/>
                  </a:lnTo>
                  <a:lnTo>
                    <a:pt x="92" y="26"/>
                  </a:lnTo>
                  <a:lnTo>
                    <a:pt x="83" y="24"/>
                  </a:lnTo>
                  <a:lnTo>
                    <a:pt x="75" y="22"/>
                  </a:lnTo>
                  <a:lnTo>
                    <a:pt x="64" y="20"/>
                  </a:lnTo>
                  <a:lnTo>
                    <a:pt x="56" y="18"/>
                  </a:lnTo>
                  <a:lnTo>
                    <a:pt x="46" y="16"/>
                  </a:lnTo>
                  <a:lnTo>
                    <a:pt x="37" y="14"/>
                  </a:lnTo>
                  <a:lnTo>
                    <a:pt x="29" y="12"/>
                  </a:lnTo>
                  <a:lnTo>
                    <a:pt x="20" y="8"/>
                  </a:lnTo>
                  <a:lnTo>
                    <a:pt x="12" y="4"/>
                  </a:lnTo>
                  <a:lnTo>
                    <a:pt x="4" y="0"/>
                  </a:lnTo>
                  <a:lnTo>
                    <a:pt x="0" y="8"/>
                  </a:lnTo>
                  <a:lnTo>
                    <a:pt x="8" y="12"/>
                  </a:lnTo>
                  <a:lnTo>
                    <a:pt x="16" y="16"/>
                  </a:lnTo>
                  <a:lnTo>
                    <a:pt x="25" y="20"/>
                  </a:lnTo>
                  <a:lnTo>
                    <a:pt x="35" y="22"/>
                  </a:lnTo>
                  <a:lnTo>
                    <a:pt x="43" y="24"/>
                  </a:lnTo>
                  <a:lnTo>
                    <a:pt x="54" y="28"/>
                  </a:lnTo>
                  <a:lnTo>
                    <a:pt x="62" y="30"/>
                  </a:lnTo>
                  <a:lnTo>
                    <a:pt x="73" y="32"/>
                  </a:lnTo>
                  <a:lnTo>
                    <a:pt x="81" y="32"/>
                  </a:lnTo>
                  <a:lnTo>
                    <a:pt x="92" y="34"/>
                  </a:lnTo>
                  <a:lnTo>
                    <a:pt x="100" y="37"/>
                  </a:lnTo>
                  <a:lnTo>
                    <a:pt x="110" y="37"/>
                  </a:lnTo>
                  <a:lnTo>
                    <a:pt x="121" y="37"/>
                  </a:lnTo>
                  <a:lnTo>
                    <a:pt x="129" y="39"/>
                  </a:lnTo>
                  <a:lnTo>
                    <a:pt x="140" y="39"/>
                  </a:lnTo>
                  <a:lnTo>
                    <a:pt x="148" y="39"/>
                  </a:lnTo>
                  <a:lnTo>
                    <a:pt x="148" y="3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4" name="Freeform 74"/>
            <p:cNvSpPr>
              <a:spLocks/>
            </p:cNvSpPr>
            <p:nvPr/>
          </p:nvSpPr>
          <p:spPr bwMode="auto">
            <a:xfrm>
              <a:off x="2631" y="3486"/>
              <a:ext cx="98" cy="29"/>
            </a:xfrm>
            <a:custGeom>
              <a:avLst/>
              <a:gdLst>
                <a:gd name="T0" fmla="*/ 94 w 98"/>
                <a:gd name="T1" fmla="*/ 0 h 29"/>
                <a:gd name="T2" fmla="*/ 90 w 98"/>
                <a:gd name="T3" fmla="*/ 4 h 29"/>
                <a:gd name="T4" fmla="*/ 84 w 98"/>
                <a:gd name="T5" fmla="*/ 6 h 29"/>
                <a:gd name="T6" fmla="*/ 77 w 98"/>
                <a:gd name="T7" fmla="*/ 6 h 29"/>
                <a:gd name="T8" fmla="*/ 71 w 98"/>
                <a:gd name="T9" fmla="*/ 8 h 29"/>
                <a:gd name="T10" fmla="*/ 67 w 98"/>
                <a:gd name="T11" fmla="*/ 10 h 29"/>
                <a:gd name="T12" fmla="*/ 61 w 98"/>
                <a:gd name="T13" fmla="*/ 12 h 29"/>
                <a:gd name="T14" fmla="*/ 54 w 98"/>
                <a:gd name="T15" fmla="*/ 14 h 29"/>
                <a:gd name="T16" fmla="*/ 48 w 98"/>
                <a:gd name="T17" fmla="*/ 14 h 29"/>
                <a:gd name="T18" fmla="*/ 42 w 98"/>
                <a:gd name="T19" fmla="*/ 16 h 29"/>
                <a:gd name="T20" fmla="*/ 36 w 98"/>
                <a:gd name="T21" fmla="*/ 16 h 29"/>
                <a:gd name="T22" fmla="*/ 31 w 98"/>
                <a:gd name="T23" fmla="*/ 18 h 29"/>
                <a:gd name="T24" fmla="*/ 25 w 98"/>
                <a:gd name="T25" fmla="*/ 18 h 29"/>
                <a:gd name="T26" fmla="*/ 19 w 98"/>
                <a:gd name="T27" fmla="*/ 18 h 29"/>
                <a:gd name="T28" fmla="*/ 13 w 98"/>
                <a:gd name="T29" fmla="*/ 18 h 29"/>
                <a:gd name="T30" fmla="*/ 6 w 98"/>
                <a:gd name="T31" fmla="*/ 20 h 29"/>
                <a:gd name="T32" fmla="*/ 0 w 98"/>
                <a:gd name="T33" fmla="*/ 20 h 29"/>
                <a:gd name="T34" fmla="*/ 0 w 98"/>
                <a:gd name="T35" fmla="*/ 29 h 29"/>
                <a:gd name="T36" fmla="*/ 6 w 98"/>
                <a:gd name="T37" fmla="*/ 29 h 29"/>
                <a:gd name="T38" fmla="*/ 13 w 98"/>
                <a:gd name="T39" fmla="*/ 29 h 29"/>
                <a:gd name="T40" fmla="*/ 19 w 98"/>
                <a:gd name="T41" fmla="*/ 29 h 29"/>
                <a:gd name="T42" fmla="*/ 25 w 98"/>
                <a:gd name="T43" fmla="*/ 27 h 29"/>
                <a:gd name="T44" fmla="*/ 31 w 98"/>
                <a:gd name="T45" fmla="*/ 27 h 29"/>
                <a:gd name="T46" fmla="*/ 38 w 98"/>
                <a:gd name="T47" fmla="*/ 27 h 29"/>
                <a:gd name="T48" fmla="*/ 44 w 98"/>
                <a:gd name="T49" fmla="*/ 24 h 29"/>
                <a:gd name="T50" fmla="*/ 50 w 98"/>
                <a:gd name="T51" fmla="*/ 24 h 29"/>
                <a:gd name="T52" fmla="*/ 57 w 98"/>
                <a:gd name="T53" fmla="*/ 22 h 29"/>
                <a:gd name="T54" fmla="*/ 63 w 98"/>
                <a:gd name="T55" fmla="*/ 20 h 29"/>
                <a:gd name="T56" fmla="*/ 69 w 98"/>
                <a:gd name="T57" fmla="*/ 20 h 29"/>
                <a:gd name="T58" fmla="*/ 75 w 98"/>
                <a:gd name="T59" fmla="*/ 18 h 29"/>
                <a:gd name="T60" fmla="*/ 82 w 98"/>
                <a:gd name="T61" fmla="*/ 16 h 29"/>
                <a:gd name="T62" fmla="*/ 88 w 98"/>
                <a:gd name="T63" fmla="*/ 14 h 29"/>
                <a:gd name="T64" fmla="*/ 92 w 98"/>
                <a:gd name="T65" fmla="*/ 12 h 29"/>
                <a:gd name="T66" fmla="*/ 98 w 98"/>
                <a:gd name="T67" fmla="*/ 10 h 29"/>
                <a:gd name="T68" fmla="*/ 94 w 98"/>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29">
                  <a:moveTo>
                    <a:pt x="94" y="0"/>
                  </a:moveTo>
                  <a:lnTo>
                    <a:pt x="90" y="4"/>
                  </a:lnTo>
                  <a:lnTo>
                    <a:pt x="84" y="6"/>
                  </a:lnTo>
                  <a:lnTo>
                    <a:pt x="77" y="6"/>
                  </a:lnTo>
                  <a:lnTo>
                    <a:pt x="71" y="8"/>
                  </a:lnTo>
                  <a:lnTo>
                    <a:pt x="67" y="10"/>
                  </a:lnTo>
                  <a:lnTo>
                    <a:pt x="61" y="12"/>
                  </a:lnTo>
                  <a:lnTo>
                    <a:pt x="54" y="14"/>
                  </a:lnTo>
                  <a:lnTo>
                    <a:pt x="48" y="14"/>
                  </a:lnTo>
                  <a:lnTo>
                    <a:pt x="42" y="16"/>
                  </a:lnTo>
                  <a:lnTo>
                    <a:pt x="36" y="16"/>
                  </a:lnTo>
                  <a:lnTo>
                    <a:pt x="31" y="18"/>
                  </a:lnTo>
                  <a:lnTo>
                    <a:pt x="25" y="18"/>
                  </a:lnTo>
                  <a:lnTo>
                    <a:pt x="19" y="18"/>
                  </a:lnTo>
                  <a:lnTo>
                    <a:pt x="13" y="18"/>
                  </a:lnTo>
                  <a:lnTo>
                    <a:pt x="6" y="20"/>
                  </a:lnTo>
                  <a:lnTo>
                    <a:pt x="0" y="20"/>
                  </a:lnTo>
                  <a:lnTo>
                    <a:pt x="0" y="29"/>
                  </a:lnTo>
                  <a:lnTo>
                    <a:pt x="6" y="29"/>
                  </a:lnTo>
                  <a:lnTo>
                    <a:pt x="13" y="29"/>
                  </a:lnTo>
                  <a:lnTo>
                    <a:pt x="19" y="29"/>
                  </a:lnTo>
                  <a:lnTo>
                    <a:pt x="25" y="27"/>
                  </a:lnTo>
                  <a:lnTo>
                    <a:pt x="31" y="27"/>
                  </a:lnTo>
                  <a:lnTo>
                    <a:pt x="38" y="27"/>
                  </a:lnTo>
                  <a:lnTo>
                    <a:pt x="44" y="24"/>
                  </a:lnTo>
                  <a:lnTo>
                    <a:pt x="50" y="24"/>
                  </a:lnTo>
                  <a:lnTo>
                    <a:pt x="57" y="22"/>
                  </a:lnTo>
                  <a:lnTo>
                    <a:pt x="63" y="20"/>
                  </a:lnTo>
                  <a:lnTo>
                    <a:pt x="69" y="20"/>
                  </a:lnTo>
                  <a:lnTo>
                    <a:pt x="75" y="18"/>
                  </a:lnTo>
                  <a:lnTo>
                    <a:pt x="82" y="16"/>
                  </a:lnTo>
                  <a:lnTo>
                    <a:pt x="88" y="14"/>
                  </a:lnTo>
                  <a:lnTo>
                    <a:pt x="92" y="12"/>
                  </a:lnTo>
                  <a:lnTo>
                    <a:pt x="98" y="10"/>
                  </a:lnTo>
                  <a:lnTo>
                    <a:pt x="94"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5" name="Freeform 75"/>
            <p:cNvSpPr>
              <a:spLocks/>
            </p:cNvSpPr>
            <p:nvPr/>
          </p:nvSpPr>
          <p:spPr bwMode="auto">
            <a:xfrm>
              <a:off x="2629" y="3504"/>
              <a:ext cx="8" cy="11"/>
            </a:xfrm>
            <a:custGeom>
              <a:avLst/>
              <a:gdLst>
                <a:gd name="T0" fmla="*/ 4 w 8"/>
                <a:gd name="T1" fmla="*/ 11 h 11"/>
                <a:gd name="T2" fmla="*/ 6 w 8"/>
                <a:gd name="T3" fmla="*/ 9 h 11"/>
                <a:gd name="T4" fmla="*/ 8 w 8"/>
                <a:gd name="T5" fmla="*/ 9 h 11"/>
                <a:gd name="T6" fmla="*/ 8 w 8"/>
                <a:gd name="T7" fmla="*/ 6 h 11"/>
                <a:gd name="T8" fmla="*/ 6 w 8"/>
                <a:gd name="T9" fmla="*/ 4 h 11"/>
                <a:gd name="T10" fmla="*/ 6 w 8"/>
                <a:gd name="T11" fmla="*/ 2 h 11"/>
                <a:gd name="T12" fmla="*/ 4 w 8"/>
                <a:gd name="T13" fmla="*/ 2 h 11"/>
                <a:gd name="T14" fmla="*/ 2 w 8"/>
                <a:gd name="T15" fmla="*/ 0 h 11"/>
                <a:gd name="T16" fmla="*/ 0 w 8"/>
                <a:gd name="T17" fmla="*/ 2 h 11"/>
                <a:gd name="T18" fmla="*/ 4 w 8"/>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11">
                  <a:moveTo>
                    <a:pt x="4" y="11"/>
                  </a:moveTo>
                  <a:lnTo>
                    <a:pt x="6" y="9"/>
                  </a:lnTo>
                  <a:lnTo>
                    <a:pt x="8" y="9"/>
                  </a:lnTo>
                  <a:lnTo>
                    <a:pt x="8" y="6"/>
                  </a:lnTo>
                  <a:lnTo>
                    <a:pt x="6" y="4"/>
                  </a:lnTo>
                  <a:lnTo>
                    <a:pt x="6" y="2"/>
                  </a:lnTo>
                  <a:lnTo>
                    <a:pt x="4" y="2"/>
                  </a:lnTo>
                  <a:lnTo>
                    <a:pt x="2" y="0"/>
                  </a:lnTo>
                  <a:lnTo>
                    <a:pt x="0" y="2"/>
                  </a:lnTo>
                  <a:lnTo>
                    <a:pt x="4" y="1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6" name="Freeform 76"/>
            <p:cNvSpPr>
              <a:spLocks/>
            </p:cNvSpPr>
            <p:nvPr/>
          </p:nvSpPr>
          <p:spPr bwMode="auto">
            <a:xfrm>
              <a:off x="2708" y="3425"/>
              <a:ext cx="9" cy="6"/>
            </a:xfrm>
            <a:custGeom>
              <a:avLst/>
              <a:gdLst>
                <a:gd name="T0" fmla="*/ 9 w 9"/>
                <a:gd name="T1" fmla="*/ 2 h 6"/>
                <a:gd name="T2" fmla="*/ 7 w 9"/>
                <a:gd name="T3" fmla="*/ 0 h 6"/>
                <a:gd name="T4" fmla="*/ 5 w 9"/>
                <a:gd name="T5" fmla="*/ 0 h 6"/>
                <a:gd name="T6" fmla="*/ 3 w 9"/>
                <a:gd name="T7" fmla="*/ 0 h 6"/>
                <a:gd name="T8" fmla="*/ 3 w 9"/>
                <a:gd name="T9" fmla="*/ 0 h 6"/>
                <a:gd name="T10" fmla="*/ 0 w 9"/>
                <a:gd name="T11" fmla="*/ 2 h 6"/>
                <a:gd name="T12" fmla="*/ 0 w 9"/>
                <a:gd name="T13" fmla="*/ 2 h 6"/>
                <a:gd name="T14" fmla="*/ 0 w 9"/>
                <a:gd name="T15" fmla="*/ 4 h 6"/>
                <a:gd name="T16" fmla="*/ 0 w 9"/>
                <a:gd name="T17" fmla="*/ 6 h 6"/>
                <a:gd name="T18" fmla="*/ 9 w 9"/>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6">
                  <a:moveTo>
                    <a:pt x="9" y="2"/>
                  </a:moveTo>
                  <a:lnTo>
                    <a:pt x="7" y="0"/>
                  </a:lnTo>
                  <a:lnTo>
                    <a:pt x="5" y="0"/>
                  </a:lnTo>
                  <a:lnTo>
                    <a:pt x="3" y="0"/>
                  </a:lnTo>
                  <a:lnTo>
                    <a:pt x="0" y="2"/>
                  </a:lnTo>
                  <a:lnTo>
                    <a:pt x="0" y="4"/>
                  </a:lnTo>
                  <a:lnTo>
                    <a:pt x="0" y="6"/>
                  </a:lnTo>
                  <a:lnTo>
                    <a:pt x="9"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7" name="Freeform 77"/>
            <p:cNvSpPr>
              <a:spLocks/>
            </p:cNvSpPr>
            <p:nvPr/>
          </p:nvSpPr>
          <p:spPr bwMode="auto">
            <a:xfrm>
              <a:off x="2708" y="3427"/>
              <a:ext cx="49" cy="55"/>
            </a:xfrm>
            <a:custGeom>
              <a:avLst/>
              <a:gdLst>
                <a:gd name="T0" fmla="*/ 49 w 49"/>
                <a:gd name="T1" fmla="*/ 49 h 55"/>
                <a:gd name="T2" fmla="*/ 46 w 49"/>
                <a:gd name="T3" fmla="*/ 45 h 55"/>
                <a:gd name="T4" fmla="*/ 44 w 49"/>
                <a:gd name="T5" fmla="*/ 43 h 55"/>
                <a:gd name="T6" fmla="*/ 40 w 49"/>
                <a:gd name="T7" fmla="*/ 41 h 55"/>
                <a:gd name="T8" fmla="*/ 38 w 49"/>
                <a:gd name="T9" fmla="*/ 37 h 55"/>
                <a:gd name="T10" fmla="*/ 36 w 49"/>
                <a:gd name="T11" fmla="*/ 35 h 55"/>
                <a:gd name="T12" fmla="*/ 32 w 49"/>
                <a:gd name="T13" fmla="*/ 31 h 55"/>
                <a:gd name="T14" fmla="*/ 30 w 49"/>
                <a:gd name="T15" fmla="*/ 29 h 55"/>
                <a:gd name="T16" fmla="*/ 28 w 49"/>
                <a:gd name="T17" fmla="*/ 26 h 55"/>
                <a:gd name="T18" fmla="*/ 26 w 49"/>
                <a:gd name="T19" fmla="*/ 22 h 55"/>
                <a:gd name="T20" fmla="*/ 23 w 49"/>
                <a:gd name="T21" fmla="*/ 20 h 55"/>
                <a:gd name="T22" fmla="*/ 19 w 49"/>
                <a:gd name="T23" fmla="*/ 16 h 55"/>
                <a:gd name="T24" fmla="*/ 17 w 49"/>
                <a:gd name="T25" fmla="*/ 12 h 55"/>
                <a:gd name="T26" fmla="*/ 15 w 49"/>
                <a:gd name="T27" fmla="*/ 10 h 55"/>
                <a:gd name="T28" fmla="*/ 13 w 49"/>
                <a:gd name="T29" fmla="*/ 6 h 55"/>
                <a:gd name="T30" fmla="*/ 11 w 49"/>
                <a:gd name="T31" fmla="*/ 2 h 55"/>
                <a:gd name="T32" fmla="*/ 9 w 49"/>
                <a:gd name="T33" fmla="*/ 0 h 55"/>
                <a:gd name="T34" fmla="*/ 0 w 49"/>
                <a:gd name="T35" fmla="*/ 4 h 55"/>
                <a:gd name="T36" fmla="*/ 3 w 49"/>
                <a:gd name="T37" fmla="*/ 8 h 55"/>
                <a:gd name="T38" fmla="*/ 5 w 49"/>
                <a:gd name="T39" fmla="*/ 12 h 55"/>
                <a:gd name="T40" fmla="*/ 9 w 49"/>
                <a:gd name="T41" fmla="*/ 14 h 55"/>
                <a:gd name="T42" fmla="*/ 11 w 49"/>
                <a:gd name="T43" fmla="*/ 18 h 55"/>
                <a:gd name="T44" fmla="*/ 13 w 49"/>
                <a:gd name="T45" fmla="*/ 22 h 55"/>
                <a:gd name="T46" fmla="*/ 15 w 49"/>
                <a:gd name="T47" fmla="*/ 24 h 55"/>
                <a:gd name="T48" fmla="*/ 17 w 49"/>
                <a:gd name="T49" fmla="*/ 29 h 55"/>
                <a:gd name="T50" fmla="*/ 19 w 49"/>
                <a:gd name="T51" fmla="*/ 31 h 55"/>
                <a:gd name="T52" fmla="*/ 23 w 49"/>
                <a:gd name="T53" fmla="*/ 35 h 55"/>
                <a:gd name="T54" fmla="*/ 26 w 49"/>
                <a:gd name="T55" fmla="*/ 37 h 55"/>
                <a:gd name="T56" fmla="*/ 28 w 49"/>
                <a:gd name="T57" fmla="*/ 41 h 55"/>
                <a:gd name="T58" fmla="*/ 32 w 49"/>
                <a:gd name="T59" fmla="*/ 43 h 55"/>
                <a:gd name="T60" fmla="*/ 34 w 49"/>
                <a:gd name="T61" fmla="*/ 47 h 55"/>
                <a:gd name="T62" fmla="*/ 36 w 49"/>
                <a:gd name="T63" fmla="*/ 49 h 55"/>
                <a:gd name="T64" fmla="*/ 40 w 49"/>
                <a:gd name="T65" fmla="*/ 53 h 55"/>
                <a:gd name="T66" fmla="*/ 42 w 49"/>
                <a:gd name="T67" fmla="*/ 55 h 55"/>
                <a:gd name="T68" fmla="*/ 49 w 49"/>
                <a:gd name="T69" fmla="*/ 49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9" h="55">
                  <a:moveTo>
                    <a:pt x="49" y="49"/>
                  </a:moveTo>
                  <a:lnTo>
                    <a:pt x="46" y="45"/>
                  </a:lnTo>
                  <a:lnTo>
                    <a:pt x="44" y="43"/>
                  </a:lnTo>
                  <a:lnTo>
                    <a:pt x="40" y="41"/>
                  </a:lnTo>
                  <a:lnTo>
                    <a:pt x="38" y="37"/>
                  </a:lnTo>
                  <a:lnTo>
                    <a:pt x="36" y="35"/>
                  </a:lnTo>
                  <a:lnTo>
                    <a:pt x="32" y="31"/>
                  </a:lnTo>
                  <a:lnTo>
                    <a:pt x="30" y="29"/>
                  </a:lnTo>
                  <a:lnTo>
                    <a:pt x="28" y="26"/>
                  </a:lnTo>
                  <a:lnTo>
                    <a:pt x="26" y="22"/>
                  </a:lnTo>
                  <a:lnTo>
                    <a:pt x="23" y="20"/>
                  </a:lnTo>
                  <a:lnTo>
                    <a:pt x="19" y="16"/>
                  </a:lnTo>
                  <a:lnTo>
                    <a:pt x="17" y="12"/>
                  </a:lnTo>
                  <a:lnTo>
                    <a:pt x="15" y="10"/>
                  </a:lnTo>
                  <a:lnTo>
                    <a:pt x="13" y="6"/>
                  </a:lnTo>
                  <a:lnTo>
                    <a:pt x="11" y="2"/>
                  </a:lnTo>
                  <a:lnTo>
                    <a:pt x="9" y="0"/>
                  </a:lnTo>
                  <a:lnTo>
                    <a:pt x="0" y="4"/>
                  </a:lnTo>
                  <a:lnTo>
                    <a:pt x="3" y="8"/>
                  </a:lnTo>
                  <a:lnTo>
                    <a:pt x="5" y="12"/>
                  </a:lnTo>
                  <a:lnTo>
                    <a:pt x="9" y="14"/>
                  </a:lnTo>
                  <a:lnTo>
                    <a:pt x="11" y="18"/>
                  </a:lnTo>
                  <a:lnTo>
                    <a:pt x="13" y="22"/>
                  </a:lnTo>
                  <a:lnTo>
                    <a:pt x="15" y="24"/>
                  </a:lnTo>
                  <a:lnTo>
                    <a:pt x="17" y="29"/>
                  </a:lnTo>
                  <a:lnTo>
                    <a:pt x="19" y="31"/>
                  </a:lnTo>
                  <a:lnTo>
                    <a:pt x="23" y="35"/>
                  </a:lnTo>
                  <a:lnTo>
                    <a:pt x="26" y="37"/>
                  </a:lnTo>
                  <a:lnTo>
                    <a:pt x="28" y="41"/>
                  </a:lnTo>
                  <a:lnTo>
                    <a:pt x="32" y="43"/>
                  </a:lnTo>
                  <a:lnTo>
                    <a:pt x="34" y="47"/>
                  </a:lnTo>
                  <a:lnTo>
                    <a:pt x="36" y="49"/>
                  </a:lnTo>
                  <a:lnTo>
                    <a:pt x="40" y="53"/>
                  </a:lnTo>
                  <a:lnTo>
                    <a:pt x="42" y="55"/>
                  </a:lnTo>
                  <a:lnTo>
                    <a:pt x="49" y="4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8" name="Freeform 78"/>
            <p:cNvSpPr>
              <a:spLocks/>
            </p:cNvSpPr>
            <p:nvPr/>
          </p:nvSpPr>
          <p:spPr bwMode="auto">
            <a:xfrm>
              <a:off x="2708" y="3425"/>
              <a:ext cx="9" cy="8"/>
            </a:xfrm>
            <a:custGeom>
              <a:avLst/>
              <a:gdLst>
                <a:gd name="T0" fmla="*/ 0 w 9"/>
                <a:gd name="T1" fmla="*/ 8 h 8"/>
                <a:gd name="T2" fmla="*/ 3 w 9"/>
                <a:gd name="T3" fmla="*/ 8 h 8"/>
                <a:gd name="T4" fmla="*/ 5 w 9"/>
                <a:gd name="T5" fmla="*/ 8 h 8"/>
                <a:gd name="T6" fmla="*/ 7 w 9"/>
                <a:gd name="T7" fmla="*/ 8 h 8"/>
                <a:gd name="T8" fmla="*/ 9 w 9"/>
                <a:gd name="T9" fmla="*/ 6 h 8"/>
                <a:gd name="T10" fmla="*/ 9 w 9"/>
                <a:gd name="T11" fmla="*/ 6 h 8"/>
                <a:gd name="T12" fmla="*/ 9 w 9"/>
                <a:gd name="T13" fmla="*/ 4 h 8"/>
                <a:gd name="T14" fmla="*/ 9 w 9"/>
                <a:gd name="T15" fmla="*/ 2 h 8"/>
                <a:gd name="T16" fmla="*/ 7 w 9"/>
                <a:gd name="T17" fmla="*/ 0 h 8"/>
                <a:gd name="T18" fmla="*/ 0 w 9"/>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8">
                  <a:moveTo>
                    <a:pt x="0" y="8"/>
                  </a:moveTo>
                  <a:lnTo>
                    <a:pt x="3" y="8"/>
                  </a:lnTo>
                  <a:lnTo>
                    <a:pt x="5" y="8"/>
                  </a:lnTo>
                  <a:lnTo>
                    <a:pt x="7" y="8"/>
                  </a:lnTo>
                  <a:lnTo>
                    <a:pt x="9" y="6"/>
                  </a:lnTo>
                  <a:lnTo>
                    <a:pt x="9" y="4"/>
                  </a:lnTo>
                  <a:lnTo>
                    <a:pt x="9" y="2"/>
                  </a:lnTo>
                  <a:lnTo>
                    <a:pt x="7" y="0"/>
                  </a:lnTo>
                  <a:lnTo>
                    <a:pt x="0"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799" name="Freeform 79"/>
            <p:cNvSpPr>
              <a:spLocks/>
            </p:cNvSpPr>
            <p:nvPr/>
          </p:nvSpPr>
          <p:spPr bwMode="auto">
            <a:xfrm>
              <a:off x="2451" y="2863"/>
              <a:ext cx="377" cy="554"/>
            </a:xfrm>
            <a:custGeom>
              <a:avLst/>
              <a:gdLst>
                <a:gd name="T0" fmla="*/ 4 w 377"/>
                <a:gd name="T1" fmla="*/ 16 h 554"/>
                <a:gd name="T2" fmla="*/ 17 w 377"/>
                <a:gd name="T3" fmla="*/ 49 h 554"/>
                <a:gd name="T4" fmla="*/ 29 w 377"/>
                <a:gd name="T5" fmla="*/ 83 h 554"/>
                <a:gd name="T6" fmla="*/ 44 w 377"/>
                <a:gd name="T7" fmla="*/ 118 h 554"/>
                <a:gd name="T8" fmla="*/ 57 w 377"/>
                <a:gd name="T9" fmla="*/ 155 h 554"/>
                <a:gd name="T10" fmla="*/ 71 w 377"/>
                <a:gd name="T11" fmla="*/ 189 h 554"/>
                <a:gd name="T12" fmla="*/ 84 w 377"/>
                <a:gd name="T13" fmla="*/ 226 h 554"/>
                <a:gd name="T14" fmla="*/ 96 w 377"/>
                <a:gd name="T15" fmla="*/ 263 h 554"/>
                <a:gd name="T16" fmla="*/ 111 w 377"/>
                <a:gd name="T17" fmla="*/ 297 h 554"/>
                <a:gd name="T18" fmla="*/ 121 w 377"/>
                <a:gd name="T19" fmla="*/ 332 h 554"/>
                <a:gd name="T20" fmla="*/ 134 w 377"/>
                <a:gd name="T21" fmla="*/ 366 h 554"/>
                <a:gd name="T22" fmla="*/ 144 w 377"/>
                <a:gd name="T23" fmla="*/ 399 h 554"/>
                <a:gd name="T24" fmla="*/ 155 w 377"/>
                <a:gd name="T25" fmla="*/ 432 h 554"/>
                <a:gd name="T26" fmla="*/ 163 w 377"/>
                <a:gd name="T27" fmla="*/ 462 h 554"/>
                <a:gd name="T28" fmla="*/ 170 w 377"/>
                <a:gd name="T29" fmla="*/ 491 h 554"/>
                <a:gd name="T30" fmla="*/ 176 w 377"/>
                <a:gd name="T31" fmla="*/ 517 h 554"/>
                <a:gd name="T32" fmla="*/ 182 w 377"/>
                <a:gd name="T33" fmla="*/ 531 h 554"/>
                <a:gd name="T34" fmla="*/ 191 w 377"/>
                <a:gd name="T35" fmla="*/ 535 h 554"/>
                <a:gd name="T36" fmla="*/ 201 w 377"/>
                <a:gd name="T37" fmla="*/ 538 h 554"/>
                <a:gd name="T38" fmla="*/ 211 w 377"/>
                <a:gd name="T39" fmla="*/ 540 h 554"/>
                <a:gd name="T40" fmla="*/ 224 w 377"/>
                <a:gd name="T41" fmla="*/ 542 h 554"/>
                <a:gd name="T42" fmla="*/ 234 w 377"/>
                <a:gd name="T43" fmla="*/ 544 h 554"/>
                <a:gd name="T44" fmla="*/ 245 w 377"/>
                <a:gd name="T45" fmla="*/ 544 h 554"/>
                <a:gd name="T46" fmla="*/ 255 w 377"/>
                <a:gd name="T47" fmla="*/ 544 h 554"/>
                <a:gd name="T48" fmla="*/ 268 w 377"/>
                <a:gd name="T49" fmla="*/ 548 h 554"/>
                <a:gd name="T50" fmla="*/ 285 w 377"/>
                <a:gd name="T51" fmla="*/ 552 h 554"/>
                <a:gd name="T52" fmla="*/ 299 w 377"/>
                <a:gd name="T53" fmla="*/ 554 h 554"/>
                <a:gd name="T54" fmla="*/ 316 w 377"/>
                <a:gd name="T55" fmla="*/ 554 h 554"/>
                <a:gd name="T56" fmla="*/ 331 w 377"/>
                <a:gd name="T57" fmla="*/ 552 h 554"/>
                <a:gd name="T58" fmla="*/ 345 w 377"/>
                <a:gd name="T59" fmla="*/ 550 h 554"/>
                <a:gd name="T60" fmla="*/ 360 w 377"/>
                <a:gd name="T61" fmla="*/ 548 h 554"/>
                <a:gd name="T62" fmla="*/ 370 w 377"/>
                <a:gd name="T63" fmla="*/ 544 h 554"/>
                <a:gd name="T64" fmla="*/ 368 w 377"/>
                <a:gd name="T65" fmla="*/ 509 h 554"/>
                <a:gd name="T66" fmla="*/ 356 w 377"/>
                <a:gd name="T67" fmla="*/ 442 h 554"/>
                <a:gd name="T68" fmla="*/ 345 w 377"/>
                <a:gd name="T69" fmla="*/ 375 h 554"/>
                <a:gd name="T70" fmla="*/ 335 w 377"/>
                <a:gd name="T71" fmla="*/ 307 h 554"/>
                <a:gd name="T72" fmla="*/ 327 w 377"/>
                <a:gd name="T73" fmla="*/ 238 h 554"/>
                <a:gd name="T74" fmla="*/ 318 w 377"/>
                <a:gd name="T75" fmla="*/ 173 h 554"/>
                <a:gd name="T76" fmla="*/ 310 w 377"/>
                <a:gd name="T77" fmla="*/ 106 h 554"/>
                <a:gd name="T78" fmla="*/ 299 w 377"/>
                <a:gd name="T79" fmla="*/ 43 h 554"/>
                <a:gd name="T80" fmla="*/ 285 w 377"/>
                <a:gd name="T81" fmla="*/ 10 h 554"/>
                <a:gd name="T82" fmla="*/ 266 w 377"/>
                <a:gd name="T83" fmla="*/ 10 h 554"/>
                <a:gd name="T84" fmla="*/ 247 w 377"/>
                <a:gd name="T85" fmla="*/ 10 h 554"/>
                <a:gd name="T86" fmla="*/ 230 w 377"/>
                <a:gd name="T87" fmla="*/ 8 h 554"/>
                <a:gd name="T88" fmla="*/ 211 w 377"/>
                <a:gd name="T89" fmla="*/ 8 h 554"/>
                <a:gd name="T90" fmla="*/ 193 w 377"/>
                <a:gd name="T91" fmla="*/ 6 h 554"/>
                <a:gd name="T92" fmla="*/ 174 w 377"/>
                <a:gd name="T93" fmla="*/ 6 h 554"/>
                <a:gd name="T94" fmla="*/ 155 w 377"/>
                <a:gd name="T95" fmla="*/ 6 h 554"/>
                <a:gd name="T96" fmla="*/ 138 w 377"/>
                <a:gd name="T97" fmla="*/ 4 h 554"/>
                <a:gd name="T98" fmla="*/ 119 w 377"/>
                <a:gd name="T99" fmla="*/ 4 h 554"/>
                <a:gd name="T100" fmla="*/ 101 w 377"/>
                <a:gd name="T101" fmla="*/ 4 h 554"/>
                <a:gd name="T102" fmla="*/ 82 w 377"/>
                <a:gd name="T103" fmla="*/ 2 h 554"/>
                <a:gd name="T104" fmla="*/ 63 w 377"/>
                <a:gd name="T105" fmla="*/ 2 h 554"/>
                <a:gd name="T106" fmla="*/ 46 w 377"/>
                <a:gd name="T107" fmla="*/ 0 h 554"/>
                <a:gd name="T108" fmla="*/ 27 w 377"/>
                <a:gd name="T109" fmla="*/ 0 h 554"/>
                <a:gd name="T110" fmla="*/ 8 w 377"/>
                <a:gd name="T111" fmla="*/ 0 h 55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7" h="554">
                  <a:moveTo>
                    <a:pt x="0" y="0"/>
                  </a:moveTo>
                  <a:lnTo>
                    <a:pt x="4" y="16"/>
                  </a:lnTo>
                  <a:lnTo>
                    <a:pt x="11" y="32"/>
                  </a:lnTo>
                  <a:lnTo>
                    <a:pt x="17" y="49"/>
                  </a:lnTo>
                  <a:lnTo>
                    <a:pt x="23" y="67"/>
                  </a:lnTo>
                  <a:lnTo>
                    <a:pt x="29" y="83"/>
                  </a:lnTo>
                  <a:lnTo>
                    <a:pt x="38" y="102"/>
                  </a:lnTo>
                  <a:lnTo>
                    <a:pt x="44" y="118"/>
                  </a:lnTo>
                  <a:lnTo>
                    <a:pt x="50" y="136"/>
                  </a:lnTo>
                  <a:lnTo>
                    <a:pt x="57" y="155"/>
                  </a:lnTo>
                  <a:lnTo>
                    <a:pt x="63" y="173"/>
                  </a:lnTo>
                  <a:lnTo>
                    <a:pt x="71" y="189"/>
                  </a:lnTo>
                  <a:lnTo>
                    <a:pt x="78" y="208"/>
                  </a:lnTo>
                  <a:lnTo>
                    <a:pt x="84" y="226"/>
                  </a:lnTo>
                  <a:lnTo>
                    <a:pt x="90" y="244"/>
                  </a:lnTo>
                  <a:lnTo>
                    <a:pt x="96" y="263"/>
                  </a:lnTo>
                  <a:lnTo>
                    <a:pt x="103" y="279"/>
                  </a:lnTo>
                  <a:lnTo>
                    <a:pt x="111" y="297"/>
                  </a:lnTo>
                  <a:lnTo>
                    <a:pt x="117" y="316"/>
                  </a:lnTo>
                  <a:lnTo>
                    <a:pt x="121" y="332"/>
                  </a:lnTo>
                  <a:lnTo>
                    <a:pt x="128" y="350"/>
                  </a:lnTo>
                  <a:lnTo>
                    <a:pt x="134" y="366"/>
                  </a:lnTo>
                  <a:lnTo>
                    <a:pt x="140" y="383"/>
                  </a:lnTo>
                  <a:lnTo>
                    <a:pt x="144" y="399"/>
                  </a:lnTo>
                  <a:lnTo>
                    <a:pt x="149" y="415"/>
                  </a:lnTo>
                  <a:lnTo>
                    <a:pt x="155" y="432"/>
                  </a:lnTo>
                  <a:lnTo>
                    <a:pt x="159" y="446"/>
                  </a:lnTo>
                  <a:lnTo>
                    <a:pt x="163" y="462"/>
                  </a:lnTo>
                  <a:lnTo>
                    <a:pt x="165" y="476"/>
                  </a:lnTo>
                  <a:lnTo>
                    <a:pt x="170" y="491"/>
                  </a:lnTo>
                  <a:lnTo>
                    <a:pt x="172" y="505"/>
                  </a:lnTo>
                  <a:lnTo>
                    <a:pt x="176" y="517"/>
                  </a:lnTo>
                  <a:lnTo>
                    <a:pt x="178" y="529"/>
                  </a:lnTo>
                  <a:lnTo>
                    <a:pt x="182" y="531"/>
                  </a:lnTo>
                  <a:lnTo>
                    <a:pt x="186" y="533"/>
                  </a:lnTo>
                  <a:lnTo>
                    <a:pt x="191" y="535"/>
                  </a:lnTo>
                  <a:lnTo>
                    <a:pt x="197" y="538"/>
                  </a:lnTo>
                  <a:lnTo>
                    <a:pt x="201" y="538"/>
                  </a:lnTo>
                  <a:lnTo>
                    <a:pt x="207" y="540"/>
                  </a:lnTo>
                  <a:lnTo>
                    <a:pt x="211" y="540"/>
                  </a:lnTo>
                  <a:lnTo>
                    <a:pt x="218" y="542"/>
                  </a:lnTo>
                  <a:lnTo>
                    <a:pt x="224" y="542"/>
                  </a:lnTo>
                  <a:lnTo>
                    <a:pt x="228" y="544"/>
                  </a:lnTo>
                  <a:lnTo>
                    <a:pt x="234" y="544"/>
                  </a:lnTo>
                  <a:lnTo>
                    <a:pt x="239" y="544"/>
                  </a:lnTo>
                  <a:lnTo>
                    <a:pt x="245" y="544"/>
                  </a:lnTo>
                  <a:lnTo>
                    <a:pt x="251" y="544"/>
                  </a:lnTo>
                  <a:lnTo>
                    <a:pt x="255" y="544"/>
                  </a:lnTo>
                  <a:lnTo>
                    <a:pt x="262" y="544"/>
                  </a:lnTo>
                  <a:lnTo>
                    <a:pt x="268" y="548"/>
                  </a:lnTo>
                  <a:lnTo>
                    <a:pt x="276" y="550"/>
                  </a:lnTo>
                  <a:lnTo>
                    <a:pt x="285" y="552"/>
                  </a:lnTo>
                  <a:lnTo>
                    <a:pt x="293" y="552"/>
                  </a:lnTo>
                  <a:lnTo>
                    <a:pt x="299" y="554"/>
                  </a:lnTo>
                  <a:lnTo>
                    <a:pt x="308" y="554"/>
                  </a:lnTo>
                  <a:lnTo>
                    <a:pt x="316" y="554"/>
                  </a:lnTo>
                  <a:lnTo>
                    <a:pt x="324" y="554"/>
                  </a:lnTo>
                  <a:lnTo>
                    <a:pt x="331" y="552"/>
                  </a:lnTo>
                  <a:lnTo>
                    <a:pt x="339" y="552"/>
                  </a:lnTo>
                  <a:lnTo>
                    <a:pt x="345" y="550"/>
                  </a:lnTo>
                  <a:lnTo>
                    <a:pt x="354" y="548"/>
                  </a:lnTo>
                  <a:lnTo>
                    <a:pt x="360" y="548"/>
                  </a:lnTo>
                  <a:lnTo>
                    <a:pt x="366" y="546"/>
                  </a:lnTo>
                  <a:lnTo>
                    <a:pt x="370" y="544"/>
                  </a:lnTo>
                  <a:lnTo>
                    <a:pt x="377" y="542"/>
                  </a:lnTo>
                  <a:lnTo>
                    <a:pt x="368" y="509"/>
                  </a:lnTo>
                  <a:lnTo>
                    <a:pt x="362" y="476"/>
                  </a:lnTo>
                  <a:lnTo>
                    <a:pt x="356" y="442"/>
                  </a:lnTo>
                  <a:lnTo>
                    <a:pt x="350" y="409"/>
                  </a:lnTo>
                  <a:lnTo>
                    <a:pt x="345" y="375"/>
                  </a:lnTo>
                  <a:lnTo>
                    <a:pt x="339" y="340"/>
                  </a:lnTo>
                  <a:lnTo>
                    <a:pt x="335" y="307"/>
                  </a:lnTo>
                  <a:lnTo>
                    <a:pt x="331" y="273"/>
                  </a:lnTo>
                  <a:lnTo>
                    <a:pt x="327" y="238"/>
                  </a:lnTo>
                  <a:lnTo>
                    <a:pt x="322" y="206"/>
                  </a:lnTo>
                  <a:lnTo>
                    <a:pt x="318" y="173"/>
                  </a:lnTo>
                  <a:lnTo>
                    <a:pt x="314" y="138"/>
                  </a:lnTo>
                  <a:lnTo>
                    <a:pt x="310" y="106"/>
                  </a:lnTo>
                  <a:lnTo>
                    <a:pt x="303" y="75"/>
                  </a:lnTo>
                  <a:lnTo>
                    <a:pt x="299" y="43"/>
                  </a:lnTo>
                  <a:lnTo>
                    <a:pt x="293" y="10"/>
                  </a:lnTo>
                  <a:lnTo>
                    <a:pt x="285" y="10"/>
                  </a:lnTo>
                  <a:lnTo>
                    <a:pt x="276" y="10"/>
                  </a:lnTo>
                  <a:lnTo>
                    <a:pt x="266" y="10"/>
                  </a:lnTo>
                  <a:lnTo>
                    <a:pt x="257" y="10"/>
                  </a:lnTo>
                  <a:lnTo>
                    <a:pt x="247" y="10"/>
                  </a:lnTo>
                  <a:lnTo>
                    <a:pt x="239" y="8"/>
                  </a:lnTo>
                  <a:lnTo>
                    <a:pt x="230" y="8"/>
                  </a:lnTo>
                  <a:lnTo>
                    <a:pt x="220" y="8"/>
                  </a:lnTo>
                  <a:lnTo>
                    <a:pt x="211" y="8"/>
                  </a:lnTo>
                  <a:lnTo>
                    <a:pt x="201" y="8"/>
                  </a:lnTo>
                  <a:lnTo>
                    <a:pt x="193" y="6"/>
                  </a:lnTo>
                  <a:lnTo>
                    <a:pt x="184" y="6"/>
                  </a:lnTo>
                  <a:lnTo>
                    <a:pt x="174" y="6"/>
                  </a:lnTo>
                  <a:lnTo>
                    <a:pt x="165" y="6"/>
                  </a:lnTo>
                  <a:lnTo>
                    <a:pt x="155" y="6"/>
                  </a:lnTo>
                  <a:lnTo>
                    <a:pt x="147" y="4"/>
                  </a:lnTo>
                  <a:lnTo>
                    <a:pt x="138" y="4"/>
                  </a:lnTo>
                  <a:lnTo>
                    <a:pt x="128" y="4"/>
                  </a:lnTo>
                  <a:lnTo>
                    <a:pt x="119" y="4"/>
                  </a:lnTo>
                  <a:lnTo>
                    <a:pt x="109" y="4"/>
                  </a:lnTo>
                  <a:lnTo>
                    <a:pt x="101" y="4"/>
                  </a:lnTo>
                  <a:lnTo>
                    <a:pt x="92" y="2"/>
                  </a:lnTo>
                  <a:lnTo>
                    <a:pt x="82" y="2"/>
                  </a:lnTo>
                  <a:lnTo>
                    <a:pt x="73" y="2"/>
                  </a:lnTo>
                  <a:lnTo>
                    <a:pt x="63" y="2"/>
                  </a:lnTo>
                  <a:lnTo>
                    <a:pt x="55" y="2"/>
                  </a:lnTo>
                  <a:lnTo>
                    <a:pt x="46" y="0"/>
                  </a:lnTo>
                  <a:lnTo>
                    <a:pt x="36" y="0"/>
                  </a:lnTo>
                  <a:lnTo>
                    <a:pt x="27" y="0"/>
                  </a:lnTo>
                  <a:lnTo>
                    <a:pt x="17" y="0"/>
                  </a:lnTo>
                  <a:lnTo>
                    <a:pt x="8" y="0"/>
                  </a:lnTo>
                  <a:lnTo>
                    <a:pt x="0" y="0"/>
                  </a:ln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0" name="Freeform 80"/>
            <p:cNvSpPr>
              <a:spLocks/>
            </p:cNvSpPr>
            <p:nvPr/>
          </p:nvSpPr>
          <p:spPr bwMode="auto">
            <a:xfrm>
              <a:off x="2445" y="2861"/>
              <a:ext cx="188" cy="535"/>
            </a:xfrm>
            <a:custGeom>
              <a:avLst/>
              <a:gdLst>
                <a:gd name="T0" fmla="*/ 188 w 188"/>
                <a:gd name="T1" fmla="*/ 531 h 535"/>
                <a:gd name="T2" fmla="*/ 184 w 188"/>
                <a:gd name="T3" fmla="*/ 505 h 535"/>
                <a:gd name="T4" fmla="*/ 178 w 188"/>
                <a:gd name="T5" fmla="*/ 476 h 535"/>
                <a:gd name="T6" fmla="*/ 169 w 188"/>
                <a:gd name="T7" fmla="*/ 448 h 535"/>
                <a:gd name="T8" fmla="*/ 161 w 188"/>
                <a:gd name="T9" fmla="*/ 415 h 535"/>
                <a:gd name="T10" fmla="*/ 150 w 188"/>
                <a:gd name="T11" fmla="*/ 383 h 535"/>
                <a:gd name="T12" fmla="*/ 138 w 188"/>
                <a:gd name="T13" fmla="*/ 350 h 535"/>
                <a:gd name="T14" fmla="*/ 127 w 188"/>
                <a:gd name="T15" fmla="*/ 315 h 535"/>
                <a:gd name="T16" fmla="*/ 115 w 188"/>
                <a:gd name="T17" fmla="*/ 281 h 535"/>
                <a:gd name="T18" fmla="*/ 100 w 188"/>
                <a:gd name="T19" fmla="*/ 244 h 535"/>
                <a:gd name="T20" fmla="*/ 88 w 188"/>
                <a:gd name="T21" fmla="*/ 208 h 535"/>
                <a:gd name="T22" fmla="*/ 73 w 188"/>
                <a:gd name="T23" fmla="*/ 173 h 535"/>
                <a:gd name="T24" fmla="*/ 61 w 188"/>
                <a:gd name="T25" fmla="*/ 136 h 535"/>
                <a:gd name="T26" fmla="*/ 48 w 188"/>
                <a:gd name="T27" fmla="*/ 102 h 535"/>
                <a:gd name="T28" fmla="*/ 33 w 188"/>
                <a:gd name="T29" fmla="*/ 67 h 535"/>
                <a:gd name="T30" fmla="*/ 21 w 188"/>
                <a:gd name="T31" fmla="*/ 32 h 535"/>
                <a:gd name="T32" fmla="*/ 10 w 188"/>
                <a:gd name="T33" fmla="*/ 0 h 535"/>
                <a:gd name="T34" fmla="*/ 6 w 188"/>
                <a:gd name="T35" fmla="*/ 18 h 535"/>
                <a:gd name="T36" fmla="*/ 19 w 188"/>
                <a:gd name="T37" fmla="*/ 53 h 535"/>
                <a:gd name="T38" fmla="*/ 31 w 188"/>
                <a:gd name="T39" fmla="*/ 87 h 535"/>
                <a:gd name="T40" fmla="*/ 46 w 188"/>
                <a:gd name="T41" fmla="*/ 122 h 535"/>
                <a:gd name="T42" fmla="*/ 58 w 188"/>
                <a:gd name="T43" fmla="*/ 159 h 535"/>
                <a:gd name="T44" fmla="*/ 73 w 188"/>
                <a:gd name="T45" fmla="*/ 193 h 535"/>
                <a:gd name="T46" fmla="*/ 86 w 188"/>
                <a:gd name="T47" fmla="*/ 230 h 535"/>
                <a:gd name="T48" fmla="*/ 98 w 188"/>
                <a:gd name="T49" fmla="*/ 265 h 535"/>
                <a:gd name="T50" fmla="*/ 113 w 188"/>
                <a:gd name="T51" fmla="*/ 301 h 535"/>
                <a:gd name="T52" fmla="*/ 123 w 188"/>
                <a:gd name="T53" fmla="*/ 336 h 535"/>
                <a:gd name="T54" fmla="*/ 136 w 188"/>
                <a:gd name="T55" fmla="*/ 368 h 535"/>
                <a:gd name="T56" fmla="*/ 146 w 188"/>
                <a:gd name="T57" fmla="*/ 403 h 535"/>
                <a:gd name="T58" fmla="*/ 155 w 188"/>
                <a:gd name="T59" fmla="*/ 434 h 535"/>
                <a:gd name="T60" fmla="*/ 163 w 188"/>
                <a:gd name="T61" fmla="*/ 464 h 535"/>
                <a:gd name="T62" fmla="*/ 171 w 188"/>
                <a:gd name="T63" fmla="*/ 493 h 535"/>
                <a:gd name="T64" fmla="*/ 176 w 188"/>
                <a:gd name="T65" fmla="*/ 519 h 535"/>
                <a:gd name="T66" fmla="*/ 182 w 188"/>
                <a:gd name="T67" fmla="*/ 535 h 5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8" h="535">
                  <a:moveTo>
                    <a:pt x="184" y="527"/>
                  </a:moveTo>
                  <a:lnTo>
                    <a:pt x="188" y="531"/>
                  </a:lnTo>
                  <a:lnTo>
                    <a:pt x="186" y="519"/>
                  </a:lnTo>
                  <a:lnTo>
                    <a:pt x="184" y="505"/>
                  </a:lnTo>
                  <a:lnTo>
                    <a:pt x="180" y="491"/>
                  </a:lnTo>
                  <a:lnTo>
                    <a:pt x="178" y="476"/>
                  </a:lnTo>
                  <a:lnTo>
                    <a:pt x="173" y="462"/>
                  </a:lnTo>
                  <a:lnTo>
                    <a:pt x="169" y="448"/>
                  </a:lnTo>
                  <a:lnTo>
                    <a:pt x="165" y="432"/>
                  </a:lnTo>
                  <a:lnTo>
                    <a:pt x="161" y="415"/>
                  </a:lnTo>
                  <a:lnTo>
                    <a:pt x="155" y="399"/>
                  </a:lnTo>
                  <a:lnTo>
                    <a:pt x="150" y="383"/>
                  </a:lnTo>
                  <a:lnTo>
                    <a:pt x="144" y="366"/>
                  </a:lnTo>
                  <a:lnTo>
                    <a:pt x="138" y="350"/>
                  </a:lnTo>
                  <a:lnTo>
                    <a:pt x="134" y="332"/>
                  </a:lnTo>
                  <a:lnTo>
                    <a:pt x="127" y="315"/>
                  </a:lnTo>
                  <a:lnTo>
                    <a:pt x="121" y="297"/>
                  </a:lnTo>
                  <a:lnTo>
                    <a:pt x="115" y="281"/>
                  </a:lnTo>
                  <a:lnTo>
                    <a:pt x="107" y="263"/>
                  </a:lnTo>
                  <a:lnTo>
                    <a:pt x="100" y="244"/>
                  </a:lnTo>
                  <a:lnTo>
                    <a:pt x="94" y="226"/>
                  </a:lnTo>
                  <a:lnTo>
                    <a:pt x="88" y="208"/>
                  </a:lnTo>
                  <a:lnTo>
                    <a:pt x="81" y="191"/>
                  </a:lnTo>
                  <a:lnTo>
                    <a:pt x="73" y="173"/>
                  </a:lnTo>
                  <a:lnTo>
                    <a:pt x="67" y="155"/>
                  </a:lnTo>
                  <a:lnTo>
                    <a:pt x="61" y="136"/>
                  </a:lnTo>
                  <a:lnTo>
                    <a:pt x="54" y="120"/>
                  </a:lnTo>
                  <a:lnTo>
                    <a:pt x="48" y="102"/>
                  </a:lnTo>
                  <a:lnTo>
                    <a:pt x="40" y="83"/>
                  </a:lnTo>
                  <a:lnTo>
                    <a:pt x="33" y="67"/>
                  </a:lnTo>
                  <a:lnTo>
                    <a:pt x="27" y="49"/>
                  </a:lnTo>
                  <a:lnTo>
                    <a:pt x="21" y="32"/>
                  </a:lnTo>
                  <a:lnTo>
                    <a:pt x="14" y="16"/>
                  </a:lnTo>
                  <a:lnTo>
                    <a:pt x="10" y="0"/>
                  </a:lnTo>
                  <a:lnTo>
                    <a:pt x="0" y="2"/>
                  </a:lnTo>
                  <a:lnTo>
                    <a:pt x="6" y="18"/>
                  </a:lnTo>
                  <a:lnTo>
                    <a:pt x="12" y="34"/>
                  </a:lnTo>
                  <a:lnTo>
                    <a:pt x="19" y="53"/>
                  </a:lnTo>
                  <a:lnTo>
                    <a:pt x="25" y="69"/>
                  </a:lnTo>
                  <a:lnTo>
                    <a:pt x="31" y="87"/>
                  </a:lnTo>
                  <a:lnTo>
                    <a:pt x="38" y="104"/>
                  </a:lnTo>
                  <a:lnTo>
                    <a:pt x="46" y="122"/>
                  </a:lnTo>
                  <a:lnTo>
                    <a:pt x="52" y="140"/>
                  </a:lnTo>
                  <a:lnTo>
                    <a:pt x="58" y="159"/>
                  </a:lnTo>
                  <a:lnTo>
                    <a:pt x="65" y="175"/>
                  </a:lnTo>
                  <a:lnTo>
                    <a:pt x="73" y="193"/>
                  </a:lnTo>
                  <a:lnTo>
                    <a:pt x="79" y="212"/>
                  </a:lnTo>
                  <a:lnTo>
                    <a:pt x="86" y="230"/>
                  </a:lnTo>
                  <a:lnTo>
                    <a:pt x="92" y="248"/>
                  </a:lnTo>
                  <a:lnTo>
                    <a:pt x="98" y="265"/>
                  </a:lnTo>
                  <a:lnTo>
                    <a:pt x="104" y="283"/>
                  </a:lnTo>
                  <a:lnTo>
                    <a:pt x="113" y="301"/>
                  </a:lnTo>
                  <a:lnTo>
                    <a:pt x="117" y="318"/>
                  </a:lnTo>
                  <a:lnTo>
                    <a:pt x="123" y="336"/>
                  </a:lnTo>
                  <a:lnTo>
                    <a:pt x="130" y="352"/>
                  </a:lnTo>
                  <a:lnTo>
                    <a:pt x="136" y="368"/>
                  </a:lnTo>
                  <a:lnTo>
                    <a:pt x="140" y="387"/>
                  </a:lnTo>
                  <a:lnTo>
                    <a:pt x="146" y="403"/>
                  </a:lnTo>
                  <a:lnTo>
                    <a:pt x="150" y="417"/>
                  </a:lnTo>
                  <a:lnTo>
                    <a:pt x="155" y="434"/>
                  </a:lnTo>
                  <a:lnTo>
                    <a:pt x="161" y="450"/>
                  </a:lnTo>
                  <a:lnTo>
                    <a:pt x="163" y="464"/>
                  </a:lnTo>
                  <a:lnTo>
                    <a:pt x="167" y="478"/>
                  </a:lnTo>
                  <a:lnTo>
                    <a:pt x="171" y="493"/>
                  </a:lnTo>
                  <a:lnTo>
                    <a:pt x="173" y="507"/>
                  </a:lnTo>
                  <a:lnTo>
                    <a:pt x="176" y="519"/>
                  </a:lnTo>
                  <a:lnTo>
                    <a:pt x="178" y="533"/>
                  </a:lnTo>
                  <a:lnTo>
                    <a:pt x="182" y="535"/>
                  </a:lnTo>
                  <a:lnTo>
                    <a:pt x="184" y="52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1" name="Freeform 81"/>
            <p:cNvSpPr>
              <a:spLocks/>
            </p:cNvSpPr>
            <p:nvPr/>
          </p:nvSpPr>
          <p:spPr bwMode="auto">
            <a:xfrm>
              <a:off x="2627" y="3388"/>
              <a:ext cx="88" cy="25"/>
            </a:xfrm>
            <a:custGeom>
              <a:avLst/>
              <a:gdLst>
                <a:gd name="T0" fmla="*/ 88 w 88"/>
                <a:gd name="T1" fmla="*/ 15 h 25"/>
                <a:gd name="T2" fmla="*/ 86 w 88"/>
                <a:gd name="T3" fmla="*/ 15 h 25"/>
                <a:gd name="T4" fmla="*/ 79 w 88"/>
                <a:gd name="T5" fmla="*/ 15 h 25"/>
                <a:gd name="T6" fmla="*/ 75 w 88"/>
                <a:gd name="T7" fmla="*/ 15 h 25"/>
                <a:gd name="T8" fmla="*/ 69 w 88"/>
                <a:gd name="T9" fmla="*/ 15 h 25"/>
                <a:gd name="T10" fmla="*/ 65 w 88"/>
                <a:gd name="T11" fmla="*/ 15 h 25"/>
                <a:gd name="T12" fmla="*/ 58 w 88"/>
                <a:gd name="T13" fmla="*/ 15 h 25"/>
                <a:gd name="T14" fmla="*/ 52 w 88"/>
                <a:gd name="T15" fmla="*/ 15 h 25"/>
                <a:gd name="T16" fmla="*/ 48 w 88"/>
                <a:gd name="T17" fmla="*/ 13 h 25"/>
                <a:gd name="T18" fmla="*/ 42 w 88"/>
                <a:gd name="T19" fmla="*/ 13 h 25"/>
                <a:gd name="T20" fmla="*/ 38 w 88"/>
                <a:gd name="T21" fmla="*/ 10 h 25"/>
                <a:gd name="T22" fmla="*/ 31 w 88"/>
                <a:gd name="T23" fmla="*/ 10 h 25"/>
                <a:gd name="T24" fmla="*/ 27 w 88"/>
                <a:gd name="T25" fmla="*/ 8 h 25"/>
                <a:gd name="T26" fmla="*/ 23 w 88"/>
                <a:gd name="T27" fmla="*/ 6 h 25"/>
                <a:gd name="T28" fmla="*/ 17 w 88"/>
                <a:gd name="T29" fmla="*/ 6 h 25"/>
                <a:gd name="T30" fmla="*/ 12 w 88"/>
                <a:gd name="T31" fmla="*/ 4 h 25"/>
                <a:gd name="T32" fmla="*/ 8 w 88"/>
                <a:gd name="T33" fmla="*/ 2 h 25"/>
                <a:gd name="T34" fmla="*/ 2 w 88"/>
                <a:gd name="T35" fmla="*/ 0 h 25"/>
                <a:gd name="T36" fmla="*/ 0 w 88"/>
                <a:gd name="T37" fmla="*/ 8 h 25"/>
                <a:gd name="T38" fmla="*/ 4 w 88"/>
                <a:gd name="T39" fmla="*/ 10 h 25"/>
                <a:gd name="T40" fmla="*/ 10 w 88"/>
                <a:gd name="T41" fmla="*/ 13 h 25"/>
                <a:gd name="T42" fmla="*/ 15 w 88"/>
                <a:gd name="T43" fmla="*/ 15 h 25"/>
                <a:gd name="T44" fmla="*/ 19 w 88"/>
                <a:gd name="T45" fmla="*/ 17 h 25"/>
                <a:gd name="T46" fmla="*/ 25 w 88"/>
                <a:gd name="T47" fmla="*/ 19 h 25"/>
                <a:gd name="T48" fmla="*/ 29 w 88"/>
                <a:gd name="T49" fmla="*/ 19 h 25"/>
                <a:gd name="T50" fmla="*/ 35 w 88"/>
                <a:gd name="T51" fmla="*/ 21 h 25"/>
                <a:gd name="T52" fmla="*/ 42 w 88"/>
                <a:gd name="T53" fmla="*/ 21 h 25"/>
                <a:gd name="T54" fmla="*/ 46 w 88"/>
                <a:gd name="T55" fmla="*/ 23 h 25"/>
                <a:gd name="T56" fmla="*/ 52 w 88"/>
                <a:gd name="T57" fmla="*/ 23 h 25"/>
                <a:gd name="T58" fmla="*/ 58 w 88"/>
                <a:gd name="T59" fmla="*/ 23 h 25"/>
                <a:gd name="T60" fmla="*/ 63 w 88"/>
                <a:gd name="T61" fmla="*/ 23 h 25"/>
                <a:gd name="T62" fmla="*/ 69 w 88"/>
                <a:gd name="T63" fmla="*/ 23 h 25"/>
                <a:gd name="T64" fmla="*/ 75 w 88"/>
                <a:gd name="T65" fmla="*/ 25 h 25"/>
                <a:gd name="T66" fmla="*/ 79 w 88"/>
                <a:gd name="T67" fmla="*/ 23 h 25"/>
                <a:gd name="T68" fmla="*/ 86 w 88"/>
                <a:gd name="T69" fmla="*/ 23 h 25"/>
                <a:gd name="T70" fmla="*/ 84 w 88"/>
                <a:gd name="T71" fmla="*/ 23 h 25"/>
                <a:gd name="T72" fmla="*/ 88 w 88"/>
                <a:gd name="T73" fmla="*/ 15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 h="25">
                  <a:moveTo>
                    <a:pt x="88" y="15"/>
                  </a:moveTo>
                  <a:lnTo>
                    <a:pt x="86" y="15"/>
                  </a:lnTo>
                  <a:lnTo>
                    <a:pt x="79" y="15"/>
                  </a:lnTo>
                  <a:lnTo>
                    <a:pt x="75" y="15"/>
                  </a:lnTo>
                  <a:lnTo>
                    <a:pt x="69" y="15"/>
                  </a:lnTo>
                  <a:lnTo>
                    <a:pt x="65" y="15"/>
                  </a:lnTo>
                  <a:lnTo>
                    <a:pt x="58" y="15"/>
                  </a:lnTo>
                  <a:lnTo>
                    <a:pt x="52" y="15"/>
                  </a:lnTo>
                  <a:lnTo>
                    <a:pt x="48" y="13"/>
                  </a:lnTo>
                  <a:lnTo>
                    <a:pt x="42" y="13"/>
                  </a:lnTo>
                  <a:lnTo>
                    <a:pt x="38" y="10"/>
                  </a:lnTo>
                  <a:lnTo>
                    <a:pt x="31" y="10"/>
                  </a:lnTo>
                  <a:lnTo>
                    <a:pt x="27" y="8"/>
                  </a:lnTo>
                  <a:lnTo>
                    <a:pt x="23" y="6"/>
                  </a:lnTo>
                  <a:lnTo>
                    <a:pt x="17" y="6"/>
                  </a:lnTo>
                  <a:lnTo>
                    <a:pt x="12" y="4"/>
                  </a:lnTo>
                  <a:lnTo>
                    <a:pt x="8" y="2"/>
                  </a:lnTo>
                  <a:lnTo>
                    <a:pt x="2" y="0"/>
                  </a:lnTo>
                  <a:lnTo>
                    <a:pt x="0" y="8"/>
                  </a:lnTo>
                  <a:lnTo>
                    <a:pt x="4" y="10"/>
                  </a:lnTo>
                  <a:lnTo>
                    <a:pt x="10" y="13"/>
                  </a:lnTo>
                  <a:lnTo>
                    <a:pt x="15" y="15"/>
                  </a:lnTo>
                  <a:lnTo>
                    <a:pt x="19" y="17"/>
                  </a:lnTo>
                  <a:lnTo>
                    <a:pt x="25" y="19"/>
                  </a:lnTo>
                  <a:lnTo>
                    <a:pt x="29" y="19"/>
                  </a:lnTo>
                  <a:lnTo>
                    <a:pt x="35" y="21"/>
                  </a:lnTo>
                  <a:lnTo>
                    <a:pt x="42" y="21"/>
                  </a:lnTo>
                  <a:lnTo>
                    <a:pt x="46" y="23"/>
                  </a:lnTo>
                  <a:lnTo>
                    <a:pt x="52" y="23"/>
                  </a:lnTo>
                  <a:lnTo>
                    <a:pt x="58" y="23"/>
                  </a:lnTo>
                  <a:lnTo>
                    <a:pt x="63" y="23"/>
                  </a:lnTo>
                  <a:lnTo>
                    <a:pt x="69" y="23"/>
                  </a:lnTo>
                  <a:lnTo>
                    <a:pt x="75" y="25"/>
                  </a:lnTo>
                  <a:lnTo>
                    <a:pt x="79" y="23"/>
                  </a:lnTo>
                  <a:lnTo>
                    <a:pt x="86" y="23"/>
                  </a:lnTo>
                  <a:lnTo>
                    <a:pt x="84" y="23"/>
                  </a:lnTo>
                  <a:lnTo>
                    <a:pt x="88" y="15"/>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2" name="Freeform 82"/>
            <p:cNvSpPr>
              <a:spLocks/>
            </p:cNvSpPr>
            <p:nvPr/>
          </p:nvSpPr>
          <p:spPr bwMode="auto">
            <a:xfrm>
              <a:off x="2711" y="3401"/>
              <a:ext cx="121" cy="20"/>
            </a:xfrm>
            <a:custGeom>
              <a:avLst/>
              <a:gdLst>
                <a:gd name="T0" fmla="*/ 110 w 121"/>
                <a:gd name="T1" fmla="*/ 6 h 20"/>
                <a:gd name="T2" fmla="*/ 115 w 121"/>
                <a:gd name="T3" fmla="*/ 0 h 20"/>
                <a:gd name="T4" fmla="*/ 108 w 121"/>
                <a:gd name="T5" fmla="*/ 2 h 20"/>
                <a:gd name="T6" fmla="*/ 104 w 121"/>
                <a:gd name="T7" fmla="*/ 4 h 20"/>
                <a:gd name="T8" fmla="*/ 98 w 121"/>
                <a:gd name="T9" fmla="*/ 4 h 20"/>
                <a:gd name="T10" fmla="*/ 92 w 121"/>
                <a:gd name="T11" fmla="*/ 6 h 20"/>
                <a:gd name="T12" fmla="*/ 85 w 121"/>
                <a:gd name="T13" fmla="*/ 8 h 20"/>
                <a:gd name="T14" fmla="*/ 79 w 121"/>
                <a:gd name="T15" fmla="*/ 8 h 20"/>
                <a:gd name="T16" fmla="*/ 71 w 121"/>
                <a:gd name="T17" fmla="*/ 10 h 20"/>
                <a:gd name="T18" fmla="*/ 64 w 121"/>
                <a:gd name="T19" fmla="*/ 10 h 20"/>
                <a:gd name="T20" fmla="*/ 56 w 121"/>
                <a:gd name="T21" fmla="*/ 12 h 20"/>
                <a:gd name="T22" fmla="*/ 48 w 121"/>
                <a:gd name="T23" fmla="*/ 12 h 20"/>
                <a:gd name="T24" fmla="*/ 39 w 121"/>
                <a:gd name="T25" fmla="*/ 12 h 20"/>
                <a:gd name="T26" fmla="*/ 33 w 121"/>
                <a:gd name="T27" fmla="*/ 10 h 20"/>
                <a:gd name="T28" fmla="*/ 25 w 121"/>
                <a:gd name="T29" fmla="*/ 10 h 20"/>
                <a:gd name="T30" fmla="*/ 18 w 121"/>
                <a:gd name="T31" fmla="*/ 8 h 20"/>
                <a:gd name="T32" fmla="*/ 10 w 121"/>
                <a:gd name="T33" fmla="*/ 6 h 20"/>
                <a:gd name="T34" fmla="*/ 4 w 121"/>
                <a:gd name="T35" fmla="*/ 2 h 20"/>
                <a:gd name="T36" fmla="*/ 0 w 121"/>
                <a:gd name="T37" fmla="*/ 10 h 20"/>
                <a:gd name="T38" fmla="*/ 8 w 121"/>
                <a:gd name="T39" fmla="*/ 14 h 20"/>
                <a:gd name="T40" fmla="*/ 14 w 121"/>
                <a:gd name="T41" fmla="*/ 16 h 20"/>
                <a:gd name="T42" fmla="*/ 23 w 121"/>
                <a:gd name="T43" fmla="*/ 18 h 20"/>
                <a:gd name="T44" fmla="*/ 31 w 121"/>
                <a:gd name="T45" fmla="*/ 18 h 20"/>
                <a:gd name="T46" fmla="*/ 39 w 121"/>
                <a:gd name="T47" fmla="*/ 20 h 20"/>
                <a:gd name="T48" fmla="*/ 48 w 121"/>
                <a:gd name="T49" fmla="*/ 20 h 20"/>
                <a:gd name="T50" fmla="*/ 56 w 121"/>
                <a:gd name="T51" fmla="*/ 20 h 20"/>
                <a:gd name="T52" fmla="*/ 64 w 121"/>
                <a:gd name="T53" fmla="*/ 20 h 20"/>
                <a:gd name="T54" fmla="*/ 73 w 121"/>
                <a:gd name="T55" fmla="*/ 18 h 20"/>
                <a:gd name="T56" fmla="*/ 79 w 121"/>
                <a:gd name="T57" fmla="*/ 18 h 20"/>
                <a:gd name="T58" fmla="*/ 87 w 121"/>
                <a:gd name="T59" fmla="*/ 16 h 20"/>
                <a:gd name="T60" fmla="*/ 94 w 121"/>
                <a:gd name="T61" fmla="*/ 16 h 20"/>
                <a:gd name="T62" fmla="*/ 100 w 121"/>
                <a:gd name="T63" fmla="*/ 14 h 20"/>
                <a:gd name="T64" fmla="*/ 106 w 121"/>
                <a:gd name="T65" fmla="*/ 12 h 20"/>
                <a:gd name="T66" fmla="*/ 113 w 121"/>
                <a:gd name="T67" fmla="*/ 10 h 20"/>
                <a:gd name="T68" fmla="*/ 117 w 121"/>
                <a:gd name="T69" fmla="*/ 8 h 20"/>
                <a:gd name="T70" fmla="*/ 121 w 121"/>
                <a:gd name="T71" fmla="*/ 4 h 20"/>
                <a:gd name="T72" fmla="*/ 110 w 121"/>
                <a:gd name="T73" fmla="*/ 6 h 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1" h="20">
                  <a:moveTo>
                    <a:pt x="110" y="6"/>
                  </a:moveTo>
                  <a:lnTo>
                    <a:pt x="115" y="0"/>
                  </a:lnTo>
                  <a:lnTo>
                    <a:pt x="108" y="2"/>
                  </a:lnTo>
                  <a:lnTo>
                    <a:pt x="104" y="4"/>
                  </a:lnTo>
                  <a:lnTo>
                    <a:pt x="98" y="4"/>
                  </a:lnTo>
                  <a:lnTo>
                    <a:pt x="92" y="6"/>
                  </a:lnTo>
                  <a:lnTo>
                    <a:pt x="85" y="8"/>
                  </a:lnTo>
                  <a:lnTo>
                    <a:pt x="79" y="8"/>
                  </a:lnTo>
                  <a:lnTo>
                    <a:pt x="71" y="10"/>
                  </a:lnTo>
                  <a:lnTo>
                    <a:pt x="64" y="10"/>
                  </a:lnTo>
                  <a:lnTo>
                    <a:pt x="56" y="12"/>
                  </a:lnTo>
                  <a:lnTo>
                    <a:pt x="48" y="12"/>
                  </a:lnTo>
                  <a:lnTo>
                    <a:pt x="39" y="12"/>
                  </a:lnTo>
                  <a:lnTo>
                    <a:pt x="33" y="10"/>
                  </a:lnTo>
                  <a:lnTo>
                    <a:pt x="25" y="10"/>
                  </a:lnTo>
                  <a:lnTo>
                    <a:pt x="18" y="8"/>
                  </a:lnTo>
                  <a:lnTo>
                    <a:pt x="10" y="6"/>
                  </a:lnTo>
                  <a:lnTo>
                    <a:pt x="4" y="2"/>
                  </a:lnTo>
                  <a:lnTo>
                    <a:pt x="0" y="10"/>
                  </a:lnTo>
                  <a:lnTo>
                    <a:pt x="8" y="14"/>
                  </a:lnTo>
                  <a:lnTo>
                    <a:pt x="14" y="16"/>
                  </a:lnTo>
                  <a:lnTo>
                    <a:pt x="23" y="18"/>
                  </a:lnTo>
                  <a:lnTo>
                    <a:pt x="31" y="18"/>
                  </a:lnTo>
                  <a:lnTo>
                    <a:pt x="39" y="20"/>
                  </a:lnTo>
                  <a:lnTo>
                    <a:pt x="48" y="20"/>
                  </a:lnTo>
                  <a:lnTo>
                    <a:pt x="56" y="20"/>
                  </a:lnTo>
                  <a:lnTo>
                    <a:pt x="64" y="20"/>
                  </a:lnTo>
                  <a:lnTo>
                    <a:pt x="73" y="18"/>
                  </a:lnTo>
                  <a:lnTo>
                    <a:pt x="79" y="18"/>
                  </a:lnTo>
                  <a:lnTo>
                    <a:pt x="87" y="16"/>
                  </a:lnTo>
                  <a:lnTo>
                    <a:pt x="94" y="16"/>
                  </a:lnTo>
                  <a:lnTo>
                    <a:pt x="100" y="14"/>
                  </a:lnTo>
                  <a:lnTo>
                    <a:pt x="106" y="12"/>
                  </a:lnTo>
                  <a:lnTo>
                    <a:pt x="113" y="10"/>
                  </a:lnTo>
                  <a:lnTo>
                    <a:pt x="117" y="8"/>
                  </a:lnTo>
                  <a:lnTo>
                    <a:pt x="121" y="4"/>
                  </a:lnTo>
                  <a:lnTo>
                    <a:pt x="110"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3" name="Freeform 83"/>
            <p:cNvSpPr>
              <a:spLocks/>
            </p:cNvSpPr>
            <p:nvPr/>
          </p:nvSpPr>
          <p:spPr bwMode="auto">
            <a:xfrm>
              <a:off x="2740" y="2869"/>
              <a:ext cx="92" cy="538"/>
            </a:xfrm>
            <a:custGeom>
              <a:avLst/>
              <a:gdLst>
                <a:gd name="T0" fmla="*/ 0 w 92"/>
                <a:gd name="T1" fmla="*/ 6 h 538"/>
                <a:gd name="T2" fmla="*/ 6 w 92"/>
                <a:gd name="T3" fmla="*/ 37 h 538"/>
                <a:gd name="T4" fmla="*/ 10 w 92"/>
                <a:gd name="T5" fmla="*/ 69 h 538"/>
                <a:gd name="T6" fmla="*/ 17 w 92"/>
                <a:gd name="T7" fmla="*/ 102 h 538"/>
                <a:gd name="T8" fmla="*/ 21 w 92"/>
                <a:gd name="T9" fmla="*/ 134 h 538"/>
                <a:gd name="T10" fmla="*/ 25 w 92"/>
                <a:gd name="T11" fmla="*/ 167 h 538"/>
                <a:gd name="T12" fmla="*/ 29 w 92"/>
                <a:gd name="T13" fmla="*/ 200 h 538"/>
                <a:gd name="T14" fmla="*/ 33 w 92"/>
                <a:gd name="T15" fmla="*/ 234 h 538"/>
                <a:gd name="T16" fmla="*/ 38 w 92"/>
                <a:gd name="T17" fmla="*/ 267 h 538"/>
                <a:gd name="T18" fmla="*/ 42 w 92"/>
                <a:gd name="T19" fmla="*/ 301 h 538"/>
                <a:gd name="T20" fmla="*/ 46 w 92"/>
                <a:gd name="T21" fmla="*/ 336 h 538"/>
                <a:gd name="T22" fmla="*/ 52 w 92"/>
                <a:gd name="T23" fmla="*/ 369 h 538"/>
                <a:gd name="T24" fmla="*/ 56 w 92"/>
                <a:gd name="T25" fmla="*/ 403 h 538"/>
                <a:gd name="T26" fmla="*/ 63 w 92"/>
                <a:gd name="T27" fmla="*/ 436 h 538"/>
                <a:gd name="T28" fmla="*/ 69 w 92"/>
                <a:gd name="T29" fmla="*/ 470 h 538"/>
                <a:gd name="T30" fmla="*/ 75 w 92"/>
                <a:gd name="T31" fmla="*/ 505 h 538"/>
                <a:gd name="T32" fmla="*/ 81 w 92"/>
                <a:gd name="T33" fmla="*/ 538 h 538"/>
                <a:gd name="T34" fmla="*/ 88 w 92"/>
                <a:gd name="T35" fmla="*/ 519 h 538"/>
                <a:gd name="T36" fmla="*/ 81 w 92"/>
                <a:gd name="T37" fmla="*/ 485 h 538"/>
                <a:gd name="T38" fmla="*/ 73 w 92"/>
                <a:gd name="T39" fmla="*/ 452 h 538"/>
                <a:gd name="T40" fmla="*/ 69 w 92"/>
                <a:gd name="T41" fmla="*/ 420 h 538"/>
                <a:gd name="T42" fmla="*/ 63 w 92"/>
                <a:gd name="T43" fmla="*/ 385 h 538"/>
                <a:gd name="T44" fmla="*/ 58 w 92"/>
                <a:gd name="T45" fmla="*/ 350 h 538"/>
                <a:gd name="T46" fmla="*/ 54 w 92"/>
                <a:gd name="T47" fmla="*/ 318 h 538"/>
                <a:gd name="T48" fmla="*/ 48 w 92"/>
                <a:gd name="T49" fmla="*/ 283 h 538"/>
                <a:gd name="T50" fmla="*/ 44 w 92"/>
                <a:gd name="T51" fmla="*/ 248 h 538"/>
                <a:gd name="T52" fmla="*/ 40 w 92"/>
                <a:gd name="T53" fmla="*/ 216 h 538"/>
                <a:gd name="T54" fmla="*/ 35 w 92"/>
                <a:gd name="T55" fmla="*/ 183 h 538"/>
                <a:gd name="T56" fmla="*/ 31 w 92"/>
                <a:gd name="T57" fmla="*/ 149 h 538"/>
                <a:gd name="T58" fmla="*/ 27 w 92"/>
                <a:gd name="T59" fmla="*/ 116 h 538"/>
                <a:gd name="T60" fmla="*/ 23 w 92"/>
                <a:gd name="T61" fmla="*/ 83 h 538"/>
                <a:gd name="T62" fmla="*/ 17 w 92"/>
                <a:gd name="T63" fmla="*/ 51 h 538"/>
                <a:gd name="T64" fmla="*/ 12 w 92"/>
                <a:gd name="T65" fmla="*/ 20 h 538"/>
                <a:gd name="T66" fmla="*/ 4 w 92"/>
                <a:gd name="T67" fmla="*/ 0 h 5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2" h="538">
                  <a:moveTo>
                    <a:pt x="4" y="10"/>
                  </a:moveTo>
                  <a:lnTo>
                    <a:pt x="0" y="6"/>
                  </a:lnTo>
                  <a:lnTo>
                    <a:pt x="4" y="20"/>
                  </a:lnTo>
                  <a:lnTo>
                    <a:pt x="6" y="37"/>
                  </a:lnTo>
                  <a:lnTo>
                    <a:pt x="8" y="53"/>
                  </a:lnTo>
                  <a:lnTo>
                    <a:pt x="10" y="69"/>
                  </a:lnTo>
                  <a:lnTo>
                    <a:pt x="14" y="86"/>
                  </a:lnTo>
                  <a:lnTo>
                    <a:pt x="17" y="102"/>
                  </a:lnTo>
                  <a:lnTo>
                    <a:pt x="19" y="118"/>
                  </a:lnTo>
                  <a:lnTo>
                    <a:pt x="21" y="134"/>
                  </a:lnTo>
                  <a:lnTo>
                    <a:pt x="23" y="151"/>
                  </a:lnTo>
                  <a:lnTo>
                    <a:pt x="25" y="167"/>
                  </a:lnTo>
                  <a:lnTo>
                    <a:pt x="27" y="183"/>
                  </a:lnTo>
                  <a:lnTo>
                    <a:pt x="29" y="200"/>
                  </a:lnTo>
                  <a:lnTo>
                    <a:pt x="31" y="216"/>
                  </a:lnTo>
                  <a:lnTo>
                    <a:pt x="33" y="234"/>
                  </a:lnTo>
                  <a:lnTo>
                    <a:pt x="35" y="250"/>
                  </a:lnTo>
                  <a:lnTo>
                    <a:pt x="38" y="267"/>
                  </a:lnTo>
                  <a:lnTo>
                    <a:pt x="40" y="285"/>
                  </a:lnTo>
                  <a:lnTo>
                    <a:pt x="42" y="301"/>
                  </a:lnTo>
                  <a:lnTo>
                    <a:pt x="44" y="318"/>
                  </a:lnTo>
                  <a:lnTo>
                    <a:pt x="46" y="336"/>
                  </a:lnTo>
                  <a:lnTo>
                    <a:pt x="48" y="352"/>
                  </a:lnTo>
                  <a:lnTo>
                    <a:pt x="52" y="369"/>
                  </a:lnTo>
                  <a:lnTo>
                    <a:pt x="54" y="387"/>
                  </a:lnTo>
                  <a:lnTo>
                    <a:pt x="56" y="403"/>
                  </a:lnTo>
                  <a:lnTo>
                    <a:pt x="58" y="420"/>
                  </a:lnTo>
                  <a:lnTo>
                    <a:pt x="63" y="436"/>
                  </a:lnTo>
                  <a:lnTo>
                    <a:pt x="65" y="454"/>
                  </a:lnTo>
                  <a:lnTo>
                    <a:pt x="69" y="470"/>
                  </a:lnTo>
                  <a:lnTo>
                    <a:pt x="71" y="487"/>
                  </a:lnTo>
                  <a:lnTo>
                    <a:pt x="75" y="505"/>
                  </a:lnTo>
                  <a:lnTo>
                    <a:pt x="79" y="521"/>
                  </a:lnTo>
                  <a:lnTo>
                    <a:pt x="81" y="538"/>
                  </a:lnTo>
                  <a:lnTo>
                    <a:pt x="92" y="536"/>
                  </a:lnTo>
                  <a:lnTo>
                    <a:pt x="88" y="519"/>
                  </a:lnTo>
                  <a:lnTo>
                    <a:pt x="84" y="503"/>
                  </a:lnTo>
                  <a:lnTo>
                    <a:pt x="81" y="485"/>
                  </a:lnTo>
                  <a:lnTo>
                    <a:pt x="77" y="468"/>
                  </a:lnTo>
                  <a:lnTo>
                    <a:pt x="73" y="452"/>
                  </a:lnTo>
                  <a:lnTo>
                    <a:pt x="71" y="436"/>
                  </a:lnTo>
                  <a:lnTo>
                    <a:pt x="69" y="420"/>
                  </a:lnTo>
                  <a:lnTo>
                    <a:pt x="65" y="401"/>
                  </a:lnTo>
                  <a:lnTo>
                    <a:pt x="63" y="385"/>
                  </a:lnTo>
                  <a:lnTo>
                    <a:pt x="61" y="369"/>
                  </a:lnTo>
                  <a:lnTo>
                    <a:pt x="58" y="350"/>
                  </a:lnTo>
                  <a:lnTo>
                    <a:pt x="56" y="334"/>
                  </a:lnTo>
                  <a:lnTo>
                    <a:pt x="54" y="318"/>
                  </a:lnTo>
                  <a:lnTo>
                    <a:pt x="50" y="299"/>
                  </a:lnTo>
                  <a:lnTo>
                    <a:pt x="48" y="283"/>
                  </a:lnTo>
                  <a:lnTo>
                    <a:pt x="46" y="267"/>
                  </a:lnTo>
                  <a:lnTo>
                    <a:pt x="44" y="248"/>
                  </a:lnTo>
                  <a:lnTo>
                    <a:pt x="42" y="232"/>
                  </a:lnTo>
                  <a:lnTo>
                    <a:pt x="40" y="216"/>
                  </a:lnTo>
                  <a:lnTo>
                    <a:pt x="38" y="200"/>
                  </a:lnTo>
                  <a:lnTo>
                    <a:pt x="35" y="183"/>
                  </a:lnTo>
                  <a:lnTo>
                    <a:pt x="33" y="165"/>
                  </a:lnTo>
                  <a:lnTo>
                    <a:pt x="31" y="149"/>
                  </a:lnTo>
                  <a:lnTo>
                    <a:pt x="29" y="132"/>
                  </a:lnTo>
                  <a:lnTo>
                    <a:pt x="27" y="116"/>
                  </a:lnTo>
                  <a:lnTo>
                    <a:pt x="25" y="100"/>
                  </a:lnTo>
                  <a:lnTo>
                    <a:pt x="23" y="83"/>
                  </a:lnTo>
                  <a:lnTo>
                    <a:pt x="21" y="67"/>
                  </a:lnTo>
                  <a:lnTo>
                    <a:pt x="17" y="51"/>
                  </a:lnTo>
                  <a:lnTo>
                    <a:pt x="14" y="37"/>
                  </a:lnTo>
                  <a:lnTo>
                    <a:pt x="12" y="20"/>
                  </a:lnTo>
                  <a:lnTo>
                    <a:pt x="10" y="4"/>
                  </a:lnTo>
                  <a:lnTo>
                    <a:pt x="4" y="0"/>
                  </a:lnTo>
                  <a:lnTo>
                    <a:pt x="4" y="1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4" name="Freeform 84"/>
            <p:cNvSpPr>
              <a:spLocks/>
            </p:cNvSpPr>
            <p:nvPr/>
          </p:nvSpPr>
          <p:spPr bwMode="auto">
            <a:xfrm>
              <a:off x="2445" y="2857"/>
              <a:ext cx="299" cy="22"/>
            </a:xfrm>
            <a:custGeom>
              <a:avLst/>
              <a:gdLst>
                <a:gd name="T0" fmla="*/ 4 w 299"/>
                <a:gd name="T1" fmla="*/ 10 h 22"/>
                <a:gd name="T2" fmla="*/ 23 w 299"/>
                <a:gd name="T3" fmla="*/ 10 h 22"/>
                <a:gd name="T4" fmla="*/ 42 w 299"/>
                <a:gd name="T5" fmla="*/ 10 h 22"/>
                <a:gd name="T6" fmla="*/ 61 w 299"/>
                <a:gd name="T7" fmla="*/ 12 h 22"/>
                <a:gd name="T8" fmla="*/ 79 w 299"/>
                <a:gd name="T9" fmla="*/ 12 h 22"/>
                <a:gd name="T10" fmla="*/ 96 w 299"/>
                <a:gd name="T11" fmla="*/ 14 h 22"/>
                <a:gd name="T12" fmla="*/ 115 w 299"/>
                <a:gd name="T13" fmla="*/ 14 h 22"/>
                <a:gd name="T14" fmla="*/ 134 w 299"/>
                <a:gd name="T15" fmla="*/ 14 h 22"/>
                <a:gd name="T16" fmla="*/ 153 w 299"/>
                <a:gd name="T17" fmla="*/ 16 h 22"/>
                <a:gd name="T18" fmla="*/ 171 w 299"/>
                <a:gd name="T19" fmla="*/ 16 h 22"/>
                <a:gd name="T20" fmla="*/ 188 w 299"/>
                <a:gd name="T21" fmla="*/ 16 h 22"/>
                <a:gd name="T22" fmla="*/ 207 w 299"/>
                <a:gd name="T23" fmla="*/ 18 h 22"/>
                <a:gd name="T24" fmla="*/ 226 w 299"/>
                <a:gd name="T25" fmla="*/ 18 h 22"/>
                <a:gd name="T26" fmla="*/ 245 w 299"/>
                <a:gd name="T27" fmla="*/ 18 h 22"/>
                <a:gd name="T28" fmla="*/ 263 w 299"/>
                <a:gd name="T29" fmla="*/ 20 h 22"/>
                <a:gd name="T30" fmla="*/ 280 w 299"/>
                <a:gd name="T31" fmla="*/ 20 h 22"/>
                <a:gd name="T32" fmla="*/ 299 w 299"/>
                <a:gd name="T33" fmla="*/ 22 h 22"/>
                <a:gd name="T34" fmla="*/ 291 w 299"/>
                <a:gd name="T35" fmla="*/ 12 h 22"/>
                <a:gd name="T36" fmla="*/ 272 w 299"/>
                <a:gd name="T37" fmla="*/ 12 h 22"/>
                <a:gd name="T38" fmla="*/ 255 w 299"/>
                <a:gd name="T39" fmla="*/ 10 h 22"/>
                <a:gd name="T40" fmla="*/ 236 w 299"/>
                <a:gd name="T41" fmla="*/ 10 h 22"/>
                <a:gd name="T42" fmla="*/ 217 w 299"/>
                <a:gd name="T43" fmla="*/ 10 h 22"/>
                <a:gd name="T44" fmla="*/ 199 w 299"/>
                <a:gd name="T45" fmla="*/ 8 h 22"/>
                <a:gd name="T46" fmla="*/ 180 w 299"/>
                <a:gd name="T47" fmla="*/ 8 h 22"/>
                <a:gd name="T48" fmla="*/ 161 w 299"/>
                <a:gd name="T49" fmla="*/ 6 h 22"/>
                <a:gd name="T50" fmla="*/ 144 w 299"/>
                <a:gd name="T51" fmla="*/ 6 h 22"/>
                <a:gd name="T52" fmla="*/ 125 w 299"/>
                <a:gd name="T53" fmla="*/ 6 h 22"/>
                <a:gd name="T54" fmla="*/ 107 w 299"/>
                <a:gd name="T55" fmla="*/ 4 h 22"/>
                <a:gd name="T56" fmla="*/ 88 w 299"/>
                <a:gd name="T57" fmla="*/ 4 h 22"/>
                <a:gd name="T58" fmla="*/ 69 w 299"/>
                <a:gd name="T59" fmla="*/ 4 h 22"/>
                <a:gd name="T60" fmla="*/ 52 w 299"/>
                <a:gd name="T61" fmla="*/ 2 h 22"/>
                <a:gd name="T62" fmla="*/ 33 w 299"/>
                <a:gd name="T63" fmla="*/ 2 h 22"/>
                <a:gd name="T64" fmla="*/ 14 w 299"/>
                <a:gd name="T65" fmla="*/ 2 h 22"/>
                <a:gd name="T66" fmla="*/ 0 w 299"/>
                <a:gd name="T67" fmla="*/ 6 h 2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99" h="22">
                  <a:moveTo>
                    <a:pt x="10" y="4"/>
                  </a:moveTo>
                  <a:lnTo>
                    <a:pt x="4" y="10"/>
                  </a:lnTo>
                  <a:lnTo>
                    <a:pt x="14" y="10"/>
                  </a:lnTo>
                  <a:lnTo>
                    <a:pt x="23" y="10"/>
                  </a:lnTo>
                  <a:lnTo>
                    <a:pt x="33" y="10"/>
                  </a:lnTo>
                  <a:lnTo>
                    <a:pt x="42" y="10"/>
                  </a:lnTo>
                  <a:lnTo>
                    <a:pt x="50" y="12"/>
                  </a:lnTo>
                  <a:lnTo>
                    <a:pt x="61" y="12"/>
                  </a:lnTo>
                  <a:lnTo>
                    <a:pt x="69" y="12"/>
                  </a:lnTo>
                  <a:lnTo>
                    <a:pt x="79" y="12"/>
                  </a:lnTo>
                  <a:lnTo>
                    <a:pt x="88" y="12"/>
                  </a:lnTo>
                  <a:lnTo>
                    <a:pt x="96" y="14"/>
                  </a:lnTo>
                  <a:lnTo>
                    <a:pt x="107" y="14"/>
                  </a:lnTo>
                  <a:lnTo>
                    <a:pt x="115" y="14"/>
                  </a:lnTo>
                  <a:lnTo>
                    <a:pt x="125" y="14"/>
                  </a:lnTo>
                  <a:lnTo>
                    <a:pt x="134" y="14"/>
                  </a:lnTo>
                  <a:lnTo>
                    <a:pt x="144" y="14"/>
                  </a:lnTo>
                  <a:lnTo>
                    <a:pt x="153" y="16"/>
                  </a:lnTo>
                  <a:lnTo>
                    <a:pt x="161" y="16"/>
                  </a:lnTo>
                  <a:lnTo>
                    <a:pt x="171" y="16"/>
                  </a:lnTo>
                  <a:lnTo>
                    <a:pt x="180" y="16"/>
                  </a:lnTo>
                  <a:lnTo>
                    <a:pt x="188" y="16"/>
                  </a:lnTo>
                  <a:lnTo>
                    <a:pt x="199" y="18"/>
                  </a:lnTo>
                  <a:lnTo>
                    <a:pt x="207" y="18"/>
                  </a:lnTo>
                  <a:lnTo>
                    <a:pt x="217" y="18"/>
                  </a:lnTo>
                  <a:lnTo>
                    <a:pt x="226" y="18"/>
                  </a:lnTo>
                  <a:lnTo>
                    <a:pt x="234" y="18"/>
                  </a:lnTo>
                  <a:lnTo>
                    <a:pt x="245" y="18"/>
                  </a:lnTo>
                  <a:lnTo>
                    <a:pt x="253" y="20"/>
                  </a:lnTo>
                  <a:lnTo>
                    <a:pt x="263" y="20"/>
                  </a:lnTo>
                  <a:lnTo>
                    <a:pt x="272" y="20"/>
                  </a:lnTo>
                  <a:lnTo>
                    <a:pt x="280" y="20"/>
                  </a:lnTo>
                  <a:lnTo>
                    <a:pt x="291" y="20"/>
                  </a:lnTo>
                  <a:lnTo>
                    <a:pt x="299" y="22"/>
                  </a:lnTo>
                  <a:lnTo>
                    <a:pt x="299" y="12"/>
                  </a:lnTo>
                  <a:lnTo>
                    <a:pt x="291" y="12"/>
                  </a:lnTo>
                  <a:lnTo>
                    <a:pt x="282" y="12"/>
                  </a:lnTo>
                  <a:lnTo>
                    <a:pt x="272" y="12"/>
                  </a:lnTo>
                  <a:lnTo>
                    <a:pt x="263" y="10"/>
                  </a:lnTo>
                  <a:lnTo>
                    <a:pt x="255" y="10"/>
                  </a:lnTo>
                  <a:lnTo>
                    <a:pt x="245" y="10"/>
                  </a:lnTo>
                  <a:lnTo>
                    <a:pt x="236" y="10"/>
                  </a:lnTo>
                  <a:lnTo>
                    <a:pt x="226" y="10"/>
                  </a:lnTo>
                  <a:lnTo>
                    <a:pt x="217" y="10"/>
                  </a:lnTo>
                  <a:lnTo>
                    <a:pt x="209" y="8"/>
                  </a:lnTo>
                  <a:lnTo>
                    <a:pt x="199" y="8"/>
                  </a:lnTo>
                  <a:lnTo>
                    <a:pt x="190" y="8"/>
                  </a:lnTo>
                  <a:lnTo>
                    <a:pt x="180" y="8"/>
                  </a:lnTo>
                  <a:lnTo>
                    <a:pt x="171" y="8"/>
                  </a:lnTo>
                  <a:lnTo>
                    <a:pt x="161" y="6"/>
                  </a:lnTo>
                  <a:lnTo>
                    <a:pt x="153" y="6"/>
                  </a:lnTo>
                  <a:lnTo>
                    <a:pt x="144" y="6"/>
                  </a:lnTo>
                  <a:lnTo>
                    <a:pt x="134" y="6"/>
                  </a:lnTo>
                  <a:lnTo>
                    <a:pt x="125" y="6"/>
                  </a:lnTo>
                  <a:lnTo>
                    <a:pt x="115" y="6"/>
                  </a:lnTo>
                  <a:lnTo>
                    <a:pt x="107" y="4"/>
                  </a:lnTo>
                  <a:lnTo>
                    <a:pt x="98" y="4"/>
                  </a:lnTo>
                  <a:lnTo>
                    <a:pt x="88" y="4"/>
                  </a:lnTo>
                  <a:lnTo>
                    <a:pt x="79" y="4"/>
                  </a:lnTo>
                  <a:lnTo>
                    <a:pt x="69" y="4"/>
                  </a:lnTo>
                  <a:lnTo>
                    <a:pt x="61" y="2"/>
                  </a:lnTo>
                  <a:lnTo>
                    <a:pt x="52" y="2"/>
                  </a:lnTo>
                  <a:lnTo>
                    <a:pt x="42" y="2"/>
                  </a:lnTo>
                  <a:lnTo>
                    <a:pt x="33" y="2"/>
                  </a:lnTo>
                  <a:lnTo>
                    <a:pt x="23" y="2"/>
                  </a:lnTo>
                  <a:lnTo>
                    <a:pt x="14" y="2"/>
                  </a:lnTo>
                  <a:lnTo>
                    <a:pt x="6" y="0"/>
                  </a:lnTo>
                  <a:lnTo>
                    <a:pt x="0" y="6"/>
                  </a:lnTo>
                  <a:lnTo>
                    <a:pt x="10"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5" name="Freeform 85"/>
            <p:cNvSpPr>
              <a:spLocks/>
            </p:cNvSpPr>
            <p:nvPr/>
          </p:nvSpPr>
          <p:spPr bwMode="auto">
            <a:xfrm>
              <a:off x="2545" y="3001"/>
              <a:ext cx="7" cy="8"/>
            </a:xfrm>
            <a:custGeom>
              <a:avLst/>
              <a:gdLst>
                <a:gd name="T0" fmla="*/ 7 w 7"/>
                <a:gd name="T1" fmla="*/ 0 h 8"/>
                <a:gd name="T2" fmla="*/ 4 w 7"/>
                <a:gd name="T3" fmla="*/ 0 h 8"/>
                <a:gd name="T4" fmla="*/ 2 w 7"/>
                <a:gd name="T5" fmla="*/ 0 h 8"/>
                <a:gd name="T6" fmla="*/ 2 w 7"/>
                <a:gd name="T7" fmla="*/ 2 h 8"/>
                <a:gd name="T8" fmla="*/ 0 w 7"/>
                <a:gd name="T9" fmla="*/ 4 h 8"/>
                <a:gd name="T10" fmla="*/ 0 w 7"/>
                <a:gd name="T11" fmla="*/ 4 h 8"/>
                <a:gd name="T12" fmla="*/ 2 w 7"/>
                <a:gd name="T13" fmla="*/ 6 h 8"/>
                <a:gd name="T14" fmla="*/ 2 w 7"/>
                <a:gd name="T15" fmla="*/ 8 h 8"/>
                <a:gd name="T16" fmla="*/ 4 w 7"/>
                <a:gd name="T17" fmla="*/ 8 h 8"/>
                <a:gd name="T18" fmla="*/ 7 w 7"/>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8">
                  <a:moveTo>
                    <a:pt x="7" y="0"/>
                  </a:moveTo>
                  <a:lnTo>
                    <a:pt x="4" y="0"/>
                  </a:lnTo>
                  <a:lnTo>
                    <a:pt x="2" y="0"/>
                  </a:lnTo>
                  <a:lnTo>
                    <a:pt x="2" y="2"/>
                  </a:lnTo>
                  <a:lnTo>
                    <a:pt x="0" y="4"/>
                  </a:lnTo>
                  <a:lnTo>
                    <a:pt x="2" y="6"/>
                  </a:lnTo>
                  <a:lnTo>
                    <a:pt x="2" y="8"/>
                  </a:lnTo>
                  <a:lnTo>
                    <a:pt x="4" y="8"/>
                  </a:lnTo>
                  <a:lnTo>
                    <a:pt x="7"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6" name="Freeform 86"/>
            <p:cNvSpPr>
              <a:spLocks/>
            </p:cNvSpPr>
            <p:nvPr/>
          </p:nvSpPr>
          <p:spPr bwMode="auto">
            <a:xfrm>
              <a:off x="2549" y="3001"/>
              <a:ext cx="55" cy="19"/>
            </a:xfrm>
            <a:custGeom>
              <a:avLst/>
              <a:gdLst>
                <a:gd name="T0" fmla="*/ 55 w 55"/>
                <a:gd name="T1" fmla="*/ 13 h 19"/>
                <a:gd name="T2" fmla="*/ 51 w 55"/>
                <a:gd name="T3" fmla="*/ 11 h 19"/>
                <a:gd name="T4" fmla="*/ 49 w 55"/>
                <a:gd name="T5" fmla="*/ 11 h 19"/>
                <a:gd name="T6" fmla="*/ 44 w 55"/>
                <a:gd name="T7" fmla="*/ 8 h 19"/>
                <a:gd name="T8" fmla="*/ 42 w 55"/>
                <a:gd name="T9" fmla="*/ 8 h 19"/>
                <a:gd name="T10" fmla="*/ 40 w 55"/>
                <a:gd name="T11" fmla="*/ 8 h 19"/>
                <a:gd name="T12" fmla="*/ 36 w 55"/>
                <a:gd name="T13" fmla="*/ 6 h 19"/>
                <a:gd name="T14" fmla="*/ 34 w 55"/>
                <a:gd name="T15" fmla="*/ 6 h 19"/>
                <a:gd name="T16" fmla="*/ 30 w 55"/>
                <a:gd name="T17" fmla="*/ 6 h 19"/>
                <a:gd name="T18" fmla="*/ 28 w 55"/>
                <a:gd name="T19" fmla="*/ 4 h 19"/>
                <a:gd name="T20" fmla="*/ 23 w 55"/>
                <a:gd name="T21" fmla="*/ 4 h 19"/>
                <a:gd name="T22" fmla="*/ 21 w 55"/>
                <a:gd name="T23" fmla="*/ 4 h 19"/>
                <a:gd name="T24" fmla="*/ 17 w 55"/>
                <a:gd name="T25" fmla="*/ 2 h 19"/>
                <a:gd name="T26" fmla="*/ 15 w 55"/>
                <a:gd name="T27" fmla="*/ 2 h 19"/>
                <a:gd name="T28" fmla="*/ 11 w 55"/>
                <a:gd name="T29" fmla="*/ 2 h 19"/>
                <a:gd name="T30" fmla="*/ 9 w 55"/>
                <a:gd name="T31" fmla="*/ 2 h 19"/>
                <a:gd name="T32" fmla="*/ 5 w 55"/>
                <a:gd name="T33" fmla="*/ 0 h 19"/>
                <a:gd name="T34" fmla="*/ 3 w 55"/>
                <a:gd name="T35" fmla="*/ 0 h 19"/>
                <a:gd name="T36" fmla="*/ 0 w 55"/>
                <a:gd name="T37" fmla="*/ 8 h 19"/>
                <a:gd name="T38" fmla="*/ 5 w 55"/>
                <a:gd name="T39" fmla="*/ 11 h 19"/>
                <a:gd name="T40" fmla="*/ 7 w 55"/>
                <a:gd name="T41" fmla="*/ 11 h 19"/>
                <a:gd name="T42" fmla="*/ 9 w 55"/>
                <a:gd name="T43" fmla="*/ 11 h 19"/>
                <a:gd name="T44" fmla="*/ 13 w 55"/>
                <a:gd name="T45" fmla="*/ 13 h 19"/>
                <a:gd name="T46" fmla="*/ 15 w 55"/>
                <a:gd name="T47" fmla="*/ 13 h 19"/>
                <a:gd name="T48" fmla="*/ 19 w 55"/>
                <a:gd name="T49" fmla="*/ 13 h 19"/>
                <a:gd name="T50" fmla="*/ 21 w 55"/>
                <a:gd name="T51" fmla="*/ 13 h 19"/>
                <a:gd name="T52" fmla="*/ 26 w 55"/>
                <a:gd name="T53" fmla="*/ 15 h 19"/>
                <a:gd name="T54" fmla="*/ 28 w 55"/>
                <a:gd name="T55" fmla="*/ 15 h 19"/>
                <a:gd name="T56" fmla="*/ 32 w 55"/>
                <a:gd name="T57" fmla="*/ 15 h 19"/>
                <a:gd name="T58" fmla="*/ 34 w 55"/>
                <a:gd name="T59" fmla="*/ 17 h 19"/>
                <a:gd name="T60" fmla="*/ 38 w 55"/>
                <a:gd name="T61" fmla="*/ 17 h 19"/>
                <a:gd name="T62" fmla="*/ 40 w 55"/>
                <a:gd name="T63" fmla="*/ 17 h 19"/>
                <a:gd name="T64" fmla="*/ 44 w 55"/>
                <a:gd name="T65" fmla="*/ 19 h 19"/>
                <a:gd name="T66" fmla="*/ 46 w 55"/>
                <a:gd name="T67" fmla="*/ 19 h 19"/>
                <a:gd name="T68" fmla="*/ 51 w 55"/>
                <a:gd name="T69" fmla="*/ 19 h 19"/>
                <a:gd name="T70" fmla="*/ 46 w 55"/>
                <a:gd name="T71" fmla="*/ 17 h 19"/>
                <a:gd name="T72" fmla="*/ 55 w 55"/>
                <a:gd name="T73" fmla="*/ 13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5" h="19">
                  <a:moveTo>
                    <a:pt x="55" y="13"/>
                  </a:moveTo>
                  <a:lnTo>
                    <a:pt x="51" y="11"/>
                  </a:lnTo>
                  <a:lnTo>
                    <a:pt x="49" y="11"/>
                  </a:lnTo>
                  <a:lnTo>
                    <a:pt x="44" y="8"/>
                  </a:lnTo>
                  <a:lnTo>
                    <a:pt x="42" y="8"/>
                  </a:lnTo>
                  <a:lnTo>
                    <a:pt x="40" y="8"/>
                  </a:lnTo>
                  <a:lnTo>
                    <a:pt x="36" y="6"/>
                  </a:lnTo>
                  <a:lnTo>
                    <a:pt x="34" y="6"/>
                  </a:lnTo>
                  <a:lnTo>
                    <a:pt x="30" y="6"/>
                  </a:lnTo>
                  <a:lnTo>
                    <a:pt x="28" y="4"/>
                  </a:lnTo>
                  <a:lnTo>
                    <a:pt x="23" y="4"/>
                  </a:lnTo>
                  <a:lnTo>
                    <a:pt x="21" y="4"/>
                  </a:lnTo>
                  <a:lnTo>
                    <a:pt x="17" y="2"/>
                  </a:lnTo>
                  <a:lnTo>
                    <a:pt x="15" y="2"/>
                  </a:lnTo>
                  <a:lnTo>
                    <a:pt x="11" y="2"/>
                  </a:lnTo>
                  <a:lnTo>
                    <a:pt x="9" y="2"/>
                  </a:lnTo>
                  <a:lnTo>
                    <a:pt x="5" y="0"/>
                  </a:lnTo>
                  <a:lnTo>
                    <a:pt x="3" y="0"/>
                  </a:lnTo>
                  <a:lnTo>
                    <a:pt x="0" y="8"/>
                  </a:lnTo>
                  <a:lnTo>
                    <a:pt x="5" y="11"/>
                  </a:lnTo>
                  <a:lnTo>
                    <a:pt x="7" y="11"/>
                  </a:lnTo>
                  <a:lnTo>
                    <a:pt x="9" y="11"/>
                  </a:lnTo>
                  <a:lnTo>
                    <a:pt x="13" y="13"/>
                  </a:lnTo>
                  <a:lnTo>
                    <a:pt x="15" y="13"/>
                  </a:lnTo>
                  <a:lnTo>
                    <a:pt x="19" y="13"/>
                  </a:lnTo>
                  <a:lnTo>
                    <a:pt x="21" y="13"/>
                  </a:lnTo>
                  <a:lnTo>
                    <a:pt x="26" y="15"/>
                  </a:lnTo>
                  <a:lnTo>
                    <a:pt x="28" y="15"/>
                  </a:lnTo>
                  <a:lnTo>
                    <a:pt x="32" y="15"/>
                  </a:lnTo>
                  <a:lnTo>
                    <a:pt x="34" y="17"/>
                  </a:lnTo>
                  <a:lnTo>
                    <a:pt x="38" y="17"/>
                  </a:lnTo>
                  <a:lnTo>
                    <a:pt x="40" y="17"/>
                  </a:lnTo>
                  <a:lnTo>
                    <a:pt x="44" y="19"/>
                  </a:lnTo>
                  <a:lnTo>
                    <a:pt x="46" y="19"/>
                  </a:lnTo>
                  <a:lnTo>
                    <a:pt x="51" y="19"/>
                  </a:lnTo>
                  <a:lnTo>
                    <a:pt x="46" y="17"/>
                  </a:lnTo>
                  <a:lnTo>
                    <a:pt x="55" y="13"/>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7" name="Freeform 87"/>
            <p:cNvSpPr>
              <a:spLocks/>
            </p:cNvSpPr>
            <p:nvPr/>
          </p:nvSpPr>
          <p:spPr bwMode="auto">
            <a:xfrm>
              <a:off x="2595" y="3014"/>
              <a:ext cx="122" cy="395"/>
            </a:xfrm>
            <a:custGeom>
              <a:avLst/>
              <a:gdLst>
                <a:gd name="T0" fmla="*/ 118 w 122"/>
                <a:gd name="T1" fmla="*/ 384 h 395"/>
                <a:gd name="T2" fmla="*/ 111 w 122"/>
                <a:gd name="T3" fmla="*/ 368 h 395"/>
                <a:gd name="T4" fmla="*/ 105 w 122"/>
                <a:gd name="T5" fmla="*/ 350 h 395"/>
                <a:gd name="T6" fmla="*/ 99 w 122"/>
                <a:gd name="T7" fmla="*/ 329 h 395"/>
                <a:gd name="T8" fmla="*/ 90 w 122"/>
                <a:gd name="T9" fmla="*/ 307 h 395"/>
                <a:gd name="T10" fmla="*/ 84 w 122"/>
                <a:gd name="T11" fmla="*/ 283 h 395"/>
                <a:gd name="T12" fmla="*/ 78 w 122"/>
                <a:gd name="T13" fmla="*/ 258 h 395"/>
                <a:gd name="T14" fmla="*/ 70 w 122"/>
                <a:gd name="T15" fmla="*/ 232 h 395"/>
                <a:gd name="T16" fmla="*/ 63 w 122"/>
                <a:gd name="T17" fmla="*/ 205 h 395"/>
                <a:gd name="T18" fmla="*/ 55 w 122"/>
                <a:gd name="T19" fmla="*/ 177 h 395"/>
                <a:gd name="T20" fmla="*/ 49 w 122"/>
                <a:gd name="T21" fmla="*/ 148 h 395"/>
                <a:gd name="T22" fmla="*/ 42 w 122"/>
                <a:gd name="T23" fmla="*/ 120 h 395"/>
                <a:gd name="T24" fmla="*/ 34 w 122"/>
                <a:gd name="T25" fmla="*/ 93 h 395"/>
                <a:gd name="T26" fmla="*/ 28 w 122"/>
                <a:gd name="T27" fmla="*/ 65 h 395"/>
                <a:gd name="T28" fmla="*/ 19 w 122"/>
                <a:gd name="T29" fmla="*/ 38 h 395"/>
                <a:gd name="T30" fmla="*/ 13 w 122"/>
                <a:gd name="T31" fmla="*/ 14 h 395"/>
                <a:gd name="T32" fmla="*/ 0 w 122"/>
                <a:gd name="T33" fmla="*/ 4 h 395"/>
                <a:gd name="T34" fmla="*/ 7 w 122"/>
                <a:gd name="T35" fmla="*/ 28 h 395"/>
                <a:gd name="T36" fmla="*/ 15 w 122"/>
                <a:gd name="T37" fmla="*/ 55 h 395"/>
                <a:gd name="T38" fmla="*/ 21 w 122"/>
                <a:gd name="T39" fmla="*/ 81 h 395"/>
                <a:gd name="T40" fmla="*/ 28 w 122"/>
                <a:gd name="T41" fmla="*/ 110 h 395"/>
                <a:gd name="T42" fmla="*/ 36 w 122"/>
                <a:gd name="T43" fmla="*/ 136 h 395"/>
                <a:gd name="T44" fmla="*/ 42 w 122"/>
                <a:gd name="T45" fmla="*/ 165 h 395"/>
                <a:gd name="T46" fmla="*/ 51 w 122"/>
                <a:gd name="T47" fmla="*/ 193 h 395"/>
                <a:gd name="T48" fmla="*/ 57 w 122"/>
                <a:gd name="T49" fmla="*/ 222 h 395"/>
                <a:gd name="T50" fmla="*/ 65 w 122"/>
                <a:gd name="T51" fmla="*/ 248 h 395"/>
                <a:gd name="T52" fmla="*/ 72 w 122"/>
                <a:gd name="T53" fmla="*/ 272 h 395"/>
                <a:gd name="T54" fmla="*/ 78 w 122"/>
                <a:gd name="T55" fmla="*/ 297 h 395"/>
                <a:gd name="T56" fmla="*/ 86 w 122"/>
                <a:gd name="T57" fmla="*/ 321 h 395"/>
                <a:gd name="T58" fmla="*/ 93 w 122"/>
                <a:gd name="T59" fmla="*/ 344 h 395"/>
                <a:gd name="T60" fmla="*/ 99 w 122"/>
                <a:gd name="T61" fmla="*/ 362 h 395"/>
                <a:gd name="T62" fmla="*/ 107 w 122"/>
                <a:gd name="T63" fmla="*/ 380 h 395"/>
                <a:gd name="T64" fmla="*/ 113 w 122"/>
                <a:gd name="T65" fmla="*/ 395 h 3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2" h="395">
                  <a:moveTo>
                    <a:pt x="122" y="391"/>
                  </a:moveTo>
                  <a:lnTo>
                    <a:pt x="118" y="384"/>
                  </a:lnTo>
                  <a:lnTo>
                    <a:pt x="116" y="376"/>
                  </a:lnTo>
                  <a:lnTo>
                    <a:pt x="111" y="368"/>
                  </a:lnTo>
                  <a:lnTo>
                    <a:pt x="107" y="360"/>
                  </a:lnTo>
                  <a:lnTo>
                    <a:pt x="105" y="350"/>
                  </a:lnTo>
                  <a:lnTo>
                    <a:pt x="101" y="340"/>
                  </a:lnTo>
                  <a:lnTo>
                    <a:pt x="99" y="329"/>
                  </a:lnTo>
                  <a:lnTo>
                    <a:pt x="95" y="319"/>
                  </a:lnTo>
                  <a:lnTo>
                    <a:pt x="90" y="307"/>
                  </a:lnTo>
                  <a:lnTo>
                    <a:pt x="88" y="295"/>
                  </a:lnTo>
                  <a:lnTo>
                    <a:pt x="84" y="283"/>
                  </a:lnTo>
                  <a:lnTo>
                    <a:pt x="80" y="270"/>
                  </a:lnTo>
                  <a:lnTo>
                    <a:pt x="78" y="258"/>
                  </a:lnTo>
                  <a:lnTo>
                    <a:pt x="74" y="246"/>
                  </a:lnTo>
                  <a:lnTo>
                    <a:pt x="70" y="232"/>
                  </a:lnTo>
                  <a:lnTo>
                    <a:pt x="67" y="217"/>
                  </a:lnTo>
                  <a:lnTo>
                    <a:pt x="63" y="205"/>
                  </a:lnTo>
                  <a:lnTo>
                    <a:pt x="59" y="191"/>
                  </a:lnTo>
                  <a:lnTo>
                    <a:pt x="55" y="177"/>
                  </a:lnTo>
                  <a:lnTo>
                    <a:pt x="53" y="162"/>
                  </a:lnTo>
                  <a:lnTo>
                    <a:pt x="49" y="148"/>
                  </a:lnTo>
                  <a:lnTo>
                    <a:pt x="44" y="134"/>
                  </a:lnTo>
                  <a:lnTo>
                    <a:pt x="42" y="120"/>
                  </a:lnTo>
                  <a:lnTo>
                    <a:pt x="38" y="108"/>
                  </a:lnTo>
                  <a:lnTo>
                    <a:pt x="34" y="93"/>
                  </a:lnTo>
                  <a:lnTo>
                    <a:pt x="30" y="79"/>
                  </a:lnTo>
                  <a:lnTo>
                    <a:pt x="28" y="65"/>
                  </a:lnTo>
                  <a:lnTo>
                    <a:pt x="23" y="53"/>
                  </a:lnTo>
                  <a:lnTo>
                    <a:pt x="19" y="38"/>
                  </a:lnTo>
                  <a:lnTo>
                    <a:pt x="15" y="26"/>
                  </a:lnTo>
                  <a:lnTo>
                    <a:pt x="13" y="14"/>
                  </a:lnTo>
                  <a:lnTo>
                    <a:pt x="9" y="0"/>
                  </a:lnTo>
                  <a:lnTo>
                    <a:pt x="0" y="4"/>
                  </a:lnTo>
                  <a:lnTo>
                    <a:pt x="5" y="16"/>
                  </a:lnTo>
                  <a:lnTo>
                    <a:pt x="7" y="28"/>
                  </a:lnTo>
                  <a:lnTo>
                    <a:pt x="11" y="40"/>
                  </a:lnTo>
                  <a:lnTo>
                    <a:pt x="15" y="55"/>
                  </a:lnTo>
                  <a:lnTo>
                    <a:pt x="17" y="67"/>
                  </a:lnTo>
                  <a:lnTo>
                    <a:pt x="21" y="81"/>
                  </a:lnTo>
                  <a:lnTo>
                    <a:pt x="26" y="95"/>
                  </a:lnTo>
                  <a:lnTo>
                    <a:pt x="28" y="110"/>
                  </a:lnTo>
                  <a:lnTo>
                    <a:pt x="32" y="124"/>
                  </a:lnTo>
                  <a:lnTo>
                    <a:pt x="36" y="136"/>
                  </a:lnTo>
                  <a:lnTo>
                    <a:pt x="40" y="150"/>
                  </a:lnTo>
                  <a:lnTo>
                    <a:pt x="42" y="165"/>
                  </a:lnTo>
                  <a:lnTo>
                    <a:pt x="47" y="179"/>
                  </a:lnTo>
                  <a:lnTo>
                    <a:pt x="51" y="193"/>
                  </a:lnTo>
                  <a:lnTo>
                    <a:pt x="53" y="207"/>
                  </a:lnTo>
                  <a:lnTo>
                    <a:pt x="57" y="222"/>
                  </a:lnTo>
                  <a:lnTo>
                    <a:pt x="61" y="234"/>
                  </a:lnTo>
                  <a:lnTo>
                    <a:pt x="65" y="248"/>
                  </a:lnTo>
                  <a:lnTo>
                    <a:pt x="67" y="260"/>
                  </a:lnTo>
                  <a:lnTo>
                    <a:pt x="72" y="272"/>
                  </a:lnTo>
                  <a:lnTo>
                    <a:pt x="76" y="287"/>
                  </a:lnTo>
                  <a:lnTo>
                    <a:pt x="78" y="297"/>
                  </a:lnTo>
                  <a:lnTo>
                    <a:pt x="82" y="309"/>
                  </a:lnTo>
                  <a:lnTo>
                    <a:pt x="86" y="321"/>
                  </a:lnTo>
                  <a:lnTo>
                    <a:pt x="88" y="332"/>
                  </a:lnTo>
                  <a:lnTo>
                    <a:pt x="93" y="344"/>
                  </a:lnTo>
                  <a:lnTo>
                    <a:pt x="97" y="354"/>
                  </a:lnTo>
                  <a:lnTo>
                    <a:pt x="99" y="362"/>
                  </a:lnTo>
                  <a:lnTo>
                    <a:pt x="103" y="372"/>
                  </a:lnTo>
                  <a:lnTo>
                    <a:pt x="107" y="380"/>
                  </a:lnTo>
                  <a:lnTo>
                    <a:pt x="109" y="389"/>
                  </a:lnTo>
                  <a:lnTo>
                    <a:pt x="113" y="395"/>
                  </a:lnTo>
                  <a:lnTo>
                    <a:pt x="122" y="39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8" name="Freeform 88"/>
            <p:cNvSpPr>
              <a:spLocks/>
            </p:cNvSpPr>
            <p:nvPr/>
          </p:nvSpPr>
          <p:spPr bwMode="auto">
            <a:xfrm>
              <a:off x="2595" y="3014"/>
              <a:ext cx="9" cy="6"/>
            </a:xfrm>
            <a:custGeom>
              <a:avLst/>
              <a:gdLst>
                <a:gd name="T0" fmla="*/ 0 w 9"/>
                <a:gd name="T1" fmla="*/ 4 h 6"/>
                <a:gd name="T2" fmla="*/ 3 w 9"/>
                <a:gd name="T3" fmla="*/ 6 h 6"/>
                <a:gd name="T4" fmla="*/ 3 w 9"/>
                <a:gd name="T5" fmla="*/ 6 h 6"/>
                <a:gd name="T6" fmla="*/ 5 w 9"/>
                <a:gd name="T7" fmla="*/ 6 h 6"/>
                <a:gd name="T8" fmla="*/ 7 w 9"/>
                <a:gd name="T9" fmla="*/ 6 h 6"/>
                <a:gd name="T10" fmla="*/ 9 w 9"/>
                <a:gd name="T11" fmla="*/ 6 h 6"/>
                <a:gd name="T12" fmla="*/ 9 w 9"/>
                <a:gd name="T13" fmla="*/ 4 h 6"/>
                <a:gd name="T14" fmla="*/ 9 w 9"/>
                <a:gd name="T15" fmla="*/ 2 h 6"/>
                <a:gd name="T16" fmla="*/ 9 w 9"/>
                <a:gd name="T17" fmla="*/ 0 h 6"/>
                <a:gd name="T18" fmla="*/ 0 w 9"/>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6">
                  <a:moveTo>
                    <a:pt x="0" y="4"/>
                  </a:moveTo>
                  <a:lnTo>
                    <a:pt x="3" y="6"/>
                  </a:lnTo>
                  <a:lnTo>
                    <a:pt x="5" y="6"/>
                  </a:lnTo>
                  <a:lnTo>
                    <a:pt x="7" y="6"/>
                  </a:lnTo>
                  <a:lnTo>
                    <a:pt x="9" y="6"/>
                  </a:lnTo>
                  <a:lnTo>
                    <a:pt x="9" y="4"/>
                  </a:lnTo>
                  <a:lnTo>
                    <a:pt x="9" y="2"/>
                  </a:lnTo>
                  <a:lnTo>
                    <a:pt x="9" y="0"/>
                  </a:lnTo>
                  <a:lnTo>
                    <a:pt x="0"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09" name="Freeform 89"/>
            <p:cNvSpPr>
              <a:spLocks/>
            </p:cNvSpPr>
            <p:nvPr/>
          </p:nvSpPr>
          <p:spPr bwMode="auto">
            <a:xfrm>
              <a:off x="2560" y="3036"/>
              <a:ext cx="4" cy="10"/>
            </a:xfrm>
            <a:custGeom>
              <a:avLst/>
              <a:gdLst>
                <a:gd name="T0" fmla="*/ 4 w 4"/>
                <a:gd name="T1" fmla="*/ 0 h 10"/>
                <a:gd name="T2" fmla="*/ 2 w 4"/>
                <a:gd name="T3" fmla="*/ 2 h 10"/>
                <a:gd name="T4" fmla="*/ 2 w 4"/>
                <a:gd name="T5" fmla="*/ 2 h 10"/>
                <a:gd name="T6" fmla="*/ 0 w 4"/>
                <a:gd name="T7" fmla="*/ 4 h 10"/>
                <a:gd name="T8" fmla="*/ 0 w 4"/>
                <a:gd name="T9" fmla="*/ 6 h 10"/>
                <a:gd name="T10" fmla="*/ 0 w 4"/>
                <a:gd name="T11" fmla="*/ 8 h 10"/>
                <a:gd name="T12" fmla="*/ 2 w 4"/>
                <a:gd name="T13" fmla="*/ 8 h 10"/>
                <a:gd name="T14" fmla="*/ 2 w 4"/>
                <a:gd name="T15" fmla="*/ 10 h 10"/>
                <a:gd name="T16" fmla="*/ 4 w 4"/>
                <a:gd name="T17" fmla="*/ 10 h 10"/>
                <a:gd name="T18" fmla="*/ 4 w 4"/>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0">
                  <a:moveTo>
                    <a:pt x="4" y="0"/>
                  </a:moveTo>
                  <a:lnTo>
                    <a:pt x="2" y="2"/>
                  </a:lnTo>
                  <a:lnTo>
                    <a:pt x="0" y="4"/>
                  </a:lnTo>
                  <a:lnTo>
                    <a:pt x="0" y="6"/>
                  </a:lnTo>
                  <a:lnTo>
                    <a:pt x="0" y="8"/>
                  </a:lnTo>
                  <a:lnTo>
                    <a:pt x="2" y="8"/>
                  </a:lnTo>
                  <a:lnTo>
                    <a:pt x="2" y="10"/>
                  </a:lnTo>
                  <a:lnTo>
                    <a:pt x="4" y="10"/>
                  </a:lnTo>
                  <a:lnTo>
                    <a:pt x="4"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0" name="Freeform 90"/>
            <p:cNvSpPr>
              <a:spLocks/>
            </p:cNvSpPr>
            <p:nvPr/>
          </p:nvSpPr>
          <p:spPr bwMode="auto">
            <a:xfrm>
              <a:off x="2564" y="3038"/>
              <a:ext cx="40" cy="10"/>
            </a:xfrm>
            <a:custGeom>
              <a:avLst/>
              <a:gdLst>
                <a:gd name="T0" fmla="*/ 40 w 40"/>
                <a:gd name="T1" fmla="*/ 2 h 10"/>
                <a:gd name="T2" fmla="*/ 38 w 40"/>
                <a:gd name="T3" fmla="*/ 0 h 10"/>
                <a:gd name="T4" fmla="*/ 36 w 40"/>
                <a:gd name="T5" fmla="*/ 0 h 10"/>
                <a:gd name="T6" fmla="*/ 34 w 40"/>
                <a:gd name="T7" fmla="*/ 0 h 10"/>
                <a:gd name="T8" fmla="*/ 29 w 40"/>
                <a:gd name="T9" fmla="*/ 0 h 10"/>
                <a:gd name="T10" fmla="*/ 27 w 40"/>
                <a:gd name="T11" fmla="*/ 0 h 10"/>
                <a:gd name="T12" fmla="*/ 25 w 40"/>
                <a:gd name="T13" fmla="*/ 0 h 10"/>
                <a:gd name="T14" fmla="*/ 23 w 40"/>
                <a:gd name="T15" fmla="*/ 0 h 10"/>
                <a:gd name="T16" fmla="*/ 21 w 40"/>
                <a:gd name="T17" fmla="*/ 0 h 10"/>
                <a:gd name="T18" fmla="*/ 19 w 40"/>
                <a:gd name="T19" fmla="*/ 0 h 10"/>
                <a:gd name="T20" fmla="*/ 17 w 40"/>
                <a:gd name="T21" fmla="*/ 0 h 10"/>
                <a:gd name="T22" fmla="*/ 13 w 40"/>
                <a:gd name="T23" fmla="*/ 0 h 10"/>
                <a:gd name="T24" fmla="*/ 11 w 40"/>
                <a:gd name="T25" fmla="*/ 0 h 10"/>
                <a:gd name="T26" fmla="*/ 8 w 40"/>
                <a:gd name="T27" fmla="*/ 0 h 10"/>
                <a:gd name="T28" fmla="*/ 6 w 40"/>
                <a:gd name="T29" fmla="*/ 0 h 10"/>
                <a:gd name="T30" fmla="*/ 4 w 40"/>
                <a:gd name="T31" fmla="*/ 0 h 10"/>
                <a:gd name="T32" fmla="*/ 0 w 40"/>
                <a:gd name="T33" fmla="*/ 0 h 10"/>
                <a:gd name="T34" fmla="*/ 0 w 40"/>
                <a:gd name="T35" fmla="*/ 8 h 10"/>
                <a:gd name="T36" fmla="*/ 4 w 40"/>
                <a:gd name="T37" fmla="*/ 8 h 10"/>
                <a:gd name="T38" fmla="*/ 6 w 40"/>
                <a:gd name="T39" fmla="*/ 8 h 10"/>
                <a:gd name="T40" fmla="*/ 8 w 40"/>
                <a:gd name="T41" fmla="*/ 8 h 10"/>
                <a:gd name="T42" fmla="*/ 11 w 40"/>
                <a:gd name="T43" fmla="*/ 8 h 10"/>
                <a:gd name="T44" fmla="*/ 13 w 40"/>
                <a:gd name="T45" fmla="*/ 8 h 10"/>
                <a:gd name="T46" fmla="*/ 15 w 40"/>
                <a:gd name="T47" fmla="*/ 8 h 10"/>
                <a:gd name="T48" fmla="*/ 17 w 40"/>
                <a:gd name="T49" fmla="*/ 8 h 10"/>
                <a:gd name="T50" fmla="*/ 21 w 40"/>
                <a:gd name="T51" fmla="*/ 8 h 10"/>
                <a:gd name="T52" fmla="*/ 23 w 40"/>
                <a:gd name="T53" fmla="*/ 8 h 10"/>
                <a:gd name="T54" fmla="*/ 25 w 40"/>
                <a:gd name="T55" fmla="*/ 8 h 10"/>
                <a:gd name="T56" fmla="*/ 27 w 40"/>
                <a:gd name="T57" fmla="*/ 8 h 10"/>
                <a:gd name="T58" fmla="*/ 29 w 40"/>
                <a:gd name="T59" fmla="*/ 8 h 10"/>
                <a:gd name="T60" fmla="*/ 31 w 40"/>
                <a:gd name="T61" fmla="*/ 8 h 10"/>
                <a:gd name="T62" fmla="*/ 34 w 40"/>
                <a:gd name="T63" fmla="*/ 10 h 10"/>
                <a:gd name="T64" fmla="*/ 36 w 40"/>
                <a:gd name="T65" fmla="*/ 10 h 10"/>
                <a:gd name="T66" fmla="*/ 40 w 40"/>
                <a:gd name="T67" fmla="*/ 10 h 10"/>
                <a:gd name="T68" fmla="*/ 40 w 40"/>
                <a:gd name="T69" fmla="*/ 2 h 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10">
                  <a:moveTo>
                    <a:pt x="40" y="2"/>
                  </a:moveTo>
                  <a:lnTo>
                    <a:pt x="38" y="0"/>
                  </a:lnTo>
                  <a:lnTo>
                    <a:pt x="36" y="0"/>
                  </a:lnTo>
                  <a:lnTo>
                    <a:pt x="34" y="0"/>
                  </a:lnTo>
                  <a:lnTo>
                    <a:pt x="29" y="0"/>
                  </a:lnTo>
                  <a:lnTo>
                    <a:pt x="27" y="0"/>
                  </a:lnTo>
                  <a:lnTo>
                    <a:pt x="25" y="0"/>
                  </a:lnTo>
                  <a:lnTo>
                    <a:pt x="23" y="0"/>
                  </a:lnTo>
                  <a:lnTo>
                    <a:pt x="21" y="0"/>
                  </a:lnTo>
                  <a:lnTo>
                    <a:pt x="19" y="0"/>
                  </a:lnTo>
                  <a:lnTo>
                    <a:pt x="17" y="0"/>
                  </a:lnTo>
                  <a:lnTo>
                    <a:pt x="13" y="0"/>
                  </a:lnTo>
                  <a:lnTo>
                    <a:pt x="11" y="0"/>
                  </a:lnTo>
                  <a:lnTo>
                    <a:pt x="8" y="0"/>
                  </a:lnTo>
                  <a:lnTo>
                    <a:pt x="6" y="0"/>
                  </a:lnTo>
                  <a:lnTo>
                    <a:pt x="4" y="0"/>
                  </a:lnTo>
                  <a:lnTo>
                    <a:pt x="0" y="0"/>
                  </a:lnTo>
                  <a:lnTo>
                    <a:pt x="0" y="8"/>
                  </a:lnTo>
                  <a:lnTo>
                    <a:pt x="4" y="8"/>
                  </a:lnTo>
                  <a:lnTo>
                    <a:pt x="6" y="8"/>
                  </a:lnTo>
                  <a:lnTo>
                    <a:pt x="8" y="8"/>
                  </a:lnTo>
                  <a:lnTo>
                    <a:pt x="11" y="8"/>
                  </a:lnTo>
                  <a:lnTo>
                    <a:pt x="13" y="8"/>
                  </a:lnTo>
                  <a:lnTo>
                    <a:pt x="15" y="8"/>
                  </a:lnTo>
                  <a:lnTo>
                    <a:pt x="17" y="8"/>
                  </a:lnTo>
                  <a:lnTo>
                    <a:pt x="21" y="8"/>
                  </a:lnTo>
                  <a:lnTo>
                    <a:pt x="23" y="8"/>
                  </a:lnTo>
                  <a:lnTo>
                    <a:pt x="25" y="8"/>
                  </a:lnTo>
                  <a:lnTo>
                    <a:pt x="27" y="8"/>
                  </a:lnTo>
                  <a:lnTo>
                    <a:pt x="29" y="8"/>
                  </a:lnTo>
                  <a:lnTo>
                    <a:pt x="31" y="8"/>
                  </a:lnTo>
                  <a:lnTo>
                    <a:pt x="34" y="10"/>
                  </a:lnTo>
                  <a:lnTo>
                    <a:pt x="36" y="10"/>
                  </a:lnTo>
                  <a:lnTo>
                    <a:pt x="40" y="10"/>
                  </a:lnTo>
                  <a:lnTo>
                    <a:pt x="40"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1" name="Freeform 91"/>
            <p:cNvSpPr>
              <a:spLocks/>
            </p:cNvSpPr>
            <p:nvPr/>
          </p:nvSpPr>
          <p:spPr bwMode="auto">
            <a:xfrm>
              <a:off x="2564" y="3038"/>
              <a:ext cx="6" cy="8"/>
            </a:xfrm>
            <a:custGeom>
              <a:avLst/>
              <a:gdLst>
                <a:gd name="T0" fmla="*/ 0 w 6"/>
                <a:gd name="T1" fmla="*/ 8 h 8"/>
                <a:gd name="T2" fmla="*/ 2 w 6"/>
                <a:gd name="T3" fmla="*/ 8 h 8"/>
                <a:gd name="T4" fmla="*/ 4 w 6"/>
                <a:gd name="T5" fmla="*/ 6 h 8"/>
                <a:gd name="T6" fmla="*/ 4 w 6"/>
                <a:gd name="T7" fmla="*/ 6 h 8"/>
                <a:gd name="T8" fmla="*/ 6 w 6"/>
                <a:gd name="T9" fmla="*/ 4 h 8"/>
                <a:gd name="T10" fmla="*/ 6 w 6"/>
                <a:gd name="T11" fmla="*/ 2 h 8"/>
                <a:gd name="T12" fmla="*/ 4 w 6"/>
                <a:gd name="T13" fmla="*/ 0 h 8"/>
                <a:gd name="T14" fmla="*/ 4 w 6"/>
                <a:gd name="T15" fmla="*/ 0 h 8"/>
                <a:gd name="T16" fmla="*/ 2 w 6"/>
                <a:gd name="T17" fmla="*/ 0 h 8"/>
                <a:gd name="T18" fmla="*/ 0 w 6"/>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8">
                  <a:moveTo>
                    <a:pt x="0" y="8"/>
                  </a:moveTo>
                  <a:lnTo>
                    <a:pt x="2" y="8"/>
                  </a:lnTo>
                  <a:lnTo>
                    <a:pt x="4" y="6"/>
                  </a:lnTo>
                  <a:lnTo>
                    <a:pt x="6" y="4"/>
                  </a:lnTo>
                  <a:lnTo>
                    <a:pt x="6" y="2"/>
                  </a:lnTo>
                  <a:lnTo>
                    <a:pt x="4" y="0"/>
                  </a:lnTo>
                  <a:lnTo>
                    <a:pt x="2" y="0"/>
                  </a:lnTo>
                  <a:lnTo>
                    <a:pt x="0"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2" name="Freeform 92"/>
            <p:cNvSpPr>
              <a:spLocks/>
            </p:cNvSpPr>
            <p:nvPr/>
          </p:nvSpPr>
          <p:spPr bwMode="auto">
            <a:xfrm>
              <a:off x="2763" y="3030"/>
              <a:ext cx="203" cy="275"/>
            </a:xfrm>
            <a:custGeom>
              <a:avLst/>
              <a:gdLst>
                <a:gd name="T0" fmla="*/ 8 w 203"/>
                <a:gd name="T1" fmla="*/ 22 h 275"/>
                <a:gd name="T2" fmla="*/ 25 w 203"/>
                <a:gd name="T3" fmla="*/ 18 h 275"/>
                <a:gd name="T4" fmla="*/ 44 w 203"/>
                <a:gd name="T5" fmla="*/ 16 h 275"/>
                <a:gd name="T6" fmla="*/ 61 w 203"/>
                <a:gd name="T7" fmla="*/ 12 h 275"/>
                <a:gd name="T8" fmla="*/ 79 w 203"/>
                <a:gd name="T9" fmla="*/ 10 h 275"/>
                <a:gd name="T10" fmla="*/ 96 w 203"/>
                <a:gd name="T11" fmla="*/ 8 h 275"/>
                <a:gd name="T12" fmla="*/ 113 w 203"/>
                <a:gd name="T13" fmla="*/ 4 h 275"/>
                <a:gd name="T14" fmla="*/ 130 w 203"/>
                <a:gd name="T15" fmla="*/ 0 h 275"/>
                <a:gd name="T16" fmla="*/ 138 w 203"/>
                <a:gd name="T17" fmla="*/ 8 h 275"/>
                <a:gd name="T18" fmla="*/ 144 w 203"/>
                <a:gd name="T19" fmla="*/ 28 h 275"/>
                <a:gd name="T20" fmla="*/ 153 w 203"/>
                <a:gd name="T21" fmla="*/ 51 h 275"/>
                <a:gd name="T22" fmla="*/ 161 w 203"/>
                <a:gd name="T23" fmla="*/ 69 h 275"/>
                <a:gd name="T24" fmla="*/ 176 w 203"/>
                <a:gd name="T25" fmla="*/ 83 h 275"/>
                <a:gd name="T26" fmla="*/ 188 w 203"/>
                <a:gd name="T27" fmla="*/ 100 h 275"/>
                <a:gd name="T28" fmla="*/ 197 w 203"/>
                <a:gd name="T29" fmla="*/ 120 h 275"/>
                <a:gd name="T30" fmla="*/ 201 w 203"/>
                <a:gd name="T31" fmla="*/ 142 h 275"/>
                <a:gd name="T32" fmla="*/ 201 w 203"/>
                <a:gd name="T33" fmla="*/ 163 h 275"/>
                <a:gd name="T34" fmla="*/ 190 w 203"/>
                <a:gd name="T35" fmla="*/ 175 h 275"/>
                <a:gd name="T36" fmla="*/ 176 w 203"/>
                <a:gd name="T37" fmla="*/ 183 h 275"/>
                <a:gd name="T38" fmla="*/ 159 w 203"/>
                <a:gd name="T39" fmla="*/ 193 h 275"/>
                <a:gd name="T40" fmla="*/ 142 w 203"/>
                <a:gd name="T41" fmla="*/ 201 h 275"/>
                <a:gd name="T42" fmla="*/ 127 w 203"/>
                <a:gd name="T43" fmla="*/ 216 h 275"/>
                <a:gd name="T44" fmla="*/ 117 w 203"/>
                <a:gd name="T45" fmla="*/ 234 h 275"/>
                <a:gd name="T46" fmla="*/ 111 w 203"/>
                <a:gd name="T47" fmla="*/ 259 h 275"/>
                <a:gd name="T48" fmla="*/ 104 w 203"/>
                <a:gd name="T49" fmla="*/ 267 h 275"/>
                <a:gd name="T50" fmla="*/ 92 w 203"/>
                <a:gd name="T51" fmla="*/ 250 h 275"/>
                <a:gd name="T52" fmla="*/ 81 w 203"/>
                <a:gd name="T53" fmla="*/ 236 h 275"/>
                <a:gd name="T54" fmla="*/ 71 w 203"/>
                <a:gd name="T55" fmla="*/ 224 h 275"/>
                <a:gd name="T56" fmla="*/ 61 w 203"/>
                <a:gd name="T57" fmla="*/ 210 h 275"/>
                <a:gd name="T58" fmla="*/ 54 w 203"/>
                <a:gd name="T59" fmla="*/ 195 h 275"/>
                <a:gd name="T60" fmla="*/ 48 w 203"/>
                <a:gd name="T61" fmla="*/ 181 h 275"/>
                <a:gd name="T62" fmla="*/ 46 w 203"/>
                <a:gd name="T63" fmla="*/ 165 h 275"/>
                <a:gd name="T64" fmla="*/ 44 w 203"/>
                <a:gd name="T65" fmla="*/ 149 h 275"/>
                <a:gd name="T66" fmla="*/ 46 w 203"/>
                <a:gd name="T67" fmla="*/ 134 h 275"/>
                <a:gd name="T68" fmla="*/ 44 w 203"/>
                <a:gd name="T69" fmla="*/ 118 h 275"/>
                <a:gd name="T70" fmla="*/ 44 w 203"/>
                <a:gd name="T71" fmla="*/ 104 h 275"/>
                <a:gd name="T72" fmla="*/ 40 w 203"/>
                <a:gd name="T73" fmla="*/ 87 h 275"/>
                <a:gd name="T74" fmla="*/ 33 w 203"/>
                <a:gd name="T75" fmla="*/ 71 h 275"/>
                <a:gd name="T76" fmla="*/ 23 w 203"/>
                <a:gd name="T77" fmla="*/ 55 h 275"/>
                <a:gd name="T78" fmla="*/ 8 w 203"/>
                <a:gd name="T79" fmla="*/ 34 h 2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3" h="275">
                  <a:moveTo>
                    <a:pt x="0" y="24"/>
                  </a:moveTo>
                  <a:lnTo>
                    <a:pt x="8" y="22"/>
                  </a:lnTo>
                  <a:lnTo>
                    <a:pt x="17" y="20"/>
                  </a:lnTo>
                  <a:lnTo>
                    <a:pt x="25" y="18"/>
                  </a:lnTo>
                  <a:lnTo>
                    <a:pt x="35" y="18"/>
                  </a:lnTo>
                  <a:lnTo>
                    <a:pt x="44" y="16"/>
                  </a:lnTo>
                  <a:lnTo>
                    <a:pt x="52" y="14"/>
                  </a:lnTo>
                  <a:lnTo>
                    <a:pt x="61" y="12"/>
                  </a:lnTo>
                  <a:lnTo>
                    <a:pt x="69" y="12"/>
                  </a:lnTo>
                  <a:lnTo>
                    <a:pt x="79" y="10"/>
                  </a:lnTo>
                  <a:lnTo>
                    <a:pt x="88" y="8"/>
                  </a:lnTo>
                  <a:lnTo>
                    <a:pt x="96" y="8"/>
                  </a:lnTo>
                  <a:lnTo>
                    <a:pt x="104" y="6"/>
                  </a:lnTo>
                  <a:lnTo>
                    <a:pt x="113" y="4"/>
                  </a:lnTo>
                  <a:lnTo>
                    <a:pt x="121" y="2"/>
                  </a:lnTo>
                  <a:lnTo>
                    <a:pt x="130" y="0"/>
                  </a:lnTo>
                  <a:lnTo>
                    <a:pt x="138" y="0"/>
                  </a:lnTo>
                  <a:lnTo>
                    <a:pt x="138" y="8"/>
                  </a:lnTo>
                  <a:lnTo>
                    <a:pt x="140" y="18"/>
                  </a:lnTo>
                  <a:lnTo>
                    <a:pt x="144" y="28"/>
                  </a:lnTo>
                  <a:lnTo>
                    <a:pt x="148" y="39"/>
                  </a:lnTo>
                  <a:lnTo>
                    <a:pt x="153" y="51"/>
                  </a:lnTo>
                  <a:lnTo>
                    <a:pt x="157" y="61"/>
                  </a:lnTo>
                  <a:lnTo>
                    <a:pt x="161" y="69"/>
                  </a:lnTo>
                  <a:lnTo>
                    <a:pt x="167" y="75"/>
                  </a:lnTo>
                  <a:lnTo>
                    <a:pt x="176" y="83"/>
                  </a:lnTo>
                  <a:lnTo>
                    <a:pt x="182" y="92"/>
                  </a:lnTo>
                  <a:lnTo>
                    <a:pt x="188" y="100"/>
                  </a:lnTo>
                  <a:lnTo>
                    <a:pt x="192" y="110"/>
                  </a:lnTo>
                  <a:lnTo>
                    <a:pt x="197" y="120"/>
                  </a:lnTo>
                  <a:lnTo>
                    <a:pt x="201" y="130"/>
                  </a:lnTo>
                  <a:lnTo>
                    <a:pt x="201" y="142"/>
                  </a:lnTo>
                  <a:lnTo>
                    <a:pt x="203" y="155"/>
                  </a:lnTo>
                  <a:lnTo>
                    <a:pt x="201" y="163"/>
                  </a:lnTo>
                  <a:lnTo>
                    <a:pt x="197" y="169"/>
                  </a:lnTo>
                  <a:lnTo>
                    <a:pt x="190" y="175"/>
                  </a:lnTo>
                  <a:lnTo>
                    <a:pt x="184" y="179"/>
                  </a:lnTo>
                  <a:lnTo>
                    <a:pt x="176" y="183"/>
                  </a:lnTo>
                  <a:lnTo>
                    <a:pt x="167" y="189"/>
                  </a:lnTo>
                  <a:lnTo>
                    <a:pt x="159" y="193"/>
                  </a:lnTo>
                  <a:lnTo>
                    <a:pt x="151" y="197"/>
                  </a:lnTo>
                  <a:lnTo>
                    <a:pt x="142" y="201"/>
                  </a:lnTo>
                  <a:lnTo>
                    <a:pt x="136" y="208"/>
                  </a:lnTo>
                  <a:lnTo>
                    <a:pt x="127" y="216"/>
                  </a:lnTo>
                  <a:lnTo>
                    <a:pt x="121" y="224"/>
                  </a:lnTo>
                  <a:lnTo>
                    <a:pt x="117" y="234"/>
                  </a:lnTo>
                  <a:lnTo>
                    <a:pt x="113" y="244"/>
                  </a:lnTo>
                  <a:lnTo>
                    <a:pt x="111" y="259"/>
                  </a:lnTo>
                  <a:lnTo>
                    <a:pt x="109" y="275"/>
                  </a:lnTo>
                  <a:lnTo>
                    <a:pt x="104" y="267"/>
                  </a:lnTo>
                  <a:lnTo>
                    <a:pt x="98" y="259"/>
                  </a:lnTo>
                  <a:lnTo>
                    <a:pt x="92" y="250"/>
                  </a:lnTo>
                  <a:lnTo>
                    <a:pt x="88" y="244"/>
                  </a:lnTo>
                  <a:lnTo>
                    <a:pt x="81" y="236"/>
                  </a:lnTo>
                  <a:lnTo>
                    <a:pt x="75" y="230"/>
                  </a:lnTo>
                  <a:lnTo>
                    <a:pt x="71" y="224"/>
                  </a:lnTo>
                  <a:lnTo>
                    <a:pt x="67" y="216"/>
                  </a:lnTo>
                  <a:lnTo>
                    <a:pt x="61" y="210"/>
                  </a:lnTo>
                  <a:lnTo>
                    <a:pt x="56" y="204"/>
                  </a:lnTo>
                  <a:lnTo>
                    <a:pt x="54" y="195"/>
                  </a:lnTo>
                  <a:lnTo>
                    <a:pt x="50" y="189"/>
                  </a:lnTo>
                  <a:lnTo>
                    <a:pt x="48" y="181"/>
                  </a:lnTo>
                  <a:lnTo>
                    <a:pt x="46" y="173"/>
                  </a:lnTo>
                  <a:lnTo>
                    <a:pt x="46" y="165"/>
                  </a:lnTo>
                  <a:lnTo>
                    <a:pt x="44" y="157"/>
                  </a:lnTo>
                  <a:lnTo>
                    <a:pt x="44" y="149"/>
                  </a:lnTo>
                  <a:lnTo>
                    <a:pt x="44" y="142"/>
                  </a:lnTo>
                  <a:lnTo>
                    <a:pt x="46" y="134"/>
                  </a:lnTo>
                  <a:lnTo>
                    <a:pt x="46" y="126"/>
                  </a:lnTo>
                  <a:lnTo>
                    <a:pt x="44" y="118"/>
                  </a:lnTo>
                  <a:lnTo>
                    <a:pt x="44" y="112"/>
                  </a:lnTo>
                  <a:lnTo>
                    <a:pt x="44" y="104"/>
                  </a:lnTo>
                  <a:lnTo>
                    <a:pt x="42" y="96"/>
                  </a:lnTo>
                  <a:lnTo>
                    <a:pt x="40" y="87"/>
                  </a:lnTo>
                  <a:lnTo>
                    <a:pt x="38" y="79"/>
                  </a:lnTo>
                  <a:lnTo>
                    <a:pt x="33" y="71"/>
                  </a:lnTo>
                  <a:lnTo>
                    <a:pt x="29" y="63"/>
                  </a:lnTo>
                  <a:lnTo>
                    <a:pt x="23" y="55"/>
                  </a:lnTo>
                  <a:lnTo>
                    <a:pt x="17" y="45"/>
                  </a:lnTo>
                  <a:lnTo>
                    <a:pt x="8" y="34"/>
                  </a:lnTo>
                  <a:lnTo>
                    <a:pt x="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3" name="Freeform 93"/>
            <p:cNvSpPr>
              <a:spLocks/>
            </p:cNvSpPr>
            <p:nvPr/>
          </p:nvSpPr>
          <p:spPr bwMode="auto">
            <a:xfrm>
              <a:off x="2761" y="3024"/>
              <a:ext cx="144" cy="36"/>
            </a:xfrm>
            <a:custGeom>
              <a:avLst/>
              <a:gdLst>
                <a:gd name="T0" fmla="*/ 144 w 144"/>
                <a:gd name="T1" fmla="*/ 4 h 36"/>
                <a:gd name="T2" fmla="*/ 138 w 144"/>
                <a:gd name="T3" fmla="*/ 0 h 36"/>
                <a:gd name="T4" fmla="*/ 129 w 144"/>
                <a:gd name="T5" fmla="*/ 2 h 36"/>
                <a:gd name="T6" fmla="*/ 121 w 144"/>
                <a:gd name="T7" fmla="*/ 4 h 36"/>
                <a:gd name="T8" fmla="*/ 113 w 144"/>
                <a:gd name="T9" fmla="*/ 6 h 36"/>
                <a:gd name="T10" fmla="*/ 104 w 144"/>
                <a:gd name="T11" fmla="*/ 8 h 36"/>
                <a:gd name="T12" fmla="*/ 96 w 144"/>
                <a:gd name="T13" fmla="*/ 10 h 36"/>
                <a:gd name="T14" fmla="*/ 88 w 144"/>
                <a:gd name="T15" fmla="*/ 10 h 36"/>
                <a:gd name="T16" fmla="*/ 79 w 144"/>
                <a:gd name="T17" fmla="*/ 12 h 36"/>
                <a:gd name="T18" fmla="*/ 71 w 144"/>
                <a:gd name="T19" fmla="*/ 14 h 36"/>
                <a:gd name="T20" fmla="*/ 63 w 144"/>
                <a:gd name="T21" fmla="*/ 14 h 36"/>
                <a:gd name="T22" fmla="*/ 54 w 144"/>
                <a:gd name="T23" fmla="*/ 16 h 36"/>
                <a:gd name="T24" fmla="*/ 44 w 144"/>
                <a:gd name="T25" fmla="*/ 18 h 36"/>
                <a:gd name="T26" fmla="*/ 35 w 144"/>
                <a:gd name="T27" fmla="*/ 18 h 36"/>
                <a:gd name="T28" fmla="*/ 27 w 144"/>
                <a:gd name="T29" fmla="*/ 20 h 36"/>
                <a:gd name="T30" fmla="*/ 19 w 144"/>
                <a:gd name="T31" fmla="*/ 22 h 36"/>
                <a:gd name="T32" fmla="*/ 8 w 144"/>
                <a:gd name="T33" fmla="*/ 24 h 36"/>
                <a:gd name="T34" fmla="*/ 0 w 144"/>
                <a:gd name="T35" fmla="*/ 26 h 36"/>
                <a:gd name="T36" fmla="*/ 2 w 144"/>
                <a:gd name="T37" fmla="*/ 36 h 36"/>
                <a:gd name="T38" fmla="*/ 12 w 144"/>
                <a:gd name="T39" fmla="*/ 34 h 36"/>
                <a:gd name="T40" fmla="*/ 21 w 144"/>
                <a:gd name="T41" fmla="*/ 30 h 36"/>
                <a:gd name="T42" fmla="*/ 29 w 144"/>
                <a:gd name="T43" fmla="*/ 30 h 36"/>
                <a:gd name="T44" fmla="*/ 37 w 144"/>
                <a:gd name="T45" fmla="*/ 28 h 36"/>
                <a:gd name="T46" fmla="*/ 46 w 144"/>
                <a:gd name="T47" fmla="*/ 26 h 36"/>
                <a:gd name="T48" fmla="*/ 54 w 144"/>
                <a:gd name="T49" fmla="*/ 24 h 36"/>
                <a:gd name="T50" fmla="*/ 65 w 144"/>
                <a:gd name="T51" fmla="*/ 24 h 36"/>
                <a:gd name="T52" fmla="*/ 73 w 144"/>
                <a:gd name="T53" fmla="*/ 22 h 36"/>
                <a:gd name="T54" fmla="*/ 81 w 144"/>
                <a:gd name="T55" fmla="*/ 20 h 36"/>
                <a:gd name="T56" fmla="*/ 90 w 144"/>
                <a:gd name="T57" fmla="*/ 20 h 36"/>
                <a:gd name="T58" fmla="*/ 98 w 144"/>
                <a:gd name="T59" fmla="*/ 18 h 36"/>
                <a:gd name="T60" fmla="*/ 106 w 144"/>
                <a:gd name="T61" fmla="*/ 16 h 36"/>
                <a:gd name="T62" fmla="*/ 115 w 144"/>
                <a:gd name="T63" fmla="*/ 14 h 36"/>
                <a:gd name="T64" fmla="*/ 123 w 144"/>
                <a:gd name="T65" fmla="*/ 14 h 36"/>
                <a:gd name="T66" fmla="*/ 132 w 144"/>
                <a:gd name="T67" fmla="*/ 12 h 36"/>
                <a:gd name="T68" fmla="*/ 140 w 144"/>
                <a:gd name="T69" fmla="*/ 10 h 36"/>
                <a:gd name="T70" fmla="*/ 136 w 144"/>
                <a:gd name="T71" fmla="*/ 6 h 36"/>
                <a:gd name="T72" fmla="*/ 144 w 144"/>
                <a:gd name="T73" fmla="*/ 4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4" h="36">
                  <a:moveTo>
                    <a:pt x="144" y="4"/>
                  </a:moveTo>
                  <a:lnTo>
                    <a:pt x="138" y="0"/>
                  </a:lnTo>
                  <a:lnTo>
                    <a:pt x="129" y="2"/>
                  </a:lnTo>
                  <a:lnTo>
                    <a:pt x="121" y="4"/>
                  </a:lnTo>
                  <a:lnTo>
                    <a:pt x="113" y="6"/>
                  </a:lnTo>
                  <a:lnTo>
                    <a:pt x="104" y="8"/>
                  </a:lnTo>
                  <a:lnTo>
                    <a:pt x="96" y="10"/>
                  </a:lnTo>
                  <a:lnTo>
                    <a:pt x="88" y="10"/>
                  </a:lnTo>
                  <a:lnTo>
                    <a:pt x="79" y="12"/>
                  </a:lnTo>
                  <a:lnTo>
                    <a:pt x="71" y="14"/>
                  </a:lnTo>
                  <a:lnTo>
                    <a:pt x="63" y="14"/>
                  </a:lnTo>
                  <a:lnTo>
                    <a:pt x="54" y="16"/>
                  </a:lnTo>
                  <a:lnTo>
                    <a:pt x="44" y="18"/>
                  </a:lnTo>
                  <a:lnTo>
                    <a:pt x="35" y="18"/>
                  </a:lnTo>
                  <a:lnTo>
                    <a:pt x="27" y="20"/>
                  </a:lnTo>
                  <a:lnTo>
                    <a:pt x="19" y="22"/>
                  </a:lnTo>
                  <a:lnTo>
                    <a:pt x="8" y="24"/>
                  </a:lnTo>
                  <a:lnTo>
                    <a:pt x="0" y="26"/>
                  </a:lnTo>
                  <a:lnTo>
                    <a:pt x="2" y="36"/>
                  </a:lnTo>
                  <a:lnTo>
                    <a:pt x="12" y="34"/>
                  </a:lnTo>
                  <a:lnTo>
                    <a:pt x="21" y="30"/>
                  </a:lnTo>
                  <a:lnTo>
                    <a:pt x="29" y="30"/>
                  </a:lnTo>
                  <a:lnTo>
                    <a:pt x="37" y="28"/>
                  </a:lnTo>
                  <a:lnTo>
                    <a:pt x="46" y="26"/>
                  </a:lnTo>
                  <a:lnTo>
                    <a:pt x="54" y="24"/>
                  </a:lnTo>
                  <a:lnTo>
                    <a:pt x="65" y="24"/>
                  </a:lnTo>
                  <a:lnTo>
                    <a:pt x="73" y="22"/>
                  </a:lnTo>
                  <a:lnTo>
                    <a:pt x="81" y="20"/>
                  </a:lnTo>
                  <a:lnTo>
                    <a:pt x="90" y="20"/>
                  </a:lnTo>
                  <a:lnTo>
                    <a:pt x="98" y="18"/>
                  </a:lnTo>
                  <a:lnTo>
                    <a:pt x="106" y="16"/>
                  </a:lnTo>
                  <a:lnTo>
                    <a:pt x="115" y="14"/>
                  </a:lnTo>
                  <a:lnTo>
                    <a:pt x="123" y="14"/>
                  </a:lnTo>
                  <a:lnTo>
                    <a:pt x="132" y="12"/>
                  </a:lnTo>
                  <a:lnTo>
                    <a:pt x="140" y="10"/>
                  </a:lnTo>
                  <a:lnTo>
                    <a:pt x="136" y="6"/>
                  </a:lnTo>
                  <a:lnTo>
                    <a:pt x="144"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4" name="Freeform 94"/>
            <p:cNvSpPr>
              <a:spLocks/>
            </p:cNvSpPr>
            <p:nvPr/>
          </p:nvSpPr>
          <p:spPr bwMode="auto">
            <a:xfrm>
              <a:off x="2897" y="3028"/>
              <a:ext cx="37" cy="79"/>
            </a:xfrm>
            <a:custGeom>
              <a:avLst/>
              <a:gdLst>
                <a:gd name="T0" fmla="*/ 37 w 37"/>
                <a:gd name="T1" fmla="*/ 73 h 79"/>
                <a:gd name="T2" fmla="*/ 37 w 37"/>
                <a:gd name="T3" fmla="*/ 73 h 79"/>
                <a:gd name="T4" fmla="*/ 33 w 37"/>
                <a:gd name="T5" fmla="*/ 71 h 79"/>
                <a:gd name="T6" fmla="*/ 31 w 37"/>
                <a:gd name="T7" fmla="*/ 67 h 79"/>
                <a:gd name="T8" fmla="*/ 29 w 37"/>
                <a:gd name="T9" fmla="*/ 65 h 79"/>
                <a:gd name="T10" fmla="*/ 27 w 37"/>
                <a:gd name="T11" fmla="*/ 59 h 79"/>
                <a:gd name="T12" fmla="*/ 25 w 37"/>
                <a:gd name="T13" fmla="*/ 55 h 79"/>
                <a:gd name="T14" fmla="*/ 23 w 37"/>
                <a:gd name="T15" fmla="*/ 51 h 79"/>
                <a:gd name="T16" fmla="*/ 21 w 37"/>
                <a:gd name="T17" fmla="*/ 45 h 79"/>
                <a:gd name="T18" fmla="*/ 19 w 37"/>
                <a:gd name="T19" fmla="*/ 41 h 79"/>
                <a:gd name="T20" fmla="*/ 17 w 37"/>
                <a:gd name="T21" fmla="*/ 34 h 79"/>
                <a:gd name="T22" fmla="*/ 14 w 37"/>
                <a:gd name="T23" fmla="*/ 28 h 79"/>
                <a:gd name="T24" fmla="*/ 12 w 37"/>
                <a:gd name="T25" fmla="*/ 24 h 79"/>
                <a:gd name="T26" fmla="*/ 12 w 37"/>
                <a:gd name="T27" fmla="*/ 18 h 79"/>
                <a:gd name="T28" fmla="*/ 10 w 37"/>
                <a:gd name="T29" fmla="*/ 14 h 79"/>
                <a:gd name="T30" fmla="*/ 10 w 37"/>
                <a:gd name="T31" fmla="*/ 8 h 79"/>
                <a:gd name="T32" fmla="*/ 8 w 37"/>
                <a:gd name="T33" fmla="*/ 4 h 79"/>
                <a:gd name="T34" fmla="*/ 8 w 37"/>
                <a:gd name="T35" fmla="*/ 0 h 79"/>
                <a:gd name="T36" fmla="*/ 0 w 37"/>
                <a:gd name="T37" fmla="*/ 2 h 79"/>
                <a:gd name="T38" fmla="*/ 0 w 37"/>
                <a:gd name="T39" fmla="*/ 6 h 79"/>
                <a:gd name="T40" fmla="*/ 0 w 37"/>
                <a:gd name="T41" fmla="*/ 10 h 79"/>
                <a:gd name="T42" fmla="*/ 2 w 37"/>
                <a:gd name="T43" fmla="*/ 16 h 79"/>
                <a:gd name="T44" fmla="*/ 2 w 37"/>
                <a:gd name="T45" fmla="*/ 20 h 79"/>
                <a:gd name="T46" fmla="*/ 4 w 37"/>
                <a:gd name="T47" fmla="*/ 26 h 79"/>
                <a:gd name="T48" fmla="*/ 6 w 37"/>
                <a:gd name="T49" fmla="*/ 32 h 79"/>
                <a:gd name="T50" fmla="*/ 8 w 37"/>
                <a:gd name="T51" fmla="*/ 36 h 79"/>
                <a:gd name="T52" fmla="*/ 10 w 37"/>
                <a:gd name="T53" fmla="*/ 43 h 79"/>
                <a:gd name="T54" fmla="*/ 12 w 37"/>
                <a:gd name="T55" fmla="*/ 49 h 79"/>
                <a:gd name="T56" fmla="*/ 14 w 37"/>
                <a:gd name="T57" fmla="*/ 55 h 79"/>
                <a:gd name="T58" fmla="*/ 17 w 37"/>
                <a:gd name="T59" fmla="*/ 59 h 79"/>
                <a:gd name="T60" fmla="*/ 19 w 37"/>
                <a:gd name="T61" fmla="*/ 65 h 79"/>
                <a:gd name="T62" fmla="*/ 21 w 37"/>
                <a:gd name="T63" fmla="*/ 69 h 79"/>
                <a:gd name="T64" fmla="*/ 25 w 37"/>
                <a:gd name="T65" fmla="*/ 73 h 79"/>
                <a:gd name="T66" fmla="*/ 27 w 37"/>
                <a:gd name="T67" fmla="*/ 77 h 79"/>
                <a:gd name="T68" fmla="*/ 29 w 37"/>
                <a:gd name="T69" fmla="*/ 79 h 79"/>
                <a:gd name="T70" fmla="*/ 29 w 37"/>
                <a:gd name="T71" fmla="*/ 79 h 79"/>
                <a:gd name="T72" fmla="*/ 37 w 37"/>
                <a:gd name="T73" fmla="*/ 73 h 7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7" h="79">
                  <a:moveTo>
                    <a:pt x="37" y="73"/>
                  </a:moveTo>
                  <a:lnTo>
                    <a:pt x="37" y="73"/>
                  </a:lnTo>
                  <a:lnTo>
                    <a:pt x="33" y="71"/>
                  </a:lnTo>
                  <a:lnTo>
                    <a:pt x="31" y="67"/>
                  </a:lnTo>
                  <a:lnTo>
                    <a:pt x="29" y="65"/>
                  </a:lnTo>
                  <a:lnTo>
                    <a:pt x="27" y="59"/>
                  </a:lnTo>
                  <a:lnTo>
                    <a:pt x="25" y="55"/>
                  </a:lnTo>
                  <a:lnTo>
                    <a:pt x="23" y="51"/>
                  </a:lnTo>
                  <a:lnTo>
                    <a:pt x="21" y="45"/>
                  </a:lnTo>
                  <a:lnTo>
                    <a:pt x="19" y="41"/>
                  </a:lnTo>
                  <a:lnTo>
                    <a:pt x="17" y="34"/>
                  </a:lnTo>
                  <a:lnTo>
                    <a:pt x="14" y="28"/>
                  </a:lnTo>
                  <a:lnTo>
                    <a:pt x="12" y="24"/>
                  </a:lnTo>
                  <a:lnTo>
                    <a:pt x="12" y="18"/>
                  </a:lnTo>
                  <a:lnTo>
                    <a:pt x="10" y="14"/>
                  </a:lnTo>
                  <a:lnTo>
                    <a:pt x="10" y="8"/>
                  </a:lnTo>
                  <a:lnTo>
                    <a:pt x="8" y="4"/>
                  </a:lnTo>
                  <a:lnTo>
                    <a:pt x="8" y="0"/>
                  </a:lnTo>
                  <a:lnTo>
                    <a:pt x="0" y="2"/>
                  </a:lnTo>
                  <a:lnTo>
                    <a:pt x="0" y="6"/>
                  </a:lnTo>
                  <a:lnTo>
                    <a:pt x="0" y="10"/>
                  </a:lnTo>
                  <a:lnTo>
                    <a:pt x="2" y="16"/>
                  </a:lnTo>
                  <a:lnTo>
                    <a:pt x="2" y="20"/>
                  </a:lnTo>
                  <a:lnTo>
                    <a:pt x="4" y="26"/>
                  </a:lnTo>
                  <a:lnTo>
                    <a:pt x="6" y="32"/>
                  </a:lnTo>
                  <a:lnTo>
                    <a:pt x="8" y="36"/>
                  </a:lnTo>
                  <a:lnTo>
                    <a:pt x="10" y="43"/>
                  </a:lnTo>
                  <a:lnTo>
                    <a:pt x="12" y="49"/>
                  </a:lnTo>
                  <a:lnTo>
                    <a:pt x="14" y="55"/>
                  </a:lnTo>
                  <a:lnTo>
                    <a:pt x="17" y="59"/>
                  </a:lnTo>
                  <a:lnTo>
                    <a:pt x="19" y="65"/>
                  </a:lnTo>
                  <a:lnTo>
                    <a:pt x="21" y="69"/>
                  </a:lnTo>
                  <a:lnTo>
                    <a:pt x="25" y="73"/>
                  </a:lnTo>
                  <a:lnTo>
                    <a:pt x="27" y="77"/>
                  </a:lnTo>
                  <a:lnTo>
                    <a:pt x="29" y="79"/>
                  </a:lnTo>
                  <a:lnTo>
                    <a:pt x="37" y="73"/>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5" name="Freeform 95"/>
            <p:cNvSpPr>
              <a:spLocks/>
            </p:cNvSpPr>
            <p:nvPr/>
          </p:nvSpPr>
          <p:spPr bwMode="auto">
            <a:xfrm>
              <a:off x="2926" y="3101"/>
              <a:ext cx="44" cy="84"/>
            </a:xfrm>
            <a:custGeom>
              <a:avLst/>
              <a:gdLst>
                <a:gd name="T0" fmla="*/ 44 w 44"/>
                <a:gd name="T1" fmla="*/ 84 h 84"/>
                <a:gd name="T2" fmla="*/ 44 w 44"/>
                <a:gd name="T3" fmla="*/ 84 h 84"/>
                <a:gd name="T4" fmla="*/ 44 w 44"/>
                <a:gd name="T5" fmla="*/ 78 h 84"/>
                <a:gd name="T6" fmla="*/ 44 w 44"/>
                <a:gd name="T7" fmla="*/ 71 h 84"/>
                <a:gd name="T8" fmla="*/ 42 w 44"/>
                <a:gd name="T9" fmla="*/ 65 h 84"/>
                <a:gd name="T10" fmla="*/ 42 w 44"/>
                <a:gd name="T11" fmla="*/ 59 h 84"/>
                <a:gd name="T12" fmla="*/ 40 w 44"/>
                <a:gd name="T13" fmla="*/ 53 h 84"/>
                <a:gd name="T14" fmla="*/ 38 w 44"/>
                <a:gd name="T15" fmla="*/ 47 h 84"/>
                <a:gd name="T16" fmla="*/ 36 w 44"/>
                <a:gd name="T17" fmla="*/ 43 h 84"/>
                <a:gd name="T18" fmla="*/ 34 w 44"/>
                <a:gd name="T19" fmla="*/ 37 h 84"/>
                <a:gd name="T20" fmla="*/ 31 w 44"/>
                <a:gd name="T21" fmla="*/ 33 h 84"/>
                <a:gd name="T22" fmla="*/ 29 w 44"/>
                <a:gd name="T23" fmla="*/ 27 h 84"/>
                <a:gd name="T24" fmla="*/ 25 w 44"/>
                <a:gd name="T25" fmla="*/ 23 h 84"/>
                <a:gd name="T26" fmla="*/ 23 w 44"/>
                <a:gd name="T27" fmla="*/ 16 h 84"/>
                <a:gd name="T28" fmla="*/ 19 w 44"/>
                <a:gd name="T29" fmla="*/ 12 h 84"/>
                <a:gd name="T30" fmla="*/ 15 w 44"/>
                <a:gd name="T31" fmla="*/ 8 h 84"/>
                <a:gd name="T32" fmla="*/ 11 w 44"/>
                <a:gd name="T33" fmla="*/ 4 h 84"/>
                <a:gd name="T34" fmla="*/ 8 w 44"/>
                <a:gd name="T35" fmla="*/ 0 h 84"/>
                <a:gd name="T36" fmla="*/ 0 w 44"/>
                <a:gd name="T37" fmla="*/ 6 h 84"/>
                <a:gd name="T38" fmla="*/ 4 w 44"/>
                <a:gd name="T39" fmla="*/ 10 h 84"/>
                <a:gd name="T40" fmla="*/ 8 w 44"/>
                <a:gd name="T41" fmla="*/ 14 h 84"/>
                <a:gd name="T42" fmla="*/ 11 w 44"/>
                <a:gd name="T43" fmla="*/ 18 h 84"/>
                <a:gd name="T44" fmla="*/ 15 w 44"/>
                <a:gd name="T45" fmla="*/ 23 h 84"/>
                <a:gd name="T46" fmla="*/ 17 w 44"/>
                <a:gd name="T47" fmla="*/ 27 h 84"/>
                <a:gd name="T48" fmla="*/ 21 w 44"/>
                <a:gd name="T49" fmla="*/ 31 h 84"/>
                <a:gd name="T50" fmla="*/ 23 w 44"/>
                <a:gd name="T51" fmla="*/ 37 h 84"/>
                <a:gd name="T52" fmla="*/ 25 w 44"/>
                <a:gd name="T53" fmla="*/ 41 h 84"/>
                <a:gd name="T54" fmla="*/ 27 w 44"/>
                <a:gd name="T55" fmla="*/ 45 h 84"/>
                <a:gd name="T56" fmla="*/ 29 w 44"/>
                <a:gd name="T57" fmla="*/ 51 h 84"/>
                <a:gd name="T58" fmla="*/ 31 w 44"/>
                <a:gd name="T59" fmla="*/ 55 h 84"/>
                <a:gd name="T60" fmla="*/ 31 w 44"/>
                <a:gd name="T61" fmla="*/ 61 h 84"/>
                <a:gd name="T62" fmla="*/ 34 w 44"/>
                <a:gd name="T63" fmla="*/ 65 h 84"/>
                <a:gd name="T64" fmla="*/ 34 w 44"/>
                <a:gd name="T65" fmla="*/ 71 h 84"/>
                <a:gd name="T66" fmla="*/ 36 w 44"/>
                <a:gd name="T67" fmla="*/ 78 h 84"/>
                <a:gd name="T68" fmla="*/ 36 w 44"/>
                <a:gd name="T69" fmla="*/ 84 h 84"/>
                <a:gd name="T70" fmla="*/ 36 w 44"/>
                <a:gd name="T71" fmla="*/ 82 h 84"/>
                <a:gd name="T72" fmla="*/ 44 w 44"/>
                <a:gd name="T73" fmla="*/ 84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84">
                  <a:moveTo>
                    <a:pt x="44" y="84"/>
                  </a:moveTo>
                  <a:lnTo>
                    <a:pt x="44" y="84"/>
                  </a:lnTo>
                  <a:lnTo>
                    <a:pt x="44" y="78"/>
                  </a:lnTo>
                  <a:lnTo>
                    <a:pt x="44" y="71"/>
                  </a:lnTo>
                  <a:lnTo>
                    <a:pt x="42" y="65"/>
                  </a:lnTo>
                  <a:lnTo>
                    <a:pt x="42" y="59"/>
                  </a:lnTo>
                  <a:lnTo>
                    <a:pt x="40" y="53"/>
                  </a:lnTo>
                  <a:lnTo>
                    <a:pt x="38" y="47"/>
                  </a:lnTo>
                  <a:lnTo>
                    <a:pt x="36" y="43"/>
                  </a:lnTo>
                  <a:lnTo>
                    <a:pt x="34" y="37"/>
                  </a:lnTo>
                  <a:lnTo>
                    <a:pt x="31" y="33"/>
                  </a:lnTo>
                  <a:lnTo>
                    <a:pt x="29" y="27"/>
                  </a:lnTo>
                  <a:lnTo>
                    <a:pt x="25" y="23"/>
                  </a:lnTo>
                  <a:lnTo>
                    <a:pt x="23" y="16"/>
                  </a:lnTo>
                  <a:lnTo>
                    <a:pt x="19" y="12"/>
                  </a:lnTo>
                  <a:lnTo>
                    <a:pt x="15" y="8"/>
                  </a:lnTo>
                  <a:lnTo>
                    <a:pt x="11" y="4"/>
                  </a:lnTo>
                  <a:lnTo>
                    <a:pt x="8" y="0"/>
                  </a:lnTo>
                  <a:lnTo>
                    <a:pt x="0" y="6"/>
                  </a:lnTo>
                  <a:lnTo>
                    <a:pt x="4" y="10"/>
                  </a:lnTo>
                  <a:lnTo>
                    <a:pt x="8" y="14"/>
                  </a:lnTo>
                  <a:lnTo>
                    <a:pt x="11" y="18"/>
                  </a:lnTo>
                  <a:lnTo>
                    <a:pt x="15" y="23"/>
                  </a:lnTo>
                  <a:lnTo>
                    <a:pt x="17" y="27"/>
                  </a:lnTo>
                  <a:lnTo>
                    <a:pt x="21" y="31"/>
                  </a:lnTo>
                  <a:lnTo>
                    <a:pt x="23" y="37"/>
                  </a:lnTo>
                  <a:lnTo>
                    <a:pt x="25" y="41"/>
                  </a:lnTo>
                  <a:lnTo>
                    <a:pt x="27" y="45"/>
                  </a:lnTo>
                  <a:lnTo>
                    <a:pt x="29" y="51"/>
                  </a:lnTo>
                  <a:lnTo>
                    <a:pt x="31" y="55"/>
                  </a:lnTo>
                  <a:lnTo>
                    <a:pt x="31" y="61"/>
                  </a:lnTo>
                  <a:lnTo>
                    <a:pt x="34" y="65"/>
                  </a:lnTo>
                  <a:lnTo>
                    <a:pt x="34" y="71"/>
                  </a:lnTo>
                  <a:lnTo>
                    <a:pt x="36" y="78"/>
                  </a:lnTo>
                  <a:lnTo>
                    <a:pt x="36" y="84"/>
                  </a:lnTo>
                  <a:lnTo>
                    <a:pt x="36" y="82"/>
                  </a:lnTo>
                  <a:lnTo>
                    <a:pt x="44" y="8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6" name="Freeform 96"/>
            <p:cNvSpPr>
              <a:spLocks/>
            </p:cNvSpPr>
            <p:nvPr/>
          </p:nvSpPr>
          <p:spPr bwMode="auto">
            <a:xfrm>
              <a:off x="2867" y="3183"/>
              <a:ext cx="103" cy="124"/>
            </a:xfrm>
            <a:custGeom>
              <a:avLst/>
              <a:gdLst>
                <a:gd name="T0" fmla="*/ 3 w 103"/>
                <a:gd name="T1" fmla="*/ 124 h 124"/>
                <a:gd name="T2" fmla="*/ 11 w 103"/>
                <a:gd name="T3" fmla="*/ 122 h 124"/>
                <a:gd name="T4" fmla="*/ 11 w 103"/>
                <a:gd name="T5" fmla="*/ 106 h 124"/>
                <a:gd name="T6" fmla="*/ 13 w 103"/>
                <a:gd name="T7" fmla="*/ 93 h 124"/>
                <a:gd name="T8" fmla="*/ 17 w 103"/>
                <a:gd name="T9" fmla="*/ 81 h 124"/>
                <a:gd name="T10" fmla="*/ 21 w 103"/>
                <a:gd name="T11" fmla="*/ 73 h 124"/>
                <a:gd name="T12" fmla="*/ 28 w 103"/>
                <a:gd name="T13" fmla="*/ 65 h 124"/>
                <a:gd name="T14" fmla="*/ 34 w 103"/>
                <a:gd name="T15" fmla="*/ 59 h 124"/>
                <a:gd name="T16" fmla="*/ 42 w 103"/>
                <a:gd name="T17" fmla="*/ 53 h 124"/>
                <a:gd name="T18" fmla="*/ 49 w 103"/>
                <a:gd name="T19" fmla="*/ 48 h 124"/>
                <a:gd name="T20" fmla="*/ 57 w 103"/>
                <a:gd name="T21" fmla="*/ 44 h 124"/>
                <a:gd name="T22" fmla="*/ 65 w 103"/>
                <a:gd name="T23" fmla="*/ 38 h 124"/>
                <a:gd name="T24" fmla="*/ 74 w 103"/>
                <a:gd name="T25" fmla="*/ 34 h 124"/>
                <a:gd name="T26" fmla="*/ 82 w 103"/>
                <a:gd name="T27" fmla="*/ 30 h 124"/>
                <a:gd name="T28" fmla="*/ 88 w 103"/>
                <a:gd name="T29" fmla="*/ 24 h 124"/>
                <a:gd name="T30" fmla="*/ 95 w 103"/>
                <a:gd name="T31" fmla="*/ 18 h 124"/>
                <a:gd name="T32" fmla="*/ 101 w 103"/>
                <a:gd name="T33" fmla="*/ 12 h 124"/>
                <a:gd name="T34" fmla="*/ 103 w 103"/>
                <a:gd name="T35" fmla="*/ 2 h 124"/>
                <a:gd name="T36" fmla="*/ 95 w 103"/>
                <a:gd name="T37" fmla="*/ 0 h 124"/>
                <a:gd name="T38" fmla="*/ 93 w 103"/>
                <a:gd name="T39" fmla="*/ 8 h 124"/>
                <a:gd name="T40" fmla="*/ 88 w 103"/>
                <a:gd name="T41" fmla="*/ 14 h 124"/>
                <a:gd name="T42" fmla="*/ 82 w 103"/>
                <a:gd name="T43" fmla="*/ 18 h 124"/>
                <a:gd name="T44" fmla="*/ 76 w 103"/>
                <a:gd name="T45" fmla="*/ 22 h 124"/>
                <a:gd name="T46" fmla="*/ 70 w 103"/>
                <a:gd name="T47" fmla="*/ 28 h 124"/>
                <a:gd name="T48" fmla="*/ 61 w 103"/>
                <a:gd name="T49" fmla="*/ 32 h 124"/>
                <a:gd name="T50" fmla="*/ 53 w 103"/>
                <a:gd name="T51" fmla="*/ 36 h 124"/>
                <a:gd name="T52" fmla="*/ 44 w 103"/>
                <a:gd name="T53" fmla="*/ 40 h 124"/>
                <a:gd name="T54" fmla="*/ 36 w 103"/>
                <a:gd name="T55" fmla="*/ 46 h 124"/>
                <a:gd name="T56" fmla="*/ 28 w 103"/>
                <a:gd name="T57" fmla="*/ 53 h 124"/>
                <a:gd name="T58" fmla="*/ 19 w 103"/>
                <a:gd name="T59" fmla="*/ 59 h 124"/>
                <a:gd name="T60" fmla="*/ 13 w 103"/>
                <a:gd name="T61" fmla="*/ 69 h 124"/>
                <a:gd name="T62" fmla="*/ 9 w 103"/>
                <a:gd name="T63" fmla="*/ 79 h 124"/>
                <a:gd name="T64" fmla="*/ 5 w 103"/>
                <a:gd name="T65" fmla="*/ 91 h 124"/>
                <a:gd name="T66" fmla="*/ 0 w 103"/>
                <a:gd name="T67" fmla="*/ 106 h 124"/>
                <a:gd name="T68" fmla="*/ 0 w 103"/>
                <a:gd name="T69" fmla="*/ 122 h 124"/>
                <a:gd name="T70" fmla="*/ 9 w 103"/>
                <a:gd name="T71" fmla="*/ 118 h 124"/>
                <a:gd name="T72" fmla="*/ 3 w 103"/>
                <a:gd name="T73" fmla="*/ 124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3" h="124">
                  <a:moveTo>
                    <a:pt x="3" y="124"/>
                  </a:moveTo>
                  <a:lnTo>
                    <a:pt x="11" y="122"/>
                  </a:lnTo>
                  <a:lnTo>
                    <a:pt x="11" y="106"/>
                  </a:lnTo>
                  <a:lnTo>
                    <a:pt x="13" y="93"/>
                  </a:lnTo>
                  <a:lnTo>
                    <a:pt x="17" y="81"/>
                  </a:lnTo>
                  <a:lnTo>
                    <a:pt x="21" y="73"/>
                  </a:lnTo>
                  <a:lnTo>
                    <a:pt x="28" y="65"/>
                  </a:lnTo>
                  <a:lnTo>
                    <a:pt x="34" y="59"/>
                  </a:lnTo>
                  <a:lnTo>
                    <a:pt x="42" y="53"/>
                  </a:lnTo>
                  <a:lnTo>
                    <a:pt x="49" y="48"/>
                  </a:lnTo>
                  <a:lnTo>
                    <a:pt x="57" y="44"/>
                  </a:lnTo>
                  <a:lnTo>
                    <a:pt x="65" y="38"/>
                  </a:lnTo>
                  <a:lnTo>
                    <a:pt x="74" y="34"/>
                  </a:lnTo>
                  <a:lnTo>
                    <a:pt x="82" y="30"/>
                  </a:lnTo>
                  <a:lnTo>
                    <a:pt x="88" y="24"/>
                  </a:lnTo>
                  <a:lnTo>
                    <a:pt x="95" y="18"/>
                  </a:lnTo>
                  <a:lnTo>
                    <a:pt x="101" y="12"/>
                  </a:lnTo>
                  <a:lnTo>
                    <a:pt x="103" y="2"/>
                  </a:lnTo>
                  <a:lnTo>
                    <a:pt x="95" y="0"/>
                  </a:lnTo>
                  <a:lnTo>
                    <a:pt x="93" y="8"/>
                  </a:lnTo>
                  <a:lnTo>
                    <a:pt x="88" y="14"/>
                  </a:lnTo>
                  <a:lnTo>
                    <a:pt x="82" y="18"/>
                  </a:lnTo>
                  <a:lnTo>
                    <a:pt x="76" y="22"/>
                  </a:lnTo>
                  <a:lnTo>
                    <a:pt x="70" y="28"/>
                  </a:lnTo>
                  <a:lnTo>
                    <a:pt x="61" y="32"/>
                  </a:lnTo>
                  <a:lnTo>
                    <a:pt x="53" y="36"/>
                  </a:lnTo>
                  <a:lnTo>
                    <a:pt x="44" y="40"/>
                  </a:lnTo>
                  <a:lnTo>
                    <a:pt x="36" y="46"/>
                  </a:lnTo>
                  <a:lnTo>
                    <a:pt x="28" y="53"/>
                  </a:lnTo>
                  <a:lnTo>
                    <a:pt x="19" y="59"/>
                  </a:lnTo>
                  <a:lnTo>
                    <a:pt x="13" y="69"/>
                  </a:lnTo>
                  <a:lnTo>
                    <a:pt x="9" y="79"/>
                  </a:lnTo>
                  <a:lnTo>
                    <a:pt x="5" y="91"/>
                  </a:lnTo>
                  <a:lnTo>
                    <a:pt x="0" y="106"/>
                  </a:lnTo>
                  <a:lnTo>
                    <a:pt x="0" y="122"/>
                  </a:lnTo>
                  <a:lnTo>
                    <a:pt x="9" y="118"/>
                  </a:lnTo>
                  <a:lnTo>
                    <a:pt x="3" y="12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7" name="Freeform 97"/>
            <p:cNvSpPr>
              <a:spLocks/>
            </p:cNvSpPr>
            <p:nvPr/>
          </p:nvSpPr>
          <p:spPr bwMode="auto">
            <a:xfrm>
              <a:off x="2803" y="3187"/>
              <a:ext cx="73" cy="120"/>
            </a:xfrm>
            <a:custGeom>
              <a:avLst/>
              <a:gdLst>
                <a:gd name="T0" fmla="*/ 0 w 73"/>
                <a:gd name="T1" fmla="*/ 0 h 120"/>
                <a:gd name="T2" fmla="*/ 0 w 73"/>
                <a:gd name="T3" fmla="*/ 0 h 120"/>
                <a:gd name="T4" fmla="*/ 0 w 73"/>
                <a:gd name="T5" fmla="*/ 10 h 120"/>
                <a:gd name="T6" fmla="*/ 2 w 73"/>
                <a:gd name="T7" fmla="*/ 18 h 120"/>
                <a:gd name="T8" fmla="*/ 4 w 73"/>
                <a:gd name="T9" fmla="*/ 26 h 120"/>
                <a:gd name="T10" fmla="*/ 6 w 73"/>
                <a:gd name="T11" fmla="*/ 32 h 120"/>
                <a:gd name="T12" fmla="*/ 10 w 73"/>
                <a:gd name="T13" fmla="*/ 40 h 120"/>
                <a:gd name="T14" fmla="*/ 12 w 73"/>
                <a:gd name="T15" fmla="*/ 49 h 120"/>
                <a:gd name="T16" fmla="*/ 16 w 73"/>
                <a:gd name="T17" fmla="*/ 55 h 120"/>
                <a:gd name="T18" fmla="*/ 23 w 73"/>
                <a:gd name="T19" fmla="*/ 61 h 120"/>
                <a:gd name="T20" fmla="*/ 27 w 73"/>
                <a:gd name="T21" fmla="*/ 69 h 120"/>
                <a:gd name="T22" fmla="*/ 33 w 73"/>
                <a:gd name="T23" fmla="*/ 75 h 120"/>
                <a:gd name="T24" fmla="*/ 37 w 73"/>
                <a:gd name="T25" fmla="*/ 83 h 120"/>
                <a:gd name="T26" fmla="*/ 44 w 73"/>
                <a:gd name="T27" fmla="*/ 89 h 120"/>
                <a:gd name="T28" fmla="*/ 50 w 73"/>
                <a:gd name="T29" fmla="*/ 97 h 120"/>
                <a:gd name="T30" fmla="*/ 54 w 73"/>
                <a:gd name="T31" fmla="*/ 104 h 120"/>
                <a:gd name="T32" fmla="*/ 60 w 73"/>
                <a:gd name="T33" fmla="*/ 112 h 120"/>
                <a:gd name="T34" fmla="*/ 67 w 73"/>
                <a:gd name="T35" fmla="*/ 120 h 120"/>
                <a:gd name="T36" fmla="*/ 73 w 73"/>
                <a:gd name="T37" fmla="*/ 114 h 120"/>
                <a:gd name="T38" fmla="*/ 69 w 73"/>
                <a:gd name="T39" fmla="*/ 106 h 120"/>
                <a:gd name="T40" fmla="*/ 62 w 73"/>
                <a:gd name="T41" fmla="*/ 99 h 120"/>
                <a:gd name="T42" fmla="*/ 56 w 73"/>
                <a:gd name="T43" fmla="*/ 91 h 120"/>
                <a:gd name="T44" fmla="*/ 50 w 73"/>
                <a:gd name="T45" fmla="*/ 83 h 120"/>
                <a:gd name="T46" fmla="*/ 46 w 73"/>
                <a:gd name="T47" fmla="*/ 77 h 120"/>
                <a:gd name="T48" fmla="*/ 39 w 73"/>
                <a:gd name="T49" fmla="*/ 71 h 120"/>
                <a:gd name="T50" fmla="*/ 35 w 73"/>
                <a:gd name="T51" fmla="*/ 63 h 120"/>
                <a:gd name="T52" fmla="*/ 29 w 73"/>
                <a:gd name="T53" fmla="*/ 57 h 120"/>
                <a:gd name="T54" fmla="*/ 25 w 73"/>
                <a:gd name="T55" fmla="*/ 51 h 120"/>
                <a:gd name="T56" fmla="*/ 21 w 73"/>
                <a:gd name="T57" fmla="*/ 44 h 120"/>
                <a:gd name="T58" fmla="*/ 18 w 73"/>
                <a:gd name="T59" fmla="*/ 36 h 120"/>
                <a:gd name="T60" fmla="*/ 14 w 73"/>
                <a:gd name="T61" fmla="*/ 30 h 120"/>
                <a:gd name="T62" fmla="*/ 12 w 73"/>
                <a:gd name="T63" fmla="*/ 24 h 120"/>
                <a:gd name="T64" fmla="*/ 10 w 73"/>
                <a:gd name="T65" fmla="*/ 16 h 120"/>
                <a:gd name="T66" fmla="*/ 10 w 73"/>
                <a:gd name="T67" fmla="*/ 8 h 120"/>
                <a:gd name="T68" fmla="*/ 10 w 73"/>
                <a:gd name="T69" fmla="*/ 0 h 120"/>
                <a:gd name="T70" fmla="*/ 10 w 73"/>
                <a:gd name="T71" fmla="*/ 0 h 120"/>
                <a:gd name="T72" fmla="*/ 0 w 73"/>
                <a:gd name="T73" fmla="*/ 0 h 1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120">
                  <a:moveTo>
                    <a:pt x="0" y="0"/>
                  </a:moveTo>
                  <a:lnTo>
                    <a:pt x="0" y="0"/>
                  </a:lnTo>
                  <a:lnTo>
                    <a:pt x="0" y="10"/>
                  </a:lnTo>
                  <a:lnTo>
                    <a:pt x="2" y="18"/>
                  </a:lnTo>
                  <a:lnTo>
                    <a:pt x="4" y="26"/>
                  </a:lnTo>
                  <a:lnTo>
                    <a:pt x="6" y="32"/>
                  </a:lnTo>
                  <a:lnTo>
                    <a:pt x="10" y="40"/>
                  </a:lnTo>
                  <a:lnTo>
                    <a:pt x="12" y="49"/>
                  </a:lnTo>
                  <a:lnTo>
                    <a:pt x="16" y="55"/>
                  </a:lnTo>
                  <a:lnTo>
                    <a:pt x="23" y="61"/>
                  </a:lnTo>
                  <a:lnTo>
                    <a:pt x="27" y="69"/>
                  </a:lnTo>
                  <a:lnTo>
                    <a:pt x="33" y="75"/>
                  </a:lnTo>
                  <a:lnTo>
                    <a:pt x="37" y="83"/>
                  </a:lnTo>
                  <a:lnTo>
                    <a:pt x="44" y="89"/>
                  </a:lnTo>
                  <a:lnTo>
                    <a:pt x="50" y="97"/>
                  </a:lnTo>
                  <a:lnTo>
                    <a:pt x="54" y="104"/>
                  </a:lnTo>
                  <a:lnTo>
                    <a:pt x="60" y="112"/>
                  </a:lnTo>
                  <a:lnTo>
                    <a:pt x="67" y="120"/>
                  </a:lnTo>
                  <a:lnTo>
                    <a:pt x="73" y="114"/>
                  </a:lnTo>
                  <a:lnTo>
                    <a:pt x="69" y="106"/>
                  </a:lnTo>
                  <a:lnTo>
                    <a:pt x="62" y="99"/>
                  </a:lnTo>
                  <a:lnTo>
                    <a:pt x="56" y="91"/>
                  </a:lnTo>
                  <a:lnTo>
                    <a:pt x="50" y="83"/>
                  </a:lnTo>
                  <a:lnTo>
                    <a:pt x="46" y="77"/>
                  </a:lnTo>
                  <a:lnTo>
                    <a:pt x="39" y="71"/>
                  </a:lnTo>
                  <a:lnTo>
                    <a:pt x="35" y="63"/>
                  </a:lnTo>
                  <a:lnTo>
                    <a:pt x="29" y="57"/>
                  </a:lnTo>
                  <a:lnTo>
                    <a:pt x="25" y="51"/>
                  </a:lnTo>
                  <a:lnTo>
                    <a:pt x="21" y="44"/>
                  </a:lnTo>
                  <a:lnTo>
                    <a:pt x="18" y="36"/>
                  </a:lnTo>
                  <a:lnTo>
                    <a:pt x="14" y="30"/>
                  </a:lnTo>
                  <a:lnTo>
                    <a:pt x="12" y="24"/>
                  </a:lnTo>
                  <a:lnTo>
                    <a:pt x="10" y="16"/>
                  </a:lnTo>
                  <a:lnTo>
                    <a:pt x="10" y="8"/>
                  </a:lnTo>
                  <a:lnTo>
                    <a:pt x="10" y="0"/>
                  </a:lnTo>
                  <a:lnTo>
                    <a:pt x="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8" name="Freeform 98"/>
            <p:cNvSpPr>
              <a:spLocks/>
            </p:cNvSpPr>
            <p:nvPr/>
          </p:nvSpPr>
          <p:spPr bwMode="auto">
            <a:xfrm>
              <a:off x="2759" y="3050"/>
              <a:ext cx="54" cy="137"/>
            </a:xfrm>
            <a:custGeom>
              <a:avLst/>
              <a:gdLst>
                <a:gd name="T0" fmla="*/ 2 w 54"/>
                <a:gd name="T1" fmla="*/ 0 h 137"/>
                <a:gd name="T2" fmla="*/ 0 w 54"/>
                <a:gd name="T3" fmla="*/ 8 h 137"/>
                <a:gd name="T4" fmla="*/ 10 w 54"/>
                <a:gd name="T5" fmla="*/ 19 h 137"/>
                <a:gd name="T6" fmla="*/ 16 w 54"/>
                <a:gd name="T7" fmla="*/ 27 h 137"/>
                <a:gd name="T8" fmla="*/ 23 w 54"/>
                <a:gd name="T9" fmla="*/ 37 h 137"/>
                <a:gd name="T10" fmla="*/ 29 w 54"/>
                <a:gd name="T11" fmla="*/ 45 h 137"/>
                <a:gd name="T12" fmla="*/ 33 w 54"/>
                <a:gd name="T13" fmla="*/ 53 h 137"/>
                <a:gd name="T14" fmla="*/ 37 w 54"/>
                <a:gd name="T15" fmla="*/ 61 h 137"/>
                <a:gd name="T16" fmla="*/ 39 w 54"/>
                <a:gd name="T17" fmla="*/ 69 h 137"/>
                <a:gd name="T18" fmla="*/ 42 w 54"/>
                <a:gd name="T19" fmla="*/ 78 h 137"/>
                <a:gd name="T20" fmla="*/ 44 w 54"/>
                <a:gd name="T21" fmla="*/ 84 h 137"/>
                <a:gd name="T22" fmla="*/ 44 w 54"/>
                <a:gd name="T23" fmla="*/ 92 h 137"/>
                <a:gd name="T24" fmla="*/ 44 w 54"/>
                <a:gd name="T25" fmla="*/ 100 h 137"/>
                <a:gd name="T26" fmla="*/ 44 w 54"/>
                <a:gd name="T27" fmla="*/ 106 h 137"/>
                <a:gd name="T28" fmla="*/ 44 w 54"/>
                <a:gd name="T29" fmla="*/ 114 h 137"/>
                <a:gd name="T30" fmla="*/ 44 w 54"/>
                <a:gd name="T31" fmla="*/ 122 h 137"/>
                <a:gd name="T32" fmla="*/ 44 w 54"/>
                <a:gd name="T33" fmla="*/ 129 h 137"/>
                <a:gd name="T34" fmla="*/ 44 w 54"/>
                <a:gd name="T35" fmla="*/ 137 h 137"/>
                <a:gd name="T36" fmla="*/ 54 w 54"/>
                <a:gd name="T37" fmla="*/ 137 h 137"/>
                <a:gd name="T38" fmla="*/ 54 w 54"/>
                <a:gd name="T39" fmla="*/ 129 h 137"/>
                <a:gd name="T40" fmla="*/ 54 w 54"/>
                <a:gd name="T41" fmla="*/ 122 h 137"/>
                <a:gd name="T42" fmla="*/ 54 w 54"/>
                <a:gd name="T43" fmla="*/ 114 h 137"/>
                <a:gd name="T44" fmla="*/ 54 w 54"/>
                <a:gd name="T45" fmla="*/ 106 h 137"/>
                <a:gd name="T46" fmla="*/ 54 w 54"/>
                <a:gd name="T47" fmla="*/ 98 h 137"/>
                <a:gd name="T48" fmla="*/ 52 w 54"/>
                <a:gd name="T49" fmla="*/ 92 h 137"/>
                <a:gd name="T50" fmla="*/ 52 w 54"/>
                <a:gd name="T51" fmla="*/ 84 h 137"/>
                <a:gd name="T52" fmla="*/ 50 w 54"/>
                <a:gd name="T53" fmla="*/ 76 h 137"/>
                <a:gd name="T54" fmla="*/ 48 w 54"/>
                <a:gd name="T55" fmla="*/ 67 h 137"/>
                <a:gd name="T56" fmla="*/ 46 w 54"/>
                <a:gd name="T57" fmla="*/ 59 h 137"/>
                <a:gd name="T58" fmla="*/ 42 w 54"/>
                <a:gd name="T59" fmla="*/ 49 h 137"/>
                <a:gd name="T60" fmla="*/ 37 w 54"/>
                <a:gd name="T61" fmla="*/ 41 h 137"/>
                <a:gd name="T62" fmla="*/ 31 w 54"/>
                <a:gd name="T63" fmla="*/ 31 h 137"/>
                <a:gd name="T64" fmla="*/ 25 w 54"/>
                <a:gd name="T65" fmla="*/ 23 h 137"/>
                <a:gd name="T66" fmla="*/ 16 w 54"/>
                <a:gd name="T67" fmla="*/ 12 h 137"/>
                <a:gd name="T68" fmla="*/ 6 w 54"/>
                <a:gd name="T69" fmla="*/ 2 h 137"/>
                <a:gd name="T70" fmla="*/ 4 w 54"/>
                <a:gd name="T71" fmla="*/ 10 h 137"/>
                <a:gd name="T72" fmla="*/ 2 w 54"/>
                <a:gd name="T73" fmla="*/ 0 h 1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4" h="137">
                  <a:moveTo>
                    <a:pt x="2" y="0"/>
                  </a:moveTo>
                  <a:lnTo>
                    <a:pt x="0" y="8"/>
                  </a:lnTo>
                  <a:lnTo>
                    <a:pt x="10" y="19"/>
                  </a:lnTo>
                  <a:lnTo>
                    <a:pt x="16" y="27"/>
                  </a:lnTo>
                  <a:lnTo>
                    <a:pt x="23" y="37"/>
                  </a:lnTo>
                  <a:lnTo>
                    <a:pt x="29" y="45"/>
                  </a:lnTo>
                  <a:lnTo>
                    <a:pt x="33" y="53"/>
                  </a:lnTo>
                  <a:lnTo>
                    <a:pt x="37" y="61"/>
                  </a:lnTo>
                  <a:lnTo>
                    <a:pt x="39" y="69"/>
                  </a:lnTo>
                  <a:lnTo>
                    <a:pt x="42" y="78"/>
                  </a:lnTo>
                  <a:lnTo>
                    <a:pt x="44" y="84"/>
                  </a:lnTo>
                  <a:lnTo>
                    <a:pt x="44" y="92"/>
                  </a:lnTo>
                  <a:lnTo>
                    <a:pt x="44" y="100"/>
                  </a:lnTo>
                  <a:lnTo>
                    <a:pt x="44" y="106"/>
                  </a:lnTo>
                  <a:lnTo>
                    <a:pt x="44" y="114"/>
                  </a:lnTo>
                  <a:lnTo>
                    <a:pt x="44" y="122"/>
                  </a:lnTo>
                  <a:lnTo>
                    <a:pt x="44" y="129"/>
                  </a:lnTo>
                  <a:lnTo>
                    <a:pt x="44" y="137"/>
                  </a:lnTo>
                  <a:lnTo>
                    <a:pt x="54" y="137"/>
                  </a:lnTo>
                  <a:lnTo>
                    <a:pt x="54" y="129"/>
                  </a:lnTo>
                  <a:lnTo>
                    <a:pt x="54" y="122"/>
                  </a:lnTo>
                  <a:lnTo>
                    <a:pt x="54" y="114"/>
                  </a:lnTo>
                  <a:lnTo>
                    <a:pt x="54" y="106"/>
                  </a:lnTo>
                  <a:lnTo>
                    <a:pt x="54" y="98"/>
                  </a:lnTo>
                  <a:lnTo>
                    <a:pt x="52" y="92"/>
                  </a:lnTo>
                  <a:lnTo>
                    <a:pt x="52" y="84"/>
                  </a:lnTo>
                  <a:lnTo>
                    <a:pt x="50" y="76"/>
                  </a:lnTo>
                  <a:lnTo>
                    <a:pt x="48" y="67"/>
                  </a:lnTo>
                  <a:lnTo>
                    <a:pt x="46" y="59"/>
                  </a:lnTo>
                  <a:lnTo>
                    <a:pt x="42" y="49"/>
                  </a:lnTo>
                  <a:lnTo>
                    <a:pt x="37" y="41"/>
                  </a:lnTo>
                  <a:lnTo>
                    <a:pt x="31" y="31"/>
                  </a:lnTo>
                  <a:lnTo>
                    <a:pt x="25" y="23"/>
                  </a:lnTo>
                  <a:lnTo>
                    <a:pt x="16" y="12"/>
                  </a:lnTo>
                  <a:lnTo>
                    <a:pt x="6" y="2"/>
                  </a:lnTo>
                  <a:lnTo>
                    <a:pt x="4" y="10"/>
                  </a:lnTo>
                  <a:lnTo>
                    <a:pt x="2"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19" name="Freeform 99"/>
            <p:cNvSpPr>
              <a:spLocks/>
            </p:cNvSpPr>
            <p:nvPr/>
          </p:nvSpPr>
          <p:spPr bwMode="auto">
            <a:xfrm>
              <a:off x="2811" y="2955"/>
              <a:ext cx="132" cy="232"/>
            </a:xfrm>
            <a:custGeom>
              <a:avLst/>
              <a:gdLst>
                <a:gd name="T0" fmla="*/ 31 w 132"/>
                <a:gd name="T1" fmla="*/ 14 h 232"/>
                <a:gd name="T2" fmla="*/ 19 w 132"/>
                <a:gd name="T3" fmla="*/ 34 h 232"/>
                <a:gd name="T4" fmla="*/ 10 w 132"/>
                <a:gd name="T5" fmla="*/ 54 h 232"/>
                <a:gd name="T6" fmla="*/ 2 w 132"/>
                <a:gd name="T7" fmla="*/ 77 h 232"/>
                <a:gd name="T8" fmla="*/ 2 w 132"/>
                <a:gd name="T9" fmla="*/ 89 h 232"/>
                <a:gd name="T10" fmla="*/ 10 w 132"/>
                <a:gd name="T11" fmla="*/ 87 h 232"/>
                <a:gd name="T12" fmla="*/ 17 w 132"/>
                <a:gd name="T13" fmla="*/ 87 h 232"/>
                <a:gd name="T14" fmla="*/ 25 w 132"/>
                <a:gd name="T15" fmla="*/ 85 h 232"/>
                <a:gd name="T16" fmla="*/ 31 w 132"/>
                <a:gd name="T17" fmla="*/ 85 h 232"/>
                <a:gd name="T18" fmla="*/ 38 w 132"/>
                <a:gd name="T19" fmla="*/ 83 h 232"/>
                <a:gd name="T20" fmla="*/ 44 w 132"/>
                <a:gd name="T21" fmla="*/ 83 h 232"/>
                <a:gd name="T22" fmla="*/ 48 w 132"/>
                <a:gd name="T23" fmla="*/ 83 h 232"/>
                <a:gd name="T24" fmla="*/ 52 w 132"/>
                <a:gd name="T25" fmla="*/ 124 h 232"/>
                <a:gd name="T26" fmla="*/ 52 w 132"/>
                <a:gd name="T27" fmla="*/ 207 h 232"/>
                <a:gd name="T28" fmla="*/ 56 w 132"/>
                <a:gd name="T29" fmla="*/ 232 h 232"/>
                <a:gd name="T30" fmla="*/ 63 w 132"/>
                <a:gd name="T31" fmla="*/ 232 h 232"/>
                <a:gd name="T32" fmla="*/ 67 w 132"/>
                <a:gd name="T33" fmla="*/ 228 h 232"/>
                <a:gd name="T34" fmla="*/ 73 w 132"/>
                <a:gd name="T35" fmla="*/ 226 h 232"/>
                <a:gd name="T36" fmla="*/ 79 w 132"/>
                <a:gd name="T37" fmla="*/ 224 h 232"/>
                <a:gd name="T38" fmla="*/ 86 w 132"/>
                <a:gd name="T39" fmla="*/ 219 h 232"/>
                <a:gd name="T40" fmla="*/ 90 w 132"/>
                <a:gd name="T41" fmla="*/ 213 h 232"/>
                <a:gd name="T42" fmla="*/ 94 w 132"/>
                <a:gd name="T43" fmla="*/ 209 h 232"/>
                <a:gd name="T44" fmla="*/ 100 w 132"/>
                <a:gd name="T45" fmla="*/ 197 h 232"/>
                <a:gd name="T46" fmla="*/ 109 w 132"/>
                <a:gd name="T47" fmla="*/ 179 h 232"/>
                <a:gd name="T48" fmla="*/ 117 w 132"/>
                <a:gd name="T49" fmla="*/ 162 h 232"/>
                <a:gd name="T50" fmla="*/ 123 w 132"/>
                <a:gd name="T51" fmla="*/ 146 h 232"/>
                <a:gd name="T52" fmla="*/ 130 w 132"/>
                <a:gd name="T53" fmla="*/ 130 h 232"/>
                <a:gd name="T54" fmla="*/ 132 w 132"/>
                <a:gd name="T55" fmla="*/ 114 h 232"/>
                <a:gd name="T56" fmla="*/ 132 w 132"/>
                <a:gd name="T57" fmla="*/ 97 h 232"/>
                <a:gd name="T58" fmla="*/ 128 w 132"/>
                <a:gd name="T59" fmla="*/ 81 h 232"/>
                <a:gd name="T60" fmla="*/ 123 w 132"/>
                <a:gd name="T61" fmla="*/ 69 h 232"/>
                <a:gd name="T62" fmla="*/ 119 w 132"/>
                <a:gd name="T63" fmla="*/ 59 h 232"/>
                <a:gd name="T64" fmla="*/ 115 w 132"/>
                <a:gd name="T65" fmla="*/ 48 h 232"/>
                <a:gd name="T66" fmla="*/ 111 w 132"/>
                <a:gd name="T67" fmla="*/ 40 h 232"/>
                <a:gd name="T68" fmla="*/ 105 w 132"/>
                <a:gd name="T69" fmla="*/ 30 h 232"/>
                <a:gd name="T70" fmla="*/ 98 w 132"/>
                <a:gd name="T71" fmla="*/ 22 h 232"/>
                <a:gd name="T72" fmla="*/ 90 w 132"/>
                <a:gd name="T73" fmla="*/ 12 h 232"/>
                <a:gd name="T74" fmla="*/ 84 w 132"/>
                <a:gd name="T75" fmla="*/ 4 h 232"/>
                <a:gd name="T76" fmla="*/ 77 w 132"/>
                <a:gd name="T77" fmla="*/ 0 h 232"/>
                <a:gd name="T78" fmla="*/ 71 w 132"/>
                <a:gd name="T79" fmla="*/ 2 h 232"/>
                <a:gd name="T80" fmla="*/ 67 w 132"/>
                <a:gd name="T81" fmla="*/ 2 h 232"/>
                <a:gd name="T82" fmla="*/ 61 w 132"/>
                <a:gd name="T83" fmla="*/ 2 h 232"/>
                <a:gd name="T84" fmla="*/ 54 w 132"/>
                <a:gd name="T85" fmla="*/ 4 h 232"/>
                <a:gd name="T86" fmla="*/ 50 w 132"/>
                <a:gd name="T87" fmla="*/ 4 h 232"/>
                <a:gd name="T88" fmla="*/ 44 w 132"/>
                <a:gd name="T89" fmla="*/ 4 h 232"/>
                <a:gd name="T90" fmla="*/ 40 w 132"/>
                <a:gd name="T91" fmla="*/ 6 h 23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32" h="232">
                  <a:moveTo>
                    <a:pt x="36" y="6"/>
                  </a:moveTo>
                  <a:lnTo>
                    <a:pt x="31" y="14"/>
                  </a:lnTo>
                  <a:lnTo>
                    <a:pt x="25" y="24"/>
                  </a:lnTo>
                  <a:lnTo>
                    <a:pt x="19" y="34"/>
                  </a:lnTo>
                  <a:lnTo>
                    <a:pt x="15" y="44"/>
                  </a:lnTo>
                  <a:lnTo>
                    <a:pt x="10" y="54"/>
                  </a:lnTo>
                  <a:lnTo>
                    <a:pt x="6" y="67"/>
                  </a:lnTo>
                  <a:lnTo>
                    <a:pt x="2" y="77"/>
                  </a:lnTo>
                  <a:lnTo>
                    <a:pt x="0" y="89"/>
                  </a:lnTo>
                  <a:lnTo>
                    <a:pt x="2" y="89"/>
                  </a:lnTo>
                  <a:lnTo>
                    <a:pt x="6" y="89"/>
                  </a:lnTo>
                  <a:lnTo>
                    <a:pt x="10" y="87"/>
                  </a:lnTo>
                  <a:lnTo>
                    <a:pt x="15" y="87"/>
                  </a:lnTo>
                  <a:lnTo>
                    <a:pt x="17" y="87"/>
                  </a:lnTo>
                  <a:lnTo>
                    <a:pt x="21" y="87"/>
                  </a:lnTo>
                  <a:lnTo>
                    <a:pt x="25" y="85"/>
                  </a:lnTo>
                  <a:lnTo>
                    <a:pt x="27" y="85"/>
                  </a:lnTo>
                  <a:lnTo>
                    <a:pt x="31" y="85"/>
                  </a:lnTo>
                  <a:lnTo>
                    <a:pt x="33" y="85"/>
                  </a:lnTo>
                  <a:lnTo>
                    <a:pt x="38" y="83"/>
                  </a:lnTo>
                  <a:lnTo>
                    <a:pt x="40" y="83"/>
                  </a:lnTo>
                  <a:lnTo>
                    <a:pt x="44" y="83"/>
                  </a:lnTo>
                  <a:lnTo>
                    <a:pt x="46" y="83"/>
                  </a:lnTo>
                  <a:lnTo>
                    <a:pt x="48" y="83"/>
                  </a:lnTo>
                  <a:lnTo>
                    <a:pt x="52" y="83"/>
                  </a:lnTo>
                  <a:lnTo>
                    <a:pt x="52" y="124"/>
                  </a:lnTo>
                  <a:lnTo>
                    <a:pt x="52" y="169"/>
                  </a:lnTo>
                  <a:lnTo>
                    <a:pt x="52" y="207"/>
                  </a:lnTo>
                  <a:lnTo>
                    <a:pt x="52" y="232"/>
                  </a:lnTo>
                  <a:lnTo>
                    <a:pt x="56" y="232"/>
                  </a:lnTo>
                  <a:lnTo>
                    <a:pt x="59" y="232"/>
                  </a:lnTo>
                  <a:lnTo>
                    <a:pt x="63" y="232"/>
                  </a:lnTo>
                  <a:lnTo>
                    <a:pt x="65" y="230"/>
                  </a:lnTo>
                  <a:lnTo>
                    <a:pt x="67" y="228"/>
                  </a:lnTo>
                  <a:lnTo>
                    <a:pt x="71" y="228"/>
                  </a:lnTo>
                  <a:lnTo>
                    <a:pt x="73" y="226"/>
                  </a:lnTo>
                  <a:lnTo>
                    <a:pt x="77" y="224"/>
                  </a:lnTo>
                  <a:lnTo>
                    <a:pt x="79" y="224"/>
                  </a:lnTo>
                  <a:lnTo>
                    <a:pt x="82" y="221"/>
                  </a:lnTo>
                  <a:lnTo>
                    <a:pt x="86" y="219"/>
                  </a:lnTo>
                  <a:lnTo>
                    <a:pt x="88" y="217"/>
                  </a:lnTo>
                  <a:lnTo>
                    <a:pt x="90" y="213"/>
                  </a:lnTo>
                  <a:lnTo>
                    <a:pt x="92" y="211"/>
                  </a:lnTo>
                  <a:lnTo>
                    <a:pt x="94" y="209"/>
                  </a:lnTo>
                  <a:lnTo>
                    <a:pt x="96" y="207"/>
                  </a:lnTo>
                  <a:lnTo>
                    <a:pt x="100" y="197"/>
                  </a:lnTo>
                  <a:lnTo>
                    <a:pt x="105" y="187"/>
                  </a:lnTo>
                  <a:lnTo>
                    <a:pt x="109" y="179"/>
                  </a:lnTo>
                  <a:lnTo>
                    <a:pt x="113" y="171"/>
                  </a:lnTo>
                  <a:lnTo>
                    <a:pt x="117" y="162"/>
                  </a:lnTo>
                  <a:lnTo>
                    <a:pt x="119" y="154"/>
                  </a:lnTo>
                  <a:lnTo>
                    <a:pt x="123" y="146"/>
                  </a:lnTo>
                  <a:lnTo>
                    <a:pt x="128" y="136"/>
                  </a:lnTo>
                  <a:lnTo>
                    <a:pt x="130" y="130"/>
                  </a:lnTo>
                  <a:lnTo>
                    <a:pt x="132" y="122"/>
                  </a:lnTo>
                  <a:lnTo>
                    <a:pt x="132" y="114"/>
                  </a:lnTo>
                  <a:lnTo>
                    <a:pt x="132" y="105"/>
                  </a:lnTo>
                  <a:lnTo>
                    <a:pt x="132" y="97"/>
                  </a:lnTo>
                  <a:lnTo>
                    <a:pt x="130" y="89"/>
                  </a:lnTo>
                  <a:lnTo>
                    <a:pt x="128" y="81"/>
                  </a:lnTo>
                  <a:lnTo>
                    <a:pt x="126" y="75"/>
                  </a:lnTo>
                  <a:lnTo>
                    <a:pt x="123" y="69"/>
                  </a:lnTo>
                  <a:lnTo>
                    <a:pt x="121" y="63"/>
                  </a:lnTo>
                  <a:lnTo>
                    <a:pt x="119" y="59"/>
                  </a:lnTo>
                  <a:lnTo>
                    <a:pt x="117" y="54"/>
                  </a:lnTo>
                  <a:lnTo>
                    <a:pt x="115" y="48"/>
                  </a:lnTo>
                  <a:lnTo>
                    <a:pt x="113" y="44"/>
                  </a:lnTo>
                  <a:lnTo>
                    <a:pt x="111" y="40"/>
                  </a:lnTo>
                  <a:lnTo>
                    <a:pt x="107" y="34"/>
                  </a:lnTo>
                  <a:lnTo>
                    <a:pt x="105" y="30"/>
                  </a:lnTo>
                  <a:lnTo>
                    <a:pt x="100" y="26"/>
                  </a:lnTo>
                  <a:lnTo>
                    <a:pt x="98" y="22"/>
                  </a:lnTo>
                  <a:lnTo>
                    <a:pt x="94" y="16"/>
                  </a:lnTo>
                  <a:lnTo>
                    <a:pt x="90" y="12"/>
                  </a:lnTo>
                  <a:lnTo>
                    <a:pt x="88" y="8"/>
                  </a:lnTo>
                  <a:lnTo>
                    <a:pt x="84" y="4"/>
                  </a:lnTo>
                  <a:lnTo>
                    <a:pt x="79" y="0"/>
                  </a:lnTo>
                  <a:lnTo>
                    <a:pt x="77" y="0"/>
                  </a:lnTo>
                  <a:lnTo>
                    <a:pt x="73" y="0"/>
                  </a:lnTo>
                  <a:lnTo>
                    <a:pt x="71" y="2"/>
                  </a:lnTo>
                  <a:lnTo>
                    <a:pt x="69" y="2"/>
                  </a:lnTo>
                  <a:lnTo>
                    <a:pt x="67" y="2"/>
                  </a:lnTo>
                  <a:lnTo>
                    <a:pt x="63" y="2"/>
                  </a:lnTo>
                  <a:lnTo>
                    <a:pt x="61" y="2"/>
                  </a:lnTo>
                  <a:lnTo>
                    <a:pt x="59" y="2"/>
                  </a:lnTo>
                  <a:lnTo>
                    <a:pt x="54" y="4"/>
                  </a:lnTo>
                  <a:lnTo>
                    <a:pt x="52" y="4"/>
                  </a:lnTo>
                  <a:lnTo>
                    <a:pt x="50" y="4"/>
                  </a:lnTo>
                  <a:lnTo>
                    <a:pt x="46" y="4"/>
                  </a:lnTo>
                  <a:lnTo>
                    <a:pt x="44" y="4"/>
                  </a:lnTo>
                  <a:lnTo>
                    <a:pt x="42" y="6"/>
                  </a:lnTo>
                  <a:lnTo>
                    <a:pt x="40" y="6"/>
                  </a:lnTo>
                  <a:lnTo>
                    <a:pt x="36" y="6"/>
                  </a:lnTo>
                  <a:close/>
                </a:path>
              </a:pathLst>
            </a:custGeom>
            <a:solidFill>
              <a:srgbClr val="FFD9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0" name="Freeform 100"/>
            <p:cNvSpPr>
              <a:spLocks/>
            </p:cNvSpPr>
            <p:nvPr/>
          </p:nvSpPr>
          <p:spPr bwMode="auto">
            <a:xfrm>
              <a:off x="2807" y="2959"/>
              <a:ext cx="44" cy="89"/>
            </a:xfrm>
            <a:custGeom>
              <a:avLst/>
              <a:gdLst>
                <a:gd name="T0" fmla="*/ 2 w 44"/>
                <a:gd name="T1" fmla="*/ 81 h 89"/>
                <a:gd name="T2" fmla="*/ 8 w 44"/>
                <a:gd name="T3" fmla="*/ 87 h 89"/>
                <a:gd name="T4" fmla="*/ 10 w 44"/>
                <a:gd name="T5" fmla="*/ 81 h 89"/>
                <a:gd name="T6" fmla="*/ 12 w 44"/>
                <a:gd name="T7" fmla="*/ 75 h 89"/>
                <a:gd name="T8" fmla="*/ 12 w 44"/>
                <a:gd name="T9" fmla="*/ 69 h 89"/>
                <a:gd name="T10" fmla="*/ 14 w 44"/>
                <a:gd name="T11" fmla="*/ 65 h 89"/>
                <a:gd name="T12" fmla="*/ 17 w 44"/>
                <a:gd name="T13" fmla="*/ 59 h 89"/>
                <a:gd name="T14" fmla="*/ 19 w 44"/>
                <a:gd name="T15" fmla="*/ 53 h 89"/>
                <a:gd name="T16" fmla="*/ 21 w 44"/>
                <a:gd name="T17" fmla="*/ 48 h 89"/>
                <a:gd name="T18" fmla="*/ 23 w 44"/>
                <a:gd name="T19" fmla="*/ 42 h 89"/>
                <a:gd name="T20" fmla="*/ 25 w 44"/>
                <a:gd name="T21" fmla="*/ 36 h 89"/>
                <a:gd name="T22" fmla="*/ 29 w 44"/>
                <a:gd name="T23" fmla="*/ 32 h 89"/>
                <a:gd name="T24" fmla="*/ 31 w 44"/>
                <a:gd name="T25" fmla="*/ 28 h 89"/>
                <a:gd name="T26" fmla="*/ 33 w 44"/>
                <a:gd name="T27" fmla="*/ 22 h 89"/>
                <a:gd name="T28" fmla="*/ 35 w 44"/>
                <a:gd name="T29" fmla="*/ 18 h 89"/>
                <a:gd name="T30" fmla="*/ 37 w 44"/>
                <a:gd name="T31" fmla="*/ 12 h 89"/>
                <a:gd name="T32" fmla="*/ 42 w 44"/>
                <a:gd name="T33" fmla="*/ 8 h 89"/>
                <a:gd name="T34" fmla="*/ 44 w 44"/>
                <a:gd name="T35" fmla="*/ 4 h 89"/>
                <a:gd name="T36" fmla="*/ 35 w 44"/>
                <a:gd name="T37" fmla="*/ 0 h 89"/>
                <a:gd name="T38" fmla="*/ 33 w 44"/>
                <a:gd name="T39" fmla="*/ 4 h 89"/>
                <a:gd name="T40" fmla="*/ 31 w 44"/>
                <a:gd name="T41" fmla="*/ 8 h 89"/>
                <a:gd name="T42" fmla="*/ 27 w 44"/>
                <a:gd name="T43" fmla="*/ 14 h 89"/>
                <a:gd name="T44" fmla="*/ 25 w 44"/>
                <a:gd name="T45" fmla="*/ 18 h 89"/>
                <a:gd name="T46" fmla="*/ 23 w 44"/>
                <a:gd name="T47" fmla="*/ 22 h 89"/>
                <a:gd name="T48" fmla="*/ 19 w 44"/>
                <a:gd name="T49" fmla="*/ 28 h 89"/>
                <a:gd name="T50" fmla="*/ 17 w 44"/>
                <a:gd name="T51" fmla="*/ 34 h 89"/>
                <a:gd name="T52" fmla="*/ 14 w 44"/>
                <a:gd name="T53" fmla="*/ 38 h 89"/>
                <a:gd name="T54" fmla="*/ 12 w 44"/>
                <a:gd name="T55" fmla="*/ 44 h 89"/>
                <a:gd name="T56" fmla="*/ 10 w 44"/>
                <a:gd name="T57" fmla="*/ 50 h 89"/>
                <a:gd name="T58" fmla="*/ 8 w 44"/>
                <a:gd name="T59" fmla="*/ 55 h 89"/>
                <a:gd name="T60" fmla="*/ 6 w 44"/>
                <a:gd name="T61" fmla="*/ 61 h 89"/>
                <a:gd name="T62" fmla="*/ 4 w 44"/>
                <a:gd name="T63" fmla="*/ 67 h 89"/>
                <a:gd name="T64" fmla="*/ 2 w 44"/>
                <a:gd name="T65" fmla="*/ 73 h 89"/>
                <a:gd name="T66" fmla="*/ 0 w 44"/>
                <a:gd name="T67" fmla="*/ 79 h 89"/>
                <a:gd name="T68" fmla="*/ 0 w 44"/>
                <a:gd name="T69" fmla="*/ 83 h 89"/>
                <a:gd name="T70" fmla="*/ 4 w 44"/>
                <a:gd name="T71" fmla="*/ 89 h 89"/>
                <a:gd name="T72" fmla="*/ 2 w 44"/>
                <a:gd name="T73" fmla="*/ 81 h 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89">
                  <a:moveTo>
                    <a:pt x="2" y="81"/>
                  </a:moveTo>
                  <a:lnTo>
                    <a:pt x="8" y="87"/>
                  </a:lnTo>
                  <a:lnTo>
                    <a:pt x="10" y="81"/>
                  </a:lnTo>
                  <a:lnTo>
                    <a:pt x="12" y="75"/>
                  </a:lnTo>
                  <a:lnTo>
                    <a:pt x="12" y="69"/>
                  </a:lnTo>
                  <a:lnTo>
                    <a:pt x="14" y="65"/>
                  </a:lnTo>
                  <a:lnTo>
                    <a:pt x="17" y="59"/>
                  </a:lnTo>
                  <a:lnTo>
                    <a:pt x="19" y="53"/>
                  </a:lnTo>
                  <a:lnTo>
                    <a:pt x="21" y="48"/>
                  </a:lnTo>
                  <a:lnTo>
                    <a:pt x="23" y="42"/>
                  </a:lnTo>
                  <a:lnTo>
                    <a:pt x="25" y="36"/>
                  </a:lnTo>
                  <a:lnTo>
                    <a:pt x="29" y="32"/>
                  </a:lnTo>
                  <a:lnTo>
                    <a:pt x="31" y="28"/>
                  </a:lnTo>
                  <a:lnTo>
                    <a:pt x="33" y="22"/>
                  </a:lnTo>
                  <a:lnTo>
                    <a:pt x="35" y="18"/>
                  </a:lnTo>
                  <a:lnTo>
                    <a:pt x="37" y="12"/>
                  </a:lnTo>
                  <a:lnTo>
                    <a:pt x="42" y="8"/>
                  </a:lnTo>
                  <a:lnTo>
                    <a:pt x="44" y="4"/>
                  </a:lnTo>
                  <a:lnTo>
                    <a:pt x="35" y="0"/>
                  </a:lnTo>
                  <a:lnTo>
                    <a:pt x="33" y="4"/>
                  </a:lnTo>
                  <a:lnTo>
                    <a:pt x="31" y="8"/>
                  </a:lnTo>
                  <a:lnTo>
                    <a:pt x="27" y="14"/>
                  </a:lnTo>
                  <a:lnTo>
                    <a:pt x="25" y="18"/>
                  </a:lnTo>
                  <a:lnTo>
                    <a:pt x="23" y="22"/>
                  </a:lnTo>
                  <a:lnTo>
                    <a:pt x="19" y="28"/>
                  </a:lnTo>
                  <a:lnTo>
                    <a:pt x="17" y="34"/>
                  </a:lnTo>
                  <a:lnTo>
                    <a:pt x="14" y="38"/>
                  </a:lnTo>
                  <a:lnTo>
                    <a:pt x="12" y="44"/>
                  </a:lnTo>
                  <a:lnTo>
                    <a:pt x="10" y="50"/>
                  </a:lnTo>
                  <a:lnTo>
                    <a:pt x="8" y="55"/>
                  </a:lnTo>
                  <a:lnTo>
                    <a:pt x="6" y="61"/>
                  </a:lnTo>
                  <a:lnTo>
                    <a:pt x="4" y="67"/>
                  </a:lnTo>
                  <a:lnTo>
                    <a:pt x="2" y="73"/>
                  </a:lnTo>
                  <a:lnTo>
                    <a:pt x="0" y="79"/>
                  </a:lnTo>
                  <a:lnTo>
                    <a:pt x="0" y="83"/>
                  </a:lnTo>
                  <a:lnTo>
                    <a:pt x="4" y="89"/>
                  </a:lnTo>
                  <a:lnTo>
                    <a:pt x="2" y="8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1" name="Freeform 101"/>
            <p:cNvSpPr>
              <a:spLocks/>
            </p:cNvSpPr>
            <p:nvPr/>
          </p:nvSpPr>
          <p:spPr bwMode="auto">
            <a:xfrm>
              <a:off x="2809" y="3034"/>
              <a:ext cx="58" cy="14"/>
            </a:xfrm>
            <a:custGeom>
              <a:avLst/>
              <a:gdLst>
                <a:gd name="T0" fmla="*/ 58 w 58"/>
                <a:gd name="T1" fmla="*/ 2 h 14"/>
                <a:gd name="T2" fmla="*/ 52 w 58"/>
                <a:gd name="T3" fmla="*/ 0 h 14"/>
                <a:gd name="T4" fmla="*/ 50 w 58"/>
                <a:gd name="T5" fmla="*/ 0 h 14"/>
                <a:gd name="T6" fmla="*/ 48 w 58"/>
                <a:gd name="T7" fmla="*/ 0 h 14"/>
                <a:gd name="T8" fmla="*/ 46 w 58"/>
                <a:gd name="T9" fmla="*/ 0 h 14"/>
                <a:gd name="T10" fmla="*/ 42 w 58"/>
                <a:gd name="T11" fmla="*/ 0 h 14"/>
                <a:gd name="T12" fmla="*/ 40 w 58"/>
                <a:gd name="T13" fmla="*/ 0 h 14"/>
                <a:gd name="T14" fmla="*/ 35 w 58"/>
                <a:gd name="T15" fmla="*/ 2 h 14"/>
                <a:gd name="T16" fmla="*/ 33 w 58"/>
                <a:gd name="T17" fmla="*/ 2 h 14"/>
                <a:gd name="T18" fmla="*/ 29 w 58"/>
                <a:gd name="T19" fmla="*/ 2 h 14"/>
                <a:gd name="T20" fmla="*/ 25 w 58"/>
                <a:gd name="T21" fmla="*/ 2 h 14"/>
                <a:gd name="T22" fmla="*/ 21 w 58"/>
                <a:gd name="T23" fmla="*/ 2 h 14"/>
                <a:gd name="T24" fmla="*/ 19 w 58"/>
                <a:gd name="T25" fmla="*/ 4 h 14"/>
                <a:gd name="T26" fmla="*/ 15 w 58"/>
                <a:gd name="T27" fmla="*/ 4 h 14"/>
                <a:gd name="T28" fmla="*/ 10 w 58"/>
                <a:gd name="T29" fmla="*/ 4 h 14"/>
                <a:gd name="T30" fmla="*/ 8 w 58"/>
                <a:gd name="T31" fmla="*/ 4 h 14"/>
                <a:gd name="T32" fmla="*/ 4 w 58"/>
                <a:gd name="T33" fmla="*/ 6 h 14"/>
                <a:gd name="T34" fmla="*/ 0 w 58"/>
                <a:gd name="T35" fmla="*/ 6 h 14"/>
                <a:gd name="T36" fmla="*/ 2 w 58"/>
                <a:gd name="T37" fmla="*/ 14 h 14"/>
                <a:gd name="T38" fmla="*/ 6 w 58"/>
                <a:gd name="T39" fmla="*/ 14 h 14"/>
                <a:gd name="T40" fmla="*/ 8 w 58"/>
                <a:gd name="T41" fmla="*/ 14 h 14"/>
                <a:gd name="T42" fmla="*/ 12 w 58"/>
                <a:gd name="T43" fmla="*/ 12 h 14"/>
                <a:gd name="T44" fmla="*/ 17 w 58"/>
                <a:gd name="T45" fmla="*/ 12 h 14"/>
                <a:gd name="T46" fmla="*/ 21 w 58"/>
                <a:gd name="T47" fmla="*/ 12 h 14"/>
                <a:gd name="T48" fmla="*/ 23 w 58"/>
                <a:gd name="T49" fmla="*/ 12 h 14"/>
                <a:gd name="T50" fmla="*/ 27 w 58"/>
                <a:gd name="T51" fmla="*/ 10 h 14"/>
                <a:gd name="T52" fmla="*/ 31 w 58"/>
                <a:gd name="T53" fmla="*/ 10 h 14"/>
                <a:gd name="T54" fmla="*/ 33 w 58"/>
                <a:gd name="T55" fmla="*/ 10 h 14"/>
                <a:gd name="T56" fmla="*/ 38 w 58"/>
                <a:gd name="T57" fmla="*/ 10 h 14"/>
                <a:gd name="T58" fmla="*/ 40 w 58"/>
                <a:gd name="T59" fmla="*/ 10 h 14"/>
                <a:gd name="T60" fmla="*/ 44 w 58"/>
                <a:gd name="T61" fmla="*/ 8 h 14"/>
                <a:gd name="T62" fmla="*/ 46 w 58"/>
                <a:gd name="T63" fmla="*/ 8 h 14"/>
                <a:gd name="T64" fmla="*/ 50 w 58"/>
                <a:gd name="T65" fmla="*/ 8 h 14"/>
                <a:gd name="T66" fmla="*/ 52 w 58"/>
                <a:gd name="T67" fmla="*/ 8 h 14"/>
                <a:gd name="T68" fmla="*/ 54 w 58"/>
                <a:gd name="T69" fmla="*/ 8 h 14"/>
                <a:gd name="T70" fmla="*/ 48 w 58"/>
                <a:gd name="T71" fmla="*/ 4 h 14"/>
                <a:gd name="T72" fmla="*/ 58 w 58"/>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 h="14">
                  <a:moveTo>
                    <a:pt x="58" y="2"/>
                  </a:moveTo>
                  <a:lnTo>
                    <a:pt x="52" y="0"/>
                  </a:lnTo>
                  <a:lnTo>
                    <a:pt x="50" y="0"/>
                  </a:lnTo>
                  <a:lnTo>
                    <a:pt x="48" y="0"/>
                  </a:lnTo>
                  <a:lnTo>
                    <a:pt x="46" y="0"/>
                  </a:lnTo>
                  <a:lnTo>
                    <a:pt x="42" y="0"/>
                  </a:lnTo>
                  <a:lnTo>
                    <a:pt x="40" y="0"/>
                  </a:lnTo>
                  <a:lnTo>
                    <a:pt x="35" y="2"/>
                  </a:lnTo>
                  <a:lnTo>
                    <a:pt x="33" y="2"/>
                  </a:lnTo>
                  <a:lnTo>
                    <a:pt x="29" y="2"/>
                  </a:lnTo>
                  <a:lnTo>
                    <a:pt x="25" y="2"/>
                  </a:lnTo>
                  <a:lnTo>
                    <a:pt x="21" y="2"/>
                  </a:lnTo>
                  <a:lnTo>
                    <a:pt x="19" y="4"/>
                  </a:lnTo>
                  <a:lnTo>
                    <a:pt x="15" y="4"/>
                  </a:lnTo>
                  <a:lnTo>
                    <a:pt x="10" y="4"/>
                  </a:lnTo>
                  <a:lnTo>
                    <a:pt x="8" y="4"/>
                  </a:lnTo>
                  <a:lnTo>
                    <a:pt x="4" y="6"/>
                  </a:lnTo>
                  <a:lnTo>
                    <a:pt x="0" y="6"/>
                  </a:lnTo>
                  <a:lnTo>
                    <a:pt x="2" y="14"/>
                  </a:lnTo>
                  <a:lnTo>
                    <a:pt x="6" y="14"/>
                  </a:lnTo>
                  <a:lnTo>
                    <a:pt x="8" y="14"/>
                  </a:lnTo>
                  <a:lnTo>
                    <a:pt x="12" y="12"/>
                  </a:lnTo>
                  <a:lnTo>
                    <a:pt x="17" y="12"/>
                  </a:lnTo>
                  <a:lnTo>
                    <a:pt x="21" y="12"/>
                  </a:lnTo>
                  <a:lnTo>
                    <a:pt x="23" y="12"/>
                  </a:lnTo>
                  <a:lnTo>
                    <a:pt x="27" y="10"/>
                  </a:lnTo>
                  <a:lnTo>
                    <a:pt x="31" y="10"/>
                  </a:lnTo>
                  <a:lnTo>
                    <a:pt x="33" y="10"/>
                  </a:lnTo>
                  <a:lnTo>
                    <a:pt x="38" y="10"/>
                  </a:lnTo>
                  <a:lnTo>
                    <a:pt x="40" y="10"/>
                  </a:lnTo>
                  <a:lnTo>
                    <a:pt x="44" y="8"/>
                  </a:lnTo>
                  <a:lnTo>
                    <a:pt x="46" y="8"/>
                  </a:lnTo>
                  <a:lnTo>
                    <a:pt x="50" y="8"/>
                  </a:lnTo>
                  <a:lnTo>
                    <a:pt x="52" y="8"/>
                  </a:lnTo>
                  <a:lnTo>
                    <a:pt x="54" y="8"/>
                  </a:lnTo>
                  <a:lnTo>
                    <a:pt x="48" y="4"/>
                  </a:lnTo>
                  <a:lnTo>
                    <a:pt x="58"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2" name="Freeform 102"/>
            <p:cNvSpPr>
              <a:spLocks/>
            </p:cNvSpPr>
            <p:nvPr/>
          </p:nvSpPr>
          <p:spPr bwMode="auto">
            <a:xfrm>
              <a:off x="2857" y="3036"/>
              <a:ext cx="13" cy="155"/>
            </a:xfrm>
            <a:custGeom>
              <a:avLst/>
              <a:gdLst>
                <a:gd name="T0" fmla="*/ 6 w 13"/>
                <a:gd name="T1" fmla="*/ 147 h 155"/>
                <a:gd name="T2" fmla="*/ 10 w 13"/>
                <a:gd name="T3" fmla="*/ 151 h 155"/>
                <a:gd name="T4" fmla="*/ 10 w 13"/>
                <a:gd name="T5" fmla="*/ 147 h 155"/>
                <a:gd name="T6" fmla="*/ 10 w 13"/>
                <a:gd name="T7" fmla="*/ 140 h 155"/>
                <a:gd name="T8" fmla="*/ 10 w 13"/>
                <a:gd name="T9" fmla="*/ 134 h 155"/>
                <a:gd name="T10" fmla="*/ 10 w 13"/>
                <a:gd name="T11" fmla="*/ 126 h 155"/>
                <a:gd name="T12" fmla="*/ 10 w 13"/>
                <a:gd name="T13" fmla="*/ 116 h 155"/>
                <a:gd name="T14" fmla="*/ 10 w 13"/>
                <a:gd name="T15" fmla="*/ 108 h 155"/>
                <a:gd name="T16" fmla="*/ 10 w 13"/>
                <a:gd name="T17" fmla="*/ 98 h 155"/>
                <a:gd name="T18" fmla="*/ 10 w 13"/>
                <a:gd name="T19" fmla="*/ 88 h 155"/>
                <a:gd name="T20" fmla="*/ 10 w 13"/>
                <a:gd name="T21" fmla="*/ 75 h 155"/>
                <a:gd name="T22" fmla="*/ 13 w 13"/>
                <a:gd name="T23" fmla="*/ 65 h 155"/>
                <a:gd name="T24" fmla="*/ 13 w 13"/>
                <a:gd name="T25" fmla="*/ 55 h 155"/>
                <a:gd name="T26" fmla="*/ 13 w 13"/>
                <a:gd name="T27" fmla="*/ 43 h 155"/>
                <a:gd name="T28" fmla="*/ 10 w 13"/>
                <a:gd name="T29" fmla="*/ 33 h 155"/>
                <a:gd name="T30" fmla="*/ 10 w 13"/>
                <a:gd name="T31" fmla="*/ 20 h 155"/>
                <a:gd name="T32" fmla="*/ 10 w 13"/>
                <a:gd name="T33" fmla="*/ 10 h 155"/>
                <a:gd name="T34" fmla="*/ 10 w 13"/>
                <a:gd name="T35" fmla="*/ 0 h 155"/>
                <a:gd name="T36" fmla="*/ 0 w 13"/>
                <a:gd name="T37" fmla="*/ 2 h 155"/>
                <a:gd name="T38" fmla="*/ 2 w 13"/>
                <a:gd name="T39" fmla="*/ 12 h 155"/>
                <a:gd name="T40" fmla="*/ 2 w 13"/>
                <a:gd name="T41" fmla="*/ 22 h 155"/>
                <a:gd name="T42" fmla="*/ 2 w 13"/>
                <a:gd name="T43" fmla="*/ 33 h 155"/>
                <a:gd name="T44" fmla="*/ 2 w 13"/>
                <a:gd name="T45" fmla="*/ 43 h 155"/>
                <a:gd name="T46" fmla="*/ 2 w 13"/>
                <a:gd name="T47" fmla="*/ 55 h 155"/>
                <a:gd name="T48" fmla="*/ 2 w 13"/>
                <a:gd name="T49" fmla="*/ 65 h 155"/>
                <a:gd name="T50" fmla="*/ 2 w 13"/>
                <a:gd name="T51" fmla="*/ 75 h 155"/>
                <a:gd name="T52" fmla="*/ 2 w 13"/>
                <a:gd name="T53" fmla="*/ 88 h 155"/>
                <a:gd name="T54" fmla="*/ 2 w 13"/>
                <a:gd name="T55" fmla="*/ 98 h 155"/>
                <a:gd name="T56" fmla="*/ 2 w 13"/>
                <a:gd name="T57" fmla="*/ 108 h 155"/>
                <a:gd name="T58" fmla="*/ 2 w 13"/>
                <a:gd name="T59" fmla="*/ 116 h 155"/>
                <a:gd name="T60" fmla="*/ 2 w 13"/>
                <a:gd name="T61" fmla="*/ 126 h 155"/>
                <a:gd name="T62" fmla="*/ 2 w 13"/>
                <a:gd name="T63" fmla="*/ 134 h 155"/>
                <a:gd name="T64" fmla="*/ 2 w 13"/>
                <a:gd name="T65" fmla="*/ 140 h 155"/>
                <a:gd name="T66" fmla="*/ 2 w 13"/>
                <a:gd name="T67" fmla="*/ 147 h 155"/>
                <a:gd name="T68" fmla="*/ 2 w 13"/>
                <a:gd name="T69" fmla="*/ 153 h 155"/>
                <a:gd name="T70" fmla="*/ 8 w 13"/>
                <a:gd name="T71" fmla="*/ 155 h 155"/>
                <a:gd name="T72" fmla="*/ 6 w 13"/>
                <a:gd name="T73" fmla="*/ 147 h 1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 h="155">
                  <a:moveTo>
                    <a:pt x="6" y="147"/>
                  </a:moveTo>
                  <a:lnTo>
                    <a:pt x="10" y="151"/>
                  </a:lnTo>
                  <a:lnTo>
                    <a:pt x="10" y="147"/>
                  </a:lnTo>
                  <a:lnTo>
                    <a:pt x="10" y="140"/>
                  </a:lnTo>
                  <a:lnTo>
                    <a:pt x="10" y="134"/>
                  </a:lnTo>
                  <a:lnTo>
                    <a:pt x="10" y="126"/>
                  </a:lnTo>
                  <a:lnTo>
                    <a:pt x="10" y="116"/>
                  </a:lnTo>
                  <a:lnTo>
                    <a:pt x="10" y="108"/>
                  </a:lnTo>
                  <a:lnTo>
                    <a:pt x="10" y="98"/>
                  </a:lnTo>
                  <a:lnTo>
                    <a:pt x="10" y="88"/>
                  </a:lnTo>
                  <a:lnTo>
                    <a:pt x="10" y="75"/>
                  </a:lnTo>
                  <a:lnTo>
                    <a:pt x="13" y="65"/>
                  </a:lnTo>
                  <a:lnTo>
                    <a:pt x="13" y="55"/>
                  </a:lnTo>
                  <a:lnTo>
                    <a:pt x="13" y="43"/>
                  </a:lnTo>
                  <a:lnTo>
                    <a:pt x="10" y="33"/>
                  </a:lnTo>
                  <a:lnTo>
                    <a:pt x="10" y="20"/>
                  </a:lnTo>
                  <a:lnTo>
                    <a:pt x="10" y="10"/>
                  </a:lnTo>
                  <a:lnTo>
                    <a:pt x="10" y="0"/>
                  </a:lnTo>
                  <a:lnTo>
                    <a:pt x="0" y="2"/>
                  </a:lnTo>
                  <a:lnTo>
                    <a:pt x="2" y="12"/>
                  </a:lnTo>
                  <a:lnTo>
                    <a:pt x="2" y="22"/>
                  </a:lnTo>
                  <a:lnTo>
                    <a:pt x="2" y="33"/>
                  </a:lnTo>
                  <a:lnTo>
                    <a:pt x="2" y="43"/>
                  </a:lnTo>
                  <a:lnTo>
                    <a:pt x="2" y="55"/>
                  </a:lnTo>
                  <a:lnTo>
                    <a:pt x="2" y="65"/>
                  </a:lnTo>
                  <a:lnTo>
                    <a:pt x="2" y="75"/>
                  </a:lnTo>
                  <a:lnTo>
                    <a:pt x="2" y="88"/>
                  </a:lnTo>
                  <a:lnTo>
                    <a:pt x="2" y="98"/>
                  </a:lnTo>
                  <a:lnTo>
                    <a:pt x="2" y="108"/>
                  </a:lnTo>
                  <a:lnTo>
                    <a:pt x="2" y="116"/>
                  </a:lnTo>
                  <a:lnTo>
                    <a:pt x="2" y="126"/>
                  </a:lnTo>
                  <a:lnTo>
                    <a:pt x="2" y="134"/>
                  </a:lnTo>
                  <a:lnTo>
                    <a:pt x="2" y="140"/>
                  </a:lnTo>
                  <a:lnTo>
                    <a:pt x="2" y="147"/>
                  </a:lnTo>
                  <a:lnTo>
                    <a:pt x="2" y="153"/>
                  </a:lnTo>
                  <a:lnTo>
                    <a:pt x="8" y="155"/>
                  </a:lnTo>
                  <a:lnTo>
                    <a:pt x="6" y="14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3" name="Freeform 103"/>
            <p:cNvSpPr>
              <a:spLocks/>
            </p:cNvSpPr>
            <p:nvPr/>
          </p:nvSpPr>
          <p:spPr bwMode="auto">
            <a:xfrm>
              <a:off x="2863" y="3158"/>
              <a:ext cx="46" cy="33"/>
            </a:xfrm>
            <a:custGeom>
              <a:avLst/>
              <a:gdLst>
                <a:gd name="T0" fmla="*/ 40 w 46"/>
                <a:gd name="T1" fmla="*/ 0 h 33"/>
                <a:gd name="T2" fmla="*/ 40 w 46"/>
                <a:gd name="T3" fmla="*/ 0 h 33"/>
                <a:gd name="T4" fmla="*/ 38 w 46"/>
                <a:gd name="T5" fmla="*/ 4 h 33"/>
                <a:gd name="T6" fmla="*/ 36 w 46"/>
                <a:gd name="T7" fmla="*/ 6 h 33"/>
                <a:gd name="T8" fmla="*/ 34 w 46"/>
                <a:gd name="T9" fmla="*/ 8 h 33"/>
                <a:gd name="T10" fmla="*/ 32 w 46"/>
                <a:gd name="T11" fmla="*/ 10 h 33"/>
                <a:gd name="T12" fmla="*/ 30 w 46"/>
                <a:gd name="T13" fmla="*/ 12 h 33"/>
                <a:gd name="T14" fmla="*/ 27 w 46"/>
                <a:gd name="T15" fmla="*/ 14 h 33"/>
                <a:gd name="T16" fmla="*/ 25 w 46"/>
                <a:gd name="T17" fmla="*/ 16 h 33"/>
                <a:gd name="T18" fmla="*/ 23 w 46"/>
                <a:gd name="T19" fmla="*/ 16 h 33"/>
                <a:gd name="T20" fmla="*/ 19 w 46"/>
                <a:gd name="T21" fmla="*/ 18 h 33"/>
                <a:gd name="T22" fmla="*/ 17 w 46"/>
                <a:gd name="T23" fmla="*/ 21 h 33"/>
                <a:gd name="T24" fmla="*/ 15 w 46"/>
                <a:gd name="T25" fmla="*/ 21 h 33"/>
                <a:gd name="T26" fmla="*/ 11 w 46"/>
                <a:gd name="T27" fmla="*/ 23 h 33"/>
                <a:gd name="T28" fmla="*/ 9 w 46"/>
                <a:gd name="T29" fmla="*/ 23 h 33"/>
                <a:gd name="T30" fmla="*/ 7 w 46"/>
                <a:gd name="T31" fmla="*/ 25 h 33"/>
                <a:gd name="T32" fmla="*/ 2 w 46"/>
                <a:gd name="T33" fmla="*/ 25 h 33"/>
                <a:gd name="T34" fmla="*/ 0 w 46"/>
                <a:gd name="T35" fmla="*/ 25 h 33"/>
                <a:gd name="T36" fmla="*/ 2 w 46"/>
                <a:gd name="T37" fmla="*/ 33 h 33"/>
                <a:gd name="T38" fmla="*/ 4 w 46"/>
                <a:gd name="T39" fmla="*/ 33 h 33"/>
                <a:gd name="T40" fmla="*/ 9 w 46"/>
                <a:gd name="T41" fmla="*/ 33 h 33"/>
                <a:gd name="T42" fmla="*/ 11 w 46"/>
                <a:gd name="T43" fmla="*/ 33 h 33"/>
                <a:gd name="T44" fmla="*/ 15 w 46"/>
                <a:gd name="T45" fmla="*/ 31 h 33"/>
                <a:gd name="T46" fmla="*/ 17 w 46"/>
                <a:gd name="T47" fmla="*/ 31 h 33"/>
                <a:gd name="T48" fmla="*/ 21 w 46"/>
                <a:gd name="T49" fmla="*/ 29 h 33"/>
                <a:gd name="T50" fmla="*/ 23 w 46"/>
                <a:gd name="T51" fmla="*/ 27 h 33"/>
                <a:gd name="T52" fmla="*/ 27 w 46"/>
                <a:gd name="T53" fmla="*/ 25 h 33"/>
                <a:gd name="T54" fmla="*/ 30 w 46"/>
                <a:gd name="T55" fmla="*/ 23 h 33"/>
                <a:gd name="T56" fmla="*/ 34 w 46"/>
                <a:gd name="T57" fmla="*/ 21 h 33"/>
                <a:gd name="T58" fmla="*/ 36 w 46"/>
                <a:gd name="T59" fmla="*/ 18 h 33"/>
                <a:gd name="T60" fmla="*/ 38 w 46"/>
                <a:gd name="T61" fmla="*/ 16 h 33"/>
                <a:gd name="T62" fmla="*/ 42 w 46"/>
                <a:gd name="T63" fmla="*/ 14 h 33"/>
                <a:gd name="T64" fmla="*/ 44 w 46"/>
                <a:gd name="T65" fmla="*/ 10 h 33"/>
                <a:gd name="T66" fmla="*/ 46 w 46"/>
                <a:gd name="T67" fmla="*/ 8 h 33"/>
                <a:gd name="T68" fmla="*/ 46 w 46"/>
                <a:gd name="T69" fmla="*/ 6 h 33"/>
                <a:gd name="T70" fmla="*/ 46 w 46"/>
                <a:gd name="T71" fmla="*/ 6 h 33"/>
                <a:gd name="T72" fmla="*/ 40 w 46"/>
                <a:gd name="T73" fmla="*/ 0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33">
                  <a:moveTo>
                    <a:pt x="40" y="0"/>
                  </a:moveTo>
                  <a:lnTo>
                    <a:pt x="40" y="0"/>
                  </a:lnTo>
                  <a:lnTo>
                    <a:pt x="38" y="4"/>
                  </a:lnTo>
                  <a:lnTo>
                    <a:pt x="36" y="6"/>
                  </a:lnTo>
                  <a:lnTo>
                    <a:pt x="34" y="8"/>
                  </a:lnTo>
                  <a:lnTo>
                    <a:pt x="32" y="10"/>
                  </a:lnTo>
                  <a:lnTo>
                    <a:pt x="30" y="12"/>
                  </a:lnTo>
                  <a:lnTo>
                    <a:pt x="27" y="14"/>
                  </a:lnTo>
                  <a:lnTo>
                    <a:pt x="25" y="16"/>
                  </a:lnTo>
                  <a:lnTo>
                    <a:pt x="23" y="16"/>
                  </a:lnTo>
                  <a:lnTo>
                    <a:pt x="19" y="18"/>
                  </a:lnTo>
                  <a:lnTo>
                    <a:pt x="17" y="21"/>
                  </a:lnTo>
                  <a:lnTo>
                    <a:pt x="15" y="21"/>
                  </a:lnTo>
                  <a:lnTo>
                    <a:pt x="11" y="23"/>
                  </a:lnTo>
                  <a:lnTo>
                    <a:pt x="9" y="23"/>
                  </a:lnTo>
                  <a:lnTo>
                    <a:pt x="7" y="25"/>
                  </a:lnTo>
                  <a:lnTo>
                    <a:pt x="2" y="25"/>
                  </a:lnTo>
                  <a:lnTo>
                    <a:pt x="0" y="25"/>
                  </a:lnTo>
                  <a:lnTo>
                    <a:pt x="2" y="33"/>
                  </a:lnTo>
                  <a:lnTo>
                    <a:pt x="4" y="33"/>
                  </a:lnTo>
                  <a:lnTo>
                    <a:pt x="9" y="33"/>
                  </a:lnTo>
                  <a:lnTo>
                    <a:pt x="11" y="33"/>
                  </a:lnTo>
                  <a:lnTo>
                    <a:pt x="15" y="31"/>
                  </a:lnTo>
                  <a:lnTo>
                    <a:pt x="17" y="31"/>
                  </a:lnTo>
                  <a:lnTo>
                    <a:pt x="21" y="29"/>
                  </a:lnTo>
                  <a:lnTo>
                    <a:pt x="23" y="27"/>
                  </a:lnTo>
                  <a:lnTo>
                    <a:pt x="27" y="25"/>
                  </a:lnTo>
                  <a:lnTo>
                    <a:pt x="30" y="23"/>
                  </a:lnTo>
                  <a:lnTo>
                    <a:pt x="34" y="21"/>
                  </a:lnTo>
                  <a:lnTo>
                    <a:pt x="36" y="18"/>
                  </a:lnTo>
                  <a:lnTo>
                    <a:pt x="38" y="16"/>
                  </a:lnTo>
                  <a:lnTo>
                    <a:pt x="42" y="14"/>
                  </a:lnTo>
                  <a:lnTo>
                    <a:pt x="44" y="10"/>
                  </a:lnTo>
                  <a:lnTo>
                    <a:pt x="46" y="8"/>
                  </a:lnTo>
                  <a:lnTo>
                    <a:pt x="46" y="6"/>
                  </a:lnTo>
                  <a:lnTo>
                    <a:pt x="4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4" name="Freeform 104"/>
            <p:cNvSpPr>
              <a:spLocks/>
            </p:cNvSpPr>
            <p:nvPr/>
          </p:nvSpPr>
          <p:spPr bwMode="auto">
            <a:xfrm>
              <a:off x="2903" y="3089"/>
              <a:ext cx="40" cy="75"/>
            </a:xfrm>
            <a:custGeom>
              <a:avLst/>
              <a:gdLst>
                <a:gd name="T0" fmla="*/ 31 w 40"/>
                <a:gd name="T1" fmla="*/ 0 h 75"/>
                <a:gd name="T2" fmla="*/ 31 w 40"/>
                <a:gd name="T3" fmla="*/ 0 h 75"/>
                <a:gd name="T4" fmla="*/ 29 w 40"/>
                <a:gd name="T5" fmla="*/ 4 h 75"/>
                <a:gd name="T6" fmla="*/ 27 w 40"/>
                <a:gd name="T7" fmla="*/ 10 h 75"/>
                <a:gd name="T8" fmla="*/ 25 w 40"/>
                <a:gd name="T9" fmla="*/ 14 h 75"/>
                <a:gd name="T10" fmla="*/ 23 w 40"/>
                <a:gd name="T11" fmla="*/ 18 h 75"/>
                <a:gd name="T12" fmla="*/ 21 w 40"/>
                <a:gd name="T13" fmla="*/ 22 h 75"/>
                <a:gd name="T14" fmla="*/ 19 w 40"/>
                <a:gd name="T15" fmla="*/ 26 h 75"/>
                <a:gd name="T16" fmla="*/ 19 w 40"/>
                <a:gd name="T17" fmla="*/ 30 h 75"/>
                <a:gd name="T18" fmla="*/ 17 w 40"/>
                <a:gd name="T19" fmla="*/ 35 h 75"/>
                <a:gd name="T20" fmla="*/ 15 w 40"/>
                <a:gd name="T21" fmla="*/ 39 h 75"/>
                <a:gd name="T22" fmla="*/ 13 w 40"/>
                <a:gd name="T23" fmla="*/ 43 h 75"/>
                <a:gd name="T24" fmla="*/ 11 w 40"/>
                <a:gd name="T25" fmla="*/ 47 h 75"/>
                <a:gd name="T26" fmla="*/ 8 w 40"/>
                <a:gd name="T27" fmla="*/ 53 h 75"/>
                <a:gd name="T28" fmla="*/ 6 w 40"/>
                <a:gd name="T29" fmla="*/ 57 h 75"/>
                <a:gd name="T30" fmla="*/ 4 w 40"/>
                <a:gd name="T31" fmla="*/ 61 h 75"/>
                <a:gd name="T32" fmla="*/ 2 w 40"/>
                <a:gd name="T33" fmla="*/ 65 h 75"/>
                <a:gd name="T34" fmla="*/ 0 w 40"/>
                <a:gd name="T35" fmla="*/ 69 h 75"/>
                <a:gd name="T36" fmla="*/ 6 w 40"/>
                <a:gd name="T37" fmla="*/ 75 h 75"/>
                <a:gd name="T38" fmla="*/ 11 w 40"/>
                <a:gd name="T39" fmla="*/ 69 h 75"/>
                <a:gd name="T40" fmla="*/ 13 w 40"/>
                <a:gd name="T41" fmla="*/ 65 h 75"/>
                <a:gd name="T42" fmla="*/ 15 w 40"/>
                <a:gd name="T43" fmla="*/ 61 h 75"/>
                <a:gd name="T44" fmla="*/ 17 w 40"/>
                <a:gd name="T45" fmla="*/ 55 h 75"/>
                <a:gd name="T46" fmla="*/ 19 w 40"/>
                <a:gd name="T47" fmla="*/ 51 h 75"/>
                <a:gd name="T48" fmla="*/ 21 w 40"/>
                <a:gd name="T49" fmla="*/ 47 h 75"/>
                <a:gd name="T50" fmla="*/ 23 w 40"/>
                <a:gd name="T51" fmla="*/ 43 h 75"/>
                <a:gd name="T52" fmla="*/ 25 w 40"/>
                <a:gd name="T53" fmla="*/ 39 h 75"/>
                <a:gd name="T54" fmla="*/ 27 w 40"/>
                <a:gd name="T55" fmla="*/ 35 h 75"/>
                <a:gd name="T56" fmla="*/ 29 w 40"/>
                <a:gd name="T57" fmla="*/ 30 h 75"/>
                <a:gd name="T58" fmla="*/ 29 w 40"/>
                <a:gd name="T59" fmla="*/ 26 h 75"/>
                <a:gd name="T60" fmla="*/ 31 w 40"/>
                <a:gd name="T61" fmla="*/ 22 h 75"/>
                <a:gd name="T62" fmla="*/ 34 w 40"/>
                <a:gd name="T63" fmla="*/ 18 h 75"/>
                <a:gd name="T64" fmla="*/ 36 w 40"/>
                <a:gd name="T65" fmla="*/ 12 h 75"/>
                <a:gd name="T66" fmla="*/ 38 w 40"/>
                <a:gd name="T67" fmla="*/ 8 h 75"/>
                <a:gd name="T68" fmla="*/ 40 w 40"/>
                <a:gd name="T69" fmla="*/ 4 h 75"/>
                <a:gd name="T70" fmla="*/ 40 w 40"/>
                <a:gd name="T71" fmla="*/ 4 h 75"/>
                <a:gd name="T72" fmla="*/ 31 w 40"/>
                <a:gd name="T73" fmla="*/ 0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0" h="75">
                  <a:moveTo>
                    <a:pt x="31" y="0"/>
                  </a:moveTo>
                  <a:lnTo>
                    <a:pt x="31" y="0"/>
                  </a:lnTo>
                  <a:lnTo>
                    <a:pt x="29" y="4"/>
                  </a:lnTo>
                  <a:lnTo>
                    <a:pt x="27" y="10"/>
                  </a:lnTo>
                  <a:lnTo>
                    <a:pt x="25" y="14"/>
                  </a:lnTo>
                  <a:lnTo>
                    <a:pt x="23" y="18"/>
                  </a:lnTo>
                  <a:lnTo>
                    <a:pt x="21" y="22"/>
                  </a:lnTo>
                  <a:lnTo>
                    <a:pt x="19" y="26"/>
                  </a:lnTo>
                  <a:lnTo>
                    <a:pt x="19" y="30"/>
                  </a:lnTo>
                  <a:lnTo>
                    <a:pt x="17" y="35"/>
                  </a:lnTo>
                  <a:lnTo>
                    <a:pt x="15" y="39"/>
                  </a:lnTo>
                  <a:lnTo>
                    <a:pt x="13" y="43"/>
                  </a:lnTo>
                  <a:lnTo>
                    <a:pt x="11" y="47"/>
                  </a:lnTo>
                  <a:lnTo>
                    <a:pt x="8" y="53"/>
                  </a:lnTo>
                  <a:lnTo>
                    <a:pt x="6" y="57"/>
                  </a:lnTo>
                  <a:lnTo>
                    <a:pt x="4" y="61"/>
                  </a:lnTo>
                  <a:lnTo>
                    <a:pt x="2" y="65"/>
                  </a:lnTo>
                  <a:lnTo>
                    <a:pt x="0" y="69"/>
                  </a:lnTo>
                  <a:lnTo>
                    <a:pt x="6" y="75"/>
                  </a:lnTo>
                  <a:lnTo>
                    <a:pt x="11" y="69"/>
                  </a:lnTo>
                  <a:lnTo>
                    <a:pt x="13" y="65"/>
                  </a:lnTo>
                  <a:lnTo>
                    <a:pt x="15" y="61"/>
                  </a:lnTo>
                  <a:lnTo>
                    <a:pt x="17" y="55"/>
                  </a:lnTo>
                  <a:lnTo>
                    <a:pt x="19" y="51"/>
                  </a:lnTo>
                  <a:lnTo>
                    <a:pt x="21" y="47"/>
                  </a:lnTo>
                  <a:lnTo>
                    <a:pt x="23" y="43"/>
                  </a:lnTo>
                  <a:lnTo>
                    <a:pt x="25" y="39"/>
                  </a:lnTo>
                  <a:lnTo>
                    <a:pt x="27" y="35"/>
                  </a:lnTo>
                  <a:lnTo>
                    <a:pt x="29" y="30"/>
                  </a:lnTo>
                  <a:lnTo>
                    <a:pt x="29" y="26"/>
                  </a:lnTo>
                  <a:lnTo>
                    <a:pt x="31" y="22"/>
                  </a:lnTo>
                  <a:lnTo>
                    <a:pt x="34" y="18"/>
                  </a:lnTo>
                  <a:lnTo>
                    <a:pt x="36" y="12"/>
                  </a:lnTo>
                  <a:lnTo>
                    <a:pt x="38" y="8"/>
                  </a:lnTo>
                  <a:lnTo>
                    <a:pt x="40" y="4"/>
                  </a:lnTo>
                  <a:lnTo>
                    <a:pt x="31"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5" name="Freeform 105"/>
            <p:cNvSpPr>
              <a:spLocks/>
            </p:cNvSpPr>
            <p:nvPr/>
          </p:nvSpPr>
          <p:spPr bwMode="auto">
            <a:xfrm>
              <a:off x="2932" y="3028"/>
              <a:ext cx="17" cy="65"/>
            </a:xfrm>
            <a:custGeom>
              <a:avLst/>
              <a:gdLst>
                <a:gd name="T0" fmla="*/ 0 w 17"/>
                <a:gd name="T1" fmla="*/ 2 h 65"/>
                <a:gd name="T2" fmla="*/ 0 w 17"/>
                <a:gd name="T3" fmla="*/ 2 h 65"/>
                <a:gd name="T4" fmla="*/ 2 w 17"/>
                <a:gd name="T5" fmla="*/ 6 h 65"/>
                <a:gd name="T6" fmla="*/ 2 w 17"/>
                <a:gd name="T7" fmla="*/ 10 h 65"/>
                <a:gd name="T8" fmla="*/ 5 w 17"/>
                <a:gd name="T9" fmla="*/ 14 h 65"/>
                <a:gd name="T10" fmla="*/ 5 w 17"/>
                <a:gd name="T11" fmla="*/ 16 h 65"/>
                <a:gd name="T12" fmla="*/ 5 w 17"/>
                <a:gd name="T13" fmla="*/ 20 h 65"/>
                <a:gd name="T14" fmla="*/ 7 w 17"/>
                <a:gd name="T15" fmla="*/ 24 h 65"/>
                <a:gd name="T16" fmla="*/ 7 w 17"/>
                <a:gd name="T17" fmla="*/ 28 h 65"/>
                <a:gd name="T18" fmla="*/ 7 w 17"/>
                <a:gd name="T19" fmla="*/ 32 h 65"/>
                <a:gd name="T20" fmla="*/ 7 w 17"/>
                <a:gd name="T21" fmla="*/ 36 h 65"/>
                <a:gd name="T22" fmla="*/ 7 w 17"/>
                <a:gd name="T23" fmla="*/ 41 h 65"/>
                <a:gd name="T24" fmla="*/ 7 w 17"/>
                <a:gd name="T25" fmla="*/ 45 h 65"/>
                <a:gd name="T26" fmla="*/ 7 w 17"/>
                <a:gd name="T27" fmla="*/ 49 h 65"/>
                <a:gd name="T28" fmla="*/ 5 w 17"/>
                <a:gd name="T29" fmla="*/ 51 h 65"/>
                <a:gd name="T30" fmla="*/ 5 w 17"/>
                <a:gd name="T31" fmla="*/ 55 h 65"/>
                <a:gd name="T32" fmla="*/ 5 w 17"/>
                <a:gd name="T33" fmla="*/ 59 h 65"/>
                <a:gd name="T34" fmla="*/ 2 w 17"/>
                <a:gd name="T35" fmla="*/ 61 h 65"/>
                <a:gd name="T36" fmla="*/ 11 w 17"/>
                <a:gd name="T37" fmla="*/ 65 h 65"/>
                <a:gd name="T38" fmla="*/ 13 w 17"/>
                <a:gd name="T39" fmla="*/ 61 h 65"/>
                <a:gd name="T40" fmla="*/ 13 w 17"/>
                <a:gd name="T41" fmla="*/ 57 h 65"/>
                <a:gd name="T42" fmla="*/ 15 w 17"/>
                <a:gd name="T43" fmla="*/ 53 h 65"/>
                <a:gd name="T44" fmla="*/ 15 w 17"/>
                <a:gd name="T45" fmla="*/ 49 h 65"/>
                <a:gd name="T46" fmla="*/ 15 w 17"/>
                <a:gd name="T47" fmla="*/ 45 h 65"/>
                <a:gd name="T48" fmla="*/ 15 w 17"/>
                <a:gd name="T49" fmla="*/ 41 h 65"/>
                <a:gd name="T50" fmla="*/ 17 w 17"/>
                <a:gd name="T51" fmla="*/ 36 h 65"/>
                <a:gd name="T52" fmla="*/ 15 w 17"/>
                <a:gd name="T53" fmla="*/ 32 h 65"/>
                <a:gd name="T54" fmla="*/ 15 w 17"/>
                <a:gd name="T55" fmla="*/ 28 h 65"/>
                <a:gd name="T56" fmla="*/ 15 w 17"/>
                <a:gd name="T57" fmla="*/ 24 h 65"/>
                <a:gd name="T58" fmla="*/ 15 w 17"/>
                <a:gd name="T59" fmla="*/ 18 h 65"/>
                <a:gd name="T60" fmla="*/ 13 w 17"/>
                <a:gd name="T61" fmla="*/ 14 h 65"/>
                <a:gd name="T62" fmla="*/ 13 w 17"/>
                <a:gd name="T63" fmla="*/ 10 h 65"/>
                <a:gd name="T64" fmla="*/ 13 w 17"/>
                <a:gd name="T65" fmla="*/ 6 h 65"/>
                <a:gd name="T66" fmla="*/ 11 w 17"/>
                <a:gd name="T67" fmla="*/ 4 h 65"/>
                <a:gd name="T68" fmla="*/ 9 w 17"/>
                <a:gd name="T69" fmla="*/ 0 h 65"/>
                <a:gd name="T70" fmla="*/ 9 w 17"/>
                <a:gd name="T71" fmla="*/ 0 h 65"/>
                <a:gd name="T72" fmla="*/ 0 w 17"/>
                <a:gd name="T73" fmla="*/ 2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 h="65">
                  <a:moveTo>
                    <a:pt x="0" y="2"/>
                  </a:moveTo>
                  <a:lnTo>
                    <a:pt x="0" y="2"/>
                  </a:lnTo>
                  <a:lnTo>
                    <a:pt x="2" y="6"/>
                  </a:lnTo>
                  <a:lnTo>
                    <a:pt x="2" y="10"/>
                  </a:lnTo>
                  <a:lnTo>
                    <a:pt x="5" y="14"/>
                  </a:lnTo>
                  <a:lnTo>
                    <a:pt x="5" y="16"/>
                  </a:lnTo>
                  <a:lnTo>
                    <a:pt x="5" y="20"/>
                  </a:lnTo>
                  <a:lnTo>
                    <a:pt x="7" y="24"/>
                  </a:lnTo>
                  <a:lnTo>
                    <a:pt x="7" y="28"/>
                  </a:lnTo>
                  <a:lnTo>
                    <a:pt x="7" y="32"/>
                  </a:lnTo>
                  <a:lnTo>
                    <a:pt x="7" y="36"/>
                  </a:lnTo>
                  <a:lnTo>
                    <a:pt x="7" y="41"/>
                  </a:lnTo>
                  <a:lnTo>
                    <a:pt x="7" y="45"/>
                  </a:lnTo>
                  <a:lnTo>
                    <a:pt x="7" y="49"/>
                  </a:lnTo>
                  <a:lnTo>
                    <a:pt x="5" y="51"/>
                  </a:lnTo>
                  <a:lnTo>
                    <a:pt x="5" y="55"/>
                  </a:lnTo>
                  <a:lnTo>
                    <a:pt x="5" y="59"/>
                  </a:lnTo>
                  <a:lnTo>
                    <a:pt x="2" y="61"/>
                  </a:lnTo>
                  <a:lnTo>
                    <a:pt x="11" y="65"/>
                  </a:lnTo>
                  <a:lnTo>
                    <a:pt x="13" y="61"/>
                  </a:lnTo>
                  <a:lnTo>
                    <a:pt x="13" y="57"/>
                  </a:lnTo>
                  <a:lnTo>
                    <a:pt x="15" y="53"/>
                  </a:lnTo>
                  <a:lnTo>
                    <a:pt x="15" y="49"/>
                  </a:lnTo>
                  <a:lnTo>
                    <a:pt x="15" y="45"/>
                  </a:lnTo>
                  <a:lnTo>
                    <a:pt x="15" y="41"/>
                  </a:lnTo>
                  <a:lnTo>
                    <a:pt x="17" y="36"/>
                  </a:lnTo>
                  <a:lnTo>
                    <a:pt x="15" y="32"/>
                  </a:lnTo>
                  <a:lnTo>
                    <a:pt x="15" y="28"/>
                  </a:lnTo>
                  <a:lnTo>
                    <a:pt x="15" y="24"/>
                  </a:lnTo>
                  <a:lnTo>
                    <a:pt x="15" y="18"/>
                  </a:lnTo>
                  <a:lnTo>
                    <a:pt x="13" y="14"/>
                  </a:lnTo>
                  <a:lnTo>
                    <a:pt x="13" y="10"/>
                  </a:lnTo>
                  <a:lnTo>
                    <a:pt x="13" y="6"/>
                  </a:lnTo>
                  <a:lnTo>
                    <a:pt x="11" y="4"/>
                  </a:lnTo>
                  <a:lnTo>
                    <a:pt x="9" y="0"/>
                  </a:lnTo>
                  <a:lnTo>
                    <a:pt x="0"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6" name="Freeform 106"/>
            <p:cNvSpPr>
              <a:spLocks/>
            </p:cNvSpPr>
            <p:nvPr/>
          </p:nvSpPr>
          <p:spPr bwMode="auto">
            <a:xfrm>
              <a:off x="2888" y="2950"/>
              <a:ext cx="53" cy="80"/>
            </a:xfrm>
            <a:custGeom>
              <a:avLst/>
              <a:gdLst>
                <a:gd name="T0" fmla="*/ 2 w 53"/>
                <a:gd name="T1" fmla="*/ 9 h 80"/>
                <a:gd name="T2" fmla="*/ 0 w 53"/>
                <a:gd name="T3" fmla="*/ 9 h 80"/>
                <a:gd name="T4" fmla="*/ 2 w 53"/>
                <a:gd name="T5" fmla="*/ 13 h 80"/>
                <a:gd name="T6" fmla="*/ 7 w 53"/>
                <a:gd name="T7" fmla="*/ 17 h 80"/>
                <a:gd name="T8" fmla="*/ 11 w 53"/>
                <a:gd name="T9" fmla="*/ 21 h 80"/>
                <a:gd name="T10" fmla="*/ 13 w 53"/>
                <a:gd name="T11" fmla="*/ 25 h 80"/>
                <a:gd name="T12" fmla="*/ 17 w 53"/>
                <a:gd name="T13" fmla="*/ 29 h 80"/>
                <a:gd name="T14" fmla="*/ 19 w 53"/>
                <a:gd name="T15" fmla="*/ 33 h 80"/>
                <a:gd name="T16" fmla="*/ 23 w 53"/>
                <a:gd name="T17" fmla="*/ 37 h 80"/>
                <a:gd name="T18" fmla="*/ 26 w 53"/>
                <a:gd name="T19" fmla="*/ 41 h 80"/>
                <a:gd name="T20" fmla="*/ 30 w 53"/>
                <a:gd name="T21" fmla="*/ 47 h 80"/>
                <a:gd name="T22" fmla="*/ 32 w 53"/>
                <a:gd name="T23" fmla="*/ 51 h 80"/>
                <a:gd name="T24" fmla="*/ 34 w 53"/>
                <a:gd name="T25" fmla="*/ 55 h 80"/>
                <a:gd name="T26" fmla="*/ 36 w 53"/>
                <a:gd name="T27" fmla="*/ 59 h 80"/>
                <a:gd name="T28" fmla="*/ 38 w 53"/>
                <a:gd name="T29" fmla="*/ 66 h 80"/>
                <a:gd name="T30" fmla="*/ 40 w 53"/>
                <a:gd name="T31" fmla="*/ 70 h 80"/>
                <a:gd name="T32" fmla="*/ 42 w 53"/>
                <a:gd name="T33" fmla="*/ 76 h 80"/>
                <a:gd name="T34" fmla="*/ 44 w 53"/>
                <a:gd name="T35" fmla="*/ 80 h 80"/>
                <a:gd name="T36" fmla="*/ 53 w 53"/>
                <a:gd name="T37" fmla="*/ 78 h 80"/>
                <a:gd name="T38" fmla="*/ 51 w 53"/>
                <a:gd name="T39" fmla="*/ 72 h 80"/>
                <a:gd name="T40" fmla="*/ 49 w 53"/>
                <a:gd name="T41" fmla="*/ 68 h 80"/>
                <a:gd name="T42" fmla="*/ 46 w 53"/>
                <a:gd name="T43" fmla="*/ 62 h 80"/>
                <a:gd name="T44" fmla="*/ 44 w 53"/>
                <a:gd name="T45" fmla="*/ 57 h 80"/>
                <a:gd name="T46" fmla="*/ 42 w 53"/>
                <a:gd name="T47" fmla="*/ 51 h 80"/>
                <a:gd name="T48" fmla="*/ 40 w 53"/>
                <a:gd name="T49" fmla="*/ 47 h 80"/>
                <a:gd name="T50" fmla="*/ 36 w 53"/>
                <a:gd name="T51" fmla="*/ 41 h 80"/>
                <a:gd name="T52" fmla="*/ 34 w 53"/>
                <a:gd name="T53" fmla="*/ 37 h 80"/>
                <a:gd name="T54" fmla="*/ 32 w 53"/>
                <a:gd name="T55" fmla="*/ 33 h 80"/>
                <a:gd name="T56" fmla="*/ 28 w 53"/>
                <a:gd name="T57" fmla="*/ 29 h 80"/>
                <a:gd name="T58" fmla="*/ 26 w 53"/>
                <a:gd name="T59" fmla="*/ 23 h 80"/>
                <a:gd name="T60" fmla="*/ 21 w 53"/>
                <a:gd name="T61" fmla="*/ 19 h 80"/>
                <a:gd name="T62" fmla="*/ 17 w 53"/>
                <a:gd name="T63" fmla="*/ 15 h 80"/>
                <a:gd name="T64" fmla="*/ 13 w 53"/>
                <a:gd name="T65" fmla="*/ 11 h 80"/>
                <a:gd name="T66" fmla="*/ 11 w 53"/>
                <a:gd name="T67" fmla="*/ 7 h 80"/>
                <a:gd name="T68" fmla="*/ 7 w 53"/>
                <a:gd name="T69" fmla="*/ 2 h 80"/>
                <a:gd name="T70" fmla="*/ 2 w 53"/>
                <a:gd name="T71" fmla="*/ 0 h 80"/>
                <a:gd name="T72" fmla="*/ 2 w 53"/>
                <a:gd name="T73" fmla="*/ 9 h 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3" h="80">
                  <a:moveTo>
                    <a:pt x="2" y="9"/>
                  </a:moveTo>
                  <a:lnTo>
                    <a:pt x="0" y="9"/>
                  </a:lnTo>
                  <a:lnTo>
                    <a:pt x="2" y="13"/>
                  </a:lnTo>
                  <a:lnTo>
                    <a:pt x="7" y="17"/>
                  </a:lnTo>
                  <a:lnTo>
                    <a:pt x="11" y="21"/>
                  </a:lnTo>
                  <a:lnTo>
                    <a:pt x="13" y="25"/>
                  </a:lnTo>
                  <a:lnTo>
                    <a:pt x="17" y="29"/>
                  </a:lnTo>
                  <a:lnTo>
                    <a:pt x="19" y="33"/>
                  </a:lnTo>
                  <a:lnTo>
                    <a:pt x="23" y="37"/>
                  </a:lnTo>
                  <a:lnTo>
                    <a:pt x="26" y="41"/>
                  </a:lnTo>
                  <a:lnTo>
                    <a:pt x="30" y="47"/>
                  </a:lnTo>
                  <a:lnTo>
                    <a:pt x="32" y="51"/>
                  </a:lnTo>
                  <a:lnTo>
                    <a:pt x="34" y="55"/>
                  </a:lnTo>
                  <a:lnTo>
                    <a:pt x="36" y="59"/>
                  </a:lnTo>
                  <a:lnTo>
                    <a:pt x="38" y="66"/>
                  </a:lnTo>
                  <a:lnTo>
                    <a:pt x="40" y="70"/>
                  </a:lnTo>
                  <a:lnTo>
                    <a:pt x="42" y="76"/>
                  </a:lnTo>
                  <a:lnTo>
                    <a:pt x="44" y="80"/>
                  </a:lnTo>
                  <a:lnTo>
                    <a:pt x="53" y="78"/>
                  </a:lnTo>
                  <a:lnTo>
                    <a:pt x="51" y="72"/>
                  </a:lnTo>
                  <a:lnTo>
                    <a:pt x="49" y="68"/>
                  </a:lnTo>
                  <a:lnTo>
                    <a:pt x="46" y="62"/>
                  </a:lnTo>
                  <a:lnTo>
                    <a:pt x="44" y="57"/>
                  </a:lnTo>
                  <a:lnTo>
                    <a:pt x="42" y="51"/>
                  </a:lnTo>
                  <a:lnTo>
                    <a:pt x="40" y="47"/>
                  </a:lnTo>
                  <a:lnTo>
                    <a:pt x="36" y="41"/>
                  </a:lnTo>
                  <a:lnTo>
                    <a:pt x="34" y="37"/>
                  </a:lnTo>
                  <a:lnTo>
                    <a:pt x="32" y="33"/>
                  </a:lnTo>
                  <a:lnTo>
                    <a:pt x="28" y="29"/>
                  </a:lnTo>
                  <a:lnTo>
                    <a:pt x="26" y="23"/>
                  </a:lnTo>
                  <a:lnTo>
                    <a:pt x="21" y="19"/>
                  </a:lnTo>
                  <a:lnTo>
                    <a:pt x="17" y="15"/>
                  </a:lnTo>
                  <a:lnTo>
                    <a:pt x="13" y="11"/>
                  </a:lnTo>
                  <a:lnTo>
                    <a:pt x="11" y="7"/>
                  </a:lnTo>
                  <a:lnTo>
                    <a:pt x="7" y="2"/>
                  </a:lnTo>
                  <a:lnTo>
                    <a:pt x="2" y="0"/>
                  </a:lnTo>
                  <a:lnTo>
                    <a:pt x="2" y="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7" name="Freeform 107"/>
            <p:cNvSpPr>
              <a:spLocks/>
            </p:cNvSpPr>
            <p:nvPr/>
          </p:nvSpPr>
          <p:spPr bwMode="auto">
            <a:xfrm>
              <a:off x="2842" y="2950"/>
              <a:ext cx="48" cy="15"/>
            </a:xfrm>
            <a:custGeom>
              <a:avLst/>
              <a:gdLst>
                <a:gd name="T0" fmla="*/ 9 w 48"/>
                <a:gd name="T1" fmla="*/ 13 h 15"/>
                <a:gd name="T2" fmla="*/ 7 w 48"/>
                <a:gd name="T3" fmla="*/ 15 h 15"/>
                <a:gd name="T4" fmla="*/ 9 w 48"/>
                <a:gd name="T5" fmla="*/ 15 h 15"/>
                <a:gd name="T6" fmla="*/ 11 w 48"/>
                <a:gd name="T7" fmla="*/ 15 h 15"/>
                <a:gd name="T8" fmla="*/ 15 w 48"/>
                <a:gd name="T9" fmla="*/ 13 h 15"/>
                <a:gd name="T10" fmla="*/ 17 w 48"/>
                <a:gd name="T11" fmla="*/ 13 h 15"/>
                <a:gd name="T12" fmla="*/ 19 w 48"/>
                <a:gd name="T13" fmla="*/ 13 h 15"/>
                <a:gd name="T14" fmla="*/ 21 w 48"/>
                <a:gd name="T15" fmla="*/ 13 h 15"/>
                <a:gd name="T16" fmla="*/ 25 w 48"/>
                <a:gd name="T17" fmla="*/ 13 h 15"/>
                <a:gd name="T18" fmla="*/ 28 w 48"/>
                <a:gd name="T19" fmla="*/ 13 h 15"/>
                <a:gd name="T20" fmla="*/ 30 w 48"/>
                <a:gd name="T21" fmla="*/ 11 h 15"/>
                <a:gd name="T22" fmla="*/ 34 w 48"/>
                <a:gd name="T23" fmla="*/ 11 h 15"/>
                <a:gd name="T24" fmla="*/ 36 w 48"/>
                <a:gd name="T25" fmla="*/ 11 h 15"/>
                <a:gd name="T26" fmla="*/ 38 w 48"/>
                <a:gd name="T27" fmla="*/ 11 h 15"/>
                <a:gd name="T28" fmla="*/ 42 w 48"/>
                <a:gd name="T29" fmla="*/ 11 h 15"/>
                <a:gd name="T30" fmla="*/ 44 w 48"/>
                <a:gd name="T31" fmla="*/ 11 h 15"/>
                <a:gd name="T32" fmla="*/ 46 w 48"/>
                <a:gd name="T33" fmla="*/ 9 h 15"/>
                <a:gd name="T34" fmla="*/ 48 w 48"/>
                <a:gd name="T35" fmla="*/ 9 h 15"/>
                <a:gd name="T36" fmla="*/ 48 w 48"/>
                <a:gd name="T37" fmla="*/ 0 h 15"/>
                <a:gd name="T38" fmla="*/ 46 w 48"/>
                <a:gd name="T39" fmla="*/ 0 h 15"/>
                <a:gd name="T40" fmla="*/ 42 w 48"/>
                <a:gd name="T41" fmla="*/ 0 h 15"/>
                <a:gd name="T42" fmla="*/ 40 w 48"/>
                <a:gd name="T43" fmla="*/ 0 h 15"/>
                <a:gd name="T44" fmla="*/ 36 w 48"/>
                <a:gd name="T45" fmla="*/ 2 h 15"/>
                <a:gd name="T46" fmla="*/ 34 w 48"/>
                <a:gd name="T47" fmla="*/ 2 h 15"/>
                <a:gd name="T48" fmla="*/ 32 w 48"/>
                <a:gd name="T49" fmla="*/ 2 h 15"/>
                <a:gd name="T50" fmla="*/ 30 w 48"/>
                <a:gd name="T51" fmla="*/ 2 h 15"/>
                <a:gd name="T52" fmla="*/ 25 w 48"/>
                <a:gd name="T53" fmla="*/ 2 h 15"/>
                <a:gd name="T54" fmla="*/ 23 w 48"/>
                <a:gd name="T55" fmla="*/ 2 h 15"/>
                <a:gd name="T56" fmla="*/ 21 w 48"/>
                <a:gd name="T57" fmla="*/ 5 h 15"/>
                <a:gd name="T58" fmla="*/ 17 w 48"/>
                <a:gd name="T59" fmla="*/ 5 h 15"/>
                <a:gd name="T60" fmla="*/ 15 w 48"/>
                <a:gd name="T61" fmla="*/ 5 h 15"/>
                <a:gd name="T62" fmla="*/ 13 w 48"/>
                <a:gd name="T63" fmla="*/ 5 h 15"/>
                <a:gd name="T64" fmla="*/ 11 w 48"/>
                <a:gd name="T65" fmla="*/ 5 h 15"/>
                <a:gd name="T66" fmla="*/ 7 w 48"/>
                <a:gd name="T67" fmla="*/ 5 h 15"/>
                <a:gd name="T68" fmla="*/ 5 w 48"/>
                <a:gd name="T69" fmla="*/ 7 h 15"/>
                <a:gd name="T70" fmla="*/ 0 w 48"/>
                <a:gd name="T71" fmla="*/ 9 h 15"/>
                <a:gd name="T72" fmla="*/ 9 w 48"/>
                <a:gd name="T73" fmla="*/ 13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 h="15">
                  <a:moveTo>
                    <a:pt x="9" y="13"/>
                  </a:moveTo>
                  <a:lnTo>
                    <a:pt x="7" y="15"/>
                  </a:lnTo>
                  <a:lnTo>
                    <a:pt x="9" y="15"/>
                  </a:lnTo>
                  <a:lnTo>
                    <a:pt x="11" y="15"/>
                  </a:lnTo>
                  <a:lnTo>
                    <a:pt x="15" y="13"/>
                  </a:lnTo>
                  <a:lnTo>
                    <a:pt x="17" y="13"/>
                  </a:lnTo>
                  <a:lnTo>
                    <a:pt x="19" y="13"/>
                  </a:lnTo>
                  <a:lnTo>
                    <a:pt x="21" y="13"/>
                  </a:lnTo>
                  <a:lnTo>
                    <a:pt x="25" y="13"/>
                  </a:lnTo>
                  <a:lnTo>
                    <a:pt x="28" y="13"/>
                  </a:lnTo>
                  <a:lnTo>
                    <a:pt x="30" y="11"/>
                  </a:lnTo>
                  <a:lnTo>
                    <a:pt x="34" y="11"/>
                  </a:lnTo>
                  <a:lnTo>
                    <a:pt x="36" y="11"/>
                  </a:lnTo>
                  <a:lnTo>
                    <a:pt x="38" y="11"/>
                  </a:lnTo>
                  <a:lnTo>
                    <a:pt x="42" y="11"/>
                  </a:lnTo>
                  <a:lnTo>
                    <a:pt x="44" y="11"/>
                  </a:lnTo>
                  <a:lnTo>
                    <a:pt x="46" y="9"/>
                  </a:lnTo>
                  <a:lnTo>
                    <a:pt x="48" y="9"/>
                  </a:lnTo>
                  <a:lnTo>
                    <a:pt x="48" y="0"/>
                  </a:lnTo>
                  <a:lnTo>
                    <a:pt x="46" y="0"/>
                  </a:lnTo>
                  <a:lnTo>
                    <a:pt x="42" y="0"/>
                  </a:lnTo>
                  <a:lnTo>
                    <a:pt x="40" y="0"/>
                  </a:lnTo>
                  <a:lnTo>
                    <a:pt x="36" y="2"/>
                  </a:lnTo>
                  <a:lnTo>
                    <a:pt x="34" y="2"/>
                  </a:lnTo>
                  <a:lnTo>
                    <a:pt x="32" y="2"/>
                  </a:lnTo>
                  <a:lnTo>
                    <a:pt x="30" y="2"/>
                  </a:lnTo>
                  <a:lnTo>
                    <a:pt x="25" y="2"/>
                  </a:lnTo>
                  <a:lnTo>
                    <a:pt x="23" y="2"/>
                  </a:lnTo>
                  <a:lnTo>
                    <a:pt x="21" y="5"/>
                  </a:lnTo>
                  <a:lnTo>
                    <a:pt x="17" y="5"/>
                  </a:lnTo>
                  <a:lnTo>
                    <a:pt x="15" y="5"/>
                  </a:lnTo>
                  <a:lnTo>
                    <a:pt x="13" y="5"/>
                  </a:lnTo>
                  <a:lnTo>
                    <a:pt x="11" y="5"/>
                  </a:lnTo>
                  <a:lnTo>
                    <a:pt x="7" y="5"/>
                  </a:lnTo>
                  <a:lnTo>
                    <a:pt x="5" y="7"/>
                  </a:lnTo>
                  <a:lnTo>
                    <a:pt x="0" y="9"/>
                  </a:lnTo>
                  <a:lnTo>
                    <a:pt x="9" y="13"/>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8" name="Freeform 108"/>
            <p:cNvSpPr>
              <a:spLocks/>
            </p:cNvSpPr>
            <p:nvPr/>
          </p:nvSpPr>
          <p:spPr bwMode="auto">
            <a:xfrm>
              <a:off x="2466" y="2506"/>
              <a:ext cx="144" cy="381"/>
            </a:xfrm>
            <a:custGeom>
              <a:avLst/>
              <a:gdLst>
                <a:gd name="T0" fmla="*/ 0 w 144"/>
                <a:gd name="T1" fmla="*/ 13 h 381"/>
                <a:gd name="T2" fmla="*/ 0 w 144"/>
                <a:gd name="T3" fmla="*/ 100 h 381"/>
                <a:gd name="T4" fmla="*/ 2 w 144"/>
                <a:gd name="T5" fmla="*/ 188 h 381"/>
                <a:gd name="T6" fmla="*/ 2 w 144"/>
                <a:gd name="T7" fmla="*/ 273 h 381"/>
                <a:gd name="T8" fmla="*/ 4 w 144"/>
                <a:gd name="T9" fmla="*/ 361 h 381"/>
                <a:gd name="T10" fmla="*/ 12 w 144"/>
                <a:gd name="T11" fmla="*/ 365 h 381"/>
                <a:gd name="T12" fmla="*/ 21 w 144"/>
                <a:gd name="T13" fmla="*/ 369 h 381"/>
                <a:gd name="T14" fmla="*/ 31 w 144"/>
                <a:gd name="T15" fmla="*/ 371 h 381"/>
                <a:gd name="T16" fmla="*/ 40 w 144"/>
                <a:gd name="T17" fmla="*/ 373 h 381"/>
                <a:gd name="T18" fmla="*/ 50 w 144"/>
                <a:gd name="T19" fmla="*/ 375 h 381"/>
                <a:gd name="T20" fmla="*/ 60 w 144"/>
                <a:gd name="T21" fmla="*/ 377 h 381"/>
                <a:gd name="T22" fmla="*/ 69 w 144"/>
                <a:gd name="T23" fmla="*/ 379 h 381"/>
                <a:gd name="T24" fmla="*/ 79 w 144"/>
                <a:gd name="T25" fmla="*/ 381 h 381"/>
                <a:gd name="T26" fmla="*/ 90 w 144"/>
                <a:gd name="T27" fmla="*/ 381 h 381"/>
                <a:gd name="T28" fmla="*/ 98 w 144"/>
                <a:gd name="T29" fmla="*/ 381 h 381"/>
                <a:gd name="T30" fmla="*/ 109 w 144"/>
                <a:gd name="T31" fmla="*/ 381 h 381"/>
                <a:gd name="T32" fmla="*/ 117 w 144"/>
                <a:gd name="T33" fmla="*/ 381 h 381"/>
                <a:gd name="T34" fmla="*/ 123 w 144"/>
                <a:gd name="T35" fmla="*/ 381 h 381"/>
                <a:gd name="T36" fmla="*/ 132 w 144"/>
                <a:gd name="T37" fmla="*/ 379 h 381"/>
                <a:gd name="T38" fmla="*/ 138 w 144"/>
                <a:gd name="T39" fmla="*/ 377 h 381"/>
                <a:gd name="T40" fmla="*/ 144 w 144"/>
                <a:gd name="T41" fmla="*/ 375 h 381"/>
                <a:gd name="T42" fmla="*/ 140 w 144"/>
                <a:gd name="T43" fmla="*/ 353 h 381"/>
                <a:gd name="T44" fmla="*/ 136 w 144"/>
                <a:gd name="T45" fmla="*/ 328 h 381"/>
                <a:gd name="T46" fmla="*/ 132 w 144"/>
                <a:gd name="T47" fmla="*/ 306 h 381"/>
                <a:gd name="T48" fmla="*/ 129 w 144"/>
                <a:gd name="T49" fmla="*/ 282 h 381"/>
                <a:gd name="T50" fmla="*/ 125 w 144"/>
                <a:gd name="T51" fmla="*/ 259 h 381"/>
                <a:gd name="T52" fmla="*/ 121 w 144"/>
                <a:gd name="T53" fmla="*/ 235 h 381"/>
                <a:gd name="T54" fmla="*/ 117 w 144"/>
                <a:gd name="T55" fmla="*/ 212 h 381"/>
                <a:gd name="T56" fmla="*/ 113 w 144"/>
                <a:gd name="T57" fmla="*/ 188 h 381"/>
                <a:gd name="T58" fmla="*/ 111 w 144"/>
                <a:gd name="T59" fmla="*/ 165 h 381"/>
                <a:gd name="T60" fmla="*/ 106 w 144"/>
                <a:gd name="T61" fmla="*/ 141 h 381"/>
                <a:gd name="T62" fmla="*/ 102 w 144"/>
                <a:gd name="T63" fmla="*/ 117 h 381"/>
                <a:gd name="T64" fmla="*/ 98 w 144"/>
                <a:gd name="T65" fmla="*/ 94 h 381"/>
                <a:gd name="T66" fmla="*/ 94 w 144"/>
                <a:gd name="T67" fmla="*/ 70 h 381"/>
                <a:gd name="T68" fmla="*/ 92 w 144"/>
                <a:gd name="T69" fmla="*/ 47 h 381"/>
                <a:gd name="T70" fmla="*/ 88 w 144"/>
                <a:gd name="T71" fmla="*/ 23 h 381"/>
                <a:gd name="T72" fmla="*/ 83 w 144"/>
                <a:gd name="T73" fmla="*/ 0 h 381"/>
                <a:gd name="T74" fmla="*/ 79 w 144"/>
                <a:gd name="T75" fmla="*/ 0 h 381"/>
                <a:gd name="T76" fmla="*/ 73 w 144"/>
                <a:gd name="T77" fmla="*/ 3 h 381"/>
                <a:gd name="T78" fmla="*/ 69 w 144"/>
                <a:gd name="T79" fmla="*/ 3 h 381"/>
                <a:gd name="T80" fmla="*/ 63 w 144"/>
                <a:gd name="T81" fmla="*/ 3 h 381"/>
                <a:gd name="T82" fmla="*/ 56 w 144"/>
                <a:gd name="T83" fmla="*/ 5 h 381"/>
                <a:gd name="T84" fmla="*/ 52 w 144"/>
                <a:gd name="T85" fmla="*/ 5 h 381"/>
                <a:gd name="T86" fmla="*/ 46 w 144"/>
                <a:gd name="T87" fmla="*/ 7 h 381"/>
                <a:gd name="T88" fmla="*/ 42 w 144"/>
                <a:gd name="T89" fmla="*/ 7 h 381"/>
                <a:gd name="T90" fmla="*/ 37 w 144"/>
                <a:gd name="T91" fmla="*/ 7 h 381"/>
                <a:gd name="T92" fmla="*/ 31 w 144"/>
                <a:gd name="T93" fmla="*/ 9 h 381"/>
                <a:gd name="T94" fmla="*/ 25 w 144"/>
                <a:gd name="T95" fmla="*/ 9 h 381"/>
                <a:gd name="T96" fmla="*/ 21 w 144"/>
                <a:gd name="T97" fmla="*/ 9 h 381"/>
                <a:gd name="T98" fmla="*/ 14 w 144"/>
                <a:gd name="T99" fmla="*/ 11 h 381"/>
                <a:gd name="T100" fmla="*/ 10 w 144"/>
                <a:gd name="T101" fmla="*/ 11 h 381"/>
                <a:gd name="T102" fmla="*/ 4 w 144"/>
                <a:gd name="T103" fmla="*/ 13 h 381"/>
                <a:gd name="T104" fmla="*/ 0 w 144"/>
                <a:gd name="T105" fmla="*/ 13 h 3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4" h="381">
                  <a:moveTo>
                    <a:pt x="0" y="13"/>
                  </a:moveTo>
                  <a:lnTo>
                    <a:pt x="0" y="100"/>
                  </a:lnTo>
                  <a:lnTo>
                    <a:pt x="2" y="188"/>
                  </a:lnTo>
                  <a:lnTo>
                    <a:pt x="2" y="273"/>
                  </a:lnTo>
                  <a:lnTo>
                    <a:pt x="4" y="361"/>
                  </a:lnTo>
                  <a:lnTo>
                    <a:pt x="12" y="365"/>
                  </a:lnTo>
                  <a:lnTo>
                    <a:pt x="21" y="369"/>
                  </a:lnTo>
                  <a:lnTo>
                    <a:pt x="31" y="371"/>
                  </a:lnTo>
                  <a:lnTo>
                    <a:pt x="40" y="373"/>
                  </a:lnTo>
                  <a:lnTo>
                    <a:pt x="50" y="375"/>
                  </a:lnTo>
                  <a:lnTo>
                    <a:pt x="60" y="377"/>
                  </a:lnTo>
                  <a:lnTo>
                    <a:pt x="69" y="379"/>
                  </a:lnTo>
                  <a:lnTo>
                    <a:pt x="79" y="381"/>
                  </a:lnTo>
                  <a:lnTo>
                    <a:pt x="90" y="381"/>
                  </a:lnTo>
                  <a:lnTo>
                    <a:pt x="98" y="381"/>
                  </a:lnTo>
                  <a:lnTo>
                    <a:pt x="109" y="381"/>
                  </a:lnTo>
                  <a:lnTo>
                    <a:pt x="117" y="381"/>
                  </a:lnTo>
                  <a:lnTo>
                    <a:pt x="123" y="381"/>
                  </a:lnTo>
                  <a:lnTo>
                    <a:pt x="132" y="379"/>
                  </a:lnTo>
                  <a:lnTo>
                    <a:pt x="138" y="377"/>
                  </a:lnTo>
                  <a:lnTo>
                    <a:pt x="144" y="375"/>
                  </a:lnTo>
                  <a:lnTo>
                    <a:pt x="140" y="353"/>
                  </a:lnTo>
                  <a:lnTo>
                    <a:pt x="136" y="328"/>
                  </a:lnTo>
                  <a:lnTo>
                    <a:pt x="132" y="306"/>
                  </a:lnTo>
                  <a:lnTo>
                    <a:pt x="129" y="282"/>
                  </a:lnTo>
                  <a:lnTo>
                    <a:pt x="125" y="259"/>
                  </a:lnTo>
                  <a:lnTo>
                    <a:pt x="121" y="235"/>
                  </a:lnTo>
                  <a:lnTo>
                    <a:pt x="117" y="212"/>
                  </a:lnTo>
                  <a:lnTo>
                    <a:pt x="113" y="188"/>
                  </a:lnTo>
                  <a:lnTo>
                    <a:pt x="111" y="165"/>
                  </a:lnTo>
                  <a:lnTo>
                    <a:pt x="106" y="141"/>
                  </a:lnTo>
                  <a:lnTo>
                    <a:pt x="102" y="117"/>
                  </a:lnTo>
                  <a:lnTo>
                    <a:pt x="98" y="94"/>
                  </a:lnTo>
                  <a:lnTo>
                    <a:pt x="94" y="70"/>
                  </a:lnTo>
                  <a:lnTo>
                    <a:pt x="92" y="47"/>
                  </a:lnTo>
                  <a:lnTo>
                    <a:pt x="88" y="23"/>
                  </a:lnTo>
                  <a:lnTo>
                    <a:pt x="83" y="0"/>
                  </a:lnTo>
                  <a:lnTo>
                    <a:pt x="79" y="0"/>
                  </a:lnTo>
                  <a:lnTo>
                    <a:pt x="73" y="3"/>
                  </a:lnTo>
                  <a:lnTo>
                    <a:pt x="69" y="3"/>
                  </a:lnTo>
                  <a:lnTo>
                    <a:pt x="63" y="3"/>
                  </a:lnTo>
                  <a:lnTo>
                    <a:pt x="56" y="5"/>
                  </a:lnTo>
                  <a:lnTo>
                    <a:pt x="52" y="5"/>
                  </a:lnTo>
                  <a:lnTo>
                    <a:pt x="46" y="7"/>
                  </a:lnTo>
                  <a:lnTo>
                    <a:pt x="42" y="7"/>
                  </a:lnTo>
                  <a:lnTo>
                    <a:pt x="37" y="7"/>
                  </a:lnTo>
                  <a:lnTo>
                    <a:pt x="31" y="9"/>
                  </a:lnTo>
                  <a:lnTo>
                    <a:pt x="25" y="9"/>
                  </a:lnTo>
                  <a:lnTo>
                    <a:pt x="21" y="9"/>
                  </a:lnTo>
                  <a:lnTo>
                    <a:pt x="14" y="11"/>
                  </a:lnTo>
                  <a:lnTo>
                    <a:pt x="10" y="11"/>
                  </a:lnTo>
                  <a:lnTo>
                    <a:pt x="4"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29" name="Freeform 109"/>
            <p:cNvSpPr>
              <a:spLocks/>
            </p:cNvSpPr>
            <p:nvPr/>
          </p:nvSpPr>
          <p:spPr bwMode="auto">
            <a:xfrm>
              <a:off x="2462" y="2519"/>
              <a:ext cx="12" cy="352"/>
            </a:xfrm>
            <a:custGeom>
              <a:avLst/>
              <a:gdLst>
                <a:gd name="T0" fmla="*/ 12 w 12"/>
                <a:gd name="T1" fmla="*/ 348 h 352"/>
                <a:gd name="T2" fmla="*/ 12 w 12"/>
                <a:gd name="T3" fmla="*/ 326 h 352"/>
                <a:gd name="T4" fmla="*/ 12 w 12"/>
                <a:gd name="T5" fmla="*/ 305 h 352"/>
                <a:gd name="T6" fmla="*/ 12 w 12"/>
                <a:gd name="T7" fmla="*/ 283 h 352"/>
                <a:gd name="T8" fmla="*/ 12 w 12"/>
                <a:gd name="T9" fmla="*/ 260 h 352"/>
                <a:gd name="T10" fmla="*/ 10 w 12"/>
                <a:gd name="T11" fmla="*/ 240 h 352"/>
                <a:gd name="T12" fmla="*/ 10 w 12"/>
                <a:gd name="T13" fmla="*/ 218 h 352"/>
                <a:gd name="T14" fmla="*/ 10 w 12"/>
                <a:gd name="T15" fmla="*/ 195 h 352"/>
                <a:gd name="T16" fmla="*/ 10 w 12"/>
                <a:gd name="T17" fmla="*/ 175 h 352"/>
                <a:gd name="T18" fmla="*/ 10 w 12"/>
                <a:gd name="T19" fmla="*/ 152 h 352"/>
                <a:gd name="T20" fmla="*/ 10 w 12"/>
                <a:gd name="T21" fmla="*/ 130 h 352"/>
                <a:gd name="T22" fmla="*/ 10 w 12"/>
                <a:gd name="T23" fmla="*/ 108 h 352"/>
                <a:gd name="T24" fmla="*/ 10 w 12"/>
                <a:gd name="T25" fmla="*/ 87 h 352"/>
                <a:gd name="T26" fmla="*/ 8 w 12"/>
                <a:gd name="T27" fmla="*/ 65 h 352"/>
                <a:gd name="T28" fmla="*/ 8 w 12"/>
                <a:gd name="T29" fmla="*/ 42 h 352"/>
                <a:gd name="T30" fmla="*/ 8 w 12"/>
                <a:gd name="T31" fmla="*/ 22 h 352"/>
                <a:gd name="T32" fmla="*/ 8 w 12"/>
                <a:gd name="T33" fmla="*/ 0 h 352"/>
                <a:gd name="T34" fmla="*/ 0 w 12"/>
                <a:gd name="T35" fmla="*/ 10 h 352"/>
                <a:gd name="T36" fmla="*/ 0 w 12"/>
                <a:gd name="T37" fmla="*/ 32 h 352"/>
                <a:gd name="T38" fmla="*/ 0 w 12"/>
                <a:gd name="T39" fmla="*/ 55 h 352"/>
                <a:gd name="T40" fmla="*/ 0 w 12"/>
                <a:gd name="T41" fmla="*/ 75 h 352"/>
                <a:gd name="T42" fmla="*/ 0 w 12"/>
                <a:gd name="T43" fmla="*/ 97 h 352"/>
                <a:gd name="T44" fmla="*/ 0 w 12"/>
                <a:gd name="T45" fmla="*/ 120 h 352"/>
                <a:gd name="T46" fmla="*/ 2 w 12"/>
                <a:gd name="T47" fmla="*/ 142 h 352"/>
                <a:gd name="T48" fmla="*/ 2 w 12"/>
                <a:gd name="T49" fmla="*/ 163 h 352"/>
                <a:gd name="T50" fmla="*/ 2 w 12"/>
                <a:gd name="T51" fmla="*/ 185 h 352"/>
                <a:gd name="T52" fmla="*/ 2 w 12"/>
                <a:gd name="T53" fmla="*/ 207 h 352"/>
                <a:gd name="T54" fmla="*/ 2 w 12"/>
                <a:gd name="T55" fmla="*/ 228 h 352"/>
                <a:gd name="T56" fmla="*/ 2 w 12"/>
                <a:gd name="T57" fmla="*/ 250 h 352"/>
                <a:gd name="T58" fmla="*/ 2 w 12"/>
                <a:gd name="T59" fmla="*/ 273 h 352"/>
                <a:gd name="T60" fmla="*/ 2 w 12"/>
                <a:gd name="T61" fmla="*/ 293 h 352"/>
                <a:gd name="T62" fmla="*/ 4 w 12"/>
                <a:gd name="T63" fmla="*/ 315 h 352"/>
                <a:gd name="T64" fmla="*/ 4 w 12"/>
                <a:gd name="T65" fmla="*/ 338 h 352"/>
                <a:gd name="T66" fmla="*/ 6 w 12"/>
                <a:gd name="T67" fmla="*/ 352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 h="352">
                  <a:moveTo>
                    <a:pt x="10" y="344"/>
                  </a:moveTo>
                  <a:lnTo>
                    <a:pt x="12" y="348"/>
                  </a:lnTo>
                  <a:lnTo>
                    <a:pt x="12" y="338"/>
                  </a:lnTo>
                  <a:lnTo>
                    <a:pt x="12" y="326"/>
                  </a:lnTo>
                  <a:lnTo>
                    <a:pt x="12" y="315"/>
                  </a:lnTo>
                  <a:lnTo>
                    <a:pt x="12" y="305"/>
                  </a:lnTo>
                  <a:lnTo>
                    <a:pt x="12" y="293"/>
                  </a:lnTo>
                  <a:lnTo>
                    <a:pt x="12" y="283"/>
                  </a:lnTo>
                  <a:lnTo>
                    <a:pt x="12" y="273"/>
                  </a:lnTo>
                  <a:lnTo>
                    <a:pt x="12" y="260"/>
                  </a:lnTo>
                  <a:lnTo>
                    <a:pt x="12" y="250"/>
                  </a:lnTo>
                  <a:lnTo>
                    <a:pt x="10" y="240"/>
                  </a:lnTo>
                  <a:lnTo>
                    <a:pt x="10" y="228"/>
                  </a:lnTo>
                  <a:lnTo>
                    <a:pt x="10" y="218"/>
                  </a:lnTo>
                  <a:lnTo>
                    <a:pt x="10" y="207"/>
                  </a:lnTo>
                  <a:lnTo>
                    <a:pt x="10" y="195"/>
                  </a:lnTo>
                  <a:lnTo>
                    <a:pt x="10" y="185"/>
                  </a:lnTo>
                  <a:lnTo>
                    <a:pt x="10" y="175"/>
                  </a:lnTo>
                  <a:lnTo>
                    <a:pt x="10" y="163"/>
                  </a:lnTo>
                  <a:lnTo>
                    <a:pt x="10" y="152"/>
                  </a:lnTo>
                  <a:lnTo>
                    <a:pt x="10" y="142"/>
                  </a:lnTo>
                  <a:lnTo>
                    <a:pt x="10" y="130"/>
                  </a:lnTo>
                  <a:lnTo>
                    <a:pt x="10" y="120"/>
                  </a:lnTo>
                  <a:lnTo>
                    <a:pt x="10" y="108"/>
                  </a:lnTo>
                  <a:lnTo>
                    <a:pt x="10" y="97"/>
                  </a:lnTo>
                  <a:lnTo>
                    <a:pt x="10" y="87"/>
                  </a:lnTo>
                  <a:lnTo>
                    <a:pt x="10" y="75"/>
                  </a:lnTo>
                  <a:lnTo>
                    <a:pt x="8" y="65"/>
                  </a:lnTo>
                  <a:lnTo>
                    <a:pt x="8" y="55"/>
                  </a:lnTo>
                  <a:lnTo>
                    <a:pt x="8" y="42"/>
                  </a:lnTo>
                  <a:lnTo>
                    <a:pt x="8" y="32"/>
                  </a:lnTo>
                  <a:lnTo>
                    <a:pt x="8" y="22"/>
                  </a:lnTo>
                  <a:lnTo>
                    <a:pt x="8" y="10"/>
                  </a:lnTo>
                  <a:lnTo>
                    <a:pt x="8" y="0"/>
                  </a:lnTo>
                  <a:lnTo>
                    <a:pt x="0" y="0"/>
                  </a:lnTo>
                  <a:lnTo>
                    <a:pt x="0" y="10"/>
                  </a:lnTo>
                  <a:lnTo>
                    <a:pt x="0" y="22"/>
                  </a:lnTo>
                  <a:lnTo>
                    <a:pt x="0" y="32"/>
                  </a:lnTo>
                  <a:lnTo>
                    <a:pt x="0" y="42"/>
                  </a:lnTo>
                  <a:lnTo>
                    <a:pt x="0" y="55"/>
                  </a:lnTo>
                  <a:lnTo>
                    <a:pt x="0" y="65"/>
                  </a:lnTo>
                  <a:lnTo>
                    <a:pt x="0" y="75"/>
                  </a:lnTo>
                  <a:lnTo>
                    <a:pt x="0" y="87"/>
                  </a:lnTo>
                  <a:lnTo>
                    <a:pt x="0" y="97"/>
                  </a:lnTo>
                  <a:lnTo>
                    <a:pt x="0" y="108"/>
                  </a:lnTo>
                  <a:lnTo>
                    <a:pt x="0" y="120"/>
                  </a:lnTo>
                  <a:lnTo>
                    <a:pt x="2" y="130"/>
                  </a:lnTo>
                  <a:lnTo>
                    <a:pt x="2" y="142"/>
                  </a:lnTo>
                  <a:lnTo>
                    <a:pt x="2" y="152"/>
                  </a:lnTo>
                  <a:lnTo>
                    <a:pt x="2" y="163"/>
                  </a:lnTo>
                  <a:lnTo>
                    <a:pt x="2" y="175"/>
                  </a:lnTo>
                  <a:lnTo>
                    <a:pt x="2" y="185"/>
                  </a:lnTo>
                  <a:lnTo>
                    <a:pt x="2" y="195"/>
                  </a:lnTo>
                  <a:lnTo>
                    <a:pt x="2" y="207"/>
                  </a:lnTo>
                  <a:lnTo>
                    <a:pt x="2" y="218"/>
                  </a:lnTo>
                  <a:lnTo>
                    <a:pt x="2" y="228"/>
                  </a:lnTo>
                  <a:lnTo>
                    <a:pt x="2" y="240"/>
                  </a:lnTo>
                  <a:lnTo>
                    <a:pt x="2" y="250"/>
                  </a:lnTo>
                  <a:lnTo>
                    <a:pt x="2" y="260"/>
                  </a:lnTo>
                  <a:lnTo>
                    <a:pt x="2" y="273"/>
                  </a:lnTo>
                  <a:lnTo>
                    <a:pt x="2" y="283"/>
                  </a:lnTo>
                  <a:lnTo>
                    <a:pt x="2" y="293"/>
                  </a:lnTo>
                  <a:lnTo>
                    <a:pt x="4" y="305"/>
                  </a:lnTo>
                  <a:lnTo>
                    <a:pt x="4" y="315"/>
                  </a:lnTo>
                  <a:lnTo>
                    <a:pt x="4" y="326"/>
                  </a:lnTo>
                  <a:lnTo>
                    <a:pt x="4" y="338"/>
                  </a:lnTo>
                  <a:lnTo>
                    <a:pt x="4" y="348"/>
                  </a:lnTo>
                  <a:lnTo>
                    <a:pt x="6" y="352"/>
                  </a:lnTo>
                  <a:lnTo>
                    <a:pt x="10" y="34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0" name="Freeform 110"/>
            <p:cNvSpPr>
              <a:spLocks/>
            </p:cNvSpPr>
            <p:nvPr/>
          </p:nvSpPr>
          <p:spPr bwMode="auto">
            <a:xfrm>
              <a:off x="2468" y="2863"/>
              <a:ext cx="146" cy="28"/>
            </a:xfrm>
            <a:custGeom>
              <a:avLst/>
              <a:gdLst>
                <a:gd name="T0" fmla="*/ 138 w 146"/>
                <a:gd name="T1" fmla="*/ 20 h 28"/>
                <a:gd name="T2" fmla="*/ 140 w 146"/>
                <a:gd name="T3" fmla="*/ 14 h 28"/>
                <a:gd name="T4" fmla="*/ 134 w 146"/>
                <a:gd name="T5" fmla="*/ 16 h 28"/>
                <a:gd name="T6" fmla="*/ 130 w 146"/>
                <a:gd name="T7" fmla="*/ 18 h 28"/>
                <a:gd name="T8" fmla="*/ 121 w 146"/>
                <a:gd name="T9" fmla="*/ 18 h 28"/>
                <a:gd name="T10" fmla="*/ 115 w 146"/>
                <a:gd name="T11" fmla="*/ 20 h 28"/>
                <a:gd name="T12" fmla="*/ 104 w 146"/>
                <a:gd name="T13" fmla="*/ 20 h 28"/>
                <a:gd name="T14" fmla="*/ 96 w 146"/>
                <a:gd name="T15" fmla="*/ 20 h 28"/>
                <a:gd name="T16" fmla="*/ 88 w 146"/>
                <a:gd name="T17" fmla="*/ 20 h 28"/>
                <a:gd name="T18" fmla="*/ 77 w 146"/>
                <a:gd name="T19" fmla="*/ 18 h 28"/>
                <a:gd name="T20" fmla="*/ 69 w 146"/>
                <a:gd name="T21" fmla="*/ 18 h 28"/>
                <a:gd name="T22" fmla="*/ 58 w 146"/>
                <a:gd name="T23" fmla="*/ 16 h 28"/>
                <a:gd name="T24" fmla="*/ 48 w 146"/>
                <a:gd name="T25" fmla="*/ 14 h 28"/>
                <a:gd name="T26" fmla="*/ 40 w 146"/>
                <a:gd name="T27" fmla="*/ 12 h 28"/>
                <a:gd name="T28" fmla="*/ 29 w 146"/>
                <a:gd name="T29" fmla="*/ 10 h 28"/>
                <a:gd name="T30" fmla="*/ 21 w 146"/>
                <a:gd name="T31" fmla="*/ 8 h 28"/>
                <a:gd name="T32" fmla="*/ 12 w 146"/>
                <a:gd name="T33" fmla="*/ 4 h 28"/>
                <a:gd name="T34" fmla="*/ 4 w 146"/>
                <a:gd name="T35" fmla="*/ 0 h 28"/>
                <a:gd name="T36" fmla="*/ 0 w 146"/>
                <a:gd name="T37" fmla="*/ 8 h 28"/>
                <a:gd name="T38" fmla="*/ 8 w 146"/>
                <a:gd name="T39" fmla="*/ 12 h 28"/>
                <a:gd name="T40" fmla="*/ 19 w 146"/>
                <a:gd name="T41" fmla="*/ 16 h 28"/>
                <a:gd name="T42" fmla="*/ 27 w 146"/>
                <a:gd name="T43" fmla="*/ 18 h 28"/>
                <a:gd name="T44" fmla="*/ 38 w 146"/>
                <a:gd name="T45" fmla="*/ 20 h 28"/>
                <a:gd name="T46" fmla="*/ 46 w 146"/>
                <a:gd name="T47" fmla="*/ 24 h 28"/>
                <a:gd name="T48" fmla="*/ 56 w 146"/>
                <a:gd name="T49" fmla="*/ 24 h 28"/>
                <a:gd name="T50" fmla="*/ 67 w 146"/>
                <a:gd name="T51" fmla="*/ 26 h 28"/>
                <a:gd name="T52" fmla="*/ 77 w 146"/>
                <a:gd name="T53" fmla="*/ 28 h 28"/>
                <a:gd name="T54" fmla="*/ 88 w 146"/>
                <a:gd name="T55" fmla="*/ 28 h 28"/>
                <a:gd name="T56" fmla="*/ 96 w 146"/>
                <a:gd name="T57" fmla="*/ 28 h 28"/>
                <a:gd name="T58" fmla="*/ 107 w 146"/>
                <a:gd name="T59" fmla="*/ 28 h 28"/>
                <a:gd name="T60" fmla="*/ 115 w 146"/>
                <a:gd name="T61" fmla="*/ 28 h 28"/>
                <a:gd name="T62" fmla="*/ 123 w 146"/>
                <a:gd name="T63" fmla="*/ 28 h 28"/>
                <a:gd name="T64" fmla="*/ 130 w 146"/>
                <a:gd name="T65" fmla="*/ 26 h 28"/>
                <a:gd name="T66" fmla="*/ 138 w 146"/>
                <a:gd name="T67" fmla="*/ 24 h 28"/>
                <a:gd name="T68" fmla="*/ 144 w 146"/>
                <a:gd name="T69" fmla="*/ 22 h 28"/>
                <a:gd name="T70" fmla="*/ 146 w 146"/>
                <a:gd name="T71" fmla="*/ 18 h 28"/>
                <a:gd name="T72" fmla="*/ 138 w 146"/>
                <a:gd name="T73" fmla="*/ 2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6" h="28">
                  <a:moveTo>
                    <a:pt x="138" y="20"/>
                  </a:moveTo>
                  <a:lnTo>
                    <a:pt x="140" y="14"/>
                  </a:lnTo>
                  <a:lnTo>
                    <a:pt x="134" y="16"/>
                  </a:lnTo>
                  <a:lnTo>
                    <a:pt x="130" y="18"/>
                  </a:lnTo>
                  <a:lnTo>
                    <a:pt x="121" y="18"/>
                  </a:lnTo>
                  <a:lnTo>
                    <a:pt x="115" y="20"/>
                  </a:lnTo>
                  <a:lnTo>
                    <a:pt x="104" y="20"/>
                  </a:lnTo>
                  <a:lnTo>
                    <a:pt x="96" y="20"/>
                  </a:lnTo>
                  <a:lnTo>
                    <a:pt x="88" y="20"/>
                  </a:lnTo>
                  <a:lnTo>
                    <a:pt x="77" y="18"/>
                  </a:lnTo>
                  <a:lnTo>
                    <a:pt x="69" y="18"/>
                  </a:lnTo>
                  <a:lnTo>
                    <a:pt x="58" y="16"/>
                  </a:lnTo>
                  <a:lnTo>
                    <a:pt x="48" y="14"/>
                  </a:lnTo>
                  <a:lnTo>
                    <a:pt x="40" y="12"/>
                  </a:lnTo>
                  <a:lnTo>
                    <a:pt x="29" y="10"/>
                  </a:lnTo>
                  <a:lnTo>
                    <a:pt x="21" y="8"/>
                  </a:lnTo>
                  <a:lnTo>
                    <a:pt x="12" y="4"/>
                  </a:lnTo>
                  <a:lnTo>
                    <a:pt x="4" y="0"/>
                  </a:lnTo>
                  <a:lnTo>
                    <a:pt x="0" y="8"/>
                  </a:lnTo>
                  <a:lnTo>
                    <a:pt x="8" y="12"/>
                  </a:lnTo>
                  <a:lnTo>
                    <a:pt x="19" y="16"/>
                  </a:lnTo>
                  <a:lnTo>
                    <a:pt x="27" y="18"/>
                  </a:lnTo>
                  <a:lnTo>
                    <a:pt x="38" y="20"/>
                  </a:lnTo>
                  <a:lnTo>
                    <a:pt x="46" y="24"/>
                  </a:lnTo>
                  <a:lnTo>
                    <a:pt x="56" y="24"/>
                  </a:lnTo>
                  <a:lnTo>
                    <a:pt x="67" y="26"/>
                  </a:lnTo>
                  <a:lnTo>
                    <a:pt x="77" y="28"/>
                  </a:lnTo>
                  <a:lnTo>
                    <a:pt x="88" y="28"/>
                  </a:lnTo>
                  <a:lnTo>
                    <a:pt x="96" y="28"/>
                  </a:lnTo>
                  <a:lnTo>
                    <a:pt x="107" y="28"/>
                  </a:lnTo>
                  <a:lnTo>
                    <a:pt x="115" y="28"/>
                  </a:lnTo>
                  <a:lnTo>
                    <a:pt x="123" y="28"/>
                  </a:lnTo>
                  <a:lnTo>
                    <a:pt x="130" y="26"/>
                  </a:lnTo>
                  <a:lnTo>
                    <a:pt x="138" y="24"/>
                  </a:lnTo>
                  <a:lnTo>
                    <a:pt x="144" y="22"/>
                  </a:lnTo>
                  <a:lnTo>
                    <a:pt x="146" y="18"/>
                  </a:lnTo>
                  <a:lnTo>
                    <a:pt x="138" y="2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1" name="Freeform 111"/>
            <p:cNvSpPr>
              <a:spLocks/>
            </p:cNvSpPr>
            <p:nvPr/>
          </p:nvSpPr>
          <p:spPr bwMode="auto">
            <a:xfrm>
              <a:off x="2545" y="2502"/>
              <a:ext cx="69" cy="381"/>
            </a:xfrm>
            <a:custGeom>
              <a:avLst/>
              <a:gdLst>
                <a:gd name="T0" fmla="*/ 0 w 69"/>
                <a:gd name="T1" fmla="*/ 4 h 381"/>
                <a:gd name="T2" fmla="*/ 4 w 69"/>
                <a:gd name="T3" fmla="*/ 29 h 381"/>
                <a:gd name="T4" fmla="*/ 7 w 69"/>
                <a:gd name="T5" fmla="*/ 51 h 381"/>
                <a:gd name="T6" fmla="*/ 11 w 69"/>
                <a:gd name="T7" fmla="*/ 76 h 381"/>
                <a:gd name="T8" fmla="*/ 15 w 69"/>
                <a:gd name="T9" fmla="*/ 98 h 381"/>
                <a:gd name="T10" fmla="*/ 19 w 69"/>
                <a:gd name="T11" fmla="*/ 123 h 381"/>
                <a:gd name="T12" fmla="*/ 23 w 69"/>
                <a:gd name="T13" fmla="*/ 145 h 381"/>
                <a:gd name="T14" fmla="*/ 25 w 69"/>
                <a:gd name="T15" fmla="*/ 169 h 381"/>
                <a:gd name="T16" fmla="*/ 30 w 69"/>
                <a:gd name="T17" fmla="*/ 192 h 381"/>
                <a:gd name="T18" fmla="*/ 34 w 69"/>
                <a:gd name="T19" fmla="*/ 216 h 381"/>
                <a:gd name="T20" fmla="*/ 38 w 69"/>
                <a:gd name="T21" fmla="*/ 241 h 381"/>
                <a:gd name="T22" fmla="*/ 42 w 69"/>
                <a:gd name="T23" fmla="*/ 263 h 381"/>
                <a:gd name="T24" fmla="*/ 44 w 69"/>
                <a:gd name="T25" fmla="*/ 288 h 381"/>
                <a:gd name="T26" fmla="*/ 48 w 69"/>
                <a:gd name="T27" fmla="*/ 310 h 381"/>
                <a:gd name="T28" fmla="*/ 53 w 69"/>
                <a:gd name="T29" fmla="*/ 334 h 381"/>
                <a:gd name="T30" fmla="*/ 57 w 69"/>
                <a:gd name="T31" fmla="*/ 357 h 381"/>
                <a:gd name="T32" fmla="*/ 61 w 69"/>
                <a:gd name="T33" fmla="*/ 381 h 381"/>
                <a:gd name="T34" fmla="*/ 67 w 69"/>
                <a:gd name="T35" fmla="*/ 367 h 381"/>
                <a:gd name="T36" fmla="*/ 63 w 69"/>
                <a:gd name="T37" fmla="*/ 345 h 381"/>
                <a:gd name="T38" fmla="*/ 61 w 69"/>
                <a:gd name="T39" fmla="*/ 320 h 381"/>
                <a:gd name="T40" fmla="*/ 57 w 69"/>
                <a:gd name="T41" fmla="*/ 298 h 381"/>
                <a:gd name="T42" fmla="*/ 53 w 69"/>
                <a:gd name="T43" fmla="*/ 273 h 381"/>
                <a:gd name="T44" fmla="*/ 48 w 69"/>
                <a:gd name="T45" fmla="*/ 251 h 381"/>
                <a:gd name="T46" fmla="*/ 44 w 69"/>
                <a:gd name="T47" fmla="*/ 226 h 381"/>
                <a:gd name="T48" fmla="*/ 40 w 69"/>
                <a:gd name="T49" fmla="*/ 202 h 381"/>
                <a:gd name="T50" fmla="*/ 38 w 69"/>
                <a:gd name="T51" fmla="*/ 180 h 381"/>
                <a:gd name="T52" fmla="*/ 34 w 69"/>
                <a:gd name="T53" fmla="*/ 155 h 381"/>
                <a:gd name="T54" fmla="*/ 30 w 69"/>
                <a:gd name="T55" fmla="*/ 133 h 381"/>
                <a:gd name="T56" fmla="*/ 25 w 69"/>
                <a:gd name="T57" fmla="*/ 108 h 381"/>
                <a:gd name="T58" fmla="*/ 23 w 69"/>
                <a:gd name="T59" fmla="*/ 86 h 381"/>
                <a:gd name="T60" fmla="*/ 19 w 69"/>
                <a:gd name="T61" fmla="*/ 61 h 381"/>
                <a:gd name="T62" fmla="*/ 15 w 69"/>
                <a:gd name="T63" fmla="*/ 39 h 381"/>
                <a:gd name="T64" fmla="*/ 11 w 69"/>
                <a:gd name="T65" fmla="*/ 15 h 381"/>
                <a:gd name="T66" fmla="*/ 4 w 69"/>
                <a:gd name="T67" fmla="*/ 0 h 3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9" h="381">
                  <a:moveTo>
                    <a:pt x="4" y="9"/>
                  </a:moveTo>
                  <a:lnTo>
                    <a:pt x="0" y="4"/>
                  </a:lnTo>
                  <a:lnTo>
                    <a:pt x="2" y="17"/>
                  </a:lnTo>
                  <a:lnTo>
                    <a:pt x="4" y="29"/>
                  </a:lnTo>
                  <a:lnTo>
                    <a:pt x="7" y="39"/>
                  </a:lnTo>
                  <a:lnTo>
                    <a:pt x="7" y="51"/>
                  </a:lnTo>
                  <a:lnTo>
                    <a:pt x="9" y="64"/>
                  </a:lnTo>
                  <a:lnTo>
                    <a:pt x="11" y="76"/>
                  </a:lnTo>
                  <a:lnTo>
                    <a:pt x="13" y="86"/>
                  </a:lnTo>
                  <a:lnTo>
                    <a:pt x="15" y="98"/>
                  </a:lnTo>
                  <a:lnTo>
                    <a:pt x="17" y="110"/>
                  </a:lnTo>
                  <a:lnTo>
                    <a:pt x="19" y="123"/>
                  </a:lnTo>
                  <a:lnTo>
                    <a:pt x="21" y="135"/>
                  </a:lnTo>
                  <a:lnTo>
                    <a:pt x="23" y="145"/>
                  </a:lnTo>
                  <a:lnTo>
                    <a:pt x="25" y="157"/>
                  </a:lnTo>
                  <a:lnTo>
                    <a:pt x="25" y="169"/>
                  </a:lnTo>
                  <a:lnTo>
                    <a:pt x="27" y="182"/>
                  </a:lnTo>
                  <a:lnTo>
                    <a:pt x="30" y="192"/>
                  </a:lnTo>
                  <a:lnTo>
                    <a:pt x="32" y="204"/>
                  </a:lnTo>
                  <a:lnTo>
                    <a:pt x="34" y="216"/>
                  </a:lnTo>
                  <a:lnTo>
                    <a:pt x="36" y="228"/>
                  </a:lnTo>
                  <a:lnTo>
                    <a:pt x="38" y="241"/>
                  </a:lnTo>
                  <a:lnTo>
                    <a:pt x="40" y="251"/>
                  </a:lnTo>
                  <a:lnTo>
                    <a:pt x="42" y="263"/>
                  </a:lnTo>
                  <a:lnTo>
                    <a:pt x="44" y="275"/>
                  </a:lnTo>
                  <a:lnTo>
                    <a:pt x="44" y="288"/>
                  </a:lnTo>
                  <a:lnTo>
                    <a:pt x="46" y="298"/>
                  </a:lnTo>
                  <a:lnTo>
                    <a:pt x="48" y="310"/>
                  </a:lnTo>
                  <a:lnTo>
                    <a:pt x="50" y="322"/>
                  </a:lnTo>
                  <a:lnTo>
                    <a:pt x="53" y="334"/>
                  </a:lnTo>
                  <a:lnTo>
                    <a:pt x="55" y="345"/>
                  </a:lnTo>
                  <a:lnTo>
                    <a:pt x="57" y="357"/>
                  </a:lnTo>
                  <a:lnTo>
                    <a:pt x="59" y="369"/>
                  </a:lnTo>
                  <a:lnTo>
                    <a:pt x="61" y="381"/>
                  </a:lnTo>
                  <a:lnTo>
                    <a:pt x="69" y="379"/>
                  </a:lnTo>
                  <a:lnTo>
                    <a:pt x="67" y="367"/>
                  </a:lnTo>
                  <a:lnTo>
                    <a:pt x="65" y="355"/>
                  </a:lnTo>
                  <a:lnTo>
                    <a:pt x="63" y="345"/>
                  </a:lnTo>
                  <a:lnTo>
                    <a:pt x="61" y="332"/>
                  </a:lnTo>
                  <a:lnTo>
                    <a:pt x="61" y="320"/>
                  </a:lnTo>
                  <a:lnTo>
                    <a:pt x="59" y="308"/>
                  </a:lnTo>
                  <a:lnTo>
                    <a:pt x="57" y="298"/>
                  </a:lnTo>
                  <a:lnTo>
                    <a:pt x="55" y="286"/>
                  </a:lnTo>
                  <a:lnTo>
                    <a:pt x="53" y="273"/>
                  </a:lnTo>
                  <a:lnTo>
                    <a:pt x="50" y="261"/>
                  </a:lnTo>
                  <a:lnTo>
                    <a:pt x="48" y="251"/>
                  </a:lnTo>
                  <a:lnTo>
                    <a:pt x="46" y="239"/>
                  </a:lnTo>
                  <a:lnTo>
                    <a:pt x="44" y="226"/>
                  </a:lnTo>
                  <a:lnTo>
                    <a:pt x="42" y="214"/>
                  </a:lnTo>
                  <a:lnTo>
                    <a:pt x="40" y="202"/>
                  </a:lnTo>
                  <a:lnTo>
                    <a:pt x="40" y="192"/>
                  </a:lnTo>
                  <a:lnTo>
                    <a:pt x="38" y="180"/>
                  </a:lnTo>
                  <a:lnTo>
                    <a:pt x="36" y="167"/>
                  </a:lnTo>
                  <a:lnTo>
                    <a:pt x="34" y="155"/>
                  </a:lnTo>
                  <a:lnTo>
                    <a:pt x="32" y="145"/>
                  </a:lnTo>
                  <a:lnTo>
                    <a:pt x="30" y="133"/>
                  </a:lnTo>
                  <a:lnTo>
                    <a:pt x="27" y="121"/>
                  </a:lnTo>
                  <a:lnTo>
                    <a:pt x="25" y="108"/>
                  </a:lnTo>
                  <a:lnTo>
                    <a:pt x="23" y="98"/>
                  </a:lnTo>
                  <a:lnTo>
                    <a:pt x="23" y="86"/>
                  </a:lnTo>
                  <a:lnTo>
                    <a:pt x="21" y="74"/>
                  </a:lnTo>
                  <a:lnTo>
                    <a:pt x="19" y="61"/>
                  </a:lnTo>
                  <a:lnTo>
                    <a:pt x="17" y="51"/>
                  </a:lnTo>
                  <a:lnTo>
                    <a:pt x="15" y="39"/>
                  </a:lnTo>
                  <a:lnTo>
                    <a:pt x="13" y="27"/>
                  </a:lnTo>
                  <a:lnTo>
                    <a:pt x="11" y="15"/>
                  </a:lnTo>
                  <a:lnTo>
                    <a:pt x="9" y="2"/>
                  </a:lnTo>
                  <a:lnTo>
                    <a:pt x="4" y="0"/>
                  </a:lnTo>
                  <a:lnTo>
                    <a:pt x="4" y="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2" name="Freeform 112"/>
            <p:cNvSpPr>
              <a:spLocks/>
            </p:cNvSpPr>
            <p:nvPr/>
          </p:nvSpPr>
          <p:spPr bwMode="auto">
            <a:xfrm>
              <a:off x="2462" y="2502"/>
              <a:ext cx="87" cy="21"/>
            </a:xfrm>
            <a:custGeom>
              <a:avLst/>
              <a:gdLst>
                <a:gd name="T0" fmla="*/ 8 w 87"/>
                <a:gd name="T1" fmla="*/ 17 h 21"/>
                <a:gd name="T2" fmla="*/ 4 w 87"/>
                <a:gd name="T3" fmla="*/ 21 h 21"/>
                <a:gd name="T4" fmla="*/ 10 w 87"/>
                <a:gd name="T5" fmla="*/ 21 h 21"/>
                <a:gd name="T6" fmla="*/ 14 w 87"/>
                <a:gd name="T7" fmla="*/ 19 h 21"/>
                <a:gd name="T8" fmla="*/ 21 w 87"/>
                <a:gd name="T9" fmla="*/ 19 h 21"/>
                <a:gd name="T10" fmla="*/ 25 w 87"/>
                <a:gd name="T11" fmla="*/ 19 h 21"/>
                <a:gd name="T12" fmla="*/ 31 w 87"/>
                <a:gd name="T13" fmla="*/ 17 h 21"/>
                <a:gd name="T14" fmla="*/ 35 w 87"/>
                <a:gd name="T15" fmla="*/ 17 h 21"/>
                <a:gd name="T16" fmla="*/ 41 w 87"/>
                <a:gd name="T17" fmla="*/ 15 h 21"/>
                <a:gd name="T18" fmla="*/ 46 w 87"/>
                <a:gd name="T19" fmla="*/ 15 h 21"/>
                <a:gd name="T20" fmla="*/ 52 w 87"/>
                <a:gd name="T21" fmla="*/ 15 h 21"/>
                <a:gd name="T22" fmla="*/ 56 w 87"/>
                <a:gd name="T23" fmla="*/ 13 h 21"/>
                <a:gd name="T24" fmla="*/ 62 w 87"/>
                <a:gd name="T25" fmla="*/ 13 h 21"/>
                <a:gd name="T26" fmla="*/ 67 w 87"/>
                <a:gd name="T27" fmla="*/ 11 h 21"/>
                <a:gd name="T28" fmla="*/ 73 w 87"/>
                <a:gd name="T29" fmla="*/ 11 h 21"/>
                <a:gd name="T30" fmla="*/ 77 w 87"/>
                <a:gd name="T31" fmla="*/ 11 h 21"/>
                <a:gd name="T32" fmla="*/ 83 w 87"/>
                <a:gd name="T33" fmla="*/ 9 h 21"/>
                <a:gd name="T34" fmla="*/ 87 w 87"/>
                <a:gd name="T35" fmla="*/ 9 h 21"/>
                <a:gd name="T36" fmla="*/ 87 w 87"/>
                <a:gd name="T37" fmla="*/ 0 h 21"/>
                <a:gd name="T38" fmla="*/ 81 w 87"/>
                <a:gd name="T39" fmla="*/ 0 h 21"/>
                <a:gd name="T40" fmla="*/ 77 w 87"/>
                <a:gd name="T41" fmla="*/ 0 h 21"/>
                <a:gd name="T42" fmla="*/ 71 w 87"/>
                <a:gd name="T43" fmla="*/ 2 h 21"/>
                <a:gd name="T44" fmla="*/ 67 w 87"/>
                <a:gd name="T45" fmla="*/ 2 h 21"/>
                <a:gd name="T46" fmla="*/ 60 w 87"/>
                <a:gd name="T47" fmla="*/ 4 h 21"/>
                <a:gd name="T48" fmla="*/ 56 w 87"/>
                <a:gd name="T49" fmla="*/ 4 h 21"/>
                <a:gd name="T50" fmla="*/ 50 w 87"/>
                <a:gd name="T51" fmla="*/ 4 h 21"/>
                <a:gd name="T52" fmla="*/ 46 w 87"/>
                <a:gd name="T53" fmla="*/ 7 h 21"/>
                <a:gd name="T54" fmla="*/ 39 w 87"/>
                <a:gd name="T55" fmla="*/ 7 h 21"/>
                <a:gd name="T56" fmla="*/ 35 w 87"/>
                <a:gd name="T57" fmla="*/ 7 h 21"/>
                <a:gd name="T58" fmla="*/ 29 w 87"/>
                <a:gd name="T59" fmla="*/ 9 h 21"/>
                <a:gd name="T60" fmla="*/ 25 w 87"/>
                <a:gd name="T61" fmla="*/ 9 h 21"/>
                <a:gd name="T62" fmla="*/ 18 w 87"/>
                <a:gd name="T63" fmla="*/ 11 h 21"/>
                <a:gd name="T64" fmla="*/ 14 w 87"/>
                <a:gd name="T65" fmla="*/ 11 h 21"/>
                <a:gd name="T66" fmla="*/ 8 w 87"/>
                <a:gd name="T67" fmla="*/ 11 h 21"/>
                <a:gd name="T68" fmla="*/ 4 w 87"/>
                <a:gd name="T69" fmla="*/ 13 h 21"/>
                <a:gd name="T70" fmla="*/ 0 w 87"/>
                <a:gd name="T71" fmla="*/ 17 h 21"/>
                <a:gd name="T72" fmla="*/ 8 w 87"/>
                <a:gd name="T73" fmla="*/ 17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7" h="21">
                  <a:moveTo>
                    <a:pt x="8" y="17"/>
                  </a:moveTo>
                  <a:lnTo>
                    <a:pt x="4" y="21"/>
                  </a:lnTo>
                  <a:lnTo>
                    <a:pt x="10" y="21"/>
                  </a:lnTo>
                  <a:lnTo>
                    <a:pt x="14" y="19"/>
                  </a:lnTo>
                  <a:lnTo>
                    <a:pt x="21" y="19"/>
                  </a:lnTo>
                  <a:lnTo>
                    <a:pt x="25" y="19"/>
                  </a:lnTo>
                  <a:lnTo>
                    <a:pt x="31" y="17"/>
                  </a:lnTo>
                  <a:lnTo>
                    <a:pt x="35" y="17"/>
                  </a:lnTo>
                  <a:lnTo>
                    <a:pt x="41" y="15"/>
                  </a:lnTo>
                  <a:lnTo>
                    <a:pt x="46" y="15"/>
                  </a:lnTo>
                  <a:lnTo>
                    <a:pt x="52" y="15"/>
                  </a:lnTo>
                  <a:lnTo>
                    <a:pt x="56" y="13"/>
                  </a:lnTo>
                  <a:lnTo>
                    <a:pt x="62" y="13"/>
                  </a:lnTo>
                  <a:lnTo>
                    <a:pt x="67" y="11"/>
                  </a:lnTo>
                  <a:lnTo>
                    <a:pt x="73" y="11"/>
                  </a:lnTo>
                  <a:lnTo>
                    <a:pt x="77" y="11"/>
                  </a:lnTo>
                  <a:lnTo>
                    <a:pt x="83" y="9"/>
                  </a:lnTo>
                  <a:lnTo>
                    <a:pt x="87" y="9"/>
                  </a:lnTo>
                  <a:lnTo>
                    <a:pt x="87" y="0"/>
                  </a:lnTo>
                  <a:lnTo>
                    <a:pt x="81" y="0"/>
                  </a:lnTo>
                  <a:lnTo>
                    <a:pt x="77" y="0"/>
                  </a:lnTo>
                  <a:lnTo>
                    <a:pt x="71" y="2"/>
                  </a:lnTo>
                  <a:lnTo>
                    <a:pt x="67" y="2"/>
                  </a:lnTo>
                  <a:lnTo>
                    <a:pt x="60" y="4"/>
                  </a:lnTo>
                  <a:lnTo>
                    <a:pt x="56" y="4"/>
                  </a:lnTo>
                  <a:lnTo>
                    <a:pt x="50" y="4"/>
                  </a:lnTo>
                  <a:lnTo>
                    <a:pt x="46" y="7"/>
                  </a:lnTo>
                  <a:lnTo>
                    <a:pt x="39" y="7"/>
                  </a:lnTo>
                  <a:lnTo>
                    <a:pt x="35" y="7"/>
                  </a:lnTo>
                  <a:lnTo>
                    <a:pt x="29" y="9"/>
                  </a:lnTo>
                  <a:lnTo>
                    <a:pt x="25" y="9"/>
                  </a:lnTo>
                  <a:lnTo>
                    <a:pt x="18" y="11"/>
                  </a:lnTo>
                  <a:lnTo>
                    <a:pt x="14" y="11"/>
                  </a:lnTo>
                  <a:lnTo>
                    <a:pt x="8" y="11"/>
                  </a:lnTo>
                  <a:lnTo>
                    <a:pt x="4" y="13"/>
                  </a:lnTo>
                  <a:lnTo>
                    <a:pt x="0" y="17"/>
                  </a:lnTo>
                  <a:lnTo>
                    <a:pt x="8" y="1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3" name="Freeform 113"/>
            <p:cNvSpPr>
              <a:spLocks/>
            </p:cNvSpPr>
            <p:nvPr/>
          </p:nvSpPr>
          <p:spPr bwMode="auto">
            <a:xfrm>
              <a:off x="2476" y="2515"/>
              <a:ext cx="44" cy="75"/>
            </a:xfrm>
            <a:custGeom>
              <a:avLst/>
              <a:gdLst>
                <a:gd name="T0" fmla="*/ 38 w 44"/>
                <a:gd name="T1" fmla="*/ 73 h 75"/>
                <a:gd name="T2" fmla="*/ 40 w 44"/>
                <a:gd name="T3" fmla="*/ 67 h 75"/>
                <a:gd name="T4" fmla="*/ 42 w 44"/>
                <a:gd name="T5" fmla="*/ 59 h 75"/>
                <a:gd name="T6" fmla="*/ 42 w 44"/>
                <a:gd name="T7" fmla="*/ 53 h 75"/>
                <a:gd name="T8" fmla="*/ 44 w 44"/>
                <a:gd name="T9" fmla="*/ 44 h 75"/>
                <a:gd name="T10" fmla="*/ 44 w 44"/>
                <a:gd name="T11" fmla="*/ 38 h 75"/>
                <a:gd name="T12" fmla="*/ 44 w 44"/>
                <a:gd name="T13" fmla="*/ 32 h 75"/>
                <a:gd name="T14" fmla="*/ 44 w 44"/>
                <a:gd name="T15" fmla="*/ 24 h 75"/>
                <a:gd name="T16" fmla="*/ 44 w 44"/>
                <a:gd name="T17" fmla="*/ 18 h 75"/>
                <a:gd name="T18" fmla="*/ 42 w 44"/>
                <a:gd name="T19" fmla="*/ 16 h 75"/>
                <a:gd name="T20" fmla="*/ 38 w 44"/>
                <a:gd name="T21" fmla="*/ 14 h 75"/>
                <a:gd name="T22" fmla="*/ 36 w 44"/>
                <a:gd name="T23" fmla="*/ 12 h 75"/>
                <a:gd name="T24" fmla="*/ 34 w 44"/>
                <a:gd name="T25" fmla="*/ 8 h 75"/>
                <a:gd name="T26" fmla="*/ 32 w 44"/>
                <a:gd name="T27" fmla="*/ 6 h 75"/>
                <a:gd name="T28" fmla="*/ 30 w 44"/>
                <a:gd name="T29" fmla="*/ 4 h 75"/>
                <a:gd name="T30" fmla="*/ 27 w 44"/>
                <a:gd name="T31" fmla="*/ 2 h 75"/>
                <a:gd name="T32" fmla="*/ 23 w 44"/>
                <a:gd name="T33" fmla="*/ 0 h 75"/>
                <a:gd name="T34" fmla="*/ 21 w 44"/>
                <a:gd name="T35" fmla="*/ 2 h 75"/>
                <a:gd name="T36" fmla="*/ 19 w 44"/>
                <a:gd name="T37" fmla="*/ 4 h 75"/>
                <a:gd name="T38" fmla="*/ 15 w 44"/>
                <a:gd name="T39" fmla="*/ 6 h 75"/>
                <a:gd name="T40" fmla="*/ 13 w 44"/>
                <a:gd name="T41" fmla="*/ 8 h 75"/>
                <a:gd name="T42" fmla="*/ 9 w 44"/>
                <a:gd name="T43" fmla="*/ 10 h 75"/>
                <a:gd name="T44" fmla="*/ 7 w 44"/>
                <a:gd name="T45" fmla="*/ 12 h 75"/>
                <a:gd name="T46" fmla="*/ 2 w 44"/>
                <a:gd name="T47" fmla="*/ 14 h 75"/>
                <a:gd name="T48" fmla="*/ 0 w 44"/>
                <a:gd name="T49" fmla="*/ 16 h 75"/>
                <a:gd name="T50" fmla="*/ 0 w 44"/>
                <a:gd name="T51" fmla="*/ 24 h 75"/>
                <a:gd name="T52" fmla="*/ 2 w 44"/>
                <a:gd name="T53" fmla="*/ 30 h 75"/>
                <a:gd name="T54" fmla="*/ 4 w 44"/>
                <a:gd name="T55" fmla="*/ 38 h 75"/>
                <a:gd name="T56" fmla="*/ 4 w 44"/>
                <a:gd name="T57" fmla="*/ 44 h 75"/>
                <a:gd name="T58" fmla="*/ 9 w 44"/>
                <a:gd name="T59" fmla="*/ 53 h 75"/>
                <a:gd name="T60" fmla="*/ 11 w 44"/>
                <a:gd name="T61" fmla="*/ 59 h 75"/>
                <a:gd name="T62" fmla="*/ 13 w 44"/>
                <a:gd name="T63" fmla="*/ 67 h 75"/>
                <a:gd name="T64" fmla="*/ 15 w 44"/>
                <a:gd name="T65" fmla="*/ 75 h 75"/>
                <a:gd name="T66" fmla="*/ 38 w 44"/>
                <a:gd name="T67" fmla="*/ 73 h 7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 h="75">
                  <a:moveTo>
                    <a:pt x="38" y="73"/>
                  </a:moveTo>
                  <a:lnTo>
                    <a:pt x="40" y="67"/>
                  </a:lnTo>
                  <a:lnTo>
                    <a:pt x="42" y="59"/>
                  </a:lnTo>
                  <a:lnTo>
                    <a:pt x="42" y="53"/>
                  </a:lnTo>
                  <a:lnTo>
                    <a:pt x="44" y="44"/>
                  </a:lnTo>
                  <a:lnTo>
                    <a:pt x="44" y="38"/>
                  </a:lnTo>
                  <a:lnTo>
                    <a:pt x="44" y="32"/>
                  </a:lnTo>
                  <a:lnTo>
                    <a:pt x="44" y="24"/>
                  </a:lnTo>
                  <a:lnTo>
                    <a:pt x="44" y="18"/>
                  </a:lnTo>
                  <a:lnTo>
                    <a:pt x="42" y="16"/>
                  </a:lnTo>
                  <a:lnTo>
                    <a:pt x="38" y="14"/>
                  </a:lnTo>
                  <a:lnTo>
                    <a:pt x="36" y="12"/>
                  </a:lnTo>
                  <a:lnTo>
                    <a:pt x="34" y="8"/>
                  </a:lnTo>
                  <a:lnTo>
                    <a:pt x="32" y="6"/>
                  </a:lnTo>
                  <a:lnTo>
                    <a:pt x="30" y="4"/>
                  </a:lnTo>
                  <a:lnTo>
                    <a:pt x="27" y="2"/>
                  </a:lnTo>
                  <a:lnTo>
                    <a:pt x="23" y="0"/>
                  </a:lnTo>
                  <a:lnTo>
                    <a:pt x="21" y="2"/>
                  </a:lnTo>
                  <a:lnTo>
                    <a:pt x="19" y="4"/>
                  </a:lnTo>
                  <a:lnTo>
                    <a:pt x="15" y="6"/>
                  </a:lnTo>
                  <a:lnTo>
                    <a:pt x="13" y="8"/>
                  </a:lnTo>
                  <a:lnTo>
                    <a:pt x="9" y="10"/>
                  </a:lnTo>
                  <a:lnTo>
                    <a:pt x="7" y="12"/>
                  </a:lnTo>
                  <a:lnTo>
                    <a:pt x="2" y="14"/>
                  </a:lnTo>
                  <a:lnTo>
                    <a:pt x="0" y="16"/>
                  </a:lnTo>
                  <a:lnTo>
                    <a:pt x="0" y="24"/>
                  </a:lnTo>
                  <a:lnTo>
                    <a:pt x="2" y="30"/>
                  </a:lnTo>
                  <a:lnTo>
                    <a:pt x="4" y="38"/>
                  </a:lnTo>
                  <a:lnTo>
                    <a:pt x="4" y="44"/>
                  </a:lnTo>
                  <a:lnTo>
                    <a:pt x="9" y="53"/>
                  </a:lnTo>
                  <a:lnTo>
                    <a:pt x="11" y="59"/>
                  </a:lnTo>
                  <a:lnTo>
                    <a:pt x="13" y="67"/>
                  </a:lnTo>
                  <a:lnTo>
                    <a:pt x="15" y="75"/>
                  </a:lnTo>
                  <a:lnTo>
                    <a:pt x="38" y="73"/>
                  </a:lnTo>
                  <a:close/>
                </a:path>
              </a:pathLst>
            </a:custGeom>
            <a:solidFill>
              <a:srgbClr val="889E5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4" name="Freeform 114"/>
            <p:cNvSpPr>
              <a:spLocks/>
            </p:cNvSpPr>
            <p:nvPr/>
          </p:nvSpPr>
          <p:spPr bwMode="auto">
            <a:xfrm>
              <a:off x="2508" y="2531"/>
              <a:ext cx="16" cy="59"/>
            </a:xfrm>
            <a:custGeom>
              <a:avLst/>
              <a:gdLst>
                <a:gd name="T0" fmla="*/ 8 w 16"/>
                <a:gd name="T1" fmla="*/ 6 h 59"/>
                <a:gd name="T2" fmla="*/ 6 w 16"/>
                <a:gd name="T3" fmla="*/ 2 h 59"/>
                <a:gd name="T4" fmla="*/ 8 w 16"/>
                <a:gd name="T5" fmla="*/ 6 h 59"/>
                <a:gd name="T6" fmla="*/ 8 w 16"/>
                <a:gd name="T7" fmla="*/ 8 h 59"/>
                <a:gd name="T8" fmla="*/ 8 w 16"/>
                <a:gd name="T9" fmla="*/ 12 h 59"/>
                <a:gd name="T10" fmla="*/ 8 w 16"/>
                <a:gd name="T11" fmla="*/ 16 h 59"/>
                <a:gd name="T12" fmla="*/ 8 w 16"/>
                <a:gd name="T13" fmla="*/ 18 h 59"/>
                <a:gd name="T14" fmla="*/ 8 w 16"/>
                <a:gd name="T15" fmla="*/ 22 h 59"/>
                <a:gd name="T16" fmla="*/ 8 w 16"/>
                <a:gd name="T17" fmla="*/ 24 h 59"/>
                <a:gd name="T18" fmla="*/ 6 w 16"/>
                <a:gd name="T19" fmla="*/ 28 h 59"/>
                <a:gd name="T20" fmla="*/ 6 w 16"/>
                <a:gd name="T21" fmla="*/ 32 h 59"/>
                <a:gd name="T22" fmla="*/ 6 w 16"/>
                <a:gd name="T23" fmla="*/ 35 h 59"/>
                <a:gd name="T24" fmla="*/ 6 w 16"/>
                <a:gd name="T25" fmla="*/ 39 h 59"/>
                <a:gd name="T26" fmla="*/ 4 w 16"/>
                <a:gd name="T27" fmla="*/ 43 h 59"/>
                <a:gd name="T28" fmla="*/ 4 w 16"/>
                <a:gd name="T29" fmla="*/ 45 h 59"/>
                <a:gd name="T30" fmla="*/ 2 w 16"/>
                <a:gd name="T31" fmla="*/ 49 h 59"/>
                <a:gd name="T32" fmla="*/ 2 w 16"/>
                <a:gd name="T33" fmla="*/ 53 h 59"/>
                <a:gd name="T34" fmla="*/ 0 w 16"/>
                <a:gd name="T35" fmla="*/ 55 h 59"/>
                <a:gd name="T36" fmla="*/ 10 w 16"/>
                <a:gd name="T37" fmla="*/ 59 h 59"/>
                <a:gd name="T38" fmla="*/ 10 w 16"/>
                <a:gd name="T39" fmla="*/ 55 h 59"/>
                <a:gd name="T40" fmla="*/ 12 w 16"/>
                <a:gd name="T41" fmla="*/ 51 h 59"/>
                <a:gd name="T42" fmla="*/ 12 w 16"/>
                <a:gd name="T43" fmla="*/ 47 h 59"/>
                <a:gd name="T44" fmla="*/ 14 w 16"/>
                <a:gd name="T45" fmla="*/ 43 h 59"/>
                <a:gd name="T46" fmla="*/ 14 w 16"/>
                <a:gd name="T47" fmla="*/ 41 h 59"/>
                <a:gd name="T48" fmla="*/ 14 w 16"/>
                <a:gd name="T49" fmla="*/ 37 h 59"/>
                <a:gd name="T50" fmla="*/ 16 w 16"/>
                <a:gd name="T51" fmla="*/ 32 h 59"/>
                <a:gd name="T52" fmla="*/ 16 w 16"/>
                <a:gd name="T53" fmla="*/ 28 h 59"/>
                <a:gd name="T54" fmla="*/ 16 w 16"/>
                <a:gd name="T55" fmla="*/ 26 h 59"/>
                <a:gd name="T56" fmla="*/ 16 w 16"/>
                <a:gd name="T57" fmla="*/ 22 h 59"/>
                <a:gd name="T58" fmla="*/ 16 w 16"/>
                <a:gd name="T59" fmla="*/ 18 h 59"/>
                <a:gd name="T60" fmla="*/ 16 w 16"/>
                <a:gd name="T61" fmla="*/ 16 h 59"/>
                <a:gd name="T62" fmla="*/ 16 w 16"/>
                <a:gd name="T63" fmla="*/ 12 h 59"/>
                <a:gd name="T64" fmla="*/ 16 w 16"/>
                <a:gd name="T65" fmla="*/ 8 h 59"/>
                <a:gd name="T66" fmla="*/ 16 w 16"/>
                <a:gd name="T67" fmla="*/ 6 h 59"/>
                <a:gd name="T68" fmla="*/ 16 w 16"/>
                <a:gd name="T69" fmla="*/ 2 h 59"/>
                <a:gd name="T70" fmla="*/ 14 w 16"/>
                <a:gd name="T71" fmla="*/ 0 h 59"/>
                <a:gd name="T72" fmla="*/ 8 w 16"/>
                <a:gd name="T73" fmla="*/ 6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59">
                  <a:moveTo>
                    <a:pt x="8" y="6"/>
                  </a:moveTo>
                  <a:lnTo>
                    <a:pt x="6" y="2"/>
                  </a:lnTo>
                  <a:lnTo>
                    <a:pt x="8" y="6"/>
                  </a:lnTo>
                  <a:lnTo>
                    <a:pt x="8" y="8"/>
                  </a:lnTo>
                  <a:lnTo>
                    <a:pt x="8" y="12"/>
                  </a:lnTo>
                  <a:lnTo>
                    <a:pt x="8" y="16"/>
                  </a:lnTo>
                  <a:lnTo>
                    <a:pt x="8" y="18"/>
                  </a:lnTo>
                  <a:lnTo>
                    <a:pt x="8" y="22"/>
                  </a:lnTo>
                  <a:lnTo>
                    <a:pt x="8" y="24"/>
                  </a:lnTo>
                  <a:lnTo>
                    <a:pt x="6" y="28"/>
                  </a:lnTo>
                  <a:lnTo>
                    <a:pt x="6" y="32"/>
                  </a:lnTo>
                  <a:lnTo>
                    <a:pt x="6" y="35"/>
                  </a:lnTo>
                  <a:lnTo>
                    <a:pt x="6" y="39"/>
                  </a:lnTo>
                  <a:lnTo>
                    <a:pt x="4" y="43"/>
                  </a:lnTo>
                  <a:lnTo>
                    <a:pt x="4" y="45"/>
                  </a:lnTo>
                  <a:lnTo>
                    <a:pt x="2" y="49"/>
                  </a:lnTo>
                  <a:lnTo>
                    <a:pt x="2" y="53"/>
                  </a:lnTo>
                  <a:lnTo>
                    <a:pt x="0" y="55"/>
                  </a:lnTo>
                  <a:lnTo>
                    <a:pt x="10" y="59"/>
                  </a:lnTo>
                  <a:lnTo>
                    <a:pt x="10" y="55"/>
                  </a:lnTo>
                  <a:lnTo>
                    <a:pt x="12" y="51"/>
                  </a:lnTo>
                  <a:lnTo>
                    <a:pt x="12" y="47"/>
                  </a:lnTo>
                  <a:lnTo>
                    <a:pt x="14" y="43"/>
                  </a:lnTo>
                  <a:lnTo>
                    <a:pt x="14" y="41"/>
                  </a:lnTo>
                  <a:lnTo>
                    <a:pt x="14" y="37"/>
                  </a:lnTo>
                  <a:lnTo>
                    <a:pt x="16" y="32"/>
                  </a:lnTo>
                  <a:lnTo>
                    <a:pt x="16" y="28"/>
                  </a:lnTo>
                  <a:lnTo>
                    <a:pt x="16" y="26"/>
                  </a:lnTo>
                  <a:lnTo>
                    <a:pt x="16" y="22"/>
                  </a:lnTo>
                  <a:lnTo>
                    <a:pt x="16" y="18"/>
                  </a:lnTo>
                  <a:lnTo>
                    <a:pt x="16" y="16"/>
                  </a:lnTo>
                  <a:lnTo>
                    <a:pt x="16" y="12"/>
                  </a:lnTo>
                  <a:lnTo>
                    <a:pt x="16" y="8"/>
                  </a:lnTo>
                  <a:lnTo>
                    <a:pt x="16" y="6"/>
                  </a:lnTo>
                  <a:lnTo>
                    <a:pt x="16" y="2"/>
                  </a:lnTo>
                  <a:lnTo>
                    <a:pt x="14" y="0"/>
                  </a:lnTo>
                  <a:lnTo>
                    <a:pt x="8"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5" name="Freeform 115"/>
            <p:cNvSpPr>
              <a:spLocks/>
            </p:cNvSpPr>
            <p:nvPr/>
          </p:nvSpPr>
          <p:spPr bwMode="auto">
            <a:xfrm>
              <a:off x="2497" y="2511"/>
              <a:ext cx="25" cy="26"/>
            </a:xfrm>
            <a:custGeom>
              <a:avLst/>
              <a:gdLst>
                <a:gd name="T0" fmla="*/ 6 w 25"/>
                <a:gd name="T1" fmla="*/ 8 h 26"/>
                <a:gd name="T2" fmla="*/ 0 w 25"/>
                <a:gd name="T3" fmla="*/ 6 h 26"/>
                <a:gd name="T4" fmla="*/ 2 w 25"/>
                <a:gd name="T5" fmla="*/ 10 h 26"/>
                <a:gd name="T6" fmla="*/ 4 w 25"/>
                <a:gd name="T7" fmla="*/ 12 h 26"/>
                <a:gd name="T8" fmla="*/ 6 w 25"/>
                <a:gd name="T9" fmla="*/ 14 h 26"/>
                <a:gd name="T10" fmla="*/ 9 w 25"/>
                <a:gd name="T11" fmla="*/ 16 h 26"/>
                <a:gd name="T12" fmla="*/ 13 w 25"/>
                <a:gd name="T13" fmla="*/ 18 h 26"/>
                <a:gd name="T14" fmla="*/ 15 w 25"/>
                <a:gd name="T15" fmla="*/ 20 h 26"/>
                <a:gd name="T16" fmla="*/ 17 w 25"/>
                <a:gd name="T17" fmla="*/ 24 h 26"/>
                <a:gd name="T18" fmla="*/ 19 w 25"/>
                <a:gd name="T19" fmla="*/ 26 h 26"/>
                <a:gd name="T20" fmla="*/ 25 w 25"/>
                <a:gd name="T21" fmla="*/ 20 h 26"/>
                <a:gd name="T22" fmla="*/ 23 w 25"/>
                <a:gd name="T23" fmla="*/ 16 h 26"/>
                <a:gd name="T24" fmla="*/ 21 w 25"/>
                <a:gd name="T25" fmla="*/ 14 h 26"/>
                <a:gd name="T26" fmla="*/ 19 w 25"/>
                <a:gd name="T27" fmla="*/ 12 h 26"/>
                <a:gd name="T28" fmla="*/ 17 w 25"/>
                <a:gd name="T29" fmla="*/ 10 h 26"/>
                <a:gd name="T30" fmla="*/ 13 w 25"/>
                <a:gd name="T31" fmla="*/ 8 h 26"/>
                <a:gd name="T32" fmla="*/ 11 w 25"/>
                <a:gd name="T33" fmla="*/ 6 h 26"/>
                <a:gd name="T34" fmla="*/ 9 w 25"/>
                <a:gd name="T35" fmla="*/ 2 h 26"/>
                <a:gd name="T36" fmla="*/ 6 w 25"/>
                <a:gd name="T37" fmla="*/ 0 h 26"/>
                <a:gd name="T38" fmla="*/ 0 w 25"/>
                <a:gd name="T39" fmla="*/ 0 h 26"/>
                <a:gd name="T40" fmla="*/ 6 w 25"/>
                <a:gd name="T41" fmla="*/ 8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6">
                  <a:moveTo>
                    <a:pt x="6" y="8"/>
                  </a:moveTo>
                  <a:lnTo>
                    <a:pt x="0" y="6"/>
                  </a:lnTo>
                  <a:lnTo>
                    <a:pt x="2" y="10"/>
                  </a:lnTo>
                  <a:lnTo>
                    <a:pt x="4" y="12"/>
                  </a:lnTo>
                  <a:lnTo>
                    <a:pt x="6" y="14"/>
                  </a:lnTo>
                  <a:lnTo>
                    <a:pt x="9" y="16"/>
                  </a:lnTo>
                  <a:lnTo>
                    <a:pt x="13" y="18"/>
                  </a:lnTo>
                  <a:lnTo>
                    <a:pt x="15" y="20"/>
                  </a:lnTo>
                  <a:lnTo>
                    <a:pt x="17" y="24"/>
                  </a:lnTo>
                  <a:lnTo>
                    <a:pt x="19" y="26"/>
                  </a:lnTo>
                  <a:lnTo>
                    <a:pt x="25" y="20"/>
                  </a:lnTo>
                  <a:lnTo>
                    <a:pt x="23" y="16"/>
                  </a:lnTo>
                  <a:lnTo>
                    <a:pt x="21" y="14"/>
                  </a:lnTo>
                  <a:lnTo>
                    <a:pt x="19" y="12"/>
                  </a:lnTo>
                  <a:lnTo>
                    <a:pt x="17" y="10"/>
                  </a:lnTo>
                  <a:lnTo>
                    <a:pt x="13" y="8"/>
                  </a:lnTo>
                  <a:lnTo>
                    <a:pt x="11" y="6"/>
                  </a:lnTo>
                  <a:lnTo>
                    <a:pt x="9" y="2"/>
                  </a:lnTo>
                  <a:lnTo>
                    <a:pt x="6" y="0"/>
                  </a:lnTo>
                  <a:lnTo>
                    <a:pt x="0" y="0"/>
                  </a:lnTo>
                  <a:lnTo>
                    <a:pt x="6"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6" name="Freeform 116"/>
            <p:cNvSpPr>
              <a:spLocks/>
            </p:cNvSpPr>
            <p:nvPr/>
          </p:nvSpPr>
          <p:spPr bwMode="auto">
            <a:xfrm>
              <a:off x="2472" y="2511"/>
              <a:ext cx="31" cy="24"/>
            </a:xfrm>
            <a:custGeom>
              <a:avLst/>
              <a:gdLst>
                <a:gd name="T0" fmla="*/ 8 w 31"/>
                <a:gd name="T1" fmla="*/ 20 h 24"/>
                <a:gd name="T2" fmla="*/ 6 w 31"/>
                <a:gd name="T3" fmla="*/ 24 h 24"/>
                <a:gd name="T4" fmla="*/ 11 w 31"/>
                <a:gd name="T5" fmla="*/ 22 h 24"/>
                <a:gd name="T6" fmla="*/ 13 w 31"/>
                <a:gd name="T7" fmla="*/ 20 h 24"/>
                <a:gd name="T8" fmla="*/ 17 w 31"/>
                <a:gd name="T9" fmla="*/ 18 h 24"/>
                <a:gd name="T10" fmla="*/ 19 w 31"/>
                <a:gd name="T11" fmla="*/ 16 h 24"/>
                <a:gd name="T12" fmla="*/ 23 w 31"/>
                <a:gd name="T13" fmla="*/ 14 h 24"/>
                <a:gd name="T14" fmla="*/ 25 w 31"/>
                <a:gd name="T15" fmla="*/ 12 h 24"/>
                <a:gd name="T16" fmla="*/ 27 w 31"/>
                <a:gd name="T17" fmla="*/ 10 h 24"/>
                <a:gd name="T18" fmla="*/ 31 w 31"/>
                <a:gd name="T19" fmla="*/ 8 h 24"/>
                <a:gd name="T20" fmla="*/ 25 w 31"/>
                <a:gd name="T21" fmla="*/ 0 h 24"/>
                <a:gd name="T22" fmla="*/ 23 w 31"/>
                <a:gd name="T23" fmla="*/ 2 h 24"/>
                <a:gd name="T24" fmla="*/ 19 w 31"/>
                <a:gd name="T25" fmla="*/ 4 h 24"/>
                <a:gd name="T26" fmla="*/ 17 w 31"/>
                <a:gd name="T27" fmla="*/ 6 h 24"/>
                <a:gd name="T28" fmla="*/ 15 w 31"/>
                <a:gd name="T29" fmla="*/ 8 h 24"/>
                <a:gd name="T30" fmla="*/ 11 w 31"/>
                <a:gd name="T31" fmla="*/ 10 h 24"/>
                <a:gd name="T32" fmla="*/ 8 w 31"/>
                <a:gd name="T33" fmla="*/ 12 h 24"/>
                <a:gd name="T34" fmla="*/ 4 w 31"/>
                <a:gd name="T35" fmla="*/ 14 h 24"/>
                <a:gd name="T36" fmla="*/ 2 w 31"/>
                <a:gd name="T37" fmla="*/ 16 h 24"/>
                <a:gd name="T38" fmla="*/ 0 w 31"/>
                <a:gd name="T39" fmla="*/ 20 h 24"/>
                <a:gd name="T40" fmla="*/ 8 w 31"/>
                <a:gd name="T41" fmla="*/ 20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8" y="20"/>
                  </a:moveTo>
                  <a:lnTo>
                    <a:pt x="6" y="24"/>
                  </a:lnTo>
                  <a:lnTo>
                    <a:pt x="11" y="22"/>
                  </a:lnTo>
                  <a:lnTo>
                    <a:pt x="13" y="20"/>
                  </a:lnTo>
                  <a:lnTo>
                    <a:pt x="17" y="18"/>
                  </a:lnTo>
                  <a:lnTo>
                    <a:pt x="19" y="16"/>
                  </a:lnTo>
                  <a:lnTo>
                    <a:pt x="23" y="14"/>
                  </a:lnTo>
                  <a:lnTo>
                    <a:pt x="25" y="12"/>
                  </a:lnTo>
                  <a:lnTo>
                    <a:pt x="27" y="10"/>
                  </a:lnTo>
                  <a:lnTo>
                    <a:pt x="31" y="8"/>
                  </a:lnTo>
                  <a:lnTo>
                    <a:pt x="25" y="0"/>
                  </a:lnTo>
                  <a:lnTo>
                    <a:pt x="23" y="2"/>
                  </a:lnTo>
                  <a:lnTo>
                    <a:pt x="19" y="4"/>
                  </a:lnTo>
                  <a:lnTo>
                    <a:pt x="17" y="6"/>
                  </a:lnTo>
                  <a:lnTo>
                    <a:pt x="15" y="8"/>
                  </a:lnTo>
                  <a:lnTo>
                    <a:pt x="11" y="10"/>
                  </a:lnTo>
                  <a:lnTo>
                    <a:pt x="8" y="12"/>
                  </a:lnTo>
                  <a:lnTo>
                    <a:pt x="4" y="14"/>
                  </a:lnTo>
                  <a:lnTo>
                    <a:pt x="2" y="16"/>
                  </a:lnTo>
                  <a:lnTo>
                    <a:pt x="0" y="20"/>
                  </a:lnTo>
                  <a:lnTo>
                    <a:pt x="8" y="2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7" name="Freeform 117"/>
            <p:cNvSpPr>
              <a:spLocks/>
            </p:cNvSpPr>
            <p:nvPr/>
          </p:nvSpPr>
          <p:spPr bwMode="auto">
            <a:xfrm>
              <a:off x="2472" y="2531"/>
              <a:ext cx="23" cy="63"/>
            </a:xfrm>
            <a:custGeom>
              <a:avLst/>
              <a:gdLst>
                <a:gd name="T0" fmla="*/ 19 w 23"/>
                <a:gd name="T1" fmla="*/ 55 h 63"/>
                <a:gd name="T2" fmla="*/ 23 w 23"/>
                <a:gd name="T3" fmla="*/ 57 h 63"/>
                <a:gd name="T4" fmla="*/ 23 w 23"/>
                <a:gd name="T5" fmla="*/ 53 h 63"/>
                <a:gd name="T6" fmla="*/ 21 w 23"/>
                <a:gd name="T7" fmla="*/ 51 h 63"/>
                <a:gd name="T8" fmla="*/ 19 w 23"/>
                <a:gd name="T9" fmla="*/ 47 h 63"/>
                <a:gd name="T10" fmla="*/ 19 w 23"/>
                <a:gd name="T11" fmla="*/ 43 h 63"/>
                <a:gd name="T12" fmla="*/ 17 w 23"/>
                <a:gd name="T13" fmla="*/ 39 h 63"/>
                <a:gd name="T14" fmla="*/ 17 w 23"/>
                <a:gd name="T15" fmla="*/ 35 h 63"/>
                <a:gd name="T16" fmla="*/ 15 w 23"/>
                <a:gd name="T17" fmla="*/ 30 h 63"/>
                <a:gd name="T18" fmla="*/ 15 w 23"/>
                <a:gd name="T19" fmla="*/ 28 h 63"/>
                <a:gd name="T20" fmla="*/ 13 w 23"/>
                <a:gd name="T21" fmla="*/ 24 h 63"/>
                <a:gd name="T22" fmla="*/ 13 w 23"/>
                <a:gd name="T23" fmla="*/ 20 h 63"/>
                <a:gd name="T24" fmla="*/ 11 w 23"/>
                <a:gd name="T25" fmla="*/ 16 h 63"/>
                <a:gd name="T26" fmla="*/ 11 w 23"/>
                <a:gd name="T27" fmla="*/ 14 h 63"/>
                <a:gd name="T28" fmla="*/ 11 w 23"/>
                <a:gd name="T29" fmla="*/ 10 h 63"/>
                <a:gd name="T30" fmla="*/ 8 w 23"/>
                <a:gd name="T31" fmla="*/ 6 h 63"/>
                <a:gd name="T32" fmla="*/ 8 w 23"/>
                <a:gd name="T33" fmla="*/ 4 h 63"/>
                <a:gd name="T34" fmla="*/ 8 w 23"/>
                <a:gd name="T35" fmla="*/ 0 h 63"/>
                <a:gd name="T36" fmla="*/ 0 w 23"/>
                <a:gd name="T37" fmla="*/ 0 h 63"/>
                <a:gd name="T38" fmla="*/ 0 w 23"/>
                <a:gd name="T39" fmla="*/ 4 h 63"/>
                <a:gd name="T40" fmla="*/ 0 w 23"/>
                <a:gd name="T41" fmla="*/ 8 h 63"/>
                <a:gd name="T42" fmla="*/ 0 w 23"/>
                <a:gd name="T43" fmla="*/ 12 h 63"/>
                <a:gd name="T44" fmla="*/ 2 w 23"/>
                <a:gd name="T45" fmla="*/ 14 h 63"/>
                <a:gd name="T46" fmla="*/ 2 w 23"/>
                <a:gd name="T47" fmla="*/ 18 h 63"/>
                <a:gd name="T48" fmla="*/ 2 w 23"/>
                <a:gd name="T49" fmla="*/ 22 h 63"/>
                <a:gd name="T50" fmla="*/ 4 w 23"/>
                <a:gd name="T51" fmla="*/ 26 h 63"/>
                <a:gd name="T52" fmla="*/ 4 w 23"/>
                <a:gd name="T53" fmla="*/ 30 h 63"/>
                <a:gd name="T54" fmla="*/ 6 w 23"/>
                <a:gd name="T55" fmla="*/ 35 h 63"/>
                <a:gd name="T56" fmla="*/ 6 w 23"/>
                <a:gd name="T57" fmla="*/ 39 h 63"/>
                <a:gd name="T58" fmla="*/ 8 w 23"/>
                <a:gd name="T59" fmla="*/ 41 h 63"/>
                <a:gd name="T60" fmla="*/ 11 w 23"/>
                <a:gd name="T61" fmla="*/ 45 h 63"/>
                <a:gd name="T62" fmla="*/ 11 w 23"/>
                <a:gd name="T63" fmla="*/ 49 h 63"/>
                <a:gd name="T64" fmla="*/ 13 w 23"/>
                <a:gd name="T65" fmla="*/ 53 h 63"/>
                <a:gd name="T66" fmla="*/ 15 w 23"/>
                <a:gd name="T67" fmla="*/ 57 h 63"/>
                <a:gd name="T68" fmla="*/ 15 w 23"/>
                <a:gd name="T69" fmla="*/ 61 h 63"/>
                <a:gd name="T70" fmla="*/ 19 w 23"/>
                <a:gd name="T71" fmla="*/ 63 h 63"/>
                <a:gd name="T72" fmla="*/ 19 w 23"/>
                <a:gd name="T73" fmla="*/ 55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 h="63">
                  <a:moveTo>
                    <a:pt x="19" y="55"/>
                  </a:moveTo>
                  <a:lnTo>
                    <a:pt x="23" y="57"/>
                  </a:lnTo>
                  <a:lnTo>
                    <a:pt x="23" y="53"/>
                  </a:lnTo>
                  <a:lnTo>
                    <a:pt x="21" y="51"/>
                  </a:lnTo>
                  <a:lnTo>
                    <a:pt x="19" y="47"/>
                  </a:lnTo>
                  <a:lnTo>
                    <a:pt x="19" y="43"/>
                  </a:lnTo>
                  <a:lnTo>
                    <a:pt x="17" y="39"/>
                  </a:lnTo>
                  <a:lnTo>
                    <a:pt x="17" y="35"/>
                  </a:lnTo>
                  <a:lnTo>
                    <a:pt x="15" y="30"/>
                  </a:lnTo>
                  <a:lnTo>
                    <a:pt x="15" y="28"/>
                  </a:lnTo>
                  <a:lnTo>
                    <a:pt x="13" y="24"/>
                  </a:lnTo>
                  <a:lnTo>
                    <a:pt x="13" y="20"/>
                  </a:lnTo>
                  <a:lnTo>
                    <a:pt x="11" y="16"/>
                  </a:lnTo>
                  <a:lnTo>
                    <a:pt x="11" y="14"/>
                  </a:lnTo>
                  <a:lnTo>
                    <a:pt x="11" y="10"/>
                  </a:lnTo>
                  <a:lnTo>
                    <a:pt x="8" y="6"/>
                  </a:lnTo>
                  <a:lnTo>
                    <a:pt x="8" y="4"/>
                  </a:lnTo>
                  <a:lnTo>
                    <a:pt x="8" y="0"/>
                  </a:lnTo>
                  <a:lnTo>
                    <a:pt x="0" y="0"/>
                  </a:lnTo>
                  <a:lnTo>
                    <a:pt x="0" y="4"/>
                  </a:lnTo>
                  <a:lnTo>
                    <a:pt x="0" y="8"/>
                  </a:lnTo>
                  <a:lnTo>
                    <a:pt x="0" y="12"/>
                  </a:lnTo>
                  <a:lnTo>
                    <a:pt x="2" y="14"/>
                  </a:lnTo>
                  <a:lnTo>
                    <a:pt x="2" y="18"/>
                  </a:lnTo>
                  <a:lnTo>
                    <a:pt x="2" y="22"/>
                  </a:lnTo>
                  <a:lnTo>
                    <a:pt x="4" y="26"/>
                  </a:lnTo>
                  <a:lnTo>
                    <a:pt x="4" y="30"/>
                  </a:lnTo>
                  <a:lnTo>
                    <a:pt x="6" y="35"/>
                  </a:lnTo>
                  <a:lnTo>
                    <a:pt x="6" y="39"/>
                  </a:lnTo>
                  <a:lnTo>
                    <a:pt x="8" y="41"/>
                  </a:lnTo>
                  <a:lnTo>
                    <a:pt x="11" y="45"/>
                  </a:lnTo>
                  <a:lnTo>
                    <a:pt x="11" y="49"/>
                  </a:lnTo>
                  <a:lnTo>
                    <a:pt x="13" y="53"/>
                  </a:lnTo>
                  <a:lnTo>
                    <a:pt x="15" y="57"/>
                  </a:lnTo>
                  <a:lnTo>
                    <a:pt x="15" y="61"/>
                  </a:lnTo>
                  <a:lnTo>
                    <a:pt x="19" y="63"/>
                  </a:lnTo>
                  <a:lnTo>
                    <a:pt x="19" y="55"/>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8" name="Freeform 118"/>
            <p:cNvSpPr>
              <a:spLocks/>
            </p:cNvSpPr>
            <p:nvPr/>
          </p:nvSpPr>
          <p:spPr bwMode="auto">
            <a:xfrm>
              <a:off x="2491" y="2584"/>
              <a:ext cx="27" cy="10"/>
            </a:xfrm>
            <a:custGeom>
              <a:avLst/>
              <a:gdLst>
                <a:gd name="T0" fmla="*/ 17 w 27"/>
                <a:gd name="T1" fmla="*/ 2 h 10"/>
                <a:gd name="T2" fmla="*/ 21 w 27"/>
                <a:gd name="T3" fmla="*/ 0 h 10"/>
                <a:gd name="T4" fmla="*/ 0 w 27"/>
                <a:gd name="T5" fmla="*/ 2 h 10"/>
                <a:gd name="T6" fmla="*/ 0 w 27"/>
                <a:gd name="T7" fmla="*/ 10 h 10"/>
                <a:gd name="T8" fmla="*/ 23 w 27"/>
                <a:gd name="T9" fmla="*/ 8 h 10"/>
                <a:gd name="T10" fmla="*/ 27 w 27"/>
                <a:gd name="T11" fmla="*/ 6 h 10"/>
                <a:gd name="T12" fmla="*/ 17 w 27"/>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0">
                  <a:moveTo>
                    <a:pt x="17" y="2"/>
                  </a:moveTo>
                  <a:lnTo>
                    <a:pt x="21" y="0"/>
                  </a:lnTo>
                  <a:lnTo>
                    <a:pt x="0" y="2"/>
                  </a:lnTo>
                  <a:lnTo>
                    <a:pt x="0" y="10"/>
                  </a:lnTo>
                  <a:lnTo>
                    <a:pt x="23" y="8"/>
                  </a:lnTo>
                  <a:lnTo>
                    <a:pt x="27" y="6"/>
                  </a:lnTo>
                  <a:lnTo>
                    <a:pt x="17"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39" name="Freeform 119"/>
            <p:cNvSpPr>
              <a:spLocks/>
            </p:cNvSpPr>
            <p:nvPr/>
          </p:nvSpPr>
          <p:spPr bwMode="auto">
            <a:xfrm>
              <a:off x="2466" y="2451"/>
              <a:ext cx="90" cy="137"/>
            </a:xfrm>
            <a:custGeom>
              <a:avLst/>
              <a:gdLst>
                <a:gd name="T0" fmla="*/ 31 w 90"/>
                <a:gd name="T1" fmla="*/ 78 h 137"/>
                <a:gd name="T2" fmla="*/ 35 w 90"/>
                <a:gd name="T3" fmla="*/ 82 h 137"/>
                <a:gd name="T4" fmla="*/ 40 w 90"/>
                <a:gd name="T5" fmla="*/ 86 h 137"/>
                <a:gd name="T6" fmla="*/ 42 w 90"/>
                <a:gd name="T7" fmla="*/ 90 h 137"/>
                <a:gd name="T8" fmla="*/ 46 w 90"/>
                <a:gd name="T9" fmla="*/ 94 h 137"/>
                <a:gd name="T10" fmla="*/ 50 w 90"/>
                <a:gd name="T11" fmla="*/ 96 h 137"/>
                <a:gd name="T12" fmla="*/ 54 w 90"/>
                <a:gd name="T13" fmla="*/ 100 h 137"/>
                <a:gd name="T14" fmla="*/ 56 w 90"/>
                <a:gd name="T15" fmla="*/ 104 h 137"/>
                <a:gd name="T16" fmla="*/ 60 w 90"/>
                <a:gd name="T17" fmla="*/ 106 h 137"/>
                <a:gd name="T18" fmla="*/ 65 w 90"/>
                <a:gd name="T19" fmla="*/ 110 h 137"/>
                <a:gd name="T20" fmla="*/ 67 w 90"/>
                <a:gd name="T21" fmla="*/ 112 h 137"/>
                <a:gd name="T22" fmla="*/ 71 w 90"/>
                <a:gd name="T23" fmla="*/ 117 h 137"/>
                <a:gd name="T24" fmla="*/ 75 w 90"/>
                <a:gd name="T25" fmla="*/ 119 h 137"/>
                <a:gd name="T26" fmla="*/ 79 w 90"/>
                <a:gd name="T27" fmla="*/ 123 h 137"/>
                <a:gd name="T28" fmla="*/ 81 w 90"/>
                <a:gd name="T29" fmla="*/ 125 h 137"/>
                <a:gd name="T30" fmla="*/ 86 w 90"/>
                <a:gd name="T31" fmla="*/ 129 h 137"/>
                <a:gd name="T32" fmla="*/ 90 w 90"/>
                <a:gd name="T33" fmla="*/ 131 h 137"/>
                <a:gd name="T34" fmla="*/ 90 w 90"/>
                <a:gd name="T35" fmla="*/ 98 h 137"/>
                <a:gd name="T36" fmla="*/ 88 w 90"/>
                <a:gd name="T37" fmla="*/ 66 h 137"/>
                <a:gd name="T38" fmla="*/ 88 w 90"/>
                <a:gd name="T39" fmla="*/ 33 h 137"/>
                <a:gd name="T40" fmla="*/ 86 w 90"/>
                <a:gd name="T41" fmla="*/ 0 h 137"/>
                <a:gd name="T42" fmla="*/ 81 w 90"/>
                <a:gd name="T43" fmla="*/ 3 h 137"/>
                <a:gd name="T44" fmla="*/ 75 w 90"/>
                <a:gd name="T45" fmla="*/ 7 h 137"/>
                <a:gd name="T46" fmla="*/ 69 w 90"/>
                <a:gd name="T47" fmla="*/ 9 h 137"/>
                <a:gd name="T48" fmla="*/ 65 w 90"/>
                <a:gd name="T49" fmla="*/ 13 h 137"/>
                <a:gd name="T50" fmla="*/ 58 w 90"/>
                <a:gd name="T51" fmla="*/ 15 h 137"/>
                <a:gd name="T52" fmla="*/ 54 w 90"/>
                <a:gd name="T53" fmla="*/ 17 h 137"/>
                <a:gd name="T54" fmla="*/ 48 w 90"/>
                <a:gd name="T55" fmla="*/ 21 h 137"/>
                <a:gd name="T56" fmla="*/ 42 w 90"/>
                <a:gd name="T57" fmla="*/ 23 h 137"/>
                <a:gd name="T58" fmla="*/ 37 w 90"/>
                <a:gd name="T59" fmla="*/ 27 h 137"/>
                <a:gd name="T60" fmla="*/ 31 w 90"/>
                <a:gd name="T61" fmla="*/ 29 h 137"/>
                <a:gd name="T62" fmla="*/ 27 w 90"/>
                <a:gd name="T63" fmla="*/ 33 h 137"/>
                <a:gd name="T64" fmla="*/ 21 w 90"/>
                <a:gd name="T65" fmla="*/ 35 h 137"/>
                <a:gd name="T66" fmla="*/ 17 w 90"/>
                <a:gd name="T67" fmla="*/ 37 h 137"/>
                <a:gd name="T68" fmla="*/ 10 w 90"/>
                <a:gd name="T69" fmla="*/ 41 h 137"/>
                <a:gd name="T70" fmla="*/ 6 w 90"/>
                <a:gd name="T71" fmla="*/ 43 h 137"/>
                <a:gd name="T72" fmla="*/ 0 w 90"/>
                <a:gd name="T73" fmla="*/ 47 h 137"/>
                <a:gd name="T74" fmla="*/ 0 w 90"/>
                <a:gd name="T75" fmla="*/ 70 h 137"/>
                <a:gd name="T76" fmla="*/ 0 w 90"/>
                <a:gd name="T77" fmla="*/ 92 h 137"/>
                <a:gd name="T78" fmla="*/ 0 w 90"/>
                <a:gd name="T79" fmla="*/ 115 h 137"/>
                <a:gd name="T80" fmla="*/ 0 w 90"/>
                <a:gd name="T81" fmla="*/ 137 h 137"/>
                <a:gd name="T82" fmla="*/ 4 w 90"/>
                <a:gd name="T83" fmla="*/ 129 h 137"/>
                <a:gd name="T84" fmla="*/ 8 w 90"/>
                <a:gd name="T85" fmla="*/ 123 h 137"/>
                <a:gd name="T86" fmla="*/ 12 w 90"/>
                <a:gd name="T87" fmla="*/ 115 h 137"/>
                <a:gd name="T88" fmla="*/ 17 w 90"/>
                <a:gd name="T89" fmla="*/ 108 h 137"/>
                <a:gd name="T90" fmla="*/ 21 w 90"/>
                <a:gd name="T91" fmla="*/ 100 h 137"/>
                <a:gd name="T92" fmla="*/ 25 w 90"/>
                <a:gd name="T93" fmla="*/ 94 h 137"/>
                <a:gd name="T94" fmla="*/ 27 w 90"/>
                <a:gd name="T95" fmla="*/ 86 h 137"/>
                <a:gd name="T96" fmla="*/ 31 w 90"/>
                <a:gd name="T97" fmla="*/ 78 h 13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0" h="137">
                  <a:moveTo>
                    <a:pt x="31" y="78"/>
                  </a:moveTo>
                  <a:lnTo>
                    <a:pt x="35" y="82"/>
                  </a:lnTo>
                  <a:lnTo>
                    <a:pt x="40" y="86"/>
                  </a:lnTo>
                  <a:lnTo>
                    <a:pt x="42" y="90"/>
                  </a:lnTo>
                  <a:lnTo>
                    <a:pt x="46" y="94"/>
                  </a:lnTo>
                  <a:lnTo>
                    <a:pt x="50" y="96"/>
                  </a:lnTo>
                  <a:lnTo>
                    <a:pt x="54" y="100"/>
                  </a:lnTo>
                  <a:lnTo>
                    <a:pt x="56" y="104"/>
                  </a:lnTo>
                  <a:lnTo>
                    <a:pt x="60" y="106"/>
                  </a:lnTo>
                  <a:lnTo>
                    <a:pt x="65" y="110"/>
                  </a:lnTo>
                  <a:lnTo>
                    <a:pt x="67" y="112"/>
                  </a:lnTo>
                  <a:lnTo>
                    <a:pt x="71" y="117"/>
                  </a:lnTo>
                  <a:lnTo>
                    <a:pt x="75" y="119"/>
                  </a:lnTo>
                  <a:lnTo>
                    <a:pt x="79" y="123"/>
                  </a:lnTo>
                  <a:lnTo>
                    <a:pt x="81" y="125"/>
                  </a:lnTo>
                  <a:lnTo>
                    <a:pt x="86" y="129"/>
                  </a:lnTo>
                  <a:lnTo>
                    <a:pt x="90" y="131"/>
                  </a:lnTo>
                  <a:lnTo>
                    <a:pt x="90" y="98"/>
                  </a:lnTo>
                  <a:lnTo>
                    <a:pt x="88" y="66"/>
                  </a:lnTo>
                  <a:lnTo>
                    <a:pt x="88" y="33"/>
                  </a:lnTo>
                  <a:lnTo>
                    <a:pt x="86" y="0"/>
                  </a:lnTo>
                  <a:lnTo>
                    <a:pt x="81" y="3"/>
                  </a:lnTo>
                  <a:lnTo>
                    <a:pt x="75" y="7"/>
                  </a:lnTo>
                  <a:lnTo>
                    <a:pt x="69" y="9"/>
                  </a:lnTo>
                  <a:lnTo>
                    <a:pt x="65" y="13"/>
                  </a:lnTo>
                  <a:lnTo>
                    <a:pt x="58" y="15"/>
                  </a:lnTo>
                  <a:lnTo>
                    <a:pt x="54" y="17"/>
                  </a:lnTo>
                  <a:lnTo>
                    <a:pt x="48" y="21"/>
                  </a:lnTo>
                  <a:lnTo>
                    <a:pt x="42" y="23"/>
                  </a:lnTo>
                  <a:lnTo>
                    <a:pt x="37" y="27"/>
                  </a:lnTo>
                  <a:lnTo>
                    <a:pt x="31" y="29"/>
                  </a:lnTo>
                  <a:lnTo>
                    <a:pt x="27" y="33"/>
                  </a:lnTo>
                  <a:lnTo>
                    <a:pt x="21" y="35"/>
                  </a:lnTo>
                  <a:lnTo>
                    <a:pt x="17" y="37"/>
                  </a:lnTo>
                  <a:lnTo>
                    <a:pt x="10" y="41"/>
                  </a:lnTo>
                  <a:lnTo>
                    <a:pt x="6" y="43"/>
                  </a:lnTo>
                  <a:lnTo>
                    <a:pt x="0" y="47"/>
                  </a:lnTo>
                  <a:lnTo>
                    <a:pt x="0" y="70"/>
                  </a:lnTo>
                  <a:lnTo>
                    <a:pt x="0" y="92"/>
                  </a:lnTo>
                  <a:lnTo>
                    <a:pt x="0" y="115"/>
                  </a:lnTo>
                  <a:lnTo>
                    <a:pt x="0" y="137"/>
                  </a:lnTo>
                  <a:lnTo>
                    <a:pt x="4" y="129"/>
                  </a:lnTo>
                  <a:lnTo>
                    <a:pt x="8" y="123"/>
                  </a:lnTo>
                  <a:lnTo>
                    <a:pt x="12" y="115"/>
                  </a:lnTo>
                  <a:lnTo>
                    <a:pt x="17" y="108"/>
                  </a:lnTo>
                  <a:lnTo>
                    <a:pt x="21" y="100"/>
                  </a:lnTo>
                  <a:lnTo>
                    <a:pt x="25" y="94"/>
                  </a:lnTo>
                  <a:lnTo>
                    <a:pt x="27" y="86"/>
                  </a:lnTo>
                  <a:lnTo>
                    <a:pt x="31" y="7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0" name="Freeform 120"/>
            <p:cNvSpPr>
              <a:spLocks/>
            </p:cNvSpPr>
            <p:nvPr/>
          </p:nvSpPr>
          <p:spPr bwMode="auto">
            <a:xfrm>
              <a:off x="2495" y="2527"/>
              <a:ext cx="65" cy="59"/>
            </a:xfrm>
            <a:custGeom>
              <a:avLst/>
              <a:gdLst>
                <a:gd name="T0" fmla="*/ 57 w 65"/>
                <a:gd name="T1" fmla="*/ 55 h 59"/>
                <a:gd name="T2" fmla="*/ 63 w 65"/>
                <a:gd name="T3" fmla="*/ 51 h 59"/>
                <a:gd name="T4" fmla="*/ 59 w 65"/>
                <a:gd name="T5" fmla="*/ 49 h 59"/>
                <a:gd name="T6" fmla="*/ 57 w 65"/>
                <a:gd name="T7" fmla="*/ 45 h 59"/>
                <a:gd name="T8" fmla="*/ 52 w 65"/>
                <a:gd name="T9" fmla="*/ 43 h 59"/>
                <a:gd name="T10" fmla="*/ 48 w 65"/>
                <a:gd name="T11" fmla="*/ 41 h 59"/>
                <a:gd name="T12" fmla="*/ 44 w 65"/>
                <a:gd name="T13" fmla="*/ 36 h 59"/>
                <a:gd name="T14" fmla="*/ 42 w 65"/>
                <a:gd name="T15" fmla="*/ 34 h 59"/>
                <a:gd name="T16" fmla="*/ 38 w 65"/>
                <a:gd name="T17" fmla="*/ 30 h 59"/>
                <a:gd name="T18" fmla="*/ 34 w 65"/>
                <a:gd name="T19" fmla="*/ 28 h 59"/>
                <a:gd name="T20" fmla="*/ 31 w 65"/>
                <a:gd name="T21" fmla="*/ 24 h 59"/>
                <a:gd name="T22" fmla="*/ 27 w 65"/>
                <a:gd name="T23" fmla="*/ 20 h 59"/>
                <a:gd name="T24" fmla="*/ 23 w 65"/>
                <a:gd name="T25" fmla="*/ 18 h 59"/>
                <a:gd name="T26" fmla="*/ 21 w 65"/>
                <a:gd name="T27" fmla="*/ 14 h 59"/>
                <a:gd name="T28" fmla="*/ 17 w 65"/>
                <a:gd name="T29" fmla="*/ 10 h 59"/>
                <a:gd name="T30" fmla="*/ 13 w 65"/>
                <a:gd name="T31" fmla="*/ 6 h 59"/>
                <a:gd name="T32" fmla="*/ 11 w 65"/>
                <a:gd name="T33" fmla="*/ 4 h 59"/>
                <a:gd name="T34" fmla="*/ 6 w 65"/>
                <a:gd name="T35" fmla="*/ 0 h 59"/>
                <a:gd name="T36" fmla="*/ 0 w 65"/>
                <a:gd name="T37" fmla="*/ 6 h 59"/>
                <a:gd name="T38" fmla="*/ 2 w 65"/>
                <a:gd name="T39" fmla="*/ 10 h 59"/>
                <a:gd name="T40" fmla="*/ 6 w 65"/>
                <a:gd name="T41" fmla="*/ 12 h 59"/>
                <a:gd name="T42" fmla="*/ 11 w 65"/>
                <a:gd name="T43" fmla="*/ 16 h 59"/>
                <a:gd name="T44" fmla="*/ 13 w 65"/>
                <a:gd name="T45" fmla="*/ 20 h 59"/>
                <a:gd name="T46" fmla="*/ 17 w 65"/>
                <a:gd name="T47" fmla="*/ 24 h 59"/>
                <a:gd name="T48" fmla="*/ 21 w 65"/>
                <a:gd name="T49" fmla="*/ 28 h 59"/>
                <a:gd name="T50" fmla="*/ 25 w 65"/>
                <a:gd name="T51" fmla="*/ 30 h 59"/>
                <a:gd name="T52" fmla="*/ 27 w 65"/>
                <a:gd name="T53" fmla="*/ 34 h 59"/>
                <a:gd name="T54" fmla="*/ 31 w 65"/>
                <a:gd name="T55" fmla="*/ 36 h 59"/>
                <a:gd name="T56" fmla="*/ 36 w 65"/>
                <a:gd name="T57" fmla="*/ 41 h 59"/>
                <a:gd name="T58" fmla="*/ 40 w 65"/>
                <a:gd name="T59" fmla="*/ 45 h 59"/>
                <a:gd name="T60" fmla="*/ 42 w 65"/>
                <a:gd name="T61" fmla="*/ 47 h 59"/>
                <a:gd name="T62" fmla="*/ 46 w 65"/>
                <a:gd name="T63" fmla="*/ 51 h 59"/>
                <a:gd name="T64" fmla="*/ 50 w 65"/>
                <a:gd name="T65" fmla="*/ 53 h 59"/>
                <a:gd name="T66" fmla="*/ 54 w 65"/>
                <a:gd name="T67" fmla="*/ 55 h 59"/>
                <a:gd name="T68" fmla="*/ 59 w 65"/>
                <a:gd name="T69" fmla="*/ 59 h 59"/>
                <a:gd name="T70" fmla="*/ 65 w 65"/>
                <a:gd name="T71" fmla="*/ 55 h 59"/>
                <a:gd name="T72" fmla="*/ 57 w 65"/>
                <a:gd name="T73" fmla="*/ 55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59">
                  <a:moveTo>
                    <a:pt x="57" y="55"/>
                  </a:moveTo>
                  <a:lnTo>
                    <a:pt x="63" y="51"/>
                  </a:lnTo>
                  <a:lnTo>
                    <a:pt x="59" y="49"/>
                  </a:lnTo>
                  <a:lnTo>
                    <a:pt x="57" y="45"/>
                  </a:lnTo>
                  <a:lnTo>
                    <a:pt x="52" y="43"/>
                  </a:lnTo>
                  <a:lnTo>
                    <a:pt x="48" y="41"/>
                  </a:lnTo>
                  <a:lnTo>
                    <a:pt x="44" y="36"/>
                  </a:lnTo>
                  <a:lnTo>
                    <a:pt x="42" y="34"/>
                  </a:lnTo>
                  <a:lnTo>
                    <a:pt x="38" y="30"/>
                  </a:lnTo>
                  <a:lnTo>
                    <a:pt x="34" y="28"/>
                  </a:lnTo>
                  <a:lnTo>
                    <a:pt x="31" y="24"/>
                  </a:lnTo>
                  <a:lnTo>
                    <a:pt x="27" y="20"/>
                  </a:lnTo>
                  <a:lnTo>
                    <a:pt x="23" y="18"/>
                  </a:lnTo>
                  <a:lnTo>
                    <a:pt x="21" y="14"/>
                  </a:lnTo>
                  <a:lnTo>
                    <a:pt x="17" y="10"/>
                  </a:lnTo>
                  <a:lnTo>
                    <a:pt x="13" y="6"/>
                  </a:lnTo>
                  <a:lnTo>
                    <a:pt x="11" y="4"/>
                  </a:lnTo>
                  <a:lnTo>
                    <a:pt x="6" y="0"/>
                  </a:lnTo>
                  <a:lnTo>
                    <a:pt x="0" y="6"/>
                  </a:lnTo>
                  <a:lnTo>
                    <a:pt x="2" y="10"/>
                  </a:lnTo>
                  <a:lnTo>
                    <a:pt x="6" y="12"/>
                  </a:lnTo>
                  <a:lnTo>
                    <a:pt x="11" y="16"/>
                  </a:lnTo>
                  <a:lnTo>
                    <a:pt x="13" y="20"/>
                  </a:lnTo>
                  <a:lnTo>
                    <a:pt x="17" y="24"/>
                  </a:lnTo>
                  <a:lnTo>
                    <a:pt x="21" y="28"/>
                  </a:lnTo>
                  <a:lnTo>
                    <a:pt x="25" y="30"/>
                  </a:lnTo>
                  <a:lnTo>
                    <a:pt x="27" y="34"/>
                  </a:lnTo>
                  <a:lnTo>
                    <a:pt x="31" y="36"/>
                  </a:lnTo>
                  <a:lnTo>
                    <a:pt x="36" y="41"/>
                  </a:lnTo>
                  <a:lnTo>
                    <a:pt x="40" y="45"/>
                  </a:lnTo>
                  <a:lnTo>
                    <a:pt x="42" y="47"/>
                  </a:lnTo>
                  <a:lnTo>
                    <a:pt x="46" y="51"/>
                  </a:lnTo>
                  <a:lnTo>
                    <a:pt x="50" y="53"/>
                  </a:lnTo>
                  <a:lnTo>
                    <a:pt x="54" y="55"/>
                  </a:lnTo>
                  <a:lnTo>
                    <a:pt x="59" y="59"/>
                  </a:lnTo>
                  <a:lnTo>
                    <a:pt x="65" y="55"/>
                  </a:lnTo>
                  <a:lnTo>
                    <a:pt x="57" y="55"/>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1" name="Freeform 121"/>
            <p:cNvSpPr>
              <a:spLocks/>
            </p:cNvSpPr>
            <p:nvPr/>
          </p:nvSpPr>
          <p:spPr bwMode="auto">
            <a:xfrm>
              <a:off x="2547" y="2447"/>
              <a:ext cx="13" cy="135"/>
            </a:xfrm>
            <a:custGeom>
              <a:avLst/>
              <a:gdLst>
                <a:gd name="T0" fmla="*/ 7 w 13"/>
                <a:gd name="T1" fmla="*/ 9 h 135"/>
                <a:gd name="T2" fmla="*/ 0 w 13"/>
                <a:gd name="T3" fmla="*/ 4 h 135"/>
                <a:gd name="T4" fmla="*/ 0 w 13"/>
                <a:gd name="T5" fmla="*/ 13 h 135"/>
                <a:gd name="T6" fmla="*/ 0 w 13"/>
                <a:gd name="T7" fmla="*/ 21 h 135"/>
                <a:gd name="T8" fmla="*/ 0 w 13"/>
                <a:gd name="T9" fmla="*/ 29 h 135"/>
                <a:gd name="T10" fmla="*/ 0 w 13"/>
                <a:gd name="T11" fmla="*/ 37 h 135"/>
                <a:gd name="T12" fmla="*/ 0 w 13"/>
                <a:gd name="T13" fmla="*/ 45 h 135"/>
                <a:gd name="T14" fmla="*/ 2 w 13"/>
                <a:gd name="T15" fmla="*/ 53 h 135"/>
                <a:gd name="T16" fmla="*/ 2 w 13"/>
                <a:gd name="T17" fmla="*/ 62 h 135"/>
                <a:gd name="T18" fmla="*/ 2 w 13"/>
                <a:gd name="T19" fmla="*/ 70 h 135"/>
                <a:gd name="T20" fmla="*/ 2 w 13"/>
                <a:gd name="T21" fmla="*/ 78 h 135"/>
                <a:gd name="T22" fmla="*/ 2 w 13"/>
                <a:gd name="T23" fmla="*/ 86 h 135"/>
                <a:gd name="T24" fmla="*/ 2 w 13"/>
                <a:gd name="T25" fmla="*/ 94 h 135"/>
                <a:gd name="T26" fmla="*/ 5 w 13"/>
                <a:gd name="T27" fmla="*/ 102 h 135"/>
                <a:gd name="T28" fmla="*/ 5 w 13"/>
                <a:gd name="T29" fmla="*/ 110 h 135"/>
                <a:gd name="T30" fmla="*/ 5 w 13"/>
                <a:gd name="T31" fmla="*/ 119 h 135"/>
                <a:gd name="T32" fmla="*/ 5 w 13"/>
                <a:gd name="T33" fmla="*/ 127 h 135"/>
                <a:gd name="T34" fmla="*/ 5 w 13"/>
                <a:gd name="T35" fmla="*/ 135 h 135"/>
                <a:gd name="T36" fmla="*/ 13 w 13"/>
                <a:gd name="T37" fmla="*/ 135 h 135"/>
                <a:gd name="T38" fmla="*/ 13 w 13"/>
                <a:gd name="T39" fmla="*/ 127 h 135"/>
                <a:gd name="T40" fmla="*/ 13 w 13"/>
                <a:gd name="T41" fmla="*/ 119 h 135"/>
                <a:gd name="T42" fmla="*/ 13 w 13"/>
                <a:gd name="T43" fmla="*/ 110 h 135"/>
                <a:gd name="T44" fmla="*/ 13 w 13"/>
                <a:gd name="T45" fmla="*/ 102 h 135"/>
                <a:gd name="T46" fmla="*/ 13 w 13"/>
                <a:gd name="T47" fmla="*/ 94 h 135"/>
                <a:gd name="T48" fmla="*/ 13 w 13"/>
                <a:gd name="T49" fmla="*/ 86 h 135"/>
                <a:gd name="T50" fmla="*/ 13 w 13"/>
                <a:gd name="T51" fmla="*/ 78 h 135"/>
                <a:gd name="T52" fmla="*/ 11 w 13"/>
                <a:gd name="T53" fmla="*/ 70 h 135"/>
                <a:gd name="T54" fmla="*/ 11 w 13"/>
                <a:gd name="T55" fmla="*/ 62 h 135"/>
                <a:gd name="T56" fmla="*/ 11 w 13"/>
                <a:gd name="T57" fmla="*/ 53 h 135"/>
                <a:gd name="T58" fmla="*/ 11 w 13"/>
                <a:gd name="T59" fmla="*/ 45 h 135"/>
                <a:gd name="T60" fmla="*/ 11 w 13"/>
                <a:gd name="T61" fmla="*/ 37 h 135"/>
                <a:gd name="T62" fmla="*/ 11 w 13"/>
                <a:gd name="T63" fmla="*/ 29 h 135"/>
                <a:gd name="T64" fmla="*/ 11 w 13"/>
                <a:gd name="T65" fmla="*/ 21 h 135"/>
                <a:gd name="T66" fmla="*/ 11 w 13"/>
                <a:gd name="T67" fmla="*/ 13 h 135"/>
                <a:gd name="T68" fmla="*/ 9 w 13"/>
                <a:gd name="T69" fmla="*/ 4 h 135"/>
                <a:gd name="T70" fmla="*/ 2 w 13"/>
                <a:gd name="T71" fmla="*/ 0 h 135"/>
                <a:gd name="T72" fmla="*/ 7 w 13"/>
                <a:gd name="T73" fmla="*/ 9 h 1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 h="135">
                  <a:moveTo>
                    <a:pt x="7" y="9"/>
                  </a:moveTo>
                  <a:lnTo>
                    <a:pt x="0" y="4"/>
                  </a:lnTo>
                  <a:lnTo>
                    <a:pt x="0" y="13"/>
                  </a:lnTo>
                  <a:lnTo>
                    <a:pt x="0" y="21"/>
                  </a:lnTo>
                  <a:lnTo>
                    <a:pt x="0" y="29"/>
                  </a:lnTo>
                  <a:lnTo>
                    <a:pt x="0" y="37"/>
                  </a:lnTo>
                  <a:lnTo>
                    <a:pt x="0" y="45"/>
                  </a:lnTo>
                  <a:lnTo>
                    <a:pt x="2" y="53"/>
                  </a:lnTo>
                  <a:lnTo>
                    <a:pt x="2" y="62"/>
                  </a:lnTo>
                  <a:lnTo>
                    <a:pt x="2" y="70"/>
                  </a:lnTo>
                  <a:lnTo>
                    <a:pt x="2" y="78"/>
                  </a:lnTo>
                  <a:lnTo>
                    <a:pt x="2" y="86"/>
                  </a:lnTo>
                  <a:lnTo>
                    <a:pt x="2" y="94"/>
                  </a:lnTo>
                  <a:lnTo>
                    <a:pt x="5" y="102"/>
                  </a:lnTo>
                  <a:lnTo>
                    <a:pt x="5" y="110"/>
                  </a:lnTo>
                  <a:lnTo>
                    <a:pt x="5" y="119"/>
                  </a:lnTo>
                  <a:lnTo>
                    <a:pt x="5" y="127"/>
                  </a:lnTo>
                  <a:lnTo>
                    <a:pt x="5" y="135"/>
                  </a:lnTo>
                  <a:lnTo>
                    <a:pt x="13" y="135"/>
                  </a:lnTo>
                  <a:lnTo>
                    <a:pt x="13" y="127"/>
                  </a:lnTo>
                  <a:lnTo>
                    <a:pt x="13" y="119"/>
                  </a:lnTo>
                  <a:lnTo>
                    <a:pt x="13" y="110"/>
                  </a:lnTo>
                  <a:lnTo>
                    <a:pt x="13" y="102"/>
                  </a:lnTo>
                  <a:lnTo>
                    <a:pt x="13" y="94"/>
                  </a:lnTo>
                  <a:lnTo>
                    <a:pt x="13" y="86"/>
                  </a:lnTo>
                  <a:lnTo>
                    <a:pt x="13" y="78"/>
                  </a:lnTo>
                  <a:lnTo>
                    <a:pt x="11" y="70"/>
                  </a:lnTo>
                  <a:lnTo>
                    <a:pt x="11" y="62"/>
                  </a:lnTo>
                  <a:lnTo>
                    <a:pt x="11" y="53"/>
                  </a:lnTo>
                  <a:lnTo>
                    <a:pt x="11" y="45"/>
                  </a:lnTo>
                  <a:lnTo>
                    <a:pt x="11" y="37"/>
                  </a:lnTo>
                  <a:lnTo>
                    <a:pt x="11" y="29"/>
                  </a:lnTo>
                  <a:lnTo>
                    <a:pt x="11" y="21"/>
                  </a:lnTo>
                  <a:lnTo>
                    <a:pt x="11" y="13"/>
                  </a:lnTo>
                  <a:lnTo>
                    <a:pt x="9" y="4"/>
                  </a:lnTo>
                  <a:lnTo>
                    <a:pt x="2" y="0"/>
                  </a:lnTo>
                  <a:lnTo>
                    <a:pt x="7" y="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2" name="Freeform 122"/>
            <p:cNvSpPr>
              <a:spLocks/>
            </p:cNvSpPr>
            <p:nvPr/>
          </p:nvSpPr>
          <p:spPr bwMode="auto">
            <a:xfrm>
              <a:off x="2462" y="2447"/>
              <a:ext cx="92" cy="55"/>
            </a:xfrm>
            <a:custGeom>
              <a:avLst/>
              <a:gdLst>
                <a:gd name="T0" fmla="*/ 8 w 92"/>
                <a:gd name="T1" fmla="*/ 51 h 55"/>
                <a:gd name="T2" fmla="*/ 6 w 92"/>
                <a:gd name="T3" fmla="*/ 55 h 55"/>
                <a:gd name="T4" fmla="*/ 12 w 92"/>
                <a:gd name="T5" fmla="*/ 51 h 55"/>
                <a:gd name="T6" fmla="*/ 16 w 92"/>
                <a:gd name="T7" fmla="*/ 49 h 55"/>
                <a:gd name="T8" fmla="*/ 23 w 92"/>
                <a:gd name="T9" fmla="*/ 45 h 55"/>
                <a:gd name="T10" fmla="*/ 27 w 92"/>
                <a:gd name="T11" fmla="*/ 43 h 55"/>
                <a:gd name="T12" fmla="*/ 33 w 92"/>
                <a:gd name="T13" fmla="*/ 41 h 55"/>
                <a:gd name="T14" fmla="*/ 37 w 92"/>
                <a:gd name="T15" fmla="*/ 37 h 55"/>
                <a:gd name="T16" fmla="*/ 44 w 92"/>
                <a:gd name="T17" fmla="*/ 35 h 55"/>
                <a:gd name="T18" fmla="*/ 50 w 92"/>
                <a:gd name="T19" fmla="*/ 31 h 55"/>
                <a:gd name="T20" fmla="*/ 54 w 92"/>
                <a:gd name="T21" fmla="*/ 29 h 55"/>
                <a:gd name="T22" fmla="*/ 60 w 92"/>
                <a:gd name="T23" fmla="*/ 25 h 55"/>
                <a:gd name="T24" fmla="*/ 64 w 92"/>
                <a:gd name="T25" fmla="*/ 23 h 55"/>
                <a:gd name="T26" fmla="*/ 71 w 92"/>
                <a:gd name="T27" fmla="*/ 21 h 55"/>
                <a:gd name="T28" fmla="*/ 75 w 92"/>
                <a:gd name="T29" fmla="*/ 17 h 55"/>
                <a:gd name="T30" fmla="*/ 81 w 92"/>
                <a:gd name="T31" fmla="*/ 15 h 55"/>
                <a:gd name="T32" fmla="*/ 87 w 92"/>
                <a:gd name="T33" fmla="*/ 11 h 55"/>
                <a:gd name="T34" fmla="*/ 92 w 92"/>
                <a:gd name="T35" fmla="*/ 9 h 55"/>
                <a:gd name="T36" fmla="*/ 87 w 92"/>
                <a:gd name="T37" fmla="*/ 0 h 55"/>
                <a:gd name="T38" fmla="*/ 83 w 92"/>
                <a:gd name="T39" fmla="*/ 2 h 55"/>
                <a:gd name="T40" fmla="*/ 77 w 92"/>
                <a:gd name="T41" fmla="*/ 7 h 55"/>
                <a:gd name="T42" fmla="*/ 71 w 92"/>
                <a:gd name="T43" fmla="*/ 9 h 55"/>
                <a:gd name="T44" fmla="*/ 67 w 92"/>
                <a:gd name="T45" fmla="*/ 13 h 55"/>
                <a:gd name="T46" fmla="*/ 60 w 92"/>
                <a:gd name="T47" fmla="*/ 15 h 55"/>
                <a:gd name="T48" fmla="*/ 56 w 92"/>
                <a:gd name="T49" fmla="*/ 19 h 55"/>
                <a:gd name="T50" fmla="*/ 50 w 92"/>
                <a:gd name="T51" fmla="*/ 21 h 55"/>
                <a:gd name="T52" fmla="*/ 44 w 92"/>
                <a:gd name="T53" fmla="*/ 23 h 55"/>
                <a:gd name="T54" fmla="*/ 39 w 92"/>
                <a:gd name="T55" fmla="*/ 27 h 55"/>
                <a:gd name="T56" fmla="*/ 33 w 92"/>
                <a:gd name="T57" fmla="*/ 29 h 55"/>
                <a:gd name="T58" fmla="*/ 29 w 92"/>
                <a:gd name="T59" fmla="*/ 33 h 55"/>
                <a:gd name="T60" fmla="*/ 23 w 92"/>
                <a:gd name="T61" fmla="*/ 35 h 55"/>
                <a:gd name="T62" fmla="*/ 18 w 92"/>
                <a:gd name="T63" fmla="*/ 37 h 55"/>
                <a:gd name="T64" fmla="*/ 12 w 92"/>
                <a:gd name="T65" fmla="*/ 41 h 55"/>
                <a:gd name="T66" fmla="*/ 6 w 92"/>
                <a:gd name="T67" fmla="*/ 43 h 55"/>
                <a:gd name="T68" fmla="*/ 2 w 92"/>
                <a:gd name="T69" fmla="*/ 47 h 55"/>
                <a:gd name="T70" fmla="*/ 0 w 92"/>
                <a:gd name="T71" fmla="*/ 51 h 55"/>
                <a:gd name="T72" fmla="*/ 8 w 92"/>
                <a:gd name="T73" fmla="*/ 51 h 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2" h="55">
                  <a:moveTo>
                    <a:pt x="8" y="51"/>
                  </a:moveTo>
                  <a:lnTo>
                    <a:pt x="6" y="55"/>
                  </a:lnTo>
                  <a:lnTo>
                    <a:pt x="12" y="51"/>
                  </a:lnTo>
                  <a:lnTo>
                    <a:pt x="16" y="49"/>
                  </a:lnTo>
                  <a:lnTo>
                    <a:pt x="23" y="45"/>
                  </a:lnTo>
                  <a:lnTo>
                    <a:pt x="27" y="43"/>
                  </a:lnTo>
                  <a:lnTo>
                    <a:pt x="33" y="41"/>
                  </a:lnTo>
                  <a:lnTo>
                    <a:pt x="37" y="37"/>
                  </a:lnTo>
                  <a:lnTo>
                    <a:pt x="44" y="35"/>
                  </a:lnTo>
                  <a:lnTo>
                    <a:pt x="50" y="31"/>
                  </a:lnTo>
                  <a:lnTo>
                    <a:pt x="54" y="29"/>
                  </a:lnTo>
                  <a:lnTo>
                    <a:pt x="60" y="25"/>
                  </a:lnTo>
                  <a:lnTo>
                    <a:pt x="64" y="23"/>
                  </a:lnTo>
                  <a:lnTo>
                    <a:pt x="71" y="21"/>
                  </a:lnTo>
                  <a:lnTo>
                    <a:pt x="75" y="17"/>
                  </a:lnTo>
                  <a:lnTo>
                    <a:pt x="81" y="15"/>
                  </a:lnTo>
                  <a:lnTo>
                    <a:pt x="87" y="11"/>
                  </a:lnTo>
                  <a:lnTo>
                    <a:pt x="92" y="9"/>
                  </a:lnTo>
                  <a:lnTo>
                    <a:pt x="87" y="0"/>
                  </a:lnTo>
                  <a:lnTo>
                    <a:pt x="83" y="2"/>
                  </a:lnTo>
                  <a:lnTo>
                    <a:pt x="77" y="7"/>
                  </a:lnTo>
                  <a:lnTo>
                    <a:pt x="71" y="9"/>
                  </a:lnTo>
                  <a:lnTo>
                    <a:pt x="67" y="13"/>
                  </a:lnTo>
                  <a:lnTo>
                    <a:pt x="60" y="15"/>
                  </a:lnTo>
                  <a:lnTo>
                    <a:pt x="56" y="19"/>
                  </a:lnTo>
                  <a:lnTo>
                    <a:pt x="50" y="21"/>
                  </a:lnTo>
                  <a:lnTo>
                    <a:pt x="44" y="23"/>
                  </a:lnTo>
                  <a:lnTo>
                    <a:pt x="39" y="27"/>
                  </a:lnTo>
                  <a:lnTo>
                    <a:pt x="33" y="29"/>
                  </a:lnTo>
                  <a:lnTo>
                    <a:pt x="29" y="33"/>
                  </a:lnTo>
                  <a:lnTo>
                    <a:pt x="23" y="35"/>
                  </a:lnTo>
                  <a:lnTo>
                    <a:pt x="18" y="37"/>
                  </a:lnTo>
                  <a:lnTo>
                    <a:pt x="12" y="41"/>
                  </a:lnTo>
                  <a:lnTo>
                    <a:pt x="6" y="43"/>
                  </a:lnTo>
                  <a:lnTo>
                    <a:pt x="2" y="47"/>
                  </a:lnTo>
                  <a:lnTo>
                    <a:pt x="0" y="51"/>
                  </a:lnTo>
                  <a:lnTo>
                    <a:pt x="8" y="5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3" name="Freeform 123"/>
            <p:cNvSpPr>
              <a:spLocks/>
            </p:cNvSpPr>
            <p:nvPr/>
          </p:nvSpPr>
          <p:spPr bwMode="auto">
            <a:xfrm>
              <a:off x="2462" y="2498"/>
              <a:ext cx="8" cy="92"/>
            </a:xfrm>
            <a:custGeom>
              <a:avLst/>
              <a:gdLst>
                <a:gd name="T0" fmla="*/ 0 w 8"/>
                <a:gd name="T1" fmla="*/ 88 h 92"/>
                <a:gd name="T2" fmla="*/ 8 w 8"/>
                <a:gd name="T3" fmla="*/ 90 h 92"/>
                <a:gd name="T4" fmla="*/ 8 w 8"/>
                <a:gd name="T5" fmla="*/ 84 h 92"/>
                <a:gd name="T6" fmla="*/ 8 w 8"/>
                <a:gd name="T7" fmla="*/ 78 h 92"/>
                <a:gd name="T8" fmla="*/ 8 w 8"/>
                <a:gd name="T9" fmla="*/ 74 h 92"/>
                <a:gd name="T10" fmla="*/ 8 w 8"/>
                <a:gd name="T11" fmla="*/ 68 h 92"/>
                <a:gd name="T12" fmla="*/ 8 w 8"/>
                <a:gd name="T13" fmla="*/ 61 h 92"/>
                <a:gd name="T14" fmla="*/ 8 w 8"/>
                <a:gd name="T15" fmla="*/ 55 h 92"/>
                <a:gd name="T16" fmla="*/ 8 w 8"/>
                <a:gd name="T17" fmla="*/ 51 h 92"/>
                <a:gd name="T18" fmla="*/ 8 w 8"/>
                <a:gd name="T19" fmla="*/ 45 h 92"/>
                <a:gd name="T20" fmla="*/ 8 w 8"/>
                <a:gd name="T21" fmla="*/ 39 h 92"/>
                <a:gd name="T22" fmla="*/ 8 w 8"/>
                <a:gd name="T23" fmla="*/ 33 h 92"/>
                <a:gd name="T24" fmla="*/ 8 w 8"/>
                <a:gd name="T25" fmla="*/ 27 h 92"/>
                <a:gd name="T26" fmla="*/ 8 w 8"/>
                <a:gd name="T27" fmla="*/ 23 h 92"/>
                <a:gd name="T28" fmla="*/ 8 w 8"/>
                <a:gd name="T29" fmla="*/ 17 h 92"/>
                <a:gd name="T30" fmla="*/ 8 w 8"/>
                <a:gd name="T31" fmla="*/ 11 h 92"/>
                <a:gd name="T32" fmla="*/ 8 w 8"/>
                <a:gd name="T33" fmla="*/ 4 h 92"/>
                <a:gd name="T34" fmla="*/ 8 w 8"/>
                <a:gd name="T35" fmla="*/ 0 h 92"/>
                <a:gd name="T36" fmla="*/ 0 w 8"/>
                <a:gd name="T37" fmla="*/ 0 h 92"/>
                <a:gd name="T38" fmla="*/ 0 w 8"/>
                <a:gd name="T39" fmla="*/ 4 h 92"/>
                <a:gd name="T40" fmla="*/ 0 w 8"/>
                <a:gd name="T41" fmla="*/ 11 h 92"/>
                <a:gd name="T42" fmla="*/ 0 w 8"/>
                <a:gd name="T43" fmla="*/ 17 h 92"/>
                <a:gd name="T44" fmla="*/ 0 w 8"/>
                <a:gd name="T45" fmla="*/ 23 h 92"/>
                <a:gd name="T46" fmla="*/ 0 w 8"/>
                <a:gd name="T47" fmla="*/ 27 h 92"/>
                <a:gd name="T48" fmla="*/ 0 w 8"/>
                <a:gd name="T49" fmla="*/ 33 h 92"/>
                <a:gd name="T50" fmla="*/ 0 w 8"/>
                <a:gd name="T51" fmla="*/ 39 h 92"/>
                <a:gd name="T52" fmla="*/ 0 w 8"/>
                <a:gd name="T53" fmla="*/ 45 h 92"/>
                <a:gd name="T54" fmla="*/ 0 w 8"/>
                <a:gd name="T55" fmla="*/ 51 h 92"/>
                <a:gd name="T56" fmla="*/ 0 w 8"/>
                <a:gd name="T57" fmla="*/ 55 h 92"/>
                <a:gd name="T58" fmla="*/ 0 w 8"/>
                <a:gd name="T59" fmla="*/ 61 h 92"/>
                <a:gd name="T60" fmla="*/ 0 w 8"/>
                <a:gd name="T61" fmla="*/ 68 h 92"/>
                <a:gd name="T62" fmla="*/ 0 w 8"/>
                <a:gd name="T63" fmla="*/ 74 h 92"/>
                <a:gd name="T64" fmla="*/ 0 w 8"/>
                <a:gd name="T65" fmla="*/ 78 h 92"/>
                <a:gd name="T66" fmla="*/ 0 w 8"/>
                <a:gd name="T67" fmla="*/ 84 h 92"/>
                <a:gd name="T68" fmla="*/ 0 w 8"/>
                <a:gd name="T69" fmla="*/ 90 h 92"/>
                <a:gd name="T70" fmla="*/ 8 w 8"/>
                <a:gd name="T71" fmla="*/ 92 h 92"/>
                <a:gd name="T72" fmla="*/ 0 w 8"/>
                <a:gd name="T73" fmla="*/ 88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 h="92">
                  <a:moveTo>
                    <a:pt x="0" y="88"/>
                  </a:moveTo>
                  <a:lnTo>
                    <a:pt x="8" y="90"/>
                  </a:lnTo>
                  <a:lnTo>
                    <a:pt x="8" y="84"/>
                  </a:lnTo>
                  <a:lnTo>
                    <a:pt x="8" y="78"/>
                  </a:lnTo>
                  <a:lnTo>
                    <a:pt x="8" y="74"/>
                  </a:lnTo>
                  <a:lnTo>
                    <a:pt x="8" y="68"/>
                  </a:lnTo>
                  <a:lnTo>
                    <a:pt x="8" y="61"/>
                  </a:lnTo>
                  <a:lnTo>
                    <a:pt x="8" y="55"/>
                  </a:lnTo>
                  <a:lnTo>
                    <a:pt x="8" y="51"/>
                  </a:lnTo>
                  <a:lnTo>
                    <a:pt x="8" y="45"/>
                  </a:lnTo>
                  <a:lnTo>
                    <a:pt x="8" y="39"/>
                  </a:lnTo>
                  <a:lnTo>
                    <a:pt x="8" y="33"/>
                  </a:lnTo>
                  <a:lnTo>
                    <a:pt x="8" y="27"/>
                  </a:lnTo>
                  <a:lnTo>
                    <a:pt x="8" y="23"/>
                  </a:lnTo>
                  <a:lnTo>
                    <a:pt x="8" y="17"/>
                  </a:lnTo>
                  <a:lnTo>
                    <a:pt x="8" y="11"/>
                  </a:lnTo>
                  <a:lnTo>
                    <a:pt x="8" y="4"/>
                  </a:lnTo>
                  <a:lnTo>
                    <a:pt x="8" y="0"/>
                  </a:lnTo>
                  <a:lnTo>
                    <a:pt x="0" y="0"/>
                  </a:lnTo>
                  <a:lnTo>
                    <a:pt x="0" y="4"/>
                  </a:lnTo>
                  <a:lnTo>
                    <a:pt x="0" y="11"/>
                  </a:lnTo>
                  <a:lnTo>
                    <a:pt x="0" y="17"/>
                  </a:lnTo>
                  <a:lnTo>
                    <a:pt x="0" y="23"/>
                  </a:lnTo>
                  <a:lnTo>
                    <a:pt x="0" y="27"/>
                  </a:lnTo>
                  <a:lnTo>
                    <a:pt x="0" y="33"/>
                  </a:lnTo>
                  <a:lnTo>
                    <a:pt x="0" y="39"/>
                  </a:lnTo>
                  <a:lnTo>
                    <a:pt x="0" y="45"/>
                  </a:lnTo>
                  <a:lnTo>
                    <a:pt x="0" y="51"/>
                  </a:lnTo>
                  <a:lnTo>
                    <a:pt x="0" y="55"/>
                  </a:lnTo>
                  <a:lnTo>
                    <a:pt x="0" y="61"/>
                  </a:lnTo>
                  <a:lnTo>
                    <a:pt x="0" y="68"/>
                  </a:lnTo>
                  <a:lnTo>
                    <a:pt x="0" y="74"/>
                  </a:lnTo>
                  <a:lnTo>
                    <a:pt x="0" y="78"/>
                  </a:lnTo>
                  <a:lnTo>
                    <a:pt x="0" y="84"/>
                  </a:lnTo>
                  <a:lnTo>
                    <a:pt x="0" y="90"/>
                  </a:lnTo>
                  <a:lnTo>
                    <a:pt x="8" y="92"/>
                  </a:lnTo>
                  <a:lnTo>
                    <a:pt x="0" y="8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4" name="Freeform 124"/>
            <p:cNvSpPr>
              <a:spLocks/>
            </p:cNvSpPr>
            <p:nvPr/>
          </p:nvSpPr>
          <p:spPr bwMode="auto">
            <a:xfrm>
              <a:off x="2462" y="2527"/>
              <a:ext cx="39" cy="63"/>
            </a:xfrm>
            <a:custGeom>
              <a:avLst/>
              <a:gdLst>
                <a:gd name="T0" fmla="*/ 39 w 39"/>
                <a:gd name="T1" fmla="*/ 0 h 63"/>
                <a:gd name="T2" fmla="*/ 31 w 39"/>
                <a:gd name="T3" fmla="*/ 0 h 63"/>
                <a:gd name="T4" fmla="*/ 29 w 39"/>
                <a:gd name="T5" fmla="*/ 4 h 63"/>
                <a:gd name="T6" fmla="*/ 27 w 39"/>
                <a:gd name="T7" fmla="*/ 8 h 63"/>
                <a:gd name="T8" fmla="*/ 25 w 39"/>
                <a:gd name="T9" fmla="*/ 12 h 63"/>
                <a:gd name="T10" fmla="*/ 25 w 39"/>
                <a:gd name="T11" fmla="*/ 16 h 63"/>
                <a:gd name="T12" fmla="*/ 23 w 39"/>
                <a:gd name="T13" fmla="*/ 18 h 63"/>
                <a:gd name="T14" fmla="*/ 21 w 39"/>
                <a:gd name="T15" fmla="*/ 22 h 63"/>
                <a:gd name="T16" fmla="*/ 18 w 39"/>
                <a:gd name="T17" fmla="*/ 26 h 63"/>
                <a:gd name="T18" fmla="*/ 16 w 39"/>
                <a:gd name="T19" fmla="*/ 30 h 63"/>
                <a:gd name="T20" fmla="*/ 14 w 39"/>
                <a:gd name="T21" fmla="*/ 32 h 63"/>
                <a:gd name="T22" fmla="*/ 12 w 39"/>
                <a:gd name="T23" fmla="*/ 36 h 63"/>
                <a:gd name="T24" fmla="*/ 10 w 39"/>
                <a:gd name="T25" fmla="*/ 41 h 63"/>
                <a:gd name="T26" fmla="*/ 8 w 39"/>
                <a:gd name="T27" fmla="*/ 45 h 63"/>
                <a:gd name="T28" fmla="*/ 6 w 39"/>
                <a:gd name="T29" fmla="*/ 47 h 63"/>
                <a:gd name="T30" fmla="*/ 4 w 39"/>
                <a:gd name="T31" fmla="*/ 51 h 63"/>
                <a:gd name="T32" fmla="*/ 2 w 39"/>
                <a:gd name="T33" fmla="*/ 55 h 63"/>
                <a:gd name="T34" fmla="*/ 0 w 39"/>
                <a:gd name="T35" fmla="*/ 59 h 63"/>
                <a:gd name="T36" fmla="*/ 8 w 39"/>
                <a:gd name="T37" fmla="*/ 63 h 63"/>
                <a:gd name="T38" fmla="*/ 10 w 39"/>
                <a:gd name="T39" fmla="*/ 59 h 63"/>
                <a:gd name="T40" fmla="*/ 12 w 39"/>
                <a:gd name="T41" fmla="*/ 55 h 63"/>
                <a:gd name="T42" fmla="*/ 14 w 39"/>
                <a:gd name="T43" fmla="*/ 53 h 63"/>
                <a:gd name="T44" fmla="*/ 16 w 39"/>
                <a:gd name="T45" fmla="*/ 49 h 63"/>
                <a:gd name="T46" fmla="*/ 18 w 39"/>
                <a:gd name="T47" fmla="*/ 45 h 63"/>
                <a:gd name="T48" fmla="*/ 21 w 39"/>
                <a:gd name="T49" fmla="*/ 41 h 63"/>
                <a:gd name="T50" fmla="*/ 23 w 39"/>
                <a:gd name="T51" fmla="*/ 36 h 63"/>
                <a:gd name="T52" fmla="*/ 25 w 39"/>
                <a:gd name="T53" fmla="*/ 34 h 63"/>
                <a:gd name="T54" fmla="*/ 27 w 39"/>
                <a:gd name="T55" fmla="*/ 30 h 63"/>
                <a:gd name="T56" fmla="*/ 29 w 39"/>
                <a:gd name="T57" fmla="*/ 26 h 63"/>
                <a:gd name="T58" fmla="*/ 31 w 39"/>
                <a:gd name="T59" fmla="*/ 22 h 63"/>
                <a:gd name="T60" fmla="*/ 33 w 39"/>
                <a:gd name="T61" fmla="*/ 18 h 63"/>
                <a:gd name="T62" fmla="*/ 35 w 39"/>
                <a:gd name="T63" fmla="*/ 16 h 63"/>
                <a:gd name="T64" fmla="*/ 35 w 39"/>
                <a:gd name="T65" fmla="*/ 12 h 63"/>
                <a:gd name="T66" fmla="*/ 37 w 39"/>
                <a:gd name="T67" fmla="*/ 8 h 63"/>
                <a:gd name="T68" fmla="*/ 39 w 39"/>
                <a:gd name="T69" fmla="*/ 4 h 63"/>
                <a:gd name="T70" fmla="*/ 33 w 39"/>
                <a:gd name="T71" fmla="*/ 6 h 63"/>
                <a:gd name="T72" fmla="*/ 39 w 39"/>
                <a:gd name="T73" fmla="*/ 0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9" h="63">
                  <a:moveTo>
                    <a:pt x="39" y="0"/>
                  </a:moveTo>
                  <a:lnTo>
                    <a:pt x="31" y="0"/>
                  </a:lnTo>
                  <a:lnTo>
                    <a:pt x="29" y="4"/>
                  </a:lnTo>
                  <a:lnTo>
                    <a:pt x="27" y="8"/>
                  </a:lnTo>
                  <a:lnTo>
                    <a:pt x="25" y="12"/>
                  </a:lnTo>
                  <a:lnTo>
                    <a:pt x="25" y="16"/>
                  </a:lnTo>
                  <a:lnTo>
                    <a:pt x="23" y="18"/>
                  </a:lnTo>
                  <a:lnTo>
                    <a:pt x="21" y="22"/>
                  </a:lnTo>
                  <a:lnTo>
                    <a:pt x="18" y="26"/>
                  </a:lnTo>
                  <a:lnTo>
                    <a:pt x="16" y="30"/>
                  </a:lnTo>
                  <a:lnTo>
                    <a:pt x="14" y="32"/>
                  </a:lnTo>
                  <a:lnTo>
                    <a:pt x="12" y="36"/>
                  </a:lnTo>
                  <a:lnTo>
                    <a:pt x="10" y="41"/>
                  </a:lnTo>
                  <a:lnTo>
                    <a:pt x="8" y="45"/>
                  </a:lnTo>
                  <a:lnTo>
                    <a:pt x="6" y="47"/>
                  </a:lnTo>
                  <a:lnTo>
                    <a:pt x="4" y="51"/>
                  </a:lnTo>
                  <a:lnTo>
                    <a:pt x="2" y="55"/>
                  </a:lnTo>
                  <a:lnTo>
                    <a:pt x="0" y="59"/>
                  </a:lnTo>
                  <a:lnTo>
                    <a:pt x="8" y="63"/>
                  </a:lnTo>
                  <a:lnTo>
                    <a:pt x="10" y="59"/>
                  </a:lnTo>
                  <a:lnTo>
                    <a:pt x="12" y="55"/>
                  </a:lnTo>
                  <a:lnTo>
                    <a:pt x="14" y="53"/>
                  </a:lnTo>
                  <a:lnTo>
                    <a:pt x="16" y="49"/>
                  </a:lnTo>
                  <a:lnTo>
                    <a:pt x="18" y="45"/>
                  </a:lnTo>
                  <a:lnTo>
                    <a:pt x="21" y="41"/>
                  </a:lnTo>
                  <a:lnTo>
                    <a:pt x="23" y="36"/>
                  </a:lnTo>
                  <a:lnTo>
                    <a:pt x="25" y="34"/>
                  </a:lnTo>
                  <a:lnTo>
                    <a:pt x="27" y="30"/>
                  </a:lnTo>
                  <a:lnTo>
                    <a:pt x="29" y="26"/>
                  </a:lnTo>
                  <a:lnTo>
                    <a:pt x="31" y="22"/>
                  </a:lnTo>
                  <a:lnTo>
                    <a:pt x="33" y="18"/>
                  </a:lnTo>
                  <a:lnTo>
                    <a:pt x="35" y="16"/>
                  </a:lnTo>
                  <a:lnTo>
                    <a:pt x="35" y="12"/>
                  </a:lnTo>
                  <a:lnTo>
                    <a:pt x="37" y="8"/>
                  </a:lnTo>
                  <a:lnTo>
                    <a:pt x="39" y="4"/>
                  </a:lnTo>
                  <a:lnTo>
                    <a:pt x="33" y="6"/>
                  </a:lnTo>
                  <a:lnTo>
                    <a:pt x="39"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5" name="Freeform 125"/>
            <p:cNvSpPr>
              <a:spLocks/>
            </p:cNvSpPr>
            <p:nvPr/>
          </p:nvSpPr>
          <p:spPr bwMode="auto">
            <a:xfrm>
              <a:off x="2541" y="2441"/>
              <a:ext cx="385" cy="554"/>
            </a:xfrm>
            <a:custGeom>
              <a:avLst/>
              <a:gdLst>
                <a:gd name="T0" fmla="*/ 0 w 385"/>
                <a:gd name="T1" fmla="*/ 53 h 554"/>
                <a:gd name="T2" fmla="*/ 2 w 385"/>
                <a:gd name="T3" fmla="*/ 137 h 554"/>
                <a:gd name="T4" fmla="*/ 11 w 385"/>
                <a:gd name="T5" fmla="*/ 218 h 554"/>
                <a:gd name="T6" fmla="*/ 19 w 385"/>
                <a:gd name="T7" fmla="*/ 281 h 554"/>
                <a:gd name="T8" fmla="*/ 29 w 385"/>
                <a:gd name="T9" fmla="*/ 342 h 554"/>
                <a:gd name="T10" fmla="*/ 42 w 385"/>
                <a:gd name="T11" fmla="*/ 404 h 554"/>
                <a:gd name="T12" fmla="*/ 54 w 385"/>
                <a:gd name="T13" fmla="*/ 465 h 554"/>
                <a:gd name="T14" fmla="*/ 69 w 385"/>
                <a:gd name="T15" fmla="*/ 528 h 554"/>
                <a:gd name="T16" fmla="*/ 86 w 385"/>
                <a:gd name="T17" fmla="*/ 550 h 554"/>
                <a:gd name="T18" fmla="*/ 101 w 385"/>
                <a:gd name="T19" fmla="*/ 550 h 554"/>
                <a:gd name="T20" fmla="*/ 117 w 385"/>
                <a:gd name="T21" fmla="*/ 552 h 554"/>
                <a:gd name="T22" fmla="*/ 134 w 385"/>
                <a:gd name="T23" fmla="*/ 554 h 554"/>
                <a:gd name="T24" fmla="*/ 149 w 385"/>
                <a:gd name="T25" fmla="*/ 554 h 554"/>
                <a:gd name="T26" fmla="*/ 165 w 385"/>
                <a:gd name="T27" fmla="*/ 554 h 554"/>
                <a:gd name="T28" fmla="*/ 180 w 385"/>
                <a:gd name="T29" fmla="*/ 554 h 554"/>
                <a:gd name="T30" fmla="*/ 197 w 385"/>
                <a:gd name="T31" fmla="*/ 554 h 554"/>
                <a:gd name="T32" fmla="*/ 213 w 385"/>
                <a:gd name="T33" fmla="*/ 554 h 554"/>
                <a:gd name="T34" fmla="*/ 228 w 385"/>
                <a:gd name="T35" fmla="*/ 552 h 554"/>
                <a:gd name="T36" fmla="*/ 245 w 385"/>
                <a:gd name="T37" fmla="*/ 550 h 554"/>
                <a:gd name="T38" fmla="*/ 245 w 385"/>
                <a:gd name="T39" fmla="*/ 542 h 554"/>
                <a:gd name="T40" fmla="*/ 262 w 385"/>
                <a:gd name="T41" fmla="*/ 538 h 554"/>
                <a:gd name="T42" fmla="*/ 287 w 385"/>
                <a:gd name="T43" fmla="*/ 536 h 554"/>
                <a:gd name="T44" fmla="*/ 314 w 385"/>
                <a:gd name="T45" fmla="*/ 532 h 554"/>
                <a:gd name="T46" fmla="*/ 341 w 385"/>
                <a:gd name="T47" fmla="*/ 526 h 554"/>
                <a:gd name="T48" fmla="*/ 366 w 385"/>
                <a:gd name="T49" fmla="*/ 520 h 554"/>
                <a:gd name="T50" fmla="*/ 385 w 385"/>
                <a:gd name="T51" fmla="*/ 511 h 554"/>
                <a:gd name="T52" fmla="*/ 383 w 385"/>
                <a:gd name="T53" fmla="*/ 491 h 554"/>
                <a:gd name="T54" fmla="*/ 375 w 385"/>
                <a:gd name="T55" fmla="*/ 463 h 554"/>
                <a:gd name="T56" fmla="*/ 362 w 385"/>
                <a:gd name="T57" fmla="*/ 428 h 554"/>
                <a:gd name="T58" fmla="*/ 347 w 385"/>
                <a:gd name="T59" fmla="*/ 395 h 554"/>
                <a:gd name="T60" fmla="*/ 333 w 385"/>
                <a:gd name="T61" fmla="*/ 365 h 554"/>
                <a:gd name="T62" fmla="*/ 314 w 385"/>
                <a:gd name="T63" fmla="*/ 326 h 554"/>
                <a:gd name="T64" fmla="*/ 291 w 385"/>
                <a:gd name="T65" fmla="*/ 287 h 554"/>
                <a:gd name="T66" fmla="*/ 268 w 385"/>
                <a:gd name="T67" fmla="*/ 249 h 554"/>
                <a:gd name="T68" fmla="*/ 243 w 385"/>
                <a:gd name="T69" fmla="*/ 212 h 554"/>
                <a:gd name="T70" fmla="*/ 218 w 385"/>
                <a:gd name="T71" fmla="*/ 175 h 554"/>
                <a:gd name="T72" fmla="*/ 197 w 385"/>
                <a:gd name="T73" fmla="*/ 149 h 554"/>
                <a:gd name="T74" fmla="*/ 176 w 385"/>
                <a:gd name="T75" fmla="*/ 127 h 554"/>
                <a:gd name="T76" fmla="*/ 155 w 385"/>
                <a:gd name="T77" fmla="*/ 106 h 554"/>
                <a:gd name="T78" fmla="*/ 134 w 385"/>
                <a:gd name="T79" fmla="*/ 86 h 554"/>
                <a:gd name="T80" fmla="*/ 113 w 385"/>
                <a:gd name="T81" fmla="*/ 70 h 554"/>
                <a:gd name="T82" fmla="*/ 96 w 385"/>
                <a:gd name="T83" fmla="*/ 59 h 554"/>
                <a:gd name="T84" fmla="*/ 84 w 385"/>
                <a:gd name="T85" fmla="*/ 53 h 554"/>
                <a:gd name="T86" fmla="*/ 69 w 385"/>
                <a:gd name="T87" fmla="*/ 49 h 554"/>
                <a:gd name="T88" fmla="*/ 57 w 385"/>
                <a:gd name="T89" fmla="*/ 47 h 554"/>
                <a:gd name="T90" fmla="*/ 46 w 385"/>
                <a:gd name="T91" fmla="*/ 43 h 554"/>
                <a:gd name="T92" fmla="*/ 36 w 385"/>
                <a:gd name="T93" fmla="*/ 39 h 554"/>
                <a:gd name="T94" fmla="*/ 23 w 385"/>
                <a:gd name="T95" fmla="*/ 25 h 554"/>
                <a:gd name="T96" fmla="*/ 8 w 385"/>
                <a:gd name="T97" fmla="*/ 10 h 5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85" h="554">
                  <a:moveTo>
                    <a:pt x="0" y="0"/>
                  </a:moveTo>
                  <a:lnTo>
                    <a:pt x="0" y="27"/>
                  </a:lnTo>
                  <a:lnTo>
                    <a:pt x="0" y="53"/>
                  </a:lnTo>
                  <a:lnTo>
                    <a:pt x="0" y="82"/>
                  </a:lnTo>
                  <a:lnTo>
                    <a:pt x="2" y="108"/>
                  </a:lnTo>
                  <a:lnTo>
                    <a:pt x="2" y="137"/>
                  </a:lnTo>
                  <a:lnTo>
                    <a:pt x="4" y="163"/>
                  </a:lnTo>
                  <a:lnTo>
                    <a:pt x="8" y="192"/>
                  </a:lnTo>
                  <a:lnTo>
                    <a:pt x="11" y="218"/>
                  </a:lnTo>
                  <a:lnTo>
                    <a:pt x="13" y="239"/>
                  </a:lnTo>
                  <a:lnTo>
                    <a:pt x="17" y="261"/>
                  </a:lnTo>
                  <a:lnTo>
                    <a:pt x="19" y="281"/>
                  </a:lnTo>
                  <a:lnTo>
                    <a:pt x="23" y="302"/>
                  </a:lnTo>
                  <a:lnTo>
                    <a:pt x="27" y="322"/>
                  </a:lnTo>
                  <a:lnTo>
                    <a:pt x="29" y="342"/>
                  </a:lnTo>
                  <a:lnTo>
                    <a:pt x="34" y="363"/>
                  </a:lnTo>
                  <a:lnTo>
                    <a:pt x="38" y="383"/>
                  </a:lnTo>
                  <a:lnTo>
                    <a:pt x="42" y="404"/>
                  </a:lnTo>
                  <a:lnTo>
                    <a:pt x="46" y="424"/>
                  </a:lnTo>
                  <a:lnTo>
                    <a:pt x="50" y="444"/>
                  </a:lnTo>
                  <a:lnTo>
                    <a:pt x="54" y="465"/>
                  </a:lnTo>
                  <a:lnTo>
                    <a:pt x="61" y="485"/>
                  </a:lnTo>
                  <a:lnTo>
                    <a:pt x="65" y="507"/>
                  </a:lnTo>
                  <a:lnTo>
                    <a:pt x="69" y="528"/>
                  </a:lnTo>
                  <a:lnTo>
                    <a:pt x="75" y="548"/>
                  </a:lnTo>
                  <a:lnTo>
                    <a:pt x="80" y="548"/>
                  </a:lnTo>
                  <a:lnTo>
                    <a:pt x="86" y="550"/>
                  </a:lnTo>
                  <a:lnTo>
                    <a:pt x="90" y="550"/>
                  </a:lnTo>
                  <a:lnTo>
                    <a:pt x="96" y="550"/>
                  </a:lnTo>
                  <a:lnTo>
                    <a:pt x="101" y="550"/>
                  </a:lnTo>
                  <a:lnTo>
                    <a:pt x="107" y="552"/>
                  </a:lnTo>
                  <a:lnTo>
                    <a:pt x="113" y="552"/>
                  </a:lnTo>
                  <a:lnTo>
                    <a:pt x="117" y="552"/>
                  </a:lnTo>
                  <a:lnTo>
                    <a:pt x="124" y="552"/>
                  </a:lnTo>
                  <a:lnTo>
                    <a:pt x="128" y="552"/>
                  </a:lnTo>
                  <a:lnTo>
                    <a:pt x="134" y="554"/>
                  </a:lnTo>
                  <a:lnTo>
                    <a:pt x="138" y="554"/>
                  </a:lnTo>
                  <a:lnTo>
                    <a:pt x="144" y="554"/>
                  </a:lnTo>
                  <a:lnTo>
                    <a:pt x="149" y="554"/>
                  </a:lnTo>
                  <a:lnTo>
                    <a:pt x="155" y="554"/>
                  </a:lnTo>
                  <a:lnTo>
                    <a:pt x="159" y="554"/>
                  </a:lnTo>
                  <a:lnTo>
                    <a:pt x="165" y="554"/>
                  </a:lnTo>
                  <a:lnTo>
                    <a:pt x="170" y="554"/>
                  </a:lnTo>
                  <a:lnTo>
                    <a:pt x="176" y="554"/>
                  </a:lnTo>
                  <a:lnTo>
                    <a:pt x="180" y="554"/>
                  </a:lnTo>
                  <a:lnTo>
                    <a:pt x="186" y="554"/>
                  </a:lnTo>
                  <a:lnTo>
                    <a:pt x="190" y="554"/>
                  </a:lnTo>
                  <a:lnTo>
                    <a:pt x="197" y="554"/>
                  </a:lnTo>
                  <a:lnTo>
                    <a:pt x="203" y="554"/>
                  </a:lnTo>
                  <a:lnTo>
                    <a:pt x="207" y="554"/>
                  </a:lnTo>
                  <a:lnTo>
                    <a:pt x="213" y="554"/>
                  </a:lnTo>
                  <a:lnTo>
                    <a:pt x="218" y="554"/>
                  </a:lnTo>
                  <a:lnTo>
                    <a:pt x="224" y="552"/>
                  </a:lnTo>
                  <a:lnTo>
                    <a:pt x="228" y="552"/>
                  </a:lnTo>
                  <a:lnTo>
                    <a:pt x="234" y="552"/>
                  </a:lnTo>
                  <a:lnTo>
                    <a:pt x="241" y="550"/>
                  </a:lnTo>
                  <a:lnTo>
                    <a:pt x="245" y="550"/>
                  </a:lnTo>
                  <a:lnTo>
                    <a:pt x="245" y="548"/>
                  </a:lnTo>
                  <a:lnTo>
                    <a:pt x="245" y="544"/>
                  </a:lnTo>
                  <a:lnTo>
                    <a:pt x="245" y="542"/>
                  </a:lnTo>
                  <a:lnTo>
                    <a:pt x="245" y="540"/>
                  </a:lnTo>
                  <a:lnTo>
                    <a:pt x="253" y="540"/>
                  </a:lnTo>
                  <a:lnTo>
                    <a:pt x="262" y="538"/>
                  </a:lnTo>
                  <a:lnTo>
                    <a:pt x="270" y="538"/>
                  </a:lnTo>
                  <a:lnTo>
                    <a:pt x="278" y="536"/>
                  </a:lnTo>
                  <a:lnTo>
                    <a:pt x="287" y="536"/>
                  </a:lnTo>
                  <a:lnTo>
                    <a:pt x="295" y="534"/>
                  </a:lnTo>
                  <a:lnTo>
                    <a:pt x="306" y="534"/>
                  </a:lnTo>
                  <a:lnTo>
                    <a:pt x="314" y="532"/>
                  </a:lnTo>
                  <a:lnTo>
                    <a:pt x="324" y="530"/>
                  </a:lnTo>
                  <a:lnTo>
                    <a:pt x="333" y="528"/>
                  </a:lnTo>
                  <a:lnTo>
                    <a:pt x="341" y="526"/>
                  </a:lnTo>
                  <a:lnTo>
                    <a:pt x="349" y="524"/>
                  </a:lnTo>
                  <a:lnTo>
                    <a:pt x="358" y="522"/>
                  </a:lnTo>
                  <a:lnTo>
                    <a:pt x="366" y="520"/>
                  </a:lnTo>
                  <a:lnTo>
                    <a:pt x="375" y="518"/>
                  </a:lnTo>
                  <a:lnTo>
                    <a:pt x="383" y="514"/>
                  </a:lnTo>
                  <a:lnTo>
                    <a:pt x="385" y="511"/>
                  </a:lnTo>
                  <a:lnTo>
                    <a:pt x="385" y="505"/>
                  </a:lnTo>
                  <a:lnTo>
                    <a:pt x="383" y="499"/>
                  </a:lnTo>
                  <a:lnTo>
                    <a:pt x="383" y="491"/>
                  </a:lnTo>
                  <a:lnTo>
                    <a:pt x="381" y="481"/>
                  </a:lnTo>
                  <a:lnTo>
                    <a:pt x="377" y="473"/>
                  </a:lnTo>
                  <a:lnTo>
                    <a:pt x="375" y="463"/>
                  </a:lnTo>
                  <a:lnTo>
                    <a:pt x="370" y="450"/>
                  </a:lnTo>
                  <a:lnTo>
                    <a:pt x="366" y="440"/>
                  </a:lnTo>
                  <a:lnTo>
                    <a:pt x="362" y="428"/>
                  </a:lnTo>
                  <a:lnTo>
                    <a:pt x="358" y="418"/>
                  </a:lnTo>
                  <a:lnTo>
                    <a:pt x="352" y="406"/>
                  </a:lnTo>
                  <a:lnTo>
                    <a:pt x="347" y="395"/>
                  </a:lnTo>
                  <a:lnTo>
                    <a:pt x="343" y="385"/>
                  </a:lnTo>
                  <a:lnTo>
                    <a:pt x="339" y="375"/>
                  </a:lnTo>
                  <a:lnTo>
                    <a:pt x="333" y="365"/>
                  </a:lnTo>
                  <a:lnTo>
                    <a:pt x="326" y="353"/>
                  </a:lnTo>
                  <a:lnTo>
                    <a:pt x="320" y="338"/>
                  </a:lnTo>
                  <a:lnTo>
                    <a:pt x="314" y="326"/>
                  </a:lnTo>
                  <a:lnTo>
                    <a:pt x="306" y="314"/>
                  </a:lnTo>
                  <a:lnTo>
                    <a:pt x="299" y="300"/>
                  </a:lnTo>
                  <a:lnTo>
                    <a:pt x="291" y="287"/>
                  </a:lnTo>
                  <a:lnTo>
                    <a:pt x="285" y="275"/>
                  </a:lnTo>
                  <a:lnTo>
                    <a:pt x="276" y="261"/>
                  </a:lnTo>
                  <a:lnTo>
                    <a:pt x="268" y="249"/>
                  </a:lnTo>
                  <a:lnTo>
                    <a:pt x="260" y="237"/>
                  </a:lnTo>
                  <a:lnTo>
                    <a:pt x="251" y="224"/>
                  </a:lnTo>
                  <a:lnTo>
                    <a:pt x="243" y="212"/>
                  </a:lnTo>
                  <a:lnTo>
                    <a:pt x="234" y="200"/>
                  </a:lnTo>
                  <a:lnTo>
                    <a:pt x="226" y="188"/>
                  </a:lnTo>
                  <a:lnTo>
                    <a:pt x="218" y="175"/>
                  </a:lnTo>
                  <a:lnTo>
                    <a:pt x="209" y="163"/>
                  </a:lnTo>
                  <a:lnTo>
                    <a:pt x="203" y="155"/>
                  </a:lnTo>
                  <a:lnTo>
                    <a:pt x="197" y="149"/>
                  </a:lnTo>
                  <a:lnTo>
                    <a:pt x="190" y="141"/>
                  </a:lnTo>
                  <a:lnTo>
                    <a:pt x="184" y="133"/>
                  </a:lnTo>
                  <a:lnTo>
                    <a:pt x="176" y="127"/>
                  </a:lnTo>
                  <a:lnTo>
                    <a:pt x="170" y="118"/>
                  </a:lnTo>
                  <a:lnTo>
                    <a:pt x="163" y="112"/>
                  </a:lnTo>
                  <a:lnTo>
                    <a:pt x="155" y="106"/>
                  </a:lnTo>
                  <a:lnTo>
                    <a:pt x="149" y="98"/>
                  </a:lnTo>
                  <a:lnTo>
                    <a:pt x="140" y="92"/>
                  </a:lnTo>
                  <a:lnTo>
                    <a:pt x="134" y="86"/>
                  </a:lnTo>
                  <a:lnTo>
                    <a:pt x="128" y="82"/>
                  </a:lnTo>
                  <a:lnTo>
                    <a:pt x="121" y="76"/>
                  </a:lnTo>
                  <a:lnTo>
                    <a:pt x="113" y="70"/>
                  </a:lnTo>
                  <a:lnTo>
                    <a:pt x="107" y="65"/>
                  </a:lnTo>
                  <a:lnTo>
                    <a:pt x="101" y="61"/>
                  </a:lnTo>
                  <a:lnTo>
                    <a:pt x="96" y="59"/>
                  </a:lnTo>
                  <a:lnTo>
                    <a:pt x="92" y="57"/>
                  </a:lnTo>
                  <a:lnTo>
                    <a:pt x="88" y="55"/>
                  </a:lnTo>
                  <a:lnTo>
                    <a:pt x="84" y="53"/>
                  </a:lnTo>
                  <a:lnTo>
                    <a:pt x="77" y="53"/>
                  </a:lnTo>
                  <a:lnTo>
                    <a:pt x="73" y="51"/>
                  </a:lnTo>
                  <a:lnTo>
                    <a:pt x="69" y="49"/>
                  </a:lnTo>
                  <a:lnTo>
                    <a:pt x="65" y="49"/>
                  </a:lnTo>
                  <a:lnTo>
                    <a:pt x="61" y="47"/>
                  </a:lnTo>
                  <a:lnTo>
                    <a:pt x="57" y="47"/>
                  </a:lnTo>
                  <a:lnTo>
                    <a:pt x="52" y="45"/>
                  </a:lnTo>
                  <a:lnTo>
                    <a:pt x="48" y="45"/>
                  </a:lnTo>
                  <a:lnTo>
                    <a:pt x="46" y="43"/>
                  </a:lnTo>
                  <a:lnTo>
                    <a:pt x="42" y="43"/>
                  </a:lnTo>
                  <a:lnTo>
                    <a:pt x="40" y="41"/>
                  </a:lnTo>
                  <a:lnTo>
                    <a:pt x="36" y="39"/>
                  </a:lnTo>
                  <a:lnTo>
                    <a:pt x="31" y="35"/>
                  </a:lnTo>
                  <a:lnTo>
                    <a:pt x="27" y="31"/>
                  </a:lnTo>
                  <a:lnTo>
                    <a:pt x="23" y="25"/>
                  </a:lnTo>
                  <a:lnTo>
                    <a:pt x="19" y="21"/>
                  </a:lnTo>
                  <a:lnTo>
                    <a:pt x="13" y="15"/>
                  </a:lnTo>
                  <a:lnTo>
                    <a:pt x="8" y="10"/>
                  </a:lnTo>
                  <a:lnTo>
                    <a:pt x="4" y="4"/>
                  </a:lnTo>
                  <a:lnTo>
                    <a:pt x="0" y="0"/>
                  </a:ln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6" name="Freeform 126"/>
            <p:cNvSpPr>
              <a:spLocks/>
            </p:cNvSpPr>
            <p:nvPr/>
          </p:nvSpPr>
          <p:spPr bwMode="auto">
            <a:xfrm>
              <a:off x="2537" y="2441"/>
              <a:ext cx="19" cy="218"/>
            </a:xfrm>
            <a:custGeom>
              <a:avLst/>
              <a:gdLst>
                <a:gd name="T0" fmla="*/ 19 w 19"/>
                <a:gd name="T1" fmla="*/ 218 h 218"/>
                <a:gd name="T2" fmla="*/ 17 w 19"/>
                <a:gd name="T3" fmla="*/ 204 h 218"/>
                <a:gd name="T4" fmla="*/ 17 w 19"/>
                <a:gd name="T5" fmla="*/ 192 h 218"/>
                <a:gd name="T6" fmla="*/ 15 w 19"/>
                <a:gd name="T7" fmla="*/ 177 h 218"/>
                <a:gd name="T8" fmla="*/ 15 w 19"/>
                <a:gd name="T9" fmla="*/ 163 h 218"/>
                <a:gd name="T10" fmla="*/ 12 w 19"/>
                <a:gd name="T11" fmla="*/ 151 h 218"/>
                <a:gd name="T12" fmla="*/ 12 w 19"/>
                <a:gd name="T13" fmla="*/ 137 h 218"/>
                <a:gd name="T14" fmla="*/ 10 w 19"/>
                <a:gd name="T15" fmla="*/ 122 h 218"/>
                <a:gd name="T16" fmla="*/ 10 w 19"/>
                <a:gd name="T17" fmla="*/ 108 h 218"/>
                <a:gd name="T18" fmla="*/ 10 w 19"/>
                <a:gd name="T19" fmla="*/ 96 h 218"/>
                <a:gd name="T20" fmla="*/ 10 w 19"/>
                <a:gd name="T21" fmla="*/ 82 h 218"/>
                <a:gd name="T22" fmla="*/ 8 w 19"/>
                <a:gd name="T23" fmla="*/ 68 h 218"/>
                <a:gd name="T24" fmla="*/ 8 w 19"/>
                <a:gd name="T25" fmla="*/ 53 h 218"/>
                <a:gd name="T26" fmla="*/ 8 w 19"/>
                <a:gd name="T27" fmla="*/ 41 h 218"/>
                <a:gd name="T28" fmla="*/ 8 w 19"/>
                <a:gd name="T29" fmla="*/ 27 h 218"/>
                <a:gd name="T30" fmla="*/ 8 w 19"/>
                <a:gd name="T31" fmla="*/ 13 h 218"/>
                <a:gd name="T32" fmla="*/ 8 w 19"/>
                <a:gd name="T33" fmla="*/ 0 h 218"/>
                <a:gd name="T34" fmla="*/ 0 w 19"/>
                <a:gd name="T35" fmla="*/ 6 h 218"/>
                <a:gd name="T36" fmla="*/ 0 w 19"/>
                <a:gd name="T37" fmla="*/ 21 h 218"/>
                <a:gd name="T38" fmla="*/ 0 w 19"/>
                <a:gd name="T39" fmla="*/ 33 h 218"/>
                <a:gd name="T40" fmla="*/ 0 w 19"/>
                <a:gd name="T41" fmla="*/ 47 h 218"/>
                <a:gd name="T42" fmla="*/ 0 w 19"/>
                <a:gd name="T43" fmla="*/ 61 h 218"/>
                <a:gd name="T44" fmla="*/ 0 w 19"/>
                <a:gd name="T45" fmla="*/ 76 h 218"/>
                <a:gd name="T46" fmla="*/ 0 w 19"/>
                <a:gd name="T47" fmla="*/ 88 h 218"/>
                <a:gd name="T48" fmla="*/ 0 w 19"/>
                <a:gd name="T49" fmla="*/ 102 h 218"/>
                <a:gd name="T50" fmla="*/ 2 w 19"/>
                <a:gd name="T51" fmla="*/ 116 h 218"/>
                <a:gd name="T52" fmla="*/ 2 w 19"/>
                <a:gd name="T53" fmla="*/ 131 h 218"/>
                <a:gd name="T54" fmla="*/ 2 w 19"/>
                <a:gd name="T55" fmla="*/ 143 h 218"/>
                <a:gd name="T56" fmla="*/ 4 w 19"/>
                <a:gd name="T57" fmla="*/ 157 h 218"/>
                <a:gd name="T58" fmla="*/ 4 w 19"/>
                <a:gd name="T59" fmla="*/ 171 h 218"/>
                <a:gd name="T60" fmla="*/ 6 w 19"/>
                <a:gd name="T61" fmla="*/ 186 h 218"/>
                <a:gd name="T62" fmla="*/ 8 w 19"/>
                <a:gd name="T63" fmla="*/ 198 h 218"/>
                <a:gd name="T64" fmla="*/ 8 w 19"/>
                <a:gd name="T65" fmla="*/ 212 h 218"/>
                <a:gd name="T66" fmla="*/ 10 w 19"/>
                <a:gd name="T67" fmla="*/ 218 h 2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 h="218">
                  <a:moveTo>
                    <a:pt x="19" y="218"/>
                  </a:moveTo>
                  <a:lnTo>
                    <a:pt x="19" y="218"/>
                  </a:lnTo>
                  <a:lnTo>
                    <a:pt x="19" y="212"/>
                  </a:lnTo>
                  <a:lnTo>
                    <a:pt x="17" y="204"/>
                  </a:lnTo>
                  <a:lnTo>
                    <a:pt x="17" y="198"/>
                  </a:lnTo>
                  <a:lnTo>
                    <a:pt x="17" y="192"/>
                  </a:lnTo>
                  <a:lnTo>
                    <a:pt x="15" y="184"/>
                  </a:lnTo>
                  <a:lnTo>
                    <a:pt x="15" y="177"/>
                  </a:lnTo>
                  <a:lnTo>
                    <a:pt x="15" y="171"/>
                  </a:lnTo>
                  <a:lnTo>
                    <a:pt x="15" y="163"/>
                  </a:lnTo>
                  <a:lnTo>
                    <a:pt x="12" y="157"/>
                  </a:lnTo>
                  <a:lnTo>
                    <a:pt x="12" y="151"/>
                  </a:lnTo>
                  <a:lnTo>
                    <a:pt x="12" y="143"/>
                  </a:lnTo>
                  <a:lnTo>
                    <a:pt x="12" y="137"/>
                  </a:lnTo>
                  <a:lnTo>
                    <a:pt x="10" y="129"/>
                  </a:lnTo>
                  <a:lnTo>
                    <a:pt x="10" y="122"/>
                  </a:lnTo>
                  <a:lnTo>
                    <a:pt x="10" y="116"/>
                  </a:lnTo>
                  <a:lnTo>
                    <a:pt x="10" y="108"/>
                  </a:lnTo>
                  <a:lnTo>
                    <a:pt x="10" y="102"/>
                  </a:lnTo>
                  <a:lnTo>
                    <a:pt x="10" y="96"/>
                  </a:lnTo>
                  <a:lnTo>
                    <a:pt x="10" y="88"/>
                  </a:lnTo>
                  <a:lnTo>
                    <a:pt x="10" y="82"/>
                  </a:lnTo>
                  <a:lnTo>
                    <a:pt x="8" y="74"/>
                  </a:lnTo>
                  <a:lnTo>
                    <a:pt x="8" y="68"/>
                  </a:lnTo>
                  <a:lnTo>
                    <a:pt x="8" y="61"/>
                  </a:lnTo>
                  <a:lnTo>
                    <a:pt x="8" y="53"/>
                  </a:lnTo>
                  <a:lnTo>
                    <a:pt x="8" y="47"/>
                  </a:lnTo>
                  <a:lnTo>
                    <a:pt x="8" y="41"/>
                  </a:lnTo>
                  <a:lnTo>
                    <a:pt x="8" y="33"/>
                  </a:lnTo>
                  <a:lnTo>
                    <a:pt x="8" y="27"/>
                  </a:lnTo>
                  <a:lnTo>
                    <a:pt x="8" y="21"/>
                  </a:lnTo>
                  <a:lnTo>
                    <a:pt x="8" y="13"/>
                  </a:lnTo>
                  <a:lnTo>
                    <a:pt x="8" y="6"/>
                  </a:lnTo>
                  <a:lnTo>
                    <a:pt x="8" y="0"/>
                  </a:lnTo>
                  <a:lnTo>
                    <a:pt x="0" y="0"/>
                  </a:lnTo>
                  <a:lnTo>
                    <a:pt x="0" y="6"/>
                  </a:lnTo>
                  <a:lnTo>
                    <a:pt x="0" y="13"/>
                  </a:lnTo>
                  <a:lnTo>
                    <a:pt x="0" y="21"/>
                  </a:lnTo>
                  <a:lnTo>
                    <a:pt x="0" y="27"/>
                  </a:lnTo>
                  <a:lnTo>
                    <a:pt x="0" y="33"/>
                  </a:lnTo>
                  <a:lnTo>
                    <a:pt x="0" y="41"/>
                  </a:lnTo>
                  <a:lnTo>
                    <a:pt x="0" y="47"/>
                  </a:lnTo>
                  <a:lnTo>
                    <a:pt x="0" y="53"/>
                  </a:lnTo>
                  <a:lnTo>
                    <a:pt x="0" y="61"/>
                  </a:lnTo>
                  <a:lnTo>
                    <a:pt x="0" y="68"/>
                  </a:lnTo>
                  <a:lnTo>
                    <a:pt x="0" y="76"/>
                  </a:lnTo>
                  <a:lnTo>
                    <a:pt x="0" y="82"/>
                  </a:lnTo>
                  <a:lnTo>
                    <a:pt x="0" y="88"/>
                  </a:lnTo>
                  <a:lnTo>
                    <a:pt x="0" y="96"/>
                  </a:lnTo>
                  <a:lnTo>
                    <a:pt x="0" y="102"/>
                  </a:lnTo>
                  <a:lnTo>
                    <a:pt x="2" y="108"/>
                  </a:lnTo>
                  <a:lnTo>
                    <a:pt x="2" y="116"/>
                  </a:lnTo>
                  <a:lnTo>
                    <a:pt x="2" y="122"/>
                  </a:lnTo>
                  <a:lnTo>
                    <a:pt x="2" y="131"/>
                  </a:lnTo>
                  <a:lnTo>
                    <a:pt x="2" y="137"/>
                  </a:lnTo>
                  <a:lnTo>
                    <a:pt x="2" y="143"/>
                  </a:lnTo>
                  <a:lnTo>
                    <a:pt x="4" y="151"/>
                  </a:lnTo>
                  <a:lnTo>
                    <a:pt x="4" y="157"/>
                  </a:lnTo>
                  <a:lnTo>
                    <a:pt x="4" y="165"/>
                  </a:lnTo>
                  <a:lnTo>
                    <a:pt x="4" y="171"/>
                  </a:lnTo>
                  <a:lnTo>
                    <a:pt x="6" y="177"/>
                  </a:lnTo>
                  <a:lnTo>
                    <a:pt x="6" y="186"/>
                  </a:lnTo>
                  <a:lnTo>
                    <a:pt x="6" y="192"/>
                  </a:lnTo>
                  <a:lnTo>
                    <a:pt x="8" y="198"/>
                  </a:lnTo>
                  <a:lnTo>
                    <a:pt x="8" y="206"/>
                  </a:lnTo>
                  <a:lnTo>
                    <a:pt x="8" y="212"/>
                  </a:lnTo>
                  <a:lnTo>
                    <a:pt x="10" y="218"/>
                  </a:lnTo>
                  <a:lnTo>
                    <a:pt x="19" y="21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7" name="Freeform 127"/>
            <p:cNvSpPr>
              <a:spLocks/>
            </p:cNvSpPr>
            <p:nvPr/>
          </p:nvSpPr>
          <p:spPr bwMode="auto">
            <a:xfrm>
              <a:off x="2547" y="2659"/>
              <a:ext cx="74" cy="334"/>
            </a:xfrm>
            <a:custGeom>
              <a:avLst/>
              <a:gdLst>
                <a:gd name="T0" fmla="*/ 74 w 74"/>
                <a:gd name="T1" fmla="*/ 328 h 334"/>
                <a:gd name="T2" fmla="*/ 69 w 74"/>
                <a:gd name="T3" fmla="*/ 308 h 334"/>
                <a:gd name="T4" fmla="*/ 63 w 74"/>
                <a:gd name="T5" fmla="*/ 287 h 334"/>
                <a:gd name="T6" fmla="*/ 59 w 74"/>
                <a:gd name="T7" fmla="*/ 267 h 334"/>
                <a:gd name="T8" fmla="*/ 55 w 74"/>
                <a:gd name="T9" fmla="*/ 247 h 334"/>
                <a:gd name="T10" fmla="*/ 48 w 74"/>
                <a:gd name="T11" fmla="*/ 226 h 334"/>
                <a:gd name="T12" fmla="*/ 44 w 74"/>
                <a:gd name="T13" fmla="*/ 206 h 334"/>
                <a:gd name="T14" fmla="*/ 40 w 74"/>
                <a:gd name="T15" fmla="*/ 186 h 334"/>
                <a:gd name="T16" fmla="*/ 36 w 74"/>
                <a:gd name="T17" fmla="*/ 165 h 334"/>
                <a:gd name="T18" fmla="*/ 32 w 74"/>
                <a:gd name="T19" fmla="*/ 145 h 334"/>
                <a:gd name="T20" fmla="*/ 30 w 74"/>
                <a:gd name="T21" fmla="*/ 124 h 334"/>
                <a:gd name="T22" fmla="*/ 25 w 74"/>
                <a:gd name="T23" fmla="*/ 102 h 334"/>
                <a:gd name="T24" fmla="*/ 21 w 74"/>
                <a:gd name="T25" fmla="*/ 82 h 334"/>
                <a:gd name="T26" fmla="*/ 19 w 74"/>
                <a:gd name="T27" fmla="*/ 61 h 334"/>
                <a:gd name="T28" fmla="*/ 15 w 74"/>
                <a:gd name="T29" fmla="*/ 41 h 334"/>
                <a:gd name="T30" fmla="*/ 13 w 74"/>
                <a:gd name="T31" fmla="*/ 21 h 334"/>
                <a:gd name="T32" fmla="*/ 9 w 74"/>
                <a:gd name="T33" fmla="*/ 0 h 334"/>
                <a:gd name="T34" fmla="*/ 2 w 74"/>
                <a:gd name="T35" fmla="*/ 12 h 334"/>
                <a:gd name="T36" fmla="*/ 5 w 74"/>
                <a:gd name="T37" fmla="*/ 33 h 334"/>
                <a:gd name="T38" fmla="*/ 7 w 74"/>
                <a:gd name="T39" fmla="*/ 53 h 334"/>
                <a:gd name="T40" fmla="*/ 11 w 74"/>
                <a:gd name="T41" fmla="*/ 74 h 334"/>
                <a:gd name="T42" fmla="*/ 15 w 74"/>
                <a:gd name="T43" fmla="*/ 94 h 334"/>
                <a:gd name="T44" fmla="*/ 17 w 74"/>
                <a:gd name="T45" fmla="*/ 114 h 334"/>
                <a:gd name="T46" fmla="*/ 21 w 74"/>
                <a:gd name="T47" fmla="*/ 135 h 334"/>
                <a:gd name="T48" fmla="*/ 25 w 74"/>
                <a:gd name="T49" fmla="*/ 155 h 334"/>
                <a:gd name="T50" fmla="*/ 30 w 74"/>
                <a:gd name="T51" fmla="*/ 175 h 334"/>
                <a:gd name="T52" fmla="*/ 34 w 74"/>
                <a:gd name="T53" fmla="*/ 198 h 334"/>
                <a:gd name="T54" fmla="*/ 38 w 74"/>
                <a:gd name="T55" fmla="*/ 218 h 334"/>
                <a:gd name="T56" fmla="*/ 42 w 74"/>
                <a:gd name="T57" fmla="*/ 238 h 334"/>
                <a:gd name="T58" fmla="*/ 46 w 74"/>
                <a:gd name="T59" fmla="*/ 259 h 334"/>
                <a:gd name="T60" fmla="*/ 53 w 74"/>
                <a:gd name="T61" fmla="*/ 279 h 334"/>
                <a:gd name="T62" fmla="*/ 57 w 74"/>
                <a:gd name="T63" fmla="*/ 300 h 334"/>
                <a:gd name="T64" fmla="*/ 61 w 74"/>
                <a:gd name="T65" fmla="*/ 320 h 334"/>
                <a:gd name="T66" fmla="*/ 69 w 74"/>
                <a:gd name="T67" fmla="*/ 334 h 3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4" h="334">
                  <a:moveTo>
                    <a:pt x="69" y="326"/>
                  </a:moveTo>
                  <a:lnTo>
                    <a:pt x="74" y="328"/>
                  </a:lnTo>
                  <a:lnTo>
                    <a:pt x="71" y="318"/>
                  </a:lnTo>
                  <a:lnTo>
                    <a:pt x="69" y="308"/>
                  </a:lnTo>
                  <a:lnTo>
                    <a:pt x="65" y="298"/>
                  </a:lnTo>
                  <a:lnTo>
                    <a:pt x="63" y="287"/>
                  </a:lnTo>
                  <a:lnTo>
                    <a:pt x="61" y="277"/>
                  </a:lnTo>
                  <a:lnTo>
                    <a:pt x="59" y="267"/>
                  </a:lnTo>
                  <a:lnTo>
                    <a:pt x="57" y="257"/>
                  </a:lnTo>
                  <a:lnTo>
                    <a:pt x="55" y="247"/>
                  </a:lnTo>
                  <a:lnTo>
                    <a:pt x="53" y="236"/>
                  </a:lnTo>
                  <a:lnTo>
                    <a:pt x="48" y="226"/>
                  </a:lnTo>
                  <a:lnTo>
                    <a:pt x="46" y="216"/>
                  </a:lnTo>
                  <a:lnTo>
                    <a:pt x="44" y="206"/>
                  </a:lnTo>
                  <a:lnTo>
                    <a:pt x="42" y="196"/>
                  </a:lnTo>
                  <a:lnTo>
                    <a:pt x="40" y="186"/>
                  </a:lnTo>
                  <a:lnTo>
                    <a:pt x="38" y="175"/>
                  </a:lnTo>
                  <a:lnTo>
                    <a:pt x="36" y="165"/>
                  </a:lnTo>
                  <a:lnTo>
                    <a:pt x="34" y="155"/>
                  </a:lnTo>
                  <a:lnTo>
                    <a:pt x="32" y="145"/>
                  </a:lnTo>
                  <a:lnTo>
                    <a:pt x="32" y="135"/>
                  </a:lnTo>
                  <a:lnTo>
                    <a:pt x="30" y="124"/>
                  </a:lnTo>
                  <a:lnTo>
                    <a:pt x="28" y="114"/>
                  </a:lnTo>
                  <a:lnTo>
                    <a:pt x="25" y="102"/>
                  </a:lnTo>
                  <a:lnTo>
                    <a:pt x="23" y="92"/>
                  </a:lnTo>
                  <a:lnTo>
                    <a:pt x="21" y="82"/>
                  </a:lnTo>
                  <a:lnTo>
                    <a:pt x="19" y="71"/>
                  </a:lnTo>
                  <a:lnTo>
                    <a:pt x="19" y="61"/>
                  </a:lnTo>
                  <a:lnTo>
                    <a:pt x="17" y="51"/>
                  </a:lnTo>
                  <a:lnTo>
                    <a:pt x="15" y="41"/>
                  </a:lnTo>
                  <a:lnTo>
                    <a:pt x="13" y="31"/>
                  </a:lnTo>
                  <a:lnTo>
                    <a:pt x="13" y="21"/>
                  </a:lnTo>
                  <a:lnTo>
                    <a:pt x="11" y="10"/>
                  </a:lnTo>
                  <a:lnTo>
                    <a:pt x="9" y="0"/>
                  </a:lnTo>
                  <a:lnTo>
                    <a:pt x="0" y="0"/>
                  </a:lnTo>
                  <a:lnTo>
                    <a:pt x="2" y="12"/>
                  </a:lnTo>
                  <a:lnTo>
                    <a:pt x="2" y="23"/>
                  </a:lnTo>
                  <a:lnTo>
                    <a:pt x="5" y="33"/>
                  </a:lnTo>
                  <a:lnTo>
                    <a:pt x="7" y="43"/>
                  </a:lnTo>
                  <a:lnTo>
                    <a:pt x="7" y="53"/>
                  </a:lnTo>
                  <a:lnTo>
                    <a:pt x="9" y="63"/>
                  </a:lnTo>
                  <a:lnTo>
                    <a:pt x="11" y="74"/>
                  </a:lnTo>
                  <a:lnTo>
                    <a:pt x="13" y="84"/>
                  </a:lnTo>
                  <a:lnTo>
                    <a:pt x="15" y="94"/>
                  </a:lnTo>
                  <a:lnTo>
                    <a:pt x="17" y="104"/>
                  </a:lnTo>
                  <a:lnTo>
                    <a:pt x="17" y="114"/>
                  </a:lnTo>
                  <a:lnTo>
                    <a:pt x="19" y="124"/>
                  </a:lnTo>
                  <a:lnTo>
                    <a:pt x="21" y="135"/>
                  </a:lnTo>
                  <a:lnTo>
                    <a:pt x="23" y="145"/>
                  </a:lnTo>
                  <a:lnTo>
                    <a:pt x="25" y="155"/>
                  </a:lnTo>
                  <a:lnTo>
                    <a:pt x="28" y="165"/>
                  </a:lnTo>
                  <a:lnTo>
                    <a:pt x="30" y="175"/>
                  </a:lnTo>
                  <a:lnTo>
                    <a:pt x="32" y="188"/>
                  </a:lnTo>
                  <a:lnTo>
                    <a:pt x="34" y="198"/>
                  </a:lnTo>
                  <a:lnTo>
                    <a:pt x="36" y="208"/>
                  </a:lnTo>
                  <a:lnTo>
                    <a:pt x="38" y="218"/>
                  </a:lnTo>
                  <a:lnTo>
                    <a:pt x="40" y="228"/>
                  </a:lnTo>
                  <a:lnTo>
                    <a:pt x="42" y="238"/>
                  </a:lnTo>
                  <a:lnTo>
                    <a:pt x="44" y="249"/>
                  </a:lnTo>
                  <a:lnTo>
                    <a:pt x="46" y="259"/>
                  </a:lnTo>
                  <a:lnTo>
                    <a:pt x="51" y="269"/>
                  </a:lnTo>
                  <a:lnTo>
                    <a:pt x="53" y="279"/>
                  </a:lnTo>
                  <a:lnTo>
                    <a:pt x="55" y="289"/>
                  </a:lnTo>
                  <a:lnTo>
                    <a:pt x="57" y="300"/>
                  </a:lnTo>
                  <a:lnTo>
                    <a:pt x="59" y="310"/>
                  </a:lnTo>
                  <a:lnTo>
                    <a:pt x="61" y="320"/>
                  </a:lnTo>
                  <a:lnTo>
                    <a:pt x="65" y="332"/>
                  </a:lnTo>
                  <a:lnTo>
                    <a:pt x="69" y="334"/>
                  </a:lnTo>
                  <a:lnTo>
                    <a:pt x="69" y="32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8" name="Freeform 128"/>
            <p:cNvSpPr>
              <a:spLocks/>
            </p:cNvSpPr>
            <p:nvPr/>
          </p:nvSpPr>
          <p:spPr bwMode="auto">
            <a:xfrm>
              <a:off x="2616" y="2985"/>
              <a:ext cx="174" cy="16"/>
            </a:xfrm>
            <a:custGeom>
              <a:avLst/>
              <a:gdLst>
                <a:gd name="T0" fmla="*/ 170 w 174"/>
                <a:gd name="T1" fmla="*/ 2 h 16"/>
                <a:gd name="T2" fmla="*/ 159 w 174"/>
                <a:gd name="T3" fmla="*/ 4 h 16"/>
                <a:gd name="T4" fmla="*/ 149 w 174"/>
                <a:gd name="T5" fmla="*/ 4 h 16"/>
                <a:gd name="T6" fmla="*/ 138 w 174"/>
                <a:gd name="T7" fmla="*/ 6 h 16"/>
                <a:gd name="T8" fmla="*/ 126 w 174"/>
                <a:gd name="T9" fmla="*/ 6 h 16"/>
                <a:gd name="T10" fmla="*/ 115 w 174"/>
                <a:gd name="T11" fmla="*/ 6 h 16"/>
                <a:gd name="T12" fmla="*/ 105 w 174"/>
                <a:gd name="T13" fmla="*/ 6 h 16"/>
                <a:gd name="T14" fmla="*/ 95 w 174"/>
                <a:gd name="T15" fmla="*/ 6 h 16"/>
                <a:gd name="T16" fmla="*/ 84 w 174"/>
                <a:gd name="T17" fmla="*/ 6 h 16"/>
                <a:gd name="T18" fmla="*/ 74 w 174"/>
                <a:gd name="T19" fmla="*/ 6 h 16"/>
                <a:gd name="T20" fmla="*/ 63 w 174"/>
                <a:gd name="T21" fmla="*/ 6 h 16"/>
                <a:gd name="T22" fmla="*/ 53 w 174"/>
                <a:gd name="T23" fmla="*/ 4 h 16"/>
                <a:gd name="T24" fmla="*/ 42 w 174"/>
                <a:gd name="T25" fmla="*/ 4 h 16"/>
                <a:gd name="T26" fmla="*/ 32 w 174"/>
                <a:gd name="T27" fmla="*/ 2 h 16"/>
                <a:gd name="T28" fmla="*/ 21 w 174"/>
                <a:gd name="T29" fmla="*/ 2 h 16"/>
                <a:gd name="T30" fmla="*/ 11 w 174"/>
                <a:gd name="T31" fmla="*/ 0 h 16"/>
                <a:gd name="T32" fmla="*/ 0 w 174"/>
                <a:gd name="T33" fmla="*/ 0 h 16"/>
                <a:gd name="T34" fmla="*/ 5 w 174"/>
                <a:gd name="T35" fmla="*/ 10 h 16"/>
                <a:gd name="T36" fmla="*/ 15 w 174"/>
                <a:gd name="T37" fmla="*/ 10 h 16"/>
                <a:gd name="T38" fmla="*/ 26 w 174"/>
                <a:gd name="T39" fmla="*/ 12 h 16"/>
                <a:gd name="T40" fmla="*/ 36 w 174"/>
                <a:gd name="T41" fmla="*/ 12 h 16"/>
                <a:gd name="T42" fmla="*/ 46 w 174"/>
                <a:gd name="T43" fmla="*/ 12 h 16"/>
                <a:gd name="T44" fmla="*/ 57 w 174"/>
                <a:gd name="T45" fmla="*/ 14 h 16"/>
                <a:gd name="T46" fmla="*/ 69 w 174"/>
                <a:gd name="T47" fmla="*/ 14 h 16"/>
                <a:gd name="T48" fmla="*/ 80 w 174"/>
                <a:gd name="T49" fmla="*/ 14 h 16"/>
                <a:gd name="T50" fmla="*/ 90 w 174"/>
                <a:gd name="T51" fmla="*/ 16 h 16"/>
                <a:gd name="T52" fmla="*/ 101 w 174"/>
                <a:gd name="T53" fmla="*/ 16 h 16"/>
                <a:gd name="T54" fmla="*/ 111 w 174"/>
                <a:gd name="T55" fmla="*/ 16 h 16"/>
                <a:gd name="T56" fmla="*/ 122 w 174"/>
                <a:gd name="T57" fmla="*/ 14 h 16"/>
                <a:gd name="T58" fmla="*/ 132 w 174"/>
                <a:gd name="T59" fmla="*/ 14 h 16"/>
                <a:gd name="T60" fmla="*/ 143 w 174"/>
                <a:gd name="T61" fmla="*/ 14 h 16"/>
                <a:gd name="T62" fmla="*/ 155 w 174"/>
                <a:gd name="T63" fmla="*/ 12 h 16"/>
                <a:gd name="T64" fmla="*/ 166 w 174"/>
                <a:gd name="T65" fmla="*/ 12 h 16"/>
                <a:gd name="T66" fmla="*/ 174 w 174"/>
                <a:gd name="T67" fmla="*/ 6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4" h="16">
                  <a:moveTo>
                    <a:pt x="166" y="6"/>
                  </a:moveTo>
                  <a:lnTo>
                    <a:pt x="170" y="2"/>
                  </a:lnTo>
                  <a:lnTo>
                    <a:pt x="164" y="2"/>
                  </a:lnTo>
                  <a:lnTo>
                    <a:pt x="159" y="4"/>
                  </a:lnTo>
                  <a:lnTo>
                    <a:pt x="153" y="4"/>
                  </a:lnTo>
                  <a:lnTo>
                    <a:pt x="149" y="4"/>
                  </a:lnTo>
                  <a:lnTo>
                    <a:pt x="143" y="4"/>
                  </a:lnTo>
                  <a:lnTo>
                    <a:pt x="138" y="6"/>
                  </a:lnTo>
                  <a:lnTo>
                    <a:pt x="132" y="6"/>
                  </a:lnTo>
                  <a:lnTo>
                    <a:pt x="126" y="6"/>
                  </a:lnTo>
                  <a:lnTo>
                    <a:pt x="122" y="6"/>
                  </a:lnTo>
                  <a:lnTo>
                    <a:pt x="115" y="6"/>
                  </a:lnTo>
                  <a:lnTo>
                    <a:pt x="111" y="6"/>
                  </a:lnTo>
                  <a:lnTo>
                    <a:pt x="105" y="6"/>
                  </a:lnTo>
                  <a:lnTo>
                    <a:pt x="101" y="6"/>
                  </a:lnTo>
                  <a:lnTo>
                    <a:pt x="95" y="6"/>
                  </a:lnTo>
                  <a:lnTo>
                    <a:pt x="90" y="6"/>
                  </a:lnTo>
                  <a:lnTo>
                    <a:pt x="84" y="6"/>
                  </a:lnTo>
                  <a:lnTo>
                    <a:pt x="80" y="6"/>
                  </a:lnTo>
                  <a:lnTo>
                    <a:pt x="74" y="6"/>
                  </a:lnTo>
                  <a:lnTo>
                    <a:pt x="69" y="6"/>
                  </a:lnTo>
                  <a:lnTo>
                    <a:pt x="63" y="6"/>
                  </a:lnTo>
                  <a:lnTo>
                    <a:pt x="59" y="4"/>
                  </a:lnTo>
                  <a:lnTo>
                    <a:pt x="53" y="4"/>
                  </a:lnTo>
                  <a:lnTo>
                    <a:pt x="49" y="4"/>
                  </a:lnTo>
                  <a:lnTo>
                    <a:pt x="42" y="4"/>
                  </a:lnTo>
                  <a:lnTo>
                    <a:pt x="38" y="4"/>
                  </a:lnTo>
                  <a:lnTo>
                    <a:pt x="32" y="2"/>
                  </a:lnTo>
                  <a:lnTo>
                    <a:pt x="28" y="2"/>
                  </a:lnTo>
                  <a:lnTo>
                    <a:pt x="21" y="2"/>
                  </a:lnTo>
                  <a:lnTo>
                    <a:pt x="17" y="2"/>
                  </a:lnTo>
                  <a:lnTo>
                    <a:pt x="11" y="0"/>
                  </a:lnTo>
                  <a:lnTo>
                    <a:pt x="7" y="0"/>
                  </a:lnTo>
                  <a:lnTo>
                    <a:pt x="0" y="0"/>
                  </a:lnTo>
                  <a:lnTo>
                    <a:pt x="0" y="8"/>
                  </a:lnTo>
                  <a:lnTo>
                    <a:pt x="5" y="10"/>
                  </a:lnTo>
                  <a:lnTo>
                    <a:pt x="11" y="10"/>
                  </a:lnTo>
                  <a:lnTo>
                    <a:pt x="15" y="10"/>
                  </a:lnTo>
                  <a:lnTo>
                    <a:pt x="21" y="10"/>
                  </a:lnTo>
                  <a:lnTo>
                    <a:pt x="26" y="12"/>
                  </a:lnTo>
                  <a:lnTo>
                    <a:pt x="32" y="12"/>
                  </a:lnTo>
                  <a:lnTo>
                    <a:pt x="36" y="12"/>
                  </a:lnTo>
                  <a:lnTo>
                    <a:pt x="42" y="12"/>
                  </a:lnTo>
                  <a:lnTo>
                    <a:pt x="46" y="12"/>
                  </a:lnTo>
                  <a:lnTo>
                    <a:pt x="53" y="14"/>
                  </a:lnTo>
                  <a:lnTo>
                    <a:pt x="57" y="14"/>
                  </a:lnTo>
                  <a:lnTo>
                    <a:pt x="63" y="14"/>
                  </a:lnTo>
                  <a:lnTo>
                    <a:pt x="69" y="14"/>
                  </a:lnTo>
                  <a:lnTo>
                    <a:pt x="74" y="14"/>
                  </a:lnTo>
                  <a:lnTo>
                    <a:pt x="80" y="14"/>
                  </a:lnTo>
                  <a:lnTo>
                    <a:pt x="84" y="14"/>
                  </a:lnTo>
                  <a:lnTo>
                    <a:pt x="90" y="16"/>
                  </a:lnTo>
                  <a:lnTo>
                    <a:pt x="95" y="16"/>
                  </a:lnTo>
                  <a:lnTo>
                    <a:pt x="101" y="16"/>
                  </a:lnTo>
                  <a:lnTo>
                    <a:pt x="105" y="16"/>
                  </a:lnTo>
                  <a:lnTo>
                    <a:pt x="111" y="16"/>
                  </a:lnTo>
                  <a:lnTo>
                    <a:pt x="115" y="14"/>
                  </a:lnTo>
                  <a:lnTo>
                    <a:pt x="122" y="14"/>
                  </a:lnTo>
                  <a:lnTo>
                    <a:pt x="128" y="14"/>
                  </a:lnTo>
                  <a:lnTo>
                    <a:pt x="132" y="14"/>
                  </a:lnTo>
                  <a:lnTo>
                    <a:pt x="138" y="14"/>
                  </a:lnTo>
                  <a:lnTo>
                    <a:pt x="143" y="14"/>
                  </a:lnTo>
                  <a:lnTo>
                    <a:pt x="149" y="12"/>
                  </a:lnTo>
                  <a:lnTo>
                    <a:pt x="155" y="12"/>
                  </a:lnTo>
                  <a:lnTo>
                    <a:pt x="159" y="12"/>
                  </a:lnTo>
                  <a:lnTo>
                    <a:pt x="166" y="12"/>
                  </a:lnTo>
                  <a:lnTo>
                    <a:pt x="172" y="10"/>
                  </a:lnTo>
                  <a:lnTo>
                    <a:pt x="174" y="6"/>
                  </a:lnTo>
                  <a:lnTo>
                    <a:pt x="166"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49" name="Freeform 129"/>
            <p:cNvSpPr>
              <a:spLocks/>
            </p:cNvSpPr>
            <p:nvPr/>
          </p:nvSpPr>
          <p:spPr bwMode="auto">
            <a:xfrm>
              <a:off x="2782" y="2977"/>
              <a:ext cx="8" cy="14"/>
            </a:xfrm>
            <a:custGeom>
              <a:avLst/>
              <a:gdLst>
                <a:gd name="T0" fmla="*/ 4 w 8"/>
                <a:gd name="T1" fmla="*/ 0 h 14"/>
                <a:gd name="T2" fmla="*/ 0 w 8"/>
                <a:gd name="T3" fmla="*/ 4 h 14"/>
                <a:gd name="T4" fmla="*/ 0 w 8"/>
                <a:gd name="T5" fmla="*/ 4 h 14"/>
                <a:gd name="T6" fmla="*/ 0 w 8"/>
                <a:gd name="T7" fmla="*/ 6 h 14"/>
                <a:gd name="T8" fmla="*/ 0 w 8"/>
                <a:gd name="T9" fmla="*/ 8 h 14"/>
                <a:gd name="T10" fmla="*/ 0 w 8"/>
                <a:gd name="T11" fmla="*/ 8 h 14"/>
                <a:gd name="T12" fmla="*/ 0 w 8"/>
                <a:gd name="T13" fmla="*/ 10 h 14"/>
                <a:gd name="T14" fmla="*/ 0 w 8"/>
                <a:gd name="T15" fmla="*/ 12 h 14"/>
                <a:gd name="T16" fmla="*/ 0 w 8"/>
                <a:gd name="T17" fmla="*/ 12 h 14"/>
                <a:gd name="T18" fmla="*/ 0 w 8"/>
                <a:gd name="T19" fmla="*/ 14 h 14"/>
                <a:gd name="T20" fmla="*/ 8 w 8"/>
                <a:gd name="T21" fmla="*/ 14 h 14"/>
                <a:gd name="T22" fmla="*/ 8 w 8"/>
                <a:gd name="T23" fmla="*/ 12 h 14"/>
                <a:gd name="T24" fmla="*/ 8 w 8"/>
                <a:gd name="T25" fmla="*/ 12 h 14"/>
                <a:gd name="T26" fmla="*/ 8 w 8"/>
                <a:gd name="T27" fmla="*/ 10 h 14"/>
                <a:gd name="T28" fmla="*/ 8 w 8"/>
                <a:gd name="T29" fmla="*/ 8 h 14"/>
                <a:gd name="T30" fmla="*/ 8 w 8"/>
                <a:gd name="T31" fmla="*/ 8 h 14"/>
                <a:gd name="T32" fmla="*/ 8 w 8"/>
                <a:gd name="T33" fmla="*/ 6 h 14"/>
                <a:gd name="T34" fmla="*/ 8 w 8"/>
                <a:gd name="T35" fmla="*/ 4 h 14"/>
                <a:gd name="T36" fmla="*/ 8 w 8"/>
                <a:gd name="T37" fmla="*/ 4 h 14"/>
                <a:gd name="T38" fmla="*/ 4 w 8"/>
                <a:gd name="T39" fmla="*/ 8 h 14"/>
                <a:gd name="T40" fmla="*/ 4 w 8"/>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14">
                  <a:moveTo>
                    <a:pt x="4" y="0"/>
                  </a:moveTo>
                  <a:lnTo>
                    <a:pt x="0" y="4"/>
                  </a:lnTo>
                  <a:lnTo>
                    <a:pt x="0" y="6"/>
                  </a:lnTo>
                  <a:lnTo>
                    <a:pt x="0" y="8"/>
                  </a:lnTo>
                  <a:lnTo>
                    <a:pt x="0" y="10"/>
                  </a:lnTo>
                  <a:lnTo>
                    <a:pt x="0" y="12"/>
                  </a:lnTo>
                  <a:lnTo>
                    <a:pt x="0" y="14"/>
                  </a:lnTo>
                  <a:lnTo>
                    <a:pt x="8" y="14"/>
                  </a:lnTo>
                  <a:lnTo>
                    <a:pt x="8" y="12"/>
                  </a:lnTo>
                  <a:lnTo>
                    <a:pt x="8" y="10"/>
                  </a:lnTo>
                  <a:lnTo>
                    <a:pt x="8" y="8"/>
                  </a:lnTo>
                  <a:lnTo>
                    <a:pt x="8" y="6"/>
                  </a:lnTo>
                  <a:lnTo>
                    <a:pt x="8" y="4"/>
                  </a:lnTo>
                  <a:lnTo>
                    <a:pt x="4" y="8"/>
                  </a:lnTo>
                  <a:lnTo>
                    <a:pt x="4"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0" name="Freeform 130"/>
            <p:cNvSpPr>
              <a:spLocks/>
            </p:cNvSpPr>
            <p:nvPr/>
          </p:nvSpPr>
          <p:spPr bwMode="auto">
            <a:xfrm>
              <a:off x="2786" y="2950"/>
              <a:ext cx="142" cy="35"/>
            </a:xfrm>
            <a:custGeom>
              <a:avLst/>
              <a:gdLst>
                <a:gd name="T0" fmla="*/ 134 w 142"/>
                <a:gd name="T1" fmla="*/ 2 h 35"/>
                <a:gd name="T2" fmla="*/ 136 w 142"/>
                <a:gd name="T3" fmla="*/ 0 h 35"/>
                <a:gd name="T4" fmla="*/ 130 w 142"/>
                <a:gd name="T5" fmla="*/ 5 h 35"/>
                <a:gd name="T6" fmla="*/ 121 w 142"/>
                <a:gd name="T7" fmla="*/ 7 h 35"/>
                <a:gd name="T8" fmla="*/ 113 w 142"/>
                <a:gd name="T9" fmla="*/ 9 h 35"/>
                <a:gd name="T10" fmla="*/ 104 w 142"/>
                <a:gd name="T11" fmla="*/ 11 h 35"/>
                <a:gd name="T12" fmla="*/ 96 w 142"/>
                <a:gd name="T13" fmla="*/ 13 h 35"/>
                <a:gd name="T14" fmla="*/ 86 w 142"/>
                <a:gd name="T15" fmla="*/ 15 h 35"/>
                <a:gd name="T16" fmla="*/ 77 w 142"/>
                <a:gd name="T17" fmla="*/ 17 h 35"/>
                <a:gd name="T18" fmla="*/ 69 w 142"/>
                <a:gd name="T19" fmla="*/ 19 h 35"/>
                <a:gd name="T20" fmla="*/ 58 w 142"/>
                <a:gd name="T21" fmla="*/ 21 h 35"/>
                <a:gd name="T22" fmla="*/ 50 w 142"/>
                <a:gd name="T23" fmla="*/ 21 h 35"/>
                <a:gd name="T24" fmla="*/ 42 w 142"/>
                <a:gd name="T25" fmla="*/ 23 h 35"/>
                <a:gd name="T26" fmla="*/ 33 w 142"/>
                <a:gd name="T27" fmla="*/ 23 h 35"/>
                <a:gd name="T28" fmla="*/ 25 w 142"/>
                <a:gd name="T29" fmla="*/ 25 h 35"/>
                <a:gd name="T30" fmla="*/ 17 w 142"/>
                <a:gd name="T31" fmla="*/ 25 h 35"/>
                <a:gd name="T32" fmla="*/ 8 w 142"/>
                <a:gd name="T33" fmla="*/ 25 h 35"/>
                <a:gd name="T34" fmla="*/ 0 w 142"/>
                <a:gd name="T35" fmla="*/ 27 h 35"/>
                <a:gd name="T36" fmla="*/ 0 w 142"/>
                <a:gd name="T37" fmla="*/ 35 h 35"/>
                <a:gd name="T38" fmla="*/ 8 w 142"/>
                <a:gd name="T39" fmla="*/ 35 h 35"/>
                <a:gd name="T40" fmla="*/ 17 w 142"/>
                <a:gd name="T41" fmla="*/ 33 h 35"/>
                <a:gd name="T42" fmla="*/ 25 w 142"/>
                <a:gd name="T43" fmla="*/ 33 h 35"/>
                <a:gd name="T44" fmla="*/ 33 w 142"/>
                <a:gd name="T45" fmla="*/ 33 h 35"/>
                <a:gd name="T46" fmla="*/ 44 w 142"/>
                <a:gd name="T47" fmla="*/ 31 h 35"/>
                <a:gd name="T48" fmla="*/ 52 w 142"/>
                <a:gd name="T49" fmla="*/ 29 h 35"/>
                <a:gd name="T50" fmla="*/ 61 w 142"/>
                <a:gd name="T51" fmla="*/ 29 h 35"/>
                <a:gd name="T52" fmla="*/ 71 w 142"/>
                <a:gd name="T53" fmla="*/ 27 h 35"/>
                <a:gd name="T54" fmla="*/ 79 w 142"/>
                <a:gd name="T55" fmla="*/ 25 h 35"/>
                <a:gd name="T56" fmla="*/ 88 w 142"/>
                <a:gd name="T57" fmla="*/ 23 h 35"/>
                <a:gd name="T58" fmla="*/ 98 w 142"/>
                <a:gd name="T59" fmla="*/ 21 h 35"/>
                <a:gd name="T60" fmla="*/ 107 w 142"/>
                <a:gd name="T61" fmla="*/ 19 h 35"/>
                <a:gd name="T62" fmla="*/ 115 w 142"/>
                <a:gd name="T63" fmla="*/ 17 h 35"/>
                <a:gd name="T64" fmla="*/ 123 w 142"/>
                <a:gd name="T65" fmla="*/ 15 h 35"/>
                <a:gd name="T66" fmla="*/ 132 w 142"/>
                <a:gd name="T67" fmla="*/ 13 h 35"/>
                <a:gd name="T68" fmla="*/ 140 w 142"/>
                <a:gd name="T69" fmla="*/ 11 h 35"/>
                <a:gd name="T70" fmla="*/ 142 w 142"/>
                <a:gd name="T71" fmla="*/ 7 h 35"/>
                <a:gd name="T72" fmla="*/ 134 w 142"/>
                <a:gd name="T73" fmla="*/ 2 h 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2" h="35">
                  <a:moveTo>
                    <a:pt x="134" y="2"/>
                  </a:moveTo>
                  <a:lnTo>
                    <a:pt x="136" y="0"/>
                  </a:lnTo>
                  <a:lnTo>
                    <a:pt x="130" y="5"/>
                  </a:lnTo>
                  <a:lnTo>
                    <a:pt x="121" y="7"/>
                  </a:lnTo>
                  <a:lnTo>
                    <a:pt x="113" y="9"/>
                  </a:lnTo>
                  <a:lnTo>
                    <a:pt x="104" y="11"/>
                  </a:lnTo>
                  <a:lnTo>
                    <a:pt x="96" y="13"/>
                  </a:lnTo>
                  <a:lnTo>
                    <a:pt x="86" y="15"/>
                  </a:lnTo>
                  <a:lnTo>
                    <a:pt x="77" y="17"/>
                  </a:lnTo>
                  <a:lnTo>
                    <a:pt x="69" y="19"/>
                  </a:lnTo>
                  <a:lnTo>
                    <a:pt x="58" y="21"/>
                  </a:lnTo>
                  <a:lnTo>
                    <a:pt x="50" y="21"/>
                  </a:lnTo>
                  <a:lnTo>
                    <a:pt x="42" y="23"/>
                  </a:lnTo>
                  <a:lnTo>
                    <a:pt x="33" y="23"/>
                  </a:lnTo>
                  <a:lnTo>
                    <a:pt x="25" y="25"/>
                  </a:lnTo>
                  <a:lnTo>
                    <a:pt x="17" y="25"/>
                  </a:lnTo>
                  <a:lnTo>
                    <a:pt x="8" y="25"/>
                  </a:lnTo>
                  <a:lnTo>
                    <a:pt x="0" y="27"/>
                  </a:lnTo>
                  <a:lnTo>
                    <a:pt x="0" y="35"/>
                  </a:lnTo>
                  <a:lnTo>
                    <a:pt x="8" y="35"/>
                  </a:lnTo>
                  <a:lnTo>
                    <a:pt x="17" y="33"/>
                  </a:lnTo>
                  <a:lnTo>
                    <a:pt x="25" y="33"/>
                  </a:lnTo>
                  <a:lnTo>
                    <a:pt x="33" y="33"/>
                  </a:lnTo>
                  <a:lnTo>
                    <a:pt x="44" y="31"/>
                  </a:lnTo>
                  <a:lnTo>
                    <a:pt x="52" y="29"/>
                  </a:lnTo>
                  <a:lnTo>
                    <a:pt x="61" y="29"/>
                  </a:lnTo>
                  <a:lnTo>
                    <a:pt x="71" y="27"/>
                  </a:lnTo>
                  <a:lnTo>
                    <a:pt x="79" y="25"/>
                  </a:lnTo>
                  <a:lnTo>
                    <a:pt x="88" y="23"/>
                  </a:lnTo>
                  <a:lnTo>
                    <a:pt x="98" y="21"/>
                  </a:lnTo>
                  <a:lnTo>
                    <a:pt x="107" y="19"/>
                  </a:lnTo>
                  <a:lnTo>
                    <a:pt x="115" y="17"/>
                  </a:lnTo>
                  <a:lnTo>
                    <a:pt x="123" y="15"/>
                  </a:lnTo>
                  <a:lnTo>
                    <a:pt x="132" y="13"/>
                  </a:lnTo>
                  <a:lnTo>
                    <a:pt x="140" y="11"/>
                  </a:lnTo>
                  <a:lnTo>
                    <a:pt x="142" y="7"/>
                  </a:lnTo>
                  <a:lnTo>
                    <a:pt x="134"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1" name="Freeform 131"/>
            <p:cNvSpPr>
              <a:spLocks/>
            </p:cNvSpPr>
            <p:nvPr/>
          </p:nvSpPr>
          <p:spPr bwMode="auto">
            <a:xfrm>
              <a:off x="2870" y="2804"/>
              <a:ext cx="60" cy="153"/>
            </a:xfrm>
            <a:custGeom>
              <a:avLst/>
              <a:gdLst>
                <a:gd name="T0" fmla="*/ 0 w 60"/>
                <a:gd name="T1" fmla="*/ 4 h 153"/>
                <a:gd name="T2" fmla="*/ 0 w 60"/>
                <a:gd name="T3" fmla="*/ 4 h 153"/>
                <a:gd name="T4" fmla="*/ 6 w 60"/>
                <a:gd name="T5" fmla="*/ 14 h 153"/>
                <a:gd name="T6" fmla="*/ 10 w 60"/>
                <a:gd name="T7" fmla="*/ 22 h 153"/>
                <a:gd name="T8" fmla="*/ 14 w 60"/>
                <a:gd name="T9" fmla="*/ 34 h 153"/>
                <a:gd name="T10" fmla="*/ 18 w 60"/>
                <a:gd name="T11" fmla="*/ 45 h 153"/>
                <a:gd name="T12" fmla="*/ 25 w 60"/>
                <a:gd name="T13" fmla="*/ 55 h 153"/>
                <a:gd name="T14" fmla="*/ 29 w 60"/>
                <a:gd name="T15" fmla="*/ 67 h 153"/>
                <a:gd name="T16" fmla="*/ 33 w 60"/>
                <a:gd name="T17" fmla="*/ 79 h 153"/>
                <a:gd name="T18" fmla="*/ 37 w 60"/>
                <a:gd name="T19" fmla="*/ 89 h 153"/>
                <a:gd name="T20" fmla="*/ 39 w 60"/>
                <a:gd name="T21" fmla="*/ 100 h 153"/>
                <a:gd name="T22" fmla="*/ 44 w 60"/>
                <a:gd name="T23" fmla="*/ 110 h 153"/>
                <a:gd name="T24" fmla="*/ 46 w 60"/>
                <a:gd name="T25" fmla="*/ 120 h 153"/>
                <a:gd name="T26" fmla="*/ 48 w 60"/>
                <a:gd name="T27" fmla="*/ 128 h 153"/>
                <a:gd name="T28" fmla="*/ 50 w 60"/>
                <a:gd name="T29" fmla="*/ 136 h 153"/>
                <a:gd name="T30" fmla="*/ 50 w 60"/>
                <a:gd name="T31" fmla="*/ 142 h 153"/>
                <a:gd name="T32" fmla="*/ 50 w 60"/>
                <a:gd name="T33" fmla="*/ 146 h 153"/>
                <a:gd name="T34" fmla="*/ 50 w 60"/>
                <a:gd name="T35" fmla="*/ 148 h 153"/>
                <a:gd name="T36" fmla="*/ 58 w 60"/>
                <a:gd name="T37" fmla="*/ 153 h 153"/>
                <a:gd name="T38" fmla="*/ 60 w 60"/>
                <a:gd name="T39" fmla="*/ 148 h 153"/>
                <a:gd name="T40" fmla="*/ 60 w 60"/>
                <a:gd name="T41" fmla="*/ 142 h 153"/>
                <a:gd name="T42" fmla="*/ 60 w 60"/>
                <a:gd name="T43" fmla="*/ 134 h 153"/>
                <a:gd name="T44" fmla="*/ 58 w 60"/>
                <a:gd name="T45" fmla="*/ 126 h 153"/>
                <a:gd name="T46" fmla="*/ 56 w 60"/>
                <a:gd name="T47" fmla="*/ 118 h 153"/>
                <a:gd name="T48" fmla="*/ 52 w 60"/>
                <a:gd name="T49" fmla="*/ 108 h 153"/>
                <a:gd name="T50" fmla="*/ 50 w 60"/>
                <a:gd name="T51" fmla="*/ 98 h 153"/>
                <a:gd name="T52" fmla="*/ 46 w 60"/>
                <a:gd name="T53" fmla="*/ 87 h 153"/>
                <a:gd name="T54" fmla="*/ 41 w 60"/>
                <a:gd name="T55" fmla="*/ 75 h 153"/>
                <a:gd name="T56" fmla="*/ 37 w 60"/>
                <a:gd name="T57" fmla="*/ 63 h 153"/>
                <a:gd name="T58" fmla="*/ 33 w 60"/>
                <a:gd name="T59" fmla="*/ 53 h 153"/>
                <a:gd name="T60" fmla="*/ 27 w 60"/>
                <a:gd name="T61" fmla="*/ 41 h 153"/>
                <a:gd name="T62" fmla="*/ 23 w 60"/>
                <a:gd name="T63" fmla="*/ 30 h 153"/>
                <a:gd name="T64" fmla="*/ 18 w 60"/>
                <a:gd name="T65" fmla="*/ 20 h 153"/>
                <a:gd name="T66" fmla="*/ 14 w 60"/>
                <a:gd name="T67" fmla="*/ 10 h 153"/>
                <a:gd name="T68" fmla="*/ 8 w 60"/>
                <a:gd name="T69" fmla="*/ 0 h 153"/>
                <a:gd name="T70" fmla="*/ 8 w 60"/>
                <a:gd name="T71" fmla="*/ 0 h 153"/>
                <a:gd name="T72" fmla="*/ 0 w 60"/>
                <a:gd name="T73" fmla="*/ 4 h 1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 h="153">
                  <a:moveTo>
                    <a:pt x="0" y="4"/>
                  </a:moveTo>
                  <a:lnTo>
                    <a:pt x="0" y="4"/>
                  </a:lnTo>
                  <a:lnTo>
                    <a:pt x="6" y="14"/>
                  </a:lnTo>
                  <a:lnTo>
                    <a:pt x="10" y="22"/>
                  </a:lnTo>
                  <a:lnTo>
                    <a:pt x="14" y="34"/>
                  </a:lnTo>
                  <a:lnTo>
                    <a:pt x="18" y="45"/>
                  </a:lnTo>
                  <a:lnTo>
                    <a:pt x="25" y="55"/>
                  </a:lnTo>
                  <a:lnTo>
                    <a:pt x="29" y="67"/>
                  </a:lnTo>
                  <a:lnTo>
                    <a:pt x="33" y="79"/>
                  </a:lnTo>
                  <a:lnTo>
                    <a:pt x="37" y="89"/>
                  </a:lnTo>
                  <a:lnTo>
                    <a:pt x="39" y="100"/>
                  </a:lnTo>
                  <a:lnTo>
                    <a:pt x="44" y="110"/>
                  </a:lnTo>
                  <a:lnTo>
                    <a:pt x="46" y="120"/>
                  </a:lnTo>
                  <a:lnTo>
                    <a:pt x="48" y="128"/>
                  </a:lnTo>
                  <a:lnTo>
                    <a:pt x="50" y="136"/>
                  </a:lnTo>
                  <a:lnTo>
                    <a:pt x="50" y="142"/>
                  </a:lnTo>
                  <a:lnTo>
                    <a:pt x="50" y="146"/>
                  </a:lnTo>
                  <a:lnTo>
                    <a:pt x="50" y="148"/>
                  </a:lnTo>
                  <a:lnTo>
                    <a:pt x="58" y="153"/>
                  </a:lnTo>
                  <a:lnTo>
                    <a:pt x="60" y="148"/>
                  </a:lnTo>
                  <a:lnTo>
                    <a:pt x="60" y="142"/>
                  </a:lnTo>
                  <a:lnTo>
                    <a:pt x="60" y="134"/>
                  </a:lnTo>
                  <a:lnTo>
                    <a:pt x="58" y="126"/>
                  </a:lnTo>
                  <a:lnTo>
                    <a:pt x="56" y="118"/>
                  </a:lnTo>
                  <a:lnTo>
                    <a:pt x="52" y="108"/>
                  </a:lnTo>
                  <a:lnTo>
                    <a:pt x="50" y="98"/>
                  </a:lnTo>
                  <a:lnTo>
                    <a:pt x="46" y="87"/>
                  </a:lnTo>
                  <a:lnTo>
                    <a:pt x="41" y="75"/>
                  </a:lnTo>
                  <a:lnTo>
                    <a:pt x="37" y="63"/>
                  </a:lnTo>
                  <a:lnTo>
                    <a:pt x="33" y="53"/>
                  </a:lnTo>
                  <a:lnTo>
                    <a:pt x="27" y="41"/>
                  </a:lnTo>
                  <a:lnTo>
                    <a:pt x="23" y="30"/>
                  </a:lnTo>
                  <a:lnTo>
                    <a:pt x="18" y="20"/>
                  </a:lnTo>
                  <a:lnTo>
                    <a:pt x="14" y="10"/>
                  </a:lnTo>
                  <a:lnTo>
                    <a:pt x="8" y="0"/>
                  </a:lnTo>
                  <a:lnTo>
                    <a:pt x="0"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2" name="Freeform 132"/>
            <p:cNvSpPr>
              <a:spLocks/>
            </p:cNvSpPr>
            <p:nvPr/>
          </p:nvSpPr>
          <p:spPr bwMode="auto">
            <a:xfrm>
              <a:off x="2746" y="2602"/>
              <a:ext cx="132" cy="206"/>
            </a:xfrm>
            <a:custGeom>
              <a:avLst/>
              <a:gdLst>
                <a:gd name="T0" fmla="*/ 0 w 132"/>
                <a:gd name="T1" fmla="*/ 6 h 206"/>
                <a:gd name="T2" fmla="*/ 8 w 132"/>
                <a:gd name="T3" fmla="*/ 16 h 206"/>
                <a:gd name="T4" fmla="*/ 17 w 132"/>
                <a:gd name="T5" fmla="*/ 29 h 206"/>
                <a:gd name="T6" fmla="*/ 25 w 132"/>
                <a:gd name="T7" fmla="*/ 41 h 206"/>
                <a:gd name="T8" fmla="*/ 34 w 132"/>
                <a:gd name="T9" fmla="*/ 53 h 206"/>
                <a:gd name="T10" fmla="*/ 42 w 132"/>
                <a:gd name="T11" fmla="*/ 65 h 206"/>
                <a:gd name="T12" fmla="*/ 50 w 132"/>
                <a:gd name="T13" fmla="*/ 78 h 206"/>
                <a:gd name="T14" fmla="*/ 59 w 132"/>
                <a:gd name="T15" fmla="*/ 90 h 206"/>
                <a:gd name="T16" fmla="*/ 67 w 132"/>
                <a:gd name="T17" fmla="*/ 104 h 206"/>
                <a:gd name="T18" fmla="*/ 75 w 132"/>
                <a:gd name="T19" fmla="*/ 116 h 206"/>
                <a:gd name="T20" fmla="*/ 82 w 132"/>
                <a:gd name="T21" fmla="*/ 128 h 206"/>
                <a:gd name="T22" fmla="*/ 90 w 132"/>
                <a:gd name="T23" fmla="*/ 141 h 206"/>
                <a:gd name="T24" fmla="*/ 96 w 132"/>
                <a:gd name="T25" fmla="*/ 155 h 206"/>
                <a:gd name="T26" fmla="*/ 105 w 132"/>
                <a:gd name="T27" fmla="*/ 167 h 206"/>
                <a:gd name="T28" fmla="*/ 111 w 132"/>
                <a:gd name="T29" fmla="*/ 179 h 206"/>
                <a:gd name="T30" fmla="*/ 117 w 132"/>
                <a:gd name="T31" fmla="*/ 194 h 206"/>
                <a:gd name="T32" fmla="*/ 124 w 132"/>
                <a:gd name="T33" fmla="*/ 206 h 206"/>
                <a:gd name="T34" fmla="*/ 130 w 132"/>
                <a:gd name="T35" fmla="*/ 196 h 206"/>
                <a:gd name="T36" fmla="*/ 124 w 132"/>
                <a:gd name="T37" fmla="*/ 183 h 206"/>
                <a:gd name="T38" fmla="*/ 115 w 132"/>
                <a:gd name="T39" fmla="*/ 169 h 206"/>
                <a:gd name="T40" fmla="*/ 109 w 132"/>
                <a:gd name="T41" fmla="*/ 157 h 206"/>
                <a:gd name="T42" fmla="*/ 101 w 132"/>
                <a:gd name="T43" fmla="*/ 143 h 206"/>
                <a:gd name="T44" fmla="*/ 94 w 132"/>
                <a:gd name="T45" fmla="*/ 131 h 206"/>
                <a:gd name="T46" fmla="*/ 86 w 132"/>
                <a:gd name="T47" fmla="*/ 118 h 206"/>
                <a:gd name="T48" fmla="*/ 80 w 132"/>
                <a:gd name="T49" fmla="*/ 104 h 206"/>
                <a:gd name="T50" fmla="*/ 71 w 132"/>
                <a:gd name="T51" fmla="*/ 92 h 206"/>
                <a:gd name="T52" fmla="*/ 63 w 132"/>
                <a:gd name="T53" fmla="*/ 80 h 206"/>
                <a:gd name="T54" fmla="*/ 55 w 132"/>
                <a:gd name="T55" fmla="*/ 67 h 206"/>
                <a:gd name="T56" fmla="*/ 46 w 132"/>
                <a:gd name="T57" fmla="*/ 55 h 206"/>
                <a:gd name="T58" fmla="*/ 38 w 132"/>
                <a:gd name="T59" fmla="*/ 43 h 206"/>
                <a:gd name="T60" fmla="*/ 29 w 132"/>
                <a:gd name="T61" fmla="*/ 31 h 206"/>
                <a:gd name="T62" fmla="*/ 21 w 132"/>
                <a:gd name="T63" fmla="*/ 19 h 206"/>
                <a:gd name="T64" fmla="*/ 13 w 132"/>
                <a:gd name="T65" fmla="*/ 6 h 206"/>
                <a:gd name="T66" fmla="*/ 8 w 132"/>
                <a:gd name="T67" fmla="*/ 0 h 2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32" h="206">
                  <a:moveTo>
                    <a:pt x="0" y="6"/>
                  </a:moveTo>
                  <a:lnTo>
                    <a:pt x="0" y="6"/>
                  </a:lnTo>
                  <a:lnTo>
                    <a:pt x="4" y="10"/>
                  </a:lnTo>
                  <a:lnTo>
                    <a:pt x="8" y="16"/>
                  </a:lnTo>
                  <a:lnTo>
                    <a:pt x="13" y="23"/>
                  </a:lnTo>
                  <a:lnTo>
                    <a:pt x="17" y="29"/>
                  </a:lnTo>
                  <a:lnTo>
                    <a:pt x="21" y="35"/>
                  </a:lnTo>
                  <a:lnTo>
                    <a:pt x="25" y="41"/>
                  </a:lnTo>
                  <a:lnTo>
                    <a:pt x="29" y="47"/>
                  </a:lnTo>
                  <a:lnTo>
                    <a:pt x="34" y="53"/>
                  </a:lnTo>
                  <a:lnTo>
                    <a:pt x="38" y="59"/>
                  </a:lnTo>
                  <a:lnTo>
                    <a:pt x="42" y="65"/>
                  </a:lnTo>
                  <a:lnTo>
                    <a:pt x="46" y="71"/>
                  </a:lnTo>
                  <a:lnTo>
                    <a:pt x="50" y="78"/>
                  </a:lnTo>
                  <a:lnTo>
                    <a:pt x="55" y="84"/>
                  </a:lnTo>
                  <a:lnTo>
                    <a:pt x="59" y="90"/>
                  </a:lnTo>
                  <a:lnTo>
                    <a:pt x="63" y="98"/>
                  </a:lnTo>
                  <a:lnTo>
                    <a:pt x="67" y="104"/>
                  </a:lnTo>
                  <a:lnTo>
                    <a:pt x="71" y="110"/>
                  </a:lnTo>
                  <a:lnTo>
                    <a:pt x="75" y="116"/>
                  </a:lnTo>
                  <a:lnTo>
                    <a:pt x="78" y="122"/>
                  </a:lnTo>
                  <a:lnTo>
                    <a:pt x="82" y="128"/>
                  </a:lnTo>
                  <a:lnTo>
                    <a:pt x="86" y="135"/>
                  </a:lnTo>
                  <a:lnTo>
                    <a:pt x="90" y="141"/>
                  </a:lnTo>
                  <a:lnTo>
                    <a:pt x="94" y="147"/>
                  </a:lnTo>
                  <a:lnTo>
                    <a:pt x="96" y="155"/>
                  </a:lnTo>
                  <a:lnTo>
                    <a:pt x="101" y="161"/>
                  </a:lnTo>
                  <a:lnTo>
                    <a:pt x="105" y="167"/>
                  </a:lnTo>
                  <a:lnTo>
                    <a:pt x="107" y="173"/>
                  </a:lnTo>
                  <a:lnTo>
                    <a:pt x="111" y="179"/>
                  </a:lnTo>
                  <a:lnTo>
                    <a:pt x="115" y="188"/>
                  </a:lnTo>
                  <a:lnTo>
                    <a:pt x="117" y="194"/>
                  </a:lnTo>
                  <a:lnTo>
                    <a:pt x="121" y="200"/>
                  </a:lnTo>
                  <a:lnTo>
                    <a:pt x="124" y="206"/>
                  </a:lnTo>
                  <a:lnTo>
                    <a:pt x="132" y="202"/>
                  </a:lnTo>
                  <a:lnTo>
                    <a:pt x="130" y="196"/>
                  </a:lnTo>
                  <a:lnTo>
                    <a:pt x="126" y="190"/>
                  </a:lnTo>
                  <a:lnTo>
                    <a:pt x="124" y="183"/>
                  </a:lnTo>
                  <a:lnTo>
                    <a:pt x="119" y="175"/>
                  </a:lnTo>
                  <a:lnTo>
                    <a:pt x="115" y="169"/>
                  </a:lnTo>
                  <a:lnTo>
                    <a:pt x="113" y="163"/>
                  </a:lnTo>
                  <a:lnTo>
                    <a:pt x="109" y="157"/>
                  </a:lnTo>
                  <a:lnTo>
                    <a:pt x="105" y="151"/>
                  </a:lnTo>
                  <a:lnTo>
                    <a:pt x="101" y="143"/>
                  </a:lnTo>
                  <a:lnTo>
                    <a:pt x="98" y="137"/>
                  </a:lnTo>
                  <a:lnTo>
                    <a:pt x="94" y="131"/>
                  </a:lnTo>
                  <a:lnTo>
                    <a:pt x="90" y="124"/>
                  </a:lnTo>
                  <a:lnTo>
                    <a:pt x="86" y="118"/>
                  </a:lnTo>
                  <a:lnTo>
                    <a:pt x="82" y="110"/>
                  </a:lnTo>
                  <a:lnTo>
                    <a:pt x="80" y="104"/>
                  </a:lnTo>
                  <a:lnTo>
                    <a:pt x="75" y="98"/>
                  </a:lnTo>
                  <a:lnTo>
                    <a:pt x="71" y="92"/>
                  </a:lnTo>
                  <a:lnTo>
                    <a:pt x="67" y="86"/>
                  </a:lnTo>
                  <a:lnTo>
                    <a:pt x="63" y="80"/>
                  </a:lnTo>
                  <a:lnTo>
                    <a:pt x="59" y="74"/>
                  </a:lnTo>
                  <a:lnTo>
                    <a:pt x="55" y="67"/>
                  </a:lnTo>
                  <a:lnTo>
                    <a:pt x="50" y="61"/>
                  </a:lnTo>
                  <a:lnTo>
                    <a:pt x="46" y="55"/>
                  </a:lnTo>
                  <a:lnTo>
                    <a:pt x="42" y="49"/>
                  </a:lnTo>
                  <a:lnTo>
                    <a:pt x="38" y="43"/>
                  </a:lnTo>
                  <a:lnTo>
                    <a:pt x="34" y="37"/>
                  </a:lnTo>
                  <a:lnTo>
                    <a:pt x="29" y="31"/>
                  </a:lnTo>
                  <a:lnTo>
                    <a:pt x="25" y="25"/>
                  </a:lnTo>
                  <a:lnTo>
                    <a:pt x="21" y="19"/>
                  </a:lnTo>
                  <a:lnTo>
                    <a:pt x="17" y="12"/>
                  </a:lnTo>
                  <a:lnTo>
                    <a:pt x="13" y="6"/>
                  </a:lnTo>
                  <a:lnTo>
                    <a:pt x="8" y="0"/>
                  </a:lnTo>
                  <a:lnTo>
                    <a:pt x="0"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3" name="Freeform 133"/>
            <p:cNvSpPr>
              <a:spLocks/>
            </p:cNvSpPr>
            <p:nvPr/>
          </p:nvSpPr>
          <p:spPr bwMode="auto">
            <a:xfrm>
              <a:off x="2639" y="2498"/>
              <a:ext cx="115" cy="110"/>
            </a:xfrm>
            <a:custGeom>
              <a:avLst/>
              <a:gdLst>
                <a:gd name="T0" fmla="*/ 0 w 115"/>
                <a:gd name="T1" fmla="*/ 8 h 110"/>
                <a:gd name="T2" fmla="*/ 0 w 115"/>
                <a:gd name="T3" fmla="*/ 8 h 110"/>
                <a:gd name="T4" fmla="*/ 7 w 115"/>
                <a:gd name="T5" fmla="*/ 13 h 110"/>
                <a:gd name="T6" fmla="*/ 13 w 115"/>
                <a:gd name="T7" fmla="*/ 17 h 110"/>
                <a:gd name="T8" fmla="*/ 19 w 115"/>
                <a:gd name="T9" fmla="*/ 23 h 110"/>
                <a:gd name="T10" fmla="*/ 26 w 115"/>
                <a:gd name="T11" fmla="*/ 27 h 110"/>
                <a:gd name="T12" fmla="*/ 34 w 115"/>
                <a:gd name="T13" fmla="*/ 33 h 110"/>
                <a:gd name="T14" fmla="*/ 40 w 115"/>
                <a:gd name="T15" fmla="*/ 39 h 110"/>
                <a:gd name="T16" fmla="*/ 46 w 115"/>
                <a:gd name="T17" fmla="*/ 45 h 110"/>
                <a:gd name="T18" fmla="*/ 55 w 115"/>
                <a:gd name="T19" fmla="*/ 51 h 110"/>
                <a:gd name="T20" fmla="*/ 61 w 115"/>
                <a:gd name="T21" fmla="*/ 59 h 110"/>
                <a:gd name="T22" fmla="*/ 67 w 115"/>
                <a:gd name="T23" fmla="*/ 65 h 110"/>
                <a:gd name="T24" fmla="*/ 76 w 115"/>
                <a:gd name="T25" fmla="*/ 72 h 110"/>
                <a:gd name="T26" fmla="*/ 82 w 115"/>
                <a:gd name="T27" fmla="*/ 80 h 110"/>
                <a:gd name="T28" fmla="*/ 88 w 115"/>
                <a:gd name="T29" fmla="*/ 88 h 110"/>
                <a:gd name="T30" fmla="*/ 95 w 115"/>
                <a:gd name="T31" fmla="*/ 94 h 110"/>
                <a:gd name="T32" fmla="*/ 101 w 115"/>
                <a:gd name="T33" fmla="*/ 102 h 110"/>
                <a:gd name="T34" fmla="*/ 107 w 115"/>
                <a:gd name="T35" fmla="*/ 110 h 110"/>
                <a:gd name="T36" fmla="*/ 115 w 115"/>
                <a:gd name="T37" fmla="*/ 104 h 110"/>
                <a:gd name="T38" fmla="*/ 109 w 115"/>
                <a:gd name="T39" fmla="*/ 96 h 110"/>
                <a:gd name="T40" fmla="*/ 103 w 115"/>
                <a:gd name="T41" fmla="*/ 88 h 110"/>
                <a:gd name="T42" fmla="*/ 95 w 115"/>
                <a:gd name="T43" fmla="*/ 82 h 110"/>
                <a:gd name="T44" fmla="*/ 88 w 115"/>
                <a:gd name="T45" fmla="*/ 74 h 110"/>
                <a:gd name="T46" fmla="*/ 82 w 115"/>
                <a:gd name="T47" fmla="*/ 65 h 110"/>
                <a:gd name="T48" fmla="*/ 76 w 115"/>
                <a:gd name="T49" fmla="*/ 59 h 110"/>
                <a:gd name="T50" fmla="*/ 67 w 115"/>
                <a:gd name="T51" fmla="*/ 51 h 110"/>
                <a:gd name="T52" fmla="*/ 61 w 115"/>
                <a:gd name="T53" fmla="*/ 45 h 110"/>
                <a:gd name="T54" fmla="*/ 53 w 115"/>
                <a:gd name="T55" fmla="*/ 39 h 110"/>
                <a:gd name="T56" fmla="*/ 46 w 115"/>
                <a:gd name="T57" fmla="*/ 33 h 110"/>
                <a:gd name="T58" fmla="*/ 40 w 115"/>
                <a:gd name="T59" fmla="*/ 27 h 110"/>
                <a:gd name="T60" fmla="*/ 32 w 115"/>
                <a:gd name="T61" fmla="*/ 21 h 110"/>
                <a:gd name="T62" fmla="*/ 26 w 115"/>
                <a:gd name="T63" fmla="*/ 15 h 110"/>
                <a:gd name="T64" fmla="*/ 19 w 115"/>
                <a:gd name="T65" fmla="*/ 11 h 110"/>
                <a:gd name="T66" fmla="*/ 13 w 115"/>
                <a:gd name="T67" fmla="*/ 4 h 110"/>
                <a:gd name="T68" fmla="*/ 7 w 115"/>
                <a:gd name="T69" fmla="*/ 0 h 110"/>
                <a:gd name="T70" fmla="*/ 5 w 115"/>
                <a:gd name="T71" fmla="*/ 0 h 110"/>
                <a:gd name="T72" fmla="*/ 0 w 115"/>
                <a:gd name="T73" fmla="*/ 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5" h="110">
                  <a:moveTo>
                    <a:pt x="0" y="8"/>
                  </a:moveTo>
                  <a:lnTo>
                    <a:pt x="0" y="8"/>
                  </a:lnTo>
                  <a:lnTo>
                    <a:pt x="7" y="13"/>
                  </a:lnTo>
                  <a:lnTo>
                    <a:pt x="13" y="17"/>
                  </a:lnTo>
                  <a:lnTo>
                    <a:pt x="19" y="23"/>
                  </a:lnTo>
                  <a:lnTo>
                    <a:pt x="26" y="27"/>
                  </a:lnTo>
                  <a:lnTo>
                    <a:pt x="34" y="33"/>
                  </a:lnTo>
                  <a:lnTo>
                    <a:pt x="40" y="39"/>
                  </a:lnTo>
                  <a:lnTo>
                    <a:pt x="46" y="45"/>
                  </a:lnTo>
                  <a:lnTo>
                    <a:pt x="55" y="51"/>
                  </a:lnTo>
                  <a:lnTo>
                    <a:pt x="61" y="59"/>
                  </a:lnTo>
                  <a:lnTo>
                    <a:pt x="67" y="65"/>
                  </a:lnTo>
                  <a:lnTo>
                    <a:pt x="76" y="72"/>
                  </a:lnTo>
                  <a:lnTo>
                    <a:pt x="82" y="80"/>
                  </a:lnTo>
                  <a:lnTo>
                    <a:pt x="88" y="88"/>
                  </a:lnTo>
                  <a:lnTo>
                    <a:pt x="95" y="94"/>
                  </a:lnTo>
                  <a:lnTo>
                    <a:pt x="101" y="102"/>
                  </a:lnTo>
                  <a:lnTo>
                    <a:pt x="107" y="110"/>
                  </a:lnTo>
                  <a:lnTo>
                    <a:pt x="115" y="104"/>
                  </a:lnTo>
                  <a:lnTo>
                    <a:pt x="109" y="96"/>
                  </a:lnTo>
                  <a:lnTo>
                    <a:pt x="103" y="88"/>
                  </a:lnTo>
                  <a:lnTo>
                    <a:pt x="95" y="82"/>
                  </a:lnTo>
                  <a:lnTo>
                    <a:pt x="88" y="74"/>
                  </a:lnTo>
                  <a:lnTo>
                    <a:pt x="82" y="65"/>
                  </a:lnTo>
                  <a:lnTo>
                    <a:pt x="76" y="59"/>
                  </a:lnTo>
                  <a:lnTo>
                    <a:pt x="67" y="51"/>
                  </a:lnTo>
                  <a:lnTo>
                    <a:pt x="61" y="45"/>
                  </a:lnTo>
                  <a:lnTo>
                    <a:pt x="53" y="39"/>
                  </a:lnTo>
                  <a:lnTo>
                    <a:pt x="46" y="33"/>
                  </a:lnTo>
                  <a:lnTo>
                    <a:pt x="40" y="27"/>
                  </a:lnTo>
                  <a:lnTo>
                    <a:pt x="32" y="21"/>
                  </a:lnTo>
                  <a:lnTo>
                    <a:pt x="26" y="15"/>
                  </a:lnTo>
                  <a:lnTo>
                    <a:pt x="19" y="11"/>
                  </a:lnTo>
                  <a:lnTo>
                    <a:pt x="13" y="4"/>
                  </a:lnTo>
                  <a:lnTo>
                    <a:pt x="7" y="0"/>
                  </a:lnTo>
                  <a:lnTo>
                    <a:pt x="5" y="0"/>
                  </a:lnTo>
                  <a:lnTo>
                    <a:pt x="0"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4" name="Freeform 134"/>
            <p:cNvSpPr>
              <a:spLocks/>
            </p:cNvSpPr>
            <p:nvPr/>
          </p:nvSpPr>
          <p:spPr bwMode="auto">
            <a:xfrm>
              <a:off x="2575" y="2476"/>
              <a:ext cx="69" cy="30"/>
            </a:xfrm>
            <a:custGeom>
              <a:avLst/>
              <a:gdLst>
                <a:gd name="T0" fmla="*/ 0 w 69"/>
                <a:gd name="T1" fmla="*/ 8 h 30"/>
                <a:gd name="T2" fmla="*/ 0 w 69"/>
                <a:gd name="T3" fmla="*/ 8 h 30"/>
                <a:gd name="T4" fmla="*/ 4 w 69"/>
                <a:gd name="T5" fmla="*/ 10 h 30"/>
                <a:gd name="T6" fmla="*/ 6 w 69"/>
                <a:gd name="T7" fmla="*/ 12 h 30"/>
                <a:gd name="T8" fmla="*/ 10 w 69"/>
                <a:gd name="T9" fmla="*/ 12 h 30"/>
                <a:gd name="T10" fmla="*/ 14 w 69"/>
                <a:gd name="T11" fmla="*/ 14 h 30"/>
                <a:gd name="T12" fmla="*/ 16 w 69"/>
                <a:gd name="T13" fmla="*/ 14 h 30"/>
                <a:gd name="T14" fmla="*/ 20 w 69"/>
                <a:gd name="T15" fmla="*/ 16 h 30"/>
                <a:gd name="T16" fmla="*/ 25 w 69"/>
                <a:gd name="T17" fmla="*/ 16 h 30"/>
                <a:gd name="T18" fmla="*/ 29 w 69"/>
                <a:gd name="T19" fmla="*/ 18 h 30"/>
                <a:gd name="T20" fmla="*/ 33 w 69"/>
                <a:gd name="T21" fmla="*/ 20 h 30"/>
                <a:gd name="T22" fmla="*/ 37 w 69"/>
                <a:gd name="T23" fmla="*/ 20 h 30"/>
                <a:gd name="T24" fmla="*/ 43 w 69"/>
                <a:gd name="T25" fmla="*/ 22 h 30"/>
                <a:gd name="T26" fmla="*/ 48 w 69"/>
                <a:gd name="T27" fmla="*/ 24 h 30"/>
                <a:gd name="T28" fmla="*/ 52 w 69"/>
                <a:gd name="T29" fmla="*/ 24 h 30"/>
                <a:gd name="T30" fmla="*/ 56 w 69"/>
                <a:gd name="T31" fmla="*/ 26 h 30"/>
                <a:gd name="T32" fmla="*/ 60 w 69"/>
                <a:gd name="T33" fmla="*/ 28 h 30"/>
                <a:gd name="T34" fmla="*/ 64 w 69"/>
                <a:gd name="T35" fmla="*/ 30 h 30"/>
                <a:gd name="T36" fmla="*/ 69 w 69"/>
                <a:gd name="T37" fmla="*/ 22 h 30"/>
                <a:gd name="T38" fmla="*/ 64 w 69"/>
                <a:gd name="T39" fmla="*/ 20 h 30"/>
                <a:gd name="T40" fmla="*/ 60 w 69"/>
                <a:gd name="T41" fmla="*/ 18 h 30"/>
                <a:gd name="T42" fmla="*/ 54 w 69"/>
                <a:gd name="T43" fmla="*/ 16 h 30"/>
                <a:gd name="T44" fmla="*/ 50 w 69"/>
                <a:gd name="T45" fmla="*/ 14 h 30"/>
                <a:gd name="T46" fmla="*/ 46 w 69"/>
                <a:gd name="T47" fmla="*/ 14 h 30"/>
                <a:gd name="T48" fmla="*/ 41 w 69"/>
                <a:gd name="T49" fmla="*/ 12 h 30"/>
                <a:gd name="T50" fmla="*/ 37 w 69"/>
                <a:gd name="T51" fmla="*/ 10 h 30"/>
                <a:gd name="T52" fmla="*/ 31 w 69"/>
                <a:gd name="T53" fmla="*/ 10 h 30"/>
                <a:gd name="T54" fmla="*/ 27 w 69"/>
                <a:gd name="T55" fmla="*/ 8 h 30"/>
                <a:gd name="T56" fmla="*/ 23 w 69"/>
                <a:gd name="T57" fmla="*/ 6 h 30"/>
                <a:gd name="T58" fmla="*/ 20 w 69"/>
                <a:gd name="T59" fmla="*/ 6 h 30"/>
                <a:gd name="T60" fmla="*/ 16 w 69"/>
                <a:gd name="T61" fmla="*/ 6 h 30"/>
                <a:gd name="T62" fmla="*/ 12 w 69"/>
                <a:gd name="T63" fmla="*/ 4 h 30"/>
                <a:gd name="T64" fmla="*/ 10 w 69"/>
                <a:gd name="T65" fmla="*/ 4 h 30"/>
                <a:gd name="T66" fmla="*/ 8 w 69"/>
                <a:gd name="T67" fmla="*/ 2 h 30"/>
                <a:gd name="T68" fmla="*/ 4 w 69"/>
                <a:gd name="T69" fmla="*/ 0 h 30"/>
                <a:gd name="T70" fmla="*/ 6 w 69"/>
                <a:gd name="T71" fmla="*/ 2 h 30"/>
                <a:gd name="T72" fmla="*/ 0 w 69"/>
                <a:gd name="T73" fmla="*/ 8 h 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30">
                  <a:moveTo>
                    <a:pt x="0" y="8"/>
                  </a:moveTo>
                  <a:lnTo>
                    <a:pt x="0" y="8"/>
                  </a:lnTo>
                  <a:lnTo>
                    <a:pt x="4" y="10"/>
                  </a:lnTo>
                  <a:lnTo>
                    <a:pt x="6" y="12"/>
                  </a:lnTo>
                  <a:lnTo>
                    <a:pt x="10" y="12"/>
                  </a:lnTo>
                  <a:lnTo>
                    <a:pt x="14" y="14"/>
                  </a:lnTo>
                  <a:lnTo>
                    <a:pt x="16" y="14"/>
                  </a:lnTo>
                  <a:lnTo>
                    <a:pt x="20" y="16"/>
                  </a:lnTo>
                  <a:lnTo>
                    <a:pt x="25" y="16"/>
                  </a:lnTo>
                  <a:lnTo>
                    <a:pt x="29" y="18"/>
                  </a:lnTo>
                  <a:lnTo>
                    <a:pt x="33" y="20"/>
                  </a:lnTo>
                  <a:lnTo>
                    <a:pt x="37" y="20"/>
                  </a:lnTo>
                  <a:lnTo>
                    <a:pt x="43" y="22"/>
                  </a:lnTo>
                  <a:lnTo>
                    <a:pt x="48" y="24"/>
                  </a:lnTo>
                  <a:lnTo>
                    <a:pt x="52" y="24"/>
                  </a:lnTo>
                  <a:lnTo>
                    <a:pt x="56" y="26"/>
                  </a:lnTo>
                  <a:lnTo>
                    <a:pt x="60" y="28"/>
                  </a:lnTo>
                  <a:lnTo>
                    <a:pt x="64" y="30"/>
                  </a:lnTo>
                  <a:lnTo>
                    <a:pt x="69" y="22"/>
                  </a:lnTo>
                  <a:lnTo>
                    <a:pt x="64" y="20"/>
                  </a:lnTo>
                  <a:lnTo>
                    <a:pt x="60" y="18"/>
                  </a:lnTo>
                  <a:lnTo>
                    <a:pt x="54" y="16"/>
                  </a:lnTo>
                  <a:lnTo>
                    <a:pt x="50" y="14"/>
                  </a:lnTo>
                  <a:lnTo>
                    <a:pt x="46" y="14"/>
                  </a:lnTo>
                  <a:lnTo>
                    <a:pt x="41" y="12"/>
                  </a:lnTo>
                  <a:lnTo>
                    <a:pt x="37" y="10"/>
                  </a:lnTo>
                  <a:lnTo>
                    <a:pt x="31" y="10"/>
                  </a:lnTo>
                  <a:lnTo>
                    <a:pt x="27" y="8"/>
                  </a:lnTo>
                  <a:lnTo>
                    <a:pt x="23" y="6"/>
                  </a:lnTo>
                  <a:lnTo>
                    <a:pt x="20" y="6"/>
                  </a:lnTo>
                  <a:lnTo>
                    <a:pt x="16" y="6"/>
                  </a:lnTo>
                  <a:lnTo>
                    <a:pt x="12" y="4"/>
                  </a:lnTo>
                  <a:lnTo>
                    <a:pt x="10" y="4"/>
                  </a:lnTo>
                  <a:lnTo>
                    <a:pt x="8" y="2"/>
                  </a:lnTo>
                  <a:lnTo>
                    <a:pt x="4" y="0"/>
                  </a:lnTo>
                  <a:lnTo>
                    <a:pt x="6" y="2"/>
                  </a:lnTo>
                  <a:lnTo>
                    <a:pt x="0"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5" name="Freeform 135"/>
            <p:cNvSpPr>
              <a:spLocks/>
            </p:cNvSpPr>
            <p:nvPr/>
          </p:nvSpPr>
          <p:spPr bwMode="auto">
            <a:xfrm>
              <a:off x="2537" y="2437"/>
              <a:ext cx="44" cy="47"/>
            </a:xfrm>
            <a:custGeom>
              <a:avLst/>
              <a:gdLst>
                <a:gd name="T0" fmla="*/ 8 w 44"/>
                <a:gd name="T1" fmla="*/ 4 h 47"/>
                <a:gd name="T2" fmla="*/ 0 w 44"/>
                <a:gd name="T3" fmla="*/ 6 h 47"/>
                <a:gd name="T4" fmla="*/ 2 w 44"/>
                <a:gd name="T5" fmla="*/ 10 h 47"/>
                <a:gd name="T6" fmla="*/ 6 w 44"/>
                <a:gd name="T7" fmla="*/ 12 h 47"/>
                <a:gd name="T8" fmla="*/ 8 w 44"/>
                <a:gd name="T9" fmla="*/ 14 h 47"/>
                <a:gd name="T10" fmla="*/ 10 w 44"/>
                <a:gd name="T11" fmla="*/ 17 h 47"/>
                <a:gd name="T12" fmla="*/ 12 w 44"/>
                <a:gd name="T13" fmla="*/ 19 h 47"/>
                <a:gd name="T14" fmla="*/ 15 w 44"/>
                <a:gd name="T15" fmla="*/ 23 h 47"/>
                <a:gd name="T16" fmla="*/ 17 w 44"/>
                <a:gd name="T17" fmla="*/ 25 h 47"/>
                <a:gd name="T18" fmla="*/ 19 w 44"/>
                <a:gd name="T19" fmla="*/ 27 h 47"/>
                <a:gd name="T20" fmla="*/ 21 w 44"/>
                <a:gd name="T21" fmla="*/ 29 h 47"/>
                <a:gd name="T22" fmla="*/ 23 w 44"/>
                <a:gd name="T23" fmla="*/ 31 h 47"/>
                <a:gd name="T24" fmla="*/ 25 w 44"/>
                <a:gd name="T25" fmla="*/ 35 h 47"/>
                <a:gd name="T26" fmla="*/ 29 w 44"/>
                <a:gd name="T27" fmla="*/ 37 h 47"/>
                <a:gd name="T28" fmla="*/ 31 w 44"/>
                <a:gd name="T29" fmla="*/ 39 h 47"/>
                <a:gd name="T30" fmla="*/ 33 w 44"/>
                <a:gd name="T31" fmla="*/ 41 h 47"/>
                <a:gd name="T32" fmla="*/ 35 w 44"/>
                <a:gd name="T33" fmla="*/ 45 h 47"/>
                <a:gd name="T34" fmla="*/ 38 w 44"/>
                <a:gd name="T35" fmla="*/ 47 h 47"/>
                <a:gd name="T36" fmla="*/ 44 w 44"/>
                <a:gd name="T37" fmla="*/ 41 h 47"/>
                <a:gd name="T38" fmla="*/ 42 w 44"/>
                <a:gd name="T39" fmla="*/ 39 h 47"/>
                <a:gd name="T40" fmla="*/ 40 w 44"/>
                <a:gd name="T41" fmla="*/ 35 h 47"/>
                <a:gd name="T42" fmla="*/ 38 w 44"/>
                <a:gd name="T43" fmla="*/ 33 h 47"/>
                <a:gd name="T44" fmla="*/ 35 w 44"/>
                <a:gd name="T45" fmla="*/ 31 h 47"/>
                <a:gd name="T46" fmla="*/ 33 w 44"/>
                <a:gd name="T47" fmla="*/ 29 h 47"/>
                <a:gd name="T48" fmla="*/ 31 w 44"/>
                <a:gd name="T49" fmla="*/ 27 h 47"/>
                <a:gd name="T50" fmla="*/ 27 w 44"/>
                <a:gd name="T51" fmla="*/ 23 h 47"/>
                <a:gd name="T52" fmla="*/ 25 w 44"/>
                <a:gd name="T53" fmla="*/ 21 h 47"/>
                <a:gd name="T54" fmla="*/ 23 w 44"/>
                <a:gd name="T55" fmla="*/ 19 h 47"/>
                <a:gd name="T56" fmla="*/ 21 w 44"/>
                <a:gd name="T57" fmla="*/ 17 h 47"/>
                <a:gd name="T58" fmla="*/ 19 w 44"/>
                <a:gd name="T59" fmla="*/ 12 h 47"/>
                <a:gd name="T60" fmla="*/ 17 w 44"/>
                <a:gd name="T61" fmla="*/ 10 h 47"/>
                <a:gd name="T62" fmla="*/ 15 w 44"/>
                <a:gd name="T63" fmla="*/ 8 h 47"/>
                <a:gd name="T64" fmla="*/ 12 w 44"/>
                <a:gd name="T65" fmla="*/ 6 h 47"/>
                <a:gd name="T66" fmla="*/ 10 w 44"/>
                <a:gd name="T67" fmla="*/ 4 h 47"/>
                <a:gd name="T68" fmla="*/ 8 w 44"/>
                <a:gd name="T69" fmla="*/ 0 h 47"/>
                <a:gd name="T70" fmla="*/ 0 w 44"/>
                <a:gd name="T71" fmla="*/ 4 h 47"/>
                <a:gd name="T72" fmla="*/ 8 w 44"/>
                <a:gd name="T73" fmla="*/ 4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47">
                  <a:moveTo>
                    <a:pt x="8" y="4"/>
                  </a:moveTo>
                  <a:lnTo>
                    <a:pt x="0" y="6"/>
                  </a:lnTo>
                  <a:lnTo>
                    <a:pt x="2" y="10"/>
                  </a:lnTo>
                  <a:lnTo>
                    <a:pt x="6" y="12"/>
                  </a:lnTo>
                  <a:lnTo>
                    <a:pt x="8" y="14"/>
                  </a:lnTo>
                  <a:lnTo>
                    <a:pt x="10" y="17"/>
                  </a:lnTo>
                  <a:lnTo>
                    <a:pt x="12" y="19"/>
                  </a:lnTo>
                  <a:lnTo>
                    <a:pt x="15" y="23"/>
                  </a:lnTo>
                  <a:lnTo>
                    <a:pt x="17" y="25"/>
                  </a:lnTo>
                  <a:lnTo>
                    <a:pt x="19" y="27"/>
                  </a:lnTo>
                  <a:lnTo>
                    <a:pt x="21" y="29"/>
                  </a:lnTo>
                  <a:lnTo>
                    <a:pt x="23" y="31"/>
                  </a:lnTo>
                  <a:lnTo>
                    <a:pt x="25" y="35"/>
                  </a:lnTo>
                  <a:lnTo>
                    <a:pt x="29" y="37"/>
                  </a:lnTo>
                  <a:lnTo>
                    <a:pt x="31" y="39"/>
                  </a:lnTo>
                  <a:lnTo>
                    <a:pt x="33" y="41"/>
                  </a:lnTo>
                  <a:lnTo>
                    <a:pt x="35" y="45"/>
                  </a:lnTo>
                  <a:lnTo>
                    <a:pt x="38" y="47"/>
                  </a:lnTo>
                  <a:lnTo>
                    <a:pt x="44" y="41"/>
                  </a:lnTo>
                  <a:lnTo>
                    <a:pt x="42" y="39"/>
                  </a:lnTo>
                  <a:lnTo>
                    <a:pt x="40" y="35"/>
                  </a:lnTo>
                  <a:lnTo>
                    <a:pt x="38" y="33"/>
                  </a:lnTo>
                  <a:lnTo>
                    <a:pt x="35" y="31"/>
                  </a:lnTo>
                  <a:lnTo>
                    <a:pt x="33" y="29"/>
                  </a:lnTo>
                  <a:lnTo>
                    <a:pt x="31" y="27"/>
                  </a:lnTo>
                  <a:lnTo>
                    <a:pt x="27" y="23"/>
                  </a:lnTo>
                  <a:lnTo>
                    <a:pt x="25" y="21"/>
                  </a:lnTo>
                  <a:lnTo>
                    <a:pt x="23" y="19"/>
                  </a:lnTo>
                  <a:lnTo>
                    <a:pt x="21" y="17"/>
                  </a:lnTo>
                  <a:lnTo>
                    <a:pt x="19" y="12"/>
                  </a:lnTo>
                  <a:lnTo>
                    <a:pt x="17" y="10"/>
                  </a:lnTo>
                  <a:lnTo>
                    <a:pt x="15" y="8"/>
                  </a:lnTo>
                  <a:lnTo>
                    <a:pt x="12" y="6"/>
                  </a:lnTo>
                  <a:lnTo>
                    <a:pt x="10" y="4"/>
                  </a:lnTo>
                  <a:lnTo>
                    <a:pt x="8" y="0"/>
                  </a:lnTo>
                  <a:lnTo>
                    <a:pt x="0" y="4"/>
                  </a:lnTo>
                  <a:lnTo>
                    <a:pt x="8"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6" name="Freeform 136"/>
            <p:cNvSpPr>
              <a:spLocks/>
            </p:cNvSpPr>
            <p:nvPr/>
          </p:nvSpPr>
          <p:spPr bwMode="auto">
            <a:xfrm>
              <a:off x="2685" y="2673"/>
              <a:ext cx="9" cy="7"/>
            </a:xfrm>
            <a:custGeom>
              <a:avLst/>
              <a:gdLst>
                <a:gd name="T0" fmla="*/ 9 w 9"/>
                <a:gd name="T1" fmla="*/ 5 h 7"/>
                <a:gd name="T2" fmla="*/ 9 w 9"/>
                <a:gd name="T3" fmla="*/ 3 h 7"/>
                <a:gd name="T4" fmla="*/ 7 w 9"/>
                <a:gd name="T5" fmla="*/ 0 h 7"/>
                <a:gd name="T6" fmla="*/ 5 w 9"/>
                <a:gd name="T7" fmla="*/ 0 h 7"/>
                <a:gd name="T8" fmla="*/ 3 w 9"/>
                <a:gd name="T9" fmla="*/ 0 h 7"/>
                <a:gd name="T10" fmla="*/ 3 w 9"/>
                <a:gd name="T11" fmla="*/ 3 h 7"/>
                <a:gd name="T12" fmla="*/ 0 w 9"/>
                <a:gd name="T13" fmla="*/ 3 h 7"/>
                <a:gd name="T14" fmla="*/ 0 w 9"/>
                <a:gd name="T15" fmla="*/ 5 h 7"/>
                <a:gd name="T16" fmla="*/ 0 w 9"/>
                <a:gd name="T17" fmla="*/ 7 h 7"/>
                <a:gd name="T18" fmla="*/ 9 w 9"/>
                <a:gd name="T19" fmla="*/ 5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7">
                  <a:moveTo>
                    <a:pt x="9" y="5"/>
                  </a:moveTo>
                  <a:lnTo>
                    <a:pt x="9" y="3"/>
                  </a:lnTo>
                  <a:lnTo>
                    <a:pt x="7" y="0"/>
                  </a:lnTo>
                  <a:lnTo>
                    <a:pt x="5" y="0"/>
                  </a:lnTo>
                  <a:lnTo>
                    <a:pt x="3" y="0"/>
                  </a:lnTo>
                  <a:lnTo>
                    <a:pt x="3" y="3"/>
                  </a:lnTo>
                  <a:lnTo>
                    <a:pt x="0" y="3"/>
                  </a:lnTo>
                  <a:lnTo>
                    <a:pt x="0" y="5"/>
                  </a:lnTo>
                  <a:lnTo>
                    <a:pt x="0" y="7"/>
                  </a:lnTo>
                  <a:lnTo>
                    <a:pt x="9" y="5"/>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7" name="Freeform 137"/>
            <p:cNvSpPr>
              <a:spLocks/>
            </p:cNvSpPr>
            <p:nvPr/>
          </p:nvSpPr>
          <p:spPr bwMode="auto">
            <a:xfrm>
              <a:off x="2685" y="2678"/>
              <a:ext cx="105" cy="303"/>
            </a:xfrm>
            <a:custGeom>
              <a:avLst/>
              <a:gdLst>
                <a:gd name="T0" fmla="*/ 105 w 105"/>
                <a:gd name="T1" fmla="*/ 297 h 303"/>
                <a:gd name="T2" fmla="*/ 103 w 105"/>
                <a:gd name="T3" fmla="*/ 283 h 303"/>
                <a:gd name="T4" fmla="*/ 99 w 105"/>
                <a:gd name="T5" fmla="*/ 268 h 303"/>
                <a:gd name="T6" fmla="*/ 95 w 105"/>
                <a:gd name="T7" fmla="*/ 252 h 303"/>
                <a:gd name="T8" fmla="*/ 90 w 105"/>
                <a:gd name="T9" fmla="*/ 236 h 303"/>
                <a:gd name="T10" fmla="*/ 84 w 105"/>
                <a:gd name="T11" fmla="*/ 217 h 303"/>
                <a:gd name="T12" fmla="*/ 78 w 105"/>
                <a:gd name="T13" fmla="*/ 197 h 303"/>
                <a:gd name="T14" fmla="*/ 72 w 105"/>
                <a:gd name="T15" fmla="*/ 179 h 303"/>
                <a:gd name="T16" fmla="*/ 65 w 105"/>
                <a:gd name="T17" fmla="*/ 158 h 303"/>
                <a:gd name="T18" fmla="*/ 59 w 105"/>
                <a:gd name="T19" fmla="*/ 138 h 303"/>
                <a:gd name="T20" fmla="*/ 51 w 105"/>
                <a:gd name="T21" fmla="*/ 116 h 303"/>
                <a:gd name="T22" fmla="*/ 42 w 105"/>
                <a:gd name="T23" fmla="*/ 95 h 303"/>
                <a:gd name="T24" fmla="*/ 36 w 105"/>
                <a:gd name="T25" fmla="*/ 73 h 303"/>
                <a:gd name="T26" fmla="*/ 28 w 105"/>
                <a:gd name="T27" fmla="*/ 50 h 303"/>
                <a:gd name="T28" fmla="*/ 19 w 105"/>
                <a:gd name="T29" fmla="*/ 30 h 303"/>
                <a:gd name="T30" fmla="*/ 13 w 105"/>
                <a:gd name="T31" fmla="*/ 10 h 303"/>
                <a:gd name="T32" fmla="*/ 0 w 105"/>
                <a:gd name="T33" fmla="*/ 2 h 303"/>
                <a:gd name="T34" fmla="*/ 7 w 105"/>
                <a:gd name="T35" fmla="*/ 22 h 303"/>
                <a:gd name="T36" fmla="*/ 15 w 105"/>
                <a:gd name="T37" fmla="*/ 44 h 303"/>
                <a:gd name="T38" fmla="*/ 23 w 105"/>
                <a:gd name="T39" fmla="*/ 65 h 303"/>
                <a:gd name="T40" fmla="*/ 30 w 105"/>
                <a:gd name="T41" fmla="*/ 87 h 303"/>
                <a:gd name="T42" fmla="*/ 38 w 105"/>
                <a:gd name="T43" fmla="*/ 107 h 303"/>
                <a:gd name="T44" fmla="*/ 46 w 105"/>
                <a:gd name="T45" fmla="*/ 130 h 303"/>
                <a:gd name="T46" fmla="*/ 53 w 105"/>
                <a:gd name="T47" fmla="*/ 150 h 303"/>
                <a:gd name="T48" fmla="*/ 59 w 105"/>
                <a:gd name="T49" fmla="*/ 171 h 303"/>
                <a:gd name="T50" fmla="*/ 65 w 105"/>
                <a:gd name="T51" fmla="*/ 191 h 303"/>
                <a:gd name="T52" fmla="*/ 72 w 105"/>
                <a:gd name="T53" fmla="*/ 211 h 303"/>
                <a:gd name="T54" fmla="*/ 78 w 105"/>
                <a:gd name="T55" fmla="*/ 228 h 303"/>
                <a:gd name="T56" fmla="*/ 84 w 105"/>
                <a:gd name="T57" fmla="*/ 246 h 303"/>
                <a:gd name="T58" fmla="*/ 88 w 105"/>
                <a:gd name="T59" fmla="*/ 262 h 303"/>
                <a:gd name="T60" fmla="*/ 93 w 105"/>
                <a:gd name="T61" fmla="*/ 279 h 303"/>
                <a:gd name="T62" fmla="*/ 95 w 105"/>
                <a:gd name="T63" fmla="*/ 291 h 303"/>
                <a:gd name="T64" fmla="*/ 97 w 105"/>
                <a:gd name="T65" fmla="*/ 303 h 3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303">
                  <a:moveTo>
                    <a:pt x="105" y="301"/>
                  </a:moveTo>
                  <a:lnTo>
                    <a:pt x="105" y="297"/>
                  </a:lnTo>
                  <a:lnTo>
                    <a:pt x="103" y="291"/>
                  </a:lnTo>
                  <a:lnTo>
                    <a:pt x="103" y="283"/>
                  </a:lnTo>
                  <a:lnTo>
                    <a:pt x="101" y="274"/>
                  </a:lnTo>
                  <a:lnTo>
                    <a:pt x="99" y="268"/>
                  </a:lnTo>
                  <a:lnTo>
                    <a:pt x="97" y="260"/>
                  </a:lnTo>
                  <a:lnTo>
                    <a:pt x="95" y="252"/>
                  </a:lnTo>
                  <a:lnTo>
                    <a:pt x="93" y="244"/>
                  </a:lnTo>
                  <a:lnTo>
                    <a:pt x="90" y="236"/>
                  </a:lnTo>
                  <a:lnTo>
                    <a:pt x="88" y="226"/>
                  </a:lnTo>
                  <a:lnTo>
                    <a:pt x="84" y="217"/>
                  </a:lnTo>
                  <a:lnTo>
                    <a:pt x="82" y="207"/>
                  </a:lnTo>
                  <a:lnTo>
                    <a:pt x="78" y="197"/>
                  </a:lnTo>
                  <a:lnTo>
                    <a:pt x="76" y="189"/>
                  </a:lnTo>
                  <a:lnTo>
                    <a:pt x="72" y="179"/>
                  </a:lnTo>
                  <a:lnTo>
                    <a:pt x="69" y="169"/>
                  </a:lnTo>
                  <a:lnTo>
                    <a:pt x="65" y="158"/>
                  </a:lnTo>
                  <a:lnTo>
                    <a:pt x="61" y="148"/>
                  </a:lnTo>
                  <a:lnTo>
                    <a:pt x="59" y="138"/>
                  </a:lnTo>
                  <a:lnTo>
                    <a:pt x="55" y="126"/>
                  </a:lnTo>
                  <a:lnTo>
                    <a:pt x="51" y="116"/>
                  </a:lnTo>
                  <a:lnTo>
                    <a:pt x="46" y="105"/>
                  </a:lnTo>
                  <a:lnTo>
                    <a:pt x="42" y="95"/>
                  </a:lnTo>
                  <a:lnTo>
                    <a:pt x="38" y="83"/>
                  </a:lnTo>
                  <a:lnTo>
                    <a:pt x="36" y="73"/>
                  </a:lnTo>
                  <a:lnTo>
                    <a:pt x="32" y="63"/>
                  </a:lnTo>
                  <a:lnTo>
                    <a:pt x="28" y="50"/>
                  </a:lnTo>
                  <a:lnTo>
                    <a:pt x="23" y="40"/>
                  </a:lnTo>
                  <a:lnTo>
                    <a:pt x="19" y="30"/>
                  </a:lnTo>
                  <a:lnTo>
                    <a:pt x="17" y="20"/>
                  </a:lnTo>
                  <a:lnTo>
                    <a:pt x="13" y="10"/>
                  </a:lnTo>
                  <a:lnTo>
                    <a:pt x="9" y="0"/>
                  </a:lnTo>
                  <a:lnTo>
                    <a:pt x="0" y="2"/>
                  </a:lnTo>
                  <a:lnTo>
                    <a:pt x="5" y="12"/>
                  </a:lnTo>
                  <a:lnTo>
                    <a:pt x="7" y="22"/>
                  </a:lnTo>
                  <a:lnTo>
                    <a:pt x="11" y="32"/>
                  </a:lnTo>
                  <a:lnTo>
                    <a:pt x="15" y="44"/>
                  </a:lnTo>
                  <a:lnTo>
                    <a:pt x="19" y="55"/>
                  </a:lnTo>
                  <a:lnTo>
                    <a:pt x="23" y="65"/>
                  </a:lnTo>
                  <a:lnTo>
                    <a:pt x="26" y="75"/>
                  </a:lnTo>
                  <a:lnTo>
                    <a:pt x="30" y="87"/>
                  </a:lnTo>
                  <a:lnTo>
                    <a:pt x="34" y="97"/>
                  </a:lnTo>
                  <a:lnTo>
                    <a:pt x="38" y="107"/>
                  </a:lnTo>
                  <a:lnTo>
                    <a:pt x="42" y="120"/>
                  </a:lnTo>
                  <a:lnTo>
                    <a:pt x="46" y="130"/>
                  </a:lnTo>
                  <a:lnTo>
                    <a:pt x="49" y="140"/>
                  </a:lnTo>
                  <a:lnTo>
                    <a:pt x="53" y="150"/>
                  </a:lnTo>
                  <a:lnTo>
                    <a:pt x="57" y="160"/>
                  </a:lnTo>
                  <a:lnTo>
                    <a:pt x="59" y="171"/>
                  </a:lnTo>
                  <a:lnTo>
                    <a:pt x="63" y="181"/>
                  </a:lnTo>
                  <a:lnTo>
                    <a:pt x="65" y="191"/>
                  </a:lnTo>
                  <a:lnTo>
                    <a:pt x="69" y="201"/>
                  </a:lnTo>
                  <a:lnTo>
                    <a:pt x="72" y="211"/>
                  </a:lnTo>
                  <a:lnTo>
                    <a:pt x="76" y="219"/>
                  </a:lnTo>
                  <a:lnTo>
                    <a:pt x="78" y="228"/>
                  </a:lnTo>
                  <a:lnTo>
                    <a:pt x="80" y="238"/>
                  </a:lnTo>
                  <a:lnTo>
                    <a:pt x="84" y="246"/>
                  </a:lnTo>
                  <a:lnTo>
                    <a:pt x="86" y="254"/>
                  </a:lnTo>
                  <a:lnTo>
                    <a:pt x="88" y="262"/>
                  </a:lnTo>
                  <a:lnTo>
                    <a:pt x="90" y="270"/>
                  </a:lnTo>
                  <a:lnTo>
                    <a:pt x="93" y="279"/>
                  </a:lnTo>
                  <a:lnTo>
                    <a:pt x="93" y="285"/>
                  </a:lnTo>
                  <a:lnTo>
                    <a:pt x="95" y="291"/>
                  </a:lnTo>
                  <a:lnTo>
                    <a:pt x="97" y="297"/>
                  </a:lnTo>
                  <a:lnTo>
                    <a:pt x="97" y="303"/>
                  </a:lnTo>
                  <a:lnTo>
                    <a:pt x="105" y="30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8" name="Freeform 138"/>
            <p:cNvSpPr>
              <a:spLocks/>
            </p:cNvSpPr>
            <p:nvPr/>
          </p:nvSpPr>
          <p:spPr bwMode="auto">
            <a:xfrm>
              <a:off x="2685" y="2678"/>
              <a:ext cx="9" cy="6"/>
            </a:xfrm>
            <a:custGeom>
              <a:avLst/>
              <a:gdLst>
                <a:gd name="T0" fmla="*/ 0 w 9"/>
                <a:gd name="T1" fmla="*/ 2 h 6"/>
                <a:gd name="T2" fmla="*/ 0 w 9"/>
                <a:gd name="T3" fmla="*/ 4 h 6"/>
                <a:gd name="T4" fmla="*/ 3 w 9"/>
                <a:gd name="T5" fmla="*/ 4 h 6"/>
                <a:gd name="T6" fmla="*/ 3 w 9"/>
                <a:gd name="T7" fmla="*/ 6 h 6"/>
                <a:gd name="T8" fmla="*/ 5 w 9"/>
                <a:gd name="T9" fmla="*/ 6 h 6"/>
                <a:gd name="T10" fmla="*/ 7 w 9"/>
                <a:gd name="T11" fmla="*/ 4 h 6"/>
                <a:gd name="T12" fmla="*/ 9 w 9"/>
                <a:gd name="T13" fmla="*/ 4 h 6"/>
                <a:gd name="T14" fmla="*/ 9 w 9"/>
                <a:gd name="T15" fmla="*/ 2 h 6"/>
                <a:gd name="T16" fmla="*/ 9 w 9"/>
                <a:gd name="T17" fmla="*/ 0 h 6"/>
                <a:gd name="T18" fmla="*/ 0 w 9"/>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6">
                  <a:moveTo>
                    <a:pt x="0" y="2"/>
                  </a:moveTo>
                  <a:lnTo>
                    <a:pt x="0" y="4"/>
                  </a:lnTo>
                  <a:lnTo>
                    <a:pt x="3" y="4"/>
                  </a:lnTo>
                  <a:lnTo>
                    <a:pt x="3" y="6"/>
                  </a:lnTo>
                  <a:lnTo>
                    <a:pt x="5" y="6"/>
                  </a:lnTo>
                  <a:lnTo>
                    <a:pt x="7" y="4"/>
                  </a:lnTo>
                  <a:lnTo>
                    <a:pt x="9" y="4"/>
                  </a:lnTo>
                  <a:lnTo>
                    <a:pt x="9" y="2"/>
                  </a:lnTo>
                  <a:lnTo>
                    <a:pt x="9" y="0"/>
                  </a:lnTo>
                  <a:lnTo>
                    <a:pt x="0"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59" name="Freeform 139"/>
            <p:cNvSpPr>
              <a:spLocks/>
            </p:cNvSpPr>
            <p:nvPr/>
          </p:nvSpPr>
          <p:spPr bwMode="auto">
            <a:xfrm>
              <a:off x="2572" y="2476"/>
              <a:ext cx="9" cy="8"/>
            </a:xfrm>
            <a:custGeom>
              <a:avLst/>
              <a:gdLst>
                <a:gd name="T0" fmla="*/ 9 w 9"/>
                <a:gd name="T1" fmla="*/ 2 h 8"/>
                <a:gd name="T2" fmla="*/ 7 w 9"/>
                <a:gd name="T3" fmla="*/ 0 h 8"/>
                <a:gd name="T4" fmla="*/ 5 w 9"/>
                <a:gd name="T5" fmla="*/ 0 h 8"/>
                <a:gd name="T6" fmla="*/ 5 w 9"/>
                <a:gd name="T7" fmla="*/ 0 h 8"/>
                <a:gd name="T8" fmla="*/ 3 w 9"/>
                <a:gd name="T9" fmla="*/ 2 h 8"/>
                <a:gd name="T10" fmla="*/ 3 w 9"/>
                <a:gd name="T11" fmla="*/ 4 h 8"/>
                <a:gd name="T12" fmla="*/ 0 w 9"/>
                <a:gd name="T13" fmla="*/ 4 h 8"/>
                <a:gd name="T14" fmla="*/ 0 w 9"/>
                <a:gd name="T15" fmla="*/ 6 h 8"/>
                <a:gd name="T16" fmla="*/ 3 w 9"/>
                <a:gd name="T17" fmla="*/ 8 h 8"/>
                <a:gd name="T18" fmla="*/ 9 w 9"/>
                <a:gd name="T19" fmla="*/ 2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8">
                  <a:moveTo>
                    <a:pt x="9" y="2"/>
                  </a:moveTo>
                  <a:lnTo>
                    <a:pt x="7" y="0"/>
                  </a:lnTo>
                  <a:lnTo>
                    <a:pt x="5" y="0"/>
                  </a:lnTo>
                  <a:lnTo>
                    <a:pt x="3" y="2"/>
                  </a:lnTo>
                  <a:lnTo>
                    <a:pt x="3" y="4"/>
                  </a:lnTo>
                  <a:lnTo>
                    <a:pt x="0" y="4"/>
                  </a:lnTo>
                  <a:lnTo>
                    <a:pt x="0" y="6"/>
                  </a:lnTo>
                  <a:lnTo>
                    <a:pt x="3" y="8"/>
                  </a:lnTo>
                  <a:lnTo>
                    <a:pt x="9"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0" name="Freeform 140"/>
            <p:cNvSpPr>
              <a:spLocks/>
            </p:cNvSpPr>
            <p:nvPr/>
          </p:nvSpPr>
          <p:spPr bwMode="auto">
            <a:xfrm>
              <a:off x="2575" y="2478"/>
              <a:ext cx="46" cy="47"/>
            </a:xfrm>
            <a:custGeom>
              <a:avLst/>
              <a:gdLst>
                <a:gd name="T0" fmla="*/ 43 w 46"/>
                <a:gd name="T1" fmla="*/ 47 h 47"/>
                <a:gd name="T2" fmla="*/ 46 w 46"/>
                <a:gd name="T3" fmla="*/ 41 h 47"/>
                <a:gd name="T4" fmla="*/ 43 w 46"/>
                <a:gd name="T5" fmla="*/ 39 h 47"/>
                <a:gd name="T6" fmla="*/ 41 w 46"/>
                <a:gd name="T7" fmla="*/ 35 h 47"/>
                <a:gd name="T8" fmla="*/ 39 w 46"/>
                <a:gd name="T9" fmla="*/ 33 h 47"/>
                <a:gd name="T10" fmla="*/ 37 w 46"/>
                <a:gd name="T11" fmla="*/ 31 h 47"/>
                <a:gd name="T12" fmla="*/ 35 w 46"/>
                <a:gd name="T13" fmla="*/ 28 h 47"/>
                <a:gd name="T14" fmla="*/ 31 w 46"/>
                <a:gd name="T15" fmla="*/ 24 h 47"/>
                <a:gd name="T16" fmla="*/ 29 w 46"/>
                <a:gd name="T17" fmla="*/ 22 h 47"/>
                <a:gd name="T18" fmla="*/ 27 w 46"/>
                <a:gd name="T19" fmla="*/ 20 h 47"/>
                <a:gd name="T20" fmla="*/ 25 w 46"/>
                <a:gd name="T21" fmla="*/ 18 h 47"/>
                <a:gd name="T22" fmla="*/ 23 w 46"/>
                <a:gd name="T23" fmla="*/ 14 h 47"/>
                <a:gd name="T24" fmla="*/ 18 w 46"/>
                <a:gd name="T25" fmla="*/ 12 h 47"/>
                <a:gd name="T26" fmla="*/ 16 w 46"/>
                <a:gd name="T27" fmla="*/ 10 h 47"/>
                <a:gd name="T28" fmla="*/ 14 w 46"/>
                <a:gd name="T29" fmla="*/ 6 h 47"/>
                <a:gd name="T30" fmla="*/ 10 w 46"/>
                <a:gd name="T31" fmla="*/ 4 h 47"/>
                <a:gd name="T32" fmla="*/ 8 w 46"/>
                <a:gd name="T33" fmla="*/ 2 h 47"/>
                <a:gd name="T34" fmla="*/ 6 w 46"/>
                <a:gd name="T35" fmla="*/ 0 h 47"/>
                <a:gd name="T36" fmla="*/ 0 w 46"/>
                <a:gd name="T37" fmla="*/ 6 h 47"/>
                <a:gd name="T38" fmla="*/ 2 w 46"/>
                <a:gd name="T39" fmla="*/ 8 h 47"/>
                <a:gd name="T40" fmla="*/ 4 w 46"/>
                <a:gd name="T41" fmla="*/ 10 h 47"/>
                <a:gd name="T42" fmla="*/ 8 w 46"/>
                <a:gd name="T43" fmla="*/ 14 h 47"/>
                <a:gd name="T44" fmla="*/ 10 w 46"/>
                <a:gd name="T45" fmla="*/ 16 h 47"/>
                <a:gd name="T46" fmla="*/ 12 w 46"/>
                <a:gd name="T47" fmla="*/ 18 h 47"/>
                <a:gd name="T48" fmla="*/ 14 w 46"/>
                <a:gd name="T49" fmla="*/ 20 h 47"/>
                <a:gd name="T50" fmla="*/ 18 w 46"/>
                <a:gd name="T51" fmla="*/ 24 h 47"/>
                <a:gd name="T52" fmla="*/ 20 w 46"/>
                <a:gd name="T53" fmla="*/ 26 h 47"/>
                <a:gd name="T54" fmla="*/ 23 w 46"/>
                <a:gd name="T55" fmla="*/ 28 h 47"/>
                <a:gd name="T56" fmla="*/ 25 w 46"/>
                <a:gd name="T57" fmla="*/ 31 h 47"/>
                <a:gd name="T58" fmla="*/ 27 w 46"/>
                <a:gd name="T59" fmla="*/ 35 h 47"/>
                <a:gd name="T60" fmla="*/ 29 w 46"/>
                <a:gd name="T61" fmla="*/ 37 h 47"/>
                <a:gd name="T62" fmla="*/ 33 w 46"/>
                <a:gd name="T63" fmla="*/ 39 h 47"/>
                <a:gd name="T64" fmla="*/ 33 w 46"/>
                <a:gd name="T65" fmla="*/ 41 h 47"/>
                <a:gd name="T66" fmla="*/ 35 w 46"/>
                <a:gd name="T67" fmla="*/ 43 h 47"/>
                <a:gd name="T68" fmla="*/ 37 w 46"/>
                <a:gd name="T69" fmla="*/ 45 h 47"/>
                <a:gd name="T70" fmla="*/ 39 w 46"/>
                <a:gd name="T71" fmla="*/ 39 h 47"/>
                <a:gd name="T72" fmla="*/ 43 w 46"/>
                <a:gd name="T73" fmla="*/ 47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47">
                  <a:moveTo>
                    <a:pt x="43" y="47"/>
                  </a:moveTo>
                  <a:lnTo>
                    <a:pt x="46" y="41"/>
                  </a:lnTo>
                  <a:lnTo>
                    <a:pt x="43" y="39"/>
                  </a:lnTo>
                  <a:lnTo>
                    <a:pt x="41" y="35"/>
                  </a:lnTo>
                  <a:lnTo>
                    <a:pt x="39" y="33"/>
                  </a:lnTo>
                  <a:lnTo>
                    <a:pt x="37" y="31"/>
                  </a:lnTo>
                  <a:lnTo>
                    <a:pt x="35" y="28"/>
                  </a:lnTo>
                  <a:lnTo>
                    <a:pt x="31" y="24"/>
                  </a:lnTo>
                  <a:lnTo>
                    <a:pt x="29" y="22"/>
                  </a:lnTo>
                  <a:lnTo>
                    <a:pt x="27" y="20"/>
                  </a:lnTo>
                  <a:lnTo>
                    <a:pt x="25" y="18"/>
                  </a:lnTo>
                  <a:lnTo>
                    <a:pt x="23" y="14"/>
                  </a:lnTo>
                  <a:lnTo>
                    <a:pt x="18" y="12"/>
                  </a:lnTo>
                  <a:lnTo>
                    <a:pt x="16" y="10"/>
                  </a:lnTo>
                  <a:lnTo>
                    <a:pt x="14" y="6"/>
                  </a:lnTo>
                  <a:lnTo>
                    <a:pt x="10" y="4"/>
                  </a:lnTo>
                  <a:lnTo>
                    <a:pt x="8" y="2"/>
                  </a:lnTo>
                  <a:lnTo>
                    <a:pt x="6" y="0"/>
                  </a:lnTo>
                  <a:lnTo>
                    <a:pt x="0" y="6"/>
                  </a:lnTo>
                  <a:lnTo>
                    <a:pt x="2" y="8"/>
                  </a:lnTo>
                  <a:lnTo>
                    <a:pt x="4" y="10"/>
                  </a:lnTo>
                  <a:lnTo>
                    <a:pt x="8" y="14"/>
                  </a:lnTo>
                  <a:lnTo>
                    <a:pt x="10" y="16"/>
                  </a:lnTo>
                  <a:lnTo>
                    <a:pt x="12" y="18"/>
                  </a:lnTo>
                  <a:lnTo>
                    <a:pt x="14" y="20"/>
                  </a:lnTo>
                  <a:lnTo>
                    <a:pt x="18" y="24"/>
                  </a:lnTo>
                  <a:lnTo>
                    <a:pt x="20" y="26"/>
                  </a:lnTo>
                  <a:lnTo>
                    <a:pt x="23" y="28"/>
                  </a:lnTo>
                  <a:lnTo>
                    <a:pt x="25" y="31"/>
                  </a:lnTo>
                  <a:lnTo>
                    <a:pt x="27" y="35"/>
                  </a:lnTo>
                  <a:lnTo>
                    <a:pt x="29" y="37"/>
                  </a:lnTo>
                  <a:lnTo>
                    <a:pt x="33" y="39"/>
                  </a:lnTo>
                  <a:lnTo>
                    <a:pt x="33" y="41"/>
                  </a:lnTo>
                  <a:lnTo>
                    <a:pt x="35" y="43"/>
                  </a:lnTo>
                  <a:lnTo>
                    <a:pt x="37" y="45"/>
                  </a:lnTo>
                  <a:lnTo>
                    <a:pt x="39" y="39"/>
                  </a:lnTo>
                  <a:lnTo>
                    <a:pt x="43" y="4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1" name="Freeform 141"/>
            <p:cNvSpPr>
              <a:spLocks/>
            </p:cNvSpPr>
            <p:nvPr/>
          </p:nvSpPr>
          <p:spPr bwMode="auto">
            <a:xfrm>
              <a:off x="2572" y="2517"/>
              <a:ext cx="46" cy="36"/>
            </a:xfrm>
            <a:custGeom>
              <a:avLst/>
              <a:gdLst>
                <a:gd name="T0" fmla="*/ 5 w 46"/>
                <a:gd name="T1" fmla="*/ 26 h 36"/>
                <a:gd name="T2" fmla="*/ 7 w 46"/>
                <a:gd name="T3" fmla="*/ 34 h 36"/>
                <a:gd name="T4" fmla="*/ 9 w 46"/>
                <a:gd name="T5" fmla="*/ 32 h 36"/>
                <a:gd name="T6" fmla="*/ 11 w 46"/>
                <a:gd name="T7" fmla="*/ 32 h 36"/>
                <a:gd name="T8" fmla="*/ 13 w 46"/>
                <a:gd name="T9" fmla="*/ 30 h 36"/>
                <a:gd name="T10" fmla="*/ 17 w 46"/>
                <a:gd name="T11" fmla="*/ 28 h 36"/>
                <a:gd name="T12" fmla="*/ 19 w 46"/>
                <a:gd name="T13" fmla="*/ 26 h 36"/>
                <a:gd name="T14" fmla="*/ 21 w 46"/>
                <a:gd name="T15" fmla="*/ 24 h 36"/>
                <a:gd name="T16" fmla="*/ 26 w 46"/>
                <a:gd name="T17" fmla="*/ 22 h 36"/>
                <a:gd name="T18" fmla="*/ 28 w 46"/>
                <a:gd name="T19" fmla="*/ 22 h 36"/>
                <a:gd name="T20" fmla="*/ 30 w 46"/>
                <a:gd name="T21" fmla="*/ 20 h 36"/>
                <a:gd name="T22" fmla="*/ 32 w 46"/>
                <a:gd name="T23" fmla="*/ 18 h 36"/>
                <a:gd name="T24" fmla="*/ 36 w 46"/>
                <a:gd name="T25" fmla="*/ 16 h 36"/>
                <a:gd name="T26" fmla="*/ 38 w 46"/>
                <a:gd name="T27" fmla="*/ 14 h 36"/>
                <a:gd name="T28" fmla="*/ 40 w 46"/>
                <a:gd name="T29" fmla="*/ 12 h 36"/>
                <a:gd name="T30" fmla="*/ 42 w 46"/>
                <a:gd name="T31" fmla="*/ 10 h 36"/>
                <a:gd name="T32" fmla="*/ 44 w 46"/>
                <a:gd name="T33" fmla="*/ 8 h 36"/>
                <a:gd name="T34" fmla="*/ 46 w 46"/>
                <a:gd name="T35" fmla="*/ 8 h 36"/>
                <a:gd name="T36" fmla="*/ 42 w 46"/>
                <a:gd name="T37" fmla="*/ 0 h 36"/>
                <a:gd name="T38" fmla="*/ 38 w 46"/>
                <a:gd name="T39" fmla="*/ 2 h 36"/>
                <a:gd name="T40" fmla="*/ 36 w 46"/>
                <a:gd name="T41" fmla="*/ 4 h 36"/>
                <a:gd name="T42" fmla="*/ 34 w 46"/>
                <a:gd name="T43" fmla="*/ 6 h 36"/>
                <a:gd name="T44" fmla="*/ 32 w 46"/>
                <a:gd name="T45" fmla="*/ 6 h 36"/>
                <a:gd name="T46" fmla="*/ 30 w 46"/>
                <a:gd name="T47" fmla="*/ 8 h 36"/>
                <a:gd name="T48" fmla="*/ 28 w 46"/>
                <a:gd name="T49" fmla="*/ 10 h 36"/>
                <a:gd name="T50" fmla="*/ 26 w 46"/>
                <a:gd name="T51" fmla="*/ 12 h 36"/>
                <a:gd name="T52" fmla="*/ 21 w 46"/>
                <a:gd name="T53" fmla="*/ 14 h 36"/>
                <a:gd name="T54" fmla="*/ 19 w 46"/>
                <a:gd name="T55" fmla="*/ 16 h 36"/>
                <a:gd name="T56" fmla="*/ 17 w 46"/>
                <a:gd name="T57" fmla="*/ 18 h 36"/>
                <a:gd name="T58" fmla="*/ 13 w 46"/>
                <a:gd name="T59" fmla="*/ 18 h 36"/>
                <a:gd name="T60" fmla="*/ 11 w 46"/>
                <a:gd name="T61" fmla="*/ 20 h 36"/>
                <a:gd name="T62" fmla="*/ 9 w 46"/>
                <a:gd name="T63" fmla="*/ 22 h 36"/>
                <a:gd name="T64" fmla="*/ 7 w 46"/>
                <a:gd name="T65" fmla="*/ 24 h 36"/>
                <a:gd name="T66" fmla="*/ 3 w 46"/>
                <a:gd name="T67" fmla="*/ 26 h 36"/>
                <a:gd name="T68" fmla="*/ 0 w 46"/>
                <a:gd name="T69" fmla="*/ 28 h 36"/>
                <a:gd name="T70" fmla="*/ 3 w 46"/>
                <a:gd name="T71" fmla="*/ 36 h 36"/>
                <a:gd name="T72" fmla="*/ 5 w 46"/>
                <a:gd name="T73" fmla="*/ 2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36">
                  <a:moveTo>
                    <a:pt x="5" y="26"/>
                  </a:moveTo>
                  <a:lnTo>
                    <a:pt x="7" y="34"/>
                  </a:lnTo>
                  <a:lnTo>
                    <a:pt x="9" y="32"/>
                  </a:lnTo>
                  <a:lnTo>
                    <a:pt x="11" y="32"/>
                  </a:lnTo>
                  <a:lnTo>
                    <a:pt x="13" y="30"/>
                  </a:lnTo>
                  <a:lnTo>
                    <a:pt x="17" y="28"/>
                  </a:lnTo>
                  <a:lnTo>
                    <a:pt x="19" y="26"/>
                  </a:lnTo>
                  <a:lnTo>
                    <a:pt x="21" y="24"/>
                  </a:lnTo>
                  <a:lnTo>
                    <a:pt x="26" y="22"/>
                  </a:lnTo>
                  <a:lnTo>
                    <a:pt x="28" y="22"/>
                  </a:lnTo>
                  <a:lnTo>
                    <a:pt x="30" y="20"/>
                  </a:lnTo>
                  <a:lnTo>
                    <a:pt x="32" y="18"/>
                  </a:lnTo>
                  <a:lnTo>
                    <a:pt x="36" y="16"/>
                  </a:lnTo>
                  <a:lnTo>
                    <a:pt x="38" y="14"/>
                  </a:lnTo>
                  <a:lnTo>
                    <a:pt x="40" y="12"/>
                  </a:lnTo>
                  <a:lnTo>
                    <a:pt x="42" y="10"/>
                  </a:lnTo>
                  <a:lnTo>
                    <a:pt x="44" y="8"/>
                  </a:lnTo>
                  <a:lnTo>
                    <a:pt x="46" y="8"/>
                  </a:lnTo>
                  <a:lnTo>
                    <a:pt x="42" y="0"/>
                  </a:lnTo>
                  <a:lnTo>
                    <a:pt x="38" y="2"/>
                  </a:lnTo>
                  <a:lnTo>
                    <a:pt x="36" y="4"/>
                  </a:lnTo>
                  <a:lnTo>
                    <a:pt x="34" y="6"/>
                  </a:lnTo>
                  <a:lnTo>
                    <a:pt x="32" y="6"/>
                  </a:lnTo>
                  <a:lnTo>
                    <a:pt x="30" y="8"/>
                  </a:lnTo>
                  <a:lnTo>
                    <a:pt x="28" y="10"/>
                  </a:lnTo>
                  <a:lnTo>
                    <a:pt x="26" y="12"/>
                  </a:lnTo>
                  <a:lnTo>
                    <a:pt x="21" y="14"/>
                  </a:lnTo>
                  <a:lnTo>
                    <a:pt x="19" y="16"/>
                  </a:lnTo>
                  <a:lnTo>
                    <a:pt x="17" y="18"/>
                  </a:lnTo>
                  <a:lnTo>
                    <a:pt x="13" y="18"/>
                  </a:lnTo>
                  <a:lnTo>
                    <a:pt x="11" y="20"/>
                  </a:lnTo>
                  <a:lnTo>
                    <a:pt x="9" y="22"/>
                  </a:lnTo>
                  <a:lnTo>
                    <a:pt x="7" y="24"/>
                  </a:lnTo>
                  <a:lnTo>
                    <a:pt x="3" y="26"/>
                  </a:lnTo>
                  <a:lnTo>
                    <a:pt x="0" y="28"/>
                  </a:lnTo>
                  <a:lnTo>
                    <a:pt x="3" y="36"/>
                  </a:lnTo>
                  <a:lnTo>
                    <a:pt x="5" y="2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2" name="Freeform 142"/>
            <p:cNvSpPr>
              <a:spLocks/>
            </p:cNvSpPr>
            <p:nvPr/>
          </p:nvSpPr>
          <p:spPr bwMode="auto">
            <a:xfrm>
              <a:off x="2575" y="2543"/>
              <a:ext cx="58" cy="29"/>
            </a:xfrm>
            <a:custGeom>
              <a:avLst/>
              <a:gdLst>
                <a:gd name="T0" fmla="*/ 58 w 58"/>
                <a:gd name="T1" fmla="*/ 27 h 29"/>
                <a:gd name="T2" fmla="*/ 56 w 58"/>
                <a:gd name="T3" fmla="*/ 23 h 29"/>
                <a:gd name="T4" fmla="*/ 54 w 58"/>
                <a:gd name="T5" fmla="*/ 20 h 29"/>
                <a:gd name="T6" fmla="*/ 52 w 58"/>
                <a:gd name="T7" fmla="*/ 18 h 29"/>
                <a:gd name="T8" fmla="*/ 48 w 58"/>
                <a:gd name="T9" fmla="*/ 16 h 29"/>
                <a:gd name="T10" fmla="*/ 46 w 58"/>
                <a:gd name="T11" fmla="*/ 14 h 29"/>
                <a:gd name="T12" fmla="*/ 41 w 58"/>
                <a:gd name="T13" fmla="*/ 14 h 29"/>
                <a:gd name="T14" fmla="*/ 39 w 58"/>
                <a:gd name="T15" fmla="*/ 12 h 29"/>
                <a:gd name="T16" fmla="*/ 35 w 58"/>
                <a:gd name="T17" fmla="*/ 12 h 29"/>
                <a:gd name="T18" fmla="*/ 31 w 58"/>
                <a:gd name="T19" fmla="*/ 10 h 29"/>
                <a:gd name="T20" fmla="*/ 29 w 58"/>
                <a:gd name="T21" fmla="*/ 10 h 29"/>
                <a:gd name="T22" fmla="*/ 25 w 58"/>
                <a:gd name="T23" fmla="*/ 8 h 29"/>
                <a:gd name="T24" fmla="*/ 20 w 58"/>
                <a:gd name="T25" fmla="*/ 6 h 29"/>
                <a:gd name="T26" fmla="*/ 18 w 58"/>
                <a:gd name="T27" fmla="*/ 6 h 29"/>
                <a:gd name="T28" fmla="*/ 14 w 58"/>
                <a:gd name="T29" fmla="*/ 4 h 29"/>
                <a:gd name="T30" fmla="*/ 10 w 58"/>
                <a:gd name="T31" fmla="*/ 4 h 29"/>
                <a:gd name="T32" fmla="*/ 6 w 58"/>
                <a:gd name="T33" fmla="*/ 2 h 29"/>
                <a:gd name="T34" fmla="*/ 2 w 58"/>
                <a:gd name="T35" fmla="*/ 0 h 29"/>
                <a:gd name="T36" fmla="*/ 0 w 58"/>
                <a:gd name="T37" fmla="*/ 10 h 29"/>
                <a:gd name="T38" fmla="*/ 4 w 58"/>
                <a:gd name="T39" fmla="*/ 10 h 29"/>
                <a:gd name="T40" fmla="*/ 6 w 58"/>
                <a:gd name="T41" fmla="*/ 12 h 29"/>
                <a:gd name="T42" fmla="*/ 10 w 58"/>
                <a:gd name="T43" fmla="*/ 14 h 29"/>
                <a:gd name="T44" fmla="*/ 14 w 58"/>
                <a:gd name="T45" fmla="*/ 14 h 29"/>
                <a:gd name="T46" fmla="*/ 18 w 58"/>
                <a:gd name="T47" fmla="*/ 16 h 29"/>
                <a:gd name="T48" fmla="*/ 23 w 58"/>
                <a:gd name="T49" fmla="*/ 16 h 29"/>
                <a:gd name="T50" fmla="*/ 25 w 58"/>
                <a:gd name="T51" fmla="*/ 18 h 29"/>
                <a:gd name="T52" fmla="*/ 29 w 58"/>
                <a:gd name="T53" fmla="*/ 18 h 29"/>
                <a:gd name="T54" fmla="*/ 33 w 58"/>
                <a:gd name="T55" fmla="*/ 20 h 29"/>
                <a:gd name="T56" fmla="*/ 35 w 58"/>
                <a:gd name="T57" fmla="*/ 20 h 29"/>
                <a:gd name="T58" fmla="*/ 39 w 58"/>
                <a:gd name="T59" fmla="*/ 23 h 29"/>
                <a:gd name="T60" fmla="*/ 41 w 58"/>
                <a:gd name="T61" fmla="*/ 25 h 29"/>
                <a:gd name="T62" fmla="*/ 43 w 58"/>
                <a:gd name="T63" fmla="*/ 25 h 29"/>
                <a:gd name="T64" fmla="*/ 48 w 58"/>
                <a:gd name="T65" fmla="*/ 27 h 29"/>
                <a:gd name="T66" fmla="*/ 50 w 58"/>
                <a:gd name="T67" fmla="*/ 29 h 29"/>
                <a:gd name="T68" fmla="*/ 52 w 58"/>
                <a:gd name="T69" fmla="*/ 29 h 29"/>
                <a:gd name="T70" fmla="*/ 50 w 58"/>
                <a:gd name="T71" fmla="*/ 25 h 29"/>
                <a:gd name="T72" fmla="*/ 58 w 58"/>
                <a:gd name="T73" fmla="*/ 27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 h="29">
                  <a:moveTo>
                    <a:pt x="58" y="27"/>
                  </a:moveTo>
                  <a:lnTo>
                    <a:pt x="56" y="23"/>
                  </a:lnTo>
                  <a:lnTo>
                    <a:pt x="54" y="20"/>
                  </a:lnTo>
                  <a:lnTo>
                    <a:pt x="52" y="18"/>
                  </a:lnTo>
                  <a:lnTo>
                    <a:pt x="48" y="16"/>
                  </a:lnTo>
                  <a:lnTo>
                    <a:pt x="46" y="14"/>
                  </a:lnTo>
                  <a:lnTo>
                    <a:pt x="41" y="14"/>
                  </a:lnTo>
                  <a:lnTo>
                    <a:pt x="39" y="12"/>
                  </a:lnTo>
                  <a:lnTo>
                    <a:pt x="35" y="12"/>
                  </a:lnTo>
                  <a:lnTo>
                    <a:pt x="31" y="10"/>
                  </a:lnTo>
                  <a:lnTo>
                    <a:pt x="29" y="10"/>
                  </a:lnTo>
                  <a:lnTo>
                    <a:pt x="25" y="8"/>
                  </a:lnTo>
                  <a:lnTo>
                    <a:pt x="20" y="6"/>
                  </a:lnTo>
                  <a:lnTo>
                    <a:pt x="18" y="6"/>
                  </a:lnTo>
                  <a:lnTo>
                    <a:pt x="14" y="4"/>
                  </a:lnTo>
                  <a:lnTo>
                    <a:pt x="10" y="4"/>
                  </a:lnTo>
                  <a:lnTo>
                    <a:pt x="6" y="2"/>
                  </a:lnTo>
                  <a:lnTo>
                    <a:pt x="2" y="0"/>
                  </a:lnTo>
                  <a:lnTo>
                    <a:pt x="0" y="10"/>
                  </a:lnTo>
                  <a:lnTo>
                    <a:pt x="4" y="10"/>
                  </a:lnTo>
                  <a:lnTo>
                    <a:pt x="6" y="12"/>
                  </a:lnTo>
                  <a:lnTo>
                    <a:pt x="10" y="14"/>
                  </a:lnTo>
                  <a:lnTo>
                    <a:pt x="14" y="14"/>
                  </a:lnTo>
                  <a:lnTo>
                    <a:pt x="18" y="16"/>
                  </a:lnTo>
                  <a:lnTo>
                    <a:pt x="23" y="16"/>
                  </a:lnTo>
                  <a:lnTo>
                    <a:pt x="25" y="18"/>
                  </a:lnTo>
                  <a:lnTo>
                    <a:pt x="29" y="18"/>
                  </a:lnTo>
                  <a:lnTo>
                    <a:pt x="33" y="20"/>
                  </a:lnTo>
                  <a:lnTo>
                    <a:pt x="35" y="20"/>
                  </a:lnTo>
                  <a:lnTo>
                    <a:pt x="39" y="23"/>
                  </a:lnTo>
                  <a:lnTo>
                    <a:pt x="41" y="25"/>
                  </a:lnTo>
                  <a:lnTo>
                    <a:pt x="43" y="25"/>
                  </a:lnTo>
                  <a:lnTo>
                    <a:pt x="48" y="27"/>
                  </a:lnTo>
                  <a:lnTo>
                    <a:pt x="50" y="29"/>
                  </a:lnTo>
                  <a:lnTo>
                    <a:pt x="52" y="29"/>
                  </a:lnTo>
                  <a:lnTo>
                    <a:pt x="50" y="25"/>
                  </a:lnTo>
                  <a:lnTo>
                    <a:pt x="58" y="2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3" name="Freeform 143"/>
            <p:cNvSpPr>
              <a:spLocks/>
            </p:cNvSpPr>
            <p:nvPr/>
          </p:nvSpPr>
          <p:spPr bwMode="auto">
            <a:xfrm>
              <a:off x="2589" y="2568"/>
              <a:ext cx="44" cy="213"/>
            </a:xfrm>
            <a:custGeom>
              <a:avLst/>
              <a:gdLst>
                <a:gd name="T0" fmla="*/ 11 w 44"/>
                <a:gd name="T1" fmla="*/ 205 h 213"/>
                <a:gd name="T2" fmla="*/ 13 w 44"/>
                <a:gd name="T3" fmla="*/ 191 h 213"/>
                <a:gd name="T4" fmla="*/ 15 w 44"/>
                <a:gd name="T5" fmla="*/ 177 h 213"/>
                <a:gd name="T6" fmla="*/ 17 w 44"/>
                <a:gd name="T7" fmla="*/ 160 h 213"/>
                <a:gd name="T8" fmla="*/ 19 w 44"/>
                <a:gd name="T9" fmla="*/ 146 h 213"/>
                <a:gd name="T10" fmla="*/ 21 w 44"/>
                <a:gd name="T11" fmla="*/ 132 h 213"/>
                <a:gd name="T12" fmla="*/ 23 w 44"/>
                <a:gd name="T13" fmla="*/ 118 h 213"/>
                <a:gd name="T14" fmla="*/ 25 w 44"/>
                <a:gd name="T15" fmla="*/ 103 h 213"/>
                <a:gd name="T16" fmla="*/ 27 w 44"/>
                <a:gd name="T17" fmla="*/ 91 h 213"/>
                <a:gd name="T18" fmla="*/ 29 w 44"/>
                <a:gd name="T19" fmla="*/ 77 h 213"/>
                <a:gd name="T20" fmla="*/ 32 w 44"/>
                <a:gd name="T21" fmla="*/ 65 h 213"/>
                <a:gd name="T22" fmla="*/ 34 w 44"/>
                <a:gd name="T23" fmla="*/ 53 h 213"/>
                <a:gd name="T24" fmla="*/ 36 w 44"/>
                <a:gd name="T25" fmla="*/ 40 h 213"/>
                <a:gd name="T26" fmla="*/ 38 w 44"/>
                <a:gd name="T27" fmla="*/ 30 h 213"/>
                <a:gd name="T28" fmla="*/ 42 w 44"/>
                <a:gd name="T29" fmla="*/ 18 h 213"/>
                <a:gd name="T30" fmla="*/ 44 w 44"/>
                <a:gd name="T31" fmla="*/ 8 h 213"/>
                <a:gd name="T32" fmla="*/ 36 w 44"/>
                <a:gd name="T33" fmla="*/ 0 h 213"/>
                <a:gd name="T34" fmla="*/ 34 w 44"/>
                <a:gd name="T35" fmla="*/ 10 h 213"/>
                <a:gd name="T36" fmla="*/ 32 w 44"/>
                <a:gd name="T37" fmla="*/ 22 h 213"/>
                <a:gd name="T38" fmla="*/ 29 w 44"/>
                <a:gd name="T39" fmla="*/ 32 h 213"/>
                <a:gd name="T40" fmla="*/ 25 w 44"/>
                <a:gd name="T41" fmla="*/ 44 h 213"/>
                <a:gd name="T42" fmla="*/ 23 w 44"/>
                <a:gd name="T43" fmla="*/ 57 h 213"/>
                <a:gd name="T44" fmla="*/ 21 w 44"/>
                <a:gd name="T45" fmla="*/ 71 h 213"/>
                <a:gd name="T46" fmla="*/ 19 w 44"/>
                <a:gd name="T47" fmla="*/ 83 h 213"/>
                <a:gd name="T48" fmla="*/ 17 w 44"/>
                <a:gd name="T49" fmla="*/ 95 h 213"/>
                <a:gd name="T50" fmla="*/ 15 w 44"/>
                <a:gd name="T51" fmla="*/ 110 h 213"/>
                <a:gd name="T52" fmla="*/ 13 w 44"/>
                <a:gd name="T53" fmla="*/ 124 h 213"/>
                <a:gd name="T54" fmla="*/ 11 w 44"/>
                <a:gd name="T55" fmla="*/ 138 h 213"/>
                <a:gd name="T56" fmla="*/ 9 w 44"/>
                <a:gd name="T57" fmla="*/ 152 h 213"/>
                <a:gd name="T58" fmla="*/ 6 w 44"/>
                <a:gd name="T59" fmla="*/ 167 h 213"/>
                <a:gd name="T60" fmla="*/ 4 w 44"/>
                <a:gd name="T61" fmla="*/ 183 h 213"/>
                <a:gd name="T62" fmla="*/ 2 w 44"/>
                <a:gd name="T63" fmla="*/ 197 h 213"/>
                <a:gd name="T64" fmla="*/ 0 w 44"/>
                <a:gd name="T65" fmla="*/ 213 h 2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4" h="213">
                  <a:moveTo>
                    <a:pt x="11" y="213"/>
                  </a:moveTo>
                  <a:lnTo>
                    <a:pt x="11" y="205"/>
                  </a:lnTo>
                  <a:lnTo>
                    <a:pt x="13" y="199"/>
                  </a:lnTo>
                  <a:lnTo>
                    <a:pt x="13" y="191"/>
                  </a:lnTo>
                  <a:lnTo>
                    <a:pt x="15" y="183"/>
                  </a:lnTo>
                  <a:lnTo>
                    <a:pt x="15" y="177"/>
                  </a:lnTo>
                  <a:lnTo>
                    <a:pt x="17" y="169"/>
                  </a:lnTo>
                  <a:lnTo>
                    <a:pt x="17" y="160"/>
                  </a:lnTo>
                  <a:lnTo>
                    <a:pt x="19" y="154"/>
                  </a:lnTo>
                  <a:lnTo>
                    <a:pt x="19" y="146"/>
                  </a:lnTo>
                  <a:lnTo>
                    <a:pt x="21" y="140"/>
                  </a:lnTo>
                  <a:lnTo>
                    <a:pt x="21" y="132"/>
                  </a:lnTo>
                  <a:lnTo>
                    <a:pt x="23" y="126"/>
                  </a:lnTo>
                  <a:lnTo>
                    <a:pt x="23" y="118"/>
                  </a:lnTo>
                  <a:lnTo>
                    <a:pt x="25" y="112"/>
                  </a:lnTo>
                  <a:lnTo>
                    <a:pt x="25" y="103"/>
                  </a:lnTo>
                  <a:lnTo>
                    <a:pt x="27" y="97"/>
                  </a:lnTo>
                  <a:lnTo>
                    <a:pt x="27" y="91"/>
                  </a:lnTo>
                  <a:lnTo>
                    <a:pt x="29" y="85"/>
                  </a:lnTo>
                  <a:lnTo>
                    <a:pt x="29" y="77"/>
                  </a:lnTo>
                  <a:lnTo>
                    <a:pt x="32" y="71"/>
                  </a:lnTo>
                  <a:lnTo>
                    <a:pt x="32" y="65"/>
                  </a:lnTo>
                  <a:lnTo>
                    <a:pt x="34" y="59"/>
                  </a:lnTo>
                  <a:lnTo>
                    <a:pt x="34" y="53"/>
                  </a:lnTo>
                  <a:lnTo>
                    <a:pt x="36" y="46"/>
                  </a:lnTo>
                  <a:lnTo>
                    <a:pt x="36" y="40"/>
                  </a:lnTo>
                  <a:lnTo>
                    <a:pt x="38" y="34"/>
                  </a:lnTo>
                  <a:lnTo>
                    <a:pt x="38" y="30"/>
                  </a:lnTo>
                  <a:lnTo>
                    <a:pt x="40" y="24"/>
                  </a:lnTo>
                  <a:lnTo>
                    <a:pt x="42" y="18"/>
                  </a:lnTo>
                  <a:lnTo>
                    <a:pt x="42" y="12"/>
                  </a:lnTo>
                  <a:lnTo>
                    <a:pt x="44" y="8"/>
                  </a:lnTo>
                  <a:lnTo>
                    <a:pt x="44" y="2"/>
                  </a:lnTo>
                  <a:lnTo>
                    <a:pt x="36" y="0"/>
                  </a:lnTo>
                  <a:lnTo>
                    <a:pt x="34" y="6"/>
                  </a:lnTo>
                  <a:lnTo>
                    <a:pt x="34" y="10"/>
                  </a:lnTo>
                  <a:lnTo>
                    <a:pt x="32" y="16"/>
                  </a:lnTo>
                  <a:lnTo>
                    <a:pt x="32" y="22"/>
                  </a:lnTo>
                  <a:lnTo>
                    <a:pt x="29" y="28"/>
                  </a:lnTo>
                  <a:lnTo>
                    <a:pt x="29" y="32"/>
                  </a:lnTo>
                  <a:lnTo>
                    <a:pt x="27" y="38"/>
                  </a:lnTo>
                  <a:lnTo>
                    <a:pt x="25" y="44"/>
                  </a:lnTo>
                  <a:lnTo>
                    <a:pt x="25" y="50"/>
                  </a:lnTo>
                  <a:lnTo>
                    <a:pt x="23" y="57"/>
                  </a:lnTo>
                  <a:lnTo>
                    <a:pt x="23" y="63"/>
                  </a:lnTo>
                  <a:lnTo>
                    <a:pt x="21" y="71"/>
                  </a:lnTo>
                  <a:lnTo>
                    <a:pt x="21" y="77"/>
                  </a:lnTo>
                  <a:lnTo>
                    <a:pt x="19" y="83"/>
                  </a:lnTo>
                  <a:lnTo>
                    <a:pt x="19" y="89"/>
                  </a:lnTo>
                  <a:lnTo>
                    <a:pt x="17" y="95"/>
                  </a:lnTo>
                  <a:lnTo>
                    <a:pt x="17" y="103"/>
                  </a:lnTo>
                  <a:lnTo>
                    <a:pt x="15" y="110"/>
                  </a:lnTo>
                  <a:lnTo>
                    <a:pt x="15" y="118"/>
                  </a:lnTo>
                  <a:lnTo>
                    <a:pt x="13" y="124"/>
                  </a:lnTo>
                  <a:lnTo>
                    <a:pt x="13" y="132"/>
                  </a:lnTo>
                  <a:lnTo>
                    <a:pt x="11" y="138"/>
                  </a:lnTo>
                  <a:lnTo>
                    <a:pt x="11" y="146"/>
                  </a:lnTo>
                  <a:lnTo>
                    <a:pt x="9" y="152"/>
                  </a:lnTo>
                  <a:lnTo>
                    <a:pt x="9" y="160"/>
                  </a:lnTo>
                  <a:lnTo>
                    <a:pt x="6" y="167"/>
                  </a:lnTo>
                  <a:lnTo>
                    <a:pt x="6" y="175"/>
                  </a:lnTo>
                  <a:lnTo>
                    <a:pt x="4" y="183"/>
                  </a:lnTo>
                  <a:lnTo>
                    <a:pt x="4" y="189"/>
                  </a:lnTo>
                  <a:lnTo>
                    <a:pt x="2" y="197"/>
                  </a:lnTo>
                  <a:lnTo>
                    <a:pt x="2" y="205"/>
                  </a:lnTo>
                  <a:lnTo>
                    <a:pt x="0" y="213"/>
                  </a:lnTo>
                  <a:lnTo>
                    <a:pt x="11" y="213"/>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4" name="Freeform 144"/>
            <p:cNvSpPr>
              <a:spLocks/>
            </p:cNvSpPr>
            <p:nvPr/>
          </p:nvSpPr>
          <p:spPr bwMode="auto">
            <a:xfrm>
              <a:off x="2625" y="2570"/>
              <a:ext cx="8" cy="4"/>
            </a:xfrm>
            <a:custGeom>
              <a:avLst/>
              <a:gdLst>
                <a:gd name="T0" fmla="*/ 0 w 8"/>
                <a:gd name="T1" fmla="*/ 0 h 4"/>
                <a:gd name="T2" fmla="*/ 0 w 8"/>
                <a:gd name="T3" fmla="*/ 0 h 4"/>
                <a:gd name="T4" fmla="*/ 0 w 8"/>
                <a:gd name="T5" fmla="*/ 2 h 4"/>
                <a:gd name="T6" fmla="*/ 2 w 8"/>
                <a:gd name="T7" fmla="*/ 4 h 4"/>
                <a:gd name="T8" fmla="*/ 4 w 8"/>
                <a:gd name="T9" fmla="*/ 4 h 4"/>
                <a:gd name="T10" fmla="*/ 6 w 8"/>
                <a:gd name="T11" fmla="*/ 4 h 4"/>
                <a:gd name="T12" fmla="*/ 6 w 8"/>
                <a:gd name="T13" fmla="*/ 2 h 4"/>
                <a:gd name="T14" fmla="*/ 8 w 8"/>
                <a:gd name="T15" fmla="*/ 2 h 4"/>
                <a:gd name="T16" fmla="*/ 8 w 8"/>
                <a:gd name="T17" fmla="*/ 0 h 4"/>
                <a:gd name="T18" fmla="*/ 0 w 8"/>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4">
                  <a:moveTo>
                    <a:pt x="0" y="0"/>
                  </a:moveTo>
                  <a:lnTo>
                    <a:pt x="0" y="0"/>
                  </a:lnTo>
                  <a:lnTo>
                    <a:pt x="0" y="2"/>
                  </a:lnTo>
                  <a:lnTo>
                    <a:pt x="2" y="4"/>
                  </a:lnTo>
                  <a:lnTo>
                    <a:pt x="4" y="4"/>
                  </a:lnTo>
                  <a:lnTo>
                    <a:pt x="6" y="4"/>
                  </a:lnTo>
                  <a:lnTo>
                    <a:pt x="6" y="2"/>
                  </a:lnTo>
                  <a:lnTo>
                    <a:pt x="8" y="2"/>
                  </a:lnTo>
                  <a:lnTo>
                    <a:pt x="8" y="0"/>
                  </a:lnTo>
                  <a:lnTo>
                    <a:pt x="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5" name="Freeform 145"/>
            <p:cNvSpPr>
              <a:spLocks/>
            </p:cNvSpPr>
            <p:nvPr/>
          </p:nvSpPr>
          <p:spPr bwMode="auto">
            <a:xfrm>
              <a:off x="2485" y="2588"/>
              <a:ext cx="192" cy="226"/>
            </a:xfrm>
            <a:custGeom>
              <a:avLst/>
              <a:gdLst>
                <a:gd name="T0" fmla="*/ 29 w 192"/>
                <a:gd name="T1" fmla="*/ 8 h 226"/>
                <a:gd name="T2" fmla="*/ 27 w 192"/>
                <a:gd name="T3" fmla="*/ 22 h 226"/>
                <a:gd name="T4" fmla="*/ 29 w 192"/>
                <a:gd name="T5" fmla="*/ 35 h 226"/>
                <a:gd name="T6" fmla="*/ 31 w 192"/>
                <a:gd name="T7" fmla="*/ 47 h 226"/>
                <a:gd name="T8" fmla="*/ 35 w 192"/>
                <a:gd name="T9" fmla="*/ 55 h 226"/>
                <a:gd name="T10" fmla="*/ 39 w 192"/>
                <a:gd name="T11" fmla="*/ 59 h 226"/>
                <a:gd name="T12" fmla="*/ 44 w 192"/>
                <a:gd name="T13" fmla="*/ 63 h 226"/>
                <a:gd name="T14" fmla="*/ 48 w 192"/>
                <a:gd name="T15" fmla="*/ 67 h 226"/>
                <a:gd name="T16" fmla="*/ 54 w 192"/>
                <a:gd name="T17" fmla="*/ 71 h 226"/>
                <a:gd name="T18" fmla="*/ 58 w 192"/>
                <a:gd name="T19" fmla="*/ 73 h 226"/>
                <a:gd name="T20" fmla="*/ 64 w 192"/>
                <a:gd name="T21" fmla="*/ 75 h 226"/>
                <a:gd name="T22" fmla="*/ 71 w 192"/>
                <a:gd name="T23" fmla="*/ 75 h 226"/>
                <a:gd name="T24" fmla="*/ 77 w 192"/>
                <a:gd name="T25" fmla="*/ 75 h 226"/>
                <a:gd name="T26" fmla="*/ 85 w 192"/>
                <a:gd name="T27" fmla="*/ 75 h 226"/>
                <a:gd name="T28" fmla="*/ 94 w 192"/>
                <a:gd name="T29" fmla="*/ 73 h 226"/>
                <a:gd name="T30" fmla="*/ 102 w 192"/>
                <a:gd name="T31" fmla="*/ 71 h 226"/>
                <a:gd name="T32" fmla="*/ 110 w 192"/>
                <a:gd name="T33" fmla="*/ 67 h 226"/>
                <a:gd name="T34" fmla="*/ 119 w 192"/>
                <a:gd name="T35" fmla="*/ 63 h 226"/>
                <a:gd name="T36" fmla="*/ 127 w 192"/>
                <a:gd name="T37" fmla="*/ 59 h 226"/>
                <a:gd name="T38" fmla="*/ 136 w 192"/>
                <a:gd name="T39" fmla="*/ 55 h 226"/>
                <a:gd name="T40" fmla="*/ 142 w 192"/>
                <a:gd name="T41" fmla="*/ 59 h 226"/>
                <a:gd name="T42" fmla="*/ 146 w 192"/>
                <a:gd name="T43" fmla="*/ 71 h 226"/>
                <a:gd name="T44" fmla="*/ 152 w 192"/>
                <a:gd name="T45" fmla="*/ 83 h 226"/>
                <a:gd name="T46" fmla="*/ 159 w 192"/>
                <a:gd name="T47" fmla="*/ 96 h 226"/>
                <a:gd name="T48" fmla="*/ 165 w 192"/>
                <a:gd name="T49" fmla="*/ 108 h 226"/>
                <a:gd name="T50" fmla="*/ 171 w 192"/>
                <a:gd name="T51" fmla="*/ 120 h 226"/>
                <a:gd name="T52" fmla="*/ 180 w 192"/>
                <a:gd name="T53" fmla="*/ 132 h 226"/>
                <a:gd name="T54" fmla="*/ 188 w 192"/>
                <a:gd name="T55" fmla="*/ 145 h 226"/>
                <a:gd name="T56" fmla="*/ 188 w 192"/>
                <a:gd name="T57" fmla="*/ 155 h 226"/>
                <a:gd name="T58" fmla="*/ 180 w 192"/>
                <a:gd name="T59" fmla="*/ 163 h 226"/>
                <a:gd name="T60" fmla="*/ 169 w 192"/>
                <a:gd name="T61" fmla="*/ 173 h 226"/>
                <a:gd name="T62" fmla="*/ 161 w 192"/>
                <a:gd name="T63" fmla="*/ 183 h 226"/>
                <a:gd name="T64" fmla="*/ 152 w 192"/>
                <a:gd name="T65" fmla="*/ 191 h 226"/>
                <a:gd name="T66" fmla="*/ 144 w 192"/>
                <a:gd name="T67" fmla="*/ 202 h 226"/>
                <a:gd name="T68" fmla="*/ 136 w 192"/>
                <a:gd name="T69" fmla="*/ 212 h 226"/>
                <a:gd name="T70" fmla="*/ 129 w 192"/>
                <a:gd name="T71" fmla="*/ 222 h 226"/>
                <a:gd name="T72" fmla="*/ 121 w 192"/>
                <a:gd name="T73" fmla="*/ 226 h 226"/>
                <a:gd name="T74" fmla="*/ 110 w 192"/>
                <a:gd name="T75" fmla="*/ 226 h 226"/>
                <a:gd name="T76" fmla="*/ 102 w 192"/>
                <a:gd name="T77" fmla="*/ 224 h 226"/>
                <a:gd name="T78" fmla="*/ 94 w 192"/>
                <a:gd name="T79" fmla="*/ 220 h 226"/>
                <a:gd name="T80" fmla="*/ 83 w 192"/>
                <a:gd name="T81" fmla="*/ 216 h 226"/>
                <a:gd name="T82" fmla="*/ 75 w 192"/>
                <a:gd name="T83" fmla="*/ 212 h 226"/>
                <a:gd name="T84" fmla="*/ 69 w 192"/>
                <a:gd name="T85" fmla="*/ 208 h 226"/>
                <a:gd name="T86" fmla="*/ 60 w 192"/>
                <a:gd name="T87" fmla="*/ 202 h 226"/>
                <a:gd name="T88" fmla="*/ 54 w 192"/>
                <a:gd name="T89" fmla="*/ 195 h 226"/>
                <a:gd name="T90" fmla="*/ 46 w 192"/>
                <a:gd name="T91" fmla="*/ 189 h 226"/>
                <a:gd name="T92" fmla="*/ 39 w 192"/>
                <a:gd name="T93" fmla="*/ 183 h 226"/>
                <a:gd name="T94" fmla="*/ 35 w 192"/>
                <a:gd name="T95" fmla="*/ 175 h 226"/>
                <a:gd name="T96" fmla="*/ 29 w 192"/>
                <a:gd name="T97" fmla="*/ 167 h 226"/>
                <a:gd name="T98" fmla="*/ 25 w 192"/>
                <a:gd name="T99" fmla="*/ 159 h 226"/>
                <a:gd name="T100" fmla="*/ 21 w 192"/>
                <a:gd name="T101" fmla="*/ 151 h 226"/>
                <a:gd name="T102" fmla="*/ 16 w 192"/>
                <a:gd name="T103" fmla="*/ 140 h 226"/>
                <a:gd name="T104" fmla="*/ 10 w 192"/>
                <a:gd name="T105" fmla="*/ 126 h 226"/>
                <a:gd name="T106" fmla="*/ 4 w 192"/>
                <a:gd name="T107" fmla="*/ 104 h 226"/>
                <a:gd name="T108" fmla="*/ 2 w 192"/>
                <a:gd name="T109" fmla="*/ 83 h 226"/>
                <a:gd name="T110" fmla="*/ 0 w 192"/>
                <a:gd name="T111" fmla="*/ 61 h 226"/>
                <a:gd name="T112" fmla="*/ 2 w 192"/>
                <a:gd name="T113" fmla="*/ 39 h 226"/>
                <a:gd name="T114" fmla="*/ 4 w 192"/>
                <a:gd name="T115" fmla="*/ 14 h 226"/>
                <a:gd name="T116" fmla="*/ 29 w 192"/>
                <a:gd name="T117" fmla="*/ 0 h 2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2" h="226">
                  <a:moveTo>
                    <a:pt x="29" y="0"/>
                  </a:moveTo>
                  <a:lnTo>
                    <a:pt x="29" y="8"/>
                  </a:lnTo>
                  <a:lnTo>
                    <a:pt x="27" y="16"/>
                  </a:lnTo>
                  <a:lnTo>
                    <a:pt x="27" y="22"/>
                  </a:lnTo>
                  <a:lnTo>
                    <a:pt x="27" y="28"/>
                  </a:lnTo>
                  <a:lnTo>
                    <a:pt x="29" y="35"/>
                  </a:lnTo>
                  <a:lnTo>
                    <a:pt x="29" y="41"/>
                  </a:lnTo>
                  <a:lnTo>
                    <a:pt x="31" y="47"/>
                  </a:lnTo>
                  <a:lnTo>
                    <a:pt x="35" y="53"/>
                  </a:lnTo>
                  <a:lnTo>
                    <a:pt x="35" y="55"/>
                  </a:lnTo>
                  <a:lnTo>
                    <a:pt x="37" y="57"/>
                  </a:lnTo>
                  <a:lnTo>
                    <a:pt x="39" y="59"/>
                  </a:lnTo>
                  <a:lnTo>
                    <a:pt x="41" y="61"/>
                  </a:lnTo>
                  <a:lnTo>
                    <a:pt x="44" y="63"/>
                  </a:lnTo>
                  <a:lnTo>
                    <a:pt x="46" y="65"/>
                  </a:lnTo>
                  <a:lnTo>
                    <a:pt x="48" y="67"/>
                  </a:lnTo>
                  <a:lnTo>
                    <a:pt x="52" y="69"/>
                  </a:lnTo>
                  <a:lnTo>
                    <a:pt x="54" y="71"/>
                  </a:lnTo>
                  <a:lnTo>
                    <a:pt x="56" y="71"/>
                  </a:lnTo>
                  <a:lnTo>
                    <a:pt x="58" y="73"/>
                  </a:lnTo>
                  <a:lnTo>
                    <a:pt x="62" y="73"/>
                  </a:lnTo>
                  <a:lnTo>
                    <a:pt x="64" y="75"/>
                  </a:lnTo>
                  <a:lnTo>
                    <a:pt x="67" y="75"/>
                  </a:lnTo>
                  <a:lnTo>
                    <a:pt x="71" y="75"/>
                  </a:lnTo>
                  <a:lnTo>
                    <a:pt x="73" y="75"/>
                  </a:lnTo>
                  <a:lnTo>
                    <a:pt x="77" y="75"/>
                  </a:lnTo>
                  <a:lnTo>
                    <a:pt x="81" y="75"/>
                  </a:lnTo>
                  <a:lnTo>
                    <a:pt x="85" y="75"/>
                  </a:lnTo>
                  <a:lnTo>
                    <a:pt x="90" y="73"/>
                  </a:lnTo>
                  <a:lnTo>
                    <a:pt x="94" y="73"/>
                  </a:lnTo>
                  <a:lnTo>
                    <a:pt x="98" y="71"/>
                  </a:lnTo>
                  <a:lnTo>
                    <a:pt x="102" y="71"/>
                  </a:lnTo>
                  <a:lnTo>
                    <a:pt x="106" y="69"/>
                  </a:lnTo>
                  <a:lnTo>
                    <a:pt x="110" y="67"/>
                  </a:lnTo>
                  <a:lnTo>
                    <a:pt x="115" y="65"/>
                  </a:lnTo>
                  <a:lnTo>
                    <a:pt x="119" y="63"/>
                  </a:lnTo>
                  <a:lnTo>
                    <a:pt x="123" y="61"/>
                  </a:lnTo>
                  <a:lnTo>
                    <a:pt x="127" y="59"/>
                  </a:lnTo>
                  <a:lnTo>
                    <a:pt x="131" y="57"/>
                  </a:lnTo>
                  <a:lnTo>
                    <a:pt x="136" y="55"/>
                  </a:lnTo>
                  <a:lnTo>
                    <a:pt x="140" y="53"/>
                  </a:lnTo>
                  <a:lnTo>
                    <a:pt x="142" y="59"/>
                  </a:lnTo>
                  <a:lnTo>
                    <a:pt x="144" y="65"/>
                  </a:lnTo>
                  <a:lnTo>
                    <a:pt x="146" y="71"/>
                  </a:lnTo>
                  <a:lnTo>
                    <a:pt x="148" y="77"/>
                  </a:lnTo>
                  <a:lnTo>
                    <a:pt x="152" y="83"/>
                  </a:lnTo>
                  <a:lnTo>
                    <a:pt x="154" y="90"/>
                  </a:lnTo>
                  <a:lnTo>
                    <a:pt x="159" y="96"/>
                  </a:lnTo>
                  <a:lnTo>
                    <a:pt x="161" y="102"/>
                  </a:lnTo>
                  <a:lnTo>
                    <a:pt x="165" y="108"/>
                  </a:lnTo>
                  <a:lnTo>
                    <a:pt x="167" y="114"/>
                  </a:lnTo>
                  <a:lnTo>
                    <a:pt x="171" y="120"/>
                  </a:lnTo>
                  <a:lnTo>
                    <a:pt x="175" y="126"/>
                  </a:lnTo>
                  <a:lnTo>
                    <a:pt x="180" y="132"/>
                  </a:lnTo>
                  <a:lnTo>
                    <a:pt x="184" y="138"/>
                  </a:lnTo>
                  <a:lnTo>
                    <a:pt x="188" y="145"/>
                  </a:lnTo>
                  <a:lnTo>
                    <a:pt x="192" y="149"/>
                  </a:lnTo>
                  <a:lnTo>
                    <a:pt x="188" y="155"/>
                  </a:lnTo>
                  <a:lnTo>
                    <a:pt x="184" y="159"/>
                  </a:lnTo>
                  <a:lnTo>
                    <a:pt x="180" y="163"/>
                  </a:lnTo>
                  <a:lnTo>
                    <a:pt x="175" y="169"/>
                  </a:lnTo>
                  <a:lnTo>
                    <a:pt x="169" y="173"/>
                  </a:lnTo>
                  <a:lnTo>
                    <a:pt x="165" y="177"/>
                  </a:lnTo>
                  <a:lnTo>
                    <a:pt x="161" y="183"/>
                  </a:lnTo>
                  <a:lnTo>
                    <a:pt x="157" y="187"/>
                  </a:lnTo>
                  <a:lnTo>
                    <a:pt x="152" y="191"/>
                  </a:lnTo>
                  <a:lnTo>
                    <a:pt x="148" y="197"/>
                  </a:lnTo>
                  <a:lnTo>
                    <a:pt x="144" y="202"/>
                  </a:lnTo>
                  <a:lnTo>
                    <a:pt x="140" y="208"/>
                  </a:lnTo>
                  <a:lnTo>
                    <a:pt x="136" y="212"/>
                  </a:lnTo>
                  <a:lnTo>
                    <a:pt x="131" y="216"/>
                  </a:lnTo>
                  <a:lnTo>
                    <a:pt x="129" y="222"/>
                  </a:lnTo>
                  <a:lnTo>
                    <a:pt x="125" y="226"/>
                  </a:lnTo>
                  <a:lnTo>
                    <a:pt x="121" y="226"/>
                  </a:lnTo>
                  <a:lnTo>
                    <a:pt x="115" y="226"/>
                  </a:lnTo>
                  <a:lnTo>
                    <a:pt x="110" y="226"/>
                  </a:lnTo>
                  <a:lnTo>
                    <a:pt x="106" y="226"/>
                  </a:lnTo>
                  <a:lnTo>
                    <a:pt x="102" y="224"/>
                  </a:lnTo>
                  <a:lnTo>
                    <a:pt x="98" y="222"/>
                  </a:lnTo>
                  <a:lnTo>
                    <a:pt x="94" y="220"/>
                  </a:lnTo>
                  <a:lnTo>
                    <a:pt x="90" y="218"/>
                  </a:lnTo>
                  <a:lnTo>
                    <a:pt x="83" y="216"/>
                  </a:lnTo>
                  <a:lnTo>
                    <a:pt x="79" y="214"/>
                  </a:lnTo>
                  <a:lnTo>
                    <a:pt x="75" y="212"/>
                  </a:lnTo>
                  <a:lnTo>
                    <a:pt x="73" y="210"/>
                  </a:lnTo>
                  <a:lnTo>
                    <a:pt x="69" y="208"/>
                  </a:lnTo>
                  <a:lnTo>
                    <a:pt x="64" y="204"/>
                  </a:lnTo>
                  <a:lnTo>
                    <a:pt x="60" y="202"/>
                  </a:lnTo>
                  <a:lnTo>
                    <a:pt x="58" y="200"/>
                  </a:lnTo>
                  <a:lnTo>
                    <a:pt x="54" y="195"/>
                  </a:lnTo>
                  <a:lnTo>
                    <a:pt x="50" y="193"/>
                  </a:lnTo>
                  <a:lnTo>
                    <a:pt x="46" y="189"/>
                  </a:lnTo>
                  <a:lnTo>
                    <a:pt x="44" y="185"/>
                  </a:lnTo>
                  <a:lnTo>
                    <a:pt x="39" y="183"/>
                  </a:lnTo>
                  <a:lnTo>
                    <a:pt x="37" y="179"/>
                  </a:lnTo>
                  <a:lnTo>
                    <a:pt x="35" y="175"/>
                  </a:lnTo>
                  <a:lnTo>
                    <a:pt x="33" y="171"/>
                  </a:lnTo>
                  <a:lnTo>
                    <a:pt x="29" y="167"/>
                  </a:lnTo>
                  <a:lnTo>
                    <a:pt x="27" y="163"/>
                  </a:lnTo>
                  <a:lnTo>
                    <a:pt x="25" y="159"/>
                  </a:lnTo>
                  <a:lnTo>
                    <a:pt x="23" y="155"/>
                  </a:lnTo>
                  <a:lnTo>
                    <a:pt x="21" y="151"/>
                  </a:lnTo>
                  <a:lnTo>
                    <a:pt x="18" y="147"/>
                  </a:lnTo>
                  <a:lnTo>
                    <a:pt x="16" y="140"/>
                  </a:lnTo>
                  <a:lnTo>
                    <a:pt x="14" y="136"/>
                  </a:lnTo>
                  <a:lnTo>
                    <a:pt x="10" y="126"/>
                  </a:lnTo>
                  <a:lnTo>
                    <a:pt x="8" y="114"/>
                  </a:lnTo>
                  <a:lnTo>
                    <a:pt x="4" y="104"/>
                  </a:lnTo>
                  <a:lnTo>
                    <a:pt x="2" y="94"/>
                  </a:lnTo>
                  <a:lnTo>
                    <a:pt x="2" y="83"/>
                  </a:lnTo>
                  <a:lnTo>
                    <a:pt x="0" y="71"/>
                  </a:lnTo>
                  <a:lnTo>
                    <a:pt x="0" y="61"/>
                  </a:lnTo>
                  <a:lnTo>
                    <a:pt x="0" y="51"/>
                  </a:lnTo>
                  <a:lnTo>
                    <a:pt x="2" y="39"/>
                  </a:lnTo>
                  <a:lnTo>
                    <a:pt x="4" y="26"/>
                  </a:lnTo>
                  <a:lnTo>
                    <a:pt x="4" y="14"/>
                  </a:lnTo>
                  <a:lnTo>
                    <a:pt x="6" y="2"/>
                  </a:lnTo>
                  <a:lnTo>
                    <a:pt x="29" y="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6" name="Freeform 146"/>
            <p:cNvSpPr>
              <a:spLocks/>
            </p:cNvSpPr>
            <p:nvPr/>
          </p:nvSpPr>
          <p:spPr bwMode="auto">
            <a:xfrm>
              <a:off x="2508" y="2588"/>
              <a:ext cx="16" cy="55"/>
            </a:xfrm>
            <a:custGeom>
              <a:avLst/>
              <a:gdLst>
                <a:gd name="T0" fmla="*/ 16 w 16"/>
                <a:gd name="T1" fmla="*/ 51 h 55"/>
                <a:gd name="T2" fmla="*/ 16 w 16"/>
                <a:gd name="T3" fmla="*/ 51 h 55"/>
                <a:gd name="T4" fmla="*/ 14 w 16"/>
                <a:gd name="T5" fmla="*/ 47 h 55"/>
                <a:gd name="T6" fmla="*/ 12 w 16"/>
                <a:gd name="T7" fmla="*/ 45 h 55"/>
                <a:gd name="T8" fmla="*/ 12 w 16"/>
                <a:gd name="T9" fmla="*/ 43 h 55"/>
                <a:gd name="T10" fmla="*/ 10 w 16"/>
                <a:gd name="T11" fmla="*/ 41 h 55"/>
                <a:gd name="T12" fmla="*/ 10 w 16"/>
                <a:gd name="T13" fmla="*/ 37 h 55"/>
                <a:gd name="T14" fmla="*/ 10 w 16"/>
                <a:gd name="T15" fmla="*/ 35 h 55"/>
                <a:gd name="T16" fmla="*/ 10 w 16"/>
                <a:gd name="T17" fmla="*/ 33 h 55"/>
                <a:gd name="T18" fmla="*/ 10 w 16"/>
                <a:gd name="T19" fmla="*/ 28 h 55"/>
                <a:gd name="T20" fmla="*/ 10 w 16"/>
                <a:gd name="T21" fmla="*/ 26 h 55"/>
                <a:gd name="T22" fmla="*/ 10 w 16"/>
                <a:gd name="T23" fmla="*/ 22 h 55"/>
                <a:gd name="T24" fmla="*/ 10 w 16"/>
                <a:gd name="T25" fmla="*/ 20 h 55"/>
                <a:gd name="T26" fmla="*/ 10 w 16"/>
                <a:gd name="T27" fmla="*/ 16 h 55"/>
                <a:gd name="T28" fmla="*/ 10 w 16"/>
                <a:gd name="T29" fmla="*/ 12 h 55"/>
                <a:gd name="T30" fmla="*/ 10 w 16"/>
                <a:gd name="T31" fmla="*/ 8 h 55"/>
                <a:gd name="T32" fmla="*/ 10 w 16"/>
                <a:gd name="T33" fmla="*/ 4 h 55"/>
                <a:gd name="T34" fmla="*/ 10 w 16"/>
                <a:gd name="T35" fmla="*/ 0 h 55"/>
                <a:gd name="T36" fmla="*/ 0 w 16"/>
                <a:gd name="T37" fmla="*/ 0 h 55"/>
                <a:gd name="T38" fmla="*/ 0 w 16"/>
                <a:gd name="T39" fmla="*/ 4 h 55"/>
                <a:gd name="T40" fmla="*/ 0 w 16"/>
                <a:gd name="T41" fmla="*/ 8 h 55"/>
                <a:gd name="T42" fmla="*/ 0 w 16"/>
                <a:gd name="T43" fmla="*/ 12 h 55"/>
                <a:gd name="T44" fmla="*/ 0 w 16"/>
                <a:gd name="T45" fmla="*/ 16 h 55"/>
                <a:gd name="T46" fmla="*/ 0 w 16"/>
                <a:gd name="T47" fmla="*/ 18 h 55"/>
                <a:gd name="T48" fmla="*/ 0 w 16"/>
                <a:gd name="T49" fmla="*/ 22 h 55"/>
                <a:gd name="T50" fmla="*/ 0 w 16"/>
                <a:gd name="T51" fmla="*/ 26 h 55"/>
                <a:gd name="T52" fmla="*/ 0 w 16"/>
                <a:gd name="T53" fmla="*/ 28 h 55"/>
                <a:gd name="T54" fmla="*/ 0 w 16"/>
                <a:gd name="T55" fmla="*/ 33 h 55"/>
                <a:gd name="T56" fmla="*/ 0 w 16"/>
                <a:gd name="T57" fmla="*/ 37 h 55"/>
                <a:gd name="T58" fmla="*/ 2 w 16"/>
                <a:gd name="T59" fmla="*/ 39 h 55"/>
                <a:gd name="T60" fmla="*/ 2 w 16"/>
                <a:gd name="T61" fmla="*/ 43 h 55"/>
                <a:gd name="T62" fmla="*/ 4 w 16"/>
                <a:gd name="T63" fmla="*/ 45 h 55"/>
                <a:gd name="T64" fmla="*/ 4 w 16"/>
                <a:gd name="T65" fmla="*/ 49 h 55"/>
                <a:gd name="T66" fmla="*/ 6 w 16"/>
                <a:gd name="T67" fmla="*/ 51 h 55"/>
                <a:gd name="T68" fmla="*/ 8 w 16"/>
                <a:gd name="T69" fmla="*/ 55 h 55"/>
                <a:gd name="T70" fmla="*/ 8 w 16"/>
                <a:gd name="T71" fmla="*/ 55 h 55"/>
                <a:gd name="T72" fmla="*/ 16 w 16"/>
                <a:gd name="T73" fmla="*/ 51 h 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55">
                  <a:moveTo>
                    <a:pt x="16" y="51"/>
                  </a:moveTo>
                  <a:lnTo>
                    <a:pt x="16" y="51"/>
                  </a:lnTo>
                  <a:lnTo>
                    <a:pt x="14" y="47"/>
                  </a:lnTo>
                  <a:lnTo>
                    <a:pt x="12" y="45"/>
                  </a:lnTo>
                  <a:lnTo>
                    <a:pt x="12" y="43"/>
                  </a:lnTo>
                  <a:lnTo>
                    <a:pt x="10" y="41"/>
                  </a:lnTo>
                  <a:lnTo>
                    <a:pt x="10" y="37"/>
                  </a:lnTo>
                  <a:lnTo>
                    <a:pt x="10" y="35"/>
                  </a:lnTo>
                  <a:lnTo>
                    <a:pt x="10" y="33"/>
                  </a:lnTo>
                  <a:lnTo>
                    <a:pt x="10" y="28"/>
                  </a:lnTo>
                  <a:lnTo>
                    <a:pt x="10" y="26"/>
                  </a:lnTo>
                  <a:lnTo>
                    <a:pt x="10" y="22"/>
                  </a:lnTo>
                  <a:lnTo>
                    <a:pt x="10" y="20"/>
                  </a:lnTo>
                  <a:lnTo>
                    <a:pt x="10" y="16"/>
                  </a:lnTo>
                  <a:lnTo>
                    <a:pt x="10" y="12"/>
                  </a:lnTo>
                  <a:lnTo>
                    <a:pt x="10" y="8"/>
                  </a:lnTo>
                  <a:lnTo>
                    <a:pt x="10" y="4"/>
                  </a:lnTo>
                  <a:lnTo>
                    <a:pt x="10" y="0"/>
                  </a:lnTo>
                  <a:lnTo>
                    <a:pt x="0" y="0"/>
                  </a:lnTo>
                  <a:lnTo>
                    <a:pt x="0" y="4"/>
                  </a:lnTo>
                  <a:lnTo>
                    <a:pt x="0" y="8"/>
                  </a:lnTo>
                  <a:lnTo>
                    <a:pt x="0" y="12"/>
                  </a:lnTo>
                  <a:lnTo>
                    <a:pt x="0" y="16"/>
                  </a:lnTo>
                  <a:lnTo>
                    <a:pt x="0" y="18"/>
                  </a:lnTo>
                  <a:lnTo>
                    <a:pt x="0" y="22"/>
                  </a:lnTo>
                  <a:lnTo>
                    <a:pt x="0" y="26"/>
                  </a:lnTo>
                  <a:lnTo>
                    <a:pt x="0" y="28"/>
                  </a:lnTo>
                  <a:lnTo>
                    <a:pt x="0" y="33"/>
                  </a:lnTo>
                  <a:lnTo>
                    <a:pt x="0" y="37"/>
                  </a:lnTo>
                  <a:lnTo>
                    <a:pt x="2" y="39"/>
                  </a:lnTo>
                  <a:lnTo>
                    <a:pt x="2" y="43"/>
                  </a:lnTo>
                  <a:lnTo>
                    <a:pt x="4" y="45"/>
                  </a:lnTo>
                  <a:lnTo>
                    <a:pt x="4" y="49"/>
                  </a:lnTo>
                  <a:lnTo>
                    <a:pt x="6" y="51"/>
                  </a:lnTo>
                  <a:lnTo>
                    <a:pt x="8" y="55"/>
                  </a:lnTo>
                  <a:lnTo>
                    <a:pt x="16" y="5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7" name="Freeform 147"/>
            <p:cNvSpPr>
              <a:spLocks/>
            </p:cNvSpPr>
            <p:nvPr/>
          </p:nvSpPr>
          <p:spPr bwMode="auto">
            <a:xfrm>
              <a:off x="2516" y="2639"/>
              <a:ext cx="42" cy="28"/>
            </a:xfrm>
            <a:custGeom>
              <a:avLst/>
              <a:gdLst>
                <a:gd name="T0" fmla="*/ 42 w 42"/>
                <a:gd name="T1" fmla="*/ 20 h 28"/>
                <a:gd name="T2" fmla="*/ 42 w 42"/>
                <a:gd name="T3" fmla="*/ 20 h 28"/>
                <a:gd name="T4" fmla="*/ 40 w 42"/>
                <a:gd name="T5" fmla="*/ 20 h 28"/>
                <a:gd name="T6" fmla="*/ 38 w 42"/>
                <a:gd name="T7" fmla="*/ 20 h 28"/>
                <a:gd name="T8" fmla="*/ 36 w 42"/>
                <a:gd name="T9" fmla="*/ 18 h 28"/>
                <a:gd name="T10" fmla="*/ 31 w 42"/>
                <a:gd name="T11" fmla="*/ 18 h 28"/>
                <a:gd name="T12" fmla="*/ 29 w 42"/>
                <a:gd name="T13" fmla="*/ 18 h 28"/>
                <a:gd name="T14" fmla="*/ 27 w 42"/>
                <a:gd name="T15" fmla="*/ 16 h 28"/>
                <a:gd name="T16" fmla="*/ 25 w 42"/>
                <a:gd name="T17" fmla="*/ 16 h 28"/>
                <a:gd name="T18" fmla="*/ 23 w 42"/>
                <a:gd name="T19" fmla="*/ 14 h 28"/>
                <a:gd name="T20" fmla="*/ 21 w 42"/>
                <a:gd name="T21" fmla="*/ 12 h 28"/>
                <a:gd name="T22" fmla="*/ 19 w 42"/>
                <a:gd name="T23" fmla="*/ 10 h 28"/>
                <a:gd name="T24" fmla="*/ 17 w 42"/>
                <a:gd name="T25" fmla="*/ 10 h 28"/>
                <a:gd name="T26" fmla="*/ 15 w 42"/>
                <a:gd name="T27" fmla="*/ 8 h 28"/>
                <a:gd name="T28" fmla="*/ 13 w 42"/>
                <a:gd name="T29" fmla="*/ 6 h 28"/>
                <a:gd name="T30" fmla="*/ 10 w 42"/>
                <a:gd name="T31" fmla="*/ 4 h 28"/>
                <a:gd name="T32" fmla="*/ 8 w 42"/>
                <a:gd name="T33" fmla="*/ 2 h 28"/>
                <a:gd name="T34" fmla="*/ 8 w 42"/>
                <a:gd name="T35" fmla="*/ 0 h 28"/>
                <a:gd name="T36" fmla="*/ 0 w 42"/>
                <a:gd name="T37" fmla="*/ 4 h 28"/>
                <a:gd name="T38" fmla="*/ 2 w 42"/>
                <a:gd name="T39" fmla="*/ 6 h 28"/>
                <a:gd name="T40" fmla="*/ 4 w 42"/>
                <a:gd name="T41" fmla="*/ 8 h 28"/>
                <a:gd name="T42" fmla="*/ 4 w 42"/>
                <a:gd name="T43" fmla="*/ 12 h 28"/>
                <a:gd name="T44" fmla="*/ 6 w 42"/>
                <a:gd name="T45" fmla="*/ 14 h 28"/>
                <a:gd name="T46" fmla="*/ 10 w 42"/>
                <a:gd name="T47" fmla="*/ 16 h 28"/>
                <a:gd name="T48" fmla="*/ 13 w 42"/>
                <a:gd name="T49" fmla="*/ 18 h 28"/>
                <a:gd name="T50" fmla="*/ 15 w 42"/>
                <a:gd name="T51" fmla="*/ 20 h 28"/>
                <a:gd name="T52" fmla="*/ 17 w 42"/>
                <a:gd name="T53" fmla="*/ 22 h 28"/>
                <a:gd name="T54" fmla="*/ 21 w 42"/>
                <a:gd name="T55" fmla="*/ 22 h 28"/>
                <a:gd name="T56" fmla="*/ 23 w 42"/>
                <a:gd name="T57" fmla="*/ 24 h 28"/>
                <a:gd name="T58" fmla="*/ 27 w 42"/>
                <a:gd name="T59" fmla="*/ 26 h 28"/>
                <a:gd name="T60" fmla="*/ 29 w 42"/>
                <a:gd name="T61" fmla="*/ 26 h 28"/>
                <a:gd name="T62" fmla="*/ 31 w 42"/>
                <a:gd name="T63" fmla="*/ 28 h 28"/>
                <a:gd name="T64" fmla="*/ 36 w 42"/>
                <a:gd name="T65" fmla="*/ 28 h 28"/>
                <a:gd name="T66" fmla="*/ 40 w 42"/>
                <a:gd name="T67" fmla="*/ 28 h 28"/>
                <a:gd name="T68" fmla="*/ 42 w 42"/>
                <a:gd name="T69" fmla="*/ 28 h 28"/>
                <a:gd name="T70" fmla="*/ 42 w 42"/>
                <a:gd name="T71" fmla="*/ 28 h 28"/>
                <a:gd name="T72" fmla="*/ 42 w 42"/>
                <a:gd name="T73" fmla="*/ 2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28">
                  <a:moveTo>
                    <a:pt x="42" y="20"/>
                  </a:moveTo>
                  <a:lnTo>
                    <a:pt x="42" y="20"/>
                  </a:lnTo>
                  <a:lnTo>
                    <a:pt x="40" y="20"/>
                  </a:lnTo>
                  <a:lnTo>
                    <a:pt x="38" y="20"/>
                  </a:lnTo>
                  <a:lnTo>
                    <a:pt x="36" y="18"/>
                  </a:lnTo>
                  <a:lnTo>
                    <a:pt x="31" y="18"/>
                  </a:lnTo>
                  <a:lnTo>
                    <a:pt x="29" y="18"/>
                  </a:lnTo>
                  <a:lnTo>
                    <a:pt x="27" y="16"/>
                  </a:lnTo>
                  <a:lnTo>
                    <a:pt x="25" y="16"/>
                  </a:lnTo>
                  <a:lnTo>
                    <a:pt x="23" y="14"/>
                  </a:lnTo>
                  <a:lnTo>
                    <a:pt x="21" y="12"/>
                  </a:lnTo>
                  <a:lnTo>
                    <a:pt x="19" y="10"/>
                  </a:lnTo>
                  <a:lnTo>
                    <a:pt x="17" y="10"/>
                  </a:lnTo>
                  <a:lnTo>
                    <a:pt x="15" y="8"/>
                  </a:lnTo>
                  <a:lnTo>
                    <a:pt x="13" y="6"/>
                  </a:lnTo>
                  <a:lnTo>
                    <a:pt x="10" y="4"/>
                  </a:lnTo>
                  <a:lnTo>
                    <a:pt x="8" y="2"/>
                  </a:lnTo>
                  <a:lnTo>
                    <a:pt x="8" y="0"/>
                  </a:lnTo>
                  <a:lnTo>
                    <a:pt x="0" y="4"/>
                  </a:lnTo>
                  <a:lnTo>
                    <a:pt x="2" y="6"/>
                  </a:lnTo>
                  <a:lnTo>
                    <a:pt x="4" y="8"/>
                  </a:lnTo>
                  <a:lnTo>
                    <a:pt x="4" y="12"/>
                  </a:lnTo>
                  <a:lnTo>
                    <a:pt x="6" y="14"/>
                  </a:lnTo>
                  <a:lnTo>
                    <a:pt x="10" y="16"/>
                  </a:lnTo>
                  <a:lnTo>
                    <a:pt x="13" y="18"/>
                  </a:lnTo>
                  <a:lnTo>
                    <a:pt x="15" y="20"/>
                  </a:lnTo>
                  <a:lnTo>
                    <a:pt x="17" y="22"/>
                  </a:lnTo>
                  <a:lnTo>
                    <a:pt x="21" y="22"/>
                  </a:lnTo>
                  <a:lnTo>
                    <a:pt x="23" y="24"/>
                  </a:lnTo>
                  <a:lnTo>
                    <a:pt x="27" y="26"/>
                  </a:lnTo>
                  <a:lnTo>
                    <a:pt x="29" y="26"/>
                  </a:lnTo>
                  <a:lnTo>
                    <a:pt x="31" y="28"/>
                  </a:lnTo>
                  <a:lnTo>
                    <a:pt x="36" y="28"/>
                  </a:lnTo>
                  <a:lnTo>
                    <a:pt x="40" y="28"/>
                  </a:lnTo>
                  <a:lnTo>
                    <a:pt x="42" y="28"/>
                  </a:lnTo>
                  <a:lnTo>
                    <a:pt x="42" y="2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8" name="Freeform 148"/>
            <p:cNvSpPr>
              <a:spLocks/>
            </p:cNvSpPr>
            <p:nvPr/>
          </p:nvSpPr>
          <p:spPr bwMode="auto">
            <a:xfrm>
              <a:off x="2558" y="2637"/>
              <a:ext cx="71" cy="30"/>
            </a:xfrm>
            <a:custGeom>
              <a:avLst/>
              <a:gdLst>
                <a:gd name="T0" fmla="*/ 71 w 71"/>
                <a:gd name="T1" fmla="*/ 2 h 30"/>
                <a:gd name="T2" fmla="*/ 65 w 71"/>
                <a:gd name="T3" fmla="*/ 0 h 30"/>
                <a:gd name="T4" fmla="*/ 60 w 71"/>
                <a:gd name="T5" fmla="*/ 2 h 30"/>
                <a:gd name="T6" fmla="*/ 56 w 71"/>
                <a:gd name="T7" fmla="*/ 4 h 30"/>
                <a:gd name="T8" fmla="*/ 52 w 71"/>
                <a:gd name="T9" fmla="*/ 6 h 30"/>
                <a:gd name="T10" fmla="*/ 48 w 71"/>
                <a:gd name="T11" fmla="*/ 8 h 30"/>
                <a:gd name="T12" fmla="*/ 44 w 71"/>
                <a:gd name="T13" fmla="*/ 10 h 30"/>
                <a:gd name="T14" fmla="*/ 40 w 71"/>
                <a:gd name="T15" fmla="*/ 12 h 30"/>
                <a:gd name="T16" fmla="*/ 35 w 71"/>
                <a:gd name="T17" fmla="*/ 14 h 30"/>
                <a:gd name="T18" fmla="*/ 31 w 71"/>
                <a:gd name="T19" fmla="*/ 16 h 30"/>
                <a:gd name="T20" fmla="*/ 27 w 71"/>
                <a:gd name="T21" fmla="*/ 18 h 30"/>
                <a:gd name="T22" fmla="*/ 23 w 71"/>
                <a:gd name="T23" fmla="*/ 18 h 30"/>
                <a:gd name="T24" fmla="*/ 19 w 71"/>
                <a:gd name="T25" fmla="*/ 20 h 30"/>
                <a:gd name="T26" fmla="*/ 17 w 71"/>
                <a:gd name="T27" fmla="*/ 20 h 30"/>
                <a:gd name="T28" fmla="*/ 12 w 71"/>
                <a:gd name="T29" fmla="*/ 22 h 30"/>
                <a:gd name="T30" fmla="*/ 8 w 71"/>
                <a:gd name="T31" fmla="*/ 22 h 30"/>
                <a:gd name="T32" fmla="*/ 4 w 71"/>
                <a:gd name="T33" fmla="*/ 22 h 30"/>
                <a:gd name="T34" fmla="*/ 0 w 71"/>
                <a:gd name="T35" fmla="*/ 22 h 30"/>
                <a:gd name="T36" fmla="*/ 0 w 71"/>
                <a:gd name="T37" fmla="*/ 30 h 30"/>
                <a:gd name="T38" fmla="*/ 4 w 71"/>
                <a:gd name="T39" fmla="*/ 30 h 30"/>
                <a:gd name="T40" fmla="*/ 8 w 71"/>
                <a:gd name="T41" fmla="*/ 30 h 30"/>
                <a:gd name="T42" fmla="*/ 12 w 71"/>
                <a:gd name="T43" fmla="*/ 30 h 30"/>
                <a:gd name="T44" fmla="*/ 19 w 71"/>
                <a:gd name="T45" fmla="*/ 30 h 30"/>
                <a:gd name="T46" fmla="*/ 23 w 71"/>
                <a:gd name="T47" fmla="*/ 28 h 30"/>
                <a:gd name="T48" fmla="*/ 27 w 71"/>
                <a:gd name="T49" fmla="*/ 26 h 30"/>
                <a:gd name="T50" fmla="*/ 31 w 71"/>
                <a:gd name="T51" fmla="*/ 26 h 30"/>
                <a:gd name="T52" fmla="*/ 35 w 71"/>
                <a:gd name="T53" fmla="*/ 24 h 30"/>
                <a:gd name="T54" fmla="*/ 40 w 71"/>
                <a:gd name="T55" fmla="*/ 22 h 30"/>
                <a:gd name="T56" fmla="*/ 44 w 71"/>
                <a:gd name="T57" fmla="*/ 20 h 30"/>
                <a:gd name="T58" fmla="*/ 48 w 71"/>
                <a:gd name="T59" fmla="*/ 18 h 30"/>
                <a:gd name="T60" fmla="*/ 52 w 71"/>
                <a:gd name="T61" fmla="*/ 16 h 30"/>
                <a:gd name="T62" fmla="*/ 56 w 71"/>
                <a:gd name="T63" fmla="*/ 14 h 30"/>
                <a:gd name="T64" fmla="*/ 60 w 71"/>
                <a:gd name="T65" fmla="*/ 12 h 30"/>
                <a:gd name="T66" fmla="*/ 65 w 71"/>
                <a:gd name="T67" fmla="*/ 10 h 30"/>
                <a:gd name="T68" fmla="*/ 69 w 71"/>
                <a:gd name="T69" fmla="*/ 8 h 30"/>
                <a:gd name="T70" fmla="*/ 63 w 71"/>
                <a:gd name="T71" fmla="*/ 6 h 30"/>
                <a:gd name="T72" fmla="*/ 71 w 71"/>
                <a:gd name="T73" fmla="*/ 2 h 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1" h="30">
                  <a:moveTo>
                    <a:pt x="71" y="2"/>
                  </a:moveTo>
                  <a:lnTo>
                    <a:pt x="65" y="0"/>
                  </a:lnTo>
                  <a:lnTo>
                    <a:pt x="60" y="2"/>
                  </a:lnTo>
                  <a:lnTo>
                    <a:pt x="56" y="4"/>
                  </a:lnTo>
                  <a:lnTo>
                    <a:pt x="52" y="6"/>
                  </a:lnTo>
                  <a:lnTo>
                    <a:pt x="48" y="8"/>
                  </a:lnTo>
                  <a:lnTo>
                    <a:pt x="44" y="10"/>
                  </a:lnTo>
                  <a:lnTo>
                    <a:pt x="40" y="12"/>
                  </a:lnTo>
                  <a:lnTo>
                    <a:pt x="35" y="14"/>
                  </a:lnTo>
                  <a:lnTo>
                    <a:pt x="31" y="16"/>
                  </a:lnTo>
                  <a:lnTo>
                    <a:pt x="27" y="18"/>
                  </a:lnTo>
                  <a:lnTo>
                    <a:pt x="23" y="18"/>
                  </a:lnTo>
                  <a:lnTo>
                    <a:pt x="19" y="20"/>
                  </a:lnTo>
                  <a:lnTo>
                    <a:pt x="17" y="20"/>
                  </a:lnTo>
                  <a:lnTo>
                    <a:pt x="12" y="22"/>
                  </a:lnTo>
                  <a:lnTo>
                    <a:pt x="8" y="22"/>
                  </a:lnTo>
                  <a:lnTo>
                    <a:pt x="4" y="22"/>
                  </a:lnTo>
                  <a:lnTo>
                    <a:pt x="0" y="22"/>
                  </a:lnTo>
                  <a:lnTo>
                    <a:pt x="0" y="30"/>
                  </a:lnTo>
                  <a:lnTo>
                    <a:pt x="4" y="30"/>
                  </a:lnTo>
                  <a:lnTo>
                    <a:pt x="8" y="30"/>
                  </a:lnTo>
                  <a:lnTo>
                    <a:pt x="12" y="30"/>
                  </a:lnTo>
                  <a:lnTo>
                    <a:pt x="19" y="30"/>
                  </a:lnTo>
                  <a:lnTo>
                    <a:pt x="23" y="28"/>
                  </a:lnTo>
                  <a:lnTo>
                    <a:pt x="27" y="26"/>
                  </a:lnTo>
                  <a:lnTo>
                    <a:pt x="31" y="26"/>
                  </a:lnTo>
                  <a:lnTo>
                    <a:pt x="35" y="24"/>
                  </a:lnTo>
                  <a:lnTo>
                    <a:pt x="40" y="22"/>
                  </a:lnTo>
                  <a:lnTo>
                    <a:pt x="44" y="20"/>
                  </a:lnTo>
                  <a:lnTo>
                    <a:pt x="48" y="18"/>
                  </a:lnTo>
                  <a:lnTo>
                    <a:pt x="52" y="16"/>
                  </a:lnTo>
                  <a:lnTo>
                    <a:pt x="56" y="14"/>
                  </a:lnTo>
                  <a:lnTo>
                    <a:pt x="60" y="12"/>
                  </a:lnTo>
                  <a:lnTo>
                    <a:pt x="65" y="10"/>
                  </a:lnTo>
                  <a:lnTo>
                    <a:pt x="69" y="8"/>
                  </a:lnTo>
                  <a:lnTo>
                    <a:pt x="63" y="6"/>
                  </a:lnTo>
                  <a:lnTo>
                    <a:pt x="71"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69" name="Freeform 149"/>
            <p:cNvSpPr>
              <a:spLocks/>
            </p:cNvSpPr>
            <p:nvPr/>
          </p:nvSpPr>
          <p:spPr bwMode="auto">
            <a:xfrm>
              <a:off x="2621" y="2639"/>
              <a:ext cx="58" cy="102"/>
            </a:xfrm>
            <a:custGeom>
              <a:avLst/>
              <a:gdLst>
                <a:gd name="T0" fmla="*/ 58 w 58"/>
                <a:gd name="T1" fmla="*/ 102 h 102"/>
                <a:gd name="T2" fmla="*/ 58 w 58"/>
                <a:gd name="T3" fmla="*/ 96 h 102"/>
                <a:gd name="T4" fmla="*/ 54 w 58"/>
                <a:gd name="T5" fmla="*/ 89 h 102"/>
                <a:gd name="T6" fmla="*/ 50 w 58"/>
                <a:gd name="T7" fmla="*/ 85 h 102"/>
                <a:gd name="T8" fmla="*/ 48 w 58"/>
                <a:gd name="T9" fmla="*/ 79 h 102"/>
                <a:gd name="T10" fmla="*/ 44 w 58"/>
                <a:gd name="T11" fmla="*/ 73 h 102"/>
                <a:gd name="T12" fmla="*/ 39 w 58"/>
                <a:gd name="T13" fmla="*/ 67 h 102"/>
                <a:gd name="T14" fmla="*/ 35 w 58"/>
                <a:gd name="T15" fmla="*/ 61 h 102"/>
                <a:gd name="T16" fmla="*/ 33 w 58"/>
                <a:gd name="T17" fmla="*/ 55 h 102"/>
                <a:gd name="T18" fmla="*/ 29 w 58"/>
                <a:gd name="T19" fmla="*/ 49 h 102"/>
                <a:gd name="T20" fmla="*/ 27 w 58"/>
                <a:gd name="T21" fmla="*/ 43 h 102"/>
                <a:gd name="T22" fmla="*/ 23 w 58"/>
                <a:gd name="T23" fmla="*/ 37 h 102"/>
                <a:gd name="T24" fmla="*/ 21 w 58"/>
                <a:gd name="T25" fmla="*/ 30 h 102"/>
                <a:gd name="T26" fmla="*/ 18 w 58"/>
                <a:gd name="T27" fmla="*/ 24 h 102"/>
                <a:gd name="T28" fmla="*/ 14 w 58"/>
                <a:gd name="T29" fmla="*/ 18 h 102"/>
                <a:gd name="T30" fmla="*/ 12 w 58"/>
                <a:gd name="T31" fmla="*/ 12 h 102"/>
                <a:gd name="T32" fmla="*/ 10 w 58"/>
                <a:gd name="T33" fmla="*/ 6 h 102"/>
                <a:gd name="T34" fmla="*/ 8 w 58"/>
                <a:gd name="T35" fmla="*/ 0 h 102"/>
                <a:gd name="T36" fmla="*/ 0 w 58"/>
                <a:gd name="T37" fmla="*/ 4 h 102"/>
                <a:gd name="T38" fmla="*/ 2 w 58"/>
                <a:gd name="T39" fmla="*/ 8 h 102"/>
                <a:gd name="T40" fmla="*/ 4 w 58"/>
                <a:gd name="T41" fmla="*/ 16 h 102"/>
                <a:gd name="T42" fmla="*/ 6 w 58"/>
                <a:gd name="T43" fmla="*/ 22 h 102"/>
                <a:gd name="T44" fmla="*/ 8 w 58"/>
                <a:gd name="T45" fmla="*/ 28 h 102"/>
                <a:gd name="T46" fmla="*/ 12 w 58"/>
                <a:gd name="T47" fmla="*/ 34 h 102"/>
                <a:gd name="T48" fmla="*/ 14 w 58"/>
                <a:gd name="T49" fmla="*/ 41 h 102"/>
                <a:gd name="T50" fmla="*/ 18 w 58"/>
                <a:gd name="T51" fmla="*/ 47 h 102"/>
                <a:gd name="T52" fmla="*/ 21 w 58"/>
                <a:gd name="T53" fmla="*/ 53 h 102"/>
                <a:gd name="T54" fmla="*/ 25 w 58"/>
                <a:gd name="T55" fmla="*/ 59 h 102"/>
                <a:gd name="T56" fmla="*/ 27 w 58"/>
                <a:gd name="T57" fmla="*/ 65 h 102"/>
                <a:gd name="T58" fmla="*/ 31 w 58"/>
                <a:gd name="T59" fmla="*/ 73 h 102"/>
                <a:gd name="T60" fmla="*/ 35 w 58"/>
                <a:gd name="T61" fmla="*/ 79 h 102"/>
                <a:gd name="T62" fmla="*/ 39 w 58"/>
                <a:gd name="T63" fmla="*/ 85 h 102"/>
                <a:gd name="T64" fmla="*/ 44 w 58"/>
                <a:gd name="T65" fmla="*/ 89 h 102"/>
                <a:gd name="T66" fmla="*/ 48 w 58"/>
                <a:gd name="T67" fmla="*/ 96 h 102"/>
                <a:gd name="T68" fmla="*/ 52 w 58"/>
                <a:gd name="T69" fmla="*/ 102 h 102"/>
                <a:gd name="T70" fmla="*/ 52 w 58"/>
                <a:gd name="T71" fmla="*/ 96 h 102"/>
                <a:gd name="T72" fmla="*/ 58 w 58"/>
                <a:gd name="T73" fmla="*/ 102 h 1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 h="102">
                  <a:moveTo>
                    <a:pt x="58" y="102"/>
                  </a:moveTo>
                  <a:lnTo>
                    <a:pt x="58" y="96"/>
                  </a:lnTo>
                  <a:lnTo>
                    <a:pt x="54" y="89"/>
                  </a:lnTo>
                  <a:lnTo>
                    <a:pt x="50" y="85"/>
                  </a:lnTo>
                  <a:lnTo>
                    <a:pt x="48" y="79"/>
                  </a:lnTo>
                  <a:lnTo>
                    <a:pt x="44" y="73"/>
                  </a:lnTo>
                  <a:lnTo>
                    <a:pt x="39" y="67"/>
                  </a:lnTo>
                  <a:lnTo>
                    <a:pt x="35" y="61"/>
                  </a:lnTo>
                  <a:lnTo>
                    <a:pt x="33" y="55"/>
                  </a:lnTo>
                  <a:lnTo>
                    <a:pt x="29" y="49"/>
                  </a:lnTo>
                  <a:lnTo>
                    <a:pt x="27" y="43"/>
                  </a:lnTo>
                  <a:lnTo>
                    <a:pt x="23" y="37"/>
                  </a:lnTo>
                  <a:lnTo>
                    <a:pt x="21" y="30"/>
                  </a:lnTo>
                  <a:lnTo>
                    <a:pt x="18" y="24"/>
                  </a:lnTo>
                  <a:lnTo>
                    <a:pt x="14" y="18"/>
                  </a:lnTo>
                  <a:lnTo>
                    <a:pt x="12" y="12"/>
                  </a:lnTo>
                  <a:lnTo>
                    <a:pt x="10" y="6"/>
                  </a:lnTo>
                  <a:lnTo>
                    <a:pt x="8" y="0"/>
                  </a:lnTo>
                  <a:lnTo>
                    <a:pt x="0" y="4"/>
                  </a:lnTo>
                  <a:lnTo>
                    <a:pt x="2" y="8"/>
                  </a:lnTo>
                  <a:lnTo>
                    <a:pt x="4" y="16"/>
                  </a:lnTo>
                  <a:lnTo>
                    <a:pt x="6" y="22"/>
                  </a:lnTo>
                  <a:lnTo>
                    <a:pt x="8" y="28"/>
                  </a:lnTo>
                  <a:lnTo>
                    <a:pt x="12" y="34"/>
                  </a:lnTo>
                  <a:lnTo>
                    <a:pt x="14" y="41"/>
                  </a:lnTo>
                  <a:lnTo>
                    <a:pt x="18" y="47"/>
                  </a:lnTo>
                  <a:lnTo>
                    <a:pt x="21" y="53"/>
                  </a:lnTo>
                  <a:lnTo>
                    <a:pt x="25" y="59"/>
                  </a:lnTo>
                  <a:lnTo>
                    <a:pt x="27" y="65"/>
                  </a:lnTo>
                  <a:lnTo>
                    <a:pt x="31" y="73"/>
                  </a:lnTo>
                  <a:lnTo>
                    <a:pt x="35" y="79"/>
                  </a:lnTo>
                  <a:lnTo>
                    <a:pt x="39" y="85"/>
                  </a:lnTo>
                  <a:lnTo>
                    <a:pt x="44" y="89"/>
                  </a:lnTo>
                  <a:lnTo>
                    <a:pt x="48" y="96"/>
                  </a:lnTo>
                  <a:lnTo>
                    <a:pt x="52" y="102"/>
                  </a:lnTo>
                  <a:lnTo>
                    <a:pt x="52" y="96"/>
                  </a:lnTo>
                  <a:lnTo>
                    <a:pt x="58" y="10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0" name="Freeform 150"/>
            <p:cNvSpPr>
              <a:spLocks/>
            </p:cNvSpPr>
            <p:nvPr/>
          </p:nvSpPr>
          <p:spPr bwMode="auto">
            <a:xfrm>
              <a:off x="2606" y="2735"/>
              <a:ext cx="73" cy="83"/>
            </a:xfrm>
            <a:custGeom>
              <a:avLst/>
              <a:gdLst>
                <a:gd name="T0" fmla="*/ 4 w 73"/>
                <a:gd name="T1" fmla="*/ 83 h 83"/>
                <a:gd name="T2" fmla="*/ 8 w 73"/>
                <a:gd name="T3" fmla="*/ 83 h 83"/>
                <a:gd name="T4" fmla="*/ 10 w 73"/>
                <a:gd name="T5" fmla="*/ 77 h 83"/>
                <a:gd name="T6" fmla="*/ 15 w 73"/>
                <a:gd name="T7" fmla="*/ 73 h 83"/>
                <a:gd name="T8" fmla="*/ 19 w 73"/>
                <a:gd name="T9" fmla="*/ 67 h 83"/>
                <a:gd name="T10" fmla="*/ 23 w 73"/>
                <a:gd name="T11" fmla="*/ 63 h 83"/>
                <a:gd name="T12" fmla="*/ 27 w 73"/>
                <a:gd name="T13" fmla="*/ 59 h 83"/>
                <a:gd name="T14" fmla="*/ 31 w 73"/>
                <a:gd name="T15" fmla="*/ 53 h 83"/>
                <a:gd name="T16" fmla="*/ 36 w 73"/>
                <a:gd name="T17" fmla="*/ 48 h 83"/>
                <a:gd name="T18" fmla="*/ 40 w 73"/>
                <a:gd name="T19" fmla="*/ 44 h 83"/>
                <a:gd name="T20" fmla="*/ 44 w 73"/>
                <a:gd name="T21" fmla="*/ 38 h 83"/>
                <a:gd name="T22" fmla="*/ 48 w 73"/>
                <a:gd name="T23" fmla="*/ 34 h 83"/>
                <a:gd name="T24" fmla="*/ 52 w 73"/>
                <a:gd name="T25" fmla="*/ 30 h 83"/>
                <a:gd name="T26" fmla="*/ 56 w 73"/>
                <a:gd name="T27" fmla="*/ 24 h 83"/>
                <a:gd name="T28" fmla="*/ 61 w 73"/>
                <a:gd name="T29" fmla="*/ 20 h 83"/>
                <a:gd name="T30" fmla="*/ 65 w 73"/>
                <a:gd name="T31" fmla="*/ 14 h 83"/>
                <a:gd name="T32" fmla="*/ 69 w 73"/>
                <a:gd name="T33" fmla="*/ 10 h 83"/>
                <a:gd name="T34" fmla="*/ 73 w 73"/>
                <a:gd name="T35" fmla="*/ 6 h 83"/>
                <a:gd name="T36" fmla="*/ 67 w 73"/>
                <a:gd name="T37" fmla="*/ 0 h 83"/>
                <a:gd name="T38" fmla="*/ 63 w 73"/>
                <a:gd name="T39" fmla="*/ 4 h 83"/>
                <a:gd name="T40" fmla="*/ 59 w 73"/>
                <a:gd name="T41" fmla="*/ 8 h 83"/>
                <a:gd name="T42" fmla="*/ 54 w 73"/>
                <a:gd name="T43" fmla="*/ 14 h 83"/>
                <a:gd name="T44" fmla="*/ 50 w 73"/>
                <a:gd name="T45" fmla="*/ 18 h 83"/>
                <a:gd name="T46" fmla="*/ 46 w 73"/>
                <a:gd name="T47" fmla="*/ 24 h 83"/>
                <a:gd name="T48" fmla="*/ 42 w 73"/>
                <a:gd name="T49" fmla="*/ 28 h 83"/>
                <a:gd name="T50" fmla="*/ 38 w 73"/>
                <a:gd name="T51" fmla="*/ 32 h 83"/>
                <a:gd name="T52" fmla="*/ 33 w 73"/>
                <a:gd name="T53" fmla="*/ 38 h 83"/>
                <a:gd name="T54" fmla="*/ 27 w 73"/>
                <a:gd name="T55" fmla="*/ 42 h 83"/>
                <a:gd name="T56" fmla="*/ 23 w 73"/>
                <a:gd name="T57" fmla="*/ 46 h 83"/>
                <a:gd name="T58" fmla="*/ 19 w 73"/>
                <a:gd name="T59" fmla="*/ 53 h 83"/>
                <a:gd name="T60" fmla="*/ 17 w 73"/>
                <a:gd name="T61" fmla="*/ 57 h 83"/>
                <a:gd name="T62" fmla="*/ 12 w 73"/>
                <a:gd name="T63" fmla="*/ 63 h 83"/>
                <a:gd name="T64" fmla="*/ 8 w 73"/>
                <a:gd name="T65" fmla="*/ 67 h 83"/>
                <a:gd name="T66" fmla="*/ 4 w 73"/>
                <a:gd name="T67" fmla="*/ 73 h 83"/>
                <a:gd name="T68" fmla="*/ 0 w 73"/>
                <a:gd name="T69" fmla="*/ 77 h 83"/>
                <a:gd name="T70" fmla="*/ 4 w 73"/>
                <a:gd name="T71" fmla="*/ 75 h 83"/>
                <a:gd name="T72" fmla="*/ 4 w 73"/>
                <a:gd name="T73" fmla="*/ 83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83">
                  <a:moveTo>
                    <a:pt x="4" y="83"/>
                  </a:moveTo>
                  <a:lnTo>
                    <a:pt x="8" y="83"/>
                  </a:lnTo>
                  <a:lnTo>
                    <a:pt x="10" y="77"/>
                  </a:lnTo>
                  <a:lnTo>
                    <a:pt x="15" y="73"/>
                  </a:lnTo>
                  <a:lnTo>
                    <a:pt x="19" y="67"/>
                  </a:lnTo>
                  <a:lnTo>
                    <a:pt x="23" y="63"/>
                  </a:lnTo>
                  <a:lnTo>
                    <a:pt x="27" y="59"/>
                  </a:lnTo>
                  <a:lnTo>
                    <a:pt x="31" y="53"/>
                  </a:lnTo>
                  <a:lnTo>
                    <a:pt x="36" y="48"/>
                  </a:lnTo>
                  <a:lnTo>
                    <a:pt x="40" y="44"/>
                  </a:lnTo>
                  <a:lnTo>
                    <a:pt x="44" y="38"/>
                  </a:lnTo>
                  <a:lnTo>
                    <a:pt x="48" y="34"/>
                  </a:lnTo>
                  <a:lnTo>
                    <a:pt x="52" y="30"/>
                  </a:lnTo>
                  <a:lnTo>
                    <a:pt x="56" y="24"/>
                  </a:lnTo>
                  <a:lnTo>
                    <a:pt x="61" y="20"/>
                  </a:lnTo>
                  <a:lnTo>
                    <a:pt x="65" y="14"/>
                  </a:lnTo>
                  <a:lnTo>
                    <a:pt x="69" y="10"/>
                  </a:lnTo>
                  <a:lnTo>
                    <a:pt x="73" y="6"/>
                  </a:lnTo>
                  <a:lnTo>
                    <a:pt x="67" y="0"/>
                  </a:lnTo>
                  <a:lnTo>
                    <a:pt x="63" y="4"/>
                  </a:lnTo>
                  <a:lnTo>
                    <a:pt x="59" y="8"/>
                  </a:lnTo>
                  <a:lnTo>
                    <a:pt x="54" y="14"/>
                  </a:lnTo>
                  <a:lnTo>
                    <a:pt x="50" y="18"/>
                  </a:lnTo>
                  <a:lnTo>
                    <a:pt x="46" y="24"/>
                  </a:lnTo>
                  <a:lnTo>
                    <a:pt x="42" y="28"/>
                  </a:lnTo>
                  <a:lnTo>
                    <a:pt x="38" y="32"/>
                  </a:lnTo>
                  <a:lnTo>
                    <a:pt x="33" y="38"/>
                  </a:lnTo>
                  <a:lnTo>
                    <a:pt x="27" y="42"/>
                  </a:lnTo>
                  <a:lnTo>
                    <a:pt x="23" y="46"/>
                  </a:lnTo>
                  <a:lnTo>
                    <a:pt x="19" y="53"/>
                  </a:lnTo>
                  <a:lnTo>
                    <a:pt x="17" y="57"/>
                  </a:lnTo>
                  <a:lnTo>
                    <a:pt x="12" y="63"/>
                  </a:lnTo>
                  <a:lnTo>
                    <a:pt x="8" y="67"/>
                  </a:lnTo>
                  <a:lnTo>
                    <a:pt x="4" y="73"/>
                  </a:lnTo>
                  <a:lnTo>
                    <a:pt x="0" y="77"/>
                  </a:lnTo>
                  <a:lnTo>
                    <a:pt x="4" y="75"/>
                  </a:lnTo>
                  <a:lnTo>
                    <a:pt x="4" y="83"/>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1" name="Freeform 151"/>
            <p:cNvSpPr>
              <a:spLocks/>
            </p:cNvSpPr>
            <p:nvPr/>
          </p:nvSpPr>
          <p:spPr bwMode="auto">
            <a:xfrm>
              <a:off x="2541" y="2783"/>
              <a:ext cx="69" cy="37"/>
            </a:xfrm>
            <a:custGeom>
              <a:avLst/>
              <a:gdLst>
                <a:gd name="T0" fmla="*/ 0 w 69"/>
                <a:gd name="T1" fmla="*/ 9 h 37"/>
                <a:gd name="T2" fmla="*/ 0 w 69"/>
                <a:gd name="T3" fmla="*/ 9 h 37"/>
                <a:gd name="T4" fmla="*/ 2 w 69"/>
                <a:gd name="T5" fmla="*/ 11 h 37"/>
                <a:gd name="T6" fmla="*/ 6 w 69"/>
                <a:gd name="T7" fmla="*/ 13 h 37"/>
                <a:gd name="T8" fmla="*/ 11 w 69"/>
                <a:gd name="T9" fmla="*/ 17 h 37"/>
                <a:gd name="T10" fmla="*/ 13 w 69"/>
                <a:gd name="T11" fmla="*/ 19 h 37"/>
                <a:gd name="T12" fmla="*/ 17 w 69"/>
                <a:gd name="T13" fmla="*/ 21 h 37"/>
                <a:gd name="T14" fmla="*/ 21 w 69"/>
                <a:gd name="T15" fmla="*/ 23 h 37"/>
                <a:gd name="T16" fmla="*/ 25 w 69"/>
                <a:gd name="T17" fmla="*/ 25 h 37"/>
                <a:gd name="T18" fmla="*/ 29 w 69"/>
                <a:gd name="T19" fmla="*/ 27 h 37"/>
                <a:gd name="T20" fmla="*/ 36 w 69"/>
                <a:gd name="T21" fmla="*/ 29 h 37"/>
                <a:gd name="T22" fmla="*/ 40 w 69"/>
                <a:gd name="T23" fmla="*/ 31 h 37"/>
                <a:gd name="T24" fmla="*/ 44 w 69"/>
                <a:gd name="T25" fmla="*/ 33 h 37"/>
                <a:gd name="T26" fmla="*/ 50 w 69"/>
                <a:gd name="T27" fmla="*/ 35 h 37"/>
                <a:gd name="T28" fmla="*/ 54 w 69"/>
                <a:gd name="T29" fmla="*/ 35 h 37"/>
                <a:gd name="T30" fmla="*/ 59 w 69"/>
                <a:gd name="T31" fmla="*/ 35 h 37"/>
                <a:gd name="T32" fmla="*/ 65 w 69"/>
                <a:gd name="T33" fmla="*/ 37 h 37"/>
                <a:gd name="T34" fmla="*/ 69 w 69"/>
                <a:gd name="T35" fmla="*/ 35 h 37"/>
                <a:gd name="T36" fmla="*/ 69 w 69"/>
                <a:gd name="T37" fmla="*/ 27 h 37"/>
                <a:gd name="T38" fmla="*/ 65 w 69"/>
                <a:gd name="T39" fmla="*/ 27 h 37"/>
                <a:gd name="T40" fmla="*/ 61 w 69"/>
                <a:gd name="T41" fmla="*/ 27 h 37"/>
                <a:gd name="T42" fmla="*/ 57 w 69"/>
                <a:gd name="T43" fmla="*/ 27 h 37"/>
                <a:gd name="T44" fmla="*/ 52 w 69"/>
                <a:gd name="T45" fmla="*/ 25 h 37"/>
                <a:gd name="T46" fmla="*/ 48 w 69"/>
                <a:gd name="T47" fmla="*/ 25 h 37"/>
                <a:gd name="T48" fmla="*/ 44 w 69"/>
                <a:gd name="T49" fmla="*/ 23 h 37"/>
                <a:gd name="T50" fmla="*/ 38 w 69"/>
                <a:gd name="T51" fmla="*/ 21 h 37"/>
                <a:gd name="T52" fmla="*/ 36 w 69"/>
                <a:gd name="T53" fmla="*/ 19 h 37"/>
                <a:gd name="T54" fmla="*/ 29 w 69"/>
                <a:gd name="T55" fmla="*/ 17 h 37"/>
                <a:gd name="T56" fmla="*/ 27 w 69"/>
                <a:gd name="T57" fmla="*/ 15 h 37"/>
                <a:gd name="T58" fmla="*/ 23 w 69"/>
                <a:gd name="T59" fmla="*/ 13 h 37"/>
                <a:gd name="T60" fmla="*/ 19 w 69"/>
                <a:gd name="T61" fmla="*/ 11 h 37"/>
                <a:gd name="T62" fmla="*/ 15 w 69"/>
                <a:gd name="T63" fmla="*/ 9 h 37"/>
                <a:gd name="T64" fmla="*/ 11 w 69"/>
                <a:gd name="T65" fmla="*/ 7 h 37"/>
                <a:gd name="T66" fmla="*/ 8 w 69"/>
                <a:gd name="T67" fmla="*/ 2 h 37"/>
                <a:gd name="T68" fmla="*/ 4 w 69"/>
                <a:gd name="T69" fmla="*/ 0 h 37"/>
                <a:gd name="T70" fmla="*/ 4 w 69"/>
                <a:gd name="T71" fmla="*/ 0 h 37"/>
                <a:gd name="T72" fmla="*/ 0 w 69"/>
                <a:gd name="T73" fmla="*/ 9 h 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37">
                  <a:moveTo>
                    <a:pt x="0" y="9"/>
                  </a:moveTo>
                  <a:lnTo>
                    <a:pt x="0" y="9"/>
                  </a:lnTo>
                  <a:lnTo>
                    <a:pt x="2" y="11"/>
                  </a:lnTo>
                  <a:lnTo>
                    <a:pt x="6" y="13"/>
                  </a:lnTo>
                  <a:lnTo>
                    <a:pt x="11" y="17"/>
                  </a:lnTo>
                  <a:lnTo>
                    <a:pt x="13" y="19"/>
                  </a:lnTo>
                  <a:lnTo>
                    <a:pt x="17" y="21"/>
                  </a:lnTo>
                  <a:lnTo>
                    <a:pt x="21" y="23"/>
                  </a:lnTo>
                  <a:lnTo>
                    <a:pt x="25" y="25"/>
                  </a:lnTo>
                  <a:lnTo>
                    <a:pt x="29" y="27"/>
                  </a:lnTo>
                  <a:lnTo>
                    <a:pt x="36" y="29"/>
                  </a:lnTo>
                  <a:lnTo>
                    <a:pt x="40" y="31"/>
                  </a:lnTo>
                  <a:lnTo>
                    <a:pt x="44" y="33"/>
                  </a:lnTo>
                  <a:lnTo>
                    <a:pt x="50" y="35"/>
                  </a:lnTo>
                  <a:lnTo>
                    <a:pt x="54" y="35"/>
                  </a:lnTo>
                  <a:lnTo>
                    <a:pt x="59" y="35"/>
                  </a:lnTo>
                  <a:lnTo>
                    <a:pt x="65" y="37"/>
                  </a:lnTo>
                  <a:lnTo>
                    <a:pt x="69" y="35"/>
                  </a:lnTo>
                  <a:lnTo>
                    <a:pt x="69" y="27"/>
                  </a:lnTo>
                  <a:lnTo>
                    <a:pt x="65" y="27"/>
                  </a:lnTo>
                  <a:lnTo>
                    <a:pt x="61" y="27"/>
                  </a:lnTo>
                  <a:lnTo>
                    <a:pt x="57" y="27"/>
                  </a:lnTo>
                  <a:lnTo>
                    <a:pt x="52" y="25"/>
                  </a:lnTo>
                  <a:lnTo>
                    <a:pt x="48" y="25"/>
                  </a:lnTo>
                  <a:lnTo>
                    <a:pt x="44" y="23"/>
                  </a:lnTo>
                  <a:lnTo>
                    <a:pt x="38" y="21"/>
                  </a:lnTo>
                  <a:lnTo>
                    <a:pt x="36" y="19"/>
                  </a:lnTo>
                  <a:lnTo>
                    <a:pt x="29" y="17"/>
                  </a:lnTo>
                  <a:lnTo>
                    <a:pt x="27" y="15"/>
                  </a:lnTo>
                  <a:lnTo>
                    <a:pt x="23" y="13"/>
                  </a:lnTo>
                  <a:lnTo>
                    <a:pt x="19" y="11"/>
                  </a:lnTo>
                  <a:lnTo>
                    <a:pt x="15" y="9"/>
                  </a:lnTo>
                  <a:lnTo>
                    <a:pt x="11" y="7"/>
                  </a:lnTo>
                  <a:lnTo>
                    <a:pt x="8" y="2"/>
                  </a:lnTo>
                  <a:lnTo>
                    <a:pt x="4" y="0"/>
                  </a:lnTo>
                  <a:lnTo>
                    <a:pt x="0" y="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2" name="Freeform 152"/>
            <p:cNvSpPr>
              <a:spLocks/>
            </p:cNvSpPr>
            <p:nvPr/>
          </p:nvSpPr>
          <p:spPr bwMode="auto">
            <a:xfrm>
              <a:off x="2495" y="2722"/>
              <a:ext cx="50" cy="70"/>
            </a:xfrm>
            <a:custGeom>
              <a:avLst/>
              <a:gdLst>
                <a:gd name="T0" fmla="*/ 0 w 50"/>
                <a:gd name="T1" fmla="*/ 4 h 70"/>
                <a:gd name="T2" fmla="*/ 0 w 50"/>
                <a:gd name="T3" fmla="*/ 4 h 70"/>
                <a:gd name="T4" fmla="*/ 2 w 50"/>
                <a:gd name="T5" fmla="*/ 8 h 70"/>
                <a:gd name="T6" fmla="*/ 4 w 50"/>
                <a:gd name="T7" fmla="*/ 15 h 70"/>
                <a:gd name="T8" fmla="*/ 6 w 50"/>
                <a:gd name="T9" fmla="*/ 19 h 70"/>
                <a:gd name="T10" fmla="*/ 8 w 50"/>
                <a:gd name="T11" fmla="*/ 23 h 70"/>
                <a:gd name="T12" fmla="*/ 11 w 50"/>
                <a:gd name="T13" fmla="*/ 27 h 70"/>
                <a:gd name="T14" fmla="*/ 13 w 50"/>
                <a:gd name="T15" fmla="*/ 31 h 70"/>
                <a:gd name="T16" fmla="*/ 15 w 50"/>
                <a:gd name="T17" fmla="*/ 35 h 70"/>
                <a:gd name="T18" fmla="*/ 19 w 50"/>
                <a:gd name="T19" fmla="*/ 39 h 70"/>
                <a:gd name="T20" fmla="*/ 21 w 50"/>
                <a:gd name="T21" fmla="*/ 43 h 70"/>
                <a:gd name="T22" fmla="*/ 23 w 50"/>
                <a:gd name="T23" fmla="*/ 47 h 70"/>
                <a:gd name="T24" fmla="*/ 27 w 50"/>
                <a:gd name="T25" fmla="*/ 51 h 70"/>
                <a:gd name="T26" fmla="*/ 29 w 50"/>
                <a:gd name="T27" fmla="*/ 55 h 70"/>
                <a:gd name="T28" fmla="*/ 34 w 50"/>
                <a:gd name="T29" fmla="*/ 59 h 70"/>
                <a:gd name="T30" fmla="*/ 38 w 50"/>
                <a:gd name="T31" fmla="*/ 61 h 70"/>
                <a:gd name="T32" fmla="*/ 42 w 50"/>
                <a:gd name="T33" fmla="*/ 66 h 70"/>
                <a:gd name="T34" fmla="*/ 46 w 50"/>
                <a:gd name="T35" fmla="*/ 70 h 70"/>
                <a:gd name="T36" fmla="*/ 50 w 50"/>
                <a:gd name="T37" fmla="*/ 61 h 70"/>
                <a:gd name="T38" fmla="*/ 48 w 50"/>
                <a:gd name="T39" fmla="*/ 59 h 70"/>
                <a:gd name="T40" fmla="*/ 44 w 50"/>
                <a:gd name="T41" fmla="*/ 55 h 70"/>
                <a:gd name="T42" fmla="*/ 40 w 50"/>
                <a:gd name="T43" fmla="*/ 53 h 70"/>
                <a:gd name="T44" fmla="*/ 36 w 50"/>
                <a:gd name="T45" fmla="*/ 49 h 70"/>
                <a:gd name="T46" fmla="*/ 34 w 50"/>
                <a:gd name="T47" fmla="*/ 45 h 70"/>
                <a:gd name="T48" fmla="*/ 31 w 50"/>
                <a:gd name="T49" fmla="*/ 43 h 70"/>
                <a:gd name="T50" fmla="*/ 29 w 50"/>
                <a:gd name="T51" fmla="*/ 39 h 70"/>
                <a:gd name="T52" fmla="*/ 25 w 50"/>
                <a:gd name="T53" fmla="*/ 35 h 70"/>
                <a:gd name="T54" fmla="*/ 23 w 50"/>
                <a:gd name="T55" fmla="*/ 31 h 70"/>
                <a:gd name="T56" fmla="*/ 21 w 50"/>
                <a:gd name="T57" fmla="*/ 27 h 70"/>
                <a:gd name="T58" fmla="*/ 19 w 50"/>
                <a:gd name="T59" fmla="*/ 23 h 70"/>
                <a:gd name="T60" fmla="*/ 17 w 50"/>
                <a:gd name="T61" fmla="*/ 19 h 70"/>
                <a:gd name="T62" fmla="*/ 15 w 50"/>
                <a:gd name="T63" fmla="*/ 15 h 70"/>
                <a:gd name="T64" fmla="*/ 13 w 50"/>
                <a:gd name="T65" fmla="*/ 11 h 70"/>
                <a:gd name="T66" fmla="*/ 11 w 50"/>
                <a:gd name="T67" fmla="*/ 6 h 70"/>
                <a:gd name="T68" fmla="*/ 8 w 50"/>
                <a:gd name="T69" fmla="*/ 0 h 70"/>
                <a:gd name="T70" fmla="*/ 8 w 50"/>
                <a:gd name="T71" fmla="*/ 0 h 70"/>
                <a:gd name="T72" fmla="*/ 0 w 50"/>
                <a:gd name="T73" fmla="*/ 4 h 7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0" h="70">
                  <a:moveTo>
                    <a:pt x="0" y="4"/>
                  </a:moveTo>
                  <a:lnTo>
                    <a:pt x="0" y="4"/>
                  </a:lnTo>
                  <a:lnTo>
                    <a:pt x="2" y="8"/>
                  </a:lnTo>
                  <a:lnTo>
                    <a:pt x="4" y="15"/>
                  </a:lnTo>
                  <a:lnTo>
                    <a:pt x="6" y="19"/>
                  </a:lnTo>
                  <a:lnTo>
                    <a:pt x="8" y="23"/>
                  </a:lnTo>
                  <a:lnTo>
                    <a:pt x="11" y="27"/>
                  </a:lnTo>
                  <a:lnTo>
                    <a:pt x="13" y="31"/>
                  </a:lnTo>
                  <a:lnTo>
                    <a:pt x="15" y="35"/>
                  </a:lnTo>
                  <a:lnTo>
                    <a:pt x="19" y="39"/>
                  </a:lnTo>
                  <a:lnTo>
                    <a:pt x="21" y="43"/>
                  </a:lnTo>
                  <a:lnTo>
                    <a:pt x="23" y="47"/>
                  </a:lnTo>
                  <a:lnTo>
                    <a:pt x="27" y="51"/>
                  </a:lnTo>
                  <a:lnTo>
                    <a:pt x="29" y="55"/>
                  </a:lnTo>
                  <a:lnTo>
                    <a:pt x="34" y="59"/>
                  </a:lnTo>
                  <a:lnTo>
                    <a:pt x="38" y="61"/>
                  </a:lnTo>
                  <a:lnTo>
                    <a:pt x="42" y="66"/>
                  </a:lnTo>
                  <a:lnTo>
                    <a:pt x="46" y="70"/>
                  </a:lnTo>
                  <a:lnTo>
                    <a:pt x="50" y="61"/>
                  </a:lnTo>
                  <a:lnTo>
                    <a:pt x="48" y="59"/>
                  </a:lnTo>
                  <a:lnTo>
                    <a:pt x="44" y="55"/>
                  </a:lnTo>
                  <a:lnTo>
                    <a:pt x="40" y="53"/>
                  </a:lnTo>
                  <a:lnTo>
                    <a:pt x="36" y="49"/>
                  </a:lnTo>
                  <a:lnTo>
                    <a:pt x="34" y="45"/>
                  </a:lnTo>
                  <a:lnTo>
                    <a:pt x="31" y="43"/>
                  </a:lnTo>
                  <a:lnTo>
                    <a:pt x="29" y="39"/>
                  </a:lnTo>
                  <a:lnTo>
                    <a:pt x="25" y="35"/>
                  </a:lnTo>
                  <a:lnTo>
                    <a:pt x="23" y="31"/>
                  </a:lnTo>
                  <a:lnTo>
                    <a:pt x="21" y="27"/>
                  </a:lnTo>
                  <a:lnTo>
                    <a:pt x="19" y="23"/>
                  </a:lnTo>
                  <a:lnTo>
                    <a:pt x="17" y="19"/>
                  </a:lnTo>
                  <a:lnTo>
                    <a:pt x="15" y="15"/>
                  </a:lnTo>
                  <a:lnTo>
                    <a:pt x="13" y="11"/>
                  </a:lnTo>
                  <a:lnTo>
                    <a:pt x="11" y="6"/>
                  </a:lnTo>
                  <a:lnTo>
                    <a:pt x="8" y="0"/>
                  </a:lnTo>
                  <a:lnTo>
                    <a:pt x="0"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3" name="Freeform 153"/>
            <p:cNvSpPr>
              <a:spLocks/>
            </p:cNvSpPr>
            <p:nvPr/>
          </p:nvSpPr>
          <p:spPr bwMode="auto">
            <a:xfrm>
              <a:off x="2480" y="2639"/>
              <a:ext cx="23" cy="87"/>
            </a:xfrm>
            <a:custGeom>
              <a:avLst/>
              <a:gdLst>
                <a:gd name="T0" fmla="*/ 0 w 23"/>
                <a:gd name="T1" fmla="*/ 0 h 87"/>
                <a:gd name="T2" fmla="*/ 0 w 23"/>
                <a:gd name="T3" fmla="*/ 0 h 87"/>
                <a:gd name="T4" fmla="*/ 0 w 23"/>
                <a:gd name="T5" fmla="*/ 4 h 87"/>
                <a:gd name="T6" fmla="*/ 0 w 23"/>
                <a:gd name="T7" fmla="*/ 10 h 87"/>
                <a:gd name="T8" fmla="*/ 0 w 23"/>
                <a:gd name="T9" fmla="*/ 16 h 87"/>
                <a:gd name="T10" fmla="*/ 0 w 23"/>
                <a:gd name="T11" fmla="*/ 22 h 87"/>
                <a:gd name="T12" fmla="*/ 0 w 23"/>
                <a:gd name="T13" fmla="*/ 26 h 87"/>
                <a:gd name="T14" fmla="*/ 0 w 23"/>
                <a:gd name="T15" fmla="*/ 32 h 87"/>
                <a:gd name="T16" fmla="*/ 3 w 23"/>
                <a:gd name="T17" fmla="*/ 39 h 87"/>
                <a:gd name="T18" fmla="*/ 3 w 23"/>
                <a:gd name="T19" fmla="*/ 43 h 87"/>
                <a:gd name="T20" fmla="*/ 3 w 23"/>
                <a:gd name="T21" fmla="*/ 49 h 87"/>
                <a:gd name="T22" fmla="*/ 5 w 23"/>
                <a:gd name="T23" fmla="*/ 53 h 87"/>
                <a:gd name="T24" fmla="*/ 7 w 23"/>
                <a:gd name="T25" fmla="*/ 59 h 87"/>
                <a:gd name="T26" fmla="*/ 7 w 23"/>
                <a:gd name="T27" fmla="*/ 65 h 87"/>
                <a:gd name="T28" fmla="*/ 9 w 23"/>
                <a:gd name="T29" fmla="*/ 71 h 87"/>
                <a:gd name="T30" fmla="*/ 11 w 23"/>
                <a:gd name="T31" fmla="*/ 75 h 87"/>
                <a:gd name="T32" fmla="*/ 13 w 23"/>
                <a:gd name="T33" fmla="*/ 81 h 87"/>
                <a:gd name="T34" fmla="*/ 15 w 23"/>
                <a:gd name="T35" fmla="*/ 87 h 87"/>
                <a:gd name="T36" fmla="*/ 23 w 23"/>
                <a:gd name="T37" fmla="*/ 83 h 87"/>
                <a:gd name="T38" fmla="*/ 21 w 23"/>
                <a:gd name="T39" fmla="*/ 79 h 87"/>
                <a:gd name="T40" fmla="*/ 19 w 23"/>
                <a:gd name="T41" fmla="*/ 73 h 87"/>
                <a:gd name="T42" fmla="*/ 19 w 23"/>
                <a:gd name="T43" fmla="*/ 67 h 87"/>
                <a:gd name="T44" fmla="*/ 17 w 23"/>
                <a:gd name="T45" fmla="*/ 63 h 87"/>
                <a:gd name="T46" fmla="*/ 15 w 23"/>
                <a:gd name="T47" fmla="*/ 57 h 87"/>
                <a:gd name="T48" fmla="*/ 13 w 23"/>
                <a:gd name="T49" fmla="*/ 53 h 87"/>
                <a:gd name="T50" fmla="*/ 13 w 23"/>
                <a:gd name="T51" fmla="*/ 47 h 87"/>
                <a:gd name="T52" fmla="*/ 11 w 23"/>
                <a:gd name="T53" fmla="*/ 41 h 87"/>
                <a:gd name="T54" fmla="*/ 11 w 23"/>
                <a:gd name="T55" fmla="*/ 37 h 87"/>
                <a:gd name="T56" fmla="*/ 11 w 23"/>
                <a:gd name="T57" fmla="*/ 30 h 87"/>
                <a:gd name="T58" fmla="*/ 9 w 23"/>
                <a:gd name="T59" fmla="*/ 26 h 87"/>
                <a:gd name="T60" fmla="*/ 9 w 23"/>
                <a:gd name="T61" fmla="*/ 20 h 87"/>
                <a:gd name="T62" fmla="*/ 9 w 23"/>
                <a:gd name="T63" fmla="*/ 16 h 87"/>
                <a:gd name="T64" fmla="*/ 9 w 23"/>
                <a:gd name="T65" fmla="*/ 10 h 87"/>
                <a:gd name="T66" fmla="*/ 9 w 23"/>
                <a:gd name="T67" fmla="*/ 6 h 87"/>
                <a:gd name="T68" fmla="*/ 9 w 23"/>
                <a:gd name="T69" fmla="*/ 0 h 87"/>
                <a:gd name="T70" fmla="*/ 9 w 23"/>
                <a:gd name="T71" fmla="*/ 0 h 87"/>
                <a:gd name="T72" fmla="*/ 0 w 23"/>
                <a:gd name="T73" fmla="*/ 0 h 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3" h="87">
                  <a:moveTo>
                    <a:pt x="0" y="0"/>
                  </a:moveTo>
                  <a:lnTo>
                    <a:pt x="0" y="0"/>
                  </a:lnTo>
                  <a:lnTo>
                    <a:pt x="0" y="4"/>
                  </a:lnTo>
                  <a:lnTo>
                    <a:pt x="0" y="10"/>
                  </a:lnTo>
                  <a:lnTo>
                    <a:pt x="0" y="16"/>
                  </a:lnTo>
                  <a:lnTo>
                    <a:pt x="0" y="22"/>
                  </a:lnTo>
                  <a:lnTo>
                    <a:pt x="0" y="26"/>
                  </a:lnTo>
                  <a:lnTo>
                    <a:pt x="0" y="32"/>
                  </a:lnTo>
                  <a:lnTo>
                    <a:pt x="3" y="39"/>
                  </a:lnTo>
                  <a:lnTo>
                    <a:pt x="3" y="43"/>
                  </a:lnTo>
                  <a:lnTo>
                    <a:pt x="3" y="49"/>
                  </a:lnTo>
                  <a:lnTo>
                    <a:pt x="5" y="53"/>
                  </a:lnTo>
                  <a:lnTo>
                    <a:pt x="7" y="59"/>
                  </a:lnTo>
                  <a:lnTo>
                    <a:pt x="7" y="65"/>
                  </a:lnTo>
                  <a:lnTo>
                    <a:pt x="9" y="71"/>
                  </a:lnTo>
                  <a:lnTo>
                    <a:pt x="11" y="75"/>
                  </a:lnTo>
                  <a:lnTo>
                    <a:pt x="13" y="81"/>
                  </a:lnTo>
                  <a:lnTo>
                    <a:pt x="15" y="87"/>
                  </a:lnTo>
                  <a:lnTo>
                    <a:pt x="23" y="83"/>
                  </a:lnTo>
                  <a:lnTo>
                    <a:pt x="21" y="79"/>
                  </a:lnTo>
                  <a:lnTo>
                    <a:pt x="19" y="73"/>
                  </a:lnTo>
                  <a:lnTo>
                    <a:pt x="19" y="67"/>
                  </a:lnTo>
                  <a:lnTo>
                    <a:pt x="17" y="63"/>
                  </a:lnTo>
                  <a:lnTo>
                    <a:pt x="15" y="57"/>
                  </a:lnTo>
                  <a:lnTo>
                    <a:pt x="13" y="53"/>
                  </a:lnTo>
                  <a:lnTo>
                    <a:pt x="13" y="47"/>
                  </a:lnTo>
                  <a:lnTo>
                    <a:pt x="11" y="41"/>
                  </a:lnTo>
                  <a:lnTo>
                    <a:pt x="11" y="37"/>
                  </a:lnTo>
                  <a:lnTo>
                    <a:pt x="11" y="30"/>
                  </a:lnTo>
                  <a:lnTo>
                    <a:pt x="9" y="26"/>
                  </a:lnTo>
                  <a:lnTo>
                    <a:pt x="9" y="20"/>
                  </a:lnTo>
                  <a:lnTo>
                    <a:pt x="9" y="16"/>
                  </a:lnTo>
                  <a:lnTo>
                    <a:pt x="9" y="10"/>
                  </a:lnTo>
                  <a:lnTo>
                    <a:pt x="9" y="6"/>
                  </a:lnTo>
                  <a:lnTo>
                    <a:pt x="9" y="0"/>
                  </a:lnTo>
                  <a:lnTo>
                    <a:pt x="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4" name="Freeform 154"/>
            <p:cNvSpPr>
              <a:spLocks/>
            </p:cNvSpPr>
            <p:nvPr/>
          </p:nvSpPr>
          <p:spPr bwMode="auto">
            <a:xfrm>
              <a:off x="2480" y="2586"/>
              <a:ext cx="15" cy="53"/>
            </a:xfrm>
            <a:custGeom>
              <a:avLst/>
              <a:gdLst>
                <a:gd name="T0" fmla="*/ 11 w 15"/>
                <a:gd name="T1" fmla="*/ 0 h 53"/>
                <a:gd name="T2" fmla="*/ 7 w 15"/>
                <a:gd name="T3" fmla="*/ 4 h 53"/>
                <a:gd name="T4" fmla="*/ 7 w 15"/>
                <a:gd name="T5" fmla="*/ 6 h 53"/>
                <a:gd name="T6" fmla="*/ 7 w 15"/>
                <a:gd name="T7" fmla="*/ 10 h 53"/>
                <a:gd name="T8" fmla="*/ 7 w 15"/>
                <a:gd name="T9" fmla="*/ 12 h 53"/>
                <a:gd name="T10" fmla="*/ 5 w 15"/>
                <a:gd name="T11" fmla="*/ 16 h 53"/>
                <a:gd name="T12" fmla="*/ 5 w 15"/>
                <a:gd name="T13" fmla="*/ 18 h 53"/>
                <a:gd name="T14" fmla="*/ 5 w 15"/>
                <a:gd name="T15" fmla="*/ 22 h 53"/>
                <a:gd name="T16" fmla="*/ 5 w 15"/>
                <a:gd name="T17" fmla="*/ 26 h 53"/>
                <a:gd name="T18" fmla="*/ 3 w 15"/>
                <a:gd name="T19" fmla="*/ 28 h 53"/>
                <a:gd name="T20" fmla="*/ 3 w 15"/>
                <a:gd name="T21" fmla="*/ 32 h 53"/>
                <a:gd name="T22" fmla="*/ 3 w 15"/>
                <a:gd name="T23" fmla="*/ 35 h 53"/>
                <a:gd name="T24" fmla="*/ 3 w 15"/>
                <a:gd name="T25" fmla="*/ 39 h 53"/>
                <a:gd name="T26" fmla="*/ 3 w 15"/>
                <a:gd name="T27" fmla="*/ 41 h 53"/>
                <a:gd name="T28" fmla="*/ 0 w 15"/>
                <a:gd name="T29" fmla="*/ 45 h 53"/>
                <a:gd name="T30" fmla="*/ 0 w 15"/>
                <a:gd name="T31" fmla="*/ 47 h 53"/>
                <a:gd name="T32" fmla="*/ 0 w 15"/>
                <a:gd name="T33" fmla="*/ 49 h 53"/>
                <a:gd name="T34" fmla="*/ 0 w 15"/>
                <a:gd name="T35" fmla="*/ 53 h 53"/>
                <a:gd name="T36" fmla="*/ 9 w 15"/>
                <a:gd name="T37" fmla="*/ 53 h 53"/>
                <a:gd name="T38" fmla="*/ 9 w 15"/>
                <a:gd name="T39" fmla="*/ 51 h 53"/>
                <a:gd name="T40" fmla="*/ 11 w 15"/>
                <a:gd name="T41" fmla="*/ 47 h 53"/>
                <a:gd name="T42" fmla="*/ 11 w 15"/>
                <a:gd name="T43" fmla="*/ 45 h 53"/>
                <a:gd name="T44" fmla="*/ 11 w 15"/>
                <a:gd name="T45" fmla="*/ 43 h 53"/>
                <a:gd name="T46" fmla="*/ 11 w 15"/>
                <a:gd name="T47" fmla="*/ 39 h 53"/>
                <a:gd name="T48" fmla="*/ 11 w 15"/>
                <a:gd name="T49" fmla="*/ 37 h 53"/>
                <a:gd name="T50" fmla="*/ 11 w 15"/>
                <a:gd name="T51" fmla="*/ 32 h 53"/>
                <a:gd name="T52" fmla="*/ 13 w 15"/>
                <a:gd name="T53" fmla="*/ 30 h 53"/>
                <a:gd name="T54" fmla="*/ 13 w 15"/>
                <a:gd name="T55" fmla="*/ 26 h 53"/>
                <a:gd name="T56" fmla="*/ 13 w 15"/>
                <a:gd name="T57" fmla="*/ 24 h 53"/>
                <a:gd name="T58" fmla="*/ 13 w 15"/>
                <a:gd name="T59" fmla="*/ 20 h 53"/>
                <a:gd name="T60" fmla="*/ 15 w 15"/>
                <a:gd name="T61" fmla="*/ 18 h 53"/>
                <a:gd name="T62" fmla="*/ 15 w 15"/>
                <a:gd name="T63" fmla="*/ 14 h 53"/>
                <a:gd name="T64" fmla="*/ 15 w 15"/>
                <a:gd name="T65" fmla="*/ 10 h 53"/>
                <a:gd name="T66" fmla="*/ 15 w 15"/>
                <a:gd name="T67" fmla="*/ 8 h 53"/>
                <a:gd name="T68" fmla="*/ 15 w 15"/>
                <a:gd name="T69" fmla="*/ 4 h 53"/>
                <a:gd name="T70" fmla="*/ 11 w 15"/>
                <a:gd name="T71" fmla="*/ 8 h 53"/>
                <a:gd name="T72" fmla="*/ 11 w 15"/>
                <a:gd name="T73" fmla="*/ 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53">
                  <a:moveTo>
                    <a:pt x="11" y="0"/>
                  </a:moveTo>
                  <a:lnTo>
                    <a:pt x="7" y="4"/>
                  </a:lnTo>
                  <a:lnTo>
                    <a:pt x="7" y="6"/>
                  </a:lnTo>
                  <a:lnTo>
                    <a:pt x="7" y="10"/>
                  </a:lnTo>
                  <a:lnTo>
                    <a:pt x="7" y="12"/>
                  </a:lnTo>
                  <a:lnTo>
                    <a:pt x="5" y="16"/>
                  </a:lnTo>
                  <a:lnTo>
                    <a:pt x="5" y="18"/>
                  </a:lnTo>
                  <a:lnTo>
                    <a:pt x="5" y="22"/>
                  </a:lnTo>
                  <a:lnTo>
                    <a:pt x="5" y="26"/>
                  </a:lnTo>
                  <a:lnTo>
                    <a:pt x="3" y="28"/>
                  </a:lnTo>
                  <a:lnTo>
                    <a:pt x="3" y="32"/>
                  </a:lnTo>
                  <a:lnTo>
                    <a:pt x="3" y="35"/>
                  </a:lnTo>
                  <a:lnTo>
                    <a:pt x="3" y="39"/>
                  </a:lnTo>
                  <a:lnTo>
                    <a:pt x="3" y="41"/>
                  </a:lnTo>
                  <a:lnTo>
                    <a:pt x="0" y="45"/>
                  </a:lnTo>
                  <a:lnTo>
                    <a:pt x="0" y="47"/>
                  </a:lnTo>
                  <a:lnTo>
                    <a:pt x="0" y="49"/>
                  </a:lnTo>
                  <a:lnTo>
                    <a:pt x="0" y="53"/>
                  </a:lnTo>
                  <a:lnTo>
                    <a:pt x="9" y="53"/>
                  </a:lnTo>
                  <a:lnTo>
                    <a:pt x="9" y="51"/>
                  </a:lnTo>
                  <a:lnTo>
                    <a:pt x="11" y="47"/>
                  </a:lnTo>
                  <a:lnTo>
                    <a:pt x="11" y="45"/>
                  </a:lnTo>
                  <a:lnTo>
                    <a:pt x="11" y="43"/>
                  </a:lnTo>
                  <a:lnTo>
                    <a:pt x="11" y="39"/>
                  </a:lnTo>
                  <a:lnTo>
                    <a:pt x="11" y="37"/>
                  </a:lnTo>
                  <a:lnTo>
                    <a:pt x="11" y="32"/>
                  </a:lnTo>
                  <a:lnTo>
                    <a:pt x="13" y="30"/>
                  </a:lnTo>
                  <a:lnTo>
                    <a:pt x="13" y="26"/>
                  </a:lnTo>
                  <a:lnTo>
                    <a:pt x="13" y="24"/>
                  </a:lnTo>
                  <a:lnTo>
                    <a:pt x="13" y="20"/>
                  </a:lnTo>
                  <a:lnTo>
                    <a:pt x="15" y="18"/>
                  </a:lnTo>
                  <a:lnTo>
                    <a:pt x="15" y="14"/>
                  </a:lnTo>
                  <a:lnTo>
                    <a:pt x="15" y="10"/>
                  </a:lnTo>
                  <a:lnTo>
                    <a:pt x="15" y="8"/>
                  </a:lnTo>
                  <a:lnTo>
                    <a:pt x="15" y="4"/>
                  </a:lnTo>
                  <a:lnTo>
                    <a:pt x="11" y="8"/>
                  </a:lnTo>
                  <a:lnTo>
                    <a:pt x="11"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5" name="Freeform 155"/>
            <p:cNvSpPr>
              <a:spLocks/>
            </p:cNvSpPr>
            <p:nvPr/>
          </p:nvSpPr>
          <p:spPr bwMode="auto">
            <a:xfrm>
              <a:off x="2491" y="2584"/>
              <a:ext cx="27" cy="10"/>
            </a:xfrm>
            <a:custGeom>
              <a:avLst/>
              <a:gdLst>
                <a:gd name="T0" fmla="*/ 27 w 27"/>
                <a:gd name="T1" fmla="*/ 4 h 10"/>
                <a:gd name="T2" fmla="*/ 21 w 27"/>
                <a:gd name="T3" fmla="*/ 0 h 10"/>
                <a:gd name="T4" fmla="*/ 0 w 27"/>
                <a:gd name="T5" fmla="*/ 2 h 10"/>
                <a:gd name="T6" fmla="*/ 0 w 27"/>
                <a:gd name="T7" fmla="*/ 10 h 10"/>
                <a:gd name="T8" fmla="*/ 23 w 27"/>
                <a:gd name="T9" fmla="*/ 8 h 10"/>
                <a:gd name="T10" fmla="*/ 17 w 27"/>
                <a:gd name="T11" fmla="*/ 4 h 10"/>
                <a:gd name="T12" fmla="*/ 27 w 27"/>
                <a:gd name="T13" fmla="*/ 4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0">
                  <a:moveTo>
                    <a:pt x="27" y="4"/>
                  </a:moveTo>
                  <a:lnTo>
                    <a:pt x="21" y="0"/>
                  </a:lnTo>
                  <a:lnTo>
                    <a:pt x="0" y="2"/>
                  </a:lnTo>
                  <a:lnTo>
                    <a:pt x="0" y="10"/>
                  </a:lnTo>
                  <a:lnTo>
                    <a:pt x="23" y="8"/>
                  </a:lnTo>
                  <a:lnTo>
                    <a:pt x="17" y="4"/>
                  </a:lnTo>
                  <a:lnTo>
                    <a:pt x="27"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6" name="Freeform 156"/>
            <p:cNvSpPr>
              <a:spLocks/>
            </p:cNvSpPr>
            <p:nvPr/>
          </p:nvSpPr>
          <p:spPr bwMode="auto">
            <a:xfrm>
              <a:off x="1748" y="2093"/>
              <a:ext cx="373" cy="495"/>
            </a:xfrm>
            <a:custGeom>
              <a:avLst/>
              <a:gdLst>
                <a:gd name="T0" fmla="*/ 11 w 373"/>
                <a:gd name="T1" fmla="*/ 24 h 495"/>
                <a:gd name="T2" fmla="*/ 34 w 373"/>
                <a:gd name="T3" fmla="*/ 53 h 495"/>
                <a:gd name="T4" fmla="*/ 57 w 373"/>
                <a:gd name="T5" fmla="*/ 82 h 495"/>
                <a:gd name="T6" fmla="*/ 80 w 373"/>
                <a:gd name="T7" fmla="*/ 112 h 495"/>
                <a:gd name="T8" fmla="*/ 103 w 373"/>
                <a:gd name="T9" fmla="*/ 141 h 495"/>
                <a:gd name="T10" fmla="*/ 126 w 373"/>
                <a:gd name="T11" fmla="*/ 171 h 495"/>
                <a:gd name="T12" fmla="*/ 147 w 373"/>
                <a:gd name="T13" fmla="*/ 202 h 495"/>
                <a:gd name="T14" fmla="*/ 170 w 373"/>
                <a:gd name="T15" fmla="*/ 230 h 495"/>
                <a:gd name="T16" fmla="*/ 191 w 373"/>
                <a:gd name="T17" fmla="*/ 263 h 495"/>
                <a:gd name="T18" fmla="*/ 211 w 373"/>
                <a:gd name="T19" fmla="*/ 293 h 495"/>
                <a:gd name="T20" fmla="*/ 234 w 373"/>
                <a:gd name="T21" fmla="*/ 324 h 495"/>
                <a:gd name="T22" fmla="*/ 255 w 373"/>
                <a:gd name="T23" fmla="*/ 354 h 495"/>
                <a:gd name="T24" fmla="*/ 276 w 373"/>
                <a:gd name="T25" fmla="*/ 385 h 495"/>
                <a:gd name="T26" fmla="*/ 297 w 373"/>
                <a:gd name="T27" fmla="*/ 418 h 495"/>
                <a:gd name="T28" fmla="*/ 318 w 373"/>
                <a:gd name="T29" fmla="*/ 448 h 495"/>
                <a:gd name="T30" fmla="*/ 339 w 373"/>
                <a:gd name="T31" fmla="*/ 481 h 495"/>
                <a:gd name="T32" fmla="*/ 354 w 373"/>
                <a:gd name="T33" fmla="*/ 493 h 495"/>
                <a:gd name="T34" fmla="*/ 358 w 373"/>
                <a:gd name="T35" fmla="*/ 489 h 495"/>
                <a:gd name="T36" fmla="*/ 364 w 373"/>
                <a:gd name="T37" fmla="*/ 485 h 495"/>
                <a:gd name="T38" fmla="*/ 370 w 373"/>
                <a:gd name="T39" fmla="*/ 481 h 495"/>
                <a:gd name="T40" fmla="*/ 364 w 373"/>
                <a:gd name="T41" fmla="*/ 462 h 495"/>
                <a:gd name="T42" fmla="*/ 343 w 373"/>
                <a:gd name="T43" fmla="*/ 432 h 495"/>
                <a:gd name="T44" fmla="*/ 322 w 373"/>
                <a:gd name="T45" fmla="*/ 401 h 495"/>
                <a:gd name="T46" fmla="*/ 301 w 373"/>
                <a:gd name="T47" fmla="*/ 371 h 495"/>
                <a:gd name="T48" fmla="*/ 280 w 373"/>
                <a:gd name="T49" fmla="*/ 340 h 495"/>
                <a:gd name="T50" fmla="*/ 260 w 373"/>
                <a:gd name="T51" fmla="*/ 310 h 495"/>
                <a:gd name="T52" fmla="*/ 237 w 373"/>
                <a:gd name="T53" fmla="*/ 279 h 495"/>
                <a:gd name="T54" fmla="*/ 214 w 373"/>
                <a:gd name="T55" fmla="*/ 249 h 495"/>
                <a:gd name="T56" fmla="*/ 193 w 373"/>
                <a:gd name="T57" fmla="*/ 218 h 495"/>
                <a:gd name="T58" fmla="*/ 167 w 373"/>
                <a:gd name="T59" fmla="*/ 187 h 495"/>
                <a:gd name="T60" fmla="*/ 144 w 373"/>
                <a:gd name="T61" fmla="*/ 157 h 495"/>
                <a:gd name="T62" fmla="*/ 121 w 373"/>
                <a:gd name="T63" fmla="*/ 128 h 495"/>
                <a:gd name="T64" fmla="*/ 98 w 373"/>
                <a:gd name="T65" fmla="*/ 100 h 495"/>
                <a:gd name="T66" fmla="*/ 73 w 373"/>
                <a:gd name="T67" fmla="*/ 69 h 495"/>
                <a:gd name="T68" fmla="*/ 50 w 373"/>
                <a:gd name="T69" fmla="*/ 41 h 495"/>
                <a:gd name="T70" fmla="*/ 25 w 373"/>
                <a:gd name="T71" fmla="*/ 14 h 495"/>
                <a:gd name="T72" fmla="*/ 13 w 373"/>
                <a:gd name="T73" fmla="*/ 0 h 495"/>
                <a:gd name="T74" fmla="*/ 8 w 373"/>
                <a:gd name="T75" fmla="*/ 4 h 495"/>
                <a:gd name="T76" fmla="*/ 4 w 373"/>
                <a:gd name="T77" fmla="*/ 6 h 495"/>
                <a:gd name="T78" fmla="*/ 0 w 373"/>
                <a:gd name="T79" fmla="*/ 8 h 49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73" h="495">
                  <a:moveTo>
                    <a:pt x="0" y="10"/>
                  </a:moveTo>
                  <a:lnTo>
                    <a:pt x="11" y="24"/>
                  </a:lnTo>
                  <a:lnTo>
                    <a:pt x="23" y="39"/>
                  </a:lnTo>
                  <a:lnTo>
                    <a:pt x="34" y="53"/>
                  </a:lnTo>
                  <a:lnTo>
                    <a:pt x="46" y="67"/>
                  </a:lnTo>
                  <a:lnTo>
                    <a:pt x="57" y="82"/>
                  </a:lnTo>
                  <a:lnTo>
                    <a:pt x="69" y="96"/>
                  </a:lnTo>
                  <a:lnTo>
                    <a:pt x="80" y="112"/>
                  </a:lnTo>
                  <a:lnTo>
                    <a:pt x="92" y="126"/>
                  </a:lnTo>
                  <a:lnTo>
                    <a:pt x="103" y="141"/>
                  </a:lnTo>
                  <a:lnTo>
                    <a:pt x="113" y="155"/>
                  </a:lnTo>
                  <a:lnTo>
                    <a:pt x="126" y="171"/>
                  </a:lnTo>
                  <a:lnTo>
                    <a:pt x="136" y="185"/>
                  </a:lnTo>
                  <a:lnTo>
                    <a:pt x="147" y="202"/>
                  </a:lnTo>
                  <a:lnTo>
                    <a:pt x="159" y="216"/>
                  </a:lnTo>
                  <a:lnTo>
                    <a:pt x="170" y="230"/>
                  </a:lnTo>
                  <a:lnTo>
                    <a:pt x="180" y="246"/>
                  </a:lnTo>
                  <a:lnTo>
                    <a:pt x="191" y="263"/>
                  </a:lnTo>
                  <a:lnTo>
                    <a:pt x="201" y="277"/>
                  </a:lnTo>
                  <a:lnTo>
                    <a:pt x="211" y="293"/>
                  </a:lnTo>
                  <a:lnTo>
                    <a:pt x="224" y="308"/>
                  </a:lnTo>
                  <a:lnTo>
                    <a:pt x="234" y="324"/>
                  </a:lnTo>
                  <a:lnTo>
                    <a:pt x="245" y="338"/>
                  </a:lnTo>
                  <a:lnTo>
                    <a:pt x="255" y="354"/>
                  </a:lnTo>
                  <a:lnTo>
                    <a:pt x="266" y="371"/>
                  </a:lnTo>
                  <a:lnTo>
                    <a:pt x="276" y="385"/>
                  </a:lnTo>
                  <a:lnTo>
                    <a:pt x="287" y="401"/>
                  </a:lnTo>
                  <a:lnTo>
                    <a:pt x="297" y="418"/>
                  </a:lnTo>
                  <a:lnTo>
                    <a:pt x="308" y="432"/>
                  </a:lnTo>
                  <a:lnTo>
                    <a:pt x="318" y="448"/>
                  </a:lnTo>
                  <a:lnTo>
                    <a:pt x="329" y="464"/>
                  </a:lnTo>
                  <a:lnTo>
                    <a:pt x="339" y="481"/>
                  </a:lnTo>
                  <a:lnTo>
                    <a:pt x="350" y="495"/>
                  </a:lnTo>
                  <a:lnTo>
                    <a:pt x="354" y="493"/>
                  </a:lnTo>
                  <a:lnTo>
                    <a:pt x="356" y="491"/>
                  </a:lnTo>
                  <a:lnTo>
                    <a:pt x="358" y="489"/>
                  </a:lnTo>
                  <a:lnTo>
                    <a:pt x="362" y="487"/>
                  </a:lnTo>
                  <a:lnTo>
                    <a:pt x="364" y="485"/>
                  </a:lnTo>
                  <a:lnTo>
                    <a:pt x="368" y="483"/>
                  </a:lnTo>
                  <a:lnTo>
                    <a:pt x="370" y="481"/>
                  </a:lnTo>
                  <a:lnTo>
                    <a:pt x="373" y="479"/>
                  </a:lnTo>
                  <a:lnTo>
                    <a:pt x="364" y="462"/>
                  </a:lnTo>
                  <a:lnTo>
                    <a:pt x="354" y="448"/>
                  </a:lnTo>
                  <a:lnTo>
                    <a:pt x="343" y="432"/>
                  </a:lnTo>
                  <a:lnTo>
                    <a:pt x="333" y="418"/>
                  </a:lnTo>
                  <a:lnTo>
                    <a:pt x="322" y="401"/>
                  </a:lnTo>
                  <a:lnTo>
                    <a:pt x="312" y="385"/>
                  </a:lnTo>
                  <a:lnTo>
                    <a:pt x="301" y="371"/>
                  </a:lnTo>
                  <a:lnTo>
                    <a:pt x="291" y="354"/>
                  </a:lnTo>
                  <a:lnTo>
                    <a:pt x="280" y="340"/>
                  </a:lnTo>
                  <a:lnTo>
                    <a:pt x="270" y="324"/>
                  </a:lnTo>
                  <a:lnTo>
                    <a:pt x="260" y="310"/>
                  </a:lnTo>
                  <a:lnTo>
                    <a:pt x="247" y="293"/>
                  </a:lnTo>
                  <a:lnTo>
                    <a:pt x="237" y="279"/>
                  </a:lnTo>
                  <a:lnTo>
                    <a:pt x="226" y="263"/>
                  </a:lnTo>
                  <a:lnTo>
                    <a:pt x="214" y="249"/>
                  </a:lnTo>
                  <a:lnTo>
                    <a:pt x="203" y="232"/>
                  </a:lnTo>
                  <a:lnTo>
                    <a:pt x="193" y="218"/>
                  </a:lnTo>
                  <a:lnTo>
                    <a:pt x="180" y="202"/>
                  </a:lnTo>
                  <a:lnTo>
                    <a:pt x="167" y="187"/>
                  </a:lnTo>
                  <a:lnTo>
                    <a:pt x="157" y="173"/>
                  </a:lnTo>
                  <a:lnTo>
                    <a:pt x="144" y="157"/>
                  </a:lnTo>
                  <a:lnTo>
                    <a:pt x="134" y="143"/>
                  </a:lnTo>
                  <a:lnTo>
                    <a:pt x="121" y="128"/>
                  </a:lnTo>
                  <a:lnTo>
                    <a:pt x="109" y="114"/>
                  </a:lnTo>
                  <a:lnTo>
                    <a:pt x="98" y="100"/>
                  </a:lnTo>
                  <a:lnTo>
                    <a:pt x="86" y="84"/>
                  </a:lnTo>
                  <a:lnTo>
                    <a:pt x="73" y="69"/>
                  </a:lnTo>
                  <a:lnTo>
                    <a:pt x="63" y="55"/>
                  </a:lnTo>
                  <a:lnTo>
                    <a:pt x="50" y="41"/>
                  </a:lnTo>
                  <a:lnTo>
                    <a:pt x="38" y="27"/>
                  </a:lnTo>
                  <a:lnTo>
                    <a:pt x="25" y="14"/>
                  </a:lnTo>
                  <a:lnTo>
                    <a:pt x="15" y="0"/>
                  </a:lnTo>
                  <a:lnTo>
                    <a:pt x="13" y="0"/>
                  </a:lnTo>
                  <a:lnTo>
                    <a:pt x="11" y="2"/>
                  </a:lnTo>
                  <a:lnTo>
                    <a:pt x="8" y="4"/>
                  </a:lnTo>
                  <a:lnTo>
                    <a:pt x="6" y="4"/>
                  </a:lnTo>
                  <a:lnTo>
                    <a:pt x="4" y="6"/>
                  </a:lnTo>
                  <a:lnTo>
                    <a:pt x="2" y="8"/>
                  </a:lnTo>
                  <a:lnTo>
                    <a:pt x="0" y="8"/>
                  </a:lnTo>
                  <a:lnTo>
                    <a:pt x="0" y="10"/>
                  </a:lnTo>
                  <a:close/>
                </a:path>
              </a:pathLst>
            </a:custGeom>
            <a:solidFill>
              <a:srgbClr val="FFFFA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7" name="Freeform 157"/>
            <p:cNvSpPr>
              <a:spLocks/>
            </p:cNvSpPr>
            <p:nvPr/>
          </p:nvSpPr>
          <p:spPr bwMode="auto">
            <a:xfrm>
              <a:off x="1744" y="2099"/>
              <a:ext cx="358" cy="493"/>
            </a:xfrm>
            <a:custGeom>
              <a:avLst/>
              <a:gdLst>
                <a:gd name="T0" fmla="*/ 358 w 358"/>
                <a:gd name="T1" fmla="*/ 487 h 493"/>
                <a:gd name="T2" fmla="*/ 337 w 358"/>
                <a:gd name="T3" fmla="*/ 456 h 493"/>
                <a:gd name="T4" fmla="*/ 316 w 358"/>
                <a:gd name="T5" fmla="*/ 424 h 493"/>
                <a:gd name="T6" fmla="*/ 295 w 358"/>
                <a:gd name="T7" fmla="*/ 393 h 493"/>
                <a:gd name="T8" fmla="*/ 274 w 358"/>
                <a:gd name="T9" fmla="*/ 361 h 493"/>
                <a:gd name="T10" fmla="*/ 253 w 358"/>
                <a:gd name="T11" fmla="*/ 330 h 493"/>
                <a:gd name="T12" fmla="*/ 230 w 358"/>
                <a:gd name="T13" fmla="*/ 300 h 493"/>
                <a:gd name="T14" fmla="*/ 209 w 358"/>
                <a:gd name="T15" fmla="*/ 269 h 493"/>
                <a:gd name="T16" fmla="*/ 188 w 358"/>
                <a:gd name="T17" fmla="*/ 238 h 493"/>
                <a:gd name="T18" fmla="*/ 165 w 358"/>
                <a:gd name="T19" fmla="*/ 208 h 493"/>
                <a:gd name="T20" fmla="*/ 144 w 358"/>
                <a:gd name="T21" fmla="*/ 177 h 493"/>
                <a:gd name="T22" fmla="*/ 121 w 358"/>
                <a:gd name="T23" fmla="*/ 147 h 493"/>
                <a:gd name="T24" fmla="*/ 100 w 358"/>
                <a:gd name="T25" fmla="*/ 116 h 493"/>
                <a:gd name="T26" fmla="*/ 77 w 358"/>
                <a:gd name="T27" fmla="*/ 88 h 493"/>
                <a:gd name="T28" fmla="*/ 54 w 358"/>
                <a:gd name="T29" fmla="*/ 59 h 493"/>
                <a:gd name="T30" fmla="*/ 29 w 358"/>
                <a:gd name="T31" fmla="*/ 29 h 493"/>
                <a:gd name="T32" fmla="*/ 6 w 358"/>
                <a:gd name="T33" fmla="*/ 0 h 493"/>
                <a:gd name="T34" fmla="*/ 10 w 358"/>
                <a:gd name="T35" fmla="*/ 21 h 493"/>
                <a:gd name="T36" fmla="*/ 35 w 358"/>
                <a:gd name="T37" fmla="*/ 49 h 493"/>
                <a:gd name="T38" fmla="*/ 59 w 358"/>
                <a:gd name="T39" fmla="*/ 80 h 493"/>
                <a:gd name="T40" fmla="*/ 82 w 358"/>
                <a:gd name="T41" fmla="*/ 108 h 493"/>
                <a:gd name="T42" fmla="*/ 102 w 358"/>
                <a:gd name="T43" fmla="*/ 139 h 493"/>
                <a:gd name="T44" fmla="*/ 125 w 358"/>
                <a:gd name="T45" fmla="*/ 167 h 493"/>
                <a:gd name="T46" fmla="*/ 146 w 358"/>
                <a:gd name="T47" fmla="*/ 198 h 493"/>
                <a:gd name="T48" fmla="*/ 169 w 358"/>
                <a:gd name="T49" fmla="*/ 228 h 493"/>
                <a:gd name="T50" fmla="*/ 190 w 358"/>
                <a:gd name="T51" fmla="*/ 259 h 493"/>
                <a:gd name="T52" fmla="*/ 213 w 358"/>
                <a:gd name="T53" fmla="*/ 289 h 493"/>
                <a:gd name="T54" fmla="*/ 234 w 358"/>
                <a:gd name="T55" fmla="*/ 320 h 493"/>
                <a:gd name="T56" fmla="*/ 255 w 358"/>
                <a:gd name="T57" fmla="*/ 350 h 493"/>
                <a:gd name="T58" fmla="*/ 276 w 358"/>
                <a:gd name="T59" fmla="*/ 383 h 493"/>
                <a:gd name="T60" fmla="*/ 297 w 358"/>
                <a:gd name="T61" fmla="*/ 414 h 493"/>
                <a:gd name="T62" fmla="*/ 318 w 358"/>
                <a:gd name="T63" fmla="*/ 446 h 493"/>
                <a:gd name="T64" fmla="*/ 341 w 358"/>
                <a:gd name="T65" fmla="*/ 477 h 493"/>
                <a:gd name="T66" fmla="*/ 358 w 358"/>
                <a:gd name="T67" fmla="*/ 493 h 4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58" h="493">
                  <a:moveTo>
                    <a:pt x="351" y="487"/>
                  </a:moveTo>
                  <a:lnTo>
                    <a:pt x="358" y="487"/>
                  </a:lnTo>
                  <a:lnTo>
                    <a:pt x="347" y="471"/>
                  </a:lnTo>
                  <a:lnTo>
                    <a:pt x="337" y="456"/>
                  </a:lnTo>
                  <a:lnTo>
                    <a:pt x="326" y="440"/>
                  </a:lnTo>
                  <a:lnTo>
                    <a:pt x="316" y="424"/>
                  </a:lnTo>
                  <a:lnTo>
                    <a:pt x="305" y="410"/>
                  </a:lnTo>
                  <a:lnTo>
                    <a:pt x="295" y="393"/>
                  </a:lnTo>
                  <a:lnTo>
                    <a:pt x="284" y="377"/>
                  </a:lnTo>
                  <a:lnTo>
                    <a:pt x="274" y="361"/>
                  </a:lnTo>
                  <a:lnTo>
                    <a:pt x="264" y="346"/>
                  </a:lnTo>
                  <a:lnTo>
                    <a:pt x="253" y="330"/>
                  </a:lnTo>
                  <a:lnTo>
                    <a:pt x="243" y="316"/>
                  </a:lnTo>
                  <a:lnTo>
                    <a:pt x="230" y="300"/>
                  </a:lnTo>
                  <a:lnTo>
                    <a:pt x="220" y="283"/>
                  </a:lnTo>
                  <a:lnTo>
                    <a:pt x="209" y="269"/>
                  </a:lnTo>
                  <a:lnTo>
                    <a:pt x="199" y="253"/>
                  </a:lnTo>
                  <a:lnTo>
                    <a:pt x="188" y="238"/>
                  </a:lnTo>
                  <a:lnTo>
                    <a:pt x="178" y="222"/>
                  </a:lnTo>
                  <a:lnTo>
                    <a:pt x="165" y="208"/>
                  </a:lnTo>
                  <a:lnTo>
                    <a:pt x="155" y="192"/>
                  </a:lnTo>
                  <a:lnTo>
                    <a:pt x="144" y="177"/>
                  </a:lnTo>
                  <a:lnTo>
                    <a:pt x="134" y="163"/>
                  </a:lnTo>
                  <a:lnTo>
                    <a:pt x="121" y="147"/>
                  </a:lnTo>
                  <a:lnTo>
                    <a:pt x="111" y="133"/>
                  </a:lnTo>
                  <a:lnTo>
                    <a:pt x="100" y="116"/>
                  </a:lnTo>
                  <a:lnTo>
                    <a:pt x="88" y="102"/>
                  </a:lnTo>
                  <a:lnTo>
                    <a:pt x="77" y="88"/>
                  </a:lnTo>
                  <a:lnTo>
                    <a:pt x="65" y="73"/>
                  </a:lnTo>
                  <a:lnTo>
                    <a:pt x="54" y="59"/>
                  </a:lnTo>
                  <a:lnTo>
                    <a:pt x="42" y="45"/>
                  </a:lnTo>
                  <a:lnTo>
                    <a:pt x="29" y="29"/>
                  </a:lnTo>
                  <a:lnTo>
                    <a:pt x="19" y="14"/>
                  </a:lnTo>
                  <a:lnTo>
                    <a:pt x="6" y="0"/>
                  </a:lnTo>
                  <a:lnTo>
                    <a:pt x="0" y="6"/>
                  </a:lnTo>
                  <a:lnTo>
                    <a:pt x="10" y="21"/>
                  </a:lnTo>
                  <a:lnTo>
                    <a:pt x="23" y="35"/>
                  </a:lnTo>
                  <a:lnTo>
                    <a:pt x="35" y="49"/>
                  </a:lnTo>
                  <a:lnTo>
                    <a:pt x="46" y="63"/>
                  </a:lnTo>
                  <a:lnTo>
                    <a:pt x="59" y="80"/>
                  </a:lnTo>
                  <a:lnTo>
                    <a:pt x="69" y="94"/>
                  </a:lnTo>
                  <a:lnTo>
                    <a:pt x="82" y="108"/>
                  </a:lnTo>
                  <a:lnTo>
                    <a:pt x="92" y="122"/>
                  </a:lnTo>
                  <a:lnTo>
                    <a:pt x="102" y="139"/>
                  </a:lnTo>
                  <a:lnTo>
                    <a:pt x="115" y="153"/>
                  </a:lnTo>
                  <a:lnTo>
                    <a:pt x="125" y="167"/>
                  </a:lnTo>
                  <a:lnTo>
                    <a:pt x="136" y="181"/>
                  </a:lnTo>
                  <a:lnTo>
                    <a:pt x="146" y="198"/>
                  </a:lnTo>
                  <a:lnTo>
                    <a:pt x="159" y="212"/>
                  </a:lnTo>
                  <a:lnTo>
                    <a:pt x="169" y="228"/>
                  </a:lnTo>
                  <a:lnTo>
                    <a:pt x="180" y="243"/>
                  </a:lnTo>
                  <a:lnTo>
                    <a:pt x="190" y="259"/>
                  </a:lnTo>
                  <a:lnTo>
                    <a:pt x="201" y="273"/>
                  </a:lnTo>
                  <a:lnTo>
                    <a:pt x="213" y="289"/>
                  </a:lnTo>
                  <a:lnTo>
                    <a:pt x="224" y="304"/>
                  </a:lnTo>
                  <a:lnTo>
                    <a:pt x="234" y="320"/>
                  </a:lnTo>
                  <a:lnTo>
                    <a:pt x="245" y="336"/>
                  </a:lnTo>
                  <a:lnTo>
                    <a:pt x="255" y="350"/>
                  </a:lnTo>
                  <a:lnTo>
                    <a:pt x="266" y="367"/>
                  </a:lnTo>
                  <a:lnTo>
                    <a:pt x="276" y="383"/>
                  </a:lnTo>
                  <a:lnTo>
                    <a:pt x="287" y="397"/>
                  </a:lnTo>
                  <a:lnTo>
                    <a:pt x="297" y="414"/>
                  </a:lnTo>
                  <a:lnTo>
                    <a:pt x="307" y="430"/>
                  </a:lnTo>
                  <a:lnTo>
                    <a:pt x="318" y="446"/>
                  </a:lnTo>
                  <a:lnTo>
                    <a:pt x="328" y="460"/>
                  </a:lnTo>
                  <a:lnTo>
                    <a:pt x="341" y="477"/>
                  </a:lnTo>
                  <a:lnTo>
                    <a:pt x="351" y="493"/>
                  </a:lnTo>
                  <a:lnTo>
                    <a:pt x="358" y="493"/>
                  </a:lnTo>
                  <a:lnTo>
                    <a:pt x="351" y="48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8" name="Freeform 158"/>
            <p:cNvSpPr>
              <a:spLocks/>
            </p:cNvSpPr>
            <p:nvPr/>
          </p:nvSpPr>
          <p:spPr bwMode="auto">
            <a:xfrm>
              <a:off x="2095" y="2568"/>
              <a:ext cx="30" cy="24"/>
            </a:xfrm>
            <a:custGeom>
              <a:avLst/>
              <a:gdLst>
                <a:gd name="T0" fmla="*/ 21 w 30"/>
                <a:gd name="T1" fmla="*/ 6 h 24"/>
                <a:gd name="T2" fmla="*/ 23 w 30"/>
                <a:gd name="T3" fmla="*/ 0 h 24"/>
                <a:gd name="T4" fmla="*/ 21 w 30"/>
                <a:gd name="T5" fmla="*/ 2 h 24"/>
                <a:gd name="T6" fmla="*/ 17 w 30"/>
                <a:gd name="T7" fmla="*/ 4 h 24"/>
                <a:gd name="T8" fmla="*/ 15 w 30"/>
                <a:gd name="T9" fmla="*/ 6 h 24"/>
                <a:gd name="T10" fmla="*/ 11 w 30"/>
                <a:gd name="T11" fmla="*/ 8 h 24"/>
                <a:gd name="T12" fmla="*/ 9 w 30"/>
                <a:gd name="T13" fmla="*/ 10 h 24"/>
                <a:gd name="T14" fmla="*/ 7 w 30"/>
                <a:gd name="T15" fmla="*/ 14 h 24"/>
                <a:gd name="T16" fmla="*/ 3 w 30"/>
                <a:gd name="T17" fmla="*/ 16 h 24"/>
                <a:gd name="T18" fmla="*/ 0 w 30"/>
                <a:gd name="T19" fmla="*/ 18 h 24"/>
                <a:gd name="T20" fmla="*/ 7 w 30"/>
                <a:gd name="T21" fmla="*/ 24 h 24"/>
                <a:gd name="T22" fmla="*/ 9 w 30"/>
                <a:gd name="T23" fmla="*/ 22 h 24"/>
                <a:gd name="T24" fmla="*/ 11 w 30"/>
                <a:gd name="T25" fmla="*/ 20 h 24"/>
                <a:gd name="T26" fmla="*/ 15 w 30"/>
                <a:gd name="T27" fmla="*/ 18 h 24"/>
                <a:gd name="T28" fmla="*/ 17 w 30"/>
                <a:gd name="T29" fmla="*/ 16 h 24"/>
                <a:gd name="T30" fmla="*/ 21 w 30"/>
                <a:gd name="T31" fmla="*/ 14 h 24"/>
                <a:gd name="T32" fmla="*/ 23 w 30"/>
                <a:gd name="T33" fmla="*/ 12 h 24"/>
                <a:gd name="T34" fmla="*/ 26 w 30"/>
                <a:gd name="T35" fmla="*/ 10 h 24"/>
                <a:gd name="T36" fmla="*/ 30 w 30"/>
                <a:gd name="T37" fmla="*/ 8 h 24"/>
                <a:gd name="T38" fmla="*/ 30 w 30"/>
                <a:gd name="T39" fmla="*/ 2 h 24"/>
                <a:gd name="T40" fmla="*/ 21 w 30"/>
                <a:gd name="T41" fmla="*/ 6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4">
                  <a:moveTo>
                    <a:pt x="21" y="6"/>
                  </a:moveTo>
                  <a:lnTo>
                    <a:pt x="23" y="0"/>
                  </a:lnTo>
                  <a:lnTo>
                    <a:pt x="21" y="2"/>
                  </a:lnTo>
                  <a:lnTo>
                    <a:pt x="17" y="4"/>
                  </a:lnTo>
                  <a:lnTo>
                    <a:pt x="15" y="6"/>
                  </a:lnTo>
                  <a:lnTo>
                    <a:pt x="11" y="8"/>
                  </a:lnTo>
                  <a:lnTo>
                    <a:pt x="9" y="10"/>
                  </a:lnTo>
                  <a:lnTo>
                    <a:pt x="7" y="14"/>
                  </a:lnTo>
                  <a:lnTo>
                    <a:pt x="3" y="16"/>
                  </a:lnTo>
                  <a:lnTo>
                    <a:pt x="0" y="18"/>
                  </a:lnTo>
                  <a:lnTo>
                    <a:pt x="7" y="24"/>
                  </a:lnTo>
                  <a:lnTo>
                    <a:pt x="9" y="22"/>
                  </a:lnTo>
                  <a:lnTo>
                    <a:pt x="11" y="20"/>
                  </a:lnTo>
                  <a:lnTo>
                    <a:pt x="15" y="18"/>
                  </a:lnTo>
                  <a:lnTo>
                    <a:pt x="17" y="16"/>
                  </a:lnTo>
                  <a:lnTo>
                    <a:pt x="21" y="14"/>
                  </a:lnTo>
                  <a:lnTo>
                    <a:pt x="23" y="12"/>
                  </a:lnTo>
                  <a:lnTo>
                    <a:pt x="26" y="10"/>
                  </a:lnTo>
                  <a:lnTo>
                    <a:pt x="30" y="8"/>
                  </a:lnTo>
                  <a:lnTo>
                    <a:pt x="30" y="2"/>
                  </a:lnTo>
                  <a:lnTo>
                    <a:pt x="21"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79" name="Freeform 159"/>
            <p:cNvSpPr>
              <a:spLocks/>
            </p:cNvSpPr>
            <p:nvPr/>
          </p:nvSpPr>
          <p:spPr bwMode="auto">
            <a:xfrm>
              <a:off x="1759" y="2089"/>
              <a:ext cx="366" cy="485"/>
            </a:xfrm>
            <a:custGeom>
              <a:avLst/>
              <a:gdLst>
                <a:gd name="T0" fmla="*/ 0 w 366"/>
                <a:gd name="T1" fmla="*/ 6 h 485"/>
                <a:gd name="T2" fmla="*/ 23 w 366"/>
                <a:gd name="T3" fmla="*/ 35 h 485"/>
                <a:gd name="T4" fmla="*/ 48 w 366"/>
                <a:gd name="T5" fmla="*/ 63 h 485"/>
                <a:gd name="T6" fmla="*/ 71 w 366"/>
                <a:gd name="T7" fmla="*/ 92 h 485"/>
                <a:gd name="T8" fmla="*/ 96 w 366"/>
                <a:gd name="T9" fmla="*/ 120 h 485"/>
                <a:gd name="T10" fmla="*/ 119 w 366"/>
                <a:gd name="T11" fmla="*/ 151 h 485"/>
                <a:gd name="T12" fmla="*/ 142 w 366"/>
                <a:gd name="T13" fmla="*/ 179 h 485"/>
                <a:gd name="T14" fmla="*/ 165 w 366"/>
                <a:gd name="T15" fmla="*/ 210 h 485"/>
                <a:gd name="T16" fmla="*/ 188 w 366"/>
                <a:gd name="T17" fmla="*/ 240 h 485"/>
                <a:gd name="T18" fmla="*/ 211 w 366"/>
                <a:gd name="T19" fmla="*/ 269 h 485"/>
                <a:gd name="T20" fmla="*/ 234 w 366"/>
                <a:gd name="T21" fmla="*/ 299 h 485"/>
                <a:gd name="T22" fmla="*/ 255 w 366"/>
                <a:gd name="T23" fmla="*/ 330 h 485"/>
                <a:gd name="T24" fmla="*/ 276 w 366"/>
                <a:gd name="T25" fmla="*/ 360 h 485"/>
                <a:gd name="T26" fmla="*/ 299 w 366"/>
                <a:gd name="T27" fmla="*/ 393 h 485"/>
                <a:gd name="T28" fmla="*/ 318 w 366"/>
                <a:gd name="T29" fmla="*/ 424 h 485"/>
                <a:gd name="T30" fmla="*/ 339 w 366"/>
                <a:gd name="T31" fmla="*/ 454 h 485"/>
                <a:gd name="T32" fmla="*/ 357 w 366"/>
                <a:gd name="T33" fmla="*/ 485 h 485"/>
                <a:gd name="T34" fmla="*/ 357 w 366"/>
                <a:gd name="T35" fmla="*/ 464 h 485"/>
                <a:gd name="T36" fmla="*/ 336 w 366"/>
                <a:gd name="T37" fmla="*/ 434 h 485"/>
                <a:gd name="T38" fmla="*/ 316 w 366"/>
                <a:gd name="T39" fmla="*/ 403 h 485"/>
                <a:gd name="T40" fmla="*/ 295 w 366"/>
                <a:gd name="T41" fmla="*/ 373 h 485"/>
                <a:gd name="T42" fmla="*/ 274 w 366"/>
                <a:gd name="T43" fmla="*/ 340 h 485"/>
                <a:gd name="T44" fmla="*/ 253 w 366"/>
                <a:gd name="T45" fmla="*/ 310 h 485"/>
                <a:gd name="T46" fmla="*/ 230 w 366"/>
                <a:gd name="T47" fmla="*/ 279 h 485"/>
                <a:gd name="T48" fmla="*/ 207 w 366"/>
                <a:gd name="T49" fmla="*/ 248 h 485"/>
                <a:gd name="T50" fmla="*/ 184 w 366"/>
                <a:gd name="T51" fmla="*/ 218 h 485"/>
                <a:gd name="T52" fmla="*/ 161 w 366"/>
                <a:gd name="T53" fmla="*/ 189 h 485"/>
                <a:gd name="T54" fmla="*/ 138 w 366"/>
                <a:gd name="T55" fmla="*/ 159 h 485"/>
                <a:gd name="T56" fmla="*/ 115 w 366"/>
                <a:gd name="T57" fmla="*/ 128 h 485"/>
                <a:gd name="T58" fmla="*/ 92 w 366"/>
                <a:gd name="T59" fmla="*/ 100 h 485"/>
                <a:gd name="T60" fmla="*/ 67 w 366"/>
                <a:gd name="T61" fmla="*/ 71 h 485"/>
                <a:gd name="T62" fmla="*/ 44 w 366"/>
                <a:gd name="T63" fmla="*/ 43 h 485"/>
                <a:gd name="T64" fmla="*/ 18 w 366"/>
                <a:gd name="T65" fmla="*/ 14 h 485"/>
                <a:gd name="T66" fmla="*/ 0 w 366"/>
                <a:gd name="T67" fmla="*/ 0 h 4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6" h="485">
                  <a:moveTo>
                    <a:pt x="6" y="6"/>
                  </a:moveTo>
                  <a:lnTo>
                    <a:pt x="0" y="6"/>
                  </a:lnTo>
                  <a:lnTo>
                    <a:pt x="12" y="20"/>
                  </a:lnTo>
                  <a:lnTo>
                    <a:pt x="23" y="35"/>
                  </a:lnTo>
                  <a:lnTo>
                    <a:pt x="35" y="49"/>
                  </a:lnTo>
                  <a:lnTo>
                    <a:pt x="48" y="63"/>
                  </a:lnTo>
                  <a:lnTo>
                    <a:pt x="60" y="77"/>
                  </a:lnTo>
                  <a:lnTo>
                    <a:pt x="71" y="92"/>
                  </a:lnTo>
                  <a:lnTo>
                    <a:pt x="83" y="106"/>
                  </a:lnTo>
                  <a:lnTo>
                    <a:pt x="96" y="120"/>
                  </a:lnTo>
                  <a:lnTo>
                    <a:pt x="106" y="134"/>
                  </a:lnTo>
                  <a:lnTo>
                    <a:pt x="119" y="151"/>
                  </a:lnTo>
                  <a:lnTo>
                    <a:pt x="131" y="165"/>
                  </a:lnTo>
                  <a:lnTo>
                    <a:pt x="142" y="179"/>
                  </a:lnTo>
                  <a:lnTo>
                    <a:pt x="154" y="193"/>
                  </a:lnTo>
                  <a:lnTo>
                    <a:pt x="165" y="210"/>
                  </a:lnTo>
                  <a:lnTo>
                    <a:pt x="177" y="224"/>
                  </a:lnTo>
                  <a:lnTo>
                    <a:pt x="188" y="240"/>
                  </a:lnTo>
                  <a:lnTo>
                    <a:pt x="200" y="255"/>
                  </a:lnTo>
                  <a:lnTo>
                    <a:pt x="211" y="269"/>
                  </a:lnTo>
                  <a:lnTo>
                    <a:pt x="221" y="285"/>
                  </a:lnTo>
                  <a:lnTo>
                    <a:pt x="234" y="299"/>
                  </a:lnTo>
                  <a:lnTo>
                    <a:pt x="244" y="316"/>
                  </a:lnTo>
                  <a:lnTo>
                    <a:pt x="255" y="330"/>
                  </a:lnTo>
                  <a:lnTo>
                    <a:pt x="265" y="346"/>
                  </a:lnTo>
                  <a:lnTo>
                    <a:pt x="276" y="360"/>
                  </a:lnTo>
                  <a:lnTo>
                    <a:pt x="288" y="377"/>
                  </a:lnTo>
                  <a:lnTo>
                    <a:pt x="299" y="393"/>
                  </a:lnTo>
                  <a:lnTo>
                    <a:pt x="307" y="407"/>
                  </a:lnTo>
                  <a:lnTo>
                    <a:pt x="318" y="424"/>
                  </a:lnTo>
                  <a:lnTo>
                    <a:pt x="328" y="438"/>
                  </a:lnTo>
                  <a:lnTo>
                    <a:pt x="339" y="454"/>
                  </a:lnTo>
                  <a:lnTo>
                    <a:pt x="349" y="470"/>
                  </a:lnTo>
                  <a:lnTo>
                    <a:pt x="357" y="485"/>
                  </a:lnTo>
                  <a:lnTo>
                    <a:pt x="366" y="481"/>
                  </a:lnTo>
                  <a:lnTo>
                    <a:pt x="357" y="464"/>
                  </a:lnTo>
                  <a:lnTo>
                    <a:pt x="347" y="450"/>
                  </a:lnTo>
                  <a:lnTo>
                    <a:pt x="336" y="434"/>
                  </a:lnTo>
                  <a:lnTo>
                    <a:pt x="326" y="417"/>
                  </a:lnTo>
                  <a:lnTo>
                    <a:pt x="316" y="403"/>
                  </a:lnTo>
                  <a:lnTo>
                    <a:pt x="305" y="387"/>
                  </a:lnTo>
                  <a:lnTo>
                    <a:pt x="295" y="373"/>
                  </a:lnTo>
                  <a:lnTo>
                    <a:pt x="284" y="356"/>
                  </a:lnTo>
                  <a:lnTo>
                    <a:pt x="274" y="340"/>
                  </a:lnTo>
                  <a:lnTo>
                    <a:pt x="263" y="326"/>
                  </a:lnTo>
                  <a:lnTo>
                    <a:pt x="253" y="310"/>
                  </a:lnTo>
                  <a:lnTo>
                    <a:pt x="240" y="295"/>
                  </a:lnTo>
                  <a:lnTo>
                    <a:pt x="230" y="279"/>
                  </a:lnTo>
                  <a:lnTo>
                    <a:pt x="219" y="265"/>
                  </a:lnTo>
                  <a:lnTo>
                    <a:pt x="207" y="248"/>
                  </a:lnTo>
                  <a:lnTo>
                    <a:pt x="196" y="234"/>
                  </a:lnTo>
                  <a:lnTo>
                    <a:pt x="184" y="218"/>
                  </a:lnTo>
                  <a:lnTo>
                    <a:pt x="173" y="204"/>
                  </a:lnTo>
                  <a:lnTo>
                    <a:pt x="161" y="189"/>
                  </a:lnTo>
                  <a:lnTo>
                    <a:pt x="150" y="173"/>
                  </a:lnTo>
                  <a:lnTo>
                    <a:pt x="138" y="159"/>
                  </a:lnTo>
                  <a:lnTo>
                    <a:pt x="125" y="145"/>
                  </a:lnTo>
                  <a:lnTo>
                    <a:pt x="115" y="128"/>
                  </a:lnTo>
                  <a:lnTo>
                    <a:pt x="102" y="114"/>
                  </a:lnTo>
                  <a:lnTo>
                    <a:pt x="92" y="100"/>
                  </a:lnTo>
                  <a:lnTo>
                    <a:pt x="79" y="86"/>
                  </a:lnTo>
                  <a:lnTo>
                    <a:pt x="67" y="71"/>
                  </a:lnTo>
                  <a:lnTo>
                    <a:pt x="54" y="57"/>
                  </a:lnTo>
                  <a:lnTo>
                    <a:pt x="44" y="43"/>
                  </a:lnTo>
                  <a:lnTo>
                    <a:pt x="31" y="28"/>
                  </a:lnTo>
                  <a:lnTo>
                    <a:pt x="18" y="14"/>
                  </a:lnTo>
                  <a:lnTo>
                    <a:pt x="6" y="0"/>
                  </a:lnTo>
                  <a:lnTo>
                    <a:pt x="0" y="0"/>
                  </a:lnTo>
                  <a:lnTo>
                    <a:pt x="6"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0" name="Freeform 160"/>
            <p:cNvSpPr>
              <a:spLocks/>
            </p:cNvSpPr>
            <p:nvPr/>
          </p:nvSpPr>
          <p:spPr bwMode="auto">
            <a:xfrm>
              <a:off x="1744" y="2089"/>
              <a:ext cx="21" cy="18"/>
            </a:xfrm>
            <a:custGeom>
              <a:avLst/>
              <a:gdLst>
                <a:gd name="T0" fmla="*/ 6 w 21"/>
                <a:gd name="T1" fmla="*/ 10 h 18"/>
                <a:gd name="T2" fmla="*/ 6 w 21"/>
                <a:gd name="T3" fmla="*/ 18 h 18"/>
                <a:gd name="T4" fmla="*/ 8 w 21"/>
                <a:gd name="T5" fmla="*/ 16 h 18"/>
                <a:gd name="T6" fmla="*/ 10 w 21"/>
                <a:gd name="T7" fmla="*/ 14 h 18"/>
                <a:gd name="T8" fmla="*/ 12 w 21"/>
                <a:gd name="T9" fmla="*/ 14 h 18"/>
                <a:gd name="T10" fmla="*/ 12 w 21"/>
                <a:gd name="T11" fmla="*/ 12 h 18"/>
                <a:gd name="T12" fmla="*/ 15 w 21"/>
                <a:gd name="T13" fmla="*/ 10 h 18"/>
                <a:gd name="T14" fmla="*/ 17 w 21"/>
                <a:gd name="T15" fmla="*/ 10 h 18"/>
                <a:gd name="T16" fmla="*/ 19 w 21"/>
                <a:gd name="T17" fmla="*/ 8 h 18"/>
                <a:gd name="T18" fmla="*/ 21 w 21"/>
                <a:gd name="T19" fmla="*/ 6 h 18"/>
                <a:gd name="T20" fmla="*/ 15 w 21"/>
                <a:gd name="T21" fmla="*/ 0 h 18"/>
                <a:gd name="T22" fmla="*/ 12 w 21"/>
                <a:gd name="T23" fmla="*/ 2 h 18"/>
                <a:gd name="T24" fmla="*/ 12 w 21"/>
                <a:gd name="T25" fmla="*/ 2 h 18"/>
                <a:gd name="T26" fmla="*/ 10 w 21"/>
                <a:gd name="T27" fmla="*/ 4 h 18"/>
                <a:gd name="T28" fmla="*/ 8 w 21"/>
                <a:gd name="T29" fmla="*/ 4 h 18"/>
                <a:gd name="T30" fmla="*/ 6 w 21"/>
                <a:gd name="T31" fmla="*/ 6 h 18"/>
                <a:gd name="T32" fmla="*/ 4 w 21"/>
                <a:gd name="T33" fmla="*/ 8 h 18"/>
                <a:gd name="T34" fmla="*/ 2 w 21"/>
                <a:gd name="T35" fmla="*/ 8 h 18"/>
                <a:gd name="T36" fmla="*/ 0 w 21"/>
                <a:gd name="T37" fmla="*/ 10 h 18"/>
                <a:gd name="T38" fmla="*/ 0 w 21"/>
                <a:gd name="T39" fmla="*/ 16 h 18"/>
                <a:gd name="T40" fmla="*/ 6 w 21"/>
                <a:gd name="T41" fmla="*/ 1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18">
                  <a:moveTo>
                    <a:pt x="6" y="10"/>
                  </a:moveTo>
                  <a:lnTo>
                    <a:pt x="6" y="18"/>
                  </a:lnTo>
                  <a:lnTo>
                    <a:pt x="8" y="16"/>
                  </a:lnTo>
                  <a:lnTo>
                    <a:pt x="10" y="14"/>
                  </a:lnTo>
                  <a:lnTo>
                    <a:pt x="12" y="14"/>
                  </a:lnTo>
                  <a:lnTo>
                    <a:pt x="12" y="12"/>
                  </a:lnTo>
                  <a:lnTo>
                    <a:pt x="15" y="10"/>
                  </a:lnTo>
                  <a:lnTo>
                    <a:pt x="17" y="10"/>
                  </a:lnTo>
                  <a:lnTo>
                    <a:pt x="19" y="8"/>
                  </a:lnTo>
                  <a:lnTo>
                    <a:pt x="21" y="6"/>
                  </a:lnTo>
                  <a:lnTo>
                    <a:pt x="15" y="0"/>
                  </a:lnTo>
                  <a:lnTo>
                    <a:pt x="12" y="2"/>
                  </a:lnTo>
                  <a:lnTo>
                    <a:pt x="10" y="4"/>
                  </a:lnTo>
                  <a:lnTo>
                    <a:pt x="8" y="4"/>
                  </a:lnTo>
                  <a:lnTo>
                    <a:pt x="6" y="6"/>
                  </a:lnTo>
                  <a:lnTo>
                    <a:pt x="4" y="8"/>
                  </a:lnTo>
                  <a:lnTo>
                    <a:pt x="2" y="8"/>
                  </a:lnTo>
                  <a:lnTo>
                    <a:pt x="0" y="10"/>
                  </a:lnTo>
                  <a:lnTo>
                    <a:pt x="0" y="16"/>
                  </a:lnTo>
                  <a:lnTo>
                    <a:pt x="6" y="1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1" name="Freeform 161"/>
            <p:cNvSpPr>
              <a:spLocks/>
            </p:cNvSpPr>
            <p:nvPr/>
          </p:nvSpPr>
          <p:spPr bwMode="auto">
            <a:xfrm>
              <a:off x="1936" y="2386"/>
              <a:ext cx="51" cy="51"/>
            </a:xfrm>
            <a:custGeom>
              <a:avLst/>
              <a:gdLst>
                <a:gd name="T0" fmla="*/ 44 w 51"/>
                <a:gd name="T1" fmla="*/ 6 h 51"/>
                <a:gd name="T2" fmla="*/ 40 w 51"/>
                <a:gd name="T3" fmla="*/ 4 h 51"/>
                <a:gd name="T4" fmla="*/ 38 w 51"/>
                <a:gd name="T5" fmla="*/ 4 h 51"/>
                <a:gd name="T6" fmla="*/ 36 w 51"/>
                <a:gd name="T7" fmla="*/ 4 h 51"/>
                <a:gd name="T8" fmla="*/ 32 w 51"/>
                <a:gd name="T9" fmla="*/ 2 h 51"/>
                <a:gd name="T10" fmla="*/ 30 w 51"/>
                <a:gd name="T11" fmla="*/ 2 h 51"/>
                <a:gd name="T12" fmla="*/ 28 w 51"/>
                <a:gd name="T13" fmla="*/ 2 h 51"/>
                <a:gd name="T14" fmla="*/ 23 w 51"/>
                <a:gd name="T15" fmla="*/ 2 h 51"/>
                <a:gd name="T16" fmla="*/ 21 w 51"/>
                <a:gd name="T17" fmla="*/ 0 h 51"/>
                <a:gd name="T18" fmla="*/ 19 w 51"/>
                <a:gd name="T19" fmla="*/ 0 h 51"/>
                <a:gd name="T20" fmla="*/ 17 w 51"/>
                <a:gd name="T21" fmla="*/ 0 h 51"/>
                <a:gd name="T22" fmla="*/ 15 w 51"/>
                <a:gd name="T23" fmla="*/ 2 h 51"/>
                <a:gd name="T24" fmla="*/ 13 w 51"/>
                <a:gd name="T25" fmla="*/ 2 h 51"/>
                <a:gd name="T26" fmla="*/ 11 w 51"/>
                <a:gd name="T27" fmla="*/ 4 h 51"/>
                <a:gd name="T28" fmla="*/ 9 w 51"/>
                <a:gd name="T29" fmla="*/ 6 h 51"/>
                <a:gd name="T30" fmla="*/ 7 w 51"/>
                <a:gd name="T31" fmla="*/ 6 h 51"/>
                <a:gd name="T32" fmla="*/ 5 w 51"/>
                <a:gd name="T33" fmla="*/ 8 h 51"/>
                <a:gd name="T34" fmla="*/ 3 w 51"/>
                <a:gd name="T35" fmla="*/ 15 h 51"/>
                <a:gd name="T36" fmla="*/ 0 w 51"/>
                <a:gd name="T37" fmla="*/ 21 h 51"/>
                <a:gd name="T38" fmla="*/ 0 w 51"/>
                <a:gd name="T39" fmla="*/ 27 h 51"/>
                <a:gd name="T40" fmla="*/ 0 w 51"/>
                <a:gd name="T41" fmla="*/ 33 h 51"/>
                <a:gd name="T42" fmla="*/ 0 w 51"/>
                <a:gd name="T43" fmla="*/ 35 h 51"/>
                <a:gd name="T44" fmla="*/ 0 w 51"/>
                <a:gd name="T45" fmla="*/ 37 h 51"/>
                <a:gd name="T46" fmla="*/ 0 w 51"/>
                <a:gd name="T47" fmla="*/ 39 h 51"/>
                <a:gd name="T48" fmla="*/ 3 w 51"/>
                <a:gd name="T49" fmla="*/ 41 h 51"/>
                <a:gd name="T50" fmla="*/ 3 w 51"/>
                <a:gd name="T51" fmla="*/ 41 h 51"/>
                <a:gd name="T52" fmla="*/ 5 w 51"/>
                <a:gd name="T53" fmla="*/ 43 h 51"/>
                <a:gd name="T54" fmla="*/ 5 w 51"/>
                <a:gd name="T55" fmla="*/ 43 h 51"/>
                <a:gd name="T56" fmla="*/ 7 w 51"/>
                <a:gd name="T57" fmla="*/ 45 h 51"/>
                <a:gd name="T58" fmla="*/ 9 w 51"/>
                <a:gd name="T59" fmla="*/ 45 h 51"/>
                <a:gd name="T60" fmla="*/ 13 w 51"/>
                <a:gd name="T61" fmla="*/ 47 h 51"/>
                <a:gd name="T62" fmla="*/ 15 w 51"/>
                <a:gd name="T63" fmla="*/ 47 h 51"/>
                <a:gd name="T64" fmla="*/ 19 w 51"/>
                <a:gd name="T65" fmla="*/ 47 h 51"/>
                <a:gd name="T66" fmla="*/ 21 w 51"/>
                <a:gd name="T67" fmla="*/ 49 h 51"/>
                <a:gd name="T68" fmla="*/ 26 w 51"/>
                <a:gd name="T69" fmla="*/ 49 h 51"/>
                <a:gd name="T70" fmla="*/ 28 w 51"/>
                <a:gd name="T71" fmla="*/ 51 h 51"/>
                <a:gd name="T72" fmla="*/ 32 w 51"/>
                <a:gd name="T73" fmla="*/ 51 h 51"/>
                <a:gd name="T74" fmla="*/ 34 w 51"/>
                <a:gd name="T75" fmla="*/ 51 h 51"/>
                <a:gd name="T76" fmla="*/ 36 w 51"/>
                <a:gd name="T77" fmla="*/ 51 h 51"/>
                <a:gd name="T78" fmla="*/ 38 w 51"/>
                <a:gd name="T79" fmla="*/ 49 h 51"/>
                <a:gd name="T80" fmla="*/ 40 w 51"/>
                <a:gd name="T81" fmla="*/ 49 h 51"/>
                <a:gd name="T82" fmla="*/ 42 w 51"/>
                <a:gd name="T83" fmla="*/ 47 h 51"/>
                <a:gd name="T84" fmla="*/ 42 w 51"/>
                <a:gd name="T85" fmla="*/ 47 h 51"/>
                <a:gd name="T86" fmla="*/ 44 w 51"/>
                <a:gd name="T87" fmla="*/ 45 h 51"/>
                <a:gd name="T88" fmla="*/ 46 w 51"/>
                <a:gd name="T89" fmla="*/ 43 h 51"/>
                <a:gd name="T90" fmla="*/ 46 w 51"/>
                <a:gd name="T91" fmla="*/ 39 h 51"/>
                <a:gd name="T92" fmla="*/ 49 w 51"/>
                <a:gd name="T93" fmla="*/ 33 h 51"/>
                <a:gd name="T94" fmla="*/ 51 w 51"/>
                <a:gd name="T95" fmla="*/ 27 h 51"/>
                <a:gd name="T96" fmla="*/ 51 w 51"/>
                <a:gd name="T97" fmla="*/ 21 h 51"/>
                <a:gd name="T98" fmla="*/ 51 w 51"/>
                <a:gd name="T99" fmla="*/ 19 h 51"/>
                <a:gd name="T100" fmla="*/ 51 w 51"/>
                <a:gd name="T101" fmla="*/ 17 h 51"/>
                <a:gd name="T102" fmla="*/ 51 w 51"/>
                <a:gd name="T103" fmla="*/ 15 h 51"/>
                <a:gd name="T104" fmla="*/ 51 w 51"/>
                <a:gd name="T105" fmla="*/ 13 h 51"/>
                <a:gd name="T106" fmla="*/ 49 w 51"/>
                <a:gd name="T107" fmla="*/ 10 h 51"/>
                <a:gd name="T108" fmla="*/ 46 w 51"/>
                <a:gd name="T109" fmla="*/ 8 h 51"/>
                <a:gd name="T110" fmla="*/ 46 w 51"/>
                <a:gd name="T111" fmla="*/ 6 h 51"/>
                <a:gd name="T112" fmla="*/ 44 w 51"/>
                <a:gd name="T113" fmla="*/ 6 h 5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1" h="51">
                  <a:moveTo>
                    <a:pt x="44" y="6"/>
                  </a:moveTo>
                  <a:lnTo>
                    <a:pt x="40" y="4"/>
                  </a:lnTo>
                  <a:lnTo>
                    <a:pt x="38" y="4"/>
                  </a:lnTo>
                  <a:lnTo>
                    <a:pt x="36" y="4"/>
                  </a:lnTo>
                  <a:lnTo>
                    <a:pt x="32" y="2"/>
                  </a:lnTo>
                  <a:lnTo>
                    <a:pt x="30" y="2"/>
                  </a:lnTo>
                  <a:lnTo>
                    <a:pt x="28" y="2"/>
                  </a:lnTo>
                  <a:lnTo>
                    <a:pt x="23" y="2"/>
                  </a:lnTo>
                  <a:lnTo>
                    <a:pt x="21" y="0"/>
                  </a:lnTo>
                  <a:lnTo>
                    <a:pt x="19" y="0"/>
                  </a:lnTo>
                  <a:lnTo>
                    <a:pt x="17" y="0"/>
                  </a:lnTo>
                  <a:lnTo>
                    <a:pt x="15" y="2"/>
                  </a:lnTo>
                  <a:lnTo>
                    <a:pt x="13" y="2"/>
                  </a:lnTo>
                  <a:lnTo>
                    <a:pt x="11" y="4"/>
                  </a:lnTo>
                  <a:lnTo>
                    <a:pt x="9" y="6"/>
                  </a:lnTo>
                  <a:lnTo>
                    <a:pt x="7" y="6"/>
                  </a:lnTo>
                  <a:lnTo>
                    <a:pt x="5" y="8"/>
                  </a:lnTo>
                  <a:lnTo>
                    <a:pt x="3" y="15"/>
                  </a:lnTo>
                  <a:lnTo>
                    <a:pt x="0" y="21"/>
                  </a:lnTo>
                  <a:lnTo>
                    <a:pt x="0" y="27"/>
                  </a:lnTo>
                  <a:lnTo>
                    <a:pt x="0" y="33"/>
                  </a:lnTo>
                  <a:lnTo>
                    <a:pt x="0" y="35"/>
                  </a:lnTo>
                  <a:lnTo>
                    <a:pt x="0" y="37"/>
                  </a:lnTo>
                  <a:lnTo>
                    <a:pt x="0" y="39"/>
                  </a:lnTo>
                  <a:lnTo>
                    <a:pt x="3" y="41"/>
                  </a:lnTo>
                  <a:lnTo>
                    <a:pt x="5" y="43"/>
                  </a:lnTo>
                  <a:lnTo>
                    <a:pt x="7" y="45"/>
                  </a:lnTo>
                  <a:lnTo>
                    <a:pt x="9" y="45"/>
                  </a:lnTo>
                  <a:lnTo>
                    <a:pt x="13" y="47"/>
                  </a:lnTo>
                  <a:lnTo>
                    <a:pt x="15" y="47"/>
                  </a:lnTo>
                  <a:lnTo>
                    <a:pt x="19" y="47"/>
                  </a:lnTo>
                  <a:lnTo>
                    <a:pt x="21" y="49"/>
                  </a:lnTo>
                  <a:lnTo>
                    <a:pt x="26" y="49"/>
                  </a:lnTo>
                  <a:lnTo>
                    <a:pt x="28" y="51"/>
                  </a:lnTo>
                  <a:lnTo>
                    <a:pt x="32" y="51"/>
                  </a:lnTo>
                  <a:lnTo>
                    <a:pt x="34" y="51"/>
                  </a:lnTo>
                  <a:lnTo>
                    <a:pt x="36" y="51"/>
                  </a:lnTo>
                  <a:lnTo>
                    <a:pt x="38" y="49"/>
                  </a:lnTo>
                  <a:lnTo>
                    <a:pt x="40" y="49"/>
                  </a:lnTo>
                  <a:lnTo>
                    <a:pt x="42" y="47"/>
                  </a:lnTo>
                  <a:lnTo>
                    <a:pt x="44" y="45"/>
                  </a:lnTo>
                  <a:lnTo>
                    <a:pt x="46" y="43"/>
                  </a:lnTo>
                  <a:lnTo>
                    <a:pt x="46" y="39"/>
                  </a:lnTo>
                  <a:lnTo>
                    <a:pt x="49" y="33"/>
                  </a:lnTo>
                  <a:lnTo>
                    <a:pt x="51" y="27"/>
                  </a:lnTo>
                  <a:lnTo>
                    <a:pt x="51" y="21"/>
                  </a:lnTo>
                  <a:lnTo>
                    <a:pt x="51" y="19"/>
                  </a:lnTo>
                  <a:lnTo>
                    <a:pt x="51" y="17"/>
                  </a:lnTo>
                  <a:lnTo>
                    <a:pt x="51" y="15"/>
                  </a:lnTo>
                  <a:lnTo>
                    <a:pt x="51" y="13"/>
                  </a:lnTo>
                  <a:lnTo>
                    <a:pt x="49" y="10"/>
                  </a:lnTo>
                  <a:lnTo>
                    <a:pt x="46" y="8"/>
                  </a:lnTo>
                  <a:lnTo>
                    <a:pt x="46" y="6"/>
                  </a:lnTo>
                  <a:lnTo>
                    <a:pt x="44" y="6"/>
                  </a:lnTo>
                  <a:close/>
                </a:path>
              </a:pathLst>
            </a:custGeom>
            <a:solidFill>
              <a:srgbClr val="FFD9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2" name="Freeform 162"/>
            <p:cNvSpPr>
              <a:spLocks/>
            </p:cNvSpPr>
            <p:nvPr/>
          </p:nvSpPr>
          <p:spPr bwMode="auto">
            <a:xfrm>
              <a:off x="1955" y="2382"/>
              <a:ext cx="25" cy="14"/>
            </a:xfrm>
            <a:custGeom>
              <a:avLst/>
              <a:gdLst>
                <a:gd name="T0" fmla="*/ 0 w 25"/>
                <a:gd name="T1" fmla="*/ 10 h 14"/>
                <a:gd name="T2" fmla="*/ 0 w 25"/>
                <a:gd name="T3" fmla="*/ 10 h 14"/>
                <a:gd name="T4" fmla="*/ 4 w 25"/>
                <a:gd name="T5" fmla="*/ 10 h 14"/>
                <a:gd name="T6" fmla="*/ 7 w 25"/>
                <a:gd name="T7" fmla="*/ 10 h 14"/>
                <a:gd name="T8" fmla="*/ 11 w 25"/>
                <a:gd name="T9" fmla="*/ 10 h 14"/>
                <a:gd name="T10" fmla="*/ 13 w 25"/>
                <a:gd name="T11" fmla="*/ 12 h 14"/>
                <a:gd name="T12" fmla="*/ 15 w 25"/>
                <a:gd name="T13" fmla="*/ 12 h 14"/>
                <a:gd name="T14" fmla="*/ 17 w 25"/>
                <a:gd name="T15" fmla="*/ 12 h 14"/>
                <a:gd name="T16" fmla="*/ 21 w 25"/>
                <a:gd name="T17" fmla="*/ 12 h 14"/>
                <a:gd name="T18" fmla="*/ 23 w 25"/>
                <a:gd name="T19" fmla="*/ 14 h 14"/>
                <a:gd name="T20" fmla="*/ 25 w 25"/>
                <a:gd name="T21" fmla="*/ 6 h 14"/>
                <a:gd name="T22" fmla="*/ 23 w 25"/>
                <a:gd name="T23" fmla="*/ 4 h 14"/>
                <a:gd name="T24" fmla="*/ 19 w 25"/>
                <a:gd name="T25" fmla="*/ 4 h 14"/>
                <a:gd name="T26" fmla="*/ 17 w 25"/>
                <a:gd name="T27" fmla="*/ 2 h 14"/>
                <a:gd name="T28" fmla="*/ 15 w 25"/>
                <a:gd name="T29" fmla="*/ 2 h 14"/>
                <a:gd name="T30" fmla="*/ 13 w 25"/>
                <a:gd name="T31" fmla="*/ 2 h 14"/>
                <a:gd name="T32" fmla="*/ 9 w 25"/>
                <a:gd name="T33" fmla="*/ 2 h 14"/>
                <a:gd name="T34" fmla="*/ 7 w 25"/>
                <a:gd name="T35" fmla="*/ 2 h 14"/>
                <a:gd name="T36" fmla="*/ 2 w 25"/>
                <a:gd name="T37" fmla="*/ 0 h 14"/>
                <a:gd name="T38" fmla="*/ 2 w 25"/>
                <a:gd name="T39" fmla="*/ 0 h 14"/>
                <a:gd name="T40" fmla="*/ 0 w 25"/>
                <a:gd name="T41" fmla="*/ 1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4">
                  <a:moveTo>
                    <a:pt x="0" y="10"/>
                  </a:moveTo>
                  <a:lnTo>
                    <a:pt x="0" y="10"/>
                  </a:lnTo>
                  <a:lnTo>
                    <a:pt x="4" y="10"/>
                  </a:lnTo>
                  <a:lnTo>
                    <a:pt x="7" y="10"/>
                  </a:lnTo>
                  <a:lnTo>
                    <a:pt x="11" y="10"/>
                  </a:lnTo>
                  <a:lnTo>
                    <a:pt x="13" y="12"/>
                  </a:lnTo>
                  <a:lnTo>
                    <a:pt x="15" y="12"/>
                  </a:lnTo>
                  <a:lnTo>
                    <a:pt x="17" y="12"/>
                  </a:lnTo>
                  <a:lnTo>
                    <a:pt x="21" y="12"/>
                  </a:lnTo>
                  <a:lnTo>
                    <a:pt x="23" y="14"/>
                  </a:lnTo>
                  <a:lnTo>
                    <a:pt x="25" y="6"/>
                  </a:lnTo>
                  <a:lnTo>
                    <a:pt x="23" y="4"/>
                  </a:lnTo>
                  <a:lnTo>
                    <a:pt x="19" y="4"/>
                  </a:lnTo>
                  <a:lnTo>
                    <a:pt x="17" y="2"/>
                  </a:lnTo>
                  <a:lnTo>
                    <a:pt x="15" y="2"/>
                  </a:lnTo>
                  <a:lnTo>
                    <a:pt x="13" y="2"/>
                  </a:lnTo>
                  <a:lnTo>
                    <a:pt x="9" y="2"/>
                  </a:lnTo>
                  <a:lnTo>
                    <a:pt x="7" y="2"/>
                  </a:lnTo>
                  <a:lnTo>
                    <a:pt x="2" y="0"/>
                  </a:lnTo>
                  <a:lnTo>
                    <a:pt x="0" y="1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3" name="Freeform 163"/>
            <p:cNvSpPr>
              <a:spLocks/>
            </p:cNvSpPr>
            <p:nvPr/>
          </p:nvSpPr>
          <p:spPr bwMode="auto">
            <a:xfrm>
              <a:off x="1936" y="2382"/>
              <a:ext cx="21" cy="14"/>
            </a:xfrm>
            <a:custGeom>
              <a:avLst/>
              <a:gdLst>
                <a:gd name="T0" fmla="*/ 11 w 21"/>
                <a:gd name="T1" fmla="*/ 14 h 14"/>
                <a:gd name="T2" fmla="*/ 11 w 21"/>
                <a:gd name="T3" fmla="*/ 14 h 14"/>
                <a:gd name="T4" fmla="*/ 11 w 21"/>
                <a:gd name="T5" fmla="*/ 14 h 14"/>
                <a:gd name="T6" fmla="*/ 11 w 21"/>
                <a:gd name="T7" fmla="*/ 12 h 14"/>
                <a:gd name="T8" fmla="*/ 13 w 21"/>
                <a:gd name="T9" fmla="*/ 12 h 14"/>
                <a:gd name="T10" fmla="*/ 15 w 21"/>
                <a:gd name="T11" fmla="*/ 10 h 14"/>
                <a:gd name="T12" fmla="*/ 15 w 21"/>
                <a:gd name="T13" fmla="*/ 10 h 14"/>
                <a:gd name="T14" fmla="*/ 17 w 21"/>
                <a:gd name="T15" fmla="*/ 10 h 14"/>
                <a:gd name="T16" fmla="*/ 19 w 21"/>
                <a:gd name="T17" fmla="*/ 10 h 14"/>
                <a:gd name="T18" fmla="*/ 19 w 21"/>
                <a:gd name="T19" fmla="*/ 10 h 14"/>
                <a:gd name="T20" fmla="*/ 21 w 21"/>
                <a:gd name="T21" fmla="*/ 0 h 14"/>
                <a:gd name="T22" fmla="*/ 19 w 21"/>
                <a:gd name="T23" fmla="*/ 0 h 14"/>
                <a:gd name="T24" fmla="*/ 15 w 21"/>
                <a:gd name="T25" fmla="*/ 0 h 14"/>
                <a:gd name="T26" fmla="*/ 13 w 21"/>
                <a:gd name="T27" fmla="*/ 2 h 14"/>
                <a:gd name="T28" fmla="*/ 11 w 21"/>
                <a:gd name="T29" fmla="*/ 2 h 14"/>
                <a:gd name="T30" fmla="*/ 7 w 21"/>
                <a:gd name="T31" fmla="*/ 4 h 14"/>
                <a:gd name="T32" fmla="*/ 5 w 21"/>
                <a:gd name="T33" fmla="*/ 6 h 14"/>
                <a:gd name="T34" fmla="*/ 3 w 21"/>
                <a:gd name="T35" fmla="*/ 8 h 14"/>
                <a:gd name="T36" fmla="*/ 0 w 21"/>
                <a:gd name="T37" fmla="*/ 10 h 14"/>
                <a:gd name="T38" fmla="*/ 0 w 21"/>
                <a:gd name="T39" fmla="*/ 10 h 14"/>
                <a:gd name="T40" fmla="*/ 11 w 21"/>
                <a:gd name="T41" fmla="*/ 14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14">
                  <a:moveTo>
                    <a:pt x="11" y="14"/>
                  </a:moveTo>
                  <a:lnTo>
                    <a:pt x="11" y="14"/>
                  </a:lnTo>
                  <a:lnTo>
                    <a:pt x="11" y="12"/>
                  </a:lnTo>
                  <a:lnTo>
                    <a:pt x="13" y="12"/>
                  </a:lnTo>
                  <a:lnTo>
                    <a:pt x="15" y="10"/>
                  </a:lnTo>
                  <a:lnTo>
                    <a:pt x="17" y="10"/>
                  </a:lnTo>
                  <a:lnTo>
                    <a:pt x="19" y="10"/>
                  </a:lnTo>
                  <a:lnTo>
                    <a:pt x="21" y="0"/>
                  </a:lnTo>
                  <a:lnTo>
                    <a:pt x="19" y="0"/>
                  </a:lnTo>
                  <a:lnTo>
                    <a:pt x="15" y="0"/>
                  </a:lnTo>
                  <a:lnTo>
                    <a:pt x="13" y="2"/>
                  </a:lnTo>
                  <a:lnTo>
                    <a:pt x="11" y="2"/>
                  </a:lnTo>
                  <a:lnTo>
                    <a:pt x="7" y="4"/>
                  </a:lnTo>
                  <a:lnTo>
                    <a:pt x="5" y="6"/>
                  </a:lnTo>
                  <a:lnTo>
                    <a:pt x="3" y="8"/>
                  </a:lnTo>
                  <a:lnTo>
                    <a:pt x="0" y="10"/>
                  </a:lnTo>
                  <a:lnTo>
                    <a:pt x="11" y="1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4" name="Freeform 164"/>
            <p:cNvSpPr>
              <a:spLocks/>
            </p:cNvSpPr>
            <p:nvPr/>
          </p:nvSpPr>
          <p:spPr bwMode="auto">
            <a:xfrm>
              <a:off x="1930" y="2392"/>
              <a:ext cx="17" cy="29"/>
            </a:xfrm>
            <a:custGeom>
              <a:avLst/>
              <a:gdLst>
                <a:gd name="T0" fmla="*/ 11 w 17"/>
                <a:gd name="T1" fmla="*/ 29 h 29"/>
                <a:gd name="T2" fmla="*/ 11 w 17"/>
                <a:gd name="T3" fmla="*/ 29 h 29"/>
                <a:gd name="T4" fmla="*/ 11 w 17"/>
                <a:gd name="T5" fmla="*/ 25 h 29"/>
                <a:gd name="T6" fmla="*/ 11 w 17"/>
                <a:gd name="T7" fmla="*/ 23 h 29"/>
                <a:gd name="T8" fmla="*/ 11 w 17"/>
                <a:gd name="T9" fmla="*/ 19 h 29"/>
                <a:gd name="T10" fmla="*/ 13 w 17"/>
                <a:gd name="T11" fmla="*/ 17 h 29"/>
                <a:gd name="T12" fmla="*/ 13 w 17"/>
                <a:gd name="T13" fmla="*/ 13 h 29"/>
                <a:gd name="T14" fmla="*/ 13 w 17"/>
                <a:gd name="T15" fmla="*/ 11 h 29"/>
                <a:gd name="T16" fmla="*/ 15 w 17"/>
                <a:gd name="T17" fmla="*/ 9 h 29"/>
                <a:gd name="T18" fmla="*/ 17 w 17"/>
                <a:gd name="T19" fmla="*/ 4 h 29"/>
                <a:gd name="T20" fmla="*/ 6 w 17"/>
                <a:gd name="T21" fmla="*/ 0 h 29"/>
                <a:gd name="T22" fmla="*/ 6 w 17"/>
                <a:gd name="T23" fmla="*/ 4 h 29"/>
                <a:gd name="T24" fmla="*/ 4 w 17"/>
                <a:gd name="T25" fmla="*/ 9 h 29"/>
                <a:gd name="T26" fmla="*/ 4 w 17"/>
                <a:gd name="T27" fmla="*/ 11 h 29"/>
                <a:gd name="T28" fmla="*/ 2 w 17"/>
                <a:gd name="T29" fmla="*/ 15 h 29"/>
                <a:gd name="T30" fmla="*/ 2 w 17"/>
                <a:gd name="T31" fmla="*/ 17 h 29"/>
                <a:gd name="T32" fmla="*/ 2 w 17"/>
                <a:gd name="T33" fmla="*/ 21 h 29"/>
                <a:gd name="T34" fmla="*/ 2 w 17"/>
                <a:gd name="T35" fmla="*/ 25 h 29"/>
                <a:gd name="T36" fmla="*/ 0 w 17"/>
                <a:gd name="T37" fmla="*/ 27 h 29"/>
                <a:gd name="T38" fmla="*/ 0 w 17"/>
                <a:gd name="T39" fmla="*/ 27 h 29"/>
                <a:gd name="T40" fmla="*/ 11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11" y="29"/>
                  </a:moveTo>
                  <a:lnTo>
                    <a:pt x="11" y="29"/>
                  </a:lnTo>
                  <a:lnTo>
                    <a:pt x="11" y="25"/>
                  </a:lnTo>
                  <a:lnTo>
                    <a:pt x="11" y="23"/>
                  </a:lnTo>
                  <a:lnTo>
                    <a:pt x="11" y="19"/>
                  </a:lnTo>
                  <a:lnTo>
                    <a:pt x="13" y="17"/>
                  </a:lnTo>
                  <a:lnTo>
                    <a:pt x="13" y="13"/>
                  </a:lnTo>
                  <a:lnTo>
                    <a:pt x="13" y="11"/>
                  </a:lnTo>
                  <a:lnTo>
                    <a:pt x="15" y="9"/>
                  </a:lnTo>
                  <a:lnTo>
                    <a:pt x="17" y="4"/>
                  </a:lnTo>
                  <a:lnTo>
                    <a:pt x="6" y="0"/>
                  </a:lnTo>
                  <a:lnTo>
                    <a:pt x="6" y="4"/>
                  </a:lnTo>
                  <a:lnTo>
                    <a:pt x="4" y="9"/>
                  </a:lnTo>
                  <a:lnTo>
                    <a:pt x="4" y="11"/>
                  </a:lnTo>
                  <a:lnTo>
                    <a:pt x="2" y="15"/>
                  </a:lnTo>
                  <a:lnTo>
                    <a:pt x="2" y="17"/>
                  </a:lnTo>
                  <a:lnTo>
                    <a:pt x="2" y="21"/>
                  </a:lnTo>
                  <a:lnTo>
                    <a:pt x="2" y="25"/>
                  </a:lnTo>
                  <a:lnTo>
                    <a:pt x="0" y="27"/>
                  </a:lnTo>
                  <a:lnTo>
                    <a:pt x="11" y="2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5" name="Freeform 165"/>
            <p:cNvSpPr>
              <a:spLocks/>
            </p:cNvSpPr>
            <p:nvPr/>
          </p:nvSpPr>
          <p:spPr bwMode="auto">
            <a:xfrm>
              <a:off x="1930" y="2419"/>
              <a:ext cx="15" cy="16"/>
            </a:xfrm>
            <a:custGeom>
              <a:avLst/>
              <a:gdLst>
                <a:gd name="T0" fmla="*/ 15 w 15"/>
                <a:gd name="T1" fmla="*/ 8 h 16"/>
                <a:gd name="T2" fmla="*/ 15 w 15"/>
                <a:gd name="T3" fmla="*/ 8 h 16"/>
                <a:gd name="T4" fmla="*/ 13 w 15"/>
                <a:gd name="T5" fmla="*/ 6 h 16"/>
                <a:gd name="T6" fmla="*/ 13 w 15"/>
                <a:gd name="T7" fmla="*/ 6 h 16"/>
                <a:gd name="T8" fmla="*/ 13 w 15"/>
                <a:gd name="T9" fmla="*/ 6 h 16"/>
                <a:gd name="T10" fmla="*/ 11 w 15"/>
                <a:gd name="T11" fmla="*/ 4 h 16"/>
                <a:gd name="T12" fmla="*/ 11 w 15"/>
                <a:gd name="T13" fmla="*/ 4 h 16"/>
                <a:gd name="T14" fmla="*/ 11 w 15"/>
                <a:gd name="T15" fmla="*/ 2 h 16"/>
                <a:gd name="T16" fmla="*/ 11 w 15"/>
                <a:gd name="T17" fmla="*/ 2 h 16"/>
                <a:gd name="T18" fmla="*/ 11 w 15"/>
                <a:gd name="T19" fmla="*/ 2 h 16"/>
                <a:gd name="T20" fmla="*/ 0 w 15"/>
                <a:gd name="T21" fmla="*/ 0 h 16"/>
                <a:gd name="T22" fmla="*/ 0 w 15"/>
                <a:gd name="T23" fmla="*/ 4 h 16"/>
                <a:gd name="T24" fmla="*/ 2 w 15"/>
                <a:gd name="T25" fmla="*/ 6 h 16"/>
                <a:gd name="T26" fmla="*/ 2 w 15"/>
                <a:gd name="T27" fmla="*/ 8 h 16"/>
                <a:gd name="T28" fmla="*/ 4 w 15"/>
                <a:gd name="T29" fmla="*/ 10 h 16"/>
                <a:gd name="T30" fmla="*/ 6 w 15"/>
                <a:gd name="T31" fmla="*/ 12 h 16"/>
                <a:gd name="T32" fmla="*/ 6 w 15"/>
                <a:gd name="T33" fmla="*/ 12 h 16"/>
                <a:gd name="T34" fmla="*/ 9 w 15"/>
                <a:gd name="T35" fmla="*/ 14 h 16"/>
                <a:gd name="T36" fmla="*/ 11 w 15"/>
                <a:gd name="T37" fmla="*/ 16 h 16"/>
                <a:gd name="T38" fmla="*/ 11 w 15"/>
                <a:gd name="T39" fmla="*/ 16 h 16"/>
                <a:gd name="T40" fmla="*/ 15 w 15"/>
                <a:gd name="T41" fmla="*/ 8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6">
                  <a:moveTo>
                    <a:pt x="15" y="8"/>
                  </a:moveTo>
                  <a:lnTo>
                    <a:pt x="15" y="8"/>
                  </a:lnTo>
                  <a:lnTo>
                    <a:pt x="13" y="6"/>
                  </a:lnTo>
                  <a:lnTo>
                    <a:pt x="11" y="4"/>
                  </a:lnTo>
                  <a:lnTo>
                    <a:pt x="11" y="2"/>
                  </a:lnTo>
                  <a:lnTo>
                    <a:pt x="0" y="0"/>
                  </a:lnTo>
                  <a:lnTo>
                    <a:pt x="0" y="4"/>
                  </a:lnTo>
                  <a:lnTo>
                    <a:pt x="2" y="6"/>
                  </a:lnTo>
                  <a:lnTo>
                    <a:pt x="2" y="8"/>
                  </a:lnTo>
                  <a:lnTo>
                    <a:pt x="4" y="10"/>
                  </a:lnTo>
                  <a:lnTo>
                    <a:pt x="6" y="12"/>
                  </a:lnTo>
                  <a:lnTo>
                    <a:pt x="9" y="14"/>
                  </a:lnTo>
                  <a:lnTo>
                    <a:pt x="11" y="16"/>
                  </a:lnTo>
                  <a:lnTo>
                    <a:pt x="15"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6" name="Freeform 166"/>
            <p:cNvSpPr>
              <a:spLocks/>
            </p:cNvSpPr>
            <p:nvPr/>
          </p:nvSpPr>
          <p:spPr bwMode="auto">
            <a:xfrm>
              <a:off x="1941" y="2427"/>
              <a:ext cx="27" cy="14"/>
            </a:xfrm>
            <a:custGeom>
              <a:avLst/>
              <a:gdLst>
                <a:gd name="T0" fmla="*/ 27 w 27"/>
                <a:gd name="T1" fmla="*/ 6 h 14"/>
                <a:gd name="T2" fmla="*/ 27 w 27"/>
                <a:gd name="T3" fmla="*/ 6 h 14"/>
                <a:gd name="T4" fmla="*/ 25 w 27"/>
                <a:gd name="T5" fmla="*/ 4 h 14"/>
                <a:gd name="T6" fmla="*/ 21 w 27"/>
                <a:gd name="T7" fmla="*/ 4 h 14"/>
                <a:gd name="T8" fmla="*/ 18 w 27"/>
                <a:gd name="T9" fmla="*/ 4 h 14"/>
                <a:gd name="T10" fmla="*/ 14 w 27"/>
                <a:gd name="T11" fmla="*/ 2 h 14"/>
                <a:gd name="T12" fmla="*/ 12 w 27"/>
                <a:gd name="T13" fmla="*/ 2 h 14"/>
                <a:gd name="T14" fmla="*/ 8 w 27"/>
                <a:gd name="T15" fmla="*/ 0 h 14"/>
                <a:gd name="T16" fmla="*/ 6 w 27"/>
                <a:gd name="T17" fmla="*/ 0 h 14"/>
                <a:gd name="T18" fmla="*/ 4 w 27"/>
                <a:gd name="T19" fmla="*/ 0 h 14"/>
                <a:gd name="T20" fmla="*/ 0 w 27"/>
                <a:gd name="T21" fmla="*/ 8 h 14"/>
                <a:gd name="T22" fmla="*/ 4 w 27"/>
                <a:gd name="T23" fmla="*/ 8 h 14"/>
                <a:gd name="T24" fmla="*/ 6 w 27"/>
                <a:gd name="T25" fmla="*/ 10 h 14"/>
                <a:gd name="T26" fmla="*/ 8 w 27"/>
                <a:gd name="T27" fmla="*/ 10 h 14"/>
                <a:gd name="T28" fmla="*/ 12 w 27"/>
                <a:gd name="T29" fmla="*/ 12 h 14"/>
                <a:gd name="T30" fmla="*/ 14 w 27"/>
                <a:gd name="T31" fmla="*/ 12 h 14"/>
                <a:gd name="T32" fmla="*/ 18 w 27"/>
                <a:gd name="T33" fmla="*/ 12 h 14"/>
                <a:gd name="T34" fmla="*/ 23 w 27"/>
                <a:gd name="T35" fmla="*/ 14 h 14"/>
                <a:gd name="T36" fmla="*/ 25 w 27"/>
                <a:gd name="T37" fmla="*/ 14 h 14"/>
                <a:gd name="T38" fmla="*/ 25 w 27"/>
                <a:gd name="T39" fmla="*/ 14 h 14"/>
                <a:gd name="T40" fmla="*/ 27 w 27"/>
                <a:gd name="T41" fmla="*/ 6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4">
                  <a:moveTo>
                    <a:pt x="27" y="6"/>
                  </a:moveTo>
                  <a:lnTo>
                    <a:pt x="27" y="6"/>
                  </a:lnTo>
                  <a:lnTo>
                    <a:pt x="25" y="4"/>
                  </a:lnTo>
                  <a:lnTo>
                    <a:pt x="21" y="4"/>
                  </a:lnTo>
                  <a:lnTo>
                    <a:pt x="18" y="4"/>
                  </a:lnTo>
                  <a:lnTo>
                    <a:pt x="14" y="2"/>
                  </a:lnTo>
                  <a:lnTo>
                    <a:pt x="12" y="2"/>
                  </a:lnTo>
                  <a:lnTo>
                    <a:pt x="8" y="0"/>
                  </a:lnTo>
                  <a:lnTo>
                    <a:pt x="6" y="0"/>
                  </a:lnTo>
                  <a:lnTo>
                    <a:pt x="4" y="0"/>
                  </a:lnTo>
                  <a:lnTo>
                    <a:pt x="0" y="8"/>
                  </a:lnTo>
                  <a:lnTo>
                    <a:pt x="4" y="8"/>
                  </a:lnTo>
                  <a:lnTo>
                    <a:pt x="6" y="10"/>
                  </a:lnTo>
                  <a:lnTo>
                    <a:pt x="8" y="10"/>
                  </a:lnTo>
                  <a:lnTo>
                    <a:pt x="12" y="12"/>
                  </a:lnTo>
                  <a:lnTo>
                    <a:pt x="14" y="12"/>
                  </a:lnTo>
                  <a:lnTo>
                    <a:pt x="18" y="12"/>
                  </a:lnTo>
                  <a:lnTo>
                    <a:pt x="23" y="14"/>
                  </a:lnTo>
                  <a:lnTo>
                    <a:pt x="25" y="14"/>
                  </a:lnTo>
                  <a:lnTo>
                    <a:pt x="27"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7" name="Freeform 167"/>
            <p:cNvSpPr>
              <a:spLocks/>
            </p:cNvSpPr>
            <p:nvPr/>
          </p:nvSpPr>
          <p:spPr bwMode="auto">
            <a:xfrm>
              <a:off x="1966" y="2427"/>
              <a:ext cx="21" cy="14"/>
            </a:xfrm>
            <a:custGeom>
              <a:avLst/>
              <a:gdLst>
                <a:gd name="T0" fmla="*/ 10 w 21"/>
                <a:gd name="T1" fmla="*/ 0 h 14"/>
                <a:gd name="T2" fmla="*/ 10 w 21"/>
                <a:gd name="T3" fmla="*/ 0 h 14"/>
                <a:gd name="T4" fmla="*/ 10 w 21"/>
                <a:gd name="T5" fmla="*/ 2 h 14"/>
                <a:gd name="T6" fmla="*/ 10 w 21"/>
                <a:gd name="T7" fmla="*/ 2 h 14"/>
                <a:gd name="T8" fmla="*/ 8 w 21"/>
                <a:gd name="T9" fmla="*/ 4 h 14"/>
                <a:gd name="T10" fmla="*/ 8 w 21"/>
                <a:gd name="T11" fmla="*/ 4 h 14"/>
                <a:gd name="T12" fmla="*/ 6 w 21"/>
                <a:gd name="T13" fmla="*/ 4 h 14"/>
                <a:gd name="T14" fmla="*/ 4 w 21"/>
                <a:gd name="T15" fmla="*/ 6 h 14"/>
                <a:gd name="T16" fmla="*/ 4 w 21"/>
                <a:gd name="T17" fmla="*/ 6 h 14"/>
                <a:gd name="T18" fmla="*/ 2 w 21"/>
                <a:gd name="T19" fmla="*/ 6 h 14"/>
                <a:gd name="T20" fmla="*/ 0 w 21"/>
                <a:gd name="T21" fmla="*/ 14 h 14"/>
                <a:gd name="T22" fmla="*/ 4 w 21"/>
                <a:gd name="T23" fmla="*/ 14 h 14"/>
                <a:gd name="T24" fmla="*/ 6 w 21"/>
                <a:gd name="T25" fmla="*/ 14 h 14"/>
                <a:gd name="T26" fmla="*/ 10 w 21"/>
                <a:gd name="T27" fmla="*/ 14 h 14"/>
                <a:gd name="T28" fmla="*/ 12 w 21"/>
                <a:gd name="T29" fmla="*/ 12 h 14"/>
                <a:gd name="T30" fmla="*/ 14 w 21"/>
                <a:gd name="T31" fmla="*/ 10 h 14"/>
                <a:gd name="T32" fmla="*/ 16 w 21"/>
                <a:gd name="T33" fmla="*/ 8 h 14"/>
                <a:gd name="T34" fmla="*/ 19 w 21"/>
                <a:gd name="T35" fmla="*/ 6 h 14"/>
                <a:gd name="T36" fmla="*/ 21 w 21"/>
                <a:gd name="T37" fmla="*/ 4 h 14"/>
                <a:gd name="T38" fmla="*/ 21 w 21"/>
                <a:gd name="T39" fmla="*/ 4 h 14"/>
                <a:gd name="T40" fmla="*/ 10 w 21"/>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14">
                  <a:moveTo>
                    <a:pt x="10" y="0"/>
                  </a:moveTo>
                  <a:lnTo>
                    <a:pt x="10" y="0"/>
                  </a:lnTo>
                  <a:lnTo>
                    <a:pt x="10" y="2"/>
                  </a:lnTo>
                  <a:lnTo>
                    <a:pt x="8" y="4"/>
                  </a:lnTo>
                  <a:lnTo>
                    <a:pt x="6" y="4"/>
                  </a:lnTo>
                  <a:lnTo>
                    <a:pt x="4" y="6"/>
                  </a:lnTo>
                  <a:lnTo>
                    <a:pt x="2" y="6"/>
                  </a:lnTo>
                  <a:lnTo>
                    <a:pt x="0" y="14"/>
                  </a:lnTo>
                  <a:lnTo>
                    <a:pt x="4" y="14"/>
                  </a:lnTo>
                  <a:lnTo>
                    <a:pt x="6" y="14"/>
                  </a:lnTo>
                  <a:lnTo>
                    <a:pt x="10" y="14"/>
                  </a:lnTo>
                  <a:lnTo>
                    <a:pt x="12" y="12"/>
                  </a:lnTo>
                  <a:lnTo>
                    <a:pt x="14" y="10"/>
                  </a:lnTo>
                  <a:lnTo>
                    <a:pt x="16" y="8"/>
                  </a:lnTo>
                  <a:lnTo>
                    <a:pt x="19" y="6"/>
                  </a:lnTo>
                  <a:lnTo>
                    <a:pt x="21" y="4"/>
                  </a:lnTo>
                  <a:lnTo>
                    <a:pt x="1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8" name="Freeform 168"/>
            <p:cNvSpPr>
              <a:spLocks/>
            </p:cNvSpPr>
            <p:nvPr/>
          </p:nvSpPr>
          <p:spPr bwMode="auto">
            <a:xfrm>
              <a:off x="1976" y="2407"/>
              <a:ext cx="17" cy="24"/>
            </a:xfrm>
            <a:custGeom>
              <a:avLst/>
              <a:gdLst>
                <a:gd name="T0" fmla="*/ 6 w 17"/>
                <a:gd name="T1" fmla="*/ 0 h 24"/>
                <a:gd name="T2" fmla="*/ 6 w 17"/>
                <a:gd name="T3" fmla="*/ 0 h 24"/>
                <a:gd name="T4" fmla="*/ 6 w 17"/>
                <a:gd name="T5" fmla="*/ 2 h 24"/>
                <a:gd name="T6" fmla="*/ 6 w 17"/>
                <a:gd name="T7" fmla="*/ 6 h 24"/>
                <a:gd name="T8" fmla="*/ 4 w 17"/>
                <a:gd name="T9" fmla="*/ 8 h 24"/>
                <a:gd name="T10" fmla="*/ 4 w 17"/>
                <a:gd name="T11" fmla="*/ 12 h 24"/>
                <a:gd name="T12" fmla="*/ 4 w 17"/>
                <a:gd name="T13" fmla="*/ 14 h 24"/>
                <a:gd name="T14" fmla="*/ 2 w 17"/>
                <a:gd name="T15" fmla="*/ 16 h 24"/>
                <a:gd name="T16" fmla="*/ 2 w 17"/>
                <a:gd name="T17" fmla="*/ 18 h 24"/>
                <a:gd name="T18" fmla="*/ 0 w 17"/>
                <a:gd name="T19" fmla="*/ 20 h 24"/>
                <a:gd name="T20" fmla="*/ 11 w 17"/>
                <a:gd name="T21" fmla="*/ 24 h 24"/>
                <a:gd name="T22" fmla="*/ 11 w 17"/>
                <a:gd name="T23" fmla="*/ 22 h 24"/>
                <a:gd name="T24" fmla="*/ 13 w 17"/>
                <a:gd name="T25" fmla="*/ 18 h 24"/>
                <a:gd name="T26" fmla="*/ 13 w 17"/>
                <a:gd name="T27" fmla="*/ 16 h 24"/>
                <a:gd name="T28" fmla="*/ 13 w 17"/>
                <a:gd name="T29" fmla="*/ 14 h 24"/>
                <a:gd name="T30" fmla="*/ 15 w 17"/>
                <a:gd name="T31" fmla="*/ 10 h 24"/>
                <a:gd name="T32" fmla="*/ 15 w 17"/>
                <a:gd name="T33" fmla="*/ 8 h 24"/>
                <a:gd name="T34" fmla="*/ 15 w 17"/>
                <a:gd name="T35" fmla="*/ 4 h 24"/>
                <a:gd name="T36" fmla="*/ 17 w 17"/>
                <a:gd name="T37" fmla="*/ 2 h 24"/>
                <a:gd name="T38" fmla="*/ 17 w 17"/>
                <a:gd name="T39" fmla="*/ 2 h 24"/>
                <a:gd name="T40" fmla="*/ 6 w 17"/>
                <a:gd name="T41" fmla="*/ 0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4">
                  <a:moveTo>
                    <a:pt x="6" y="0"/>
                  </a:moveTo>
                  <a:lnTo>
                    <a:pt x="6" y="0"/>
                  </a:lnTo>
                  <a:lnTo>
                    <a:pt x="6" y="2"/>
                  </a:lnTo>
                  <a:lnTo>
                    <a:pt x="6" y="6"/>
                  </a:lnTo>
                  <a:lnTo>
                    <a:pt x="4" y="8"/>
                  </a:lnTo>
                  <a:lnTo>
                    <a:pt x="4" y="12"/>
                  </a:lnTo>
                  <a:lnTo>
                    <a:pt x="4" y="14"/>
                  </a:lnTo>
                  <a:lnTo>
                    <a:pt x="2" y="16"/>
                  </a:lnTo>
                  <a:lnTo>
                    <a:pt x="2" y="18"/>
                  </a:lnTo>
                  <a:lnTo>
                    <a:pt x="0" y="20"/>
                  </a:lnTo>
                  <a:lnTo>
                    <a:pt x="11" y="24"/>
                  </a:lnTo>
                  <a:lnTo>
                    <a:pt x="11" y="22"/>
                  </a:lnTo>
                  <a:lnTo>
                    <a:pt x="13" y="18"/>
                  </a:lnTo>
                  <a:lnTo>
                    <a:pt x="13" y="16"/>
                  </a:lnTo>
                  <a:lnTo>
                    <a:pt x="13" y="14"/>
                  </a:lnTo>
                  <a:lnTo>
                    <a:pt x="15" y="10"/>
                  </a:lnTo>
                  <a:lnTo>
                    <a:pt x="15" y="8"/>
                  </a:lnTo>
                  <a:lnTo>
                    <a:pt x="15" y="4"/>
                  </a:lnTo>
                  <a:lnTo>
                    <a:pt x="17" y="2"/>
                  </a:lnTo>
                  <a:lnTo>
                    <a:pt x="6"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89" name="Freeform 169"/>
            <p:cNvSpPr>
              <a:spLocks/>
            </p:cNvSpPr>
            <p:nvPr/>
          </p:nvSpPr>
          <p:spPr bwMode="auto">
            <a:xfrm>
              <a:off x="1978" y="2388"/>
              <a:ext cx="15" cy="21"/>
            </a:xfrm>
            <a:custGeom>
              <a:avLst/>
              <a:gdLst>
                <a:gd name="T0" fmla="*/ 0 w 15"/>
                <a:gd name="T1" fmla="*/ 8 h 21"/>
                <a:gd name="T2" fmla="*/ 0 w 15"/>
                <a:gd name="T3" fmla="*/ 8 h 21"/>
                <a:gd name="T4" fmla="*/ 0 w 15"/>
                <a:gd name="T5" fmla="*/ 8 h 21"/>
                <a:gd name="T6" fmla="*/ 2 w 15"/>
                <a:gd name="T7" fmla="*/ 8 h 21"/>
                <a:gd name="T8" fmla="*/ 2 w 15"/>
                <a:gd name="T9" fmla="*/ 11 h 21"/>
                <a:gd name="T10" fmla="*/ 4 w 15"/>
                <a:gd name="T11" fmla="*/ 13 h 21"/>
                <a:gd name="T12" fmla="*/ 4 w 15"/>
                <a:gd name="T13" fmla="*/ 15 h 21"/>
                <a:gd name="T14" fmla="*/ 4 w 15"/>
                <a:gd name="T15" fmla="*/ 15 h 21"/>
                <a:gd name="T16" fmla="*/ 4 w 15"/>
                <a:gd name="T17" fmla="*/ 17 h 21"/>
                <a:gd name="T18" fmla="*/ 4 w 15"/>
                <a:gd name="T19" fmla="*/ 19 h 21"/>
                <a:gd name="T20" fmla="*/ 15 w 15"/>
                <a:gd name="T21" fmla="*/ 21 h 21"/>
                <a:gd name="T22" fmla="*/ 15 w 15"/>
                <a:gd name="T23" fmla="*/ 17 h 21"/>
                <a:gd name="T24" fmla="*/ 15 w 15"/>
                <a:gd name="T25" fmla="*/ 15 h 21"/>
                <a:gd name="T26" fmla="*/ 13 w 15"/>
                <a:gd name="T27" fmla="*/ 11 h 21"/>
                <a:gd name="T28" fmla="*/ 13 w 15"/>
                <a:gd name="T29" fmla="*/ 8 h 21"/>
                <a:gd name="T30" fmla="*/ 11 w 15"/>
                <a:gd name="T31" fmla="*/ 4 h 21"/>
                <a:gd name="T32" fmla="*/ 9 w 15"/>
                <a:gd name="T33" fmla="*/ 2 h 21"/>
                <a:gd name="T34" fmla="*/ 7 w 15"/>
                <a:gd name="T35" fmla="*/ 0 h 21"/>
                <a:gd name="T36" fmla="*/ 2 w 15"/>
                <a:gd name="T37" fmla="*/ 0 h 21"/>
                <a:gd name="T38" fmla="*/ 2 w 15"/>
                <a:gd name="T39" fmla="*/ 0 h 21"/>
                <a:gd name="T40" fmla="*/ 0 w 15"/>
                <a:gd name="T41" fmla="*/ 8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21">
                  <a:moveTo>
                    <a:pt x="0" y="8"/>
                  </a:moveTo>
                  <a:lnTo>
                    <a:pt x="0" y="8"/>
                  </a:lnTo>
                  <a:lnTo>
                    <a:pt x="2" y="8"/>
                  </a:lnTo>
                  <a:lnTo>
                    <a:pt x="2" y="11"/>
                  </a:lnTo>
                  <a:lnTo>
                    <a:pt x="4" y="13"/>
                  </a:lnTo>
                  <a:lnTo>
                    <a:pt x="4" y="15"/>
                  </a:lnTo>
                  <a:lnTo>
                    <a:pt x="4" y="17"/>
                  </a:lnTo>
                  <a:lnTo>
                    <a:pt x="4" y="19"/>
                  </a:lnTo>
                  <a:lnTo>
                    <a:pt x="15" y="21"/>
                  </a:lnTo>
                  <a:lnTo>
                    <a:pt x="15" y="17"/>
                  </a:lnTo>
                  <a:lnTo>
                    <a:pt x="15" y="15"/>
                  </a:lnTo>
                  <a:lnTo>
                    <a:pt x="13" y="11"/>
                  </a:lnTo>
                  <a:lnTo>
                    <a:pt x="13" y="8"/>
                  </a:lnTo>
                  <a:lnTo>
                    <a:pt x="11" y="4"/>
                  </a:lnTo>
                  <a:lnTo>
                    <a:pt x="9" y="2"/>
                  </a:lnTo>
                  <a:lnTo>
                    <a:pt x="7" y="0"/>
                  </a:lnTo>
                  <a:lnTo>
                    <a:pt x="2" y="0"/>
                  </a:lnTo>
                  <a:lnTo>
                    <a:pt x="0"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0" name="Freeform 170"/>
            <p:cNvSpPr>
              <a:spLocks/>
            </p:cNvSpPr>
            <p:nvPr/>
          </p:nvSpPr>
          <p:spPr bwMode="auto">
            <a:xfrm>
              <a:off x="1964" y="2413"/>
              <a:ext cx="157" cy="132"/>
            </a:xfrm>
            <a:custGeom>
              <a:avLst/>
              <a:gdLst>
                <a:gd name="T0" fmla="*/ 96 w 157"/>
                <a:gd name="T1" fmla="*/ 71 h 132"/>
                <a:gd name="T2" fmla="*/ 96 w 157"/>
                <a:gd name="T3" fmla="*/ 81 h 132"/>
                <a:gd name="T4" fmla="*/ 94 w 157"/>
                <a:gd name="T5" fmla="*/ 89 h 132"/>
                <a:gd name="T6" fmla="*/ 92 w 157"/>
                <a:gd name="T7" fmla="*/ 98 h 132"/>
                <a:gd name="T8" fmla="*/ 87 w 157"/>
                <a:gd name="T9" fmla="*/ 104 h 132"/>
                <a:gd name="T10" fmla="*/ 83 w 157"/>
                <a:gd name="T11" fmla="*/ 108 h 132"/>
                <a:gd name="T12" fmla="*/ 77 w 157"/>
                <a:gd name="T13" fmla="*/ 112 h 132"/>
                <a:gd name="T14" fmla="*/ 73 w 157"/>
                <a:gd name="T15" fmla="*/ 114 h 132"/>
                <a:gd name="T16" fmla="*/ 67 w 157"/>
                <a:gd name="T17" fmla="*/ 114 h 132"/>
                <a:gd name="T18" fmla="*/ 60 w 157"/>
                <a:gd name="T19" fmla="*/ 114 h 132"/>
                <a:gd name="T20" fmla="*/ 56 w 157"/>
                <a:gd name="T21" fmla="*/ 114 h 132"/>
                <a:gd name="T22" fmla="*/ 50 w 157"/>
                <a:gd name="T23" fmla="*/ 114 h 132"/>
                <a:gd name="T24" fmla="*/ 44 w 157"/>
                <a:gd name="T25" fmla="*/ 112 h 132"/>
                <a:gd name="T26" fmla="*/ 39 w 157"/>
                <a:gd name="T27" fmla="*/ 112 h 132"/>
                <a:gd name="T28" fmla="*/ 33 w 157"/>
                <a:gd name="T29" fmla="*/ 110 h 132"/>
                <a:gd name="T30" fmla="*/ 27 w 157"/>
                <a:gd name="T31" fmla="*/ 110 h 132"/>
                <a:gd name="T32" fmla="*/ 21 w 157"/>
                <a:gd name="T33" fmla="*/ 106 h 132"/>
                <a:gd name="T34" fmla="*/ 10 w 157"/>
                <a:gd name="T35" fmla="*/ 100 h 132"/>
                <a:gd name="T36" fmla="*/ 4 w 157"/>
                <a:gd name="T37" fmla="*/ 91 h 132"/>
                <a:gd name="T38" fmla="*/ 0 w 157"/>
                <a:gd name="T39" fmla="*/ 83 h 132"/>
                <a:gd name="T40" fmla="*/ 0 w 157"/>
                <a:gd name="T41" fmla="*/ 65 h 132"/>
                <a:gd name="T42" fmla="*/ 2 w 157"/>
                <a:gd name="T43" fmla="*/ 45 h 132"/>
                <a:gd name="T44" fmla="*/ 4 w 157"/>
                <a:gd name="T45" fmla="*/ 34 h 132"/>
                <a:gd name="T46" fmla="*/ 4 w 157"/>
                <a:gd name="T47" fmla="*/ 22 h 132"/>
                <a:gd name="T48" fmla="*/ 6 w 157"/>
                <a:gd name="T49" fmla="*/ 16 h 132"/>
                <a:gd name="T50" fmla="*/ 10 w 157"/>
                <a:gd name="T51" fmla="*/ 12 h 132"/>
                <a:gd name="T52" fmla="*/ 14 w 157"/>
                <a:gd name="T53" fmla="*/ 8 h 132"/>
                <a:gd name="T54" fmla="*/ 18 w 157"/>
                <a:gd name="T55" fmla="*/ 6 h 132"/>
                <a:gd name="T56" fmla="*/ 25 w 157"/>
                <a:gd name="T57" fmla="*/ 4 h 132"/>
                <a:gd name="T58" fmla="*/ 33 w 157"/>
                <a:gd name="T59" fmla="*/ 2 h 132"/>
                <a:gd name="T60" fmla="*/ 39 w 157"/>
                <a:gd name="T61" fmla="*/ 0 h 132"/>
                <a:gd name="T62" fmla="*/ 48 w 157"/>
                <a:gd name="T63" fmla="*/ 0 h 132"/>
                <a:gd name="T64" fmla="*/ 60 w 157"/>
                <a:gd name="T65" fmla="*/ 2 h 132"/>
                <a:gd name="T66" fmla="*/ 73 w 157"/>
                <a:gd name="T67" fmla="*/ 8 h 132"/>
                <a:gd name="T68" fmla="*/ 85 w 157"/>
                <a:gd name="T69" fmla="*/ 12 h 132"/>
                <a:gd name="T70" fmla="*/ 98 w 157"/>
                <a:gd name="T71" fmla="*/ 18 h 132"/>
                <a:gd name="T72" fmla="*/ 111 w 157"/>
                <a:gd name="T73" fmla="*/ 24 h 132"/>
                <a:gd name="T74" fmla="*/ 123 w 157"/>
                <a:gd name="T75" fmla="*/ 30 h 132"/>
                <a:gd name="T76" fmla="*/ 134 w 157"/>
                <a:gd name="T77" fmla="*/ 38 h 132"/>
                <a:gd name="T78" fmla="*/ 146 w 157"/>
                <a:gd name="T79" fmla="*/ 45 h 132"/>
                <a:gd name="T80" fmla="*/ 154 w 157"/>
                <a:gd name="T81" fmla="*/ 67 h 132"/>
                <a:gd name="T82" fmla="*/ 157 w 157"/>
                <a:gd name="T83" fmla="*/ 110 h 132"/>
                <a:gd name="T84" fmla="*/ 152 w 157"/>
                <a:gd name="T85" fmla="*/ 132 h 132"/>
                <a:gd name="T86" fmla="*/ 148 w 157"/>
                <a:gd name="T87" fmla="*/ 132 h 132"/>
                <a:gd name="T88" fmla="*/ 146 w 157"/>
                <a:gd name="T89" fmla="*/ 132 h 132"/>
                <a:gd name="T90" fmla="*/ 142 w 157"/>
                <a:gd name="T91" fmla="*/ 132 h 132"/>
                <a:gd name="T92" fmla="*/ 138 w 157"/>
                <a:gd name="T93" fmla="*/ 128 h 132"/>
                <a:gd name="T94" fmla="*/ 131 w 157"/>
                <a:gd name="T95" fmla="*/ 120 h 132"/>
                <a:gd name="T96" fmla="*/ 127 w 157"/>
                <a:gd name="T97" fmla="*/ 112 h 132"/>
                <a:gd name="T98" fmla="*/ 121 w 157"/>
                <a:gd name="T99" fmla="*/ 104 h 132"/>
                <a:gd name="T100" fmla="*/ 117 w 157"/>
                <a:gd name="T101" fmla="*/ 96 h 132"/>
                <a:gd name="T102" fmla="*/ 111 w 157"/>
                <a:gd name="T103" fmla="*/ 87 h 132"/>
                <a:gd name="T104" fmla="*/ 104 w 157"/>
                <a:gd name="T105" fmla="*/ 79 h 132"/>
                <a:gd name="T106" fmla="*/ 100 w 157"/>
                <a:gd name="T107" fmla="*/ 71 h 13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7" h="132">
                  <a:moveTo>
                    <a:pt x="96" y="67"/>
                  </a:moveTo>
                  <a:lnTo>
                    <a:pt x="96" y="71"/>
                  </a:lnTo>
                  <a:lnTo>
                    <a:pt x="96" y="77"/>
                  </a:lnTo>
                  <a:lnTo>
                    <a:pt x="96" y="81"/>
                  </a:lnTo>
                  <a:lnTo>
                    <a:pt x="96" y="85"/>
                  </a:lnTo>
                  <a:lnTo>
                    <a:pt x="94" y="89"/>
                  </a:lnTo>
                  <a:lnTo>
                    <a:pt x="94" y="93"/>
                  </a:lnTo>
                  <a:lnTo>
                    <a:pt x="92" y="98"/>
                  </a:lnTo>
                  <a:lnTo>
                    <a:pt x="90" y="102"/>
                  </a:lnTo>
                  <a:lnTo>
                    <a:pt x="87" y="104"/>
                  </a:lnTo>
                  <a:lnTo>
                    <a:pt x="85" y="106"/>
                  </a:lnTo>
                  <a:lnTo>
                    <a:pt x="83" y="108"/>
                  </a:lnTo>
                  <a:lnTo>
                    <a:pt x="81" y="110"/>
                  </a:lnTo>
                  <a:lnTo>
                    <a:pt x="77" y="112"/>
                  </a:lnTo>
                  <a:lnTo>
                    <a:pt x="75" y="112"/>
                  </a:lnTo>
                  <a:lnTo>
                    <a:pt x="73" y="114"/>
                  </a:lnTo>
                  <a:lnTo>
                    <a:pt x="69" y="114"/>
                  </a:lnTo>
                  <a:lnTo>
                    <a:pt x="67" y="114"/>
                  </a:lnTo>
                  <a:lnTo>
                    <a:pt x="64" y="114"/>
                  </a:lnTo>
                  <a:lnTo>
                    <a:pt x="60" y="114"/>
                  </a:lnTo>
                  <a:lnTo>
                    <a:pt x="58" y="114"/>
                  </a:lnTo>
                  <a:lnTo>
                    <a:pt x="56" y="114"/>
                  </a:lnTo>
                  <a:lnTo>
                    <a:pt x="52" y="114"/>
                  </a:lnTo>
                  <a:lnTo>
                    <a:pt x="50" y="114"/>
                  </a:lnTo>
                  <a:lnTo>
                    <a:pt x="48" y="114"/>
                  </a:lnTo>
                  <a:lnTo>
                    <a:pt x="44" y="112"/>
                  </a:lnTo>
                  <a:lnTo>
                    <a:pt x="41" y="112"/>
                  </a:lnTo>
                  <a:lnTo>
                    <a:pt x="39" y="112"/>
                  </a:lnTo>
                  <a:lnTo>
                    <a:pt x="35" y="112"/>
                  </a:lnTo>
                  <a:lnTo>
                    <a:pt x="33" y="110"/>
                  </a:lnTo>
                  <a:lnTo>
                    <a:pt x="31" y="110"/>
                  </a:lnTo>
                  <a:lnTo>
                    <a:pt x="27" y="110"/>
                  </a:lnTo>
                  <a:lnTo>
                    <a:pt x="25" y="108"/>
                  </a:lnTo>
                  <a:lnTo>
                    <a:pt x="21" y="106"/>
                  </a:lnTo>
                  <a:lnTo>
                    <a:pt x="14" y="104"/>
                  </a:lnTo>
                  <a:lnTo>
                    <a:pt x="10" y="100"/>
                  </a:lnTo>
                  <a:lnTo>
                    <a:pt x="6" y="96"/>
                  </a:lnTo>
                  <a:lnTo>
                    <a:pt x="4" y="91"/>
                  </a:lnTo>
                  <a:lnTo>
                    <a:pt x="2" y="87"/>
                  </a:lnTo>
                  <a:lnTo>
                    <a:pt x="0" y="83"/>
                  </a:lnTo>
                  <a:lnTo>
                    <a:pt x="0" y="79"/>
                  </a:lnTo>
                  <a:lnTo>
                    <a:pt x="0" y="65"/>
                  </a:lnTo>
                  <a:lnTo>
                    <a:pt x="0" y="55"/>
                  </a:lnTo>
                  <a:lnTo>
                    <a:pt x="2" y="45"/>
                  </a:lnTo>
                  <a:lnTo>
                    <a:pt x="6" y="41"/>
                  </a:lnTo>
                  <a:lnTo>
                    <a:pt x="4" y="34"/>
                  </a:lnTo>
                  <a:lnTo>
                    <a:pt x="2" y="28"/>
                  </a:lnTo>
                  <a:lnTo>
                    <a:pt x="4" y="22"/>
                  </a:lnTo>
                  <a:lnTo>
                    <a:pt x="6" y="18"/>
                  </a:lnTo>
                  <a:lnTo>
                    <a:pt x="6" y="16"/>
                  </a:lnTo>
                  <a:lnTo>
                    <a:pt x="8" y="14"/>
                  </a:lnTo>
                  <a:lnTo>
                    <a:pt x="10" y="12"/>
                  </a:lnTo>
                  <a:lnTo>
                    <a:pt x="12" y="10"/>
                  </a:lnTo>
                  <a:lnTo>
                    <a:pt x="14" y="8"/>
                  </a:lnTo>
                  <a:lnTo>
                    <a:pt x="16" y="8"/>
                  </a:lnTo>
                  <a:lnTo>
                    <a:pt x="18" y="6"/>
                  </a:lnTo>
                  <a:lnTo>
                    <a:pt x="21" y="6"/>
                  </a:lnTo>
                  <a:lnTo>
                    <a:pt x="25" y="4"/>
                  </a:lnTo>
                  <a:lnTo>
                    <a:pt x="29" y="2"/>
                  </a:lnTo>
                  <a:lnTo>
                    <a:pt x="33" y="2"/>
                  </a:lnTo>
                  <a:lnTo>
                    <a:pt x="37" y="2"/>
                  </a:lnTo>
                  <a:lnTo>
                    <a:pt x="39" y="0"/>
                  </a:lnTo>
                  <a:lnTo>
                    <a:pt x="44" y="0"/>
                  </a:lnTo>
                  <a:lnTo>
                    <a:pt x="48" y="0"/>
                  </a:lnTo>
                  <a:lnTo>
                    <a:pt x="52" y="2"/>
                  </a:lnTo>
                  <a:lnTo>
                    <a:pt x="60" y="2"/>
                  </a:lnTo>
                  <a:lnTo>
                    <a:pt x="67" y="4"/>
                  </a:lnTo>
                  <a:lnTo>
                    <a:pt x="73" y="8"/>
                  </a:lnTo>
                  <a:lnTo>
                    <a:pt x="79" y="10"/>
                  </a:lnTo>
                  <a:lnTo>
                    <a:pt x="85" y="12"/>
                  </a:lnTo>
                  <a:lnTo>
                    <a:pt x="92" y="16"/>
                  </a:lnTo>
                  <a:lnTo>
                    <a:pt x="98" y="18"/>
                  </a:lnTo>
                  <a:lnTo>
                    <a:pt x="104" y="22"/>
                  </a:lnTo>
                  <a:lnTo>
                    <a:pt x="111" y="24"/>
                  </a:lnTo>
                  <a:lnTo>
                    <a:pt x="117" y="28"/>
                  </a:lnTo>
                  <a:lnTo>
                    <a:pt x="123" y="30"/>
                  </a:lnTo>
                  <a:lnTo>
                    <a:pt x="129" y="34"/>
                  </a:lnTo>
                  <a:lnTo>
                    <a:pt x="134" y="38"/>
                  </a:lnTo>
                  <a:lnTo>
                    <a:pt x="140" y="41"/>
                  </a:lnTo>
                  <a:lnTo>
                    <a:pt x="146" y="45"/>
                  </a:lnTo>
                  <a:lnTo>
                    <a:pt x="152" y="47"/>
                  </a:lnTo>
                  <a:lnTo>
                    <a:pt x="154" y="67"/>
                  </a:lnTo>
                  <a:lnTo>
                    <a:pt x="157" y="89"/>
                  </a:lnTo>
                  <a:lnTo>
                    <a:pt x="157" y="110"/>
                  </a:lnTo>
                  <a:lnTo>
                    <a:pt x="154" y="132"/>
                  </a:lnTo>
                  <a:lnTo>
                    <a:pt x="152" y="132"/>
                  </a:lnTo>
                  <a:lnTo>
                    <a:pt x="150" y="132"/>
                  </a:lnTo>
                  <a:lnTo>
                    <a:pt x="148" y="132"/>
                  </a:lnTo>
                  <a:lnTo>
                    <a:pt x="146" y="132"/>
                  </a:lnTo>
                  <a:lnTo>
                    <a:pt x="144" y="132"/>
                  </a:lnTo>
                  <a:lnTo>
                    <a:pt x="142" y="132"/>
                  </a:lnTo>
                  <a:lnTo>
                    <a:pt x="140" y="132"/>
                  </a:lnTo>
                  <a:lnTo>
                    <a:pt x="138" y="128"/>
                  </a:lnTo>
                  <a:lnTo>
                    <a:pt x="136" y="124"/>
                  </a:lnTo>
                  <a:lnTo>
                    <a:pt x="131" y="120"/>
                  </a:lnTo>
                  <a:lnTo>
                    <a:pt x="129" y="116"/>
                  </a:lnTo>
                  <a:lnTo>
                    <a:pt x="127" y="112"/>
                  </a:lnTo>
                  <a:lnTo>
                    <a:pt x="125" y="108"/>
                  </a:lnTo>
                  <a:lnTo>
                    <a:pt x="121" y="104"/>
                  </a:lnTo>
                  <a:lnTo>
                    <a:pt x="119" y="100"/>
                  </a:lnTo>
                  <a:lnTo>
                    <a:pt x="117" y="96"/>
                  </a:lnTo>
                  <a:lnTo>
                    <a:pt x="113" y="91"/>
                  </a:lnTo>
                  <a:lnTo>
                    <a:pt x="111" y="87"/>
                  </a:lnTo>
                  <a:lnTo>
                    <a:pt x="108" y="83"/>
                  </a:lnTo>
                  <a:lnTo>
                    <a:pt x="104" y="79"/>
                  </a:lnTo>
                  <a:lnTo>
                    <a:pt x="102" y="75"/>
                  </a:lnTo>
                  <a:lnTo>
                    <a:pt x="100" y="71"/>
                  </a:lnTo>
                  <a:lnTo>
                    <a:pt x="96" y="67"/>
                  </a:lnTo>
                  <a:close/>
                </a:path>
              </a:pathLst>
            </a:custGeom>
            <a:solidFill>
              <a:srgbClr val="FFD9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1" name="Freeform 171"/>
            <p:cNvSpPr>
              <a:spLocks/>
            </p:cNvSpPr>
            <p:nvPr/>
          </p:nvSpPr>
          <p:spPr bwMode="auto">
            <a:xfrm>
              <a:off x="2049" y="2480"/>
              <a:ext cx="17" cy="37"/>
            </a:xfrm>
            <a:custGeom>
              <a:avLst/>
              <a:gdLst>
                <a:gd name="T0" fmla="*/ 9 w 17"/>
                <a:gd name="T1" fmla="*/ 37 h 37"/>
                <a:gd name="T2" fmla="*/ 9 w 17"/>
                <a:gd name="T3" fmla="*/ 37 h 37"/>
                <a:gd name="T4" fmla="*/ 11 w 17"/>
                <a:gd name="T5" fmla="*/ 33 h 37"/>
                <a:gd name="T6" fmla="*/ 13 w 17"/>
                <a:gd name="T7" fmla="*/ 29 h 37"/>
                <a:gd name="T8" fmla="*/ 13 w 17"/>
                <a:gd name="T9" fmla="*/ 24 h 37"/>
                <a:gd name="T10" fmla="*/ 15 w 17"/>
                <a:gd name="T11" fmla="*/ 20 h 37"/>
                <a:gd name="T12" fmla="*/ 15 w 17"/>
                <a:gd name="T13" fmla="*/ 14 h 37"/>
                <a:gd name="T14" fmla="*/ 15 w 17"/>
                <a:gd name="T15" fmla="*/ 10 h 37"/>
                <a:gd name="T16" fmla="*/ 17 w 17"/>
                <a:gd name="T17" fmla="*/ 4 h 37"/>
                <a:gd name="T18" fmla="*/ 17 w 17"/>
                <a:gd name="T19" fmla="*/ 0 h 37"/>
                <a:gd name="T20" fmla="*/ 7 w 17"/>
                <a:gd name="T21" fmla="*/ 0 h 37"/>
                <a:gd name="T22" fmla="*/ 7 w 17"/>
                <a:gd name="T23" fmla="*/ 4 h 37"/>
                <a:gd name="T24" fmla="*/ 7 w 17"/>
                <a:gd name="T25" fmla="*/ 10 h 37"/>
                <a:gd name="T26" fmla="*/ 7 w 17"/>
                <a:gd name="T27" fmla="*/ 14 h 37"/>
                <a:gd name="T28" fmla="*/ 7 w 17"/>
                <a:gd name="T29" fmla="*/ 18 h 37"/>
                <a:gd name="T30" fmla="*/ 5 w 17"/>
                <a:gd name="T31" fmla="*/ 22 h 37"/>
                <a:gd name="T32" fmla="*/ 5 w 17"/>
                <a:gd name="T33" fmla="*/ 26 h 37"/>
                <a:gd name="T34" fmla="*/ 2 w 17"/>
                <a:gd name="T35" fmla="*/ 29 h 37"/>
                <a:gd name="T36" fmla="*/ 0 w 17"/>
                <a:gd name="T37" fmla="*/ 33 h 37"/>
                <a:gd name="T38" fmla="*/ 0 w 17"/>
                <a:gd name="T39" fmla="*/ 33 h 37"/>
                <a:gd name="T40" fmla="*/ 9 w 17"/>
                <a:gd name="T41" fmla="*/ 37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37">
                  <a:moveTo>
                    <a:pt x="9" y="37"/>
                  </a:moveTo>
                  <a:lnTo>
                    <a:pt x="9" y="37"/>
                  </a:lnTo>
                  <a:lnTo>
                    <a:pt x="11" y="33"/>
                  </a:lnTo>
                  <a:lnTo>
                    <a:pt x="13" y="29"/>
                  </a:lnTo>
                  <a:lnTo>
                    <a:pt x="13" y="24"/>
                  </a:lnTo>
                  <a:lnTo>
                    <a:pt x="15" y="20"/>
                  </a:lnTo>
                  <a:lnTo>
                    <a:pt x="15" y="14"/>
                  </a:lnTo>
                  <a:lnTo>
                    <a:pt x="15" y="10"/>
                  </a:lnTo>
                  <a:lnTo>
                    <a:pt x="17" y="4"/>
                  </a:lnTo>
                  <a:lnTo>
                    <a:pt x="17" y="0"/>
                  </a:lnTo>
                  <a:lnTo>
                    <a:pt x="7" y="0"/>
                  </a:lnTo>
                  <a:lnTo>
                    <a:pt x="7" y="4"/>
                  </a:lnTo>
                  <a:lnTo>
                    <a:pt x="7" y="10"/>
                  </a:lnTo>
                  <a:lnTo>
                    <a:pt x="7" y="14"/>
                  </a:lnTo>
                  <a:lnTo>
                    <a:pt x="7" y="18"/>
                  </a:lnTo>
                  <a:lnTo>
                    <a:pt x="5" y="22"/>
                  </a:lnTo>
                  <a:lnTo>
                    <a:pt x="5" y="26"/>
                  </a:lnTo>
                  <a:lnTo>
                    <a:pt x="2" y="29"/>
                  </a:lnTo>
                  <a:lnTo>
                    <a:pt x="0" y="33"/>
                  </a:lnTo>
                  <a:lnTo>
                    <a:pt x="9" y="3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2" name="Freeform 172"/>
            <p:cNvSpPr>
              <a:spLocks/>
            </p:cNvSpPr>
            <p:nvPr/>
          </p:nvSpPr>
          <p:spPr bwMode="auto">
            <a:xfrm>
              <a:off x="2033" y="2513"/>
              <a:ext cx="25" cy="18"/>
            </a:xfrm>
            <a:custGeom>
              <a:avLst/>
              <a:gdLst>
                <a:gd name="T0" fmla="*/ 2 w 25"/>
                <a:gd name="T1" fmla="*/ 18 h 18"/>
                <a:gd name="T2" fmla="*/ 2 w 25"/>
                <a:gd name="T3" fmla="*/ 18 h 18"/>
                <a:gd name="T4" fmla="*/ 4 w 25"/>
                <a:gd name="T5" fmla="*/ 18 h 18"/>
                <a:gd name="T6" fmla="*/ 8 w 25"/>
                <a:gd name="T7" fmla="*/ 16 h 18"/>
                <a:gd name="T8" fmla="*/ 10 w 25"/>
                <a:gd name="T9" fmla="*/ 16 h 18"/>
                <a:gd name="T10" fmla="*/ 14 w 25"/>
                <a:gd name="T11" fmla="*/ 14 h 18"/>
                <a:gd name="T12" fmla="*/ 16 w 25"/>
                <a:gd name="T13" fmla="*/ 12 h 18"/>
                <a:gd name="T14" fmla="*/ 21 w 25"/>
                <a:gd name="T15" fmla="*/ 10 h 18"/>
                <a:gd name="T16" fmla="*/ 23 w 25"/>
                <a:gd name="T17" fmla="*/ 8 h 18"/>
                <a:gd name="T18" fmla="*/ 25 w 25"/>
                <a:gd name="T19" fmla="*/ 4 h 18"/>
                <a:gd name="T20" fmla="*/ 16 w 25"/>
                <a:gd name="T21" fmla="*/ 0 h 18"/>
                <a:gd name="T22" fmla="*/ 14 w 25"/>
                <a:gd name="T23" fmla="*/ 2 h 18"/>
                <a:gd name="T24" fmla="*/ 14 w 25"/>
                <a:gd name="T25" fmla="*/ 4 h 18"/>
                <a:gd name="T26" fmla="*/ 12 w 25"/>
                <a:gd name="T27" fmla="*/ 4 h 18"/>
                <a:gd name="T28" fmla="*/ 10 w 25"/>
                <a:gd name="T29" fmla="*/ 6 h 18"/>
                <a:gd name="T30" fmla="*/ 8 w 25"/>
                <a:gd name="T31" fmla="*/ 8 h 18"/>
                <a:gd name="T32" fmla="*/ 4 w 25"/>
                <a:gd name="T33" fmla="*/ 8 h 18"/>
                <a:gd name="T34" fmla="*/ 2 w 25"/>
                <a:gd name="T35" fmla="*/ 8 h 18"/>
                <a:gd name="T36" fmla="*/ 0 w 25"/>
                <a:gd name="T37" fmla="*/ 10 h 18"/>
                <a:gd name="T38" fmla="*/ 0 w 25"/>
                <a:gd name="T39" fmla="*/ 10 h 18"/>
                <a:gd name="T40" fmla="*/ 2 w 25"/>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8">
                  <a:moveTo>
                    <a:pt x="2" y="18"/>
                  </a:moveTo>
                  <a:lnTo>
                    <a:pt x="2" y="18"/>
                  </a:lnTo>
                  <a:lnTo>
                    <a:pt x="4" y="18"/>
                  </a:lnTo>
                  <a:lnTo>
                    <a:pt x="8" y="16"/>
                  </a:lnTo>
                  <a:lnTo>
                    <a:pt x="10" y="16"/>
                  </a:lnTo>
                  <a:lnTo>
                    <a:pt x="14" y="14"/>
                  </a:lnTo>
                  <a:lnTo>
                    <a:pt x="16" y="12"/>
                  </a:lnTo>
                  <a:lnTo>
                    <a:pt x="21" y="10"/>
                  </a:lnTo>
                  <a:lnTo>
                    <a:pt x="23" y="8"/>
                  </a:lnTo>
                  <a:lnTo>
                    <a:pt x="25" y="4"/>
                  </a:lnTo>
                  <a:lnTo>
                    <a:pt x="16" y="0"/>
                  </a:lnTo>
                  <a:lnTo>
                    <a:pt x="14" y="2"/>
                  </a:lnTo>
                  <a:lnTo>
                    <a:pt x="14" y="4"/>
                  </a:lnTo>
                  <a:lnTo>
                    <a:pt x="12" y="4"/>
                  </a:lnTo>
                  <a:lnTo>
                    <a:pt x="10" y="6"/>
                  </a:lnTo>
                  <a:lnTo>
                    <a:pt x="8" y="8"/>
                  </a:lnTo>
                  <a:lnTo>
                    <a:pt x="4" y="8"/>
                  </a:lnTo>
                  <a:lnTo>
                    <a:pt x="2" y="8"/>
                  </a:lnTo>
                  <a:lnTo>
                    <a:pt x="0" y="10"/>
                  </a:lnTo>
                  <a:lnTo>
                    <a:pt x="2" y="1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3" name="Freeform 173"/>
            <p:cNvSpPr>
              <a:spLocks/>
            </p:cNvSpPr>
            <p:nvPr/>
          </p:nvSpPr>
          <p:spPr bwMode="auto">
            <a:xfrm>
              <a:off x="1989" y="2517"/>
              <a:ext cx="46" cy="14"/>
            </a:xfrm>
            <a:custGeom>
              <a:avLst/>
              <a:gdLst>
                <a:gd name="T0" fmla="*/ 0 w 46"/>
                <a:gd name="T1" fmla="*/ 8 h 14"/>
                <a:gd name="T2" fmla="*/ 0 w 46"/>
                <a:gd name="T3" fmla="*/ 8 h 14"/>
                <a:gd name="T4" fmla="*/ 2 w 46"/>
                <a:gd name="T5" fmla="*/ 10 h 14"/>
                <a:gd name="T6" fmla="*/ 4 w 46"/>
                <a:gd name="T7" fmla="*/ 10 h 14"/>
                <a:gd name="T8" fmla="*/ 6 w 46"/>
                <a:gd name="T9" fmla="*/ 12 h 14"/>
                <a:gd name="T10" fmla="*/ 10 w 46"/>
                <a:gd name="T11" fmla="*/ 12 h 14"/>
                <a:gd name="T12" fmla="*/ 12 w 46"/>
                <a:gd name="T13" fmla="*/ 12 h 14"/>
                <a:gd name="T14" fmla="*/ 16 w 46"/>
                <a:gd name="T15" fmla="*/ 12 h 14"/>
                <a:gd name="T16" fmla="*/ 19 w 46"/>
                <a:gd name="T17" fmla="*/ 14 h 14"/>
                <a:gd name="T18" fmla="*/ 21 w 46"/>
                <a:gd name="T19" fmla="*/ 14 h 14"/>
                <a:gd name="T20" fmla="*/ 25 w 46"/>
                <a:gd name="T21" fmla="*/ 14 h 14"/>
                <a:gd name="T22" fmla="*/ 27 w 46"/>
                <a:gd name="T23" fmla="*/ 14 h 14"/>
                <a:gd name="T24" fmla="*/ 31 w 46"/>
                <a:gd name="T25" fmla="*/ 14 h 14"/>
                <a:gd name="T26" fmla="*/ 33 w 46"/>
                <a:gd name="T27" fmla="*/ 14 h 14"/>
                <a:gd name="T28" fmla="*/ 37 w 46"/>
                <a:gd name="T29" fmla="*/ 14 h 14"/>
                <a:gd name="T30" fmla="*/ 39 w 46"/>
                <a:gd name="T31" fmla="*/ 14 h 14"/>
                <a:gd name="T32" fmla="*/ 42 w 46"/>
                <a:gd name="T33" fmla="*/ 14 h 14"/>
                <a:gd name="T34" fmla="*/ 46 w 46"/>
                <a:gd name="T35" fmla="*/ 14 h 14"/>
                <a:gd name="T36" fmla="*/ 44 w 46"/>
                <a:gd name="T37" fmla="*/ 6 h 14"/>
                <a:gd name="T38" fmla="*/ 42 w 46"/>
                <a:gd name="T39" fmla="*/ 6 h 14"/>
                <a:gd name="T40" fmla="*/ 39 w 46"/>
                <a:gd name="T41" fmla="*/ 6 h 14"/>
                <a:gd name="T42" fmla="*/ 35 w 46"/>
                <a:gd name="T43" fmla="*/ 6 h 14"/>
                <a:gd name="T44" fmla="*/ 33 w 46"/>
                <a:gd name="T45" fmla="*/ 6 h 14"/>
                <a:gd name="T46" fmla="*/ 31 w 46"/>
                <a:gd name="T47" fmla="*/ 6 h 14"/>
                <a:gd name="T48" fmla="*/ 29 w 46"/>
                <a:gd name="T49" fmla="*/ 6 h 14"/>
                <a:gd name="T50" fmla="*/ 25 w 46"/>
                <a:gd name="T51" fmla="*/ 6 h 14"/>
                <a:gd name="T52" fmla="*/ 23 w 46"/>
                <a:gd name="T53" fmla="*/ 6 h 14"/>
                <a:gd name="T54" fmla="*/ 21 w 46"/>
                <a:gd name="T55" fmla="*/ 4 h 14"/>
                <a:gd name="T56" fmla="*/ 16 w 46"/>
                <a:gd name="T57" fmla="*/ 4 h 14"/>
                <a:gd name="T58" fmla="*/ 14 w 46"/>
                <a:gd name="T59" fmla="*/ 4 h 14"/>
                <a:gd name="T60" fmla="*/ 12 w 46"/>
                <a:gd name="T61" fmla="*/ 4 h 14"/>
                <a:gd name="T62" fmla="*/ 10 w 46"/>
                <a:gd name="T63" fmla="*/ 2 h 14"/>
                <a:gd name="T64" fmla="*/ 6 w 46"/>
                <a:gd name="T65" fmla="*/ 2 h 14"/>
                <a:gd name="T66" fmla="*/ 4 w 46"/>
                <a:gd name="T67" fmla="*/ 2 h 14"/>
                <a:gd name="T68" fmla="*/ 2 w 46"/>
                <a:gd name="T69" fmla="*/ 0 h 14"/>
                <a:gd name="T70" fmla="*/ 2 w 46"/>
                <a:gd name="T71" fmla="*/ 0 h 14"/>
                <a:gd name="T72" fmla="*/ 0 w 46"/>
                <a:gd name="T73" fmla="*/ 8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14">
                  <a:moveTo>
                    <a:pt x="0" y="8"/>
                  </a:moveTo>
                  <a:lnTo>
                    <a:pt x="0" y="8"/>
                  </a:lnTo>
                  <a:lnTo>
                    <a:pt x="2" y="10"/>
                  </a:lnTo>
                  <a:lnTo>
                    <a:pt x="4" y="10"/>
                  </a:lnTo>
                  <a:lnTo>
                    <a:pt x="6" y="12"/>
                  </a:lnTo>
                  <a:lnTo>
                    <a:pt x="10" y="12"/>
                  </a:lnTo>
                  <a:lnTo>
                    <a:pt x="12" y="12"/>
                  </a:lnTo>
                  <a:lnTo>
                    <a:pt x="16" y="12"/>
                  </a:lnTo>
                  <a:lnTo>
                    <a:pt x="19" y="14"/>
                  </a:lnTo>
                  <a:lnTo>
                    <a:pt x="21" y="14"/>
                  </a:lnTo>
                  <a:lnTo>
                    <a:pt x="25" y="14"/>
                  </a:lnTo>
                  <a:lnTo>
                    <a:pt x="27" y="14"/>
                  </a:lnTo>
                  <a:lnTo>
                    <a:pt x="31" y="14"/>
                  </a:lnTo>
                  <a:lnTo>
                    <a:pt x="33" y="14"/>
                  </a:lnTo>
                  <a:lnTo>
                    <a:pt x="37" y="14"/>
                  </a:lnTo>
                  <a:lnTo>
                    <a:pt x="39" y="14"/>
                  </a:lnTo>
                  <a:lnTo>
                    <a:pt x="42" y="14"/>
                  </a:lnTo>
                  <a:lnTo>
                    <a:pt x="46" y="14"/>
                  </a:lnTo>
                  <a:lnTo>
                    <a:pt x="44" y="6"/>
                  </a:lnTo>
                  <a:lnTo>
                    <a:pt x="42" y="6"/>
                  </a:lnTo>
                  <a:lnTo>
                    <a:pt x="39" y="6"/>
                  </a:lnTo>
                  <a:lnTo>
                    <a:pt x="35" y="6"/>
                  </a:lnTo>
                  <a:lnTo>
                    <a:pt x="33" y="6"/>
                  </a:lnTo>
                  <a:lnTo>
                    <a:pt x="31" y="6"/>
                  </a:lnTo>
                  <a:lnTo>
                    <a:pt x="29" y="6"/>
                  </a:lnTo>
                  <a:lnTo>
                    <a:pt x="25" y="6"/>
                  </a:lnTo>
                  <a:lnTo>
                    <a:pt x="23" y="6"/>
                  </a:lnTo>
                  <a:lnTo>
                    <a:pt x="21" y="4"/>
                  </a:lnTo>
                  <a:lnTo>
                    <a:pt x="16" y="4"/>
                  </a:lnTo>
                  <a:lnTo>
                    <a:pt x="14" y="4"/>
                  </a:lnTo>
                  <a:lnTo>
                    <a:pt x="12" y="4"/>
                  </a:lnTo>
                  <a:lnTo>
                    <a:pt x="10" y="2"/>
                  </a:lnTo>
                  <a:lnTo>
                    <a:pt x="6" y="2"/>
                  </a:lnTo>
                  <a:lnTo>
                    <a:pt x="4" y="2"/>
                  </a:lnTo>
                  <a:lnTo>
                    <a:pt x="2" y="0"/>
                  </a:lnTo>
                  <a:lnTo>
                    <a:pt x="0"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4" name="Freeform 174"/>
            <p:cNvSpPr>
              <a:spLocks/>
            </p:cNvSpPr>
            <p:nvPr/>
          </p:nvSpPr>
          <p:spPr bwMode="auto">
            <a:xfrm>
              <a:off x="1959" y="2492"/>
              <a:ext cx="32" cy="33"/>
            </a:xfrm>
            <a:custGeom>
              <a:avLst/>
              <a:gdLst>
                <a:gd name="T0" fmla="*/ 0 w 32"/>
                <a:gd name="T1" fmla="*/ 0 h 33"/>
                <a:gd name="T2" fmla="*/ 0 w 32"/>
                <a:gd name="T3" fmla="*/ 0 h 33"/>
                <a:gd name="T4" fmla="*/ 0 w 32"/>
                <a:gd name="T5" fmla="*/ 4 h 33"/>
                <a:gd name="T6" fmla="*/ 3 w 32"/>
                <a:gd name="T7" fmla="*/ 10 h 33"/>
                <a:gd name="T8" fmla="*/ 5 w 32"/>
                <a:gd name="T9" fmla="*/ 14 h 33"/>
                <a:gd name="T10" fmla="*/ 9 w 32"/>
                <a:gd name="T11" fmla="*/ 21 h 33"/>
                <a:gd name="T12" fmla="*/ 13 w 32"/>
                <a:gd name="T13" fmla="*/ 25 h 33"/>
                <a:gd name="T14" fmla="*/ 17 w 32"/>
                <a:gd name="T15" fmla="*/ 29 h 33"/>
                <a:gd name="T16" fmla="*/ 23 w 32"/>
                <a:gd name="T17" fmla="*/ 31 h 33"/>
                <a:gd name="T18" fmla="*/ 30 w 32"/>
                <a:gd name="T19" fmla="*/ 33 h 33"/>
                <a:gd name="T20" fmla="*/ 32 w 32"/>
                <a:gd name="T21" fmla="*/ 25 h 33"/>
                <a:gd name="T22" fmla="*/ 28 w 32"/>
                <a:gd name="T23" fmla="*/ 23 h 33"/>
                <a:gd name="T24" fmla="*/ 23 w 32"/>
                <a:gd name="T25" fmla="*/ 21 h 33"/>
                <a:gd name="T26" fmla="*/ 19 w 32"/>
                <a:gd name="T27" fmla="*/ 19 h 33"/>
                <a:gd name="T28" fmla="*/ 15 w 32"/>
                <a:gd name="T29" fmla="*/ 14 h 33"/>
                <a:gd name="T30" fmla="*/ 13 w 32"/>
                <a:gd name="T31" fmla="*/ 10 h 33"/>
                <a:gd name="T32" fmla="*/ 11 w 32"/>
                <a:gd name="T33" fmla="*/ 6 h 33"/>
                <a:gd name="T34" fmla="*/ 9 w 32"/>
                <a:gd name="T35" fmla="*/ 2 h 33"/>
                <a:gd name="T36" fmla="*/ 9 w 32"/>
                <a:gd name="T37" fmla="*/ 0 h 33"/>
                <a:gd name="T38" fmla="*/ 9 w 32"/>
                <a:gd name="T39" fmla="*/ 0 h 33"/>
                <a:gd name="T40" fmla="*/ 0 w 32"/>
                <a:gd name="T41" fmla="*/ 0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33">
                  <a:moveTo>
                    <a:pt x="0" y="0"/>
                  </a:moveTo>
                  <a:lnTo>
                    <a:pt x="0" y="0"/>
                  </a:lnTo>
                  <a:lnTo>
                    <a:pt x="0" y="4"/>
                  </a:lnTo>
                  <a:lnTo>
                    <a:pt x="3" y="10"/>
                  </a:lnTo>
                  <a:lnTo>
                    <a:pt x="5" y="14"/>
                  </a:lnTo>
                  <a:lnTo>
                    <a:pt x="9" y="21"/>
                  </a:lnTo>
                  <a:lnTo>
                    <a:pt x="13" y="25"/>
                  </a:lnTo>
                  <a:lnTo>
                    <a:pt x="17" y="29"/>
                  </a:lnTo>
                  <a:lnTo>
                    <a:pt x="23" y="31"/>
                  </a:lnTo>
                  <a:lnTo>
                    <a:pt x="30" y="33"/>
                  </a:lnTo>
                  <a:lnTo>
                    <a:pt x="32" y="25"/>
                  </a:lnTo>
                  <a:lnTo>
                    <a:pt x="28" y="23"/>
                  </a:lnTo>
                  <a:lnTo>
                    <a:pt x="23" y="21"/>
                  </a:lnTo>
                  <a:lnTo>
                    <a:pt x="19" y="19"/>
                  </a:lnTo>
                  <a:lnTo>
                    <a:pt x="15" y="14"/>
                  </a:lnTo>
                  <a:lnTo>
                    <a:pt x="13" y="10"/>
                  </a:lnTo>
                  <a:lnTo>
                    <a:pt x="11" y="6"/>
                  </a:lnTo>
                  <a:lnTo>
                    <a:pt x="9" y="2"/>
                  </a:lnTo>
                  <a:lnTo>
                    <a:pt x="9" y="0"/>
                  </a:lnTo>
                  <a:lnTo>
                    <a:pt x="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5" name="Freeform 175"/>
            <p:cNvSpPr>
              <a:spLocks/>
            </p:cNvSpPr>
            <p:nvPr/>
          </p:nvSpPr>
          <p:spPr bwMode="auto">
            <a:xfrm>
              <a:off x="1959" y="2449"/>
              <a:ext cx="15" cy="43"/>
            </a:xfrm>
            <a:custGeom>
              <a:avLst/>
              <a:gdLst>
                <a:gd name="T0" fmla="*/ 5 w 15"/>
                <a:gd name="T1" fmla="*/ 7 h 43"/>
                <a:gd name="T2" fmla="*/ 7 w 15"/>
                <a:gd name="T3" fmla="*/ 0 h 43"/>
                <a:gd name="T4" fmla="*/ 5 w 15"/>
                <a:gd name="T5" fmla="*/ 2 h 43"/>
                <a:gd name="T6" fmla="*/ 5 w 15"/>
                <a:gd name="T7" fmla="*/ 5 h 43"/>
                <a:gd name="T8" fmla="*/ 3 w 15"/>
                <a:gd name="T9" fmla="*/ 7 h 43"/>
                <a:gd name="T10" fmla="*/ 3 w 15"/>
                <a:gd name="T11" fmla="*/ 9 h 43"/>
                <a:gd name="T12" fmla="*/ 3 w 15"/>
                <a:gd name="T13" fmla="*/ 11 h 43"/>
                <a:gd name="T14" fmla="*/ 3 w 15"/>
                <a:gd name="T15" fmla="*/ 13 h 43"/>
                <a:gd name="T16" fmla="*/ 3 w 15"/>
                <a:gd name="T17" fmla="*/ 15 h 43"/>
                <a:gd name="T18" fmla="*/ 0 w 15"/>
                <a:gd name="T19" fmla="*/ 17 h 43"/>
                <a:gd name="T20" fmla="*/ 0 w 15"/>
                <a:gd name="T21" fmla="*/ 21 h 43"/>
                <a:gd name="T22" fmla="*/ 0 w 15"/>
                <a:gd name="T23" fmla="*/ 23 h 43"/>
                <a:gd name="T24" fmla="*/ 0 w 15"/>
                <a:gd name="T25" fmla="*/ 27 h 43"/>
                <a:gd name="T26" fmla="*/ 0 w 15"/>
                <a:gd name="T27" fmla="*/ 29 h 43"/>
                <a:gd name="T28" fmla="*/ 0 w 15"/>
                <a:gd name="T29" fmla="*/ 33 h 43"/>
                <a:gd name="T30" fmla="*/ 0 w 15"/>
                <a:gd name="T31" fmla="*/ 35 h 43"/>
                <a:gd name="T32" fmla="*/ 0 w 15"/>
                <a:gd name="T33" fmla="*/ 39 h 43"/>
                <a:gd name="T34" fmla="*/ 0 w 15"/>
                <a:gd name="T35" fmla="*/ 43 h 43"/>
                <a:gd name="T36" fmla="*/ 9 w 15"/>
                <a:gd name="T37" fmla="*/ 43 h 43"/>
                <a:gd name="T38" fmla="*/ 9 w 15"/>
                <a:gd name="T39" fmla="*/ 39 h 43"/>
                <a:gd name="T40" fmla="*/ 9 w 15"/>
                <a:gd name="T41" fmla="*/ 35 h 43"/>
                <a:gd name="T42" fmla="*/ 9 w 15"/>
                <a:gd name="T43" fmla="*/ 33 h 43"/>
                <a:gd name="T44" fmla="*/ 9 w 15"/>
                <a:gd name="T45" fmla="*/ 29 h 43"/>
                <a:gd name="T46" fmla="*/ 9 w 15"/>
                <a:gd name="T47" fmla="*/ 27 h 43"/>
                <a:gd name="T48" fmla="*/ 9 w 15"/>
                <a:gd name="T49" fmla="*/ 25 h 43"/>
                <a:gd name="T50" fmla="*/ 11 w 15"/>
                <a:gd name="T51" fmla="*/ 21 h 43"/>
                <a:gd name="T52" fmla="*/ 11 w 15"/>
                <a:gd name="T53" fmla="*/ 19 h 43"/>
                <a:gd name="T54" fmla="*/ 11 w 15"/>
                <a:gd name="T55" fmla="*/ 17 h 43"/>
                <a:gd name="T56" fmla="*/ 11 w 15"/>
                <a:gd name="T57" fmla="*/ 15 h 43"/>
                <a:gd name="T58" fmla="*/ 11 w 15"/>
                <a:gd name="T59" fmla="*/ 13 h 43"/>
                <a:gd name="T60" fmla="*/ 11 w 15"/>
                <a:gd name="T61" fmla="*/ 11 h 43"/>
                <a:gd name="T62" fmla="*/ 13 w 15"/>
                <a:gd name="T63" fmla="*/ 9 h 43"/>
                <a:gd name="T64" fmla="*/ 13 w 15"/>
                <a:gd name="T65" fmla="*/ 9 h 43"/>
                <a:gd name="T66" fmla="*/ 13 w 15"/>
                <a:gd name="T67" fmla="*/ 7 h 43"/>
                <a:gd name="T68" fmla="*/ 13 w 15"/>
                <a:gd name="T69" fmla="*/ 7 h 43"/>
                <a:gd name="T70" fmla="*/ 15 w 15"/>
                <a:gd name="T71" fmla="*/ 2 h 43"/>
                <a:gd name="T72" fmla="*/ 5 w 15"/>
                <a:gd name="T73" fmla="*/ 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43">
                  <a:moveTo>
                    <a:pt x="5" y="7"/>
                  </a:moveTo>
                  <a:lnTo>
                    <a:pt x="7" y="0"/>
                  </a:lnTo>
                  <a:lnTo>
                    <a:pt x="5" y="2"/>
                  </a:lnTo>
                  <a:lnTo>
                    <a:pt x="5" y="5"/>
                  </a:lnTo>
                  <a:lnTo>
                    <a:pt x="3" y="7"/>
                  </a:lnTo>
                  <a:lnTo>
                    <a:pt x="3" y="9"/>
                  </a:lnTo>
                  <a:lnTo>
                    <a:pt x="3" y="11"/>
                  </a:lnTo>
                  <a:lnTo>
                    <a:pt x="3" y="13"/>
                  </a:lnTo>
                  <a:lnTo>
                    <a:pt x="3" y="15"/>
                  </a:lnTo>
                  <a:lnTo>
                    <a:pt x="0" y="17"/>
                  </a:lnTo>
                  <a:lnTo>
                    <a:pt x="0" y="21"/>
                  </a:lnTo>
                  <a:lnTo>
                    <a:pt x="0" y="23"/>
                  </a:lnTo>
                  <a:lnTo>
                    <a:pt x="0" y="27"/>
                  </a:lnTo>
                  <a:lnTo>
                    <a:pt x="0" y="29"/>
                  </a:lnTo>
                  <a:lnTo>
                    <a:pt x="0" y="33"/>
                  </a:lnTo>
                  <a:lnTo>
                    <a:pt x="0" y="35"/>
                  </a:lnTo>
                  <a:lnTo>
                    <a:pt x="0" y="39"/>
                  </a:lnTo>
                  <a:lnTo>
                    <a:pt x="0" y="43"/>
                  </a:lnTo>
                  <a:lnTo>
                    <a:pt x="9" y="43"/>
                  </a:lnTo>
                  <a:lnTo>
                    <a:pt x="9" y="39"/>
                  </a:lnTo>
                  <a:lnTo>
                    <a:pt x="9" y="35"/>
                  </a:lnTo>
                  <a:lnTo>
                    <a:pt x="9" y="33"/>
                  </a:lnTo>
                  <a:lnTo>
                    <a:pt x="9" y="29"/>
                  </a:lnTo>
                  <a:lnTo>
                    <a:pt x="9" y="27"/>
                  </a:lnTo>
                  <a:lnTo>
                    <a:pt x="9" y="25"/>
                  </a:lnTo>
                  <a:lnTo>
                    <a:pt x="11" y="21"/>
                  </a:lnTo>
                  <a:lnTo>
                    <a:pt x="11" y="19"/>
                  </a:lnTo>
                  <a:lnTo>
                    <a:pt x="11" y="17"/>
                  </a:lnTo>
                  <a:lnTo>
                    <a:pt x="11" y="15"/>
                  </a:lnTo>
                  <a:lnTo>
                    <a:pt x="11" y="13"/>
                  </a:lnTo>
                  <a:lnTo>
                    <a:pt x="11" y="11"/>
                  </a:lnTo>
                  <a:lnTo>
                    <a:pt x="13" y="9"/>
                  </a:lnTo>
                  <a:lnTo>
                    <a:pt x="13" y="7"/>
                  </a:lnTo>
                  <a:lnTo>
                    <a:pt x="15" y="2"/>
                  </a:lnTo>
                  <a:lnTo>
                    <a:pt x="5" y="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6" name="Freeform 176"/>
            <p:cNvSpPr>
              <a:spLocks/>
            </p:cNvSpPr>
            <p:nvPr/>
          </p:nvSpPr>
          <p:spPr bwMode="auto">
            <a:xfrm>
              <a:off x="1962" y="2429"/>
              <a:ext cx="12" cy="27"/>
            </a:xfrm>
            <a:custGeom>
              <a:avLst/>
              <a:gdLst>
                <a:gd name="T0" fmla="*/ 4 w 12"/>
                <a:gd name="T1" fmla="*/ 0 h 27"/>
                <a:gd name="T2" fmla="*/ 4 w 12"/>
                <a:gd name="T3" fmla="*/ 0 h 27"/>
                <a:gd name="T4" fmla="*/ 2 w 12"/>
                <a:gd name="T5" fmla="*/ 2 h 27"/>
                <a:gd name="T6" fmla="*/ 0 w 12"/>
                <a:gd name="T7" fmla="*/ 6 h 27"/>
                <a:gd name="T8" fmla="*/ 0 w 12"/>
                <a:gd name="T9" fmla="*/ 10 h 27"/>
                <a:gd name="T10" fmla="*/ 0 w 12"/>
                <a:gd name="T11" fmla="*/ 12 h 27"/>
                <a:gd name="T12" fmla="*/ 0 w 12"/>
                <a:gd name="T13" fmla="*/ 16 h 27"/>
                <a:gd name="T14" fmla="*/ 0 w 12"/>
                <a:gd name="T15" fmla="*/ 18 h 27"/>
                <a:gd name="T16" fmla="*/ 2 w 12"/>
                <a:gd name="T17" fmla="*/ 22 h 27"/>
                <a:gd name="T18" fmla="*/ 2 w 12"/>
                <a:gd name="T19" fmla="*/ 27 h 27"/>
                <a:gd name="T20" fmla="*/ 12 w 12"/>
                <a:gd name="T21" fmla="*/ 22 h 27"/>
                <a:gd name="T22" fmla="*/ 10 w 12"/>
                <a:gd name="T23" fmla="*/ 20 h 27"/>
                <a:gd name="T24" fmla="*/ 10 w 12"/>
                <a:gd name="T25" fmla="*/ 18 h 27"/>
                <a:gd name="T26" fmla="*/ 10 w 12"/>
                <a:gd name="T27" fmla="*/ 14 h 27"/>
                <a:gd name="T28" fmla="*/ 10 w 12"/>
                <a:gd name="T29" fmla="*/ 12 h 27"/>
                <a:gd name="T30" fmla="*/ 10 w 12"/>
                <a:gd name="T31" fmla="*/ 10 h 27"/>
                <a:gd name="T32" fmla="*/ 10 w 12"/>
                <a:gd name="T33" fmla="*/ 8 h 27"/>
                <a:gd name="T34" fmla="*/ 10 w 12"/>
                <a:gd name="T35" fmla="*/ 6 h 27"/>
                <a:gd name="T36" fmla="*/ 10 w 12"/>
                <a:gd name="T37" fmla="*/ 4 h 27"/>
                <a:gd name="T38" fmla="*/ 10 w 12"/>
                <a:gd name="T39" fmla="*/ 4 h 27"/>
                <a:gd name="T40" fmla="*/ 4 w 12"/>
                <a:gd name="T41" fmla="*/ 0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27">
                  <a:moveTo>
                    <a:pt x="4" y="0"/>
                  </a:moveTo>
                  <a:lnTo>
                    <a:pt x="4" y="0"/>
                  </a:lnTo>
                  <a:lnTo>
                    <a:pt x="2" y="2"/>
                  </a:lnTo>
                  <a:lnTo>
                    <a:pt x="0" y="6"/>
                  </a:lnTo>
                  <a:lnTo>
                    <a:pt x="0" y="10"/>
                  </a:lnTo>
                  <a:lnTo>
                    <a:pt x="0" y="12"/>
                  </a:lnTo>
                  <a:lnTo>
                    <a:pt x="0" y="16"/>
                  </a:lnTo>
                  <a:lnTo>
                    <a:pt x="0" y="18"/>
                  </a:lnTo>
                  <a:lnTo>
                    <a:pt x="2" y="22"/>
                  </a:lnTo>
                  <a:lnTo>
                    <a:pt x="2" y="27"/>
                  </a:lnTo>
                  <a:lnTo>
                    <a:pt x="12" y="22"/>
                  </a:lnTo>
                  <a:lnTo>
                    <a:pt x="10" y="20"/>
                  </a:lnTo>
                  <a:lnTo>
                    <a:pt x="10" y="18"/>
                  </a:lnTo>
                  <a:lnTo>
                    <a:pt x="10" y="14"/>
                  </a:lnTo>
                  <a:lnTo>
                    <a:pt x="10" y="12"/>
                  </a:lnTo>
                  <a:lnTo>
                    <a:pt x="10" y="10"/>
                  </a:lnTo>
                  <a:lnTo>
                    <a:pt x="10" y="8"/>
                  </a:lnTo>
                  <a:lnTo>
                    <a:pt x="10" y="6"/>
                  </a:lnTo>
                  <a:lnTo>
                    <a:pt x="10" y="4"/>
                  </a:lnTo>
                  <a:lnTo>
                    <a:pt x="4"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7" name="Freeform 177"/>
            <p:cNvSpPr>
              <a:spLocks/>
            </p:cNvSpPr>
            <p:nvPr/>
          </p:nvSpPr>
          <p:spPr bwMode="auto">
            <a:xfrm>
              <a:off x="1966" y="2415"/>
              <a:ext cx="21" cy="18"/>
            </a:xfrm>
            <a:custGeom>
              <a:avLst/>
              <a:gdLst>
                <a:gd name="T0" fmla="*/ 16 w 21"/>
                <a:gd name="T1" fmla="*/ 0 h 18"/>
                <a:gd name="T2" fmla="*/ 16 w 21"/>
                <a:gd name="T3" fmla="*/ 0 h 18"/>
                <a:gd name="T4" fmla="*/ 14 w 21"/>
                <a:gd name="T5" fmla="*/ 0 h 18"/>
                <a:gd name="T6" fmla="*/ 12 w 21"/>
                <a:gd name="T7" fmla="*/ 2 h 18"/>
                <a:gd name="T8" fmla="*/ 8 w 21"/>
                <a:gd name="T9" fmla="*/ 2 h 18"/>
                <a:gd name="T10" fmla="*/ 6 w 21"/>
                <a:gd name="T11" fmla="*/ 4 h 18"/>
                <a:gd name="T12" fmla="*/ 4 w 21"/>
                <a:gd name="T13" fmla="*/ 6 h 18"/>
                <a:gd name="T14" fmla="*/ 2 w 21"/>
                <a:gd name="T15" fmla="*/ 8 h 18"/>
                <a:gd name="T16" fmla="*/ 0 w 21"/>
                <a:gd name="T17" fmla="*/ 12 h 18"/>
                <a:gd name="T18" fmla="*/ 0 w 21"/>
                <a:gd name="T19" fmla="*/ 14 h 18"/>
                <a:gd name="T20" fmla="*/ 6 w 21"/>
                <a:gd name="T21" fmla="*/ 18 h 18"/>
                <a:gd name="T22" fmla="*/ 8 w 21"/>
                <a:gd name="T23" fmla="*/ 16 h 18"/>
                <a:gd name="T24" fmla="*/ 10 w 21"/>
                <a:gd name="T25" fmla="*/ 14 h 18"/>
                <a:gd name="T26" fmla="*/ 10 w 21"/>
                <a:gd name="T27" fmla="*/ 12 h 18"/>
                <a:gd name="T28" fmla="*/ 12 w 21"/>
                <a:gd name="T29" fmla="*/ 12 h 18"/>
                <a:gd name="T30" fmla="*/ 14 w 21"/>
                <a:gd name="T31" fmla="*/ 10 h 18"/>
                <a:gd name="T32" fmla="*/ 16 w 21"/>
                <a:gd name="T33" fmla="*/ 10 h 18"/>
                <a:gd name="T34" fmla="*/ 19 w 21"/>
                <a:gd name="T35" fmla="*/ 8 h 18"/>
                <a:gd name="T36" fmla="*/ 21 w 21"/>
                <a:gd name="T37" fmla="*/ 8 h 18"/>
                <a:gd name="T38" fmla="*/ 21 w 21"/>
                <a:gd name="T39" fmla="*/ 8 h 18"/>
                <a:gd name="T40" fmla="*/ 16 w 21"/>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18">
                  <a:moveTo>
                    <a:pt x="16" y="0"/>
                  </a:moveTo>
                  <a:lnTo>
                    <a:pt x="16" y="0"/>
                  </a:lnTo>
                  <a:lnTo>
                    <a:pt x="14" y="0"/>
                  </a:lnTo>
                  <a:lnTo>
                    <a:pt x="12" y="2"/>
                  </a:lnTo>
                  <a:lnTo>
                    <a:pt x="8" y="2"/>
                  </a:lnTo>
                  <a:lnTo>
                    <a:pt x="6" y="4"/>
                  </a:lnTo>
                  <a:lnTo>
                    <a:pt x="4" y="6"/>
                  </a:lnTo>
                  <a:lnTo>
                    <a:pt x="2" y="8"/>
                  </a:lnTo>
                  <a:lnTo>
                    <a:pt x="0" y="12"/>
                  </a:lnTo>
                  <a:lnTo>
                    <a:pt x="0" y="14"/>
                  </a:lnTo>
                  <a:lnTo>
                    <a:pt x="6" y="18"/>
                  </a:lnTo>
                  <a:lnTo>
                    <a:pt x="8" y="16"/>
                  </a:lnTo>
                  <a:lnTo>
                    <a:pt x="10" y="14"/>
                  </a:lnTo>
                  <a:lnTo>
                    <a:pt x="10" y="12"/>
                  </a:lnTo>
                  <a:lnTo>
                    <a:pt x="12" y="12"/>
                  </a:lnTo>
                  <a:lnTo>
                    <a:pt x="14" y="10"/>
                  </a:lnTo>
                  <a:lnTo>
                    <a:pt x="16" y="10"/>
                  </a:lnTo>
                  <a:lnTo>
                    <a:pt x="19" y="8"/>
                  </a:lnTo>
                  <a:lnTo>
                    <a:pt x="21" y="8"/>
                  </a:lnTo>
                  <a:lnTo>
                    <a:pt x="16"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8" name="Freeform 178"/>
            <p:cNvSpPr>
              <a:spLocks/>
            </p:cNvSpPr>
            <p:nvPr/>
          </p:nvSpPr>
          <p:spPr bwMode="auto">
            <a:xfrm>
              <a:off x="1982" y="2409"/>
              <a:ext cx="36" cy="14"/>
            </a:xfrm>
            <a:custGeom>
              <a:avLst/>
              <a:gdLst>
                <a:gd name="T0" fmla="*/ 36 w 36"/>
                <a:gd name="T1" fmla="*/ 0 h 14"/>
                <a:gd name="T2" fmla="*/ 36 w 36"/>
                <a:gd name="T3" fmla="*/ 0 h 14"/>
                <a:gd name="T4" fmla="*/ 30 w 36"/>
                <a:gd name="T5" fmla="*/ 0 h 14"/>
                <a:gd name="T6" fmla="*/ 26 w 36"/>
                <a:gd name="T7" fmla="*/ 0 h 14"/>
                <a:gd name="T8" fmla="*/ 21 w 36"/>
                <a:gd name="T9" fmla="*/ 0 h 14"/>
                <a:gd name="T10" fmla="*/ 17 w 36"/>
                <a:gd name="T11" fmla="*/ 0 h 14"/>
                <a:gd name="T12" fmla="*/ 13 w 36"/>
                <a:gd name="T13" fmla="*/ 2 h 14"/>
                <a:gd name="T14" fmla="*/ 9 w 36"/>
                <a:gd name="T15" fmla="*/ 2 h 14"/>
                <a:gd name="T16" fmla="*/ 5 w 36"/>
                <a:gd name="T17" fmla="*/ 4 h 14"/>
                <a:gd name="T18" fmla="*/ 0 w 36"/>
                <a:gd name="T19" fmla="*/ 6 h 14"/>
                <a:gd name="T20" fmla="*/ 5 w 36"/>
                <a:gd name="T21" fmla="*/ 14 h 14"/>
                <a:gd name="T22" fmla="*/ 9 w 36"/>
                <a:gd name="T23" fmla="*/ 12 h 14"/>
                <a:gd name="T24" fmla="*/ 13 w 36"/>
                <a:gd name="T25" fmla="*/ 12 h 14"/>
                <a:gd name="T26" fmla="*/ 17 w 36"/>
                <a:gd name="T27" fmla="*/ 10 h 14"/>
                <a:gd name="T28" fmla="*/ 19 w 36"/>
                <a:gd name="T29" fmla="*/ 10 h 14"/>
                <a:gd name="T30" fmla="*/ 23 w 36"/>
                <a:gd name="T31" fmla="*/ 8 h 14"/>
                <a:gd name="T32" fmla="*/ 26 w 36"/>
                <a:gd name="T33" fmla="*/ 8 h 14"/>
                <a:gd name="T34" fmla="*/ 30 w 36"/>
                <a:gd name="T35" fmla="*/ 8 h 14"/>
                <a:gd name="T36" fmla="*/ 34 w 36"/>
                <a:gd name="T37" fmla="*/ 10 h 14"/>
                <a:gd name="T38" fmla="*/ 34 w 36"/>
                <a:gd name="T39" fmla="*/ 10 h 14"/>
                <a:gd name="T40" fmla="*/ 36 w 36"/>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14">
                  <a:moveTo>
                    <a:pt x="36" y="0"/>
                  </a:moveTo>
                  <a:lnTo>
                    <a:pt x="36" y="0"/>
                  </a:lnTo>
                  <a:lnTo>
                    <a:pt x="30" y="0"/>
                  </a:lnTo>
                  <a:lnTo>
                    <a:pt x="26" y="0"/>
                  </a:lnTo>
                  <a:lnTo>
                    <a:pt x="21" y="0"/>
                  </a:lnTo>
                  <a:lnTo>
                    <a:pt x="17" y="0"/>
                  </a:lnTo>
                  <a:lnTo>
                    <a:pt x="13" y="2"/>
                  </a:lnTo>
                  <a:lnTo>
                    <a:pt x="9" y="2"/>
                  </a:lnTo>
                  <a:lnTo>
                    <a:pt x="5" y="4"/>
                  </a:lnTo>
                  <a:lnTo>
                    <a:pt x="0" y="6"/>
                  </a:lnTo>
                  <a:lnTo>
                    <a:pt x="5" y="14"/>
                  </a:lnTo>
                  <a:lnTo>
                    <a:pt x="9" y="12"/>
                  </a:lnTo>
                  <a:lnTo>
                    <a:pt x="13" y="12"/>
                  </a:lnTo>
                  <a:lnTo>
                    <a:pt x="17" y="10"/>
                  </a:lnTo>
                  <a:lnTo>
                    <a:pt x="19" y="10"/>
                  </a:lnTo>
                  <a:lnTo>
                    <a:pt x="23" y="8"/>
                  </a:lnTo>
                  <a:lnTo>
                    <a:pt x="26" y="8"/>
                  </a:lnTo>
                  <a:lnTo>
                    <a:pt x="30" y="8"/>
                  </a:lnTo>
                  <a:lnTo>
                    <a:pt x="34" y="10"/>
                  </a:lnTo>
                  <a:lnTo>
                    <a:pt x="36"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899" name="Freeform 179"/>
            <p:cNvSpPr>
              <a:spLocks/>
            </p:cNvSpPr>
            <p:nvPr/>
          </p:nvSpPr>
          <p:spPr bwMode="auto">
            <a:xfrm>
              <a:off x="2016" y="2409"/>
              <a:ext cx="105" cy="55"/>
            </a:xfrm>
            <a:custGeom>
              <a:avLst/>
              <a:gdLst>
                <a:gd name="T0" fmla="*/ 105 w 105"/>
                <a:gd name="T1" fmla="*/ 49 h 55"/>
                <a:gd name="T2" fmla="*/ 100 w 105"/>
                <a:gd name="T3" fmla="*/ 47 h 55"/>
                <a:gd name="T4" fmla="*/ 96 w 105"/>
                <a:gd name="T5" fmla="*/ 45 h 55"/>
                <a:gd name="T6" fmla="*/ 90 w 105"/>
                <a:gd name="T7" fmla="*/ 40 h 55"/>
                <a:gd name="T8" fmla="*/ 84 w 105"/>
                <a:gd name="T9" fmla="*/ 38 h 55"/>
                <a:gd name="T10" fmla="*/ 79 w 105"/>
                <a:gd name="T11" fmla="*/ 34 h 55"/>
                <a:gd name="T12" fmla="*/ 73 w 105"/>
                <a:gd name="T13" fmla="*/ 32 h 55"/>
                <a:gd name="T14" fmla="*/ 67 w 105"/>
                <a:gd name="T15" fmla="*/ 28 h 55"/>
                <a:gd name="T16" fmla="*/ 61 w 105"/>
                <a:gd name="T17" fmla="*/ 24 h 55"/>
                <a:gd name="T18" fmla="*/ 54 w 105"/>
                <a:gd name="T19" fmla="*/ 22 h 55"/>
                <a:gd name="T20" fmla="*/ 48 w 105"/>
                <a:gd name="T21" fmla="*/ 18 h 55"/>
                <a:gd name="T22" fmla="*/ 42 w 105"/>
                <a:gd name="T23" fmla="*/ 16 h 55"/>
                <a:gd name="T24" fmla="*/ 35 w 105"/>
                <a:gd name="T25" fmla="*/ 12 h 55"/>
                <a:gd name="T26" fmla="*/ 29 w 105"/>
                <a:gd name="T27" fmla="*/ 10 h 55"/>
                <a:gd name="T28" fmla="*/ 23 w 105"/>
                <a:gd name="T29" fmla="*/ 8 h 55"/>
                <a:gd name="T30" fmla="*/ 15 w 105"/>
                <a:gd name="T31" fmla="*/ 4 h 55"/>
                <a:gd name="T32" fmla="*/ 8 w 105"/>
                <a:gd name="T33" fmla="*/ 2 h 55"/>
                <a:gd name="T34" fmla="*/ 2 w 105"/>
                <a:gd name="T35" fmla="*/ 0 h 55"/>
                <a:gd name="T36" fmla="*/ 0 w 105"/>
                <a:gd name="T37" fmla="*/ 10 h 55"/>
                <a:gd name="T38" fmla="*/ 6 w 105"/>
                <a:gd name="T39" fmla="*/ 12 h 55"/>
                <a:gd name="T40" fmla="*/ 12 w 105"/>
                <a:gd name="T41" fmla="*/ 14 h 55"/>
                <a:gd name="T42" fmla="*/ 19 w 105"/>
                <a:gd name="T43" fmla="*/ 16 h 55"/>
                <a:gd name="T44" fmla="*/ 25 w 105"/>
                <a:gd name="T45" fmla="*/ 18 h 55"/>
                <a:gd name="T46" fmla="*/ 31 w 105"/>
                <a:gd name="T47" fmla="*/ 20 h 55"/>
                <a:gd name="T48" fmla="*/ 38 w 105"/>
                <a:gd name="T49" fmla="*/ 24 h 55"/>
                <a:gd name="T50" fmla="*/ 44 w 105"/>
                <a:gd name="T51" fmla="*/ 26 h 55"/>
                <a:gd name="T52" fmla="*/ 50 w 105"/>
                <a:gd name="T53" fmla="*/ 30 h 55"/>
                <a:gd name="T54" fmla="*/ 56 w 105"/>
                <a:gd name="T55" fmla="*/ 32 h 55"/>
                <a:gd name="T56" fmla="*/ 63 w 105"/>
                <a:gd name="T57" fmla="*/ 36 h 55"/>
                <a:gd name="T58" fmla="*/ 69 w 105"/>
                <a:gd name="T59" fmla="*/ 38 h 55"/>
                <a:gd name="T60" fmla="*/ 73 w 105"/>
                <a:gd name="T61" fmla="*/ 42 h 55"/>
                <a:gd name="T62" fmla="*/ 79 w 105"/>
                <a:gd name="T63" fmla="*/ 47 h 55"/>
                <a:gd name="T64" fmla="*/ 86 w 105"/>
                <a:gd name="T65" fmla="*/ 49 h 55"/>
                <a:gd name="T66" fmla="*/ 92 w 105"/>
                <a:gd name="T67" fmla="*/ 51 h 55"/>
                <a:gd name="T68" fmla="*/ 98 w 105"/>
                <a:gd name="T69" fmla="*/ 55 h 55"/>
                <a:gd name="T70" fmla="*/ 94 w 105"/>
                <a:gd name="T71" fmla="*/ 51 h 55"/>
                <a:gd name="T72" fmla="*/ 105 w 105"/>
                <a:gd name="T73" fmla="*/ 49 h 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5" h="55">
                  <a:moveTo>
                    <a:pt x="105" y="49"/>
                  </a:moveTo>
                  <a:lnTo>
                    <a:pt x="100" y="47"/>
                  </a:lnTo>
                  <a:lnTo>
                    <a:pt x="96" y="45"/>
                  </a:lnTo>
                  <a:lnTo>
                    <a:pt x="90" y="40"/>
                  </a:lnTo>
                  <a:lnTo>
                    <a:pt x="84" y="38"/>
                  </a:lnTo>
                  <a:lnTo>
                    <a:pt x="79" y="34"/>
                  </a:lnTo>
                  <a:lnTo>
                    <a:pt x="73" y="32"/>
                  </a:lnTo>
                  <a:lnTo>
                    <a:pt x="67" y="28"/>
                  </a:lnTo>
                  <a:lnTo>
                    <a:pt x="61" y="24"/>
                  </a:lnTo>
                  <a:lnTo>
                    <a:pt x="54" y="22"/>
                  </a:lnTo>
                  <a:lnTo>
                    <a:pt x="48" y="18"/>
                  </a:lnTo>
                  <a:lnTo>
                    <a:pt x="42" y="16"/>
                  </a:lnTo>
                  <a:lnTo>
                    <a:pt x="35" y="12"/>
                  </a:lnTo>
                  <a:lnTo>
                    <a:pt x="29" y="10"/>
                  </a:lnTo>
                  <a:lnTo>
                    <a:pt x="23" y="8"/>
                  </a:lnTo>
                  <a:lnTo>
                    <a:pt x="15" y="4"/>
                  </a:lnTo>
                  <a:lnTo>
                    <a:pt x="8" y="2"/>
                  </a:lnTo>
                  <a:lnTo>
                    <a:pt x="2" y="0"/>
                  </a:lnTo>
                  <a:lnTo>
                    <a:pt x="0" y="10"/>
                  </a:lnTo>
                  <a:lnTo>
                    <a:pt x="6" y="12"/>
                  </a:lnTo>
                  <a:lnTo>
                    <a:pt x="12" y="14"/>
                  </a:lnTo>
                  <a:lnTo>
                    <a:pt x="19" y="16"/>
                  </a:lnTo>
                  <a:lnTo>
                    <a:pt x="25" y="18"/>
                  </a:lnTo>
                  <a:lnTo>
                    <a:pt x="31" y="20"/>
                  </a:lnTo>
                  <a:lnTo>
                    <a:pt x="38" y="24"/>
                  </a:lnTo>
                  <a:lnTo>
                    <a:pt x="44" y="26"/>
                  </a:lnTo>
                  <a:lnTo>
                    <a:pt x="50" y="30"/>
                  </a:lnTo>
                  <a:lnTo>
                    <a:pt x="56" y="32"/>
                  </a:lnTo>
                  <a:lnTo>
                    <a:pt x="63" y="36"/>
                  </a:lnTo>
                  <a:lnTo>
                    <a:pt x="69" y="38"/>
                  </a:lnTo>
                  <a:lnTo>
                    <a:pt x="73" y="42"/>
                  </a:lnTo>
                  <a:lnTo>
                    <a:pt x="79" y="47"/>
                  </a:lnTo>
                  <a:lnTo>
                    <a:pt x="86" y="49"/>
                  </a:lnTo>
                  <a:lnTo>
                    <a:pt x="92" y="51"/>
                  </a:lnTo>
                  <a:lnTo>
                    <a:pt x="98" y="55"/>
                  </a:lnTo>
                  <a:lnTo>
                    <a:pt x="94" y="51"/>
                  </a:lnTo>
                  <a:lnTo>
                    <a:pt x="105" y="4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0" name="Freeform 180"/>
            <p:cNvSpPr>
              <a:spLocks/>
            </p:cNvSpPr>
            <p:nvPr/>
          </p:nvSpPr>
          <p:spPr bwMode="auto">
            <a:xfrm>
              <a:off x="2110" y="2458"/>
              <a:ext cx="15" cy="91"/>
            </a:xfrm>
            <a:custGeom>
              <a:avLst/>
              <a:gdLst>
                <a:gd name="T0" fmla="*/ 8 w 15"/>
                <a:gd name="T1" fmla="*/ 91 h 91"/>
                <a:gd name="T2" fmla="*/ 13 w 15"/>
                <a:gd name="T3" fmla="*/ 87 h 91"/>
                <a:gd name="T4" fmla="*/ 13 w 15"/>
                <a:gd name="T5" fmla="*/ 81 h 91"/>
                <a:gd name="T6" fmla="*/ 15 w 15"/>
                <a:gd name="T7" fmla="*/ 77 h 91"/>
                <a:gd name="T8" fmla="*/ 15 w 15"/>
                <a:gd name="T9" fmla="*/ 71 h 91"/>
                <a:gd name="T10" fmla="*/ 15 w 15"/>
                <a:gd name="T11" fmla="*/ 65 h 91"/>
                <a:gd name="T12" fmla="*/ 15 w 15"/>
                <a:gd name="T13" fmla="*/ 61 h 91"/>
                <a:gd name="T14" fmla="*/ 15 w 15"/>
                <a:gd name="T15" fmla="*/ 55 h 91"/>
                <a:gd name="T16" fmla="*/ 15 w 15"/>
                <a:gd name="T17" fmla="*/ 48 h 91"/>
                <a:gd name="T18" fmla="*/ 15 w 15"/>
                <a:gd name="T19" fmla="*/ 44 h 91"/>
                <a:gd name="T20" fmla="*/ 15 w 15"/>
                <a:gd name="T21" fmla="*/ 38 h 91"/>
                <a:gd name="T22" fmla="*/ 15 w 15"/>
                <a:gd name="T23" fmla="*/ 32 h 91"/>
                <a:gd name="T24" fmla="*/ 15 w 15"/>
                <a:gd name="T25" fmla="*/ 28 h 91"/>
                <a:gd name="T26" fmla="*/ 13 w 15"/>
                <a:gd name="T27" fmla="*/ 22 h 91"/>
                <a:gd name="T28" fmla="*/ 13 w 15"/>
                <a:gd name="T29" fmla="*/ 16 h 91"/>
                <a:gd name="T30" fmla="*/ 13 w 15"/>
                <a:gd name="T31" fmla="*/ 12 h 91"/>
                <a:gd name="T32" fmla="*/ 11 w 15"/>
                <a:gd name="T33" fmla="*/ 6 h 91"/>
                <a:gd name="T34" fmla="*/ 11 w 15"/>
                <a:gd name="T35" fmla="*/ 0 h 91"/>
                <a:gd name="T36" fmla="*/ 0 w 15"/>
                <a:gd name="T37" fmla="*/ 2 h 91"/>
                <a:gd name="T38" fmla="*/ 2 w 15"/>
                <a:gd name="T39" fmla="*/ 8 h 91"/>
                <a:gd name="T40" fmla="*/ 2 w 15"/>
                <a:gd name="T41" fmla="*/ 14 h 91"/>
                <a:gd name="T42" fmla="*/ 4 w 15"/>
                <a:gd name="T43" fmla="*/ 18 h 91"/>
                <a:gd name="T44" fmla="*/ 4 w 15"/>
                <a:gd name="T45" fmla="*/ 24 h 91"/>
                <a:gd name="T46" fmla="*/ 4 w 15"/>
                <a:gd name="T47" fmla="*/ 28 h 91"/>
                <a:gd name="T48" fmla="*/ 6 w 15"/>
                <a:gd name="T49" fmla="*/ 34 h 91"/>
                <a:gd name="T50" fmla="*/ 6 w 15"/>
                <a:gd name="T51" fmla="*/ 38 h 91"/>
                <a:gd name="T52" fmla="*/ 6 w 15"/>
                <a:gd name="T53" fmla="*/ 44 h 91"/>
                <a:gd name="T54" fmla="*/ 6 w 15"/>
                <a:gd name="T55" fmla="*/ 48 h 91"/>
                <a:gd name="T56" fmla="*/ 6 w 15"/>
                <a:gd name="T57" fmla="*/ 55 h 91"/>
                <a:gd name="T58" fmla="*/ 6 w 15"/>
                <a:gd name="T59" fmla="*/ 59 h 91"/>
                <a:gd name="T60" fmla="*/ 6 w 15"/>
                <a:gd name="T61" fmla="*/ 65 h 91"/>
                <a:gd name="T62" fmla="*/ 6 w 15"/>
                <a:gd name="T63" fmla="*/ 71 h 91"/>
                <a:gd name="T64" fmla="*/ 4 w 15"/>
                <a:gd name="T65" fmla="*/ 75 h 91"/>
                <a:gd name="T66" fmla="*/ 4 w 15"/>
                <a:gd name="T67" fmla="*/ 81 h 91"/>
                <a:gd name="T68" fmla="*/ 4 w 15"/>
                <a:gd name="T69" fmla="*/ 85 h 91"/>
                <a:gd name="T70" fmla="*/ 8 w 15"/>
                <a:gd name="T71" fmla="*/ 81 h 91"/>
                <a:gd name="T72" fmla="*/ 8 w 15"/>
                <a:gd name="T73" fmla="*/ 91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91">
                  <a:moveTo>
                    <a:pt x="8" y="91"/>
                  </a:moveTo>
                  <a:lnTo>
                    <a:pt x="13" y="87"/>
                  </a:lnTo>
                  <a:lnTo>
                    <a:pt x="13" y="81"/>
                  </a:lnTo>
                  <a:lnTo>
                    <a:pt x="15" y="77"/>
                  </a:lnTo>
                  <a:lnTo>
                    <a:pt x="15" y="71"/>
                  </a:lnTo>
                  <a:lnTo>
                    <a:pt x="15" y="65"/>
                  </a:lnTo>
                  <a:lnTo>
                    <a:pt x="15" y="61"/>
                  </a:lnTo>
                  <a:lnTo>
                    <a:pt x="15" y="55"/>
                  </a:lnTo>
                  <a:lnTo>
                    <a:pt x="15" y="48"/>
                  </a:lnTo>
                  <a:lnTo>
                    <a:pt x="15" y="44"/>
                  </a:lnTo>
                  <a:lnTo>
                    <a:pt x="15" y="38"/>
                  </a:lnTo>
                  <a:lnTo>
                    <a:pt x="15" y="32"/>
                  </a:lnTo>
                  <a:lnTo>
                    <a:pt x="15" y="28"/>
                  </a:lnTo>
                  <a:lnTo>
                    <a:pt x="13" y="22"/>
                  </a:lnTo>
                  <a:lnTo>
                    <a:pt x="13" y="16"/>
                  </a:lnTo>
                  <a:lnTo>
                    <a:pt x="13" y="12"/>
                  </a:lnTo>
                  <a:lnTo>
                    <a:pt x="11" y="6"/>
                  </a:lnTo>
                  <a:lnTo>
                    <a:pt x="11" y="0"/>
                  </a:lnTo>
                  <a:lnTo>
                    <a:pt x="0" y="2"/>
                  </a:lnTo>
                  <a:lnTo>
                    <a:pt x="2" y="8"/>
                  </a:lnTo>
                  <a:lnTo>
                    <a:pt x="2" y="14"/>
                  </a:lnTo>
                  <a:lnTo>
                    <a:pt x="4" y="18"/>
                  </a:lnTo>
                  <a:lnTo>
                    <a:pt x="4" y="24"/>
                  </a:lnTo>
                  <a:lnTo>
                    <a:pt x="4" y="28"/>
                  </a:lnTo>
                  <a:lnTo>
                    <a:pt x="6" y="34"/>
                  </a:lnTo>
                  <a:lnTo>
                    <a:pt x="6" y="38"/>
                  </a:lnTo>
                  <a:lnTo>
                    <a:pt x="6" y="44"/>
                  </a:lnTo>
                  <a:lnTo>
                    <a:pt x="6" y="48"/>
                  </a:lnTo>
                  <a:lnTo>
                    <a:pt x="6" y="55"/>
                  </a:lnTo>
                  <a:lnTo>
                    <a:pt x="6" y="59"/>
                  </a:lnTo>
                  <a:lnTo>
                    <a:pt x="6" y="65"/>
                  </a:lnTo>
                  <a:lnTo>
                    <a:pt x="6" y="71"/>
                  </a:lnTo>
                  <a:lnTo>
                    <a:pt x="4" y="75"/>
                  </a:lnTo>
                  <a:lnTo>
                    <a:pt x="4" y="81"/>
                  </a:lnTo>
                  <a:lnTo>
                    <a:pt x="4" y="85"/>
                  </a:lnTo>
                  <a:lnTo>
                    <a:pt x="8" y="81"/>
                  </a:lnTo>
                  <a:lnTo>
                    <a:pt x="8" y="9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1" name="Freeform 181"/>
            <p:cNvSpPr>
              <a:spLocks/>
            </p:cNvSpPr>
            <p:nvPr/>
          </p:nvSpPr>
          <p:spPr bwMode="auto">
            <a:xfrm>
              <a:off x="2102" y="2539"/>
              <a:ext cx="16" cy="10"/>
            </a:xfrm>
            <a:custGeom>
              <a:avLst/>
              <a:gdLst>
                <a:gd name="T0" fmla="*/ 0 w 16"/>
                <a:gd name="T1" fmla="*/ 8 h 10"/>
                <a:gd name="T2" fmla="*/ 2 w 16"/>
                <a:gd name="T3" fmla="*/ 10 h 10"/>
                <a:gd name="T4" fmla="*/ 4 w 16"/>
                <a:gd name="T5" fmla="*/ 10 h 10"/>
                <a:gd name="T6" fmla="*/ 6 w 16"/>
                <a:gd name="T7" fmla="*/ 10 h 10"/>
                <a:gd name="T8" fmla="*/ 8 w 16"/>
                <a:gd name="T9" fmla="*/ 10 h 10"/>
                <a:gd name="T10" fmla="*/ 10 w 16"/>
                <a:gd name="T11" fmla="*/ 10 h 10"/>
                <a:gd name="T12" fmla="*/ 10 w 16"/>
                <a:gd name="T13" fmla="*/ 10 h 10"/>
                <a:gd name="T14" fmla="*/ 12 w 16"/>
                <a:gd name="T15" fmla="*/ 10 h 10"/>
                <a:gd name="T16" fmla="*/ 14 w 16"/>
                <a:gd name="T17" fmla="*/ 10 h 10"/>
                <a:gd name="T18" fmla="*/ 16 w 16"/>
                <a:gd name="T19" fmla="*/ 10 h 10"/>
                <a:gd name="T20" fmla="*/ 16 w 16"/>
                <a:gd name="T21" fmla="*/ 0 h 10"/>
                <a:gd name="T22" fmla="*/ 14 w 16"/>
                <a:gd name="T23" fmla="*/ 0 h 10"/>
                <a:gd name="T24" fmla="*/ 12 w 16"/>
                <a:gd name="T25" fmla="*/ 0 h 10"/>
                <a:gd name="T26" fmla="*/ 10 w 16"/>
                <a:gd name="T27" fmla="*/ 0 h 10"/>
                <a:gd name="T28" fmla="*/ 10 w 16"/>
                <a:gd name="T29" fmla="*/ 0 h 10"/>
                <a:gd name="T30" fmla="*/ 8 w 16"/>
                <a:gd name="T31" fmla="*/ 0 h 10"/>
                <a:gd name="T32" fmla="*/ 6 w 16"/>
                <a:gd name="T33" fmla="*/ 0 h 10"/>
                <a:gd name="T34" fmla="*/ 4 w 16"/>
                <a:gd name="T35" fmla="*/ 0 h 10"/>
                <a:gd name="T36" fmla="*/ 2 w 16"/>
                <a:gd name="T37" fmla="*/ 0 h 10"/>
                <a:gd name="T38" fmla="*/ 6 w 16"/>
                <a:gd name="T39" fmla="*/ 2 h 10"/>
                <a:gd name="T40" fmla="*/ 0 w 16"/>
                <a:gd name="T41" fmla="*/ 8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0">
                  <a:moveTo>
                    <a:pt x="0" y="8"/>
                  </a:moveTo>
                  <a:lnTo>
                    <a:pt x="2" y="10"/>
                  </a:lnTo>
                  <a:lnTo>
                    <a:pt x="4" y="10"/>
                  </a:lnTo>
                  <a:lnTo>
                    <a:pt x="6" y="10"/>
                  </a:lnTo>
                  <a:lnTo>
                    <a:pt x="8" y="10"/>
                  </a:lnTo>
                  <a:lnTo>
                    <a:pt x="10" y="10"/>
                  </a:lnTo>
                  <a:lnTo>
                    <a:pt x="12" y="10"/>
                  </a:lnTo>
                  <a:lnTo>
                    <a:pt x="14" y="10"/>
                  </a:lnTo>
                  <a:lnTo>
                    <a:pt x="16" y="10"/>
                  </a:lnTo>
                  <a:lnTo>
                    <a:pt x="16" y="0"/>
                  </a:lnTo>
                  <a:lnTo>
                    <a:pt x="14" y="0"/>
                  </a:lnTo>
                  <a:lnTo>
                    <a:pt x="12" y="0"/>
                  </a:lnTo>
                  <a:lnTo>
                    <a:pt x="10" y="0"/>
                  </a:lnTo>
                  <a:lnTo>
                    <a:pt x="8" y="0"/>
                  </a:lnTo>
                  <a:lnTo>
                    <a:pt x="6" y="0"/>
                  </a:lnTo>
                  <a:lnTo>
                    <a:pt x="4" y="0"/>
                  </a:lnTo>
                  <a:lnTo>
                    <a:pt x="2" y="0"/>
                  </a:lnTo>
                  <a:lnTo>
                    <a:pt x="6" y="2"/>
                  </a:lnTo>
                  <a:lnTo>
                    <a:pt x="0"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2" name="Freeform 182"/>
            <p:cNvSpPr>
              <a:spLocks/>
            </p:cNvSpPr>
            <p:nvPr/>
          </p:nvSpPr>
          <p:spPr bwMode="auto">
            <a:xfrm>
              <a:off x="2056" y="2478"/>
              <a:ext cx="52" cy="69"/>
            </a:xfrm>
            <a:custGeom>
              <a:avLst/>
              <a:gdLst>
                <a:gd name="T0" fmla="*/ 10 w 52"/>
                <a:gd name="T1" fmla="*/ 2 h 69"/>
                <a:gd name="T2" fmla="*/ 2 w 52"/>
                <a:gd name="T3" fmla="*/ 4 h 69"/>
                <a:gd name="T4" fmla="*/ 4 w 52"/>
                <a:gd name="T5" fmla="*/ 8 h 69"/>
                <a:gd name="T6" fmla="*/ 6 w 52"/>
                <a:gd name="T7" fmla="*/ 12 h 69"/>
                <a:gd name="T8" fmla="*/ 8 w 52"/>
                <a:gd name="T9" fmla="*/ 16 h 69"/>
                <a:gd name="T10" fmla="*/ 12 w 52"/>
                <a:gd name="T11" fmla="*/ 20 h 69"/>
                <a:gd name="T12" fmla="*/ 14 w 52"/>
                <a:gd name="T13" fmla="*/ 24 h 69"/>
                <a:gd name="T14" fmla="*/ 16 w 52"/>
                <a:gd name="T15" fmla="*/ 28 h 69"/>
                <a:gd name="T16" fmla="*/ 21 w 52"/>
                <a:gd name="T17" fmla="*/ 33 h 69"/>
                <a:gd name="T18" fmla="*/ 23 w 52"/>
                <a:gd name="T19" fmla="*/ 37 h 69"/>
                <a:gd name="T20" fmla="*/ 25 w 52"/>
                <a:gd name="T21" fmla="*/ 41 h 69"/>
                <a:gd name="T22" fmla="*/ 29 w 52"/>
                <a:gd name="T23" fmla="*/ 45 h 69"/>
                <a:gd name="T24" fmla="*/ 31 w 52"/>
                <a:gd name="T25" fmla="*/ 49 h 69"/>
                <a:gd name="T26" fmla="*/ 33 w 52"/>
                <a:gd name="T27" fmla="*/ 53 h 69"/>
                <a:gd name="T28" fmla="*/ 37 w 52"/>
                <a:gd name="T29" fmla="*/ 57 h 69"/>
                <a:gd name="T30" fmla="*/ 39 w 52"/>
                <a:gd name="T31" fmla="*/ 61 h 69"/>
                <a:gd name="T32" fmla="*/ 42 w 52"/>
                <a:gd name="T33" fmla="*/ 65 h 69"/>
                <a:gd name="T34" fmla="*/ 46 w 52"/>
                <a:gd name="T35" fmla="*/ 69 h 69"/>
                <a:gd name="T36" fmla="*/ 52 w 52"/>
                <a:gd name="T37" fmla="*/ 63 h 69"/>
                <a:gd name="T38" fmla="*/ 50 w 52"/>
                <a:gd name="T39" fmla="*/ 61 h 69"/>
                <a:gd name="T40" fmla="*/ 48 w 52"/>
                <a:gd name="T41" fmla="*/ 55 h 69"/>
                <a:gd name="T42" fmla="*/ 44 w 52"/>
                <a:gd name="T43" fmla="*/ 53 h 69"/>
                <a:gd name="T44" fmla="*/ 42 w 52"/>
                <a:gd name="T45" fmla="*/ 47 h 69"/>
                <a:gd name="T46" fmla="*/ 39 w 52"/>
                <a:gd name="T47" fmla="*/ 45 h 69"/>
                <a:gd name="T48" fmla="*/ 35 w 52"/>
                <a:gd name="T49" fmla="*/ 41 h 69"/>
                <a:gd name="T50" fmla="*/ 33 w 52"/>
                <a:gd name="T51" fmla="*/ 37 h 69"/>
                <a:gd name="T52" fmla="*/ 31 w 52"/>
                <a:gd name="T53" fmla="*/ 33 h 69"/>
                <a:gd name="T54" fmla="*/ 27 w 52"/>
                <a:gd name="T55" fmla="*/ 28 h 69"/>
                <a:gd name="T56" fmla="*/ 25 w 52"/>
                <a:gd name="T57" fmla="*/ 24 h 69"/>
                <a:gd name="T58" fmla="*/ 23 w 52"/>
                <a:gd name="T59" fmla="*/ 20 h 69"/>
                <a:gd name="T60" fmla="*/ 19 w 52"/>
                <a:gd name="T61" fmla="*/ 16 h 69"/>
                <a:gd name="T62" fmla="*/ 16 w 52"/>
                <a:gd name="T63" fmla="*/ 12 h 69"/>
                <a:gd name="T64" fmla="*/ 14 w 52"/>
                <a:gd name="T65" fmla="*/ 8 h 69"/>
                <a:gd name="T66" fmla="*/ 10 w 52"/>
                <a:gd name="T67" fmla="*/ 4 h 69"/>
                <a:gd name="T68" fmla="*/ 8 w 52"/>
                <a:gd name="T69" fmla="*/ 0 h 69"/>
                <a:gd name="T70" fmla="*/ 0 w 52"/>
                <a:gd name="T71" fmla="*/ 2 h 69"/>
                <a:gd name="T72" fmla="*/ 10 w 52"/>
                <a:gd name="T73" fmla="*/ 2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69">
                  <a:moveTo>
                    <a:pt x="10" y="2"/>
                  </a:moveTo>
                  <a:lnTo>
                    <a:pt x="2" y="4"/>
                  </a:lnTo>
                  <a:lnTo>
                    <a:pt x="4" y="8"/>
                  </a:lnTo>
                  <a:lnTo>
                    <a:pt x="6" y="12"/>
                  </a:lnTo>
                  <a:lnTo>
                    <a:pt x="8" y="16"/>
                  </a:lnTo>
                  <a:lnTo>
                    <a:pt x="12" y="20"/>
                  </a:lnTo>
                  <a:lnTo>
                    <a:pt x="14" y="24"/>
                  </a:lnTo>
                  <a:lnTo>
                    <a:pt x="16" y="28"/>
                  </a:lnTo>
                  <a:lnTo>
                    <a:pt x="21" y="33"/>
                  </a:lnTo>
                  <a:lnTo>
                    <a:pt x="23" y="37"/>
                  </a:lnTo>
                  <a:lnTo>
                    <a:pt x="25" y="41"/>
                  </a:lnTo>
                  <a:lnTo>
                    <a:pt x="29" y="45"/>
                  </a:lnTo>
                  <a:lnTo>
                    <a:pt x="31" y="49"/>
                  </a:lnTo>
                  <a:lnTo>
                    <a:pt x="33" y="53"/>
                  </a:lnTo>
                  <a:lnTo>
                    <a:pt x="37" y="57"/>
                  </a:lnTo>
                  <a:lnTo>
                    <a:pt x="39" y="61"/>
                  </a:lnTo>
                  <a:lnTo>
                    <a:pt x="42" y="65"/>
                  </a:lnTo>
                  <a:lnTo>
                    <a:pt x="46" y="69"/>
                  </a:lnTo>
                  <a:lnTo>
                    <a:pt x="52" y="63"/>
                  </a:lnTo>
                  <a:lnTo>
                    <a:pt x="50" y="61"/>
                  </a:lnTo>
                  <a:lnTo>
                    <a:pt x="48" y="55"/>
                  </a:lnTo>
                  <a:lnTo>
                    <a:pt x="44" y="53"/>
                  </a:lnTo>
                  <a:lnTo>
                    <a:pt x="42" y="47"/>
                  </a:lnTo>
                  <a:lnTo>
                    <a:pt x="39" y="45"/>
                  </a:lnTo>
                  <a:lnTo>
                    <a:pt x="35" y="41"/>
                  </a:lnTo>
                  <a:lnTo>
                    <a:pt x="33" y="37"/>
                  </a:lnTo>
                  <a:lnTo>
                    <a:pt x="31" y="33"/>
                  </a:lnTo>
                  <a:lnTo>
                    <a:pt x="27" y="28"/>
                  </a:lnTo>
                  <a:lnTo>
                    <a:pt x="25" y="24"/>
                  </a:lnTo>
                  <a:lnTo>
                    <a:pt x="23" y="20"/>
                  </a:lnTo>
                  <a:lnTo>
                    <a:pt x="19" y="16"/>
                  </a:lnTo>
                  <a:lnTo>
                    <a:pt x="16" y="12"/>
                  </a:lnTo>
                  <a:lnTo>
                    <a:pt x="14" y="8"/>
                  </a:lnTo>
                  <a:lnTo>
                    <a:pt x="10" y="4"/>
                  </a:lnTo>
                  <a:lnTo>
                    <a:pt x="8" y="0"/>
                  </a:lnTo>
                  <a:lnTo>
                    <a:pt x="0" y="2"/>
                  </a:lnTo>
                  <a:lnTo>
                    <a:pt x="10"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3" name="Freeform 183"/>
            <p:cNvSpPr>
              <a:spLocks/>
            </p:cNvSpPr>
            <p:nvPr/>
          </p:nvSpPr>
          <p:spPr bwMode="auto">
            <a:xfrm>
              <a:off x="1964" y="2447"/>
              <a:ext cx="8" cy="9"/>
            </a:xfrm>
            <a:custGeom>
              <a:avLst/>
              <a:gdLst>
                <a:gd name="T0" fmla="*/ 8 w 8"/>
                <a:gd name="T1" fmla="*/ 4 h 9"/>
                <a:gd name="T2" fmla="*/ 8 w 8"/>
                <a:gd name="T3" fmla="*/ 2 h 9"/>
                <a:gd name="T4" fmla="*/ 6 w 8"/>
                <a:gd name="T5" fmla="*/ 0 h 9"/>
                <a:gd name="T6" fmla="*/ 4 w 8"/>
                <a:gd name="T7" fmla="*/ 0 h 9"/>
                <a:gd name="T8" fmla="*/ 4 w 8"/>
                <a:gd name="T9" fmla="*/ 2 h 9"/>
                <a:gd name="T10" fmla="*/ 2 w 8"/>
                <a:gd name="T11" fmla="*/ 2 h 9"/>
                <a:gd name="T12" fmla="*/ 0 w 8"/>
                <a:gd name="T13" fmla="*/ 4 h 9"/>
                <a:gd name="T14" fmla="*/ 0 w 8"/>
                <a:gd name="T15" fmla="*/ 7 h 9"/>
                <a:gd name="T16" fmla="*/ 2 w 8"/>
                <a:gd name="T17" fmla="*/ 9 h 9"/>
                <a:gd name="T18" fmla="*/ 8 w 8"/>
                <a:gd name="T19" fmla="*/ 4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9">
                  <a:moveTo>
                    <a:pt x="8" y="4"/>
                  </a:moveTo>
                  <a:lnTo>
                    <a:pt x="8" y="2"/>
                  </a:lnTo>
                  <a:lnTo>
                    <a:pt x="6" y="0"/>
                  </a:lnTo>
                  <a:lnTo>
                    <a:pt x="4" y="0"/>
                  </a:lnTo>
                  <a:lnTo>
                    <a:pt x="4" y="2"/>
                  </a:lnTo>
                  <a:lnTo>
                    <a:pt x="2" y="2"/>
                  </a:lnTo>
                  <a:lnTo>
                    <a:pt x="0" y="4"/>
                  </a:lnTo>
                  <a:lnTo>
                    <a:pt x="0" y="7"/>
                  </a:lnTo>
                  <a:lnTo>
                    <a:pt x="2" y="9"/>
                  </a:lnTo>
                  <a:lnTo>
                    <a:pt x="8"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4" name="Freeform 184"/>
            <p:cNvSpPr>
              <a:spLocks/>
            </p:cNvSpPr>
            <p:nvPr/>
          </p:nvSpPr>
          <p:spPr bwMode="auto">
            <a:xfrm>
              <a:off x="1966" y="2451"/>
              <a:ext cx="48" cy="15"/>
            </a:xfrm>
            <a:custGeom>
              <a:avLst/>
              <a:gdLst>
                <a:gd name="T0" fmla="*/ 48 w 48"/>
                <a:gd name="T1" fmla="*/ 3 h 15"/>
                <a:gd name="T2" fmla="*/ 39 w 48"/>
                <a:gd name="T3" fmla="*/ 0 h 15"/>
                <a:gd name="T4" fmla="*/ 37 w 48"/>
                <a:gd name="T5" fmla="*/ 3 h 15"/>
                <a:gd name="T6" fmla="*/ 35 w 48"/>
                <a:gd name="T7" fmla="*/ 3 h 15"/>
                <a:gd name="T8" fmla="*/ 33 w 48"/>
                <a:gd name="T9" fmla="*/ 5 h 15"/>
                <a:gd name="T10" fmla="*/ 31 w 48"/>
                <a:gd name="T11" fmla="*/ 5 h 15"/>
                <a:gd name="T12" fmla="*/ 29 w 48"/>
                <a:gd name="T13" fmla="*/ 5 h 15"/>
                <a:gd name="T14" fmla="*/ 27 w 48"/>
                <a:gd name="T15" fmla="*/ 7 h 15"/>
                <a:gd name="T16" fmla="*/ 25 w 48"/>
                <a:gd name="T17" fmla="*/ 7 h 15"/>
                <a:gd name="T18" fmla="*/ 21 w 48"/>
                <a:gd name="T19" fmla="*/ 5 h 15"/>
                <a:gd name="T20" fmla="*/ 19 w 48"/>
                <a:gd name="T21" fmla="*/ 5 h 15"/>
                <a:gd name="T22" fmla="*/ 16 w 48"/>
                <a:gd name="T23" fmla="*/ 5 h 15"/>
                <a:gd name="T24" fmla="*/ 14 w 48"/>
                <a:gd name="T25" fmla="*/ 5 h 15"/>
                <a:gd name="T26" fmla="*/ 12 w 48"/>
                <a:gd name="T27" fmla="*/ 3 h 15"/>
                <a:gd name="T28" fmla="*/ 10 w 48"/>
                <a:gd name="T29" fmla="*/ 3 h 15"/>
                <a:gd name="T30" fmla="*/ 8 w 48"/>
                <a:gd name="T31" fmla="*/ 0 h 15"/>
                <a:gd name="T32" fmla="*/ 8 w 48"/>
                <a:gd name="T33" fmla="*/ 0 h 15"/>
                <a:gd name="T34" fmla="*/ 6 w 48"/>
                <a:gd name="T35" fmla="*/ 0 h 15"/>
                <a:gd name="T36" fmla="*/ 0 w 48"/>
                <a:gd name="T37" fmla="*/ 5 h 15"/>
                <a:gd name="T38" fmla="*/ 0 w 48"/>
                <a:gd name="T39" fmla="*/ 7 h 15"/>
                <a:gd name="T40" fmla="*/ 2 w 48"/>
                <a:gd name="T41" fmla="*/ 9 h 15"/>
                <a:gd name="T42" fmla="*/ 6 w 48"/>
                <a:gd name="T43" fmla="*/ 11 h 15"/>
                <a:gd name="T44" fmla="*/ 8 w 48"/>
                <a:gd name="T45" fmla="*/ 11 h 15"/>
                <a:gd name="T46" fmla="*/ 10 w 48"/>
                <a:gd name="T47" fmla="*/ 13 h 15"/>
                <a:gd name="T48" fmla="*/ 14 w 48"/>
                <a:gd name="T49" fmla="*/ 13 h 15"/>
                <a:gd name="T50" fmla="*/ 16 w 48"/>
                <a:gd name="T51" fmla="*/ 15 h 15"/>
                <a:gd name="T52" fmla="*/ 21 w 48"/>
                <a:gd name="T53" fmla="*/ 15 h 15"/>
                <a:gd name="T54" fmla="*/ 23 w 48"/>
                <a:gd name="T55" fmla="*/ 15 h 15"/>
                <a:gd name="T56" fmla="*/ 27 w 48"/>
                <a:gd name="T57" fmla="*/ 15 h 15"/>
                <a:gd name="T58" fmla="*/ 31 w 48"/>
                <a:gd name="T59" fmla="*/ 15 h 15"/>
                <a:gd name="T60" fmla="*/ 33 w 48"/>
                <a:gd name="T61" fmla="*/ 13 h 15"/>
                <a:gd name="T62" fmla="*/ 37 w 48"/>
                <a:gd name="T63" fmla="*/ 13 h 15"/>
                <a:gd name="T64" fmla="*/ 39 w 48"/>
                <a:gd name="T65" fmla="*/ 11 h 15"/>
                <a:gd name="T66" fmla="*/ 44 w 48"/>
                <a:gd name="T67" fmla="*/ 9 h 15"/>
                <a:gd name="T68" fmla="*/ 46 w 48"/>
                <a:gd name="T69" fmla="*/ 9 h 15"/>
                <a:gd name="T70" fmla="*/ 37 w 48"/>
                <a:gd name="T71" fmla="*/ 7 h 15"/>
                <a:gd name="T72" fmla="*/ 48 w 48"/>
                <a:gd name="T73" fmla="*/ 3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 h="15">
                  <a:moveTo>
                    <a:pt x="48" y="3"/>
                  </a:moveTo>
                  <a:lnTo>
                    <a:pt x="39" y="0"/>
                  </a:lnTo>
                  <a:lnTo>
                    <a:pt x="37" y="3"/>
                  </a:lnTo>
                  <a:lnTo>
                    <a:pt x="35" y="3"/>
                  </a:lnTo>
                  <a:lnTo>
                    <a:pt x="33" y="5"/>
                  </a:lnTo>
                  <a:lnTo>
                    <a:pt x="31" y="5"/>
                  </a:lnTo>
                  <a:lnTo>
                    <a:pt x="29" y="5"/>
                  </a:lnTo>
                  <a:lnTo>
                    <a:pt x="27" y="7"/>
                  </a:lnTo>
                  <a:lnTo>
                    <a:pt x="25" y="7"/>
                  </a:lnTo>
                  <a:lnTo>
                    <a:pt x="21" y="5"/>
                  </a:lnTo>
                  <a:lnTo>
                    <a:pt x="19" y="5"/>
                  </a:lnTo>
                  <a:lnTo>
                    <a:pt x="16" y="5"/>
                  </a:lnTo>
                  <a:lnTo>
                    <a:pt x="14" y="5"/>
                  </a:lnTo>
                  <a:lnTo>
                    <a:pt x="12" y="3"/>
                  </a:lnTo>
                  <a:lnTo>
                    <a:pt x="10" y="3"/>
                  </a:lnTo>
                  <a:lnTo>
                    <a:pt x="8" y="0"/>
                  </a:lnTo>
                  <a:lnTo>
                    <a:pt x="6" y="0"/>
                  </a:lnTo>
                  <a:lnTo>
                    <a:pt x="0" y="5"/>
                  </a:lnTo>
                  <a:lnTo>
                    <a:pt x="0" y="7"/>
                  </a:lnTo>
                  <a:lnTo>
                    <a:pt x="2" y="9"/>
                  </a:lnTo>
                  <a:lnTo>
                    <a:pt x="6" y="11"/>
                  </a:lnTo>
                  <a:lnTo>
                    <a:pt x="8" y="11"/>
                  </a:lnTo>
                  <a:lnTo>
                    <a:pt x="10" y="13"/>
                  </a:lnTo>
                  <a:lnTo>
                    <a:pt x="14" y="13"/>
                  </a:lnTo>
                  <a:lnTo>
                    <a:pt x="16" y="15"/>
                  </a:lnTo>
                  <a:lnTo>
                    <a:pt x="21" y="15"/>
                  </a:lnTo>
                  <a:lnTo>
                    <a:pt x="23" y="15"/>
                  </a:lnTo>
                  <a:lnTo>
                    <a:pt x="27" y="15"/>
                  </a:lnTo>
                  <a:lnTo>
                    <a:pt x="31" y="15"/>
                  </a:lnTo>
                  <a:lnTo>
                    <a:pt x="33" y="13"/>
                  </a:lnTo>
                  <a:lnTo>
                    <a:pt x="37" y="13"/>
                  </a:lnTo>
                  <a:lnTo>
                    <a:pt x="39" y="11"/>
                  </a:lnTo>
                  <a:lnTo>
                    <a:pt x="44" y="9"/>
                  </a:lnTo>
                  <a:lnTo>
                    <a:pt x="46" y="9"/>
                  </a:lnTo>
                  <a:lnTo>
                    <a:pt x="37" y="7"/>
                  </a:lnTo>
                  <a:lnTo>
                    <a:pt x="48" y="3"/>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5" name="Freeform 185"/>
            <p:cNvSpPr>
              <a:spLocks/>
            </p:cNvSpPr>
            <p:nvPr/>
          </p:nvSpPr>
          <p:spPr bwMode="auto">
            <a:xfrm>
              <a:off x="2003" y="2454"/>
              <a:ext cx="59" cy="32"/>
            </a:xfrm>
            <a:custGeom>
              <a:avLst/>
              <a:gdLst>
                <a:gd name="T0" fmla="*/ 57 w 59"/>
                <a:gd name="T1" fmla="*/ 22 h 32"/>
                <a:gd name="T2" fmla="*/ 53 w 59"/>
                <a:gd name="T3" fmla="*/ 22 h 32"/>
                <a:gd name="T4" fmla="*/ 48 w 59"/>
                <a:gd name="T5" fmla="*/ 22 h 32"/>
                <a:gd name="T6" fmla="*/ 44 w 59"/>
                <a:gd name="T7" fmla="*/ 22 h 32"/>
                <a:gd name="T8" fmla="*/ 42 w 59"/>
                <a:gd name="T9" fmla="*/ 22 h 32"/>
                <a:gd name="T10" fmla="*/ 38 w 59"/>
                <a:gd name="T11" fmla="*/ 22 h 32"/>
                <a:gd name="T12" fmla="*/ 34 w 59"/>
                <a:gd name="T13" fmla="*/ 22 h 32"/>
                <a:gd name="T14" fmla="*/ 32 w 59"/>
                <a:gd name="T15" fmla="*/ 20 h 32"/>
                <a:gd name="T16" fmla="*/ 30 w 59"/>
                <a:gd name="T17" fmla="*/ 20 h 32"/>
                <a:gd name="T18" fmla="*/ 25 w 59"/>
                <a:gd name="T19" fmla="*/ 18 h 32"/>
                <a:gd name="T20" fmla="*/ 23 w 59"/>
                <a:gd name="T21" fmla="*/ 16 h 32"/>
                <a:gd name="T22" fmla="*/ 21 w 59"/>
                <a:gd name="T23" fmla="*/ 14 h 32"/>
                <a:gd name="T24" fmla="*/ 17 w 59"/>
                <a:gd name="T25" fmla="*/ 12 h 32"/>
                <a:gd name="T26" fmla="*/ 15 w 59"/>
                <a:gd name="T27" fmla="*/ 10 h 32"/>
                <a:gd name="T28" fmla="*/ 13 w 59"/>
                <a:gd name="T29" fmla="*/ 8 h 32"/>
                <a:gd name="T30" fmla="*/ 11 w 59"/>
                <a:gd name="T31" fmla="*/ 4 h 32"/>
                <a:gd name="T32" fmla="*/ 11 w 59"/>
                <a:gd name="T33" fmla="*/ 0 h 32"/>
                <a:gd name="T34" fmla="*/ 0 w 59"/>
                <a:gd name="T35" fmla="*/ 4 h 32"/>
                <a:gd name="T36" fmla="*/ 5 w 59"/>
                <a:gd name="T37" fmla="*/ 8 h 32"/>
                <a:gd name="T38" fmla="*/ 7 w 59"/>
                <a:gd name="T39" fmla="*/ 12 h 32"/>
                <a:gd name="T40" fmla="*/ 9 w 59"/>
                <a:gd name="T41" fmla="*/ 16 h 32"/>
                <a:gd name="T42" fmla="*/ 11 w 59"/>
                <a:gd name="T43" fmla="*/ 18 h 32"/>
                <a:gd name="T44" fmla="*/ 15 w 59"/>
                <a:gd name="T45" fmla="*/ 22 h 32"/>
                <a:gd name="T46" fmla="*/ 17 w 59"/>
                <a:gd name="T47" fmla="*/ 24 h 32"/>
                <a:gd name="T48" fmla="*/ 21 w 59"/>
                <a:gd name="T49" fmla="*/ 26 h 32"/>
                <a:gd name="T50" fmla="*/ 25 w 59"/>
                <a:gd name="T51" fmla="*/ 28 h 32"/>
                <a:gd name="T52" fmla="*/ 30 w 59"/>
                <a:gd name="T53" fmla="*/ 30 h 32"/>
                <a:gd name="T54" fmla="*/ 32 w 59"/>
                <a:gd name="T55" fmla="*/ 30 h 32"/>
                <a:gd name="T56" fmla="*/ 36 w 59"/>
                <a:gd name="T57" fmla="*/ 30 h 32"/>
                <a:gd name="T58" fmla="*/ 40 w 59"/>
                <a:gd name="T59" fmla="*/ 32 h 32"/>
                <a:gd name="T60" fmla="*/ 44 w 59"/>
                <a:gd name="T61" fmla="*/ 32 h 32"/>
                <a:gd name="T62" fmla="*/ 51 w 59"/>
                <a:gd name="T63" fmla="*/ 32 h 32"/>
                <a:gd name="T64" fmla="*/ 55 w 59"/>
                <a:gd name="T65" fmla="*/ 30 h 32"/>
                <a:gd name="T66" fmla="*/ 59 w 59"/>
                <a:gd name="T67" fmla="*/ 30 h 32"/>
                <a:gd name="T68" fmla="*/ 57 w 59"/>
                <a:gd name="T69" fmla="*/ 22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9" h="32">
                  <a:moveTo>
                    <a:pt x="57" y="22"/>
                  </a:moveTo>
                  <a:lnTo>
                    <a:pt x="53" y="22"/>
                  </a:lnTo>
                  <a:lnTo>
                    <a:pt x="48" y="22"/>
                  </a:lnTo>
                  <a:lnTo>
                    <a:pt x="44" y="22"/>
                  </a:lnTo>
                  <a:lnTo>
                    <a:pt x="42" y="22"/>
                  </a:lnTo>
                  <a:lnTo>
                    <a:pt x="38" y="22"/>
                  </a:lnTo>
                  <a:lnTo>
                    <a:pt x="34" y="22"/>
                  </a:lnTo>
                  <a:lnTo>
                    <a:pt x="32" y="20"/>
                  </a:lnTo>
                  <a:lnTo>
                    <a:pt x="30" y="20"/>
                  </a:lnTo>
                  <a:lnTo>
                    <a:pt x="25" y="18"/>
                  </a:lnTo>
                  <a:lnTo>
                    <a:pt x="23" y="16"/>
                  </a:lnTo>
                  <a:lnTo>
                    <a:pt x="21" y="14"/>
                  </a:lnTo>
                  <a:lnTo>
                    <a:pt x="17" y="12"/>
                  </a:lnTo>
                  <a:lnTo>
                    <a:pt x="15" y="10"/>
                  </a:lnTo>
                  <a:lnTo>
                    <a:pt x="13" y="8"/>
                  </a:lnTo>
                  <a:lnTo>
                    <a:pt x="11" y="4"/>
                  </a:lnTo>
                  <a:lnTo>
                    <a:pt x="11" y="0"/>
                  </a:lnTo>
                  <a:lnTo>
                    <a:pt x="0" y="4"/>
                  </a:lnTo>
                  <a:lnTo>
                    <a:pt x="5" y="8"/>
                  </a:lnTo>
                  <a:lnTo>
                    <a:pt x="7" y="12"/>
                  </a:lnTo>
                  <a:lnTo>
                    <a:pt x="9" y="16"/>
                  </a:lnTo>
                  <a:lnTo>
                    <a:pt x="11" y="18"/>
                  </a:lnTo>
                  <a:lnTo>
                    <a:pt x="15" y="22"/>
                  </a:lnTo>
                  <a:lnTo>
                    <a:pt x="17" y="24"/>
                  </a:lnTo>
                  <a:lnTo>
                    <a:pt x="21" y="26"/>
                  </a:lnTo>
                  <a:lnTo>
                    <a:pt x="25" y="28"/>
                  </a:lnTo>
                  <a:lnTo>
                    <a:pt x="30" y="30"/>
                  </a:lnTo>
                  <a:lnTo>
                    <a:pt x="32" y="30"/>
                  </a:lnTo>
                  <a:lnTo>
                    <a:pt x="36" y="30"/>
                  </a:lnTo>
                  <a:lnTo>
                    <a:pt x="40" y="32"/>
                  </a:lnTo>
                  <a:lnTo>
                    <a:pt x="44" y="32"/>
                  </a:lnTo>
                  <a:lnTo>
                    <a:pt x="51" y="32"/>
                  </a:lnTo>
                  <a:lnTo>
                    <a:pt x="55" y="30"/>
                  </a:lnTo>
                  <a:lnTo>
                    <a:pt x="59" y="30"/>
                  </a:lnTo>
                  <a:lnTo>
                    <a:pt x="57" y="2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6" name="Freeform 186"/>
            <p:cNvSpPr>
              <a:spLocks/>
            </p:cNvSpPr>
            <p:nvPr/>
          </p:nvSpPr>
          <p:spPr bwMode="auto">
            <a:xfrm>
              <a:off x="2008" y="2451"/>
              <a:ext cx="6" cy="9"/>
            </a:xfrm>
            <a:custGeom>
              <a:avLst/>
              <a:gdLst>
                <a:gd name="T0" fmla="*/ 2 w 6"/>
                <a:gd name="T1" fmla="*/ 9 h 9"/>
                <a:gd name="T2" fmla="*/ 4 w 6"/>
                <a:gd name="T3" fmla="*/ 9 h 9"/>
                <a:gd name="T4" fmla="*/ 4 w 6"/>
                <a:gd name="T5" fmla="*/ 7 h 9"/>
                <a:gd name="T6" fmla="*/ 6 w 6"/>
                <a:gd name="T7" fmla="*/ 5 h 9"/>
                <a:gd name="T8" fmla="*/ 6 w 6"/>
                <a:gd name="T9" fmla="*/ 5 h 9"/>
                <a:gd name="T10" fmla="*/ 4 w 6"/>
                <a:gd name="T11" fmla="*/ 3 h 9"/>
                <a:gd name="T12" fmla="*/ 4 w 6"/>
                <a:gd name="T13" fmla="*/ 0 h 9"/>
                <a:gd name="T14" fmla="*/ 2 w 6"/>
                <a:gd name="T15" fmla="*/ 0 h 9"/>
                <a:gd name="T16" fmla="*/ 0 w 6"/>
                <a:gd name="T17" fmla="*/ 0 h 9"/>
                <a:gd name="T18" fmla="*/ 2 w 6"/>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9">
                  <a:moveTo>
                    <a:pt x="2" y="9"/>
                  </a:moveTo>
                  <a:lnTo>
                    <a:pt x="4" y="9"/>
                  </a:lnTo>
                  <a:lnTo>
                    <a:pt x="4" y="7"/>
                  </a:lnTo>
                  <a:lnTo>
                    <a:pt x="6" y="5"/>
                  </a:lnTo>
                  <a:lnTo>
                    <a:pt x="4" y="3"/>
                  </a:lnTo>
                  <a:lnTo>
                    <a:pt x="4" y="0"/>
                  </a:lnTo>
                  <a:lnTo>
                    <a:pt x="2" y="0"/>
                  </a:lnTo>
                  <a:lnTo>
                    <a:pt x="0" y="0"/>
                  </a:lnTo>
                  <a:lnTo>
                    <a:pt x="2" y="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7" name="Freeform 187"/>
            <p:cNvSpPr>
              <a:spLocks/>
            </p:cNvSpPr>
            <p:nvPr/>
          </p:nvSpPr>
          <p:spPr bwMode="auto">
            <a:xfrm>
              <a:off x="2102" y="2437"/>
              <a:ext cx="391" cy="560"/>
            </a:xfrm>
            <a:custGeom>
              <a:avLst/>
              <a:gdLst>
                <a:gd name="T0" fmla="*/ 4 w 391"/>
                <a:gd name="T1" fmla="*/ 17 h 560"/>
                <a:gd name="T2" fmla="*/ 10 w 391"/>
                <a:gd name="T3" fmla="*/ 49 h 560"/>
                <a:gd name="T4" fmla="*/ 10 w 391"/>
                <a:gd name="T5" fmla="*/ 80 h 560"/>
                <a:gd name="T6" fmla="*/ 8 w 391"/>
                <a:gd name="T7" fmla="*/ 108 h 560"/>
                <a:gd name="T8" fmla="*/ 14 w 391"/>
                <a:gd name="T9" fmla="*/ 122 h 560"/>
                <a:gd name="T10" fmla="*/ 33 w 391"/>
                <a:gd name="T11" fmla="*/ 126 h 560"/>
                <a:gd name="T12" fmla="*/ 52 w 391"/>
                <a:gd name="T13" fmla="*/ 133 h 560"/>
                <a:gd name="T14" fmla="*/ 71 w 391"/>
                <a:gd name="T15" fmla="*/ 137 h 560"/>
                <a:gd name="T16" fmla="*/ 90 w 391"/>
                <a:gd name="T17" fmla="*/ 143 h 560"/>
                <a:gd name="T18" fmla="*/ 109 w 391"/>
                <a:gd name="T19" fmla="*/ 147 h 560"/>
                <a:gd name="T20" fmla="*/ 127 w 391"/>
                <a:gd name="T21" fmla="*/ 153 h 560"/>
                <a:gd name="T22" fmla="*/ 146 w 391"/>
                <a:gd name="T23" fmla="*/ 159 h 560"/>
                <a:gd name="T24" fmla="*/ 165 w 391"/>
                <a:gd name="T25" fmla="*/ 165 h 560"/>
                <a:gd name="T26" fmla="*/ 184 w 391"/>
                <a:gd name="T27" fmla="*/ 171 h 560"/>
                <a:gd name="T28" fmla="*/ 203 w 391"/>
                <a:gd name="T29" fmla="*/ 177 h 560"/>
                <a:gd name="T30" fmla="*/ 221 w 391"/>
                <a:gd name="T31" fmla="*/ 186 h 560"/>
                <a:gd name="T32" fmla="*/ 240 w 391"/>
                <a:gd name="T33" fmla="*/ 194 h 560"/>
                <a:gd name="T34" fmla="*/ 257 w 391"/>
                <a:gd name="T35" fmla="*/ 202 h 560"/>
                <a:gd name="T36" fmla="*/ 276 w 391"/>
                <a:gd name="T37" fmla="*/ 210 h 560"/>
                <a:gd name="T38" fmla="*/ 295 w 391"/>
                <a:gd name="T39" fmla="*/ 218 h 560"/>
                <a:gd name="T40" fmla="*/ 303 w 391"/>
                <a:gd name="T41" fmla="*/ 263 h 560"/>
                <a:gd name="T42" fmla="*/ 301 w 391"/>
                <a:gd name="T43" fmla="*/ 342 h 560"/>
                <a:gd name="T44" fmla="*/ 299 w 391"/>
                <a:gd name="T45" fmla="*/ 424 h 560"/>
                <a:gd name="T46" fmla="*/ 295 w 391"/>
                <a:gd name="T47" fmla="*/ 505 h 560"/>
                <a:gd name="T48" fmla="*/ 301 w 391"/>
                <a:gd name="T49" fmla="*/ 548 h 560"/>
                <a:gd name="T50" fmla="*/ 314 w 391"/>
                <a:gd name="T51" fmla="*/ 552 h 560"/>
                <a:gd name="T52" fmla="*/ 326 w 391"/>
                <a:gd name="T53" fmla="*/ 556 h 560"/>
                <a:gd name="T54" fmla="*/ 339 w 391"/>
                <a:gd name="T55" fmla="*/ 558 h 560"/>
                <a:gd name="T56" fmla="*/ 351 w 391"/>
                <a:gd name="T57" fmla="*/ 560 h 560"/>
                <a:gd name="T58" fmla="*/ 364 w 391"/>
                <a:gd name="T59" fmla="*/ 560 h 560"/>
                <a:gd name="T60" fmla="*/ 374 w 391"/>
                <a:gd name="T61" fmla="*/ 560 h 560"/>
                <a:gd name="T62" fmla="*/ 385 w 391"/>
                <a:gd name="T63" fmla="*/ 560 h 560"/>
                <a:gd name="T64" fmla="*/ 387 w 391"/>
                <a:gd name="T65" fmla="*/ 495 h 560"/>
                <a:gd name="T66" fmla="*/ 378 w 391"/>
                <a:gd name="T67" fmla="*/ 367 h 560"/>
                <a:gd name="T68" fmla="*/ 374 w 391"/>
                <a:gd name="T69" fmla="*/ 239 h 560"/>
                <a:gd name="T70" fmla="*/ 372 w 391"/>
                <a:gd name="T71" fmla="*/ 112 h 560"/>
                <a:gd name="T72" fmla="*/ 357 w 391"/>
                <a:gd name="T73" fmla="*/ 49 h 560"/>
                <a:gd name="T74" fmla="*/ 334 w 391"/>
                <a:gd name="T75" fmla="*/ 43 h 560"/>
                <a:gd name="T76" fmla="*/ 311 w 391"/>
                <a:gd name="T77" fmla="*/ 39 h 560"/>
                <a:gd name="T78" fmla="*/ 286 w 391"/>
                <a:gd name="T79" fmla="*/ 35 h 560"/>
                <a:gd name="T80" fmla="*/ 263 w 391"/>
                <a:gd name="T81" fmla="*/ 31 h 560"/>
                <a:gd name="T82" fmla="*/ 240 w 391"/>
                <a:gd name="T83" fmla="*/ 27 h 560"/>
                <a:gd name="T84" fmla="*/ 217 w 391"/>
                <a:gd name="T85" fmla="*/ 23 h 560"/>
                <a:gd name="T86" fmla="*/ 194 w 391"/>
                <a:gd name="T87" fmla="*/ 21 h 560"/>
                <a:gd name="T88" fmla="*/ 171 w 391"/>
                <a:gd name="T89" fmla="*/ 17 h 560"/>
                <a:gd name="T90" fmla="*/ 148 w 391"/>
                <a:gd name="T91" fmla="*/ 12 h 560"/>
                <a:gd name="T92" fmla="*/ 125 w 391"/>
                <a:gd name="T93" fmla="*/ 10 h 560"/>
                <a:gd name="T94" fmla="*/ 102 w 391"/>
                <a:gd name="T95" fmla="*/ 8 h 560"/>
                <a:gd name="T96" fmla="*/ 79 w 391"/>
                <a:gd name="T97" fmla="*/ 6 h 560"/>
                <a:gd name="T98" fmla="*/ 56 w 391"/>
                <a:gd name="T99" fmla="*/ 4 h 560"/>
                <a:gd name="T100" fmla="*/ 33 w 391"/>
                <a:gd name="T101" fmla="*/ 2 h 560"/>
                <a:gd name="T102" fmla="*/ 10 w 391"/>
                <a:gd name="T103" fmla="*/ 0 h 5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1" h="560">
                  <a:moveTo>
                    <a:pt x="0" y="0"/>
                  </a:moveTo>
                  <a:lnTo>
                    <a:pt x="4" y="17"/>
                  </a:lnTo>
                  <a:lnTo>
                    <a:pt x="8" y="33"/>
                  </a:lnTo>
                  <a:lnTo>
                    <a:pt x="10" y="49"/>
                  </a:lnTo>
                  <a:lnTo>
                    <a:pt x="10" y="65"/>
                  </a:lnTo>
                  <a:lnTo>
                    <a:pt x="10" y="80"/>
                  </a:lnTo>
                  <a:lnTo>
                    <a:pt x="10" y="94"/>
                  </a:lnTo>
                  <a:lnTo>
                    <a:pt x="8" y="108"/>
                  </a:lnTo>
                  <a:lnTo>
                    <a:pt x="4" y="120"/>
                  </a:lnTo>
                  <a:lnTo>
                    <a:pt x="14" y="122"/>
                  </a:lnTo>
                  <a:lnTo>
                    <a:pt x="25" y="124"/>
                  </a:lnTo>
                  <a:lnTo>
                    <a:pt x="33" y="126"/>
                  </a:lnTo>
                  <a:lnTo>
                    <a:pt x="44" y="131"/>
                  </a:lnTo>
                  <a:lnTo>
                    <a:pt x="52" y="133"/>
                  </a:lnTo>
                  <a:lnTo>
                    <a:pt x="62" y="135"/>
                  </a:lnTo>
                  <a:lnTo>
                    <a:pt x="71" y="137"/>
                  </a:lnTo>
                  <a:lnTo>
                    <a:pt x="81" y="139"/>
                  </a:lnTo>
                  <a:lnTo>
                    <a:pt x="90" y="143"/>
                  </a:lnTo>
                  <a:lnTo>
                    <a:pt x="98" y="145"/>
                  </a:lnTo>
                  <a:lnTo>
                    <a:pt x="109" y="147"/>
                  </a:lnTo>
                  <a:lnTo>
                    <a:pt x="117" y="151"/>
                  </a:lnTo>
                  <a:lnTo>
                    <a:pt x="127" y="153"/>
                  </a:lnTo>
                  <a:lnTo>
                    <a:pt x="136" y="157"/>
                  </a:lnTo>
                  <a:lnTo>
                    <a:pt x="146" y="159"/>
                  </a:lnTo>
                  <a:lnTo>
                    <a:pt x="155" y="161"/>
                  </a:lnTo>
                  <a:lnTo>
                    <a:pt x="165" y="165"/>
                  </a:lnTo>
                  <a:lnTo>
                    <a:pt x="173" y="169"/>
                  </a:lnTo>
                  <a:lnTo>
                    <a:pt x="184" y="171"/>
                  </a:lnTo>
                  <a:lnTo>
                    <a:pt x="192" y="175"/>
                  </a:lnTo>
                  <a:lnTo>
                    <a:pt x="203" y="177"/>
                  </a:lnTo>
                  <a:lnTo>
                    <a:pt x="211" y="181"/>
                  </a:lnTo>
                  <a:lnTo>
                    <a:pt x="221" y="186"/>
                  </a:lnTo>
                  <a:lnTo>
                    <a:pt x="230" y="190"/>
                  </a:lnTo>
                  <a:lnTo>
                    <a:pt x="240" y="194"/>
                  </a:lnTo>
                  <a:lnTo>
                    <a:pt x="249" y="198"/>
                  </a:lnTo>
                  <a:lnTo>
                    <a:pt x="257" y="202"/>
                  </a:lnTo>
                  <a:lnTo>
                    <a:pt x="268" y="206"/>
                  </a:lnTo>
                  <a:lnTo>
                    <a:pt x="276" y="210"/>
                  </a:lnTo>
                  <a:lnTo>
                    <a:pt x="286" y="214"/>
                  </a:lnTo>
                  <a:lnTo>
                    <a:pt x="295" y="218"/>
                  </a:lnTo>
                  <a:lnTo>
                    <a:pt x="303" y="222"/>
                  </a:lnTo>
                  <a:lnTo>
                    <a:pt x="303" y="263"/>
                  </a:lnTo>
                  <a:lnTo>
                    <a:pt x="303" y="304"/>
                  </a:lnTo>
                  <a:lnTo>
                    <a:pt x="301" y="342"/>
                  </a:lnTo>
                  <a:lnTo>
                    <a:pt x="299" y="383"/>
                  </a:lnTo>
                  <a:lnTo>
                    <a:pt x="299" y="424"/>
                  </a:lnTo>
                  <a:lnTo>
                    <a:pt x="297" y="465"/>
                  </a:lnTo>
                  <a:lnTo>
                    <a:pt x="295" y="505"/>
                  </a:lnTo>
                  <a:lnTo>
                    <a:pt x="295" y="544"/>
                  </a:lnTo>
                  <a:lnTo>
                    <a:pt x="301" y="548"/>
                  </a:lnTo>
                  <a:lnTo>
                    <a:pt x="307" y="550"/>
                  </a:lnTo>
                  <a:lnTo>
                    <a:pt x="314" y="552"/>
                  </a:lnTo>
                  <a:lnTo>
                    <a:pt x="320" y="554"/>
                  </a:lnTo>
                  <a:lnTo>
                    <a:pt x="326" y="556"/>
                  </a:lnTo>
                  <a:lnTo>
                    <a:pt x="332" y="556"/>
                  </a:lnTo>
                  <a:lnTo>
                    <a:pt x="339" y="558"/>
                  </a:lnTo>
                  <a:lnTo>
                    <a:pt x="345" y="558"/>
                  </a:lnTo>
                  <a:lnTo>
                    <a:pt x="351" y="560"/>
                  </a:lnTo>
                  <a:lnTo>
                    <a:pt x="357" y="560"/>
                  </a:lnTo>
                  <a:lnTo>
                    <a:pt x="364" y="560"/>
                  </a:lnTo>
                  <a:lnTo>
                    <a:pt x="368" y="560"/>
                  </a:lnTo>
                  <a:lnTo>
                    <a:pt x="374" y="560"/>
                  </a:lnTo>
                  <a:lnTo>
                    <a:pt x="381" y="560"/>
                  </a:lnTo>
                  <a:lnTo>
                    <a:pt x="385" y="560"/>
                  </a:lnTo>
                  <a:lnTo>
                    <a:pt x="391" y="558"/>
                  </a:lnTo>
                  <a:lnTo>
                    <a:pt x="387" y="495"/>
                  </a:lnTo>
                  <a:lnTo>
                    <a:pt x="383" y="430"/>
                  </a:lnTo>
                  <a:lnTo>
                    <a:pt x="378" y="367"/>
                  </a:lnTo>
                  <a:lnTo>
                    <a:pt x="376" y="304"/>
                  </a:lnTo>
                  <a:lnTo>
                    <a:pt x="374" y="239"/>
                  </a:lnTo>
                  <a:lnTo>
                    <a:pt x="372" y="175"/>
                  </a:lnTo>
                  <a:lnTo>
                    <a:pt x="372" y="112"/>
                  </a:lnTo>
                  <a:lnTo>
                    <a:pt x="370" y="51"/>
                  </a:lnTo>
                  <a:lnTo>
                    <a:pt x="357" y="49"/>
                  </a:lnTo>
                  <a:lnTo>
                    <a:pt x="347" y="45"/>
                  </a:lnTo>
                  <a:lnTo>
                    <a:pt x="334" y="43"/>
                  </a:lnTo>
                  <a:lnTo>
                    <a:pt x="322" y="41"/>
                  </a:lnTo>
                  <a:lnTo>
                    <a:pt x="311" y="39"/>
                  </a:lnTo>
                  <a:lnTo>
                    <a:pt x="299" y="37"/>
                  </a:lnTo>
                  <a:lnTo>
                    <a:pt x="286" y="35"/>
                  </a:lnTo>
                  <a:lnTo>
                    <a:pt x="276" y="33"/>
                  </a:lnTo>
                  <a:lnTo>
                    <a:pt x="263" y="31"/>
                  </a:lnTo>
                  <a:lnTo>
                    <a:pt x="253" y="29"/>
                  </a:lnTo>
                  <a:lnTo>
                    <a:pt x="240" y="27"/>
                  </a:lnTo>
                  <a:lnTo>
                    <a:pt x="230" y="25"/>
                  </a:lnTo>
                  <a:lnTo>
                    <a:pt x="217" y="23"/>
                  </a:lnTo>
                  <a:lnTo>
                    <a:pt x="205" y="21"/>
                  </a:lnTo>
                  <a:lnTo>
                    <a:pt x="194" y="21"/>
                  </a:lnTo>
                  <a:lnTo>
                    <a:pt x="182" y="19"/>
                  </a:lnTo>
                  <a:lnTo>
                    <a:pt x="171" y="17"/>
                  </a:lnTo>
                  <a:lnTo>
                    <a:pt x="159" y="14"/>
                  </a:lnTo>
                  <a:lnTo>
                    <a:pt x="148" y="12"/>
                  </a:lnTo>
                  <a:lnTo>
                    <a:pt x="136" y="12"/>
                  </a:lnTo>
                  <a:lnTo>
                    <a:pt x="125" y="10"/>
                  </a:lnTo>
                  <a:lnTo>
                    <a:pt x="113" y="8"/>
                  </a:lnTo>
                  <a:lnTo>
                    <a:pt x="102" y="8"/>
                  </a:lnTo>
                  <a:lnTo>
                    <a:pt x="90" y="6"/>
                  </a:lnTo>
                  <a:lnTo>
                    <a:pt x="79" y="6"/>
                  </a:lnTo>
                  <a:lnTo>
                    <a:pt x="67" y="4"/>
                  </a:lnTo>
                  <a:lnTo>
                    <a:pt x="56" y="4"/>
                  </a:lnTo>
                  <a:lnTo>
                    <a:pt x="44" y="2"/>
                  </a:lnTo>
                  <a:lnTo>
                    <a:pt x="33" y="2"/>
                  </a:lnTo>
                  <a:lnTo>
                    <a:pt x="23" y="2"/>
                  </a:lnTo>
                  <a:lnTo>
                    <a:pt x="10" y="0"/>
                  </a:lnTo>
                  <a:lnTo>
                    <a:pt x="0" y="0"/>
                  </a:ln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8" name="Freeform 188"/>
            <p:cNvSpPr>
              <a:spLocks/>
            </p:cNvSpPr>
            <p:nvPr/>
          </p:nvSpPr>
          <p:spPr bwMode="auto">
            <a:xfrm>
              <a:off x="2098" y="2435"/>
              <a:ext cx="20" cy="126"/>
            </a:xfrm>
            <a:custGeom>
              <a:avLst/>
              <a:gdLst>
                <a:gd name="T0" fmla="*/ 10 w 20"/>
                <a:gd name="T1" fmla="*/ 118 h 126"/>
                <a:gd name="T2" fmla="*/ 14 w 20"/>
                <a:gd name="T3" fmla="*/ 124 h 126"/>
                <a:gd name="T4" fmla="*/ 14 w 20"/>
                <a:gd name="T5" fmla="*/ 118 h 126"/>
                <a:gd name="T6" fmla="*/ 16 w 20"/>
                <a:gd name="T7" fmla="*/ 110 h 126"/>
                <a:gd name="T8" fmla="*/ 18 w 20"/>
                <a:gd name="T9" fmla="*/ 104 h 126"/>
                <a:gd name="T10" fmla="*/ 18 w 20"/>
                <a:gd name="T11" fmla="*/ 96 h 126"/>
                <a:gd name="T12" fmla="*/ 18 w 20"/>
                <a:gd name="T13" fmla="*/ 90 h 126"/>
                <a:gd name="T14" fmla="*/ 18 w 20"/>
                <a:gd name="T15" fmla="*/ 82 h 126"/>
                <a:gd name="T16" fmla="*/ 20 w 20"/>
                <a:gd name="T17" fmla="*/ 74 h 126"/>
                <a:gd name="T18" fmla="*/ 18 w 20"/>
                <a:gd name="T19" fmla="*/ 65 h 126"/>
                <a:gd name="T20" fmla="*/ 18 w 20"/>
                <a:gd name="T21" fmla="*/ 59 h 126"/>
                <a:gd name="T22" fmla="*/ 18 w 20"/>
                <a:gd name="T23" fmla="*/ 51 h 126"/>
                <a:gd name="T24" fmla="*/ 16 w 20"/>
                <a:gd name="T25" fmla="*/ 43 h 126"/>
                <a:gd name="T26" fmla="*/ 16 w 20"/>
                <a:gd name="T27" fmla="*/ 35 h 126"/>
                <a:gd name="T28" fmla="*/ 14 w 20"/>
                <a:gd name="T29" fmla="*/ 27 h 126"/>
                <a:gd name="T30" fmla="*/ 12 w 20"/>
                <a:gd name="T31" fmla="*/ 19 h 126"/>
                <a:gd name="T32" fmla="*/ 10 w 20"/>
                <a:gd name="T33" fmla="*/ 8 h 126"/>
                <a:gd name="T34" fmla="*/ 8 w 20"/>
                <a:gd name="T35" fmla="*/ 0 h 126"/>
                <a:gd name="T36" fmla="*/ 0 w 20"/>
                <a:gd name="T37" fmla="*/ 4 h 126"/>
                <a:gd name="T38" fmla="*/ 2 w 20"/>
                <a:gd name="T39" fmla="*/ 12 h 126"/>
                <a:gd name="T40" fmla="*/ 4 w 20"/>
                <a:gd name="T41" fmla="*/ 21 h 126"/>
                <a:gd name="T42" fmla="*/ 6 w 20"/>
                <a:gd name="T43" fmla="*/ 29 h 126"/>
                <a:gd name="T44" fmla="*/ 6 w 20"/>
                <a:gd name="T45" fmla="*/ 37 h 126"/>
                <a:gd name="T46" fmla="*/ 8 w 20"/>
                <a:gd name="T47" fmla="*/ 45 h 126"/>
                <a:gd name="T48" fmla="*/ 8 w 20"/>
                <a:gd name="T49" fmla="*/ 51 h 126"/>
                <a:gd name="T50" fmla="*/ 10 w 20"/>
                <a:gd name="T51" fmla="*/ 59 h 126"/>
                <a:gd name="T52" fmla="*/ 10 w 20"/>
                <a:gd name="T53" fmla="*/ 67 h 126"/>
                <a:gd name="T54" fmla="*/ 10 w 20"/>
                <a:gd name="T55" fmla="*/ 74 h 126"/>
                <a:gd name="T56" fmla="*/ 10 w 20"/>
                <a:gd name="T57" fmla="*/ 82 h 126"/>
                <a:gd name="T58" fmla="*/ 10 w 20"/>
                <a:gd name="T59" fmla="*/ 88 h 126"/>
                <a:gd name="T60" fmla="*/ 10 w 20"/>
                <a:gd name="T61" fmla="*/ 96 h 126"/>
                <a:gd name="T62" fmla="*/ 8 w 20"/>
                <a:gd name="T63" fmla="*/ 102 h 126"/>
                <a:gd name="T64" fmla="*/ 8 w 20"/>
                <a:gd name="T65" fmla="*/ 110 h 126"/>
                <a:gd name="T66" fmla="*/ 6 w 20"/>
                <a:gd name="T67" fmla="*/ 116 h 126"/>
                <a:gd name="T68" fmla="*/ 4 w 20"/>
                <a:gd name="T69" fmla="*/ 122 h 126"/>
                <a:gd name="T70" fmla="*/ 8 w 20"/>
                <a:gd name="T71" fmla="*/ 126 h 126"/>
                <a:gd name="T72" fmla="*/ 10 w 20"/>
                <a:gd name="T73" fmla="*/ 118 h 1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126">
                  <a:moveTo>
                    <a:pt x="10" y="118"/>
                  </a:moveTo>
                  <a:lnTo>
                    <a:pt x="14" y="124"/>
                  </a:lnTo>
                  <a:lnTo>
                    <a:pt x="14" y="118"/>
                  </a:lnTo>
                  <a:lnTo>
                    <a:pt x="16" y="110"/>
                  </a:lnTo>
                  <a:lnTo>
                    <a:pt x="18" y="104"/>
                  </a:lnTo>
                  <a:lnTo>
                    <a:pt x="18" y="96"/>
                  </a:lnTo>
                  <a:lnTo>
                    <a:pt x="18" y="90"/>
                  </a:lnTo>
                  <a:lnTo>
                    <a:pt x="18" y="82"/>
                  </a:lnTo>
                  <a:lnTo>
                    <a:pt x="20" y="74"/>
                  </a:lnTo>
                  <a:lnTo>
                    <a:pt x="18" y="65"/>
                  </a:lnTo>
                  <a:lnTo>
                    <a:pt x="18" y="59"/>
                  </a:lnTo>
                  <a:lnTo>
                    <a:pt x="18" y="51"/>
                  </a:lnTo>
                  <a:lnTo>
                    <a:pt x="16" y="43"/>
                  </a:lnTo>
                  <a:lnTo>
                    <a:pt x="16" y="35"/>
                  </a:lnTo>
                  <a:lnTo>
                    <a:pt x="14" y="27"/>
                  </a:lnTo>
                  <a:lnTo>
                    <a:pt x="12" y="19"/>
                  </a:lnTo>
                  <a:lnTo>
                    <a:pt x="10" y="8"/>
                  </a:lnTo>
                  <a:lnTo>
                    <a:pt x="8" y="0"/>
                  </a:lnTo>
                  <a:lnTo>
                    <a:pt x="0" y="4"/>
                  </a:lnTo>
                  <a:lnTo>
                    <a:pt x="2" y="12"/>
                  </a:lnTo>
                  <a:lnTo>
                    <a:pt x="4" y="21"/>
                  </a:lnTo>
                  <a:lnTo>
                    <a:pt x="6" y="29"/>
                  </a:lnTo>
                  <a:lnTo>
                    <a:pt x="6" y="37"/>
                  </a:lnTo>
                  <a:lnTo>
                    <a:pt x="8" y="45"/>
                  </a:lnTo>
                  <a:lnTo>
                    <a:pt x="8" y="51"/>
                  </a:lnTo>
                  <a:lnTo>
                    <a:pt x="10" y="59"/>
                  </a:lnTo>
                  <a:lnTo>
                    <a:pt x="10" y="67"/>
                  </a:lnTo>
                  <a:lnTo>
                    <a:pt x="10" y="74"/>
                  </a:lnTo>
                  <a:lnTo>
                    <a:pt x="10" y="82"/>
                  </a:lnTo>
                  <a:lnTo>
                    <a:pt x="10" y="88"/>
                  </a:lnTo>
                  <a:lnTo>
                    <a:pt x="10" y="96"/>
                  </a:lnTo>
                  <a:lnTo>
                    <a:pt x="8" y="102"/>
                  </a:lnTo>
                  <a:lnTo>
                    <a:pt x="8" y="110"/>
                  </a:lnTo>
                  <a:lnTo>
                    <a:pt x="6" y="116"/>
                  </a:lnTo>
                  <a:lnTo>
                    <a:pt x="4" y="122"/>
                  </a:lnTo>
                  <a:lnTo>
                    <a:pt x="8" y="126"/>
                  </a:lnTo>
                  <a:lnTo>
                    <a:pt x="10" y="11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09" name="Freeform 189"/>
            <p:cNvSpPr>
              <a:spLocks/>
            </p:cNvSpPr>
            <p:nvPr/>
          </p:nvSpPr>
          <p:spPr bwMode="auto">
            <a:xfrm>
              <a:off x="2106" y="2553"/>
              <a:ext cx="305" cy="110"/>
            </a:xfrm>
            <a:custGeom>
              <a:avLst/>
              <a:gdLst>
                <a:gd name="T0" fmla="*/ 301 w 305"/>
                <a:gd name="T1" fmla="*/ 102 h 110"/>
                <a:gd name="T2" fmla="*/ 282 w 305"/>
                <a:gd name="T3" fmla="*/ 94 h 110"/>
                <a:gd name="T4" fmla="*/ 266 w 305"/>
                <a:gd name="T5" fmla="*/ 84 h 110"/>
                <a:gd name="T6" fmla="*/ 247 w 305"/>
                <a:gd name="T7" fmla="*/ 78 h 110"/>
                <a:gd name="T8" fmla="*/ 228 w 305"/>
                <a:gd name="T9" fmla="*/ 70 h 110"/>
                <a:gd name="T10" fmla="*/ 209 w 305"/>
                <a:gd name="T11" fmla="*/ 61 h 110"/>
                <a:gd name="T12" fmla="*/ 190 w 305"/>
                <a:gd name="T13" fmla="*/ 55 h 110"/>
                <a:gd name="T14" fmla="*/ 171 w 305"/>
                <a:gd name="T15" fmla="*/ 49 h 110"/>
                <a:gd name="T16" fmla="*/ 153 w 305"/>
                <a:gd name="T17" fmla="*/ 41 h 110"/>
                <a:gd name="T18" fmla="*/ 134 w 305"/>
                <a:gd name="T19" fmla="*/ 35 h 110"/>
                <a:gd name="T20" fmla="*/ 115 w 305"/>
                <a:gd name="T21" fmla="*/ 29 h 110"/>
                <a:gd name="T22" fmla="*/ 96 w 305"/>
                <a:gd name="T23" fmla="*/ 25 h 110"/>
                <a:gd name="T24" fmla="*/ 77 w 305"/>
                <a:gd name="T25" fmla="*/ 19 h 110"/>
                <a:gd name="T26" fmla="*/ 58 w 305"/>
                <a:gd name="T27" fmla="*/ 15 h 110"/>
                <a:gd name="T28" fmla="*/ 40 w 305"/>
                <a:gd name="T29" fmla="*/ 8 h 110"/>
                <a:gd name="T30" fmla="*/ 21 w 305"/>
                <a:gd name="T31" fmla="*/ 4 h 110"/>
                <a:gd name="T32" fmla="*/ 2 w 305"/>
                <a:gd name="T33" fmla="*/ 0 h 110"/>
                <a:gd name="T34" fmla="*/ 10 w 305"/>
                <a:gd name="T35" fmla="*/ 10 h 110"/>
                <a:gd name="T36" fmla="*/ 29 w 305"/>
                <a:gd name="T37" fmla="*/ 17 h 110"/>
                <a:gd name="T38" fmla="*/ 46 w 305"/>
                <a:gd name="T39" fmla="*/ 21 h 110"/>
                <a:gd name="T40" fmla="*/ 67 w 305"/>
                <a:gd name="T41" fmla="*/ 25 h 110"/>
                <a:gd name="T42" fmla="*/ 84 w 305"/>
                <a:gd name="T43" fmla="*/ 31 h 110"/>
                <a:gd name="T44" fmla="*/ 102 w 305"/>
                <a:gd name="T45" fmla="*/ 35 h 110"/>
                <a:gd name="T46" fmla="*/ 121 w 305"/>
                <a:gd name="T47" fmla="*/ 41 h 110"/>
                <a:gd name="T48" fmla="*/ 140 w 305"/>
                <a:gd name="T49" fmla="*/ 47 h 110"/>
                <a:gd name="T50" fmla="*/ 159 w 305"/>
                <a:gd name="T51" fmla="*/ 53 h 110"/>
                <a:gd name="T52" fmla="*/ 178 w 305"/>
                <a:gd name="T53" fmla="*/ 59 h 110"/>
                <a:gd name="T54" fmla="*/ 197 w 305"/>
                <a:gd name="T55" fmla="*/ 68 h 110"/>
                <a:gd name="T56" fmla="*/ 215 w 305"/>
                <a:gd name="T57" fmla="*/ 74 h 110"/>
                <a:gd name="T58" fmla="*/ 234 w 305"/>
                <a:gd name="T59" fmla="*/ 82 h 110"/>
                <a:gd name="T60" fmla="*/ 251 w 305"/>
                <a:gd name="T61" fmla="*/ 90 h 110"/>
                <a:gd name="T62" fmla="*/ 270 w 305"/>
                <a:gd name="T63" fmla="*/ 98 h 110"/>
                <a:gd name="T64" fmla="*/ 289 w 305"/>
                <a:gd name="T65" fmla="*/ 106 h 110"/>
                <a:gd name="T66" fmla="*/ 295 w 305"/>
                <a:gd name="T67" fmla="*/ 106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5" h="110">
                  <a:moveTo>
                    <a:pt x="305" y="106"/>
                  </a:moveTo>
                  <a:lnTo>
                    <a:pt x="301" y="102"/>
                  </a:lnTo>
                  <a:lnTo>
                    <a:pt x="293" y="98"/>
                  </a:lnTo>
                  <a:lnTo>
                    <a:pt x="282" y="94"/>
                  </a:lnTo>
                  <a:lnTo>
                    <a:pt x="274" y="90"/>
                  </a:lnTo>
                  <a:lnTo>
                    <a:pt x="266" y="84"/>
                  </a:lnTo>
                  <a:lnTo>
                    <a:pt x="255" y="82"/>
                  </a:lnTo>
                  <a:lnTo>
                    <a:pt x="247" y="78"/>
                  </a:lnTo>
                  <a:lnTo>
                    <a:pt x="236" y="74"/>
                  </a:lnTo>
                  <a:lnTo>
                    <a:pt x="228" y="70"/>
                  </a:lnTo>
                  <a:lnTo>
                    <a:pt x="217" y="65"/>
                  </a:lnTo>
                  <a:lnTo>
                    <a:pt x="209" y="61"/>
                  </a:lnTo>
                  <a:lnTo>
                    <a:pt x="201" y="57"/>
                  </a:lnTo>
                  <a:lnTo>
                    <a:pt x="190" y="55"/>
                  </a:lnTo>
                  <a:lnTo>
                    <a:pt x="182" y="51"/>
                  </a:lnTo>
                  <a:lnTo>
                    <a:pt x="171" y="49"/>
                  </a:lnTo>
                  <a:lnTo>
                    <a:pt x="163" y="45"/>
                  </a:lnTo>
                  <a:lnTo>
                    <a:pt x="153" y="41"/>
                  </a:lnTo>
                  <a:lnTo>
                    <a:pt x="144" y="39"/>
                  </a:lnTo>
                  <a:lnTo>
                    <a:pt x="134" y="35"/>
                  </a:lnTo>
                  <a:lnTo>
                    <a:pt x="125" y="33"/>
                  </a:lnTo>
                  <a:lnTo>
                    <a:pt x="115" y="29"/>
                  </a:lnTo>
                  <a:lnTo>
                    <a:pt x="107" y="27"/>
                  </a:lnTo>
                  <a:lnTo>
                    <a:pt x="96" y="25"/>
                  </a:lnTo>
                  <a:lnTo>
                    <a:pt x="88" y="21"/>
                  </a:lnTo>
                  <a:lnTo>
                    <a:pt x="77" y="19"/>
                  </a:lnTo>
                  <a:lnTo>
                    <a:pt x="69" y="17"/>
                  </a:lnTo>
                  <a:lnTo>
                    <a:pt x="58" y="15"/>
                  </a:lnTo>
                  <a:lnTo>
                    <a:pt x="50" y="13"/>
                  </a:lnTo>
                  <a:lnTo>
                    <a:pt x="40" y="8"/>
                  </a:lnTo>
                  <a:lnTo>
                    <a:pt x="29" y="6"/>
                  </a:lnTo>
                  <a:lnTo>
                    <a:pt x="21" y="4"/>
                  </a:lnTo>
                  <a:lnTo>
                    <a:pt x="10" y="2"/>
                  </a:lnTo>
                  <a:lnTo>
                    <a:pt x="2" y="0"/>
                  </a:lnTo>
                  <a:lnTo>
                    <a:pt x="0" y="8"/>
                  </a:lnTo>
                  <a:lnTo>
                    <a:pt x="10" y="10"/>
                  </a:lnTo>
                  <a:lnTo>
                    <a:pt x="19" y="15"/>
                  </a:lnTo>
                  <a:lnTo>
                    <a:pt x="29" y="17"/>
                  </a:lnTo>
                  <a:lnTo>
                    <a:pt x="38" y="19"/>
                  </a:lnTo>
                  <a:lnTo>
                    <a:pt x="46" y="21"/>
                  </a:lnTo>
                  <a:lnTo>
                    <a:pt x="56" y="23"/>
                  </a:lnTo>
                  <a:lnTo>
                    <a:pt x="67" y="25"/>
                  </a:lnTo>
                  <a:lnTo>
                    <a:pt x="75" y="29"/>
                  </a:lnTo>
                  <a:lnTo>
                    <a:pt x="84" y="31"/>
                  </a:lnTo>
                  <a:lnTo>
                    <a:pt x="94" y="33"/>
                  </a:lnTo>
                  <a:lnTo>
                    <a:pt x="102" y="35"/>
                  </a:lnTo>
                  <a:lnTo>
                    <a:pt x="113" y="39"/>
                  </a:lnTo>
                  <a:lnTo>
                    <a:pt x="121" y="41"/>
                  </a:lnTo>
                  <a:lnTo>
                    <a:pt x="132" y="45"/>
                  </a:lnTo>
                  <a:lnTo>
                    <a:pt x="140" y="47"/>
                  </a:lnTo>
                  <a:lnTo>
                    <a:pt x="151" y="51"/>
                  </a:lnTo>
                  <a:lnTo>
                    <a:pt x="159" y="53"/>
                  </a:lnTo>
                  <a:lnTo>
                    <a:pt x="169" y="57"/>
                  </a:lnTo>
                  <a:lnTo>
                    <a:pt x="178" y="59"/>
                  </a:lnTo>
                  <a:lnTo>
                    <a:pt x="186" y="63"/>
                  </a:lnTo>
                  <a:lnTo>
                    <a:pt x="197" y="68"/>
                  </a:lnTo>
                  <a:lnTo>
                    <a:pt x="205" y="70"/>
                  </a:lnTo>
                  <a:lnTo>
                    <a:pt x="215" y="74"/>
                  </a:lnTo>
                  <a:lnTo>
                    <a:pt x="224" y="78"/>
                  </a:lnTo>
                  <a:lnTo>
                    <a:pt x="234" y="82"/>
                  </a:lnTo>
                  <a:lnTo>
                    <a:pt x="243" y="86"/>
                  </a:lnTo>
                  <a:lnTo>
                    <a:pt x="251" y="90"/>
                  </a:lnTo>
                  <a:lnTo>
                    <a:pt x="261" y="94"/>
                  </a:lnTo>
                  <a:lnTo>
                    <a:pt x="270" y="98"/>
                  </a:lnTo>
                  <a:lnTo>
                    <a:pt x="280" y="102"/>
                  </a:lnTo>
                  <a:lnTo>
                    <a:pt x="289" y="106"/>
                  </a:lnTo>
                  <a:lnTo>
                    <a:pt x="297" y="110"/>
                  </a:lnTo>
                  <a:lnTo>
                    <a:pt x="295" y="106"/>
                  </a:lnTo>
                  <a:lnTo>
                    <a:pt x="305" y="10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0" name="Freeform 190"/>
            <p:cNvSpPr>
              <a:spLocks/>
            </p:cNvSpPr>
            <p:nvPr/>
          </p:nvSpPr>
          <p:spPr bwMode="auto">
            <a:xfrm>
              <a:off x="2393" y="2659"/>
              <a:ext cx="18" cy="326"/>
            </a:xfrm>
            <a:custGeom>
              <a:avLst/>
              <a:gdLst>
                <a:gd name="T0" fmla="*/ 8 w 18"/>
                <a:gd name="T1" fmla="*/ 322 h 326"/>
                <a:gd name="T2" fmla="*/ 8 w 18"/>
                <a:gd name="T3" fmla="*/ 304 h 326"/>
                <a:gd name="T4" fmla="*/ 10 w 18"/>
                <a:gd name="T5" fmla="*/ 283 h 326"/>
                <a:gd name="T6" fmla="*/ 10 w 18"/>
                <a:gd name="T7" fmla="*/ 263 h 326"/>
                <a:gd name="T8" fmla="*/ 10 w 18"/>
                <a:gd name="T9" fmla="*/ 243 h 326"/>
                <a:gd name="T10" fmla="*/ 10 w 18"/>
                <a:gd name="T11" fmla="*/ 222 h 326"/>
                <a:gd name="T12" fmla="*/ 12 w 18"/>
                <a:gd name="T13" fmla="*/ 202 h 326"/>
                <a:gd name="T14" fmla="*/ 12 w 18"/>
                <a:gd name="T15" fmla="*/ 181 h 326"/>
                <a:gd name="T16" fmla="*/ 12 w 18"/>
                <a:gd name="T17" fmla="*/ 161 h 326"/>
                <a:gd name="T18" fmla="*/ 14 w 18"/>
                <a:gd name="T19" fmla="*/ 141 h 326"/>
                <a:gd name="T20" fmla="*/ 14 w 18"/>
                <a:gd name="T21" fmla="*/ 120 h 326"/>
                <a:gd name="T22" fmla="*/ 16 w 18"/>
                <a:gd name="T23" fmla="*/ 100 h 326"/>
                <a:gd name="T24" fmla="*/ 16 w 18"/>
                <a:gd name="T25" fmla="*/ 82 h 326"/>
                <a:gd name="T26" fmla="*/ 16 w 18"/>
                <a:gd name="T27" fmla="*/ 61 h 326"/>
                <a:gd name="T28" fmla="*/ 16 w 18"/>
                <a:gd name="T29" fmla="*/ 41 h 326"/>
                <a:gd name="T30" fmla="*/ 18 w 18"/>
                <a:gd name="T31" fmla="*/ 21 h 326"/>
                <a:gd name="T32" fmla="*/ 18 w 18"/>
                <a:gd name="T33" fmla="*/ 0 h 326"/>
                <a:gd name="T34" fmla="*/ 8 w 18"/>
                <a:gd name="T35" fmla="*/ 10 h 326"/>
                <a:gd name="T36" fmla="*/ 8 w 18"/>
                <a:gd name="T37" fmla="*/ 31 h 326"/>
                <a:gd name="T38" fmla="*/ 8 w 18"/>
                <a:gd name="T39" fmla="*/ 51 h 326"/>
                <a:gd name="T40" fmla="*/ 8 w 18"/>
                <a:gd name="T41" fmla="*/ 69 h 326"/>
                <a:gd name="T42" fmla="*/ 6 w 18"/>
                <a:gd name="T43" fmla="*/ 90 h 326"/>
                <a:gd name="T44" fmla="*/ 6 w 18"/>
                <a:gd name="T45" fmla="*/ 110 h 326"/>
                <a:gd name="T46" fmla="*/ 6 w 18"/>
                <a:gd name="T47" fmla="*/ 131 h 326"/>
                <a:gd name="T48" fmla="*/ 4 w 18"/>
                <a:gd name="T49" fmla="*/ 151 h 326"/>
                <a:gd name="T50" fmla="*/ 4 w 18"/>
                <a:gd name="T51" fmla="*/ 171 h 326"/>
                <a:gd name="T52" fmla="*/ 4 w 18"/>
                <a:gd name="T53" fmla="*/ 192 h 326"/>
                <a:gd name="T54" fmla="*/ 2 w 18"/>
                <a:gd name="T55" fmla="*/ 212 h 326"/>
                <a:gd name="T56" fmla="*/ 2 w 18"/>
                <a:gd name="T57" fmla="*/ 232 h 326"/>
                <a:gd name="T58" fmla="*/ 2 w 18"/>
                <a:gd name="T59" fmla="*/ 253 h 326"/>
                <a:gd name="T60" fmla="*/ 0 w 18"/>
                <a:gd name="T61" fmla="*/ 273 h 326"/>
                <a:gd name="T62" fmla="*/ 0 w 18"/>
                <a:gd name="T63" fmla="*/ 293 h 326"/>
                <a:gd name="T64" fmla="*/ 0 w 18"/>
                <a:gd name="T65" fmla="*/ 312 h 326"/>
                <a:gd name="T66" fmla="*/ 2 w 18"/>
                <a:gd name="T67" fmla="*/ 326 h 3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326">
                  <a:moveTo>
                    <a:pt x="6" y="318"/>
                  </a:moveTo>
                  <a:lnTo>
                    <a:pt x="8" y="322"/>
                  </a:lnTo>
                  <a:lnTo>
                    <a:pt x="8" y="312"/>
                  </a:lnTo>
                  <a:lnTo>
                    <a:pt x="8" y="304"/>
                  </a:lnTo>
                  <a:lnTo>
                    <a:pt x="10" y="293"/>
                  </a:lnTo>
                  <a:lnTo>
                    <a:pt x="10" y="283"/>
                  </a:lnTo>
                  <a:lnTo>
                    <a:pt x="10" y="273"/>
                  </a:lnTo>
                  <a:lnTo>
                    <a:pt x="10" y="263"/>
                  </a:lnTo>
                  <a:lnTo>
                    <a:pt x="10" y="253"/>
                  </a:lnTo>
                  <a:lnTo>
                    <a:pt x="10" y="243"/>
                  </a:lnTo>
                  <a:lnTo>
                    <a:pt x="10" y="232"/>
                  </a:lnTo>
                  <a:lnTo>
                    <a:pt x="10" y="222"/>
                  </a:lnTo>
                  <a:lnTo>
                    <a:pt x="12" y="212"/>
                  </a:lnTo>
                  <a:lnTo>
                    <a:pt x="12" y="202"/>
                  </a:lnTo>
                  <a:lnTo>
                    <a:pt x="12" y="192"/>
                  </a:lnTo>
                  <a:lnTo>
                    <a:pt x="12" y="181"/>
                  </a:lnTo>
                  <a:lnTo>
                    <a:pt x="12" y="171"/>
                  </a:lnTo>
                  <a:lnTo>
                    <a:pt x="12" y="161"/>
                  </a:lnTo>
                  <a:lnTo>
                    <a:pt x="14" y="151"/>
                  </a:lnTo>
                  <a:lnTo>
                    <a:pt x="14" y="141"/>
                  </a:lnTo>
                  <a:lnTo>
                    <a:pt x="14" y="131"/>
                  </a:lnTo>
                  <a:lnTo>
                    <a:pt x="14" y="120"/>
                  </a:lnTo>
                  <a:lnTo>
                    <a:pt x="14" y="110"/>
                  </a:lnTo>
                  <a:lnTo>
                    <a:pt x="16" y="100"/>
                  </a:lnTo>
                  <a:lnTo>
                    <a:pt x="16" y="90"/>
                  </a:lnTo>
                  <a:lnTo>
                    <a:pt x="16" y="82"/>
                  </a:lnTo>
                  <a:lnTo>
                    <a:pt x="16" y="71"/>
                  </a:lnTo>
                  <a:lnTo>
                    <a:pt x="16" y="61"/>
                  </a:lnTo>
                  <a:lnTo>
                    <a:pt x="16" y="51"/>
                  </a:lnTo>
                  <a:lnTo>
                    <a:pt x="16" y="41"/>
                  </a:lnTo>
                  <a:lnTo>
                    <a:pt x="16" y="31"/>
                  </a:lnTo>
                  <a:lnTo>
                    <a:pt x="18" y="21"/>
                  </a:lnTo>
                  <a:lnTo>
                    <a:pt x="18" y="10"/>
                  </a:lnTo>
                  <a:lnTo>
                    <a:pt x="18" y="0"/>
                  </a:lnTo>
                  <a:lnTo>
                    <a:pt x="8" y="0"/>
                  </a:lnTo>
                  <a:lnTo>
                    <a:pt x="8" y="10"/>
                  </a:lnTo>
                  <a:lnTo>
                    <a:pt x="8" y="21"/>
                  </a:lnTo>
                  <a:lnTo>
                    <a:pt x="8" y="31"/>
                  </a:lnTo>
                  <a:lnTo>
                    <a:pt x="8" y="41"/>
                  </a:lnTo>
                  <a:lnTo>
                    <a:pt x="8" y="51"/>
                  </a:lnTo>
                  <a:lnTo>
                    <a:pt x="8" y="61"/>
                  </a:lnTo>
                  <a:lnTo>
                    <a:pt x="8" y="69"/>
                  </a:lnTo>
                  <a:lnTo>
                    <a:pt x="8" y="80"/>
                  </a:lnTo>
                  <a:lnTo>
                    <a:pt x="6" y="90"/>
                  </a:lnTo>
                  <a:lnTo>
                    <a:pt x="6" y="100"/>
                  </a:lnTo>
                  <a:lnTo>
                    <a:pt x="6" y="110"/>
                  </a:lnTo>
                  <a:lnTo>
                    <a:pt x="6" y="120"/>
                  </a:lnTo>
                  <a:lnTo>
                    <a:pt x="6" y="131"/>
                  </a:lnTo>
                  <a:lnTo>
                    <a:pt x="4" y="141"/>
                  </a:lnTo>
                  <a:lnTo>
                    <a:pt x="4" y="151"/>
                  </a:lnTo>
                  <a:lnTo>
                    <a:pt x="4" y="161"/>
                  </a:lnTo>
                  <a:lnTo>
                    <a:pt x="4" y="171"/>
                  </a:lnTo>
                  <a:lnTo>
                    <a:pt x="4" y="181"/>
                  </a:lnTo>
                  <a:lnTo>
                    <a:pt x="4" y="192"/>
                  </a:lnTo>
                  <a:lnTo>
                    <a:pt x="2" y="202"/>
                  </a:lnTo>
                  <a:lnTo>
                    <a:pt x="2" y="212"/>
                  </a:lnTo>
                  <a:lnTo>
                    <a:pt x="2" y="222"/>
                  </a:lnTo>
                  <a:lnTo>
                    <a:pt x="2" y="232"/>
                  </a:lnTo>
                  <a:lnTo>
                    <a:pt x="2" y="243"/>
                  </a:lnTo>
                  <a:lnTo>
                    <a:pt x="2" y="253"/>
                  </a:lnTo>
                  <a:lnTo>
                    <a:pt x="0" y="263"/>
                  </a:lnTo>
                  <a:lnTo>
                    <a:pt x="0" y="273"/>
                  </a:lnTo>
                  <a:lnTo>
                    <a:pt x="0" y="283"/>
                  </a:lnTo>
                  <a:lnTo>
                    <a:pt x="0" y="293"/>
                  </a:lnTo>
                  <a:lnTo>
                    <a:pt x="0" y="304"/>
                  </a:lnTo>
                  <a:lnTo>
                    <a:pt x="0" y="312"/>
                  </a:lnTo>
                  <a:lnTo>
                    <a:pt x="0" y="322"/>
                  </a:lnTo>
                  <a:lnTo>
                    <a:pt x="2" y="326"/>
                  </a:lnTo>
                  <a:lnTo>
                    <a:pt x="6" y="31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1" name="Freeform 191"/>
            <p:cNvSpPr>
              <a:spLocks/>
            </p:cNvSpPr>
            <p:nvPr/>
          </p:nvSpPr>
          <p:spPr bwMode="auto">
            <a:xfrm>
              <a:off x="2395" y="2977"/>
              <a:ext cx="102" cy="26"/>
            </a:xfrm>
            <a:custGeom>
              <a:avLst/>
              <a:gdLst>
                <a:gd name="T0" fmla="*/ 92 w 102"/>
                <a:gd name="T1" fmla="*/ 18 h 26"/>
                <a:gd name="T2" fmla="*/ 96 w 102"/>
                <a:gd name="T3" fmla="*/ 14 h 26"/>
                <a:gd name="T4" fmla="*/ 92 w 102"/>
                <a:gd name="T5" fmla="*/ 16 h 26"/>
                <a:gd name="T6" fmla="*/ 85 w 102"/>
                <a:gd name="T7" fmla="*/ 16 h 26"/>
                <a:gd name="T8" fmla="*/ 81 w 102"/>
                <a:gd name="T9" fmla="*/ 16 h 26"/>
                <a:gd name="T10" fmla="*/ 75 w 102"/>
                <a:gd name="T11" fmla="*/ 16 h 26"/>
                <a:gd name="T12" fmla="*/ 71 w 102"/>
                <a:gd name="T13" fmla="*/ 16 h 26"/>
                <a:gd name="T14" fmla="*/ 64 w 102"/>
                <a:gd name="T15" fmla="*/ 16 h 26"/>
                <a:gd name="T16" fmla="*/ 58 w 102"/>
                <a:gd name="T17" fmla="*/ 16 h 26"/>
                <a:gd name="T18" fmla="*/ 52 w 102"/>
                <a:gd name="T19" fmla="*/ 14 h 26"/>
                <a:gd name="T20" fmla="*/ 46 w 102"/>
                <a:gd name="T21" fmla="*/ 14 h 26"/>
                <a:gd name="T22" fmla="*/ 39 w 102"/>
                <a:gd name="T23" fmla="*/ 12 h 26"/>
                <a:gd name="T24" fmla="*/ 35 w 102"/>
                <a:gd name="T25" fmla="*/ 10 h 26"/>
                <a:gd name="T26" fmla="*/ 29 w 102"/>
                <a:gd name="T27" fmla="*/ 10 h 26"/>
                <a:gd name="T28" fmla="*/ 23 w 102"/>
                <a:gd name="T29" fmla="*/ 8 h 26"/>
                <a:gd name="T30" fmla="*/ 16 w 102"/>
                <a:gd name="T31" fmla="*/ 6 h 26"/>
                <a:gd name="T32" fmla="*/ 10 w 102"/>
                <a:gd name="T33" fmla="*/ 4 h 26"/>
                <a:gd name="T34" fmla="*/ 4 w 102"/>
                <a:gd name="T35" fmla="*/ 0 h 26"/>
                <a:gd name="T36" fmla="*/ 0 w 102"/>
                <a:gd name="T37" fmla="*/ 8 h 26"/>
                <a:gd name="T38" fmla="*/ 6 w 102"/>
                <a:gd name="T39" fmla="*/ 12 h 26"/>
                <a:gd name="T40" fmla="*/ 12 w 102"/>
                <a:gd name="T41" fmla="*/ 14 h 26"/>
                <a:gd name="T42" fmla="*/ 18 w 102"/>
                <a:gd name="T43" fmla="*/ 16 h 26"/>
                <a:gd name="T44" fmla="*/ 25 w 102"/>
                <a:gd name="T45" fmla="*/ 18 h 26"/>
                <a:gd name="T46" fmla="*/ 31 w 102"/>
                <a:gd name="T47" fmla="*/ 20 h 26"/>
                <a:gd name="T48" fmla="*/ 39 w 102"/>
                <a:gd name="T49" fmla="*/ 20 h 26"/>
                <a:gd name="T50" fmla="*/ 46 w 102"/>
                <a:gd name="T51" fmla="*/ 22 h 26"/>
                <a:gd name="T52" fmla="*/ 52 w 102"/>
                <a:gd name="T53" fmla="*/ 24 h 26"/>
                <a:gd name="T54" fmla="*/ 58 w 102"/>
                <a:gd name="T55" fmla="*/ 24 h 26"/>
                <a:gd name="T56" fmla="*/ 64 w 102"/>
                <a:gd name="T57" fmla="*/ 24 h 26"/>
                <a:gd name="T58" fmla="*/ 71 w 102"/>
                <a:gd name="T59" fmla="*/ 26 h 26"/>
                <a:gd name="T60" fmla="*/ 75 w 102"/>
                <a:gd name="T61" fmla="*/ 26 h 26"/>
                <a:gd name="T62" fmla="*/ 81 w 102"/>
                <a:gd name="T63" fmla="*/ 26 h 26"/>
                <a:gd name="T64" fmla="*/ 88 w 102"/>
                <a:gd name="T65" fmla="*/ 24 h 26"/>
                <a:gd name="T66" fmla="*/ 94 w 102"/>
                <a:gd name="T67" fmla="*/ 24 h 26"/>
                <a:gd name="T68" fmla="*/ 98 w 102"/>
                <a:gd name="T69" fmla="*/ 24 h 26"/>
                <a:gd name="T70" fmla="*/ 102 w 102"/>
                <a:gd name="T71" fmla="*/ 18 h 26"/>
                <a:gd name="T72" fmla="*/ 92 w 102"/>
                <a:gd name="T73" fmla="*/ 18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02" h="26">
                  <a:moveTo>
                    <a:pt x="92" y="18"/>
                  </a:moveTo>
                  <a:lnTo>
                    <a:pt x="96" y="14"/>
                  </a:lnTo>
                  <a:lnTo>
                    <a:pt x="92" y="16"/>
                  </a:lnTo>
                  <a:lnTo>
                    <a:pt x="85" y="16"/>
                  </a:lnTo>
                  <a:lnTo>
                    <a:pt x="81" y="16"/>
                  </a:lnTo>
                  <a:lnTo>
                    <a:pt x="75" y="16"/>
                  </a:lnTo>
                  <a:lnTo>
                    <a:pt x="71" y="16"/>
                  </a:lnTo>
                  <a:lnTo>
                    <a:pt x="64" y="16"/>
                  </a:lnTo>
                  <a:lnTo>
                    <a:pt x="58" y="16"/>
                  </a:lnTo>
                  <a:lnTo>
                    <a:pt x="52" y="14"/>
                  </a:lnTo>
                  <a:lnTo>
                    <a:pt x="46" y="14"/>
                  </a:lnTo>
                  <a:lnTo>
                    <a:pt x="39" y="12"/>
                  </a:lnTo>
                  <a:lnTo>
                    <a:pt x="35" y="10"/>
                  </a:lnTo>
                  <a:lnTo>
                    <a:pt x="29" y="10"/>
                  </a:lnTo>
                  <a:lnTo>
                    <a:pt x="23" y="8"/>
                  </a:lnTo>
                  <a:lnTo>
                    <a:pt x="16" y="6"/>
                  </a:lnTo>
                  <a:lnTo>
                    <a:pt x="10" y="4"/>
                  </a:lnTo>
                  <a:lnTo>
                    <a:pt x="4" y="0"/>
                  </a:lnTo>
                  <a:lnTo>
                    <a:pt x="0" y="8"/>
                  </a:lnTo>
                  <a:lnTo>
                    <a:pt x="6" y="12"/>
                  </a:lnTo>
                  <a:lnTo>
                    <a:pt x="12" y="14"/>
                  </a:lnTo>
                  <a:lnTo>
                    <a:pt x="18" y="16"/>
                  </a:lnTo>
                  <a:lnTo>
                    <a:pt x="25" y="18"/>
                  </a:lnTo>
                  <a:lnTo>
                    <a:pt x="31" y="20"/>
                  </a:lnTo>
                  <a:lnTo>
                    <a:pt x="39" y="20"/>
                  </a:lnTo>
                  <a:lnTo>
                    <a:pt x="46" y="22"/>
                  </a:lnTo>
                  <a:lnTo>
                    <a:pt x="52" y="24"/>
                  </a:lnTo>
                  <a:lnTo>
                    <a:pt x="58" y="24"/>
                  </a:lnTo>
                  <a:lnTo>
                    <a:pt x="64" y="24"/>
                  </a:lnTo>
                  <a:lnTo>
                    <a:pt x="71" y="26"/>
                  </a:lnTo>
                  <a:lnTo>
                    <a:pt x="75" y="26"/>
                  </a:lnTo>
                  <a:lnTo>
                    <a:pt x="81" y="26"/>
                  </a:lnTo>
                  <a:lnTo>
                    <a:pt x="88" y="24"/>
                  </a:lnTo>
                  <a:lnTo>
                    <a:pt x="94" y="24"/>
                  </a:lnTo>
                  <a:lnTo>
                    <a:pt x="98" y="24"/>
                  </a:lnTo>
                  <a:lnTo>
                    <a:pt x="102" y="18"/>
                  </a:lnTo>
                  <a:lnTo>
                    <a:pt x="92" y="1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2" name="Freeform 192"/>
            <p:cNvSpPr>
              <a:spLocks/>
            </p:cNvSpPr>
            <p:nvPr/>
          </p:nvSpPr>
          <p:spPr bwMode="auto">
            <a:xfrm>
              <a:off x="2468" y="2484"/>
              <a:ext cx="29" cy="511"/>
            </a:xfrm>
            <a:custGeom>
              <a:avLst/>
              <a:gdLst>
                <a:gd name="T0" fmla="*/ 0 w 29"/>
                <a:gd name="T1" fmla="*/ 4 h 511"/>
                <a:gd name="T2" fmla="*/ 0 w 29"/>
                <a:gd name="T3" fmla="*/ 35 h 511"/>
                <a:gd name="T4" fmla="*/ 0 w 29"/>
                <a:gd name="T5" fmla="*/ 65 h 511"/>
                <a:gd name="T6" fmla="*/ 2 w 29"/>
                <a:gd name="T7" fmla="*/ 98 h 511"/>
                <a:gd name="T8" fmla="*/ 2 w 29"/>
                <a:gd name="T9" fmla="*/ 128 h 511"/>
                <a:gd name="T10" fmla="*/ 4 w 29"/>
                <a:gd name="T11" fmla="*/ 161 h 511"/>
                <a:gd name="T12" fmla="*/ 4 w 29"/>
                <a:gd name="T13" fmla="*/ 192 h 511"/>
                <a:gd name="T14" fmla="*/ 6 w 29"/>
                <a:gd name="T15" fmla="*/ 224 h 511"/>
                <a:gd name="T16" fmla="*/ 6 w 29"/>
                <a:gd name="T17" fmla="*/ 257 h 511"/>
                <a:gd name="T18" fmla="*/ 8 w 29"/>
                <a:gd name="T19" fmla="*/ 287 h 511"/>
                <a:gd name="T20" fmla="*/ 8 w 29"/>
                <a:gd name="T21" fmla="*/ 320 h 511"/>
                <a:gd name="T22" fmla="*/ 10 w 29"/>
                <a:gd name="T23" fmla="*/ 352 h 511"/>
                <a:gd name="T24" fmla="*/ 12 w 29"/>
                <a:gd name="T25" fmla="*/ 383 h 511"/>
                <a:gd name="T26" fmla="*/ 15 w 29"/>
                <a:gd name="T27" fmla="*/ 416 h 511"/>
                <a:gd name="T28" fmla="*/ 15 w 29"/>
                <a:gd name="T29" fmla="*/ 448 h 511"/>
                <a:gd name="T30" fmla="*/ 17 w 29"/>
                <a:gd name="T31" fmla="*/ 481 h 511"/>
                <a:gd name="T32" fmla="*/ 19 w 29"/>
                <a:gd name="T33" fmla="*/ 511 h 511"/>
                <a:gd name="T34" fmla="*/ 27 w 29"/>
                <a:gd name="T35" fmla="*/ 495 h 511"/>
                <a:gd name="T36" fmla="*/ 25 w 29"/>
                <a:gd name="T37" fmla="*/ 464 h 511"/>
                <a:gd name="T38" fmla="*/ 23 w 29"/>
                <a:gd name="T39" fmla="*/ 432 h 511"/>
                <a:gd name="T40" fmla="*/ 23 w 29"/>
                <a:gd name="T41" fmla="*/ 399 h 511"/>
                <a:gd name="T42" fmla="*/ 21 w 29"/>
                <a:gd name="T43" fmla="*/ 367 h 511"/>
                <a:gd name="T44" fmla="*/ 19 w 29"/>
                <a:gd name="T45" fmla="*/ 336 h 511"/>
                <a:gd name="T46" fmla="*/ 17 w 29"/>
                <a:gd name="T47" fmla="*/ 304 h 511"/>
                <a:gd name="T48" fmla="*/ 17 w 29"/>
                <a:gd name="T49" fmla="*/ 271 h 511"/>
                <a:gd name="T50" fmla="*/ 15 w 29"/>
                <a:gd name="T51" fmla="*/ 240 h 511"/>
                <a:gd name="T52" fmla="*/ 15 w 29"/>
                <a:gd name="T53" fmla="*/ 208 h 511"/>
                <a:gd name="T54" fmla="*/ 12 w 29"/>
                <a:gd name="T55" fmla="*/ 175 h 511"/>
                <a:gd name="T56" fmla="*/ 12 w 29"/>
                <a:gd name="T57" fmla="*/ 145 h 511"/>
                <a:gd name="T58" fmla="*/ 10 w 29"/>
                <a:gd name="T59" fmla="*/ 114 h 511"/>
                <a:gd name="T60" fmla="*/ 10 w 29"/>
                <a:gd name="T61" fmla="*/ 82 h 511"/>
                <a:gd name="T62" fmla="*/ 10 w 29"/>
                <a:gd name="T63" fmla="*/ 51 h 511"/>
                <a:gd name="T64" fmla="*/ 8 w 29"/>
                <a:gd name="T65" fmla="*/ 18 h 511"/>
                <a:gd name="T66" fmla="*/ 4 w 29"/>
                <a:gd name="T67" fmla="*/ 0 h 5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9" h="511">
                  <a:moveTo>
                    <a:pt x="4" y="8"/>
                  </a:moveTo>
                  <a:lnTo>
                    <a:pt x="0" y="4"/>
                  </a:lnTo>
                  <a:lnTo>
                    <a:pt x="0" y="18"/>
                  </a:lnTo>
                  <a:lnTo>
                    <a:pt x="0" y="35"/>
                  </a:lnTo>
                  <a:lnTo>
                    <a:pt x="0" y="51"/>
                  </a:lnTo>
                  <a:lnTo>
                    <a:pt x="0" y="65"/>
                  </a:lnTo>
                  <a:lnTo>
                    <a:pt x="2" y="82"/>
                  </a:lnTo>
                  <a:lnTo>
                    <a:pt x="2" y="98"/>
                  </a:lnTo>
                  <a:lnTo>
                    <a:pt x="2" y="114"/>
                  </a:lnTo>
                  <a:lnTo>
                    <a:pt x="2" y="128"/>
                  </a:lnTo>
                  <a:lnTo>
                    <a:pt x="2" y="145"/>
                  </a:lnTo>
                  <a:lnTo>
                    <a:pt x="4" y="161"/>
                  </a:lnTo>
                  <a:lnTo>
                    <a:pt x="4" y="177"/>
                  </a:lnTo>
                  <a:lnTo>
                    <a:pt x="4" y="192"/>
                  </a:lnTo>
                  <a:lnTo>
                    <a:pt x="4" y="208"/>
                  </a:lnTo>
                  <a:lnTo>
                    <a:pt x="6" y="224"/>
                  </a:lnTo>
                  <a:lnTo>
                    <a:pt x="6" y="240"/>
                  </a:lnTo>
                  <a:lnTo>
                    <a:pt x="6" y="257"/>
                  </a:lnTo>
                  <a:lnTo>
                    <a:pt x="6" y="273"/>
                  </a:lnTo>
                  <a:lnTo>
                    <a:pt x="8" y="287"/>
                  </a:lnTo>
                  <a:lnTo>
                    <a:pt x="8" y="304"/>
                  </a:lnTo>
                  <a:lnTo>
                    <a:pt x="8" y="320"/>
                  </a:lnTo>
                  <a:lnTo>
                    <a:pt x="10" y="336"/>
                  </a:lnTo>
                  <a:lnTo>
                    <a:pt x="10" y="352"/>
                  </a:lnTo>
                  <a:lnTo>
                    <a:pt x="10" y="367"/>
                  </a:lnTo>
                  <a:lnTo>
                    <a:pt x="12" y="383"/>
                  </a:lnTo>
                  <a:lnTo>
                    <a:pt x="12" y="399"/>
                  </a:lnTo>
                  <a:lnTo>
                    <a:pt x="15" y="416"/>
                  </a:lnTo>
                  <a:lnTo>
                    <a:pt x="15" y="432"/>
                  </a:lnTo>
                  <a:lnTo>
                    <a:pt x="15" y="448"/>
                  </a:lnTo>
                  <a:lnTo>
                    <a:pt x="17" y="464"/>
                  </a:lnTo>
                  <a:lnTo>
                    <a:pt x="17" y="481"/>
                  </a:lnTo>
                  <a:lnTo>
                    <a:pt x="19" y="497"/>
                  </a:lnTo>
                  <a:lnTo>
                    <a:pt x="19" y="511"/>
                  </a:lnTo>
                  <a:lnTo>
                    <a:pt x="29" y="511"/>
                  </a:lnTo>
                  <a:lnTo>
                    <a:pt x="27" y="495"/>
                  </a:lnTo>
                  <a:lnTo>
                    <a:pt x="27" y="479"/>
                  </a:lnTo>
                  <a:lnTo>
                    <a:pt x="25" y="464"/>
                  </a:lnTo>
                  <a:lnTo>
                    <a:pt x="25" y="448"/>
                  </a:lnTo>
                  <a:lnTo>
                    <a:pt x="23" y="432"/>
                  </a:lnTo>
                  <a:lnTo>
                    <a:pt x="23" y="416"/>
                  </a:lnTo>
                  <a:lnTo>
                    <a:pt x="23" y="399"/>
                  </a:lnTo>
                  <a:lnTo>
                    <a:pt x="21" y="383"/>
                  </a:lnTo>
                  <a:lnTo>
                    <a:pt x="21" y="367"/>
                  </a:lnTo>
                  <a:lnTo>
                    <a:pt x="19" y="350"/>
                  </a:lnTo>
                  <a:lnTo>
                    <a:pt x="19" y="336"/>
                  </a:lnTo>
                  <a:lnTo>
                    <a:pt x="19" y="320"/>
                  </a:lnTo>
                  <a:lnTo>
                    <a:pt x="17" y="304"/>
                  </a:lnTo>
                  <a:lnTo>
                    <a:pt x="17" y="287"/>
                  </a:lnTo>
                  <a:lnTo>
                    <a:pt x="17" y="271"/>
                  </a:lnTo>
                  <a:lnTo>
                    <a:pt x="15" y="255"/>
                  </a:lnTo>
                  <a:lnTo>
                    <a:pt x="15" y="240"/>
                  </a:lnTo>
                  <a:lnTo>
                    <a:pt x="15" y="224"/>
                  </a:lnTo>
                  <a:lnTo>
                    <a:pt x="15" y="208"/>
                  </a:lnTo>
                  <a:lnTo>
                    <a:pt x="12" y="192"/>
                  </a:lnTo>
                  <a:lnTo>
                    <a:pt x="12" y="175"/>
                  </a:lnTo>
                  <a:lnTo>
                    <a:pt x="12" y="161"/>
                  </a:lnTo>
                  <a:lnTo>
                    <a:pt x="12" y="145"/>
                  </a:lnTo>
                  <a:lnTo>
                    <a:pt x="10" y="128"/>
                  </a:lnTo>
                  <a:lnTo>
                    <a:pt x="10" y="114"/>
                  </a:lnTo>
                  <a:lnTo>
                    <a:pt x="10" y="98"/>
                  </a:lnTo>
                  <a:lnTo>
                    <a:pt x="10" y="82"/>
                  </a:lnTo>
                  <a:lnTo>
                    <a:pt x="10" y="65"/>
                  </a:lnTo>
                  <a:lnTo>
                    <a:pt x="10" y="51"/>
                  </a:lnTo>
                  <a:lnTo>
                    <a:pt x="8" y="35"/>
                  </a:lnTo>
                  <a:lnTo>
                    <a:pt x="8" y="18"/>
                  </a:lnTo>
                  <a:lnTo>
                    <a:pt x="8" y="4"/>
                  </a:lnTo>
                  <a:lnTo>
                    <a:pt x="4" y="0"/>
                  </a:lnTo>
                  <a:lnTo>
                    <a:pt x="4"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3" name="Freeform 193"/>
            <p:cNvSpPr>
              <a:spLocks/>
            </p:cNvSpPr>
            <p:nvPr/>
          </p:nvSpPr>
          <p:spPr bwMode="auto">
            <a:xfrm>
              <a:off x="2098" y="2433"/>
              <a:ext cx="374" cy="59"/>
            </a:xfrm>
            <a:custGeom>
              <a:avLst/>
              <a:gdLst>
                <a:gd name="T0" fmla="*/ 4 w 374"/>
                <a:gd name="T1" fmla="*/ 8 h 59"/>
                <a:gd name="T2" fmla="*/ 27 w 374"/>
                <a:gd name="T3" fmla="*/ 10 h 59"/>
                <a:gd name="T4" fmla="*/ 48 w 374"/>
                <a:gd name="T5" fmla="*/ 10 h 59"/>
                <a:gd name="T6" fmla="*/ 71 w 374"/>
                <a:gd name="T7" fmla="*/ 12 h 59"/>
                <a:gd name="T8" fmla="*/ 94 w 374"/>
                <a:gd name="T9" fmla="*/ 14 h 59"/>
                <a:gd name="T10" fmla="*/ 117 w 374"/>
                <a:gd name="T11" fmla="*/ 18 h 59"/>
                <a:gd name="T12" fmla="*/ 140 w 374"/>
                <a:gd name="T13" fmla="*/ 21 h 59"/>
                <a:gd name="T14" fmla="*/ 163 w 374"/>
                <a:gd name="T15" fmla="*/ 23 h 59"/>
                <a:gd name="T16" fmla="*/ 186 w 374"/>
                <a:gd name="T17" fmla="*/ 27 h 59"/>
                <a:gd name="T18" fmla="*/ 209 w 374"/>
                <a:gd name="T19" fmla="*/ 31 h 59"/>
                <a:gd name="T20" fmla="*/ 232 w 374"/>
                <a:gd name="T21" fmla="*/ 33 h 59"/>
                <a:gd name="T22" fmla="*/ 255 w 374"/>
                <a:gd name="T23" fmla="*/ 37 h 59"/>
                <a:gd name="T24" fmla="*/ 278 w 374"/>
                <a:gd name="T25" fmla="*/ 41 h 59"/>
                <a:gd name="T26" fmla="*/ 303 w 374"/>
                <a:gd name="T27" fmla="*/ 45 h 59"/>
                <a:gd name="T28" fmla="*/ 326 w 374"/>
                <a:gd name="T29" fmla="*/ 49 h 59"/>
                <a:gd name="T30" fmla="*/ 349 w 374"/>
                <a:gd name="T31" fmla="*/ 55 h 59"/>
                <a:gd name="T32" fmla="*/ 374 w 374"/>
                <a:gd name="T33" fmla="*/ 59 h 59"/>
                <a:gd name="T34" fmla="*/ 364 w 374"/>
                <a:gd name="T35" fmla="*/ 47 h 59"/>
                <a:gd name="T36" fmla="*/ 338 w 374"/>
                <a:gd name="T37" fmla="*/ 43 h 59"/>
                <a:gd name="T38" fmla="*/ 315 w 374"/>
                <a:gd name="T39" fmla="*/ 39 h 59"/>
                <a:gd name="T40" fmla="*/ 292 w 374"/>
                <a:gd name="T41" fmla="*/ 35 h 59"/>
                <a:gd name="T42" fmla="*/ 269 w 374"/>
                <a:gd name="T43" fmla="*/ 31 h 59"/>
                <a:gd name="T44" fmla="*/ 244 w 374"/>
                <a:gd name="T45" fmla="*/ 27 h 59"/>
                <a:gd name="T46" fmla="*/ 221 w 374"/>
                <a:gd name="T47" fmla="*/ 23 h 59"/>
                <a:gd name="T48" fmla="*/ 198 w 374"/>
                <a:gd name="T49" fmla="*/ 18 h 59"/>
                <a:gd name="T50" fmla="*/ 175 w 374"/>
                <a:gd name="T51" fmla="*/ 16 h 59"/>
                <a:gd name="T52" fmla="*/ 152 w 374"/>
                <a:gd name="T53" fmla="*/ 12 h 59"/>
                <a:gd name="T54" fmla="*/ 129 w 374"/>
                <a:gd name="T55" fmla="*/ 10 h 59"/>
                <a:gd name="T56" fmla="*/ 106 w 374"/>
                <a:gd name="T57" fmla="*/ 8 h 59"/>
                <a:gd name="T58" fmla="*/ 83 w 374"/>
                <a:gd name="T59" fmla="*/ 6 h 59"/>
                <a:gd name="T60" fmla="*/ 60 w 374"/>
                <a:gd name="T61" fmla="*/ 4 h 59"/>
                <a:gd name="T62" fmla="*/ 37 w 374"/>
                <a:gd name="T63" fmla="*/ 2 h 59"/>
                <a:gd name="T64" fmla="*/ 14 w 374"/>
                <a:gd name="T65" fmla="*/ 0 h 59"/>
                <a:gd name="T66" fmla="*/ 0 w 374"/>
                <a:gd name="T67" fmla="*/ 6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74" h="59">
                  <a:moveTo>
                    <a:pt x="8" y="2"/>
                  </a:moveTo>
                  <a:lnTo>
                    <a:pt x="4" y="8"/>
                  </a:lnTo>
                  <a:lnTo>
                    <a:pt x="14" y="8"/>
                  </a:lnTo>
                  <a:lnTo>
                    <a:pt x="27" y="10"/>
                  </a:lnTo>
                  <a:lnTo>
                    <a:pt x="37" y="10"/>
                  </a:lnTo>
                  <a:lnTo>
                    <a:pt x="48" y="10"/>
                  </a:lnTo>
                  <a:lnTo>
                    <a:pt x="60" y="12"/>
                  </a:lnTo>
                  <a:lnTo>
                    <a:pt x="71" y="12"/>
                  </a:lnTo>
                  <a:lnTo>
                    <a:pt x="83" y="14"/>
                  </a:lnTo>
                  <a:lnTo>
                    <a:pt x="94" y="14"/>
                  </a:lnTo>
                  <a:lnTo>
                    <a:pt x="104" y="16"/>
                  </a:lnTo>
                  <a:lnTo>
                    <a:pt x="117" y="18"/>
                  </a:lnTo>
                  <a:lnTo>
                    <a:pt x="127" y="18"/>
                  </a:lnTo>
                  <a:lnTo>
                    <a:pt x="140" y="21"/>
                  </a:lnTo>
                  <a:lnTo>
                    <a:pt x="152" y="23"/>
                  </a:lnTo>
                  <a:lnTo>
                    <a:pt x="163" y="23"/>
                  </a:lnTo>
                  <a:lnTo>
                    <a:pt x="173" y="25"/>
                  </a:lnTo>
                  <a:lnTo>
                    <a:pt x="186" y="27"/>
                  </a:lnTo>
                  <a:lnTo>
                    <a:pt x="196" y="29"/>
                  </a:lnTo>
                  <a:lnTo>
                    <a:pt x="209" y="31"/>
                  </a:lnTo>
                  <a:lnTo>
                    <a:pt x="221" y="31"/>
                  </a:lnTo>
                  <a:lnTo>
                    <a:pt x="232" y="33"/>
                  </a:lnTo>
                  <a:lnTo>
                    <a:pt x="244" y="35"/>
                  </a:lnTo>
                  <a:lnTo>
                    <a:pt x="255" y="37"/>
                  </a:lnTo>
                  <a:lnTo>
                    <a:pt x="267" y="39"/>
                  </a:lnTo>
                  <a:lnTo>
                    <a:pt x="278" y="41"/>
                  </a:lnTo>
                  <a:lnTo>
                    <a:pt x="290" y="43"/>
                  </a:lnTo>
                  <a:lnTo>
                    <a:pt x="303" y="45"/>
                  </a:lnTo>
                  <a:lnTo>
                    <a:pt x="313" y="47"/>
                  </a:lnTo>
                  <a:lnTo>
                    <a:pt x="326" y="49"/>
                  </a:lnTo>
                  <a:lnTo>
                    <a:pt x="338" y="51"/>
                  </a:lnTo>
                  <a:lnTo>
                    <a:pt x="349" y="55"/>
                  </a:lnTo>
                  <a:lnTo>
                    <a:pt x="361" y="57"/>
                  </a:lnTo>
                  <a:lnTo>
                    <a:pt x="374" y="59"/>
                  </a:lnTo>
                  <a:lnTo>
                    <a:pt x="374" y="51"/>
                  </a:lnTo>
                  <a:lnTo>
                    <a:pt x="364" y="47"/>
                  </a:lnTo>
                  <a:lnTo>
                    <a:pt x="351" y="45"/>
                  </a:lnTo>
                  <a:lnTo>
                    <a:pt x="338" y="43"/>
                  </a:lnTo>
                  <a:lnTo>
                    <a:pt x="328" y="41"/>
                  </a:lnTo>
                  <a:lnTo>
                    <a:pt x="315" y="39"/>
                  </a:lnTo>
                  <a:lnTo>
                    <a:pt x="305" y="37"/>
                  </a:lnTo>
                  <a:lnTo>
                    <a:pt x="292" y="35"/>
                  </a:lnTo>
                  <a:lnTo>
                    <a:pt x="280" y="33"/>
                  </a:lnTo>
                  <a:lnTo>
                    <a:pt x="269" y="31"/>
                  </a:lnTo>
                  <a:lnTo>
                    <a:pt x="257" y="29"/>
                  </a:lnTo>
                  <a:lnTo>
                    <a:pt x="244" y="27"/>
                  </a:lnTo>
                  <a:lnTo>
                    <a:pt x="234" y="25"/>
                  </a:lnTo>
                  <a:lnTo>
                    <a:pt x="221" y="23"/>
                  </a:lnTo>
                  <a:lnTo>
                    <a:pt x="211" y="21"/>
                  </a:lnTo>
                  <a:lnTo>
                    <a:pt x="198" y="18"/>
                  </a:lnTo>
                  <a:lnTo>
                    <a:pt x="188" y="18"/>
                  </a:lnTo>
                  <a:lnTo>
                    <a:pt x="175" y="16"/>
                  </a:lnTo>
                  <a:lnTo>
                    <a:pt x="165" y="14"/>
                  </a:lnTo>
                  <a:lnTo>
                    <a:pt x="152" y="12"/>
                  </a:lnTo>
                  <a:lnTo>
                    <a:pt x="140" y="12"/>
                  </a:lnTo>
                  <a:lnTo>
                    <a:pt x="129" y="10"/>
                  </a:lnTo>
                  <a:lnTo>
                    <a:pt x="117" y="8"/>
                  </a:lnTo>
                  <a:lnTo>
                    <a:pt x="106" y="8"/>
                  </a:lnTo>
                  <a:lnTo>
                    <a:pt x="94" y="6"/>
                  </a:lnTo>
                  <a:lnTo>
                    <a:pt x="83" y="6"/>
                  </a:lnTo>
                  <a:lnTo>
                    <a:pt x="73" y="4"/>
                  </a:lnTo>
                  <a:lnTo>
                    <a:pt x="60" y="4"/>
                  </a:lnTo>
                  <a:lnTo>
                    <a:pt x="50" y="2"/>
                  </a:lnTo>
                  <a:lnTo>
                    <a:pt x="37" y="2"/>
                  </a:lnTo>
                  <a:lnTo>
                    <a:pt x="27" y="0"/>
                  </a:lnTo>
                  <a:lnTo>
                    <a:pt x="14" y="0"/>
                  </a:lnTo>
                  <a:lnTo>
                    <a:pt x="4" y="0"/>
                  </a:lnTo>
                  <a:lnTo>
                    <a:pt x="0" y="6"/>
                  </a:lnTo>
                  <a:lnTo>
                    <a:pt x="8"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4" name="Freeform 194"/>
            <p:cNvSpPr>
              <a:spLocks/>
            </p:cNvSpPr>
            <p:nvPr/>
          </p:nvSpPr>
          <p:spPr bwMode="auto">
            <a:xfrm>
              <a:off x="2449" y="2706"/>
              <a:ext cx="8" cy="6"/>
            </a:xfrm>
            <a:custGeom>
              <a:avLst/>
              <a:gdLst>
                <a:gd name="T0" fmla="*/ 0 w 8"/>
                <a:gd name="T1" fmla="*/ 4 h 6"/>
                <a:gd name="T2" fmla="*/ 2 w 8"/>
                <a:gd name="T3" fmla="*/ 6 h 6"/>
                <a:gd name="T4" fmla="*/ 2 w 8"/>
                <a:gd name="T5" fmla="*/ 6 h 6"/>
                <a:gd name="T6" fmla="*/ 4 w 8"/>
                <a:gd name="T7" fmla="*/ 6 h 6"/>
                <a:gd name="T8" fmla="*/ 6 w 8"/>
                <a:gd name="T9" fmla="*/ 6 h 6"/>
                <a:gd name="T10" fmla="*/ 8 w 8"/>
                <a:gd name="T11" fmla="*/ 6 h 6"/>
                <a:gd name="T12" fmla="*/ 8 w 8"/>
                <a:gd name="T13" fmla="*/ 4 h 6"/>
                <a:gd name="T14" fmla="*/ 8 w 8"/>
                <a:gd name="T15" fmla="*/ 2 h 6"/>
                <a:gd name="T16" fmla="*/ 8 w 8"/>
                <a:gd name="T17" fmla="*/ 0 h 6"/>
                <a:gd name="T18" fmla="*/ 0 w 8"/>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6">
                  <a:moveTo>
                    <a:pt x="0" y="4"/>
                  </a:moveTo>
                  <a:lnTo>
                    <a:pt x="2" y="6"/>
                  </a:lnTo>
                  <a:lnTo>
                    <a:pt x="4" y="6"/>
                  </a:lnTo>
                  <a:lnTo>
                    <a:pt x="6" y="6"/>
                  </a:lnTo>
                  <a:lnTo>
                    <a:pt x="8" y="6"/>
                  </a:lnTo>
                  <a:lnTo>
                    <a:pt x="8" y="4"/>
                  </a:lnTo>
                  <a:lnTo>
                    <a:pt x="8" y="2"/>
                  </a:lnTo>
                  <a:lnTo>
                    <a:pt x="8" y="0"/>
                  </a:lnTo>
                  <a:lnTo>
                    <a:pt x="0"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5" name="Freeform 195"/>
            <p:cNvSpPr>
              <a:spLocks/>
            </p:cNvSpPr>
            <p:nvPr/>
          </p:nvSpPr>
          <p:spPr bwMode="auto">
            <a:xfrm>
              <a:off x="2411" y="2572"/>
              <a:ext cx="46" cy="138"/>
            </a:xfrm>
            <a:custGeom>
              <a:avLst/>
              <a:gdLst>
                <a:gd name="T0" fmla="*/ 2 w 46"/>
                <a:gd name="T1" fmla="*/ 0 h 138"/>
                <a:gd name="T2" fmla="*/ 0 w 46"/>
                <a:gd name="T3" fmla="*/ 4 h 138"/>
                <a:gd name="T4" fmla="*/ 2 w 46"/>
                <a:gd name="T5" fmla="*/ 12 h 138"/>
                <a:gd name="T6" fmla="*/ 5 w 46"/>
                <a:gd name="T7" fmla="*/ 20 h 138"/>
                <a:gd name="T8" fmla="*/ 7 w 46"/>
                <a:gd name="T9" fmla="*/ 28 h 138"/>
                <a:gd name="T10" fmla="*/ 9 w 46"/>
                <a:gd name="T11" fmla="*/ 36 h 138"/>
                <a:gd name="T12" fmla="*/ 9 w 46"/>
                <a:gd name="T13" fmla="*/ 44 h 138"/>
                <a:gd name="T14" fmla="*/ 11 w 46"/>
                <a:gd name="T15" fmla="*/ 53 h 138"/>
                <a:gd name="T16" fmla="*/ 13 w 46"/>
                <a:gd name="T17" fmla="*/ 61 h 138"/>
                <a:gd name="T18" fmla="*/ 15 w 46"/>
                <a:gd name="T19" fmla="*/ 69 h 138"/>
                <a:gd name="T20" fmla="*/ 17 w 46"/>
                <a:gd name="T21" fmla="*/ 77 h 138"/>
                <a:gd name="T22" fmla="*/ 21 w 46"/>
                <a:gd name="T23" fmla="*/ 85 h 138"/>
                <a:gd name="T24" fmla="*/ 23 w 46"/>
                <a:gd name="T25" fmla="*/ 93 h 138"/>
                <a:gd name="T26" fmla="*/ 25 w 46"/>
                <a:gd name="T27" fmla="*/ 101 h 138"/>
                <a:gd name="T28" fmla="*/ 30 w 46"/>
                <a:gd name="T29" fmla="*/ 110 h 138"/>
                <a:gd name="T30" fmla="*/ 32 w 46"/>
                <a:gd name="T31" fmla="*/ 120 h 138"/>
                <a:gd name="T32" fmla="*/ 36 w 46"/>
                <a:gd name="T33" fmla="*/ 128 h 138"/>
                <a:gd name="T34" fmla="*/ 38 w 46"/>
                <a:gd name="T35" fmla="*/ 138 h 138"/>
                <a:gd name="T36" fmla="*/ 46 w 46"/>
                <a:gd name="T37" fmla="*/ 134 h 138"/>
                <a:gd name="T38" fmla="*/ 44 w 46"/>
                <a:gd name="T39" fmla="*/ 126 h 138"/>
                <a:gd name="T40" fmla="*/ 40 w 46"/>
                <a:gd name="T41" fmla="*/ 116 h 138"/>
                <a:gd name="T42" fmla="*/ 38 w 46"/>
                <a:gd name="T43" fmla="*/ 108 h 138"/>
                <a:gd name="T44" fmla="*/ 34 w 46"/>
                <a:gd name="T45" fmla="*/ 99 h 138"/>
                <a:gd name="T46" fmla="*/ 32 w 46"/>
                <a:gd name="T47" fmla="*/ 91 h 138"/>
                <a:gd name="T48" fmla="*/ 30 w 46"/>
                <a:gd name="T49" fmla="*/ 83 h 138"/>
                <a:gd name="T50" fmla="*/ 28 w 46"/>
                <a:gd name="T51" fmla="*/ 75 h 138"/>
                <a:gd name="T52" fmla="*/ 25 w 46"/>
                <a:gd name="T53" fmla="*/ 67 h 138"/>
                <a:gd name="T54" fmla="*/ 23 w 46"/>
                <a:gd name="T55" fmla="*/ 59 h 138"/>
                <a:gd name="T56" fmla="*/ 21 w 46"/>
                <a:gd name="T57" fmla="*/ 51 h 138"/>
                <a:gd name="T58" fmla="*/ 19 w 46"/>
                <a:gd name="T59" fmla="*/ 42 h 138"/>
                <a:gd name="T60" fmla="*/ 17 w 46"/>
                <a:gd name="T61" fmla="*/ 34 h 138"/>
                <a:gd name="T62" fmla="*/ 15 w 46"/>
                <a:gd name="T63" fmla="*/ 26 h 138"/>
                <a:gd name="T64" fmla="*/ 13 w 46"/>
                <a:gd name="T65" fmla="*/ 18 h 138"/>
                <a:gd name="T66" fmla="*/ 11 w 46"/>
                <a:gd name="T67" fmla="*/ 10 h 138"/>
                <a:gd name="T68" fmla="*/ 11 w 46"/>
                <a:gd name="T69" fmla="*/ 2 h 138"/>
                <a:gd name="T70" fmla="*/ 9 w 46"/>
                <a:gd name="T71" fmla="*/ 8 h 138"/>
                <a:gd name="T72" fmla="*/ 2 w 46"/>
                <a:gd name="T73" fmla="*/ 0 h 1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138">
                  <a:moveTo>
                    <a:pt x="2" y="0"/>
                  </a:moveTo>
                  <a:lnTo>
                    <a:pt x="0" y="4"/>
                  </a:lnTo>
                  <a:lnTo>
                    <a:pt x="2" y="12"/>
                  </a:lnTo>
                  <a:lnTo>
                    <a:pt x="5" y="20"/>
                  </a:lnTo>
                  <a:lnTo>
                    <a:pt x="7" y="28"/>
                  </a:lnTo>
                  <a:lnTo>
                    <a:pt x="9" y="36"/>
                  </a:lnTo>
                  <a:lnTo>
                    <a:pt x="9" y="44"/>
                  </a:lnTo>
                  <a:lnTo>
                    <a:pt x="11" y="53"/>
                  </a:lnTo>
                  <a:lnTo>
                    <a:pt x="13" y="61"/>
                  </a:lnTo>
                  <a:lnTo>
                    <a:pt x="15" y="69"/>
                  </a:lnTo>
                  <a:lnTo>
                    <a:pt x="17" y="77"/>
                  </a:lnTo>
                  <a:lnTo>
                    <a:pt x="21" y="85"/>
                  </a:lnTo>
                  <a:lnTo>
                    <a:pt x="23" y="93"/>
                  </a:lnTo>
                  <a:lnTo>
                    <a:pt x="25" y="101"/>
                  </a:lnTo>
                  <a:lnTo>
                    <a:pt x="30" y="110"/>
                  </a:lnTo>
                  <a:lnTo>
                    <a:pt x="32" y="120"/>
                  </a:lnTo>
                  <a:lnTo>
                    <a:pt x="36" y="128"/>
                  </a:lnTo>
                  <a:lnTo>
                    <a:pt x="38" y="138"/>
                  </a:lnTo>
                  <a:lnTo>
                    <a:pt x="46" y="134"/>
                  </a:lnTo>
                  <a:lnTo>
                    <a:pt x="44" y="126"/>
                  </a:lnTo>
                  <a:lnTo>
                    <a:pt x="40" y="116"/>
                  </a:lnTo>
                  <a:lnTo>
                    <a:pt x="38" y="108"/>
                  </a:lnTo>
                  <a:lnTo>
                    <a:pt x="34" y="99"/>
                  </a:lnTo>
                  <a:lnTo>
                    <a:pt x="32" y="91"/>
                  </a:lnTo>
                  <a:lnTo>
                    <a:pt x="30" y="83"/>
                  </a:lnTo>
                  <a:lnTo>
                    <a:pt x="28" y="75"/>
                  </a:lnTo>
                  <a:lnTo>
                    <a:pt x="25" y="67"/>
                  </a:lnTo>
                  <a:lnTo>
                    <a:pt x="23" y="59"/>
                  </a:lnTo>
                  <a:lnTo>
                    <a:pt x="21" y="51"/>
                  </a:lnTo>
                  <a:lnTo>
                    <a:pt x="19" y="42"/>
                  </a:lnTo>
                  <a:lnTo>
                    <a:pt x="17" y="34"/>
                  </a:lnTo>
                  <a:lnTo>
                    <a:pt x="15" y="26"/>
                  </a:lnTo>
                  <a:lnTo>
                    <a:pt x="13" y="18"/>
                  </a:lnTo>
                  <a:lnTo>
                    <a:pt x="11" y="10"/>
                  </a:lnTo>
                  <a:lnTo>
                    <a:pt x="11" y="2"/>
                  </a:lnTo>
                  <a:lnTo>
                    <a:pt x="9" y="8"/>
                  </a:lnTo>
                  <a:lnTo>
                    <a:pt x="2"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6" name="Freeform 196"/>
            <p:cNvSpPr>
              <a:spLocks/>
            </p:cNvSpPr>
            <p:nvPr/>
          </p:nvSpPr>
          <p:spPr bwMode="auto">
            <a:xfrm>
              <a:off x="2413" y="2551"/>
              <a:ext cx="44" cy="29"/>
            </a:xfrm>
            <a:custGeom>
              <a:avLst/>
              <a:gdLst>
                <a:gd name="T0" fmla="*/ 42 w 44"/>
                <a:gd name="T1" fmla="*/ 8 h 29"/>
                <a:gd name="T2" fmla="*/ 40 w 44"/>
                <a:gd name="T3" fmla="*/ 0 h 29"/>
                <a:gd name="T4" fmla="*/ 38 w 44"/>
                <a:gd name="T5" fmla="*/ 0 h 29"/>
                <a:gd name="T6" fmla="*/ 36 w 44"/>
                <a:gd name="T7" fmla="*/ 2 h 29"/>
                <a:gd name="T8" fmla="*/ 34 w 44"/>
                <a:gd name="T9" fmla="*/ 2 h 29"/>
                <a:gd name="T10" fmla="*/ 32 w 44"/>
                <a:gd name="T11" fmla="*/ 4 h 29"/>
                <a:gd name="T12" fmla="*/ 28 w 44"/>
                <a:gd name="T13" fmla="*/ 4 h 29"/>
                <a:gd name="T14" fmla="*/ 26 w 44"/>
                <a:gd name="T15" fmla="*/ 6 h 29"/>
                <a:gd name="T16" fmla="*/ 23 w 44"/>
                <a:gd name="T17" fmla="*/ 6 h 29"/>
                <a:gd name="T18" fmla="*/ 21 w 44"/>
                <a:gd name="T19" fmla="*/ 8 h 29"/>
                <a:gd name="T20" fmla="*/ 19 w 44"/>
                <a:gd name="T21" fmla="*/ 10 h 29"/>
                <a:gd name="T22" fmla="*/ 15 w 44"/>
                <a:gd name="T23" fmla="*/ 10 h 29"/>
                <a:gd name="T24" fmla="*/ 13 w 44"/>
                <a:gd name="T25" fmla="*/ 12 h 29"/>
                <a:gd name="T26" fmla="*/ 11 w 44"/>
                <a:gd name="T27" fmla="*/ 15 h 29"/>
                <a:gd name="T28" fmla="*/ 9 w 44"/>
                <a:gd name="T29" fmla="*/ 15 h 29"/>
                <a:gd name="T30" fmla="*/ 5 w 44"/>
                <a:gd name="T31" fmla="*/ 17 h 29"/>
                <a:gd name="T32" fmla="*/ 3 w 44"/>
                <a:gd name="T33" fmla="*/ 19 h 29"/>
                <a:gd name="T34" fmla="*/ 0 w 44"/>
                <a:gd name="T35" fmla="*/ 21 h 29"/>
                <a:gd name="T36" fmla="*/ 7 w 44"/>
                <a:gd name="T37" fmla="*/ 29 h 29"/>
                <a:gd name="T38" fmla="*/ 9 w 44"/>
                <a:gd name="T39" fmla="*/ 27 h 29"/>
                <a:gd name="T40" fmla="*/ 11 w 44"/>
                <a:gd name="T41" fmla="*/ 25 h 29"/>
                <a:gd name="T42" fmla="*/ 13 w 44"/>
                <a:gd name="T43" fmla="*/ 23 h 29"/>
                <a:gd name="T44" fmla="*/ 15 w 44"/>
                <a:gd name="T45" fmla="*/ 23 h 29"/>
                <a:gd name="T46" fmla="*/ 17 w 44"/>
                <a:gd name="T47" fmla="*/ 21 h 29"/>
                <a:gd name="T48" fmla="*/ 21 w 44"/>
                <a:gd name="T49" fmla="*/ 19 h 29"/>
                <a:gd name="T50" fmla="*/ 23 w 44"/>
                <a:gd name="T51" fmla="*/ 19 h 29"/>
                <a:gd name="T52" fmla="*/ 26 w 44"/>
                <a:gd name="T53" fmla="*/ 17 h 29"/>
                <a:gd name="T54" fmla="*/ 28 w 44"/>
                <a:gd name="T55" fmla="*/ 15 h 29"/>
                <a:gd name="T56" fmla="*/ 30 w 44"/>
                <a:gd name="T57" fmla="*/ 15 h 29"/>
                <a:gd name="T58" fmla="*/ 32 w 44"/>
                <a:gd name="T59" fmla="*/ 12 h 29"/>
                <a:gd name="T60" fmla="*/ 34 w 44"/>
                <a:gd name="T61" fmla="*/ 12 h 29"/>
                <a:gd name="T62" fmla="*/ 38 w 44"/>
                <a:gd name="T63" fmla="*/ 10 h 29"/>
                <a:gd name="T64" fmla="*/ 40 w 44"/>
                <a:gd name="T65" fmla="*/ 10 h 29"/>
                <a:gd name="T66" fmla="*/ 42 w 44"/>
                <a:gd name="T67" fmla="*/ 8 h 29"/>
                <a:gd name="T68" fmla="*/ 44 w 44"/>
                <a:gd name="T69" fmla="*/ 8 h 29"/>
                <a:gd name="T70" fmla="*/ 44 w 44"/>
                <a:gd name="T71" fmla="*/ 0 h 29"/>
                <a:gd name="T72" fmla="*/ 42 w 44"/>
                <a:gd name="T73" fmla="*/ 8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 h="29">
                  <a:moveTo>
                    <a:pt x="42" y="8"/>
                  </a:moveTo>
                  <a:lnTo>
                    <a:pt x="40" y="0"/>
                  </a:lnTo>
                  <a:lnTo>
                    <a:pt x="38" y="0"/>
                  </a:lnTo>
                  <a:lnTo>
                    <a:pt x="36" y="2"/>
                  </a:lnTo>
                  <a:lnTo>
                    <a:pt x="34" y="2"/>
                  </a:lnTo>
                  <a:lnTo>
                    <a:pt x="32" y="4"/>
                  </a:lnTo>
                  <a:lnTo>
                    <a:pt x="28" y="4"/>
                  </a:lnTo>
                  <a:lnTo>
                    <a:pt x="26" y="6"/>
                  </a:lnTo>
                  <a:lnTo>
                    <a:pt x="23" y="6"/>
                  </a:lnTo>
                  <a:lnTo>
                    <a:pt x="21" y="8"/>
                  </a:lnTo>
                  <a:lnTo>
                    <a:pt x="19" y="10"/>
                  </a:lnTo>
                  <a:lnTo>
                    <a:pt x="15" y="10"/>
                  </a:lnTo>
                  <a:lnTo>
                    <a:pt x="13" y="12"/>
                  </a:lnTo>
                  <a:lnTo>
                    <a:pt x="11" y="15"/>
                  </a:lnTo>
                  <a:lnTo>
                    <a:pt x="9" y="15"/>
                  </a:lnTo>
                  <a:lnTo>
                    <a:pt x="5" y="17"/>
                  </a:lnTo>
                  <a:lnTo>
                    <a:pt x="3" y="19"/>
                  </a:lnTo>
                  <a:lnTo>
                    <a:pt x="0" y="21"/>
                  </a:lnTo>
                  <a:lnTo>
                    <a:pt x="7" y="29"/>
                  </a:lnTo>
                  <a:lnTo>
                    <a:pt x="9" y="27"/>
                  </a:lnTo>
                  <a:lnTo>
                    <a:pt x="11" y="25"/>
                  </a:lnTo>
                  <a:lnTo>
                    <a:pt x="13" y="23"/>
                  </a:lnTo>
                  <a:lnTo>
                    <a:pt x="15" y="23"/>
                  </a:lnTo>
                  <a:lnTo>
                    <a:pt x="17" y="21"/>
                  </a:lnTo>
                  <a:lnTo>
                    <a:pt x="21" y="19"/>
                  </a:lnTo>
                  <a:lnTo>
                    <a:pt x="23" y="19"/>
                  </a:lnTo>
                  <a:lnTo>
                    <a:pt x="26" y="17"/>
                  </a:lnTo>
                  <a:lnTo>
                    <a:pt x="28" y="15"/>
                  </a:lnTo>
                  <a:lnTo>
                    <a:pt x="30" y="15"/>
                  </a:lnTo>
                  <a:lnTo>
                    <a:pt x="32" y="12"/>
                  </a:lnTo>
                  <a:lnTo>
                    <a:pt x="34" y="12"/>
                  </a:lnTo>
                  <a:lnTo>
                    <a:pt x="38" y="10"/>
                  </a:lnTo>
                  <a:lnTo>
                    <a:pt x="40" y="10"/>
                  </a:lnTo>
                  <a:lnTo>
                    <a:pt x="42" y="8"/>
                  </a:lnTo>
                  <a:lnTo>
                    <a:pt x="44" y="8"/>
                  </a:lnTo>
                  <a:lnTo>
                    <a:pt x="44" y="0"/>
                  </a:lnTo>
                  <a:lnTo>
                    <a:pt x="42"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7" name="Freeform 197"/>
            <p:cNvSpPr>
              <a:spLocks/>
            </p:cNvSpPr>
            <p:nvPr/>
          </p:nvSpPr>
          <p:spPr bwMode="auto">
            <a:xfrm>
              <a:off x="2409" y="2539"/>
              <a:ext cx="48" cy="20"/>
            </a:xfrm>
            <a:custGeom>
              <a:avLst/>
              <a:gdLst>
                <a:gd name="T0" fmla="*/ 0 w 48"/>
                <a:gd name="T1" fmla="*/ 0 h 20"/>
                <a:gd name="T2" fmla="*/ 2 w 48"/>
                <a:gd name="T3" fmla="*/ 8 h 20"/>
                <a:gd name="T4" fmla="*/ 7 w 48"/>
                <a:gd name="T5" fmla="*/ 8 h 20"/>
                <a:gd name="T6" fmla="*/ 9 w 48"/>
                <a:gd name="T7" fmla="*/ 10 h 20"/>
                <a:gd name="T8" fmla="*/ 11 w 48"/>
                <a:gd name="T9" fmla="*/ 10 h 20"/>
                <a:gd name="T10" fmla="*/ 13 w 48"/>
                <a:gd name="T11" fmla="*/ 10 h 20"/>
                <a:gd name="T12" fmla="*/ 17 w 48"/>
                <a:gd name="T13" fmla="*/ 12 h 20"/>
                <a:gd name="T14" fmla="*/ 19 w 48"/>
                <a:gd name="T15" fmla="*/ 12 h 20"/>
                <a:gd name="T16" fmla="*/ 21 w 48"/>
                <a:gd name="T17" fmla="*/ 14 h 20"/>
                <a:gd name="T18" fmla="*/ 25 w 48"/>
                <a:gd name="T19" fmla="*/ 14 h 20"/>
                <a:gd name="T20" fmla="*/ 27 w 48"/>
                <a:gd name="T21" fmla="*/ 14 h 20"/>
                <a:gd name="T22" fmla="*/ 30 w 48"/>
                <a:gd name="T23" fmla="*/ 16 h 20"/>
                <a:gd name="T24" fmla="*/ 32 w 48"/>
                <a:gd name="T25" fmla="*/ 16 h 20"/>
                <a:gd name="T26" fmla="*/ 34 w 48"/>
                <a:gd name="T27" fmla="*/ 16 h 20"/>
                <a:gd name="T28" fmla="*/ 38 w 48"/>
                <a:gd name="T29" fmla="*/ 18 h 20"/>
                <a:gd name="T30" fmla="*/ 40 w 48"/>
                <a:gd name="T31" fmla="*/ 18 h 20"/>
                <a:gd name="T32" fmla="*/ 42 w 48"/>
                <a:gd name="T33" fmla="*/ 18 h 20"/>
                <a:gd name="T34" fmla="*/ 46 w 48"/>
                <a:gd name="T35" fmla="*/ 20 h 20"/>
                <a:gd name="T36" fmla="*/ 48 w 48"/>
                <a:gd name="T37" fmla="*/ 12 h 20"/>
                <a:gd name="T38" fmla="*/ 46 w 48"/>
                <a:gd name="T39" fmla="*/ 10 h 20"/>
                <a:gd name="T40" fmla="*/ 42 w 48"/>
                <a:gd name="T41" fmla="*/ 10 h 20"/>
                <a:gd name="T42" fmla="*/ 40 w 48"/>
                <a:gd name="T43" fmla="*/ 8 h 20"/>
                <a:gd name="T44" fmla="*/ 38 w 48"/>
                <a:gd name="T45" fmla="*/ 8 h 20"/>
                <a:gd name="T46" fmla="*/ 34 w 48"/>
                <a:gd name="T47" fmla="*/ 8 h 20"/>
                <a:gd name="T48" fmla="*/ 32 w 48"/>
                <a:gd name="T49" fmla="*/ 6 h 20"/>
                <a:gd name="T50" fmla="*/ 30 w 48"/>
                <a:gd name="T51" fmla="*/ 6 h 20"/>
                <a:gd name="T52" fmla="*/ 27 w 48"/>
                <a:gd name="T53" fmla="*/ 6 h 20"/>
                <a:gd name="T54" fmla="*/ 23 w 48"/>
                <a:gd name="T55" fmla="*/ 4 h 20"/>
                <a:gd name="T56" fmla="*/ 21 w 48"/>
                <a:gd name="T57" fmla="*/ 4 h 20"/>
                <a:gd name="T58" fmla="*/ 19 w 48"/>
                <a:gd name="T59" fmla="*/ 4 h 20"/>
                <a:gd name="T60" fmla="*/ 17 w 48"/>
                <a:gd name="T61" fmla="*/ 2 h 20"/>
                <a:gd name="T62" fmla="*/ 15 w 48"/>
                <a:gd name="T63" fmla="*/ 2 h 20"/>
                <a:gd name="T64" fmla="*/ 11 w 48"/>
                <a:gd name="T65" fmla="*/ 0 h 20"/>
                <a:gd name="T66" fmla="*/ 9 w 48"/>
                <a:gd name="T67" fmla="*/ 0 h 20"/>
                <a:gd name="T68" fmla="*/ 7 w 48"/>
                <a:gd name="T69" fmla="*/ 0 h 20"/>
                <a:gd name="T70" fmla="*/ 9 w 48"/>
                <a:gd name="T71" fmla="*/ 6 h 20"/>
                <a:gd name="T72" fmla="*/ 0 w 48"/>
                <a:gd name="T73" fmla="*/ 0 h 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8" h="20">
                  <a:moveTo>
                    <a:pt x="0" y="0"/>
                  </a:moveTo>
                  <a:lnTo>
                    <a:pt x="2" y="8"/>
                  </a:lnTo>
                  <a:lnTo>
                    <a:pt x="7" y="8"/>
                  </a:lnTo>
                  <a:lnTo>
                    <a:pt x="9" y="10"/>
                  </a:lnTo>
                  <a:lnTo>
                    <a:pt x="11" y="10"/>
                  </a:lnTo>
                  <a:lnTo>
                    <a:pt x="13" y="10"/>
                  </a:lnTo>
                  <a:lnTo>
                    <a:pt x="17" y="12"/>
                  </a:lnTo>
                  <a:lnTo>
                    <a:pt x="19" y="12"/>
                  </a:lnTo>
                  <a:lnTo>
                    <a:pt x="21" y="14"/>
                  </a:lnTo>
                  <a:lnTo>
                    <a:pt x="25" y="14"/>
                  </a:lnTo>
                  <a:lnTo>
                    <a:pt x="27" y="14"/>
                  </a:lnTo>
                  <a:lnTo>
                    <a:pt x="30" y="16"/>
                  </a:lnTo>
                  <a:lnTo>
                    <a:pt x="32" y="16"/>
                  </a:lnTo>
                  <a:lnTo>
                    <a:pt x="34" y="16"/>
                  </a:lnTo>
                  <a:lnTo>
                    <a:pt x="38" y="18"/>
                  </a:lnTo>
                  <a:lnTo>
                    <a:pt x="40" y="18"/>
                  </a:lnTo>
                  <a:lnTo>
                    <a:pt x="42" y="18"/>
                  </a:lnTo>
                  <a:lnTo>
                    <a:pt x="46" y="20"/>
                  </a:lnTo>
                  <a:lnTo>
                    <a:pt x="48" y="12"/>
                  </a:lnTo>
                  <a:lnTo>
                    <a:pt x="46" y="10"/>
                  </a:lnTo>
                  <a:lnTo>
                    <a:pt x="42" y="10"/>
                  </a:lnTo>
                  <a:lnTo>
                    <a:pt x="40" y="8"/>
                  </a:lnTo>
                  <a:lnTo>
                    <a:pt x="38" y="8"/>
                  </a:lnTo>
                  <a:lnTo>
                    <a:pt x="34" y="8"/>
                  </a:lnTo>
                  <a:lnTo>
                    <a:pt x="32" y="6"/>
                  </a:lnTo>
                  <a:lnTo>
                    <a:pt x="30" y="6"/>
                  </a:lnTo>
                  <a:lnTo>
                    <a:pt x="27" y="6"/>
                  </a:lnTo>
                  <a:lnTo>
                    <a:pt x="23" y="4"/>
                  </a:lnTo>
                  <a:lnTo>
                    <a:pt x="21" y="4"/>
                  </a:lnTo>
                  <a:lnTo>
                    <a:pt x="19" y="4"/>
                  </a:lnTo>
                  <a:lnTo>
                    <a:pt x="17" y="2"/>
                  </a:lnTo>
                  <a:lnTo>
                    <a:pt x="15" y="2"/>
                  </a:lnTo>
                  <a:lnTo>
                    <a:pt x="11" y="0"/>
                  </a:lnTo>
                  <a:lnTo>
                    <a:pt x="9" y="0"/>
                  </a:lnTo>
                  <a:lnTo>
                    <a:pt x="7" y="0"/>
                  </a:lnTo>
                  <a:lnTo>
                    <a:pt x="9" y="6"/>
                  </a:lnTo>
                  <a:lnTo>
                    <a:pt x="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8" name="Freeform 198"/>
            <p:cNvSpPr>
              <a:spLocks/>
            </p:cNvSpPr>
            <p:nvPr/>
          </p:nvSpPr>
          <p:spPr bwMode="auto">
            <a:xfrm>
              <a:off x="2409" y="2484"/>
              <a:ext cx="65" cy="61"/>
            </a:xfrm>
            <a:custGeom>
              <a:avLst/>
              <a:gdLst>
                <a:gd name="T0" fmla="*/ 61 w 65"/>
                <a:gd name="T1" fmla="*/ 0 h 61"/>
                <a:gd name="T2" fmla="*/ 57 w 65"/>
                <a:gd name="T3" fmla="*/ 4 h 61"/>
                <a:gd name="T4" fmla="*/ 53 w 65"/>
                <a:gd name="T5" fmla="*/ 6 h 61"/>
                <a:gd name="T6" fmla="*/ 48 w 65"/>
                <a:gd name="T7" fmla="*/ 10 h 61"/>
                <a:gd name="T8" fmla="*/ 44 w 65"/>
                <a:gd name="T9" fmla="*/ 14 h 61"/>
                <a:gd name="T10" fmla="*/ 40 w 65"/>
                <a:gd name="T11" fmla="*/ 16 h 61"/>
                <a:gd name="T12" fmla="*/ 38 w 65"/>
                <a:gd name="T13" fmla="*/ 20 h 61"/>
                <a:gd name="T14" fmla="*/ 34 w 65"/>
                <a:gd name="T15" fmla="*/ 25 h 61"/>
                <a:gd name="T16" fmla="*/ 30 w 65"/>
                <a:gd name="T17" fmla="*/ 27 h 61"/>
                <a:gd name="T18" fmla="*/ 25 w 65"/>
                <a:gd name="T19" fmla="*/ 31 h 61"/>
                <a:gd name="T20" fmla="*/ 23 w 65"/>
                <a:gd name="T21" fmla="*/ 35 h 61"/>
                <a:gd name="T22" fmla="*/ 19 w 65"/>
                <a:gd name="T23" fmla="*/ 39 h 61"/>
                <a:gd name="T24" fmla="*/ 15 w 65"/>
                <a:gd name="T25" fmla="*/ 41 h 61"/>
                <a:gd name="T26" fmla="*/ 11 w 65"/>
                <a:gd name="T27" fmla="*/ 45 h 61"/>
                <a:gd name="T28" fmla="*/ 9 w 65"/>
                <a:gd name="T29" fmla="*/ 49 h 61"/>
                <a:gd name="T30" fmla="*/ 4 w 65"/>
                <a:gd name="T31" fmla="*/ 51 h 61"/>
                <a:gd name="T32" fmla="*/ 0 w 65"/>
                <a:gd name="T33" fmla="*/ 55 h 61"/>
                <a:gd name="T34" fmla="*/ 9 w 65"/>
                <a:gd name="T35" fmla="*/ 61 h 61"/>
                <a:gd name="T36" fmla="*/ 11 w 65"/>
                <a:gd name="T37" fmla="*/ 59 h 61"/>
                <a:gd name="T38" fmla="*/ 15 w 65"/>
                <a:gd name="T39" fmla="*/ 55 h 61"/>
                <a:gd name="T40" fmla="*/ 19 w 65"/>
                <a:gd name="T41" fmla="*/ 51 h 61"/>
                <a:gd name="T42" fmla="*/ 21 w 65"/>
                <a:gd name="T43" fmla="*/ 47 h 61"/>
                <a:gd name="T44" fmla="*/ 25 w 65"/>
                <a:gd name="T45" fmla="*/ 45 h 61"/>
                <a:gd name="T46" fmla="*/ 30 w 65"/>
                <a:gd name="T47" fmla="*/ 41 h 61"/>
                <a:gd name="T48" fmla="*/ 32 w 65"/>
                <a:gd name="T49" fmla="*/ 37 h 61"/>
                <a:gd name="T50" fmla="*/ 36 w 65"/>
                <a:gd name="T51" fmla="*/ 35 h 61"/>
                <a:gd name="T52" fmla="*/ 40 w 65"/>
                <a:gd name="T53" fmla="*/ 31 h 61"/>
                <a:gd name="T54" fmla="*/ 44 w 65"/>
                <a:gd name="T55" fmla="*/ 27 h 61"/>
                <a:gd name="T56" fmla="*/ 46 w 65"/>
                <a:gd name="T57" fmla="*/ 25 h 61"/>
                <a:gd name="T58" fmla="*/ 50 w 65"/>
                <a:gd name="T59" fmla="*/ 20 h 61"/>
                <a:gd name="T60" fmla="*/ 55 w 65"/>
                <a:gd name="T61" fmla="*/ 16 h 61"/>
                <a:gd name="T62" fmla="*/ 59 w 65"/>
                <a:gd name="T63" fmla="*/ 14 h 61"/>
                <a:gd name="T64" fmla="*/ 63 w 65"/>
                <a:gd name="T65" fmla="*/ 10 h 61"/>
                <a:gd name="T66" fmla="*/ 65 w 65"/>
                <a:gd name="T67" fmla="*/ 6 h 61"/>
                <a:gd name="T68" fmla="*/ 61 w 65"/>
                <a:gd name="T69" fmla="*/ 0 h 6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5" h="61">
                  <a:moveTo>
                    <a:pt x="61" y="0"/>
                  </a:moveTo>
                  <a:lnTo>
                    <a:pt x="57" y="4"/>
                  </a:lnTo>
                  <a:lnTo>
                    <a:pt x="53" y="6"/>
                  </a:lnTo>
                  <a:lnTo>
                    <a:pt x="48" y="10"/>
                  </a:lnTo>
                  <a:lnTo>
                    <a:pt x="44" y="14"/>
                  </a:lnTo>
                  <a:lnTo>
                    <a:pt x="40" y="16"/>
                  </a:lnTo>
                  <a:lnTo>
                    <a:pt x="38" y="20"/>
                  </a:lnTo>
                  <a:lnTo>
                    <a:pt x="34" y="25"/>
                  </a:lnTo>
                  <a:lnTo>
                    <a:pt x="30" y="27"/>
                  </a:lnTo>
                  <a:lnTo>
                    <a:pt x="25" y="31"/>
                  </a:lnTo>
                  <a:lnTo>
                    <a:pt x="23" y="35"/>
                  </a:lnTo>
                  <a:lnTo>
                    <a:pt x="19" y="39"/>
                  </a:lnTo>
                  <a:lnTo>
                    <a:pt x="15" y="41"/>
                  </a:lnTo>
                  <a:lnTo>
                    <a:pt x="11" y="45"/>
                  </a:lnTo>
                  <a:lnTo>
                    <a:pt x="9" y="49"/>
                  </a:lnTo>
                  <a:lnTo>
                    <a:pt x="4" y="51"/>
                  </a:lnTo>
                  <a:lnTo>
                    <a:pt x="0" y="55"/>
                  </a:lnTo>
                  <a:lnTo>
                    <a:pt x="9" y="61"/>
                  </a:lnTo>
                  <a:lnTo>
                    <a:pt x="11" y="59"/>
                  </a:lnTo>
                  <a:lnTo>
                    <a:pt x="15" y="55"/>
                  </a:lnTo>
                  <a:lnTo>
                    <a:pt x="19" y="51"/>
                  </a:lnTo>
                  <a:lnTo>
                    <a:pt x="21" y="47"/>
                  </a:lnTo>
                  <a:lnTo>
                    <a:pt x="25" y="45"/>
                  </a:lnTo>
                  <a:lnTo>
                    <a:pt x="30" y="41"/>
                  </a:lnTo>
                  <a:lnTo>
                    <a:pt x="32" y="37"/>
                  </a:lnTo>
                  <a:lnTo>
                    <a:pt x="36" y="35"/>
                  </a:lnTo>
                  <a:lnTo>
                    <a:pt x="40" y="31"/>
                  </a:lnTo>
                  <a:lnTo>
                    <a:pt x="44" y="27"/>
                  </a:lnTo>
                  <a:lnTo>
                    <a:pt x="46" y="25"/>
                  </a:lnTo>
                  <a:lnTo>
                    <a:pt x="50" y="20"/>
                  </a:lnTo>
                  <a:lnTo>
                    <a:pt x="55" y="16"/>
                  </a:lnTo>
                  <a:lnTo>
                    <a:pt x="59" y="14"/>
                  </a:lnTo>
                  <a:lnTo>
                    <a:pt x="63" y="10"/>
                  </a:lnTo>
                  <a:lnTo>
                    <a:pt x="65" y="6"/>
                  </a:lnTo>
                  <a:lnTo>
                    <a:pt x="61"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19" name="Freeform 199"/>
            <p:cNvSpPr>
              <a:spLocks/>
            </p:cNvSpPr>
            <p:nvPr/>
          </p:nvSpPr>
          <p:spPr bwMode="auto">
            <a:xfrm>
              <a:off x="2411" y="2539"/>
              <a:ext cx="7" cy="6"/>
            </a:xfrm>
            <a:custGeom>
              <a:avLst/>
              <a:gdLst>
                <a:gd name="T0" fmla="*/ 5 w 7"/>
                <a:gd name="T1" fmla="*/ 6 h 6"/>
                <a:gd name="T2" fmla="*/ 7 w 7"/>
                <a:gd name="T3" fmla="*/ 6 h 6"/>
                <a:gd name="T4" fmla="*/ 7 w 7"/>
                <a:gd name="T5" fmla="*/ 4 h 6"/>
                <a:gd name="T6" fmla="*/ 7 w 7"/>
                <a:gd name="T7" fmla="*/ 2 h 6"/>
                <a:gd name="T8" fmla="*/ 7 w 7"/>
                <a:gd name="T9" fmla="*/ 0 h 6"/>
                <a:gd name="T10" fmla="*/ 5 w 7"/>
                <a:gd name="T11" fmla="*/ 0 h 6"/>
                <a:gd name="T12" fmla="*/ 2 w 7"/>
                <a:gd name="T13" fmla="*/ 0 h 6"/>
                <a:gd name="T14" fmla="*/ 0 w 7"/>
                <a:gd name="T15" fmla="*/ 0 h 6"/>
                <a:gd name="T16" fmla="*/ 0 w 7"/>
                <a:gd name="T17" fmla="*/ 0 h 6"/>
                <a:gd name="T18" fmla="*/ 5 w 7"/>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5" y="6"/>
                  </a:moveTo>
                  <a:lnTo>
                    <a:pt x="7" y="6"/>
                  </a:lnTo>
                  <a:lnTo>
                    <a:pt x="7" y="4"/>
                  </a:lnTo>
                  <a:lnTo>
                    <a:pt x="7" y="2"/>
                  </a:lnTo>
                  <a:lnTo>
                    <a:pt x="7" y="0"/>
                  </a:lnTo>
                  <a:lnTo>
                    <a:pt x="5" y="0"/>
                  </a:lnTo>
                  <a:lnTo>
                    <a:pt x="2" y="0"/>
                  </a:lnTo>
                  <a:lnTo>
                    <a:pt x="0" y="0"/>
                  </a:lnTo>
                  <a:lnTo>
                    <a:pt x="5"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0" name="Freeform 200"/>
            <p:cNvSpPr>
              <a:spLocks/>
            </p:cNvSpPr>
            <p:nvPr/>
          </p:nvSpPr>
          <p:spPr bwMode="auto">
            <a:xfrm>
              <a:off x="2311" y="2223"/>
              <a:ext cx="249" cy="304"/>
            </a:xfrm>
            <a:custGeom>
              <a:avLst/>
              <a:gdLst>
                <a:gd name="T0" fmla="*/ 75 w 249"/>
                <a:gd name="T1" fmla="*/ 59 h 304"/>
                <a:gd name="T2" fmla="*/ 61 w 249"/>
                <a:gd name="T3" fmla="*/ 55 h 304"/>
                <a:gd name="T4" fmla="*/ 44 w 249"/>
                <a:gd name="T5" fmla="*/ 53 h 304"/>
                <a:gd name="T6" fmla="*/ 29 w 249"/>
                <a:gd name="T7" fmla="*/ 49 h 304"/>
                <a:gd name="T8" fmla="*/ 12 w 249"/>
                <a:gd name="T9" fmla="*/ 47 h 304"/>
                <a:gd name="T10" fmla="*/ 2 w 249"/>
                <a:gd name="T11" fmla="*/ 47 h 304"/>
                <a:gd name="T12" fmla="*/ 12 w 249"/>
                <a:gd name="T13" fmla="*/ 64 h 304"/>
                <a:gd name="T14" fmla="*/ 21 w 249"/>
                <a:gd name="T15" fmla="*/ 76 h 304"/>
                <a:gd name="T16" fmla="*/ 31 w 249"/>
                <a:gd name="T17" fmla="*/ 90 h 304"/>
                <a:gd name="T18" fmla="*/ 44 w 249"/>
                <a:gd name="T19" fmla="*/ 102 h 304"/>
                <a:gd name="T20" fmla="*/ 56 w 249"/>
                <a:gd name="T21" fmla="*/ 114 h 304"/>
                <a:gd name="T22" fmla="*/ 46 w 249"/>
                <a:gd name="T23" fmla="*/ 125 h 304"/>
                <a:gd name="T24" fmla="*/ 38 w 249"/>
                <a:gd name="T25" fmla="*/ 135 h 304"/>
                <a:gd name="T26" fmla="*/ 29 w 249"/>
                <a:gd name="T27" fmla="*/ 145 h 304"/>
                <a:gd name="T28" fmla="*/ 21 w 249"/>
                <a:gd name="T29" fmla="*/ 153 h 304"/>
                <a:gd name="T30" fmla="*/ 10 w 249"/>
                <a:gd name="T31" fmla="*/ 163 h 304"/>
                <a:gd name="T32" fmla="*/ 12 w 249"/>
                <a:gd name="T33" fmla="*/ 171 h 304"/>
                <a:gd name="T34" fmla="*/ 23 w 249"/>
                <a:gd name="T35" fmla="*/ 178 h 304"/>
                <a:gd name="T36" fmla="*/ 36 w 249"/>
                <a:gd name="T37" fmla="*/ 182 h 304"/>
                <a:gd name="T38" fmla="*/ 48 w 249"/>
                <a:gd name="T39" fmla="*/ 184 h 304"/>
                <a:gd name="T40" fmla="*/ 61 w 249"/>
                <a:gd name="T41" fmla="*/ 184 h 304"/>
                <a:gd name="T42" fmla="*/ 73 w 249"/>
                <a:gd name="T43" fmla="*/ 184 h 304"/>
                <a:gd name="T44" fmla="*/ 82 w 249"/>
                <a:gd name="T45" fmla="*/ 184 h 304"/>
                <a:gd name="T46" fmla="*/ 88 w 249"/>
                <a:gd name="T47" fmla="*/ 180 h 304"/>
                <a:gd name="T48" fmla="*/ 96 w 249"/>
                <a:gd name="T49" fmla="*/ 173 h 304"/>
                <a:gd name="T50" fmla="*/ 102 w 249"/>
                <a:gd name="T51" fmla="*/ 171 h 304"/>
                <a:gd name="T52" fmla="*/ 111 w 249"/>
                <a:gd name="T53" fmla="*/ 169 h 304"/>
                <a:gd name="T54" fmla="*/ 117 w 249"/>
                <a:gd name="T55" fmla="*/ 176 h 304"/>
                <a:gd name="T56" fmla="*/ 117 w 249"/>
                <a:gd name="T57" fmla="*/ 186 h 304"/>
                <a:gd name="T58" fmla="*/ 113 w 249"/>
                <a:gd name="T59" fmla="*/ 192 h 304"/>
                <a:gd name="T60" fmla="*/ 105 w 249"/>
                <a:gd name="T61" fmla="*/ 194 h 304"/>
                <a:gd name="T62" fmla="*/ 96 w 249"/>
                <a:gd name="T63" fmla="*/ 196 h 304"/>
                <a:gd name="T64" fmla="*/ 88 w 249"/>
                <a:gd name="T65" fmla="*/ 196 h 304"/>
                <a:gd name="T66" fmla="*/ 79 w 249"/>
                <a:gd name="T67" fmla="*/ 196 h 304"/>
                <a:gd name="T68" fmla="*/ 73 w 249"/>
                <a:gd name="T69" fmla="*/ 200 h 304"/>
                <a:gd name="T70" fmla="*/ 71 w 249"/>
                <a:gd name="T71" fmla="*/ 216 h 304"/>
                <a:gd name="T72" fmla="*/ 79 w 249"/>
                <a:gd name="T73" fmla="*/ 224 h 304"/>
                <a:gd name="T74" fmla="*/ 90 w 249"/>
                <a:gd name="T75" fmla="*/ 224 h 304"/>
                <a:gd name="T76" fmla="*/ 98 w 249"/>
                <a:gd name="T77" fmla="*/ 226 h 304"/>
                <a:gd name="T78" fmla="*/ 113 w 249"/>
                <a:gd name="T79" fmla="*/ 241 h 304"/>
                <a:gd name="T80" fmla="*/ 128 w 249"/>
                <a:gd name="T81" fmla="*/ 255 h 304"/>
                <a:gd name="T82" fmla="*/ 144 w 249"/>
                <a:gd name="T83" fmla="*/ 271 h 304"/>
                <a:gd name="T84" fmla="*/ 161 w 249"/>
                <a:gd name="T85" fmla="*/ 286 h 304"/>
                <a:gd name="T86" fmla="*/ 180 w 249"/>
                <a:gd name="T87" fmla="*/ 300 h 304"/>
                <a:gd name="T88" fmla="*/ 192 w 249"/>
                <a:gd name="T89" fmla="*/ 292 h 304"/>
                <a:gd name="T90" fmla="*/ 203 w 249"/>
                <a:gd name="T91" fmla="*/ 277 h 304"/>
                <a:gd name="T92" fmla="*/ 213 w 249"/>
                <a:gd name="T93" fmla="*/ 261 h 304"/>
                <a:gd name="T94" fmla="*/ 224 w 249"/>
                <a:gd name="T95" fmla="*/ 245 h 304"/>
                <a:gd name="T96" fmla="*/ 232 w 249"/>
                <a:gd name="T97" fmla="*/ 231 h 304"/>
                <a:gd name="T98" fmla="*/ 241 w 249"/>
                <a:gd name="T99" fmla="*/ 206 h 304"/>
                <a:gd name="T100" fmla="*/ 243 w 249"/>
                <a:gd name="T101" fmla="*/ 165 h 304"/>
                <a:gd name="T102" fmla="*/ 247 w 249"/>
                <a:gd name="T103" fmla="*/ 123 h 304"/>
                <a:gd name="T104" fmla="*/ 234 w 249"/>
                <a:gd name="T105" fmla="*/ 96 h 304"/>
                <a:gd name="T106" fmla="*/ 215 w 249"/>
                <a:gd name="T107" fmla="*/ 76 h 304"/>
                <a:gd name="T108" fmla="*/ 195 w 249"/>
                <a:gd name="T109" fmla="*/ 55 h 304"/>
                <a:gd name="T110" fmla="*/ 174 w 249"/>
                <a:gd name="T111" fmla="*/ 35 h 304"/>
                <a:gd name="T112" fmla="*/ 155 w 249"/>
                <a:gd name="T113" fmla="*/ 15 h 304"/>
                <a:gd name="T114" fmla="*/ 138 w 249"/>
                <a:gd name="T115" fmla="*/ 2 h 304"/>
                <a:gd name="T116" fmla="*/ 125 w 249"/>
                <a:gd name="T117" fmla="*/ 13 h 304"/>
                <a:gd name="T118" fmla="*/ 115 w 249"/>
                <a:gd name="T119" fmla="*/ 23 h 304"/>
                <a:gd name="T120" fmla="*/ 105 w 249"/>
                <a:gd name="T121" fmla="*/ 35 h 304"/>
                <a:gd name="T122" fmla="*/ 94 w 249"/>
                <a:gd name="T123" fmla="*/ 47 h 304"/>
                <a:gd name="T124" fmla="*/ 86 w 249"/>
                <a:gd name="T125" fmla="*/ 59 h 3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9" h="304">
                  <a:moveTo>
                    <a:pt x="86" y="59"/>
                  </a:moveTo>
                  <a:lnTo>
                    <a:pt x="82" y="59"/>
                  </a:lnTo>
                  <a:lnTo>
                    <a:pt x="75" y="59"/>
                  </a:lnTo>
                  <a:lnTo>
                    <a:pt x="69" y="57"/>
                  </a:lnTo>
                  <a:lnTo>
                    <a:pt x="65" y="57"/>
                  </a:lnTo>
                  <a:lnTo>
                    <a:pt x="61" y="55"/>
                  </a:lnTo>
                  <a:lnTo>
                    <a:pt x="54" y="55"/>
                  </a:lnTo>
                  <a:lnTo>
                    <a:pt x="50" y="53"/>
                  </a:lnTo>
                  <a:lnTo>
                    <a:pt x="44" y="53"/>
                  </a:lnTo>
                  <a:lnTo>
                    <a:pt x="40" y="51"/>
                  </a:lnTo>
                  <a:lnTo>
                    <a:pt x="33" y="51"/>
                  </a:lnTo>
                  <a:lnTo>
                    <a:pt x="29" y="49"/>
                  </a:lnTo>
                  <a:lnTo>
                    <a:pt x="23" y="49"/>
                  </a:lnTo>
                  <a:lnTo>
                    <a:pt x="17" y="47"/>
                  </a:lnTo>
                  <a:lnTo>
                    <a:pt x="12" y="47"/>
                  </a:lnTo>
                  <a:lnTo>
                    <a:pt x="6" y="45"/>
                  </a:lnTo>
                  <a:lnTo>
                    <a:pt x="0" y="43"/>
                  </a:lnTo>
                  <a:lnTo>
                    <a:pt x="2" y="47"/>
                  </a:lnTo>
                  <a:lnTo>
                    <a:pt x="6" y="53"/>
                  </a:lnTo>
                  <a:lnTo>
                    <a:pt x="8" y="57"/>
                  </a:lnTo>
                  <a:lnTo>
                    <a:pt x="12" y="64"/>
                  </a:lnTo>
                  <a:lnTo>
                    <a:pt x="15" y="68"/>
                  </a:lnTo>
                  <a:lnTo>
                    <a:pt x="19" y="72"/>
                  </a:lnTo>
                  <a:lnTo>
                    <a:pt x="21" y="76"/>
                  </a:lnTo>
                  <a:lnTo>
                    <a:pt x="25" y="82"/>
                  </a:lnTo>
                  <a:lnTo>
                    <a:pt x="29" y="86"/>
                  </a:lnTo>
                  <a:lnTo>
                    <a:pt x="31" y="90"/>
                  </a:lnTo>
                  <a:lnTo>
                    <a:pt x="36" y="94"/>
                  </a:lnTo>
                  <a:lnTo>
                    <a:pt x="40" y="98"/>
                  </a:lnTo>
                  <a:lnTo>
                    <a:pt x="44" y="102"/>
                  </a:lnTo>
                  <a:lnTo>
                    <a:pt x="48" y="106"/>
                  </a:lnTo>
                  <a:lnTo>
                    <a:pt x="52" y="110"/>
                  </a:lnTo>
                  <a:lnTo>
                    <a:pt x="56" y="114"/>
                  </a:lnTo>
                  <a:lnTo>
                    <a:pt x="52" y="119"/>
                  </a:lnTo>
                  <a:lnTo>
                    <a:pt x="50" y="121"/>
                  </a:lnTo>
                  <a:lnTo>
                    <a:pt x="46" y="125"/>
                  </a:lnTo>
                  <a:lnTo>
                    <a:pt x="44" y="129"/>
                  </a:lnTo>
                  <a:lnTo>
                    <a:pt x="42" y="133"/>
                  </a:lnTo>
                  <a:lnTo>
                    <a:pt x="38" y="135"/>
                  </a:lnTo>
                  <a:lnTo>
                    <a:pt x="36" y="139"/>
                  </a:lnTo>
                  <a:lnTo>
                    <a:pt x="31" y="141"/>
                  </a:lnTo>
                  <a:lnTo>
                    <a:pt x="29" y="145"/>
                  </a:lnTo>
                  <a:lnTo>
                    <a:pt x="27" y="147"/>
                  </a:lnTo>
                  <a:lnTo>
                    <a:pt x="23" y="151"/>
                  </a:lnTo>
                  <a:lnTo>
                    <a:pt x="21" y="153"/>
                  </a:lnTo>
                  <a:lnTo>
                    <a:pt x="17" y="157"/>
                  </a:lnTo>
                  <a:lnTo>
                    <a:pt x="12" y="159"/>
                  </a:lnTo>
                  <a:lnTo>
                    <a:pt x="10" y="163"/>
                  </a:lnTo>
                  <a:lnTo>
                    <a:pt x="6" y="165"/>
                  </a:lnTo>
                  <a:lnTo>
                    <a:pt x="10" y="169"/>
                  </a:lnTo>
                  <a:lnTo>
                    <a:pt x="12" y="171"/>
                  </a:lnTo>
                  <a:lnTo>
                    <a:pt x="17" y="176"/>
                  </a:lnTo>
                  <a:lnTo>
                    <a:pt x="21" y="178"/>
                  </a:lnTo>
                  <a:lnTo>
                    <a:pt x="23" y="178"/>
                  </a:lnTo>
                  <a:lnTo>
                    <a:pt x="27" y="180"/>
                  </a:lnTo>
                  <a:lnTo>
                    <a:pt x="31" y="182"/>
                  </a:lnTo>
                  <a:lnTo>
                    <a:pt x="36" y="182"/>
                  </a:lnTo>
                  <a:lnTo>
                    <a:pt x="40" y="182"/>
                  </a:lnTo>
                  <a:lnTo>
                    <a:pt x="44" y="184"/>
                  </a:lnTo>
                  <a:lnTo>
                    <a:pt x="48" y="184"/>
                  </a:lnTo>
                  <a:lnTo>
                    <a:pt x="52" y="184"/>
                  </a:lnTo>
                  <a:lnTo>
                    <a:pt x="56" y="184"/>
                  </a:lnTo>
                  <a:lnTo>
                    <a:pt x="61" y="184"/>
                  </a:lnTo>
                  <a:lnTo>
                    <a:pt x="65" y="184"/>
                  </a:lnTo>
                  <a:lnTo>
                    <a:pt x="71" y="184"/>
                  </a:lnTo>
                  <a:lnTo>
                    <a:pt x="73" y="184"/>
                  </a:lnTo>
                  <a:lnTo>
                    <a:pt x="75" y="184"/>
                  </a:lnTo>
                  <a:lnTo>
                    <a:pt x="77" y="184"/>
                  </a:lnTo>
                  <a:lnTo>
                    <a:pt x="82" y="184"/>
                  </a:lnTo>
                  <a:lnTo>
                    <a:pt x="84" y="182"/>
                  </a:lnTo>
                  <a:lnTo>
                    <a:pt x="86" y="180"/>
                  </a:lnTo>
                  <a:lnTo>
                    <a:pt x="88" y="180"/>
                  </a:lnTo>
                  <a:lnTo>
                    <a:pt x="90" y="178"/>
                  </a:lnTo>
                  <a:lnTo>
                    <a:pt x="92" y="176"/>
                  </a:lnTo>
                  <a:lnTo>
                    <a:pt x="96" y="173"/>
                  </a:lnTo>
                  <a:lnTo>
                    <a:pt x="98" y="173"/>
                  </a:lnTo>
                  <a:lnTo>
                    <a:pt x="100" y="171"/>
                  </a:lnTo>
                  <a:lnTo>
                    <a:pt x="102" y="171"/>
                  </a:lnTo>
                  <a:lnTo>
                    <a:pt x="105" y="169"/>
                  </a:lnTo>
                  <a:lnTo>
                    <a:pt x="109" y="169"/>
                  </a:lnTo>
                  <a:lnTo>
                    <a:pt x="111" y="169"/>
                  </a:lnTo>
                  <a:lnTo>
                    <a:pt x="113" y="171"/>
                  </a:lnTo>
                  <a:lnTo>
                    <a:pt x="115" y="173"/>
                  </a:lnTo>
                  <a:lnTo>
                    <a:pt x="117" y="176"/>
                  </a:lnTo>
                  <a:lnTo>
                    <a:pt x="117" y="180"/>
                  </a:lnTo>
                  <a:lnTo>
                    <a:pt x="117" y="182"/>
                  </a:lnTo>
                  <a:lnTo>
                    <a:pt x="117" y="186"/>
                  </a:lnTo>
                  <a:lnTo>
                    <a:pt x="115" y="188"/>
                  </a:lnTo>
                  <a:lnTo>
                    <a:pt x="115" y="192"/>
                  </a:lnTo>
                  <a:lnTo>
                    <a:pt x="113" y="192"/>
                  </a:lnTo>
                  <a:lnTo>
                    <a:pt x="111" y="194"/>
                  </a:lnTo>
                  <a:lnTo>
                    <a:pt x="107" y="194"/>
                  </a:lnTo>
                  <a:lnTo>
                    <a:pt x="105" y="194"/>
                  </a:lnTo>
                  <a:lnTo>
                    <a:pt x="102" y="196"/>
                  </a:lnTo>
                  <a:lnTo>
                    <a:pt x="100" y="196"/>
                  </a:lnTo>
                  <a:lnTo>
                    <a:pt x="96" y="196"/>
                  </a:lnTo>
                  <a:lnTo>
                    <a:pt x="94" y="196"/>
                  </a:lnTo>
                  <a:lnTo>
                    <a:pt x="92" y="196"/>
                  </a:lnTo>
                  <a:lnTo>
                    <a:pt x="88" y="196"/>
                  </a:lnTo>
                  <a:lnTo>
                    <a:pt x="86" y="196"/>
                  </a:lnTo>
                  <a:lnTo>
                    <a:pt x="84" y="196"/>
                  </a:lnTo>
                  <a:lnTo>
                    <a:pt x="79" y="196"/>
                  </a:lnTo>
                  <a:lnTo>
                    <a:pt x="77" y="196"/>
                  </a:lnTo>
                  <a:lnTo>
                    <a:pt x="75" y="198"/>
                  </a:lnTo>
                  <a:lnTo>
                    <a:pt x="73" y="200"/>
                  </a:lnTo>
                  <a:lnTo>
                    <a:pt x="69" y="204"/>
                  </a:lnTo>
                  <a:lnTo>
                    <a:pt x="69" y="210"/>
                  </a:lnTo>
                  <a:lnTo>
                    <a:pt x="71" y="216"/>
                  </a:lnTo>
                  <a:lnTo>
                    <a:pt x="73" y="222"/>
                  </a:lnTo>
                  <a:lnTo>
                    <a:pt x="75" y="224"/>
                  </a:lnTo>
                  <a:lnTo>
                    <a:pt x="79" y="224"/>
                  </a:lnTo>
                  <a:lnTo>
                    <a:pt x="82" y="224"/>
                  </a:lnTo>
                  <a:lnTo>
                    <a:pt x="86" y="224"/>
                  </a:lnTo>
                  <a:lnTo>
                    <a:pt x="90" y="224"/>
                  </a:lnTo>
                  <a:lnTo>
                    <a:pt x="92" y="224"/>
                  </a:lnTo>
                  <a:lnTo>
                    <a:pt x="96" y="224"/>
                  </a:lnTo>
                  <a:lnTo>
                    <a:pt x="98" y="226"/>
                  </a:lnTo>
                  <a:lnTo>
                    <a:pt x="102" y="231"/>
                  </a:lnTo>
                  <a:lnTo>
                    <a:pt x="107" y="237"/>
                  </a:lnTo>
                  <a:lnTo>
                    <a:pt x="113" y="241"/>
                  </a:lnTo>
                  <a:lnTo>
                    <a:pt x="117" y="245"/>
                  </a:lnTo>
                  <a:lnTo>
                    <a:pt x="123" y="251"/>
                  </a:lnTo>
                  <a:lnTo>
                    <a:pt x="128" y="255"/>
                  </a:lnTo>
                  <a:lnTo>
                    <a:pt x="134" y="261"/>
                  </a:lnTo>
                  <a:lnTo>
                    <a:pt x="140" y="265"/>
                  </a:lnTo>
                  <a:lnTo>
                    <a:pt x="144" y="271"/>
                  </a:lnTo>
                  <a:lnTo>
                    <a:pt x="151" y="275"/>
                  </a:lnTo>
                  <a:lnTo>
                    <a:pt x="157" y="279"/>
                  </a:lnTo>
                  <a:lnTo>
                    <a:pt x="161" y="286"/>
                  </a:lnTo>
                  <a:lnTo>
                    <a:pt x="167" y="290"/>
                  </a:lnTo>
                  <a:lnTo>
                    <a:pt x="174" y="294"/>
                  </a:lnTo>
                  <a:lnTo>
                    <a:pt x="180" y="300"/>
                  </a:lnTo>
                  <a:lnTo>
                    <a:pt x="186" y="304"/>
                  </a:lnTo>
                  <a:lnTo>
                    <a:pt x="188" y="298"/>
                  </a:lnTo>
                  <a:lnTo>
                    <a:pt x="192" y="292"/>
                  </a:lnTo>
                  <a:lnTo>
                    <a:pt x="197" y="288"/>
                  </a:lnTo>
                  <a:lnTo>
                    <a:pt x="201" y="281"/>
                  </a:lnTo>
                  <a:lnTo>
                    <a:pt x="203" y="277"/>
                  </a:lnTo>
                  <a:lnTo>
                    <a:pt x="207" y="271"/>
                  </a:lnTo>
                  <a:lnTo>
                    <a:pt x="211" y="265"/>
                  </a:lnTo>
                  <a:lnTo>
                    <a:pt x="213" y="261"/>
                  </a:lnTo>
                  <a:lnTo>
                    <a:pt x="218" y="255"/>
                  </a:lnTo>
                  <a:lnTo>
                    <a:pt x="222" y="251"/>
                  </a:lnTo>
                  <a:lnTo>
                    <a:pt x="224" y="245"/>
                  </a:lnTo>
                  <a:lnTo>
                    <a:pt x="228" y="241"/>
                  </a:lnTo>
                  <a:lnTo>
                    <a:pt x="230" y="235"/>
                  </a:lnTo>
                  <a:lnTo>
                    <a:pt x="232" y="231"/>
                  </a:lnTo>
                  <a:lnTo>
                    <a:pt x="236" y="224"/>
                  </a:lnTo>
                  <a:lnTo>
                    <a:pt x="238" y="218"/>
                  </a:lnTo>
                  <a:lnTo>
                    <a:pt x="241" y="206"/>
                  </a:lnTo>
                  <a:lnTo>
                    <a:pt x="241" y="192"/>
                  </a:lnTo>
                  <a:lnTo>
                    <a:pt x="243" y="178"/>
                  </a:lnTo>
                  <a:lnTo>
                    <a:pt x="243" y="165"/>
                  </a:lnTo>
                  <a:lnTo>
                    <a:pt x="245" y="151"/>
                  </a:lnTo>
                  <a:lnTo>
                    <a:pt x="247" y="137"/>
                  </a:lnTo>
                  <a:lnTo>
                    <a:pt x="247" y="123"/>
                  </a:lnTo>
                  <a:lnTo>
                    <a:pt x="249" y="110"/>
                  </a:lnTo>
                  <a:lnTo>
                    <a:pt x="241" y="102"/>
                  </a:lnTo>
                  <a:lnTo>
                    <a:pt x="234" y="96"/>
                  </a:lnTo>
                  <a:lnTo>
                    <a:pt x="228" y="90"/>
                  </a:lnTo>
                  <a:lnTo>
                    <a:pt x="222" y="82"/>
                  </a:lnTo>
                  <a:lnTo>
                    <a:pt x="215" y="76"/>
                  </a:lnTo>
                  <a:lnTo>
                    <a:pt x="207" y="70"/>
                  </a:lnTo>
                  <a:lnTo>
                    <a:pt x="201" y="61"/>
                  </a:lnTo>
                  <a:lnTo>
                    <a:pt x="195" y="55"/>
                  </a:lnTo>
                  <a:lnTo>
                    <a:pt x="188" y="49"/>
                  </a:lnTo>
                  <a:lnTo>
                    <a:pt x="180" y="41"/>
                  </a:lnTo>
                  <a:lnTo>
                    <a:pt x="174" y="35"/>
                  </a:lnTo>
                  <a:lnTo>
                    <a:pt x="167" y="27"/>
                  </a:lnTo>
                  <a:lnTo>
                    <a:pt x="161" y="21"/>
                  </a:lnTo>
                  <a:lnTo>
                    <a:pt x="155" y="15"/>
                  </a:lnTo>
                  <a:lnTo>
                    <a:pt x="146" y="6"/>
                  </a:lnTo>
                  <a:lnTo>
                    <a:pt x="140" y="0"/>
                  </a:lnTo>
                  <a:lnTo>
                    <a:pt x="138" y="2"/>
                  </a:lnTo>
                  <a:lnTo>
                    <a:pt x="134" y="6"/>
                  </a:lnTo>
                  <a:lnTo>
                    <a:pt x="130" y="9"/>
                  </a:lnTo>
                  <a:lnTo>
                    <a:pt x="125" y="13"/>
                  </a:lnTo>
                  <a:lnTo>
                    <a:pt x="123" y="15"/>
                  </a:lnTo>
                  <a:lnTo>
                    <a:pt x="119" y="19"/>
                  </a:lnTo>
                  <a:lnTo>
                    <a:pt x="115" y="23"/>
                  </a:lnTo>
                  <a:lnTo>
                    <a:pt x="111" y="27"/>
                  </a:lnTo>
                  <a:lnTo>
                    <a:pt x="109" y="31"/>
                  </a:lnTo>
                  <a:lnTo>
                    <a:pt x="105" y="35"/>
                  </a:lnTo>
                  <a:lnTo>
                    <a:pt x="100" y="39"/>
                  </a:lnTo>
                  <a:lnTo>
                    <a:pt x="98" y="43"/>
                  </a:lnTo>
                  <a:lnTo>
                    <a:pt x="94" y="47"/>
                  </a:lnTo>
                  <a:lnTo>
                    <a:pt x="92" y="51"/>
                  </a:lnTo>
                  <a:lnTo>
                    <a:pt x="88" y="55"/>
                  </a:lnTo>
                  <a:lnTo>
                    <a:pt x="86" y="59"/>
                  </a:lnTo>
                  <a:close/>
                </a:path>
              </a:pathLst>
            </a:custGeom>
            <a:solidFill>
              <a:srgbClr val="FFD9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1" name="Freeform 201"/>
            <p:cNvSpPr>
              <a:spLocks/>
            </p:cNvSpPr>
            <p:nvPr/>
          </p:nvSpPr>
          <p:spPr bwMode="auto">
            <a:xfrm>
              <a:off x="2397" y="2278"/>
              <a:ext cx="4" cy="11"/>
            </a:xfrm>
            <a:custGeom>
              <a:avLst/>
              <a:gdLst>
                <a:gd name="T0" fmla="*/ 0 w 4"/>
                <a:gd name="T1" fmla="*/ 11 h 11"/>
                <a:gd name="T2" fmla="*/ 2 w 4"/>
                <a:gd name="T3" fmla="*/ 11 h 11"/>
                <a:gd name="T4" fmla="*/ 2 w 4"/>
                <a:gd name="T5" fmla="*/ 9 h 11"/>
                <a:gd name="T6" fmla="*/ 4 w 4"/>
                <a:gd name="T7" fmla="*/ 9 h 11"/>
                <a:gd name="T8" fmla="*/ 4 w 4"/>
                <a:gd name="T9" fmla="*/ 6 h 11"/>
                <a:gd name="T10" fmla="*/ 4 w 4"/>
                <a:gd name="T11" fmla="*/ 4 h 11"/>
                <a:gd name="T12" fmla="*/ 4 w 4"/>
                <a:gd name="T13" fmla="*/ 2 h 11"/>
                <a:gd name="T14" fmla="*/ 2 w 4"/>
                <a:gd name="T15" fmla="*/ 2 h 11"/>
                <a:gd name="T16" fmla="*/ 0 w 4"/>
                <a:gd name="T17" fmla="*/ 0 h 11"/>
                <a:gd name="T18" fmla="*/ 0 w 4"/>
                <a:gd name="T19" fmla="*/ 1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1">
                  <a:moveTo>
                    <a:pt x="0" y="11"/>
                  </a:moveTo>
                  <a:lnTo>
                    <a:pt x="2" y="11"/>
                  </a:lnTo>
                  <a:lnTo>
                    <a:pt x="2" y="9"/>
                  </a:lnTo>
                  <a:lnTo>
                    <a:pt x="4" y="9"/>
                  </a:lnTo>
                  <a:lnTo>
                    <a:pt x="4" y="6"/>
                  </a:lnTo>
                  <a:lnTo>
                    <a:pt x="4" y="4"/>
                  </a:lnTo>
                  <a:lnTo>
                    <a:pt x="4" y="2"/>
                  </a:lnTo>
                  <a:lnTo>
                    <a:pt x="2" y="2"/>
                  </a:lnTo>
                  <a:lnTo>
                    <a:pt x="0" y="0"/>
                  </a:lnTo>
                  <a:lnTo>
                    <a:pt x="0" y="1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2" name="Freeform 202"/>
            <p:cNvSpPr>
              <a:spLocks/>
            </p:cNvSpPr>
            <p:nvPr/>
          </p:nvSpPr>
          <p:spPr bwMode="auto">
            <a:xfrm>
              <a:off x="2307" y="2262"/>
              <a:ext cx="90" cy="27"/>
            </a:xfrm>
            <a:custGeom>
              <a:avLst/>
              <a:gdLst>
                <a:gd name="T0" fmla="*/ 8 w 90"/>
                <a:gd name="T1" fmla="*/ 2 h 27"/>
                <a:gd name="T2" fmla="*/ 2 w 90"/>
                <a:gd name="T3" fmla="*/ 8 h 27"/>
                <a:gd name="T4" fmla="*/ 8 w 90"/>
                <a:gd name="T5" fmla="*/ 10 h 27"/>
                <a:gd name="T6" fmla="*/ 14 w 90"/>
                <a:gd name="T7" fmla="*/ 12 h 27"/>
                <a:gd name="T8" fmla="*/ 21 w 90"/>
                <a:gd name="T9" fmla="*/ 12 h 27"/>
                <a:gd name="T10" fmla="*/ 27 w 90"/>
                <a:gd name="T11" fmla="*/ 14 h 27"/>
                <a:gd name="T12" fmla="*/ 31 w 90"/>
                <a:gd name="T13" fmla="*/ 16 h 27"/>
                <a:gd name="T14" fmla="*/ 37 w 90"/>
                <a:gd name="T15" fmla="*/ 16 h 27"/>
                <a:gd name="T16" fmla="*/ 42 w 90"/>
                <a:gd name="T17" fmla="*/ 18 h 27"/>
                <a:gd name="T18" fmla="*/ 48 w 90"/>
                <a:gd name="T19" fmla="*/ 18 h 27"/>
                <a:gd name="T20" fmla="*/ 52 w 90"/>
                <a:gd name="T21" fmla="*/ 20 h 27"/>
                <a:gd name="T22" fmla="*/ 58 w 90"/>
                <a:gd name="T23" fmla="*/ 20 h 27"/>
                <a:gd name="T24" fmla="*/ 63 w 90"/>
                <a:gd name="T25" fmla="*/ 20 h 27"/>
                <a:gd name="T26" fmla="*/ 69 w 90"/>
                <a:gd name="T27" fmla="*/ 22 h 27"/>
                <a:gd name="T28" fmla="*/ 73 w 90"/>
                <a:gd name="T29" fmla="*/ 22 h 27"/>
                <a:gd name="T30" fmla="*/ 79 w 90"/>
                <a:gd name="T31" fmla="*/ 25 h 27"/>
                <a:gd name="T32" fmla="*/ 83 w 90"/>
                <a:gd name="T33" fmla="*/ 25 h 27"/>
                <a:gd name="T34" fmla="*/ 90 w 90"/>
                <a:gd name="T35" fmla="*/ 27 h 27"/>
                <a:gd name="T36" fmla="*/ 90 w 90"/>
                <a:gd name="T37" fmla="*/ 16 h 27"/>
                <a:gd name="T38" fmla="*/ 86 w 90"/>
                <a:gd name="T39" fmla="*/ 16 h 27"/>
                <a:gd name="T40" fmla="*/ 79 w 90"/>
                <a:gd name="T41" fmla="*/ 14 h 27"/>
                <a:gd name="T42" fmla="*/ 75 w 90"/>
                <a:gd name="T43" fmla="*/ 14 h 27"/>
                <a:gd name="T44" fmla="*/ 69 w 90"/>
                <a:gd name="T45" fmla="*/ 12 h 27"/>
                <a:gd name="T46" fmla="*/ 65 w 90"/>
                <a:gd name="T47" fmla="*/ 12 h 27"/>
                <a:gd name="T48" fmla="*/ 60 w 90"/>
                <a:gd name="T49" fmla="*/ 12 h 27"/>
                <a:gd name="T50" fmla="*/ 54 w 90"/>
                <a:gd name="T51" fmla="*/ 10 h 27"/>
                <a:gd name="T52" fmla="*/ 50 w 90"/>
                <a:gd name="T53" fmla="*/ 10 h 27"/>
                <a:gd name="T54" fmla="*/ 44 w 90"/>
                <a:gd name="T55" fmla="*/ 8 h 27"/>
                <a:gd name="T56" fmla="*/ 40 w 90"/>
                <a:gd name="T57" fmla="*/ 8 h 27"/>
                <a:gd name="T58" fmla="*/ 33 w 90"/>
                <a:gd name="T59" fmla="*/ 6 h 27"/>
                <a:gd name="T60" fmla="*/ 27 w 90"/>
                <a:gd name="T61" fmla="*/ 6 h 27"/>
                <a:gd name="T62" fmla="*/ 23 w 90"/>
                <a:gd name="T63" fmla="*/ 4 h 27"/>
                <a:gd name="T64" fmla="*/ 16 w 90"/>
                <a:gd name="T65" fmla="*/ 2 h 27"/>
                <a:gd name="T66" fmla="*/ 10 w 90"/>
                <a:gd name="T67" fmla="*/ 2 h 27"/>
                <a:gd name="T68" fmla="*/ 6 w 90"/>
                <a:gd name="T69" fmla="*/ 0 h 27"/>
                <a:gd name="T70" fmla="*/ 0 w 90"/>
                <a:gd name="T71" fmla="*/ 6 h 27"/>
                <a:gd name="T72" fmla="*/ 8 w 90"/>
                <a:gd name="T73" fmla="*/ 2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0" h="27">
                  <a:moveTo>
                    <a:pt x="8" y="2"/>
                  </a:moveTo>
                  <a:lnTo>
                    <a:pt x="2" y="8"/>
                  </a:lnTo>
                  <a:lnTo>
                    <a:pt x="8" y="10"/>
                  </a:lnTo>
                  <a:lnTo>
                    <a:pt x="14" y="12"/>
                  </a:lnTo>
                  <a:lnTo>
                    <a:pt x="21" y="12"/>
                  </a:lnTo>
                  <a:lnTo>
                    <a:pt x="27" y="14"/>
                  </a:lnTo>
                  <a:lnTo>
                    <a:pt x="31" y="16"/>
                  </a:lnTo>
                  <a:lnTo>
                    <a:pt x="37" y="16"/>
                  </a:lnTo>
                  <a:lnTo>
                    <a:pt x="42" y="18"/>
                  </a:lnTo>
                  <a:lnTo>
                    <a:pt x="48" y="18"/>
                  </a:lnTo>
                  <a:lnTo>
                    <a:pt x="52" y="20"/>
                  </a:lnTo>
                  <a:lnTo>
                    <a:pt x="58" y="20"/>
                  </a:lnTo>
                  <a:lnTo>
                    <a:pt x="63" y="20"/>
                  </a:lnTo>
                  <a:lnTo>
                    <a:pt x="69" y="22"/>
                  </a:lnTo>
                  <a:lnTo>
                    <a:pt x="73" y="22"/>
                  </a:lnTo>
                  <a:lnTo>
                    <a:pt x="79" y="25"/>
                  </a:lnTo>
                  <a:lnTo>
                    <a:pt x="83" y="25"/>
                  </a:lnTo>
                  <a:lnTo>
                    <a:pt x="90" y="27"/>
                  </a:lnTo>
                  <a:lnTo>
                    <a:pt x="90" y="16"/>
                  </a:lnTo>
                  <a:lnTo>
                    <a:pt x="86" y="16"/>
                  </a:lnTo>
                  <a:lnTo>
                    <a:pt x="79" y="14"/>
                  </a:lnTo>
                  <a:lnTo>
                    <a:pt x="75" y="14"/>
                  </a:lnTo>
                  <a:lnTo>
                    <a:pt x="69" y="12"/>
                  </a:lnTo>
                  <a:lnTo>
                    <a:pt x="65" y="12"/>
                  </a:lnTo>
                  <a:lnTo>
                    <a:pt x="60" y="12"/>
                  </a:lnTo>
                  <a:lnTo>
                    <a:pt x="54" y="10"/>
                  </a:lnTo>
                  <a:lnTo>
                    <a:pt x="50" y="10"/>
                  </a:lnTo>
                  <a:lnTo>
                    <a:pt x="44" y="8"/>
                  </a:lnTo>
                  <a:lnTo>
                    <a:pt x="40" y="8"/>
                  </a:lnTo>
                  <a:lnTo>
                    <a:pt x="33" y="6"/>
                  </a:lnTo>
                  <a:lnTo>
                    <a:pt x="27" y="6"/>
                  </a:lnTo>
                  <a:lnTo>
                    <a:pt x="23" y="4"/>
                  </a:lnTo>
                  <a:lnTo>
                    <a:pt x="16" y="2"/>
                  </a:lnTo>
                  <a:lnTo>
                    <a:pt x="10" y="2"/>
                  </a:lnTo>
                  <a:lnTo>
                    <a:pt x="6" y="0"/>
                  </a:lnTo>
                  <a:lnTo>
                    <a:pt x="0" y="6"/>
                  </a:lnTo>
                  <a:lnTo>
                    <a:pt x="8"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3" name="Freeform 203"/>
            <p:cNvSpPr>
              <a:spLocks/>
            </p:cNvSpPr>
            <p:nvPr/>
          </p:nvSpPr>
          <p:spPr bwMode="auto">
            <a:xfrm>
              <a:off x="2307" y="2264"/>
              <a:ext cx="63" cy="75"/>
            </a:xfrm>
            <a:custGeom>
              <a:avLst/>
              <a:gdLst>
                <a:gd name="T0" fmla="*/ 63 w 63"/>
                <a:gd name="T1" fmla="*/ 75 h 75"/>
                <a:gd name="T2" fmla="*/ 63 w 63"/>
                <a:gd name="T3" fmla="*/ 69 h 75"/>
                <a:gd name="T4" fmla="*/ 58 w 63"/>
                <a:gd name="T5" fmla="*/ 65 h 75"/>
                <a:gd name="T6" fmla="*/ 54 w 63"/>
                <a:gd name="T7" fmla="*/ 61 h 75"/>
                <a:gd name="T8" fmla="*/ 50 w 63"/>
                <a:gd name="T9" fmla="*/ 57 h 75"/>
                <a:gd name="T10" fmla="*/ 48 w 63"/>
                <a:gd name="T11" fmla="*/ 53 h 75"/>
                <a:gd name="T12" fmla="*/ 44 w 63"/>
                <a:gd name="T13" fmla="*/ 49 h 75"/>
                <a:gd name="T14" fmla="*/ 40 w 63"/>
                <a:gd name="T15" fmla="*/ 45 h 75"/>
                <a:gd name="T16" fmla="*/ 35 w 63"/>
                <a:gd name="T17" fmla="*/ 41 h 75"/>
                <a:gd name="T18" fmla="*/ 33 w 63"/>
                <a:gd name="T19" fmla="*/ 37 h 75"/>
                <a:gd name="T20" fmla="*/ 29 w 63"/>
                <a:gd name="T21" fmla="*/ 33 h 75"/>
                <a:gd name="T22" fmla="*/ 27 w 63"/>
                <a:gd name="T23" fmla="*/ 29 h 75"/>
                <a:gd name="T24" fmla="*/ 23 w 63"/>
                <a:gd name="T25" fmla="*/ 25 h 75"/>
                <a:gd name="T26" fmla="*/ 21 w 63"/>
                <a:gd name="T27" fmla="*/ 18 h 75"/>
                <a:gd name="T28" fmla="*/ 16 w 63"/>
                <a:gd name="T29" fmla="*/ 14 h 75"/>
                <a:gd name="T30" fmla="*/ 14 w 63"/>
                <a:gd name="T31" fmla="*/ 10 h 75"/>
                <a:gd name="T32" fmla="*/ 10 w 63"/>
                <a:gd name="T33" fmla="*/ 4 h 75"/>
                <a:gd name="T34" fmla="*/ 8 w 63"/>
                <a:gd name="T35" fmla="*/ 0 h 75"/>
                <a:gd name="T36" fmla="*/ 0 w 63"/>
                <a:gd name="T37" fmla="*/ 4 h 75"/>
                <a:gd name="T38" fmla="*/ 2 w 63"/>
                <a:gd name="T39" fmla="*/ 10 h 75"/>
                <a:gd name="T40" fmla="*/ 6 w 63"/>
                <a:gd name="T41" fmla="*/ 14 h 75"/>
                <a:gd name="T42" fmla="*/ 8 w 63"/>
                <a:gd name="T43" fmla="*/ 18 h 75"/>
                <a:gd name="T44" fmla="*/ 12 w 63"/>
                <a:gd name="T45" fmla="*/ 25 h 75"/>
                <a:gd name="T46" fmla="*/ 16 w 63"/>
                <a:gd name="T47" fmla="*/ 29 h 75"/>
                <a:gd name="T48" fmla="*/ 19 w 63"/>
                <a:gd name="T49" fmla="*/ 33 h 75"/>
                <a:gd name="T50" fmla="*/ 23 w 63"/>
                <a:gd name="T51" fmla="*/ 39 h 75"/>
                <a:gd name="T52" fmla="*/ 25 w 63"/>
                <a:gd name="T53" fmla="*/ 43 h 75"/>
                <a:gd name="T54" fmla="*/ 29 w 63"/>
                <a:gd name="T55" fmla="*/ 47 h 75"/>
                <a:gd name="T56" fmla="*/ 33 w 63"/>
                <a:gd name="T57" fmla="*/ 51 h 75"/>
                <a:gd name="T58" fmla="*/ 35 w 63"/>
                <a:gd name="T59" fmla="*/ 55 h 75"/>
                <a:gd name="T60" fmla="*/ 40 w 63"/>
                <a:gd name="T61" fmla="*/ 59 h 75"/>
                <a:gd name="T62" fmla="*/ 44 w 63"/>
                <a:gd name="T63" fmla="*/ 63 h 75"/>
                <a:gd name="T64" fmla="*/ 48 w 63"/>
                <a:gd name="T65" fmla="*/ 67 h 75"/>
                <a:gd name="T66" fmla="*/ 52 w 63"/>
                <a:gd name="T67" fmla="*/ 71 h 75"/>
                <a:gd name="T68" fmla="*/ 56 w 63"/>
                <a:gd name="T69" fmla="*/ 75 h 75"/>
                <a:gd name="T70" fmla="*/ 56 w 63"/>
                <a:gd name="T71" fmla="*/ 69 h 75"/>
                <a:gd name="T72" fmla="*/ 63 w 63"/>
                <a:gd name="T73" fmla="*/ 75 h 7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75">
                  <a:moveTo>
                    <a:pt x="63" y="75"/>
                  </a:moveTo>
                  <a:lnTo>
                    <a:pt x="63" y="69"/>
                  </a:lnTo>
                  <a:lnTo>
                    <a:pt x="58" y="65"/>
                  </a:lnTo>
                  <a:lnTo>
                    <a:pt x="54" y="61"/>
                  </a:lnTo>
                  <a:lnTo>
                    <a:pt x="50" y="57"/>
                  </a:lnTo>
                  <a:lnTo>
                    <a:pt x="48" y="53"/>
                  </a:lnTo>
                  <a:lnTo>
                    <a:pt x="44" y="49"/>
                  </a:lnTo>
                  <a:lnTo>
                    <a:pt x="40" y="45"/>
                  </a:lnTo>
                  <a:lnTo>
                    <a:pt x="35" y="41"/>
                  </a:lnTo>
                  <a:lnTo>
                    <a:pt x="33" y="37"/>
                  </a:lnTo>
                  <a:lnTo>
                    <a:pt x="29" y="33"/>
                  </a:lnTo>
                  <a:lnTo>
                    <a:pt x="27" y="29"/>
                  </a:lnTo>
                  <a:lnTo>
                    <a:pt x="23" y="25"/>
                  </a:lnTo>
                  <a:lnTo>
                    <a:pt x="21" y="18"/>
                  </a:lnTo>
                  <a:lnTo>
                    <a:pt x="16" y="14"/>
                  </a:lnTo>
                  <a:lnTo>
                    <a:pt x="14" y="10"/>
                  </a:lnTo>
                  <a:lnTo>
                    <a:pt x="10" y="4"/>
                  </a:lnTo>
                  <a:lnTo>
                    <a:pt x="8" y="0"/>
                  </a:lnTo>
                  <a:lnTo>
                    <a:pt x="0" y="4"/>
                  </a:lnTo>
                  <a:lnTo>
                    <a:pt x="2" y="10"/>
                  </a:lnTo>
                  <a:lnTo>
                    <a:pt x="6" y="14"/>
                  </a:lnTo>
                  <a:lnTo>
                    <a:pt x="8" y="18"/>
                  </a:lnTo>
                  <a:lnTo>
                    <a:pt x="12" y="25"/>
                  </a:lnTo>
                  <a:lnTo>
                    <a:pt x="16" y="29"/>
                  </a:lnTo>
                  <a:lnTo>
                    <a:pt x="19" y="33"/>
                  </a:lnTo>
                  <a:lnTo>
                    <a:pt x="23" y="39"/>
                  </a:lnTo>
                  <a:lnTo>
                    <a:pt x="25" y="43"/>
                  </a:lnTo>
                  <a:lnTo>
                    <a:pt x="29" y="47"/>
                  </a:lnTo>
                  <a:lnTo>
                    <a:pt x="33" y="51"/>
                  </a:lnTo>
                  <a:lnTo>
                    <a:pt x="35" y="55"/>
                  </a:lnTo>
                  <a:lnTo>
                    <a:pt x="40" y="59"/>
                  </a:lnTo>
                  <a:lnTo>
                    <a:pt x="44" y="63"/>
                  </a:lnTo>
                  <a:lnTo>
                    <a:pt x="48" y="67"/>
                  </a:lnTo>
                  <a:lnTo>
                    <a:pt x="52" y="71"/>
                  </a:lnTo>
                  <a:lnTo>
                    <a:pt x="56" y="75"/>
                  </a:lnTo>
                  <a:lnTo>
                    <a:pt x="56" y="69"/>
                  </a:lnTo>
                  <a:lnTo>
                    <a:pt x="63" y="75"/>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4" name="Freeform 204"/>
            <p:cNvSpPr>
              <a:spLocks/>
            </p:cNvSpPr>
            <p:nvPr/>
          </p:nvSpPr>
          <p:spPr bwMode="auto">
            <a:xfrm>
              <a:off x="2313" y="2333"/>
              <a:ext cx="57" cy="59"/>
            </a:xfrm>
            <a:custGeom>
              <a:avLst/>
              <a:gdLst>
                <a:gd name="T0" fmla="*/ 8 w 57"/>
                <a:gd name="T1" fmla="*/ 53 h 59"/>
                <a:gd name="T2" fmla="*/ 8 w 57"/>
                <a:gd name="T3" fmla="*/ 59 h 59"/>
                <a:gd name="T4" fmla="*/ 10 w 57"/>
                <a:gd name="T5" fmla="*/ 55 h 59"/>
                <a:gd name="T6" fmla="*/ 15 w 57"/>
                <a:gd name="T7" fmla="*/ 53 h 59"/>
                <a:gd name="T8" fmla="*/ 19 w 57"/>
                <a:gd name="T9" fmla="*/ 49 h 59"/>
                <a:gd name="T10" fmla="*/ 21 w 57"/>
                <a:gd name="T11" fmla="*/ 47 h 59"/>
                <a:gd name="T12" fmla="*/ 25 w 57"/>
                <a:gd name="T13" fmla="*/ 43 h 59"/>
                <a:gd name="T14" fmla="*/ 27 w 57"/>
                <a:gd name="T15" fmla="*/ 41 h 59"/>
                <a:gd name="T16" fmla="*/ 31 w 57"/>
                <a:gd name="T17" fmla="*/ 37 h 59"/>
                <a:gd name="T18" fmla="*/ 34 w 57"/>
                <a:gd name="T19" fmla="*/ 35 h 59"/>
                <a:gd name="T20" fmla="*/ 36 w 57"/>
                <a:gd name="T21" fmla="*/ 31 h 59"/>
                <a:gd name="T22" fmla="*/ 40 w 57"/>
                <a:gd name="T23" fmla="*/ 29 h 59"/>
                <a:gd name="T24" fmla="*/ 42 w 57"/>
                <a:gd name="T25" fmla="*/ 25 h 59"/>
                <a:gd name="T26" fmla="*/ 46 w 57"/>
                <a:gd name="T27" fmla="*/ 21 h 59"/>
                <a:gd name="T28" fmla="*/ 48 w 57"/>
                <a:gd name="T29" fmla="*/ 19 h 59"/>
                <a:gd name="T30" fmla="*/ 50 w 57"/>
                <a:gd name="T31" fmla="*/ 15 h 59"/>
                <a:gd name="T32" fmla="*/ 54 w 57"/>
                <a:gd name="T33" fmla="*/ 11 h 59"/>
                <a:gd name="T34" fmla="*/ 57 w 57"/>
                <a:gd name="T35" fmla="*/ 6 h 59"/>
                <a:gd name="T36" fmla="*/ 50 w 57"/>
                <a:gd name="T37" fmla="*/ 0 h 59"/>
                <a:gd name="T38" fmla="*/ 46 w 57"/>
                <a:gd name="T39" fmla="*/ 4 h 59"/>
                <a:gd name="T40" fmla="*/ 44 w 57"/>
                <a:gd name="T41" fmla="*/ 9 h 59"/>
                <a:gd name="T42" fmla="*/ 42 w 57"/>
                <a:gd name="T43" fmla="*/ 13 h 59"/>
                <a:gd name="T44" fmla="*/ 38 w 57"/>
                <a:gd name="T45" fmla="*/ 15 h 59"/>
                <a:gd name="T46" fmla="*/ 36 w 57"/>
                <a:gd name="T47" fmla="*/ 19 h 59"/>
                <a:gd name="T48" fmla="*/ 31 w 57"/>
                <a:gd name="T49" fmla="*/ 23 h 59"/>
                <a:gd name="T50" fmla="*/ 29 w 57"/>
                <a:gd name="T51" fmla="*/ 25 h 59"/>
                <a:gd name="T52" fmla="*/ 27 w 57"/>
                <a:gd name="T53" fmla="*/ 29 h 59"/>
                <a:gd name="T54" fmla="*/ 23 w 57"/>
                <a:gd name="T55" fmla="*/ 31 h 59"/>
                <a:gd name="T56" fmla="*/ 21 w 57"/>
                <a:gd name="T57" fmla="*/ 35 h 59"/>
                <a:gd name="T58" fmla="*/ 17 w 57"/>
                <a:gd name="T59" fmla="*/ 37 h 59"/>
                <a:gd name="T60" fmla="*/ 15 w 57"/>
                <a:gd name="T61" fmla="*/ 41 h 59"/>
                <a:gd name="T62" fmla="*/ 10 w 57"/>
                <a:gd name="T63" fmla="*/ 43 h 59"/>
                <a:gd name="T64" fmla="*/ 8 w 57"/>
                <a:gd name="T65" fmla="*/ 47 h 59"/>
                <a:gd name="T66" fmla="*/ 4 w 57"/>
                <a:gd name="T67" fmla="*/ 49 h 59"/>
                <a:gd name="T68" fmla="*/ 2 w 57"/>
                <a:gd name="T69" fmla="*/ 53 h 59"/>
                <a:gd name="T70" fmla="*/ 0 w 57"/>
                <a:gd name="T71" fmla="*/ 59 h 59"/>
                <a:gd name="T72" fmla="*/ 8 w 57"/>
                <a:gd name="T73" fmla="*/ 53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7" h="59">
                  <a:moveTo>
                    <a:pt x="8" y="53"/>
                  </a:moveTo>
                  <a:lnTo>
                    <a:pt x="8" y="59"/>
                  </a:lnTo>
                  <a:lnTo>
                    <a:pt x="10" y="55"/>
                  </a:lnTo>
                  <a:lnTo>
                    <a:pt x="15" y="53"/>
                  </a:lnTo>
                  <a:lnTo>
                    <a:pt x="19" y="49"/>
                  </a:lnTo>
                  <a:lnTo>
                    <a:pt x="21" y="47"/>
                  </a:lnTo>
                  <a:lnTo>
                    <a:pt x="25" y="43"/>
                  </a:lnTo>
                  <a:lnTo>
                    <a:pt x="27" y="41"/>
                  </a:lnTo>
                  <a:lnTo>
                    <a:pt x="31" y="37"/>
                  </a:lnTo>
                  <a:lnTo>
                    <a:pt x="34" y="35"/>
                  </a:lnTo>
                  <a:lnTo>
                    <a:pt x="36" y="31"/>
                  </a:lnTo>
                  <a:lnTo>
                    <a:pt x="40" y="29"/>
                  </a:lnTo>
                  <a:lnTo>
                    <a:pt x="42" y="25"/>
                  </a:lnTo>
                  <a:lnTo>
                    <a:pt x="46" y="21"/>
                  </a:lnTo>
                  <a:lnTo>
                    <a:pt x="48" y="19"/>
                  </a:lnTo>
                  <a:lnTo>
                    <a:pt x="50" y="15"/>
                  </a:lnTo>
                  <a:lnTo>
                    <a:pt x="54" y="11"/>
                  </a:lnTo>
                  <a:lnTo>
                    <a:pt x="57" y="6"/>
                  </a:lnTo>
                  <a:lnTo>
                    <a:pt x="50" y="0"/>
                  </a:lnTo>
                  <a:lnTo>
                    <a:pt x="46" y="4"/>
                  </a:lnTo>
                  <a:lnTo>
                    <a:pt x="44" y="9"/>
                  </a:lnTo>
                  <a:lnTo>
                    <a:pt x="42" y="13"/>
                  </a:lnTo>
                  <a:lnTo>
                    <a:pt x="38" y="15"/>
                  </a:lnTo>
                  <a:lnTo>
                    <a:pt x="36" y="19"/>
                  </a:lnTo>
                  <a:lnTo>
                    <a:pt x="31" y="23"/>
                  </a:lnTo>
                  <a:lnTo>
                    <a:pt x="29" y="25"/>
                  </a:lnTo>
                  <a:lnTo>
                    <a:pt x="27" y="29"/>
                  </a:lnTo>
                  <a:lnTo>
                    <a:pt x="23" y="31"/>
                  </a:lnTo>
                  <a:lnTo>
                    <a:pt x="21" y="35"/>
                  </a:lnTo>
                  <a:lnTo>
                    <a:pt x="17" y="37"/>
                  </a:lnTo>
                  <a:lnTo>
                    <a:pt x="15" y="41"/>
                  </a:lnTo>
                  <a:lnTo>
                    <a:pt x="10" y="43"/>
                  </a:lnTo>
                  <a:lnTo>
                    <a:pt x="8" y="47"/>
                  </a:lnTo>
                  <a:lnTo>
                    <a:pt x="4" y="49"/>
                  </a:lnTo>
                  <a:lnTo>
                    <a:pt x="2" y="53"/>
                  </a:lnTo>
                  <a:lnTo>
                    <a:pt x="0" y="59"/>
                  </a:lnTo>
                  <a:lnTo>
                    <a:pt x="8" y="53"/>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5" name="Freeform 205"/>
            <p:cNvSpPr>
              <a:spLocks/>
            </p:cNvSpPr>
            <p:nvPr/>
          </p:nvSpPr>
          <p:spPr bwMode="auto">
            <a:xfrm>
              <a:off x="2313" y="2386"/>
              <a:ext cx="69" cy="27"/>
            </a:xfrm>
            <a:custGeom>
              <a:avLst/>
              <a:gdLst>
                <a:gd name="T0" fmla="*/ 69 w 69"/>
                <a:gd name="T1" fmla="*/ 17 h 27"/>
                <a:gd name="T2" fmla="*/ 69 w 69"/>
                <a:gd name="T3" fmla="*/ 17 h 27"/>
                <a:gd name="T4" fmla="*/ 65 w 69"/>
                <a:gd name="T5" fmla="*/ 17 h 27"/>
                <a:gd name="T6" fmla="*/ 59 w 69"/>
                <a:gd name="T7" fmla="*/ 17 h 27"/>
                <a:gd name="T8" fmla="*/ 54 w 69"/>
                <a:gd name="T9" fmla="*/ 17 h 27"/>
                <a:gd name="T10" fmla="*/ 50 w 69"/>
                <a:gd name="T11" fmla="*/ 17 h 27"/>
                <a:gd name="T12" fmla="*/ 46 w 69"/>
                <a:gd name="T13" fmla="*/ 15 h 27"/>
                <a:gd name="T14" fmla="*/ 42 w 69"/>
                <a:gd name="T15" fmla="*/ 15 h 27"/>
                <a:gd name="T16" fmla="*/ 38 w 69"/>
                <a:gd name="T17" fmla="*/ 15 h 27"/>
                <a:gd name="T18" fmla="*/ 34 w 69"/>
                <a:gd name="T19" fmla="*/ 15 h 27"/>
                <a:gd name="T20" fmla="*/ 29 w 69"/>
                <a:gd name="T21" fmla="*/ 13 h 27"/>
                <a:gd name="T22" fmla="*/ 27 w 69"/>
                <a:gd name="T23" fmla="*/ 13 h 27"/>
                <a:gd name="T24" fmla="*/ 23 w 69"/>
                <a:gd name="T25" fmla="*/ 10 h 27"/>
                <a:gd name="T26" fmla="*/ 21 w 69"/>
                <a:gd name="T27" fmla="*/ 10 h 27"/>
                <a:gd name="T28" fmla="*/ 17 w 69"/>
                <a:gd name="T29" fmla="*/ 8 h 27"/>
                <a:gd name="T30" fmla="*/ 15 w 69"/>
                <a:gd name="T31" fmla="*/ 6 h 27"/>
                <a:gd name="T32" fmla="*/ 10 w 69"/>
                <a:gd name="T33" fmla="*/ 2 h 27"/>
                <a:gd name="T34" fmla="*/ 8 w 69"/>
                <a:gd name="T35" fmla="*/ 0 h 27"/>
                <a:gd name="T36" fmla="*/ 0 w 69"/>
                <a:gd name="T37" fmla="*/ 6 h 27"/>
                <a:gd name="T38" fmla="*/ 4 w 69"/>
                <a:gd name="T39" fmla="*/ 10 h 27"/>
                <a:gd name="T40" fmla="*/ 8 w 69"/>
                <a:gd name="T41" fmla="*/ 13 h 27"/>
                <a:gd name="T42" fmla="*/ 13 w 69"/>
                <a:gd name="T43" fmla="*/ 15 h 27"/>
                <a:gd name="T44" fmla="*/ 17 w 69"/>
                <a:gd name="T45" fmla="*/ 19 h 27"/>
                <a:gd name="T46" fmla="*/ 19 w 69"/>
                <a:gd name="T47" fmla="*/ 21 h 27"/>
                <a:gd name="T48" fmla="*/ 23 w 69"/>
                <a:gd name="T49" fmla="*/ 21 h 27"/>
                <a:gd name="T50" fmla="*/ 27 w 69"/>
                <a:gd name="T51" fmla="*/ 23 h 27"/>
                <a:gd name="T52" fmla="*/ 31 w 69"/>
                <a:gd name="T53" fmla="*/ 23 h 27"/>
                <a:gd name="T54" fmla="*/ 36 w 69"/>
                <a:gd name="T55" fmla="*/ 23 h 27"/>
                <a:gd name="T56" fmla="*/ 40 w 69"/>
                <a:gd name="T57" fmla="*/ 25 h 27"/>
                <a:gd name="T58" fmla="*/ 44 w 69"/>
                <a:gd name="T59" fmla="*/ 25 h 27"/>
                <a:gd name="T60" fmla="*/ 48 w 69"/>
                <a:gd name="T61" fmla="*/ 25 h 27"/>
                <a:gd name="T62" fmla="*/ 54 w 69"/>
                <a:gd name="T63" fmla="*/ 25 h 27"/>
                <a:gd name="T64" fmla="*/ 59 w 69"/>
                <a:gd name="T65" fmla="*/ 25 h 27"/>
                <a:gd name="T66" fmla="*/ 63 w 69"/>
                <a:gd name="T67" fmla="*/ 25 h 27"/>
                <a:gd name="T68" fmla="*/ 69 w 69"/>
                <a:gd name="T69" fmla="*/ 27 h 27"/>
                <a:gd name="T70" fmla="*/ 69 w 69"/>
                <a:gd name="T71" fmla="*/ 27 h 27"/>
                <a:gd name="T72" fmla="*/ 69 w 69"/>
                <a:gd name="T73" fmla="*/ 1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27">
                  <a:moveTo>
                    <a:pt x="69" y="17"/>
                  </a:moveTo>
                  <a:lnTo>
                    <a:pt x="69" y="17"/>
                  </a:lnTo>
                  <a:lnTo>
                    <a:pt x="65" y="17"/>
                  </a:lnTo>
                  <a:lnTo>
                    <a:pt x="59" y="17"/>
                  </a:lnTo>
                  <a:lnTo>
                    <a:pt x="54" y="17"/>
                  </a:lnTo>
                  <a:lnTo>
                    <a:pt x="50" y="17"/>
                  </a:lnTo>
                  <a:lnTo>
                    <a:pt x="46" y="15"/>
                  </a:lnTo>
                  <a:lnTo>
                    <a:pt x="42" y="15"/>
                  </a:lnTo>
                  <a:lnTo>
                    <a:pt x="38" y="15"/>
                  </a:lnTo>
                  <a:lnTo>
                    <a:pt x="34" y="15"/>
                  </a:lnTo>
                  <a:lnTo>
                    <a:pt x="29" y="13"/>
                  </a:lnTo>
                  <a:lnTo>
                    <a:pt x="27" y="13"/>
                  </a:lnTo>
                  <a:lnTo>
                    <a:pt x="23" y="10"/>
                  </a:lnTo>
                  <a:lnTo>
                    <a:pt x="21" y="10"/>
                  </a:lnTo>
                  <a:lnTo>
                    <a:pt x="17" y="8"/>
                  </a:lnTo>
                  <a:lnTo>
                    <a:pt x="15" y="6"/>
                  </a:lnTo>
                  <a:lnTo>
                    <a:pt x="10" y="2"/>
                  </a:lnTo>
                  <a:lnTo>
                    <a:pt x="8" y="0"/>
                  </a:lnTo>
                  <a:lnTo>
                    <a:pt x="0" y="6"/>
                  </a:lnTo>
                  <a:lnTo>
                    <a:pt x="4" y="10"/>
                  </a:lnTo>
                  <a:lnTo>
                    <a:pt x="8" y="13"/>
                  </a:lnTo>
                  <a:lnTo>
                    <a:pt x="13" y="15"/>
                  </a:lnTo>
                  <a:lnTo>
                    <a:pt x="17" y="19"/>
                  </a:lnTo>
                  <a:lnTo>
                    <a:pt x="19" y="21"/>
                  </a:lnTo>
                  <a:lnTo>
                    <a:pt x="23" y="21"/>
                  </a:lnTo>
                  <a:lnTo>
                    <a:pt x="27" y="23"/>
                  </a:lnTo>
                  <a:lnTo>
                    <a:pt x="31" y="23"/>
                  </a:lnTo>
                  <a:lnTo>
                    <a:pt x="36" y="23"/>
                  </a:lnTo>
                  <a:lnTo>
                    <a:pt x="40" y="25"/>
                  </a:lnTo>
                  <a:lnTo>
                    <a:pt x="44" y="25"/>
                  </a:lnTo>
                  <a:lnTo>
                    <a:pt x="48" y="25"/>
                  </a:lnTo>
                  <a:lnTo>
                    <a:pt x="54" y="25"/>
                  </a:lnTo>
                  <a:lnTo>
                    <a:pt x="59" y="25"/>
                  </a:lnTo>
                  <a:lnTo>
                    <a:pt x="63" y="25"/>
                  </a:lnTo>
                  <a:lnTo>
                    <a:pt x="69" y="27"/>
                  </a:lnTo>
                  <a:lnTo>
                    <a:pt x="69" y="1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6" name="Freeform 206"/>
            <p:cNvSpPr>
              <a:spLocks/>
            </p:cNvSpPr>
            <p:nvPr/>
          </p:nvSpPr>
          <p:spPr bwMode="auto">
            <a:xfrm>
              <a:off x="2382" y="2388"/>
              <a:ext cx="40" cy="25"/>
            </a:xfrm>
            <a:custGeom>
              <a:avLst/>
              <a:gdLst>
                <a:gd name="T0" fmla="*/ 40 w 40"/>
                <a:gd name="T1" fmla="*/ 0 h 25"/>
                <a:gd name="T2" fmla="*/ 40 w 40"/>
                <a:gd name="T3" fmla="*/ 0 h 25"/>
                <a:gd name="T4" fmla="*/ 36 w 40"/>
                <a:gd name="T5" fmla="*/ 0 h 25"/>
                <a:gd name="T6" fmla="*/ 34 w 40"/>
                <a:gd name="T7" fmla="*/ 0 h 25"/>
                <a:gd name="T8" fmla="*/ 29 w 40"/>
                <a:gd name="T9" fmla="*/ 2 h 25"/>
                <a:gd name="T10" fmla="*/ 27 w 40"/>
                <a:gd name="T11" fmla="*/ 2 h 25"/>
                <a:gd name="T12" fmla="*/ 25 w 40"/>
                <a:gd name="T13" fmla="*/ 4 h 25"/>
                <a:gd name="T14" fmla="*/ 21 w 40"/>
                <a:gd name="T15" fmla="*/ 4 h 25"/>
                <a:gd name="T16" fmla="*/ 19 w 40"/>
                <a:gd name="T17" fmla="*/ 6 h 25"/>
                <a:gd name="T18" fmla="*/ 17 w 40"/>
                <a:gd name="T19" fmla="*/ 8 h 25"/>
                <a:gd name="T20" fmla="*/ 15 w 40"/>
                <a:gd name="T21" fmla="*/ 11 h 25"/>
                <a:gd name="T22" fmla="*/ 13 w 40"/>
                <a:gd name="T23" fmla="*/ 11 h 25"/>
                <a:gd name="T24" fmla="*/ 11 w 40"/>
                <a:gd name="T25" fmla="*/ 13 h 25"/>
                <a:gd name="T26" fmla="*/ 8 w 40"/>
                <a:gd name="T27" fmla="*/ 13 h 25"/>
                <a:gd name="T28" fmla="*/ 6 w 40"/>
                <a:gd name="T29" fmla="*/ 15 h 25"/>
                <a:gd name="T30" fmla="*/ 4 w 40"/>
                <a:gd name="T31" fmla="*/ 15 h 25"/>
                <a:gd name="T32" fmla="*/ 2 w 40"/>
                <a:gd name="T33" fmla="*/ 15 h 25"/>
                <a:gd name="T34" fmla="*/ 0 w 40"/>
                <a:gd name="T35" fmla="*/ 15 h 25"/>
                <a:gd name="T36" fmla="*/ 0 w 40"/>
                <a:gd name="T37" fmla="*/ 25 h 25"/>
                <a:gd name="T38" fmla="*/ 2 w 40"/>
                <a:gd name="T39" fmla="*/ 25 h 25"/>
                <a:gd name="T40" fmla="*/ 6 w 40"/>
                <a:gd name="T41" fmla="*/ 23 h 25"/>
                <a:gd name="T42" fmla="*/ 8 w 40"/>
                <a:gd name="T43" fmla="*/ 23 h 25"/>
                <a:gd name="T44" fmla="*/ 13 w 40"/>
                <a:gd name="T45" fmla="*/ 23 h 25"/>
                <a:gd name="T46" fmla="*/ 15 w 40"/>
                <a:gd name="T47" fmla="*/ 21 h 25"/>
                <a:gd name="T48" fmla="*/ 17 w 40"/>
                <a:gd name="T49" fmla="*/ 19 h 25"/>
                <a:gd name="T50" fmla="*/ 19 w 40"/>
                <a:gd name="T51" fmla="*/ 19 h 25"/>
                <a:gd name="T52" fmla="*/ 21 w 40"/>
                <a:gd name="T53" fmla="*/ 17 h 25"/>
                <a:gd name="T54" fmla="*/ 25 w 40"/>
                <a:gd name="T55" fmla="*/ 15 h 25"/>
                <a:gd name="T56" fmla="*/ 27 w 40"/>
                <a:gd name="T57" fmla="*/ 13 h 25"/>
                <a:gd name="T58" fmla="*/ 29 w 40"/>
                <a:gd name="T59" fmla="*/ 13 h 25"/>
                <a:gd name="T60" fmla="*/ 31 w 40"/>
                <a:gd name="T61" fmla="*/ 11 h 25"/>
                <a:gd name="T62" fmla="*/ 34 w 40"/>
                <a:gd name="T63" fmla="*/ 11 h 25"/>
                <a:gd name="T64" fmla="*/ 36 w 40"/>
                <a:gd name="T65" fmla="*/ 11 h 25"/>
                <a:gd name="T66" fmla="*/ 38 w 40"/>
                <a:gd name="T67" fmla="*/ 8 h 25"/>
                <a:gd name="T68" fmla="*/ 38 w 40"/>
                <a:gd name="T69" fmla="*/ 8 h 25"/>
                <a:gd name="T70" fmla="*/ 38 w 40"/>
                <a:gd name="T71" fmla="*/ 8 h 25"/>
                <a:gd name="T72" fmla="*/ 40 w 40"/>
                <a:gd name="T73" fmla="*/ 0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0" h="25">
                  <a:moveTo>
                    <a:pt x="40" y="0"/>
                  </a:moveTo>
                  <a:lnTo>
                    <a:pt x="40" y="0"/>
                  </a:lnTo>
                  <a:lnTo>
                    <a:pt x="36" y="0"/>
                  </a:lnTo>
                  <a:lnTo>
                    <a:pt x="34" y="0"/>
                  </a:lnTo>
                  <a:lnTo>
                    <a:pt x="29" y="2"/>
                  </a:lnTo>
                  <a:lnTo>
                    <a:pt x="27" y="2"/>
                  </a:lnTo>
                  <a:lnTo>
                    <a:pt x="25" y="4"/>
                  </a:lnTo>
                  <a:lnTo>
                    <a:pt x="21" y="4"/>
                  </a:lnTo>
                  <a:lnTo>
                    <a:pt x="19" y="6"/>
                  </a:lnTo>
                  <a:lnTo>
                    <a:pt x="17" y="8"/>
                  </a:lnTo>
                  <a:lnTo>
                    <a:pt x="15" y="11"/>
                  </a:lnTo>
                  <a:lnTo>
                    <a:pt x="13" y="11"/>
                  </a:lnTo>
                  <a:lnTo>
                    <a:pt x="11" y="13"/>
                  </a:lnTo>
                  <a:lnTo>
                    <a:pt x="8" y="13"/>
                  </a:lnTo>
                  <a:lnTo>
                    <a:pt x="6" y="15"/>
                  </a:lnTo>
                  <a:lnTo>
                    <a:pt x="4" y="15"/>
                  </a:lnTo>
                  <a:lnTo>
                    <a:pt x="2" y="15"/>
                  </a:lnTo>
                  <a:lnTo>
                    <a:pt x="0" y="15"/>
                  </a:lnTo>
                  <a:lnTo>
                    <a:pt x="0" y="25"/>
                  </a:lnTo>
                  <a:lnTo>
                    <a:pt x="2" y="25"/>
                  </a:lnTo>
                  <a:lnTo>
                    <a:pt x="6" y="23"/>
                  </a:lnTo>
                  <a:lnTo>
                    <a:pt x="8" y="23"/>
                  </a:lnTo>
                  <a:lnTo>
                    <a:pt x="13" y="23"/>
                  </a:lnTo>
                  <a:lnTo>
                    <a:pt x="15" y="21"/>
                  </a:lnTo>
                  <a:lnTo>
                    <a:pt x="17" y="19"/>
                  </a:lnTo>
                  <a:lnTo>
                    <a:pt x="19" y="19"/>
                  </a:lnTo>
                  <a:lnTo>
                    <a:pt x="21" y="17"/>
                  </a:lnTo>
                  <a:lnTo>
                    <a:pt x="25" y="15"/>
                  </a:lnTo>
                  <a:lnTo>
                    <a:pt x="27" y="13"/>
                  </a:lnTo>
                  <a:lnTo>
                    <a:pt x="29" y="13"/>
                  </a:lnTo>
                  <a:lnTo>
                    <a:pt x="31" y="11"/>
                  </a:lnTo>
                  <a:lnTo>
                    <a:pt x="34" y="11"/>
                  </a:lnTo>
                  <a:lnTo>
                    <a:pt x="36" y="11"/>
                  </a:lnTo>
                  <a:lnTo>
                    <a:pt x="38" y="8"/>
                  </a:lnTo>
                  <a:lnTo>
                    <a:pt x="4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7" name="Freeform 207"/>
            <p:cNvSpPr>
              <a:spLocks/>
            </p:cNvSpPr>
            <p:nvPr/>
          </p:nvSpPr>
          <p:spPr bwMode="auto">
            <a:xfrm>
              <a:off x="2420" y="2388"/>
              <a:ext cx="12" cy="29"/>
            </a:xfrm>
            <a:custGeom>
              <a:avLst/>
              <a:gdLst>
                <a:gd name="T0" fmla="*/ 8 w 12"/>
                <a:gd name="T1" fmla="*/ 29 h 29"/>
                <a:gd name="T2" fmla="*/ 8 w 12"/>
                <a:gd name="T3" fmla="*/ 29 h 29"/>
                <a:gd name="T4" fmla="*/ 10 w 12"/>
                <a:gd name="T5" fmla="*/ 27 h 29"/>
                <a:gd name="T6" fmla="*/ 12 w 12"/>
                <a:gd name="T7" fmla="*/ 23 h 29"/>
                <a:gd name="T8" fmla="*/ 12 w 12"/>
                <a:gd name="T9" fmla="*/ 17 h 29"/>
                <a:gd name="T10" fmla="*/ 12 w 12"/>
                <a:gd name="T11" fmla="*/ 13 h 29"/>
                <a:gd name="T12" fmla="*/ 12 w 12"/>
                <a:gd name="T13" fmla="*/ 8 h 29"/>
                <a:gd name="T14" fmla="*/ 10 w 12"/>
                <a:gd name="T15" fmla="*/ 4 h 29"/>
                <a:gd name="T16" fmla="*/ 6 w 12"/>
                <a:gd name="T17" fmla="*/ 2 h 29"/>
                <a:gd name="T18" fmla="*/ 2 w 12"/>
                <a:gd name="T19" fmla="*/ 0 h 29"/>
                <a:gd name="T20" fmla="*/ 0 w 12"/>
                <a:gd name="T21" fmla="*/ 8 h 29"/>
                <a:gd name="T22" fmla="*/ 2 w 12"/>
                <a:gd name="T23" fmla="*/ 11 h 29"/>
                <a:gd name="T24" fmla="*/ 2 w 12"/>
                <a:gd name="T25" fmla="*/ 11 h 29"/>
                <a:gd name="T26" fmla="*/ 4 w 12"/>
                <a:gd name="T27" fmla="*/ 13 h 29"/>
                <a:gd name="T28" fmla="*/ 4 w 12"/>
                <a:gd name="T29" fmla="*/ 15 h 29"/>
                <a:gd name="T30" fmla="*/ 4 w 12"/>
                <a:gd name="T31" fmla="*/ 17 h 29"/>
                <a:gd name="T32" fmla="*/ 4 w 12"/>
                <a:gd name="T33" fmla="*/ 21 h 29"/>
                <a:gd name="T34" fmla="*/ 4 w 12"/>
                <a:gd name="T35" fmla="*/ 21 h 29"/>
                <a:gd name="T36" fmla="*/ 2 w 12"/>
                <a:gd name="T37" fmla="*/ 23 h 29"/>
                <a:gd name="T38" fmla="*/ 2 w 12"/>
                <a:gd name="T39" fmla="*/ 23 h 29"/>
                <a:gd name="T40" fmla="*/ 8 w 12"/>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29">
                  <a:moveTo>
                    <a:pt x="8" y="29"/>
                  </a:moveTo>
                  <a:lnTo>
                    <a:pt x="8" y="29"/>
                  </a:lnTo>
                  <a:lnTo>
                    <a:pt x="10" y="27"/>
                  </a:lnTo>
                  <a:lnTo>
                    <a:pt x="12" y="23"/>
                  </a:lnTo>
                  <a:lnTo>
                    <a:pt x="12" y="17"/>
                  </a:lnTo>
                  <a:lnTo>
                    <a:pt x="12" y="13"/>
                  </a:lnTo>
                  <a:lnTo>
                    <a:pt x="12" y="8"/>
                  </a:lnTo>
                  <a:lnTo>
                    <a:pt x="10" y="4"/>
                  </a:lnTo>
                  <a:lnTo>
                    <a:pt x="6" y="2"/>
                  </a:lnTo>
                  <a:lnTo>
                    <a:pt x="2" y="0"/>
                  </a:lnTo>
                  <a:lnTo>
                    <a:pt x="0" y="8"/>
                  </a:lnTo>
                  <a:lnTo>
                    <a:pt x="2" y="11"/>
                  </a:lnTo>
                  <a:lnTo>
                    <a:pt x="4" y="13"/>
                  </a:lnTo>
                  <a:lnTo>
                    <a:pt x="4" y="15"/>
                  </a:lnTo>
                  <a:lnTo>
                    <a:pt x="4" y="17"/>
                  </a:lnTo>
                  <a:lnTo>
                    <a:pt x="4" y="21"/>
                  </a:lnTo>
                  <a:lnTo>
                    <a:pt x="2" y="23"/>
                  </a:lnTo>
                  <a:lnTo>
                    <a:pt x="8" y="2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8" name="Freeform 208"/>
            <p:cNvSpPr>
              <a:spLocks/>
            </p:cNvSpPr>
            <p:nvPr/>
          </p:nvSpPr>
          <p:spPr bwMode="auto">
            <a:xfrm>
              <a:off x="2382" y="2411"/>
              <a:ext cx="46" cy="14"/>
            </a:xfrm>
            <a:custGeom>
              <a:avLst/>
              <a:gdLst>
                <a:gd name="T0" fmla="*/ 4 w 46"/>
                <a:gd name="T1" fmla="*/ 14 h 14"/>
                <a:gd name="T2" fmla="*/ 4 w 46"/>
                <a:gd name="T3" fmla="*/ 14 h 14"/>
                <a:gd name="T4" fmla="*/ 6 w 46"/>
                <a:gd name="T5" fmla="*/ 14 h 14"/>
                <a:gd name="T6" fmla="*/ 8 w 46"/>
                <a:gd name="T7" fmla="*/ 14 h 14"/>
                <a:gd name="T8" fmla="*/ 11 w 46"/>
                <a:gd name="T9" fmla="*/ 12 h 14"/>
                <a:gd name="T10" fmla="*/ 13 w 46"/>
                <a:gd name="T11" fmla="*/ 12 h 14"/>
                <a:gd name="T12" fmla="*/ 15 w 46"/>
                <a:gd name="T13" fmla="*/ 12 h 14"/>
                <a:gd name="T14" fmla="*/ 17 w 46"/>
                <a:gd name="T15" fmla="*/ 12 h 14"/>
                <a:gd name="T16" fmla="*/ 21 w 46"/>
                <a:gd name="T17" fmla="*/ 12 h 14"/>
                <a:gd name="T18" fmla="*/ 23 w 46"/>
                <a:gd name="T19" fmla="*/ 12 h 14"/>
                <a:gd name="T20" fmla="*/ 25 w 46"/>
                <a:gd name="T21" fmla="*/ 12 h 14"/>
                <a:gd name="T22" fmla="*/ 29 w 46"/>
                <a:gd name="T23" fmla="*/ 12 h 14"/>
                <a:gd name="T24" fmla="*/ 31 w 46"/>
                <a:gd name="T25" fmla="*/ 12 h 14"/>
                <a:gd name="T26" fmla="*/ 36 w 46"/>
                <a:gd name="T27" fmla="*/ 12 h 14"/>
                <a:gd name="T28" fmla="*/ 38 w 46"/>
                <a:gd name="T29" fmla="*/ 10 h 14"/>
                <a:gd name="T30" fmla="*/ 42 w 46"/>
                <a:gd name="T31" fmla="*/ 10 h 14"/>
                <a:gd name="T32" fmla="*/ 44 w 46"/>
                <a:gd name="T33" fmla="*/ 8 h 14"/>
                <a:gd name="T34" fmla="*/ 46 w 46"/>
                <a:gd name="T35" fmla="*/ 6 h 14"/>
                <a:gd name="T36" fmla="*/ 40 w 46"/>
                <a:gd name="T37" fmla="*/ 0 h 14"/>
                <a:gd name="T38" fmla="*/ 40 w 46"/>
                <a:gd name="T39" fmla="*/ 0 h 14"/>
                <a:gd name="T40" fmla="*/ 38 w 46"/>
                <a:gd name="T41" fmla="*/ 2 h 14"/>
                <a:gd name="T42" fmla="*/ 36 w 46"/>
                <a:gd name="T43" fmla="*/ 2 h 14"/>
                <a:gd name="T44" fmla="*/ 34 w 46"/>
                <a:gd name="T45" fmla="*/ 2 h 14"/>
                <a:gd name="T46" fmla="*/ 31 w 46"/>
                <a:gd name="T47" fmla="*/ 2 h 14"/>
                <a:gd name="T48" fmla="*/ 29 w 46"/>
                <a:gd name="T49" fmla="*/ 2 h 14"/>
                <a:gd name="T50" fmla="*/ 25 w 46"/>
                <a:gd name="T51" fmla="*/ 2 h 14"/>
                <a:gd name="T52" fmla="*/ 23 w 46"/>
                <a:gd name="T53" fmla="*/ 2 h 14"/>
                <a:gd name="T54" fmla="*/ 21 w 46"/>
                <a:gd name="T55" fmla="*/ 2 h 14"/>
                <a:gd name="T56" fmla="*/ 17 w 46"/>
                <a:gd name="T57" fmla="*/ 2 h 14"/>
                <a:gd name="T58" fmla="*/ 15 w 46"/>
                <a:gd name="T59" fmla="*/ 4 h 14"/>
                <a:gd name="T60" fmla="*/ 11 w 46"/>
                <a:gd name="T61" fmla="*/ 4 h 14"/>
                <a:gd name="T62" fmla="*/ 8 w 46"/>
                <a:gd name="T63" fmla="*/ 4 h 14"/>
                <a:gd name="T64" fmla="*/ 6 w 46"/>
                <a:gd name="T65" fmla="*/ 4 h 14"/>
                <a:gd name="T66" fmla="*/ 2 w 46"/>
                <a:gd name="T67" fmla="*/ 6 h 14"/>
                <a:gd name="T68" fmla="*/ 0 w 46"/>
                <a:gd name="T69" fmla="*/ 8 h 14"/>
                <a:gd name="T70" fmla="*/ 0 w 46"/>
                <a:gd name="T71" fmla="*/ 8 h 14"/>
                <a:gd name="T72" fmla="*/ 4 w 46"/>
                <a:gd name="T73" fmla="*/ 14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14">
                  <a:moveTo>
                    <a:pt x="4" y="14"/>
                  </a:moveTo>
                  <a:lnTo>
                    <a:pt x="4" y="14"/>
                  </a:lnTo>
                  <a:lnTo>
                    <a:pt x="6" y="14"/>
                  </a:lnTo>
                  <a:lnTo>
                    <a:pt x="8" y="14"/>
                  </a:lnTo>
                  <a:lnTo>
                    <a:pt x="11" y="12"/>
                  </a:lnTo>
                  <a:lnTo>
                    <a:pt x="13" y="12"/>
                  </a:lnTo>
                  <a:lnTo>
                    <a:pt x="15" y="12"/>
                  </a:lnTo>
                  <a:lnTo>
                    <a:pt x="17" y="12"/>
                  </a:lnTo>
                  <a:lnTo>
                    <a:pt x="21" y="12"/>
                  </a:lnTo>
                  <a:lnTo>
                    <a:pt x="23" y="12"/>
                  </a:lnTo>
                  <a:lnTo>
                    <a:pt x="25" y="12"/>
                  </a:lnTo>
                  <a:lnTo>
                    <a:pt x="29" y="12"/>
                  </a:lnTo>
                  <a:lnTo>
                    <a:pt x="31" y="12"/>
                  </a:lnTo>
                  <a:lnTo>
                    <a:pt x="36" y="12"/>
                  </a:lnTo>
                  <a:lnTo>
                    <a:pt x="38" y="10"/>
                  </a:lnTo>
                  <a:lnTo>
                    <a:pt x="42" y="10"/>
                  </a:lnTo>
                  <a:lnTo>
                    <a:pt x="44" y="8"/>
                  </a:lnTo>
                  <a:lnTo>
                    <a:pt x="46" y="6"/>
                  </a:lnTo>
                  <a:lnTo>
                    <a:pt x="40" y="0"/>
                  </a:lnTo>
                  <a:lnTo>
                    <a:pt x="38" y="2"/>
                  </a:lnTo>
                  <a:lnTo>
                    <a:pt x="36" y="2"/>
                  </a:lnTo>
                  <a:lnTo>
                    <a:pt x="34" y="2"/>
                  </a:lnTo>
                  <a:lnTo>
                    <a:pt x="31" y="2"/>
                  </a:lnTo>
                  <a:lnTo>
                    <a:pt x="29" y="2"/>
                  </a:lnTo>
                  <a:lnTo>
                    <a:pt x="25" y="2"/>
                  </a:lnTo>
                  <a:lnTo>
                    <a:pt x="23" y="2"/>
                  </a:lnTo>
                  <a:lnTo>
                    <a:pt x="21" y="2"/>
                  </a:lnTo>
                  <a:lnTo>
                    <a:pt x="17" y="2"/>
                  </a:lnTo>
                  <a:lnTo>
                    <a:pt x="15" y="4"/>
                  </a:lnTo>
                  <a:lnTo>
                    <a:pt x="11" y="4"/>
                  </a:lnTo>
                  <a:lnTo>
                    <a:pt x="8" y="4"/>
                  </a:lnTo>
                  <a:lnTo>
                    <a:pt x="6" y="4"/>
                  </a:lnTo>
                  <a:lnTo>
                    <a:pt x="2" y="6"/>
                  </a:lnTo>
                  <a:lnTo>
                    <a:pt x="0" y="8"/>
                  </a:lnTo>
                  <a:lnTo>
                    <a:pt x="4" y="1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29" name="Freeform 209"/>
            <p:cNvSpPr>
              <a:spLocks/>
            </p:cNvSpPr>
            <p:nvPr/>
          </p:nvSpPr>
          <p:spPr bwMode="auto">
            <a:xfrm>
              <a:off x="2376" y="2419"/>
              <a:ext cx="12" cy="28"/>
            </a:xfrm>
            <a:custGeom>
              <a:avLst/>
              <a:gdLst>
                <a:gd name="T0" fmla="*/ 12 w 12"/>
                <a:gd name="T1" fmla="*/ 22 h 28"/>
                <a:gd name="T2" fmla="*/ 12 w 12"/>
                <a:gd name="T3" fmla="*/ 22 h 28"/>
                <a:gd name="T4" fmla="*/ 10 w 12"/>
                <a:gd name="T5" fmla="*/ 20 h 28"/>
                <a:gd name="T6" fmla="*/ 10 w 12"/>
                <a:gd name="T7" fmla="*/ 18 h 28"/>
                <a:gd name="T8" fmla="*/ 8 w 12"/>
                <a:gd name="T9" fmla="*/ 16 h 28"/>
                <a:gd name="T10" fmla="*/ 8 w 12"/>
                <a:gd name="T11" fmla="*/ 14 h 28"/>
                <a:gd name="T12" fmla="*/ 8 w 12"/>
                <a:gd name="T13" fmla="*/ 12 h 28"/>
                <a:gd name="T14" fmla="*/ 10 w 12"/>
                <a:gd name="T15" fmla="*/ 10 h 28"/>
                <a:gd name="T16" fmla="*/ 10 w 12"/>
                <a:gd name="T17" fmla="*/ 8 h 28"/>
                <a:gd name="T18" fmla="*/ 10 w 12"/>
                <a:gd name="T19" fmla="*/ 6 h 28"/>
                <a:gd name="T20" fmla="*/ 6 w 12"/>
                <a:gd name="T21" fmla="*/ 0 h 28"/>
                <a:gd name="T22" fmla="*/ 2 w 12"/>
                <a:gd name="T23" fmla="*/ 2 h 28"/>
                <a:gd name="T24" fmla="*/ 0 w 12"/>
                <a:gd name="T25" fmla="*/ 6 h 28"/>
                <a:gd name="T26" fmla="*/ 0 w 12"/>
                <a:gd name="T27" fmla="*/ 10 h 28"/>
                <a:gd name="T28" fmla="*/ 0 w 12"/>
                <a:gd name="T29" fmla="*/ 14 h 28"/>
                <a:gd name="T30" fmla="*/ 0 w 12"/>
                <a:gd name="T31" fmla="*/ 18 h 28"/>
                <a:gd name="T32" fmla="*/ 2 w 12"/>
                <a:gd name="T33" fmla="*/ 22 h 28"/>
                <a:gd name="T34" fmla="*/ 2 w 12"/>
                <a:gd name="T35" fmla="*/ 26 h 28"/>
                <a:gd name="T36" fmla="*/ 4 w 12"/>
                <a:gd name="T37" fmla="*/ 28 h 28"/>
                <a:gd name="T38" fmla="*/ 4 w 12"/>
                <a:gd name="T39" fmla="*/ 28 h 28"/>
                <a:gd name="T40" fmla="*/ 12 w 12"/>
                <a:gd name="T41" fmla="*/ 22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28">
                  <a:moveTo>
                    <a:pt x="12" y="22"/>
                  </a:moveTo>
                  <a:lnTo>
                    <a:pt x="12" y="22"/>
                  </a:lnTo>
                  <a:lnTo>
                    <a:pt x="10" y="20"/>
                  </a:lnTo>
                  <a:lnTo>
                    <a:pt x="10" y="18"/>
                  </a:lnTo>
                  <a:lnTo>
                    <a:pt x="8" y="16"/>
                  </a:lnTo>
                  <a:lnTo>
                    <a:pt x="8" y="14"/>
                  </a:lnTo>
                  <a:lnTo>
                    <a:pt x="8" y="12"/>
                  </a:lnTo>
                  <a:lnTo>
                    <a:pt x="10" y="10"/>
                  </a:lnTo>
                  <a:lnTo>
                    <a:pt x="10" y="8"/>
                  </a:lnTo>
                  <a:lnTo>
                    <a:pt x="10" y="6"/>
                  </a:lnTo>
                  <a:lnTo>
                    <a:pt x="6" y="0"/>
                  </a:lnTo>
                  <a:lnTo>
                    <a:pt x="2" y="2"/>
                  </a:lnTo>
                  <a:lnTo>
                    <a:pt x="0" y="6"/>
                  </a:lnTo>
                  <a:lnTo>
                    <a:pt x="0" y="10"/>
                  </a:lnTo>
                  <a:lnTo>
                    <a:pt x="0" y="14"/>
                  </a:lnTo>
                  <a:lnTo>
                    <a:pt x="0" y="18"/>
                  </a:lnTo>
                  <a:lnTo>
                    <a:pt x="2" y="22"/>
                  </a:lnTo>
                  <a:lnTo>
                    <a:pt x="2" y="26"/>
                  </a:lnTo>
                  <a:lnTo>
                    <a:pt x="4" y="28"/>
                  </a:lnTo>
                  <a:lnTo>
                    <a:pt x="12" y="2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0" name="Freeform 210"/>
            <p:cNvSpPr>
              <a:spLocks/>
            </p:cNvSpPr>
            <p:nvPr/>
          </p:nvSpPr>
          <p:spPr bwMode="auto">
            <a:xfrm>
              <a:off x="2380" y="2441"/>
              <a:ext cx="33" cy="10"/>
            </a:xfrm>
            <a:custGeom>
              <a:avLst/>
              <a:gdLst>
                <a:gd name="T0" fmla="*/ 31 w 33"/>
                <a:gd name="T1" fmla="*/ 4 h 10"/>
                <a:gd name="T2" fmla="*/ 33 w 33"/>
                <a:gd name="T3" fmla="*/ 4 h 10"/>
                <a:gd name="T4" fmla="*/ 29 w 33"/>
                <a:gd name="T5" fmla="*/ 2 h 10"/>
                <a:gd name="T6" fmla="*/ 23 w 33"/>
                <a:gd name="T7" fmla="*/ 0 h 10"/>
                <a:gd name="T8" fmla="*/ 21 w 33"/>
                <a:gd name="T9" fmla="*/ 0 h 10"/>
                <a:gd name="T10" fmla="*/ 17 w 33"/>
                <a:gd name="T11" fmla="*/ 0 h 10"/>
                <a:gd name="T12" fmla="*/ 13 w 33"/>
                <a:gd name="T13" fmla="*/ 2 h 10"/>
                <a:gd name="T14" fmla="*/ 10 w 33"/>
                <a:gd name="T15" fmla="*/ 2 h 10"/>
                <a:gd name="T16" fmla="*/ 8 w 33"/>
                <a:gd name="T17" fmla="*/ 0 h 10"/>
                <a:gd name="T18" fmla="*/ 8 w 33"/>
                <a:gd name="T19" fmla="*/ 0 h 10"/>
                <a:gd name="T20" fmla="*/ 0 w 33"/>
                <a:gd name="T21" fmla="*/ 6 h 10"/>
                <a:gd name="T22" fmla="*/ 4 w 33"/>
                <a:gd name="T23" fmla="*/ 10 h 10"/>
                <a:gd name="T24" fmla="*/ 8 w 33"/>
                <a:gd name="T25" fmla="*/ 10 h 10"/>
                <a:gd name="T26" fmla="*/ 13 w 33"/>
                <a:gd name="T27" fmla="*/ 10 h 10"/>
                <a:gd name="T28" fmla="*/ 17 w 33"/>
                <a:gd name="T29" fmla="*/ 10 h 10"/>
                <a:gd name="T30" fmla="*/ 21 w 33"/>
                <a:gd name="T31" fmla="*/ 10 h 10"/>
                <a:gd name="T32" fmla="*/ 23 w 33"/>
                <a:gd name="T33" fmla="*/ 10 h 10"/>
                <a:gd name="T34" fmla="*/ 25 w 33"/>
                <a:gd name="T35" fmla="*/ 10 h 10"/>
                <a:gd name="T36" fmla="*/ 25 w 33"/>
                <a:gd name="T37" fmla="*/ 10 h 10"/>
                <a:gd name="T38" fmla="*/ 25 w 33"/>
                <a:gd name="T39" fmla="*/ 10 h 10"/>
                <a:gd name="T40" fmla="*/ 31 w 33"/>
                <a:gd name="T41" fmla="*/ 4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0">
                  <a:moveTo>
                    <a:pt x="31" y="4"/>
                  </a:moveTo>
                  <a:lnTo>
                    <a:pt x="33" y="4"/>
                  </a:lnTo>
                  <a:lnTo>
                    <a:pt x="29" y="2"/>
                  </a:lnTo>
                  <a:lnTo>
                    <a:pt x="23" y="0"/>
                  </a:lnTo>
                  <a:lnTo>
                    <a:pt x="21" y="0"/>
                  </a:lnTo>
                  <a:lnTo>
                    <a:pt x="17" y="0"/>
                  </a:lnTo>
                  <a:lnTo>
                    <a:pt x="13" y="2"/>
                  </a:lnTo>
                  <a:lnTo>
                    <a:pt x="10" y="2"/>
                  </a:lnTo>
                  <a:lnTo>
                    <a:pt x="8" y="0"/>
                  </a:lnTo>
                  <a:lnTo>
                    <a:pt x="0" y="6"/>
                  </a:lnTo>
                  <a:lnTo>
                    <a:pt x="4" y="10"/>
                  </a:lnTo>
                  <a:lnTo>
                    <a:pt x="8" y="10"/>
                  </a:lnTo>
                  <a:lnTo>
                    <a:pt x="13" y="10"/>
                  </a:lnTo>
                  <a:lnTo>
                    <a:pt x="17" y="10"/>
                  </a:lnTo>
                  <a:lnTo>
                    <a:pt x="21" y="10"/>
                  </a:lnTo>
                  <a:lnTo>
                    <a:pt x="23" y="10"/>
                  </a:lnTo>
                  <a:lnTo>
                    <a:pt x="25" y="10"/>
                  </a:lnTo>
                  <a:lnTo>
                    <a:pt x="31" y="4"/>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1" name="Freeform 211"/>
            <p:cNvSpPr>
              <a:spLocks/>
            </p:cNvSpPr>
            <p:nvPr/>
          </p:nvSpPr>
          <p:spPr bwMode="auto">
            <a:xfrm>
              <a:off x="2405" y="2445"/>
              <a:ext cx="94" cy="84"/>
            </a:xfrm>
            <a:custGeom>
              <a:avLst/>
              <a:gdLst>
                <a:gd name="T0" fmla="*/ 88 w 94"/>
                <a:gd name="T1" fmla="*/ 80 h 84"/>
                <a:gd name="T2" fmla="*/ 94 w 94"/>
                <a:gd name="T3" fmla="*/ 78 h 84"/>
                <a:gd name="T4" fmla="*/ 88 w 94"/>
                <a:gd name="T5" fmla="*/ 74 h 84"/>
                <a:gd name="T6" fmla="*/ 82 w 94"/>
                <a:gd name="T7" fmla="*/ 70 h 84"/>
                <a:gd name="T8" fmla="*/ 78 w 94"/>
                <a:gd name="T9" fmla="*/ 64 h 84"/>
                <a:gd name="T10" fmla="*/ 71 w 94"/>
                <a:gd name="T11" fmla="*/ 59 h 84"/>
                <a:gd name="T12" fmla="*/ 65 w 94"/>
                <a:gd name="T13" fmla="*/ 55 h 84"/>
                <a:gd name="T14" fmla="*/ 59 w 94"/>
                <a:gd name="T15" fmla="*/ 49 h 84"/>
                <a:gd name="T16" fmla="*/ 54 w 94"/>
                <a:gd name="T17" fmla="*/ 45 h 84"/>
                <a:gd name="T18" fmla="*/ 48 w 94"/>
                <a:gd name="T19" fmla="*/ 41 h 84"/>
                <a:gd name="T20" fmla="*/ 42 w 94"/>
                <a:gd name="T21" fmla="*/ 35 h 84"/>
                <a:gd name="T22" fmla="*/ 38 w 94"/>
                <a:gd name="T23" fmla="*/ 31 h 84"/>
                <a:gd name="T24" fmla="*/ 31 w 94"/>
                <a:gd name="T25" fmla="*/ 25 h 84"/>
                <a:gd name="T26" fmla="*/ 27 w 94"/>
                <a:gd name="T27" fmla="*/ 21 h 84"/>
                <a:gd name="T28" fmla="*/ 21 w 94"/>
                <a:gd name="T29" fmla="*/ 15 h 84"/>
                <a:gd name="T30" fmla="*/ 17 w 94"/>
                <a:gd name="T31" fmla="*/ 11 h 84"/>
                <a:gd name="T32" fmla="*/ 13 w 94"/>
                <a:gd name="T33" fmla="*/ 6 h 84"/>
                <a:gd name="T34" fmla="*/ 6 w 94"/>
                <a:gd name="T35" fmla="*/ 0 h 84"/>
                <a:gd name="T36" fmla="*/ 0 w 94"/>
                <a:gd name="T37" fmla="*/ 6 h 84"/>
                <a:gd name="T38" fmla="*/ 6 w 94"/>
                <a:gd name="T39" fmla="*/ 13 h 84"/>
                <a:gd name="T40" fmla="*/ 11 w 94"/>
                <a:gd name="T41" fmla="*/ 17 h 84"/>
                <a:gd name="T42" fmla="*/ 15 w 94"/>
                <a:gd name="T43" fmla="*/ 23 h 84"/>
                <a:gd name="T44" fmla="*/ 21 w 94"/>
                <a:gd name="T45" fmla="*/ 27 h 84"/>
                <a:gd name="T46" fmla="*/ 25 w 94"/>
                <a:gd name="T47" fmla="*/ 31 h 84"/>
                <a:gd name="T48" fmla="*/ 31 w 94"/>
                <a:gd name="T49" fmla="*/ 37 h 84"/>
                <a:gd name="T50" fmla="*/ 36 w 94"/>
                <a:gd name="T51" fmla="*/ 41 h 84"/>
                <a:gd name="T52" fmla="*/ 42 w 94"/>
                <a:gd name="T53" fmla="*/ 47 h 84"/>
                <a:gd name="T54" fmla="*/ 48 w 94"/>
                <a:gd name="T55" fmla="*/ 51 h 84"/>
                <a:gd name="T56" fmla="*/ 52 w 94"/>
                <a:gd name="T57" fmla="*/ 57 h 84"/>
                <a:gd name="T58" fmla="*/ 59 w 94"/>
                <a:gd name="T59" fmla="*/ 61 h 84"/>
                <a:gd name="T60" fmla="*/ 65 w 94"/>
                <a:gd name="T61" fmla="*/ 66 h 84"/>
                <a:gd name="T62" fmla="*/ 71 w 94"/>
                <a:gd name="T63" fmla="*/ 72 h 84"/>
                <a:gd name="T64" fmla="*/ 78 w 94"/>
                <a:gd name="T65" fmla="*/ 76 h 84"/>
                <a:gd name="T66" fmla="*/ 82 w 94"/>
                <a:gd name="T67" fmla="*/ 80 h 84"/>
                <a:gd name="T68" fmla="*/ 88 w 94"/>
                <a:gd name="T69" fmla="*/ 84 h 84"/>
                <a:gd name="T70" fmla="*/ 94 w 94"/>
                <a:gd name="T71" fmla="*/ 84 h 84"/>
                <a:gd name="T72" fmla="*/ 88 w 94"/>
                <a:gd name="T73" fmla="*/ 8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94" h="84">
                  <a:moveTo>
                    <a:pt x="88" y="80"/>
                  </a:moveTo>
                  <a:lnTo>
                    <a:pt x="94" y="78"/>
                  </a:lnTo>
                  <a:lnTo>
                    <a:pt x="88" y="74"/>
                  </a:lnTo>
                  <a:lnTo>
                    <a:pt x="82" y="70"/>
                  </a:lnTo>
                  <a:lnTo>
                    <a:pt x="78" y="64"/>
                  </a:lnTo>
                  <a:lnTo>
                    <a:pt x="71" y="59"/>
                  </a:lnTo>
                  <a:lnTo>
                    <a:pt x="65" y="55"/>
                  </a:lnTo>
                  <a:lnTo>
                    <a:pt x="59" y="49"/>
                  </a:lnTo>
                  <a:lnTo>
                    <a:pt x="54" y="45"/>
                  </a:lnTo>
                  <a:lnTo>
                    <a:pt x="48" y="41"/>
                  </a:lnTo>
                  <a:lnTo>
                    <a:pt x="42" y="35"/>
                  </a:lnTo>
                  <a:lnTo>
                    <a:pt x="38" y="31"/>
                  </a:lnTo>
                  <a:lnTo>
                    <a:pt x="31" y="25"/>
                  </a:lnTo>
                  <a:lnTo>
                    <a:pt x="27" y="21"/>
                  </a:lnTo>
                  <a:lnTo>
                    <a:pt x="21" y="15"/>
                  </a:lnTo>
                  <a:lnTo>
                    <a:pt x="17" y="11"/>
                  </a:lnTo>
                  <a:lnTo>
                    <a:pt x="13" y="6"/>
                  </a:lnTo>
                  <a:lnTo>
                    <a:pt x="6" y="0"/>
                  </a:lnTo>
                  <a:lnTo>
                    <a:pt x="0" y="6"/>
                  </a:lnTo>
                  <a:lnTo>
                    <a:pt x="6" y="13"/>
                  </a:lnTo>
                  <a:lnTo>
                    <a:pt x="11" y="17"/>
                  </a:lnTo>
                  <a:lnTo>
                    <a:pt x="15" y="23"/>
                  </a:lnTo>
                  <a:lnTo>
                    <a:pt x="21" y="27"/>
                  </a:lnTo>
                  <a:lnTo>
                    <a:pt x="25" y="31"/>
                  </a:lnTo>
                  <a:lnTo>
                    <a:pt x="31" y="37"/>
                  </a:lnTo>
                  <a:lnTo>
                    <a:pt x="36" y="41"/>
                  </a:lnTo>
                  <a:lnTo>
                    <a:pt x="42" y="47"/>
                  </a:lnTo>
                  <a:lnTo>
                    <a:pt x="48" y="51"/>
                  </a:lnTo>
                  <a:lnTo>
                    <a:pt x="52" y="57"/>
                  </a:lnTo>
                  <a:lnTo>
                    <a:pt x="59" y="61"/>
                  </a:lnTo>
                  <a:lnTo>
                    <a:pt x="65" y="66"/>
                  </a:lnTo>
                  <a:lnTo>
                    <a:pt x="71" y="72"/>
                  </a:lnTo>
                  <a:lnTo>
                    <a:pt x="78" y="76"/>
                  </a:lnTo>
                  <a:lnTo>
                    <a:pt x="82" y="80"/>
                  </a:lnTo>
                  <a:lnTo>
                    <a:pt x="88" y="84"/>
                  </a:lnTo>
                  <a:lnTo>
                    <a:pt x="94" y="84"/>
                  </a:lnTo>
                  <a:lnTo>
                    <a:pt x="88" y="8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2" name="Freeform 212"/>
            <p:cNvSpPr>
              <a:spLocks/>
            </p:cNvSpPr>
            <p:nvPr/>
          </p:nvSpPr>
          <p:spPr bwMode="auto">
            <a:xfrm>
              <a:off x="2493" y="2441"/>
              <a:ext cx="61" cy="88"/>
            </a:xfrm>
            <a:custGeom>
              <a:avLst/>
              <a:gdLst>
                <a:gd name="T0" fmla="*/ 52 w 61"/>
                <a:gd name="T1" fmla="*/ 0 h 88"/>
                <a:gd name="T2" fmla="*/ 50 w 61"/>
                <a:gd name="T3" fmla="*/ 4 h 88"/>
                <a:gd name="T4" fmla="*/ 46 w 61"/>
                <a:gd name="T5" fmla="*/ 10 h 88"/>
                <a:gd name="T6" fmla="*/ 44 w 61"/>
                <a:gd name="T7" fmla="*/ 15 h 88"/>
                <a:gd name="T8" fmla="*/ 42 w 61"/>
                <a:gd name="T9" fmla="*/ 19 h 88"/>
                <a:gd name="T10" fmla="*/ 38 w 61"/>
                <a:gd name="T11" fmla="*/ 25 h 88"/>
                <a:gd name="T12" fmla="*/ 36 w 61"/>
                <a:gd name="T13" fmla="*/ 31 h 88"/>
                <a:gd name="T14" fmla="*/ 31 w 61"/>
                <a:gd name="T15" fmla="*/ 35 h 88"/>
                <a:gd name="T16" fmla="*/ 29 w 61"/>
                <a:gd name="T17" fmla="*/ 41 h 88"/>
                <a:gd name="T18" fmla="*/ 25 w 61"/>
                <a:gd name="T19" fmla="*/ 45 h 88"/>
                <a:gd name="T20" fmla="*/ 21 w 61"/>
                <a:gd name="T21" fmla="*/ 51 h 88"/>
                <a:gd name="T22" fmla="*/ 17 w 61"/>
                <a:gd name="T23" fmla="*/ 55 h 88"/>
                <a:gd name="T24" fmla="*/ 15 w 61"/>
                <a:gd name="T25" fmla="*/ 61 h 88"/>
                <a:gd name="T26" fmla="*/ 10 w 61"/>
                <a:gd name="T27" fmla="*/ 65 h 88"/>
                <a:gd name="T28" fmla="*/ 6 w 61"/>
                <a:gd name="T29" fmla="*/ 72 h 88"/>
                <a:gd name="T30" fmla="*/ 4 w 61"/>
                <a:gd name="T31" fmla="*/ 78 h 88"/>
                <a:gd name="T32" fmla="*/ 0 w 61"/>
                <a:gd name="T33" fmla="*/ 84 h 88"/>
                <a:gd name="T34" fmla="*/ 6 w 61"/>
                <a:gd name="T35" fmla="*/ 88 h 88"/>
                <a:gd name="T36" fmla="*/ 10 w 61"/>
                <a:gd name="T37" fmla="*/ 82 h 88"/>
                <a:gd name="T38" fmla="*/ 15 w 61"/>
                <a:gd name="T39" fmla="*/ 78 h 88"/>
                <a:gd name="T40" fmla="*/ 19 w 61"/>
                <a:gd name="T41" fmla="*/ 72 h 88"/>
                <a:gd name="T42" fmla="*/ 21 w 61"/>
                <a:gd name="T43" fmla="*/ 65 h 88"/>
                <a:gd name="T44" fmla="*/ 25 w 61"/>
                <a:gd name="T45" fmla="*/ 61 h 88"/>
                <a:gd name="T46" fmla="*/ 29 w 61"/>
                <a:gd name="T47" fmla="*/ 55 h 88"/>
                <a:gd name="T48" fmla="*/ 33 w 61"/>
                <a:gd name="T49" fmla="*/ 51 h 88"/>
                <a:gd name="T50" fmla="*/ 36 w 61"/>
                <a:gd name="T51" fmla="*/ 45 h 88"/>
                <a:gd name="T52" fmla="*/ 40 w 61"/>
                <a:gd name="T53" fmla="*/ 39 h 88"/>
                <a:gd name="T54" fmla="*/ 44 w 61"/>
                <a:gd name="T55" fmla="*/ 35 h 88"/>
                <a:gd name="T56" fmla="*/ 46 w 61"/>
                <a:gd name="T57" fmla="*/ 29 h 88"/>
                <a:gd name="T58" fmla="*/ 50 w 61"/>
                <a:gd name="T59" fmla="*/ 25 h 88"/>
                <a:gd name="T60" fmla="*/ 52 w 61"/>
                <a:gd name="T61" fmla="*/ 19 h 88"/>
                <a:gd name="T62" fmla="*/ 54 w 61"/>
                <a:gd name="T63" fmla="*/ 15 h 88"/>
                <a:gd name="T64" fmla="*/ 59 w 61"/>
                <a:gd name="T65" fmla="*/ 8 h 88"/>
                <a:gd name="T66" fmla="*/ 61 w 61"/>
                <a:gd name="T67" fmla="*/ 2 h 88"/>
                <a:gd name="T68" fmla="*/ 52 w 61"/>
                <a:gd name="T69" fmla="*/ 0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88">
                  <a:moveTo>
                    <a:pt x="52" y="0"/>
                  </a:moveTo>
                  <a:lnTo>
                    <a:pt x="50" y="4"/>
                  </a:lnTo>
                  <a:lnTo>
                    <a:pt x="46" y="10"/>
                  </a:lnTo>
                  <a:lnTo>
                    <a:pt x="44" y="15"/>
                  </a:lnTo>
                  <a:lnTo>
                    <a:pt x="42" y="19"/>
                  </a:lnTo>
                  <a:lnTo>
                    <a:pt x="38" y="25"/>
                  </a:lnTo>
                  <a:lnTo>
                    <a:pt x="36" y="31"/>
                  </a:lnTo>
                  <a:lnTo>
                    <a:pt x="31" y="35"/>
                  </a:lnTo>
                  <a:lnTo>
                    <a:pt x="29" y="41"/>
                  </a:lnTo>
                  <a:lnTo>
                    <a:pt x="25" y="45"/>
                  </a:lnTo>
                  <a:lnTo>
                    <a:pt x="21" y="51"/>
                  </a:lnTo>
                  <a:lnTo>
                    <a:pt x="17" y="55"/>
                  </a:lnTo>
                  <a:lnTo>
                    <a:pt x="15" y="61"/>
                  </a:lnTo>
                  <a:lnTo>
                    <a:pt x="10" y="65"/>
                  </a:lnTo>
                  <a:lnTo>
                    <a:pt x="6" y="72"/>
                  </a:lnTo>
                  <a:lnTo>
                    <a:pt x="4" y="78"/>
                  </a:lnTo>
                  <a:lnTo>
                    <a:pt x="0" y="84"/>
                  </a:lnTo>
                  <a:lnTo>
                    <a:pt x="6" y="88"/>
                  </a:lnTo>
                  <a:lnTo>
                    <a:pt x="10" y="82"/>
                  </a:lnTo>
                  <a:lnTo>
                    <a:pt x="15" y="78"/>
                  </a:lnTo>
                  <a:lnTo>
                    <a:pt x="19" y="72"/>
                  </a:lnTo>
                  <a:lnTo>
                    <a:pt x="21" y="65"/>
                  </a:lnTo>
                  <a:lnTo>
                    <a:pt x="25" y="61"/>
                  </a:lnTo>
                  <a:lnTo>
                    <a:pt x="29" y="55"/>
                  </a:lnTo>
                  <a:lnTo>
                    <a:pt x="33" y="51"/>
                  </a:lnTo>
                  <a:lnTo>
                    <a:pt x="36" y="45"/>
                  </a:lnTo>
                  <a:lnTo>
                    <a:pt x="40" y="39"/>
                  </a:lnTo>
                  <a:lnTo>
                    <a:pt x="44" y="35"/>
                  </a:lnTo>
                  <a:lnTo>
                    <a:pt x="46" y="29"/>
                  </a:lnTo>
                  <a:lnTo>
                    <a:pt x="50" y="25"/>
                  </a:lnTo>
                  <a:lnTo>
                    <a:pt x="52" y="19"/>
                  </a:lnTo>
                  <a:lnTo>
                    <a:pt x="54" y="15"/>
                  </a:lnTo>
                  <a:lnTo>
                    <a:pt x="59" y="8"/>
                  </a:lnTo>
                  <a:lnTo>
                    <a:pt x="61" y="2"/>
                  </a:lnTo>
                  <a:lnTo>
                    <a:pt x="52"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3" name="Freeform 213"/>
            <p:cNvSpPr>
              <a:spLocks/>
            </p:cNvSpPr>
            <p:nvPr/>
          </p:nvSpPr>
          <p:spPr bwMode="auto">
            <a:xfrm>
              <a:off x="2493" y="2521"/>
              <a:ext cx="8" cy="8"/>
            </a:xfrm>
            <a:custGeom>
              <a:avLst/>
              <a:gdLst>
                <a:gd name="T0" fmla="*/ 8 w 8"/>
                <a:gd name="T1" fmla="*/ 8 h 8"/>
                <a:gd name="T2" fmla="*/ 8 w 8"/>
                <a:gd name="T3" fmla="*/ 6 h 8"/>
                <a:gd name="T4" fmla="*/ 8 w 8"/>
                <a:gd name="T5" fmla="*/ 4 h 8"/>
                <a:gd name="T6" fmla="*/ 6 w 8"/>
                <a:gd name="T7" fmla="*/ 2 h 8"/>
                <a:gd name="T8" fmla="*/ 6 w 8"/>
                <a:gd name="T9" fmla="*/ 2 h 8"/>
                <a:gd name="T10" fmla="*/ 4 w 8"/>
                <a:gd name="T11" fmla="*/ 0 h 8"/>
                <a:gd name="T12" fmla="*/ 2 w 8"/>
                <a:gd name="T13" fmla="*/ 2 h 8"/>
                <a:gd name="T14" fmla="*/ 0 w 8"/>
                <a:gd name="T15" fmla="*/ 2 h 8"/>
                <a:gd name="T16" fmla="*/ 0 w 8"/>
                <a:gd name="T17" fmla="*/ 4 h 8"/>
                <a:gd name="T18" fmla="*/ 8 w 8"/>
                <a:gd name="T19" fmla="*/ 8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8">
                  <a:moveTo>
                    <a:pt x="8" y="8"/>
                  </a:moveTo>
                  <a:lnTo>
                    <a:pt x="8" y="6"/>
                  </a:lnTo>
                  <a:lnTo>
                    <a:pt x="8" y="4"/>
                  </a:lnTo>
                  <a:lnTo>
                    <a:pt x="6" y="2"/>
                  </a:lnTo>
                  <a:lnTo>
                    <a:pt x="4" y="0"/>
                  </a:lnTo>
                  <a:lnTo>
                    <a:pt x="2" y="2"/>
                  </a:lnTo>
                  <a:lnTo>
                    <a:pt x="0" y="2"/>
                  </a:lnTo>
                  <a:lnTo>
                    <a:pt x="0" y="4"/>
                  </a:lnTo>
                  <a:lnTo>
                    <a:pt x="8" y="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4" name="Freeform 214"/>
            <p:cNvSpPr>
              <a:spLocks/>
            </p:cNvSpPr>
            <p:nvPr/>
          </p:nvSpPr>
          <p:spPr bwMode="auto">
            <a:xfrm>
              <a:off x="2411" y="2274"/>
              <a:ext cx="9" cy="6"/>
            </a:xfrm>
            <a:custGeom>
              <a:avLst/>
              <a:gdLst>
                <a:gd name="T0" fmla="*/ 9 w 9"/>
                <a:gd name="T1" fmla="*/ 6 h 6"/>
                <a:gd name="T2" fmla="*/ 9 w 9"/>
                <a:gd name="T3" fmla="*/ 4 h 6"/>
                <a:gd name="T4" fmla="*/ 9 w 9"/>
                <a:gd name="T5" fmla="*/ 2 h 6"/>
                <a:gd name="T6" fmla="*/ 9 w 9"/>
                <a:gd name="T7" fmla="*/ 0 h 6"/>
                <a:gd name="T8" fmla="*/ 7 w 9"/>
                <a:gd name="T9" fmla="*/ 0 h 6"/>
                <a:gd name="T10" fmla="*/ 5 w 9"/>
                <a:gd name="T11" fmla="*/ 0 h 6"/>
                <a:gd name="T12" fmla="*/ 5 w 9"/>
                <a:gd name="T13" fmla="*/ 0 h 6"/>
                <a:gd name="T14" fmla="*/ 2 w 9"/>
                <a:gd name="T15" fmla="*/ 0 h 6"/>
                <a:gd name="T16" fmla="*/ 0 w 9"/>
                <a:gd name="T17" fmla="*/ 2 h 6"/>
                <a:gd name="T18" fmla="*/ 9 w 9"/>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6">
                  <a:moveTo>
                    <a:pt x="9" y="6"/>
                  </a:moveTo>
                  <a:lnTo>
                    <a:pt x="9" y="4"/>
                  </a:lnTo>
                  <a:lnTo>
                    <a:pt x="9" y="2"/>
                  </a:lnTo>
                  <a:lnTo>
                    <a:pt x="9" y="0"/>
                  </a:lnTo>
                  <a:lnTo>
                    <a:pt x="7" y="0"/>
                  </a:lnTo>
                  <a:lnTo>
                    <a:pt x="5" y="0"/>
                  </a:lnTo>
                  <a:lnTo>
                    <a:pt x="2" y="0"/>
                  </a:lnTo>
                  <a:lnTo>
                    <a:pt x="0" y="2"/>
                  </a:lnTo>
                  <a:lnTo>
                    <a:pt x="9" y="6"/>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5" name="Freeform 215"/>
            <p:cNvSpPr>
              <a:spLocks/>
            </p:cNvSpPr>
            <p:nvPr/>
          </p:nvSpPr>
          <p:spPr bwMode="auto">
            <a:xfrm>
              <a:off x="2399" y="2276"/>
              <a:ext cx="21" cy="29"/>
            </a:xfrm>
            <a:custGeom>
              <a:avLst/>
              <a:gdLst>
                <a:gd name="T0" fmla="*/ 8 w 21"/>
                <a:gd name="T1" fmla="*/ 29 h 29"/>
                <a:gd name="T2" fmla="*/ 10 w 21"/>
                <a:gd name="T3" fmla="*/ 25 h 29"/>
                <a:gd name="T4" fmla="*/ 12 w 21"/>
                <a:gd name="T5" fmla="*/ 23 h 29"/>
                <a:gd name="T6" fmla="*/ 12 w 21"/>
                <a:gd name="T7" fmla="*/ 19 h 29"/>
                <a:gd name="T8" fmla="*/ 14 w 21"/>
                <a:gd name="T9" fmla="*/ 17 h 29"/>
                <a:gd name="T10" fmla="*/ 17 w 21"/>
                <a:gd name="T11" fmla="*/ 13 h 29"/>
                <a:gd name="T12" fmla="*/ 19 w 21"/>
                <a:gd name="T13" fmla="*/ 11 h 29"/>
                <a:gd name="T14" fmla="*/ 19 w 21"/>
                <a:gd name="T15" fmla="*/ 6 h 29"/>
                <a:gd name="T16" fmla="*/ 21 w 21"/>
                <a:gd name="T17" fmla="*/ 4 h 29"/>
                <a:gd name="T18" fmla="*/ 12 w 21"/>
                <a:gd name="T19" fmla="*/ 0 h 29"/>
                <a:gd name="T20" fmla="*/ 12 w 21"/>
                <a:gd name="T21" fmla="*/ 2 h 29"/>
                <a:gd name="T22" fmla="*/ 10 w 21"/>
                <a:gd name="T23" fmla="*/ 6 h 29"/>
                <a:gd name="T24" fmla="*/ 8 w 21"/>
                <a:gd name="T25" fmla="*/ 8 h 29"/>
                <a:gd name="T26" fmla="*/ 6 w 21"/>
                <a:gd name="T27" fmla="*/ 13 h 29"/>
                <a:gd name="T28" fmla="*/ 6 w 21"/>
                <a:gd name="T29" fmla="*/ 15 h 29"/>
                <a:gd name="T30" fmla="*/ 4 w 21"/>
                <a:gd name="T31" fmla="*/ 19 h 29"/>
                <a:gd name="T32" fmla="*/ 2 w 21"/>
                <a:gd name="T33" fmla="*/ 21 h 29"/>
                <a:gd name="T34" fmla="*/ 0 w 21"/>
                <a:gd name="T35" fmla="*/ 25 h 29"/>
                <a:gd name="T36" fmla="*/ 8 w 21"/>
                <a:gd name="T37" fmla="*/ 29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29">
                  <a:moveTo>
                    <a:pt x="8" y="29"/>
                  </a:moveTo>
                  <a:lnTo>
                    <a:pt x="10" y="25"/>
                  </a:lnTo>
                  <a:lnTo>
                    <a:pt x="12" y="23"/>
                  </a:lnTo>
                  <a:lnTo>
                    <a:pt x="12" y="19"/>
                  </a:lnTo>
                  <a:lnTo>
                    <a:pt x="14" y="17"/>
                  </a:lnTo>
                  <a:lnTo>
                    <a:pt x="17" y="13"/>
                  </a:lnTo>
                  <a:lnTo>
                    <a:pt x="19" y="11"/>
                  </a:lnTo>
                  <a:lnTo>
                    <a:pt x="19" y="6"/>
                  </a:lnTo>
                  <a:lnTo>
                    <a:pt x="21" y="4"/>
                  </a:lnTo>
                  <a:lnTo>
                    <a:pt x="12" y="0"/>
                  </a:lnTo>
                  <a:lnTo>
                    <a:pt x="12" y="2"/>
                  </a:lnTo>
                  <a:lnTo>
                    <a:pt x="10" y="6"/>
                  </a:lnTo>
                  <a:lnTo>
                    <a:pt x="8" y="8"/>
                  </a:lnTo>
                  <a:lnTo>
                    <a:pt x="6" y="13"/>
                  </a:lnTo>
                  <a:lnTo>
                    <a:pt x="6" y="15"/>
                  </a:lnTo>
                  <a:lnTo>
                    <a:pt x="4" y="19"/>
                  </a:lnTo>
                  <a:lnTo>
                    <a:pt x="2" y="21"/>
                  </a:lnTo>
                  <a:lnTo>
                    <a:pt x="0" y="25"/>
                  </a:lnTo>
                  <a:lnTo>
                    <a:pt x="8" y="2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6" name="Freeform 216"/>
            <p:cNvSpPr>
              <a:spLocks/>
            </p:cNvSpPr>
            <p:nvPr/>
          </p:nvSpPr>
          <p:spPr bwMode="auto">
            <a:xfrm>
              <a:off x="2411" y="2276"/>
              <a:ext cx="9" cy="6"/>
            </a:xfrm>
            <a:custGeom>
              <a:avLst/>
              <a:gdLst>
                <a:gd name="T0" fmla="*/ 0 w 9"/>
                <a:gd name="T1" fmla="*/ 0 h 6"/>
                <a:gd name="T2" fmla="*/ 0 w 9"/>
                <a:gd name="T3" fmla="*/ 2 h 6"/>
                <a:gd name="T4" fmla="*/ 0 w 9"/>
                <a:gd name="T5" fmla="*/ 4 h 6"/>
                <a:gd name="T6" fmla="*/ 0 w 9"/>
                <a:gd name="T7" fmla="*/ 4 h 6"/>
                <a:gd name="T8" fmla="*/ 2 w 9"/>
                <a:gd name="T9" fmla="*/ 6 h 6"/>
                <a:gd name="T10" fmla="*/ 5 w 9"/>
                <a:gd name="T11" fmla="*/ 6 h 6"/>
                <a:gd name="T12" fmla="*/ 7 w 9"/>
                <a:gd name="T13" fmla="*/ 6 h 6"/>
                <a:gd name="T14" fmla="*/ 9 w 9"/>
                <a:gd name="T15" fmla="*/ 6 h 6"/>
                <a:gd name="T16" fmla="*/ 9 w 9"/>
                <a:gd name="T17" fmla="*/ 4 h 6"/>
                <a:gd name="T18" fmla="*/ 0 w 9"/>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6">
                  <a:moveTo>
                    <a:pt x="0" y="0"/>
                  </a:moveTo>
                  <a:lnTo>
                    <a:pt x="0" y="2"/>
                  </a:lnTo>
                  <a:lnTo>
                    <a:pt x="0" y="4"/>
                  </a:lnTo>
                  <a:lnTo>
                    <a:pt x="2" y="6"/>
                  </a:lnTo>
                  <a:lnTo>
                    <a:pt x="5" y="6"/>
                  </a:lnTo>
                  <a:lnTo>
                    <a:pt x="7" y="6"/>
                  </a:lnTo>
                  <a:lnTo>
                    <a:pt x="9" y="6"/>
                  </a:lnTo>
                  <a:lnTo>
                    <a:pt x="9" y="4"/>
                  </a:lnTo>
                  <a:lnTo>
                    <a:pt x="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7" name="Freeform 217"/>
            <p:cNvSpPr>
              <a:spLocks/>
            </p:cNvSpPr>
            <p:nvPr/>
          </p:nvSpPr>
          <p:spPr bwMode="auto">
            <a:xfrm>
              <a:off x="2420" y="2246"/>
              <a:ext cx="8" cy="8"/>
            </a:xfrm>
            <a:custGeom>
              <a:avLst/>
              <a:gdLst>
                <a:gd name="T0" fmla="*/ 8 w 8"/>
                <a:gd name="T1" fmla="*/ 2 h 8"/>
                <a:gd name="T2" fmla="*/ 6 w 8"/>
                <a:gd name="T3" fmla="*/ 2 h 8"/>
                <a:gd name="T4" fmla="*/ 4 w 8"/>
                <a:gd name="T5" fmla="*/ 0 h 8"/>
                <a:gd name="T6" fmla="*/ 2 w 8"/>
                <a:gd name="T7" fmla="*/ 2 h 8"/>
                <a:gd name="T8" fmla="*/ 2 w 8"/>
                <a:gd name="T9" fmla="*/ 2 h 8"/>
                <a:gd name="T10" fmla="*/ 0 w 8"/>
                <a:gd name="T11" fmla="*/ 4 h 8"/>
                <a:gd name="T12" fmla="*/ 0 w 8"/>
                <a:gd name="T13" fmla="*/ 6 h 8"/>
                <a:gd name="T14" fmla="*/ 0 w 8"/>
                <a:gd name="T15" fmla="*/ 8 h 8"/>
                <a:gd name="T16" fmla="*/ 0 w 8"/>
                <a:gd name="T17" fmla="*/ 8 h 8"/>
                <a:gd name="T18" fmla="*/ 8 w 8"/>
                <a:gd name="T19" fmla="*/ 2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8">
                  <a:moveTo>
                    <a:pt x="8" y="2"/>
                  </a:moveTo>
                  <a:lnTo>
                    <a:pt x="6" y="2"/>
                  </a:lnTo>
                  <a:lnTo>
                    <a:pt x="4" y="0"/>
                  </a:lnTo>
                  <a:lnTo>
                    <a:pt x="2" y="2"/>
                  </a:lnTo>
                  <a:lnTo>
                    <a:pt x="0" y="4"/>
                  </a:lnTo>
                  <a:lnTo>
                    <a:pt x="0" y="6"/>
                  </a:lnTo>
                  <a:lnTo>
                    <a:pt x="0" y="8"/>
                  </a:lnTo>
                  <a:lnTo>
                    <a:pt x="8"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8" name="Freeform 218"/>
            <p:cNvSpPr>
              <a:spLocks/>
            </p:cNvSpPr>
            <p:nvPr/>
          </p:nvSpPr>
          <p:spPr bwMode="auto">
            <a:xfrm>
              <a:off x="2420" y="2248"/>
              <a:ext cx="23" cy="55"/>
            </a:xfrm>
            <a:custGeom>
              <a:avLst/>
              <a:gdLst>
                <a:gd name="T0" fmla="*/ 23 w 23"/>
                <a:gd name="T1" fmla="*/ 55 h 55"/>
                <a:gd name="T2" fmla="*/ 23 w 23"/>
                <a:gd name="T3" fmla="*/ 49 h 55"/>
                <a:gd name="T4" fmla="*/ 23 w 23"/>
                <a:gd name="T5" fmla="*/ 45 h 55"/>
                <a:gd name="T6" fmla="*/ 23 w 23"/>
                <a:gd name="T7" fmla="*/ 41 h 55"/>
                <a:gd name="T8" fmla="*/ 21 w 23"/>
                <a:gd name="T9" fmla="*/ 36 h 55"/>
                <a:gd name="T10" fmla="*/ 21 w 23"/>
                <a:gd name="T11" fmla="*/ 32 h 55"/>
                <a:gd name="T12" fmla="*/ 21 w 23"/>
                <a:gd name="T13" fmla="*/ 28 h 55"/>
                <a:gd name="T14" fmla="*/ 21 w 23"/>
                <a:gd name="T15" fmla="*/ 26 h 55"/>
                <a:gd name="T16" fmla="*/ 19 w 23"/>
                <a:gd name="T17" fmla="*/ 22 h 55"/>
                <a:gd name="T18" fmla="*/ 19 w 23"/>
                <a:gd name="T19" fmla="*/ 18 h 55"/>
                <a:gd name="T20" fmla="*/ 16 w 23"/>
                <a:gd name="T21" fmla="*/ 16 h 55"/>
                <a:gd name="T22" fmla="*/ 16 w 23"/>
                <a:gd name="T23" fmla="*/ 12 h 55"/>
                <a:gd name="T24" fmla="*/ 14 w 23"/>
                <a:gd name="T25" fmla="*/ 10 h 55"/>
                <a:gd name="T26" fmla="*/ 12 w 23"/>
                <a:gd name="T27" fmla="*/ 8 h 55"/>
                <a:gd name="T28" fmla="*/ 12 w 23"/>
                <a:gd name="T29" fmla="*/ 4 h 55"/>
                <a:gd name="T30" fmla="*/ 10 w 23"/>
                <a:gd name="T31" fmla="*/ 2 h 55"/>
                <a:gd name="T32" fmla="*/ 8 w 23"/>
                <a:gd name="T33" fmla="*/ 0 h 55"/>
                <a:gd name="T34" fmla="*/ 0 w 23"/>
                <a:gd name="T35" fmla="*/ 6 h 55"/>
                <a:gd name="T36" fmla="*/ 2 w 23"/>
                <a:gd name="T37" fmla="*/ 8 h 55"/>
                <a:gd name="T38" fmla="*/ 4 w 23"/>
                <a:gd name="T39" fmla="*/ 10 h 55"/>
                <a:gd name="T40" fmla="*/ 6 w 23"/>
                <a:gd name="T41" fmla="*/ 12 h 55"/>
                <a:gd name="T42" fmla="*/ 6 w 23"/>
                <a:gd name="T43" fmla="*/ 14 h 55"/>
                <a:gd name="T44" fmla="*/ 8 w 23"/>
                <a:gd name="T45" fmla="*/ 16 h 55"/>
                <a:gd name="T46" fmla="*/ 8 w 23"/>
                <a:gd name="T47" fmla="*/ 18 h 55"/>
                <a:gd name="T48" fmla="*/ 10 w 23"/>
                <a:gd name="T49" fmla="*/ 22 h 55"/>
                <a:gd name="T50" fmla="*/ 10 w 23"/>
                <a:gd name="T51" fmla="*/ 24 h 55"/>
                <a:gd name="T52" fmla="*/ 10 w 23"/>
                <a:gd name="T53" fmla="*/ 26 h 55"/>
                <a:gd name="T54" fmla="*/ 12 w 23"/>
                <a:gd name="T55" fmla="*/ 30 h 55"/>
                <a:gd name="T56" fmla="*/ 12 w 23"/>
                <a:gd name="T57" fmla="*/ 34 h 55"/>
                <a:gd name="T58" fmla="*/ 12 w 23"/>
                <a:gd name="T59" fmla="*/ 36 h 55"/>
                <a:gd name="T60" fmla="*/ 12 w 23"/>
                <a:gd name="T61" fmla="*/ 41 h 55"/>
                <a:gd name="T62" fmla="*/ 12 w 23"/>
                <a:gd name="T63" fmla="*/ 45 h 55"/>
                <a:gd name="T64" fmla="*/ 12 w 23"/>
                <a:gd name="T65" fmla="*/ 49 h 55"/>
                <a:gd name="T66" fmla="*/ 12 w 23"/>
                <a:gd name="T67" fmla="*/ 55 h 55"/>
                <a:gd name="T68" fmla="*/ 23 w 23"/>
                <a:gd name="T69" fmla="*/ 55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3" h="55">
                  <a:moveTo>
                    <a:pt x="23" y="55"/>
                  </a:moveTo>
                  <a:lnTo>
                    <a:pt x="23" y="49"/>
                  </a:lnTo>
                  <a:lnTo>
                    <a:pt x="23" y="45"/>
                  </a:lnTo>
                  <a:lnTo>
                    <a:pt x="23" y="41"/>
                  </a:lnTo>
                  <a:lnTo>
                    <a:pt x="21" y="36"/>
                  </a:lnTo>
                  <a:lnTo>
                    <a:pt x="21" y="32"/>
                  </a:lnTo>
                  <a:lnTo>
                    <a:pt x="21" y="28"/>
                  </a:lnTo>
                  <a:lnTo>
                    <a:pt x="21" y="26"/>
                  </a:lnTo>
                  <a:lnTo>
                    <a:pt x="19" y="22"/>
                  </a:lnTo>
                  <a:lnTo>
                    <a:pt x="19" y="18"/>
                  </a:lnTo>
                  <a:lnTo>
                    <a:pt x="16" y="16"/>
                  </a:lnTo>
                  <a:lnTo>
                    <a:pt x="16" y="12"/>
                  </a:lnTo>
                  <a:lnTo>
                    <a:pt x="14" y="10"/>
                  </a:lnTo>
                  <a:lnTo>
                    <a:pt x="12" y="8"/>
                  </a:lnTo>
                  <a:lnTo>
                    <a:pt x="12" y="4"/>
                  </a:lnTo>
                  <a:lnTo>
                    <a:pt x="10" y="2"/>
                  </a:lnTo>
                  <a:lnTo>
                    <a:pt x="8" y="0"/>
                  </a:lnTo>
                  <a:lnTo>
                    <a:pt x="0" y="6"/>
                  </a:lnTo>
                  <a:lnTo>
                    <a:pt x="2" y="8"/>
                  </a:lnTo>
                  <a:lnTo>
                    <a:pt x="4" y="10"/>
                  </a:lnTo>
                  <a:lnTo>
                    <a:pt x="6" y="12"/>
                  </a:lnTo>
                  <a:lnTo>
                    <a:pt x="6" y="14"/>
                  </a:lnTo>
                  <a:lnTo>
                    <a:pt x="8" y="16"/>
                  </a:lnTo>
                  <a:lnTo>
                    <a:pt x="8" y="18"/>
                  </a:lnTo>
                  <a:lnTo>
                    <a:pt x="10" y="22"/>
                  </a:lnTo>
                  <a:lnTo>
                    <a:pt x="10" y="24"/>
                  </a:lnTo>
                  <a:lnTo>
                    <a:pt x="10" y="26"/>
                  </a:lnTo>
                  <a:lnTo>
                    <a:pt x="12" y="30"/>
                  </a:lnTo>
                  <a:lnTo>
                    <a:pt x="12" y="34"/>
                  </a:lnTo>
                  <a:lnTo>
                    <a:pt x="12" y="36"/>
                  </a:lnTo>
                  <a:lnTo>
                    <a:pt x="12" y="41"/>
                  </a:lnTo>
                  <a:lnTo>
                    <a:pt x="12" y="45"/>
                  </a:lnTo>
                  <a:lnTo>
                    <a:pt x="12" y="49"/>
                  </a:lnTo>
                  <a:lnTo>
                    <a:pt x="12" y="55"/>
                  </a:lnTo>
                  <a:lnTo>
                    <a:pt x="23" y="55"/>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39" name="Freeform 219"/>
            <p:cNvSpPr>
              <a:spLocks/>
            </p:cNvSpPr>
            <p:nvPr/>
          </p:nvSpPr>
          <p:spPr bwMode="auto">
            <a:xfrm>
              <a:off x="2420" y="2252"/>
              <a:ext cx="8" cy="4"/>
            </a:xfrm>
            <a:custGeom>
              <a:avLst/>
              <a:gdLst>
                <a:gd name="T0" fmla="*/ 0 w 8"/>
                <a:gd name="T1" fmla="*/ 0 h 4"/>
                <a:gd name="T2" fmla="*/ 0 w 8"/>
                <a:gd name="T3" fmla="*/ 2 h 4"/>
                <a:gd name="T4" fmla="*/ 2 w 8"/>
                <a:gd name="T5" fmla="*/ 2 h 4"/>
                <a:gd name="T6" fmla="*/ 2 w 8"/>
                <a:gd name="T7" fmla="*/ 4 h 4"/>
                <a:gd name="T8" fmla="*/ 4 w 8"/>
                <a:gd name="T9" fmla="*/ 4 h 4"/>
                <a:gd name="T10" fmla="*/ 6 w 8"/>
                <a:gd name="T11" fmla="*/ 4 h 4"/>
                <a:gd name="T12" fmla="*/ 8 w 8"/>
                <a:gd name="T13" fmla="*/ 2 h 4"/>
                <a:gd name="T14" fmla="*/ 8 w 8"/>
                <a:gd name="T15" fmla="*/ 2 h 4"/>
                <a:gd name="T16" fmla="*/ 8 w 8"/>
                <a:gd name="T17" fmla="*/ 0 h 4"/>
                <a:gd name="T18" fmla="*/ 0 w 8"/>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4">
                  <a:moveTo>
                    <a:pt x="0" y="0"/>
                  </a:moveTo>
                  <a:lnTo>
                    <a:pt x="0" y="2"/>
                  </a:lnTo>
                  <a:lnTo>
                    <a:pt x="2" y="2"/>
                  </a:lnTo>
                  <a:lnTo>
                    <a:pt x="2" y="4"/>
                  </a:lnTo>
                  <a:lnTo>
                    <a:pt x="4" y="4"/>
                  </a:lnTo>
                  <a:lnTo>
                    <a:pt x="6" y="4"/>
                  </a:lnTo>
                  <a:lnTo>
                    <a:pt x="8" y="2"/>
                  </a:lnTo>
                  <a:lnTo>
                    <a:pt x="8" y="0"/>
                  </a:lnTo>
                  <a:lnTo>
                    <a:pt x="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0" name="Freeform 220"/>
            <p:cNvSpPr>
              <a:spLocks/>
            </p:cNvSpPr>
            <p:nvPr/>
          </p:nvSpPr>
          <p:spPr bwMode="auto">
            <a:xfrm>
              <a:off x="2441" y="2142"/>
              <a:ext cx="196" cy="326"/>
            </a:xfrm>
            <a:custGeom>
              <a:avLst/>
              <a:gdLst>
                <a:gd name="T0" fmla="*/ 0 w 196"/>
                <a:gd name="T1" fmla="*/ 59 h 326"/>
                <a:gd name="T2" fmla="*/ 4 w 196"/>
                <a:gd name="T3" fmla="*/ 28 h 326"/>
                <a:gd name="T4" fmla="*/ 10 w 196"/>
                <a:gd name="T5" fmla="*/ 14 h 326"/>
                <a:gd name="T6" fmla="*/ 21 w 196"/>
                <a:gd name="T7" fmla="*/ 2 h 326"/>
                <a:gd name="T8" fmla="*/ 29 w 196"/>
                <a:gd name="T9" fmla="*/ 0 h 326"/>
                <a:gd name="T10" fmla="*/ 39 w 196"/>
                <a:gd name="T11" fmla="*/ 6 h 326"/>
                <a:gd name="T12" fmla="*/ 50 w 196"/>
                <a:gd name="T13" fmla="*/ 16 h 326"/>
                <a:gd name="T14" fmla="*/ 58 w 196"/>
                <a:gd name="T15" fmla="*/ 22 h 326"/>
                <a:gd name="T16" fmla="*/ 67 w 196"/>
                <a:gd name="T17" fmla="*/ 30 h 326"/>
                <a:gd name="T18" fmla="*/ 75 w 196"/>
                <a:gd name="T19" fmla="*/ 39 h 326"/>
                <a:gd name="T20" fmla="*/ 83 w 196"/>
                <a:gd name="T21" fmla="*/ 47 h 326"/>
                <a:gd name="T22" fmla="*/ 92 w 196"/>
                <a:gd name="T23" fmla="*/ 55 h 326"/>
                <a:gd name="T24" fmla="*/ 102 w 196"/>
                <a:gd name="T25" fmla="*/ 59 h 326"/>
                <a:gd name="T26" fmla="*/ 113 w 196"/>
                <a:gd name="T27" fmla="*/ 63 h 326"/>
                <a:gd name="T28" fmla="*/ 125 w 196"/>
                <a:gd name="T29" fmla="*/ 67 h 326"/>
                <a:gd name="T30" fmla="*/ 136 w 196"/>
                <a:gd name="T31" fmla="*/ 71 h 326"/>
                <a:gd name="T32" fmla="*/ 146 w 196"/>
                <a:gd name="T33" fmla="*/ 73 h 326"/>
                <a:gd name="T34" fmla="*/ 157 w 196"/>
                <a:gd name="T35" fmla="*/ 79 h 326"/>
                <a:gd name="T36" fmla="*/ 165 w 196"/>
                <a:gd name="T37" fmla="*/ 83 h 326"/>
                <a:gd name="T38" fmla="*/ 175 w 196"/>
                <a:gd name="T39" fmla="*/ 87 h 326"/>
                <a:gd name="T40" fmla="*/ 182 w 196"/>
                <a:gd name="T41" fmla="*/ 94 h 326"/>
                <a:gd name="T42" fmla="*/ 190 w 196"/>
                <a:gd name="T43" fmla="*/ 102 h 326"/>
                <a:gd name="T44" fmla="*/ 194 w 196"/>
                <a:gd name="T45" fmla="*/ 110 h 326"/>
                <a:gd name="T46" fmla="*/ 196 w 196"/>
                <a:gd name="T47" fmla="*/ 134 h 326"/>
                <a:gd name="T48" fmla="*/ 192 w 196"/>
                <a:gd name="T49" fmla="*/ 161 h 326"/>
                <a:gd name="T50" fmla="*/ 186 w 196"/>
                <a:gd name="T51" fmla="*/ 189 h 326"/>
                <a:gd name="T52" fmla="*/ 177 w 196"/>
                <a:gd name="T53" fmla="*/ 216 h 326"/>
                <a:gd name="T54" fmla="*/ 167 w 196"/>
                <a:gd name="T55" fmla="*/ 242 h 326"/>
                <a:gd name="T56" fmla="*/ 161 w 196"/>
                <a:gd name="T57" fmla="*/ 265 h 326"/>
                <a:gd name="T58" fmla="*/ 159 w 196"/>
                <a:gd name="T59" fmla="*/ 283 h 326"/>
                <a:gd name="T60" fmla="*/ 154 w 196"/>
                <a:gd name="T61" fmla="*/ 299 h 326"/>
                <a:gd name="T62" fmla="*/ 146 w 196"/>
                <a:gd name="T63" fmla="*/ 305 h 326"/>
                <a:gd name="T64" fmla="*/ 134 w 196"/>
                <a:gd name="T65" fmla="*/ 305 h 326"/>
                <a:gd name="T66" fmla="*/ 123 w 196"/>
                <a:gd name="T67" fmla="*/ 309 h 326"/>
                <a:gd name="T68" fmla="*/ 113 w 196"/>
                <a:gd name="T69" fmla="*/ 316 h 326"/>
                <a:gd name="T70" fmla="*/ 102 w 196"/>
                <a:gd name="T71" fmla="*/ 324 h 326"/>
                <a:gd name="T72" fmla="*/ 94 w 196"/>
                <a:gd name="T73" fmla="*/ 307 h 326"/>
                <a:gd name="T74" fmla="*/ 83 w 196"/>
                <a:gd name="T75" fmla="*/ 283 h 326"/>
                <a:gd name="T76" fmla="*/ 71 w 196"/>
                <a:gd name="T77" fmla="*/ 254 h 326"/>
                <a:gd name="T78" fmla="*/ 79 w 196"/>
                <a:gd name="T79" fmla="*/ 242 h 326"/>
                <a:gd name="T80" fmla="*/ 92 w 196"/>
                <a:gd name="T81" fmla="*/ 232 h 326"/>
                <a:gd name="T82" fmla="*/ 100 w 196"/>
                <a:gd name="T83" fmla="*/ 216 h 326"/>
                <a:gd name="T84" fmla="*/ 98 w 196"/>
                <a:gd name="T85" fmla="*/ 195 h 326"/>
                <a:gd name="T86" fmla="*/ 88 w 196"/>
                <a:gd name="T87" fmla="*/ 189 h 326"/>
                <a:gd name="T88" fmla="*/ 79 w 196"/>
                <a:gd name="T89" fmla="*/ 189 h 326"/>
                <a:gd name="T90" fmla="*/ 67 w 196"/>
                <a:gd name="T91" fmla="*/ 195 h 326"/>
                <a:gd name="T92" fmla="*/ 52 w 196"/>
                <a:gd name="T93" fmla="*/ 204 h 326"/>
                <a:gd name="T94" fmla="*/ 37 w 196"/>
                <a:gd name="T95" fmla="*/ 210 h 326"/>
                <a:gd name="T96" fmla="*/ 31 w 196"/>
                <a:gd name="T97" fmla="*/ 200 h 326"/>
                <a:gd name="T98" fmla="*/ 31 w 196"/>
                <a:gd name="T99" fmla="*/ 181 h 326"/>
                <a:gd name="T100" fmla="*/ 37 w 196"/>
                <a:gd name="T101" fmla="*/ 169 h 326"/>
                <a:gd name="T102" fmla="*/ 42 w 196"/>
                <a:gd name="T103" fmla="*/ 155 h 326"/>
                <a:gd name="T104" fmla="*/ 33 w 196"/>
                <a:gd name="T105" fmla="*/ 134 h 326"/>
                <a:gd name="T106" fmla="*/ 16 w 196"/>
                <a:gd name="T107" fmla="*/ 112 h 326"/>
                <a:gd name="T108" fmla="*/ 4 w 196"/>
                <a:gd name="T109" fmla="*/ 87 h 32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96" h="326">
                  <a:moveTo>
                    <a:pt x="4" y="87"/>
                  </a:moveTo>
                  <a:lnTo>
                    <a:pt x="0" y="73"/>
                  </a:lnTo>
                  <a:lnTo>
                    <a:pt x="0" y="59"/>
                  </a:lnTo>
                  <a:lnTo>
                    <a:pt x="0" y="47"/>
                  </a:lnTo>
                  <a:lnTo>
                    <a:pt x="2" y="33"/>
                  </a:lnTo>
                  <a:lnTo>
                    <a:pt x="4" y="28"/>
                  </a:lnTo>
                  <a:lnTo>
                    <a:pt x="6" y="22"/>
                  </a:lnTo>
                  <a:lnTo>
                    <a:pt x="8" y="18"/>
                  </a:lnTo>
                  <a:lnTo>
                    <a:pt x="10" y="14"/>
                  </a:lnTo>
                  <a:lnTo>
                    <a:pt x="12" y="10"/>
                  </a:lnTo>
                  <a:lnTo>
                    <a:pt x="16" y="6"/>
                  </a:lnTo>
                  <a:lnTo>
                    <a:pt x="21" y="2"/>
                  </a:lnTo>
                  <a:lnTo>
                    <a:pt x="25" y="0"/>
                  </a:lnTo>
                  <a:lnTo>
                    <a:pt x="27" y="0"/>
                  </a:lnTo>
                  <a:lnTo>
                    <a:pt x="29" y="0"/>
                  </a:lnTo>
                  <a:lnTo>
                    <a:pt x="33" y="2"/>
                  </a:lnTo>
                  <a:lnTo>
                    <a:pt x="35" y="4"/>
                  </a:lnTo>
                  <a:lnTo>
                    <a:pt x="39" y="6"/>
                  </a:lnTo>
                  <a:lnTo>
                    <a:pt x="44" y="10"/>
                  </a:lnTo>
                  <a:lnTo>
                    <a:pt x="46" y="14"/>
                  </a:lnTo>
                  <a:lnTo>
                    <a:pt x="50" y="16"/>
                  </a:lnTo>
                  <a:lnTo>
                    <a:pt x="52" y="18"/>
                  </a:lnTo>
                  <a:lnTo>
                    <a:pt x="56" y="20"/>
                  </a:lnTo>
                  <a:lnTo>
                    <a:pt x="58" y="22"/>
                  </a:lnTo>
                  <a:lnTo>
                    <a:pt x="60" y="26"/>
                  </a:lnTo>
                  <a:lnTo>
                    <a:pt x="65" y="28"/>
                  </a:lnTo>
                  <a:lnTo>
                    <a:pt x="67" y="30"/>
                  </a:lnTo>
                  <a:lnTo>
                    <a:pt x="69" y="35"/>
                  </a:lnTo>
                  <a:lnTo>
                    <a:pt x="71" y="37"/>
                  </a:lnTo>
                  <a:lnTo>
                    <a:pt x="75" y="39"/>
                  </a:lnTo>
                  <a:lnTo>
                    <a:pt x="77" y="43"/>
                  </a:lnTo>
                  <a:lnTo>
                    <a:pt x="79" y="45"/>
                  </a:lnTo>
                  <a:lnTo>
                    <a:pt x="83" y="47"/>
                  </a:lnTo>
                  <a:lnTo>
                    <a:pt x="85" y="49"/>
                  </a:lnTo>
                  <a:lnTo>
                    <a:pt x="90" y="51"/>
                  </a:lnTo>
                  <a:lnTo>
                    <a:pt x="92" y="55"/>
                  </a:lnTo>
                  <a:lnTo>
                    <a:pt x="96" y="57"/>
                  </a:lnTo>
                  <a:lnTo>
                    <a:pt x="98" y="57"/>
                  </a:lnTo>
                  <a:lnTo>
                    <a:pt x="102" y="59"/>
                  </a:lnTo>
                  <a:lnTo>
                    <a:pt x="106" y="61"/>
                  </a:lnTo>
                  <a:lnTo>
                    <a:pt x="108" y="63"/>
                  </a:lnTo>
                  <a:lnTo>
                    <a:pt x="113" y="63"/>
                  </a:lnTo>
                  <a:lnTo>
                    <a:pt x="117" y="65"/>
                  </a:lnTo>
                  <a:lnTo>
                    <a:pt x="121" y="65"/>
                  </a:lnTo>
                  <a:lnTo>
                    <a:pt x="125" y="67"/>
                  </a:lnTo>
                  <a:lnTo>
                    <a:pt x="127" y="67"/>
                  </a:lnTo>
                  <a:lnTo>
                    <a:pt x="131" y="69"/>
                  </a:lnTo>
                  <a:lnTo>
                    <a:pt x="136" y="71"/>
                  </a:lnTo>
                  <a:lnTo>
                    <a:pt x="140" y="71"/>
                  </a:lnTo>
                  <a:lnTo>
                    <a:pt x="144" y="73"/>
                  </a:lnTo>
                  <a:lnTo>
                    <a:pt x="146" y="73"/>
                  </a:lnTo>
                  <a:lnTo>
                    <a:pt x="150" y="75"/>
                  </a:lnTo>
                  <a:lnTo>
                    <a:pt x="154" y="77"/>
                  </a:lnTo>
                  <a:lnTo>
                    <a:pt x="157" y="79"/>
                  </a:lnTo>
                  <a:lnTo>
                    <a:pt x="161" y="81"/>
                  </a:lnTo>
                  <a:lnTo>
                    <a:pt x="163" y="81"/>
                  </a:lnTo>
                  <a:lnTo>
                    <a:pt x="165" y="83"/>
                  </a:lnTo>
                  <a:lnTo>
                    <a:pt x="169" y="85"/>
                  </a:lnTo>
                  <a:lnTo>
                    <a:pt x="171" y="87"/>
                  </a:lnTo>
                  <a:lnTo>
                    <a:pt x="175" y="87"/>
                  </a:lnTo>
                  <a:lnTo>
                    <a:pt x="177" y="90"/>
                  </a:lnTo>
                  <a:lnTo>
                    <a:pt x="180" y="92"/>
                  </a:lnTo>
                  <a:lnTo>
                    <a:pt x="182" y="94"/>
                  </a:lnTo>
                  <a:lnTo>
                    <a:pt x="186" y="96"/>
                  </a:lnTo>
                  <a:lnTo>
                    <a:pt x="188" y="98"/>
                  </a:lnTo>
                  <a:lnTo>
                    <a:pt x="190" y="102"/>
                  </a:lnTo>
                  <a:lnTo>
                    <a:pt x="190" y="104"/>
                  </a:lnTo>
                  <a:lnTo>
                    <a:pt x="192" y="106"/>
                  </a:lnTo>
                  <a:lnTo>
                    <a:pt x="194" y="110"/>
                  </a:lnTo>
                  <a:lnTo>
                    <a:pt x="196" y="118"/>
                  </a:lnTo>
                  <a:lnTo>
                    <a:pt x="196" y="126"/>
                  </a:lnTo>
                  <a:lnTo>
                    <a:pt x="196" y="134"/>
                  </a:lnTo>
                  <a:lnTo>
                    <a:pt x="194" y="145"/>
                  </a:lnTo>
                  <a:lnTo>
                    <a:pt x="194" y="153"/>
                  </a:lnTo>
                  <a:lnTo>
                    <a:pt x="192" y="161"/>
                  </a:lnTo>
                  <a:lnTo>
                    <a:pt x="190" y="171"/>
                  </a:lnTo>
                  <a:lnTo>
                    <a:pt x="188" y="179"/>
                  </a:lnTo>
                  <a:lnTo>
                    <a:pt x="186" y="189"/>
                  </a:lnTo>
                  <a:lnTo>
                    <a:pt x="184" y="197"/>
                  </a:lnTo>
                  <a:lnTo>
                    <a:pt x="180" y="206"/>
                  </a:lnTo>
                  <a:lnTo>
                    <a:pt x="177" y="216"/>
                  </a:lnTo>
                  <a:lnTo>
                    <a:pt x="173" y="224"/>
                  </a:lnTo>
                  <a:lnTo>
                    <a:pt x="171" y="234"/>
                  </a:lnTo>
                  <a:lnTo>
                    <a:pt x="167" y="242"/>
                  </a:lnTo>
                  <a:lnTo>
                    <a:pt x="163" y="252"/>
                  </a:lnTo>
                  <a:lnTo>
                    <a:pt x="161" y="259"/>
                  </a:lnTo>
                  <a:lnTo>
                    <a:pt x="161" y="265"/>
                  </a:lnTo>
                  <a:lnTo>
                    <a:pt x="159" y="271"/>
                  </a:lnTo>
                  <a:lnTo>
                    <a:pt x="159" y="277"/>
                  </a:lnTo>
                  <a:lnTo>
                    <a:pt x="159" y="283"/>
                  </a:lnTo>
                  <a:lnTo>
                    <a:pt x="157" y="289"/>
                  </a:lnTo>
                  <a:lnTo>
                    <a:pt x="157" y="293"/>
                  </a:lnTo>
                  <a:lnTo>
                    <a:pt x="154" y="299"/>
                  </a:lnTo>
                  <a:lnTo>
                    <a:pt x="152" y="301"/>
                  </a:lnTo>
                  <a:lnTo>
                    <a:pt x="150" y="303"/>
                  </a:lnTo>
                  <a:lnTo>
                    <a:pt x="146" y="305"/>
                  </a:lnTo>
                  <a:lnTo>
                    <a:pt x="142" y="305"/>
                  </a:lnTo>
                  <a:lnTo>
                    <a:pt x="138" y="305"/>
                  </a:lnTo>
                  <a:lnTo>
                    <a:pt x="134" y="305"/>
                  </a:lnTo>
                  <a:lnTo>
                    <a:pt x="129" y="305"/>
                  </a:lnTo>
                  <a:lnTo>
                    <a:pt x="127" y="307"/>
                  </a:lnTo>
                  <a:lnTo>
                    <a:pt x="123" y="309"/>
                  </a:lnTo>
                  <a:lnTo>
                    <a:pt x="119" y="312"/>
                  </a:lnTo>
                  <a:lnTo>
                    <a:pt x="117" y="314"/>
                  </a:lnTo>
                  <a:lnTo>
                    <a:pt x="113" y="316"/>
                  </a:lnTo>
                  <a:lnTo>
                    <a:pt x="108" y="318"/>
                  </a:lnTo>
                  <a:lnTo>
                    <a:pt x="106" y="320"/>
                  </a:lnTo>
                  <a:lnTo>
                    <a:pt x="102" y="324"/>
                  </a:lnTo>
                  <a:lnTo>
                    <a:pt x="98" y="326"/>
                  </a:lnTo>
                  <a:lnTo>
                    <a:pt x="96" y="316"/>
                  </a:lnTo>
                  <a:lnTo>
                    <a:pt x="94" y="307"/>
                  </a:lnTo>
                  <a:lnTo>
                    <a:pt x="90" y="299"/>
                  </a:lnTo>
                  <a:lnTo>
                    <a:pt x="88" y="291"/>
                  </a:lnTo>
                  <a:lnTo>
                    <a:pt x="83" y="283"/>
                  </a:lnTo>
                  <a:lnTo>
                    <a:pt x="79" y="275"/>
                  </a:lnTo>
                  <a:lnTo>
                    <a:pt x="75" y="265"/>
                  </a:lnTo>
                  <a:lnTo>
                    <a:pt x="71" y="254"/>
                  </a:lnTo>
                  <a:lnTo>
                    <a:pt x="73" y="250"/>
                  </a:lnTo>
                  <a:lnTo>
                    <a:pt x="77" y="246"/>
                  </a:lnTo>
                  <a:lnTo>
                    <a:pt x="79" y="242"/>
                  </a:lnTo>
                  <a:lnTo>
                    <a:pt x="83" y="240"/>
                  </a:lnTo>
                  <a:lnTo>
                    <a:pt x="88" y="236"/>
                  </a:lnTo>
                  <a:lnTo>
                    <a:pt x="92" y="232"/>
                  </a:lnTo>
                  <a:lnTo>
                    <a:pt x="96" y="228"/>
                  </a:lnTo>
                  <a:lnTo>
                    <a:pt x="98" y="222"/>
                  </a:lnTo>
                  <a:lnTo>
                    <a:pt x="100" y="216"/>
                  </a:lnTo>
                  <a:lnTo>
                    <a:pt x="102" y="210"/>
                  </a:lnTo>
                  <a:lnTo>
                    <a:pt x="102" y="202"/>
                  </a:lnTo>
                  <a:lnTo>
                    <a:pt x="98" y="195"/>
                  </a:lnTo>
                  <a:lnTo>
                    <a:pt x="94" y="193"/>
                  </a:lnTo>
                  <a:lnTo>
                    <a:pt x="92" y="191"/>
                  </a:lnTo>
                  <a:lnTo>
                    <a:pt x="88" y="189"/>
                  </a:lnTo>
                  <a:lnTo>
                    <a:pt x="85" y="189"/>
                  </a:lnTo>
                  <a:lnTo>
                    <a:pt x="81" y="189"/>
                  </a:lnTo>
                  <a:lnTo>
                    <a:pt x="79" y="189"/>
                  </a:lnTo>
                  <a:lnTo>
                    <a:pt x="75" y="191"/>
                  </a:lnTo>
                  <a:lnTo>
                    <a:pt x="71" y="191"/>
                  </a:lnTo>
                  <a:lnTo>
                    <a:pt x="67" y="195"/>
                  </a:lnTo>
                  <a:lnTo>
                    <a:pt x="60" y="197"/>
                  </a:lnTo>
                  <a:lnTo>
                    <a:pt x="56" y="202"/>
                  </a:lnTo>
                  <a:lnTo>
                    <a:pt x="52" y="204"/>
                  </a:lnTo>
                  <a:lnTo>
                    <a:pt x="48" y="206"/>
                  </a:lnTo>
                  <a:lnTo>
                    <a:pt x="44" y="208"/>
                  </a:lnTo>
                  <a:lnTo>
                    <a:pt x="37" y="210"/>
                  </a:lnTo>
                  <a:lnTo>
                    <a:pt x="33" y="212"/>
                  </a:lnTo>
                  <a:lnTo>
                    <a:pt x="31" y="206"/>
                  </a:lnTo>
                  <a:lnTo>
                    <a:pt x="31" y="200"/>
                  </a:lnTo>
                  <a:lnTo>
                    <a:pt x="31" y="191"/>
                  </a:lnTo>
                  <a:lnTo>
                    <a:pt x="31" y="185"/>
                  </a:lnTo>
                  <a:lnTo>
                    <a:pt x="31" y="181"/>
                  </a:lnTo>
                  <a:lnTo>
                    <a:pt x="33" y="177"/>
                  </a:lnTo>
                  <a:lnTo>
                    <a:pt x="35" y="173"/>
                  </a:lnTo>
                  <a:lnTo>
                    <a:pt x="37" y="169"/>
                  </a:lnTo>
                  <a:lnTo>
                    <a:pt x="39" y="165"/>
                  </a:lnTo>
                  <a:lnTo>
                    <a:pt x="39" y="161"/>
                  </a:lnTo>
                  <a:lnTo>
                    <a:pt x="42" y="155"/>
                  </a:lnTo>
                  <a:lnTo>
                    <a:pt x="39" y="153"/>
                  </a:lnTo>
                  <a:lnTo>
                    <a:pt x="37" y="142"/>
                  </a:lnTo>
                  <a:lnTo>
                    <a:pt x="33" y="134"/>
                  </a:lnTo>
                  <a:lnTo>
                    <a:pt x="27" y="126"/>
                  </a:lnTo>
                  <a:lnTo>
                    <a:pt x="23" y="120"/>
                  </a:lnTo>
                  <a:lnTo>
                    <a:pt x="16" y="112"/>
                  </a:lnTo>
                  <a:lnTo>
                    <a:pt x="12" y="104"/>
                  </a:lnTo>
                  <a:lnTo>
                    <a:pt x="8" y="96"/>
                  </a:lnTo>
                  <a:lnTo>
                    <a:pt x="4" y="87"/>
                  </a:lnTo>
                  <a:close/>
                </a:path>
              </a:pathLst>
            </a:custGeom>
            <a:solidFill>
              <a:srgbClr val="B5865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1" name="Freeform 221"/>
            <p:cNvSpPr>
              <a:spLocks/>
            </p:cNvSpPr>
            <p:nvPr/>
          </p:nvSpPr>
          <p:spPr bwMode="auto">
            <a:xfrm>
              <a:off x="2434" y="2172"/>
              <a:ext cx="15" cy="57"/>
            </a:xfrm>
            <a:custGeom>
              <a:avLst/>
              <a:gdLst>
                <a:gd name="T0" fmla="*/ 5 w 15"/>
                <a:gd name="T1" fmla="*/ 0 h 57"/>
                <a:gd name="T2" fmla="*/ 5 w 15"/>
                <a:gd name="T3" fmla="*/ 0 h 57"/>
                <a:gd name="T4" fmla="*/ 5 w 15"/>
                <a:gd name="T5" fmla="*/ 5 h 57"/>
                <a:gd name="T6" fmla="*/ 2 w 15"/>
                <a:gd name="T7" fmla="*/ 9 h 57"/>
                <a:gd name="T8" fmla="*/ 2 w 15"/>
                <a:gd name="T9" fmla="*/ 13 h 57"/>
                <a:gd name="T10" fmla="*/ 2 w 15"/>
                <a:gd name="T11" fmla="*/ 15 h 57"/>
                <a:gd name="T12" fmla="*/ 2 w 15"/>
                <a:gd name="T13" fmla="*/ 19 h 57"/>
                <a:gd name="T14" fmla="*/ 2 w 15"/>
                <a:gd name="T15" fmla="*/ 23 h 57"/>
                <a:gd name="T16" fmla="*/ 0 w 15"/>
                <a:gd name="T17" fmla="*/ 27 h 57"/>
                <a:gd name="T18" fmla="*/ 0 w 15"/>
                <a:gd name="T19" fmla="*/ 29 h 57"/>
                <a:gd name="T20" fmla="*/ 2 w 15"/>
                <a:gd name="T21" fmla="*/ 33 h 57"/>
                <a:gd name="T22" fmla="*/ 2 w 15"/>
                <a:gd name="T23" fmla="*/ 37 h 57"/>
                <a:gd name="T24" fmla="*/ 2 w 15"/>
                <a:gd name="T25" fmla="*/ 41 h 57"/>
                <a:gd name="T26" fmla="*/ 2 w 15"/>
                <a:gd name="T27" fmla="*/ 43 h 57"/>
                <a:gd name="T28" fmla="*/ 2 w 15"/>
                <a:gd name="T29" fmla="*/ 47 h 57"/>
                <a:gd name="T30" fmla="*/ 5 w 15"/>
                <a:gd name="T31" fmla="*/ 51 h 57"/>
                <a:gd name="T32" fmla="*/ 5 w 15"/>
                <a:gd name="T33" fmla="*/ 53 h 57"/>
                <a:gd name="T34" fmla="*/ 7 w 15"/>
                <a:gd name="T35" fmla="*/ 57 h 57"/>
                <a:gd name="T36" fmla="*/ 15 w 15"/>
                <a:gd name="T37" fmla="*/ 55 h 57"/>
                <a:gd name="T38" fmla="*/ 15 w 15"/>
                <a:gd name="T39" fmla="*/ 51 h 57"/>
                <a:gd name="T40" fmla="*/ 13 w 15"/>
                <a:gd name="T41" fmla="*/ 49 h 57"/>
                <a:gd name="T42" fmla="*/ 13 w 15"/>
                <a:gd name="T43" fmla="*/ 45 h 57"/>
                <a:gd name="T44" fmla="*/ 11 w 15"/>
                <a:gd name="T45" fmla="*/ 43 h 57"/>
                <a:gd name="T46" fmla="*/ 11 w 15"/>
                <a:gd name="T47" fmla="*/ 39 h 57"/>
                <a:gd name="T48" fmla="*/ 11 w 15"/>
                <a:gd name="T49" fmla="*/ 35 h 57"/>
                <a:gd name="T50" fmla="*/ 11 w 15"/>
                <a:gd name="T51" fmla="*/ 33 h 57"/>
                <a:gd name="T52" fmla="*/ 11 w 15"/>
                <a:gd name="T53" fmla="*/ 29 h 57"/>
                <a:gd name="T54" fmla="*/ 11 w 15"/>
                <a:gd name="T55" fmla="*/ 27 h 57"/>
                <a:gd name="T56" fmla="*/ 11 w 15"/>
                <a:gd name="T57" fmla="*/ 23 h 57"/>
                <a:gd name="T58" fmla="*/ 11 w 15"/>
                <a:gd name="T59" fmla="*/ 19 h 57"/>
                <a:gd name="T60" fmla="*/ 11 w 15"/>
                <a:gd name="T61" fmla="*/ 17 h 57"/>
                <a:gd name="T62" fmla="*/ 11 w 15"/>
                <a:gd name="T63" fmla="*/ 13 h 57"/>
                <a:gd name="T64" fmla="*/ 13 w 15"/>
                <a:gd name="T65" fmla="*/ 11 h 57"/>
                <a:gd name="T66" fmla="*/ 13 w 15"/>
                <a:gd name="T67" fmla="*/ 7 h 57"/>
                <a:gd name="T68" fmla="*/ 13 w 15"/>
                <a:gd name="T69" fmla="*/ 3 h 57"/>
                <a:gd name="T70" fmla="*/ 13 w 15"/>
                <a:gd name="T71" fmla="*/ 3 h 57"/>
                <a:gd name="T72" fmla="*/ 5 w 15"/>
                <a:gd name="T73" fmla="*/ 0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57">
                  <a:moveTo>
                    <a:pt x="5" y="0"/>
                  </a:moveTo>
                  <a:lnTo>
                    <a:pt x="5" y="0"/>
                  </a:lnTo>
                  <a:lnTo>
                    <a:pt x="5" y="5"/>
                  </a:lnTo>
                  <a:lnTo>
                    <a:pt x="2" y="9"/>
                  </a:lnTo>
                  <a:lnTo>
                    <a:pt x="2" y="13"/>
                  </a:lnTo>
                  <a:lnTo>
                    <a:pt x="2" y="15"/>
                  </a:lnTo>
                  <a:lnTo>
                    <a:pt x="2" y="19"/>
                  </a:lnTo>
                  <a:lnTo>
                    <a:pt x="2" y="23"/>
                  </a:lnTo>
                  <a:lnTo>
                    <a:pt x="0" y="27"/>
                  </a:lnTo>
                  <a:lnTo>
                    <a:pt x="0" y="29"/>
                  </a:lnTo>
                  <a:lnTo>
                    <a:pt x="2" y="33"/>
                  </a:lnTo>
                  <a:lnTo>
                    <a:pt x="2" y="37"/>
                  </a:lnTo>
                  <a:lnTo>
                    <a:pt x="2" y="41"/>
                  </a:lnTo>
                  <a:lnTo>
                    <a:pt x="2" y="43"/>
                  </a:lnTo>
                  <a:lnTo>
                    <a:pt x="2" y="47"/>
                  </a:lnTo>
                  <a:lnTo>
                    <a:pt x="5" y="51"/>
                  </a:lnTo>
                  <a:lnTo>
                    <a:pt x="5" y="53"/>
                  </a:lnTo>
                  <a:lnTo>
                    <a:pt x="7" y="57"/>
                  </a:lnTo>
                  <a:lnTo>
                    <a:pt x="15" y="55"/>
                  </a:lnTo>
                  <a:lnTo>
                    <a:pt x="15" y="51"/>
                  </a:lnTo>
                  <a:lnTo>
                    <a:pt x="13" y="49"/>
                  </a:lnTo>
                  <a:lnTo>
                    <a:pt x="13" y="45"/>
                  </a:lnTo>
                  <a:lnTo>
                    <a:pt x="11" y="43"/>
                  </a:lnTo>
                  <a:lnTo>
                    <a:pt x="11" y="39"/>
                  </a:lnTo>
                  <a:lnTo>
                    <a:pt x="11" y="35"/>
                  </a:lnTo>
                  <a:lnTo>
                    <a:pt x="11" y="33"/>
                  </a:lnTo>
                  <a:lnTo>
                    <a:pt x="11" y="29"/>
                  </a:lnTo>
                  <a:lnTo>
                    <a:pt x="11" y="27"/>
                  </a:lnTo>
                  <a:lnTo>
                    <a:pt x="11" y="23"/>
                  </a:lnTo>
                  <a:lnTo>
                    <a:pt x="11" y="19"/>
                  </a:lnTo>
                  <a:lnTo>
                    <a:pt x="11" y="17"/>
                  </a:lnTo>
                  <a:lnTo>
                    <a:pt x="11" y="13"/>
                  </a:lnTo>
                  <a:lnTo>
                    <a:pt x="13" y="11"/>
                  </a:lnTo>
                  <a:lnTo>
                    <a:pt x="13" y="7"/>
                  </a:lnTo>
                  <a:lnTo>
                    <a:pt x="13" y="3"/>
                  </a:lnTo>
                  <a:lnTo>
                    <a:pt x="5"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2" name="Freeform 222"/>
            <p:cNvSpPr>
              <a:spLocks/>
            </p:cNvSpPr>
            <p:nvPr/>
          </p:nvSpPr>
          <p:spPr bwMode="auto">
            <a:xfrm>
              <a:off x="2439" y="2138"/>
              <a:ext cx="29" cy="37"/>
            </a:xfrm>
            <a:custGeom>
              <a:avLst/>
              <a:gdLst>
                <a:gd name="T0" fmla="*/ 25 w 29"/>
                <a:gd name="T1" fmla="*/ 0 h 37"/>
                <a:gd name="T2" fmla="*/ 25 w 29"/>
                <a:gd name="T3" fmla="*/ 0 h 37"/>
                <a:gd name="T4" fmla="*/ 18 w 29"/>
                <a:gd name="T5" fmla="*/ 4 h 37"/>
                <a:gd name="T6" fmla="*/ 14 w 29"/>
                <a:gd name="T7" fmla="*/ 6 h 37"/>
                <a:gd name="T8" fmla="*/ 12 w 29"/>
                <a:gd name="T9" fmla="*/ 10 h 37"/>
                <a:gd name="T10" fmla="*/ 8 w 29"/>
                <a:gd name="T11" fmla="*/ 16 h 37"/>
                <a:gd name="T12" fmla="*/ 6 w 29"/>
                <a:gd name="T13" fmla="*/ 20 h 37"/>
                <a:gd name="T14" fmla="*/ 4 w 29"/>
                <a:gd name="T15" fmla="*/ 24 h 37"/>
                <a:gd name="T16" fmla="*/ 2 w 29"/>
                <a:gd name="T17" fmla="*/ 30 h 37"/>
                <a:gd name="T18" fmla="*/ 0 w 29"/>
                <a:gd name="T19" fmla="*/ 34 h 37"/>
                <a:gd name="T20" fmla="*/ 8 w 29"/>
                <a:gd name="T21" fmla="*/ 37 h 37"/>
                <a:gd name="T22" fmla="*/ 10 w 29"/>
                <a:gd name="T23" fmla="*/ 32 h 37"/>
                <a:gd name="T24" fmla="*/ 12 w 29"/>
                <a:gd name="T25" fmla="*/ 28 h 37"/>
                <a:gd name="T26" fmla="*/ 14 w 29"/>
                <a:gd name="T27" fmla="*/ 24 h 37"/>
                <a:gd name="T28" fmla="*/ 16 w 29"/>
                <a:gd name="T29" fmla="*/ 20 h 37"/>
                <a:gd name="T30" fmla="*/ 18 w 29"/>
                <a:gd name="T31" fmla="*/ 16 h 37"/>
                <a:gd name="T32" fmla="*/ 23 w 29"/>
                <a:gd name="T33" fmla="*/ 14 h 37"/>
                <a:gd name="T34" fmla="*/ 25 w 29"/>
                <a:gd name="T35" fmla="*/ 10 h 37"/>
                <a:gd name="T36" fmla="*/ 29 w 29"/>
                <a:gd name="T37" fmla="*/ 8 h 37"/>
                <a:gd name="T38" fmla="*/ 29 w 29"/>
                <a:gd name="T39" fmla="*/ 8 h 37"/>
                <a:gd name="T40" fmla="*/ 25 w 29"/>
                <a:gd name="T41" fmla="*/ 0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37">
                  <a:moveTo>
                    <a:pt x="25" y="0"/>
                  </a:moveTo>
                  <a:lnTo>
                    <a:pt x="25" y="0"/>
                  </a:lnTo>
                  <a:lnTo>
                    <a:pt x="18" y="4"/>
                  </a:lnTo>
                  <a:lnTo>
                    <a:pt x="14" y="6"/>
                  </a:lnTo>
                  <a:lnTo>
                    <a:pt x="12" y="10"/>
                  </a:lnTo>
                  <a:lnTo>
                    <a:pt x="8" y="16"/>
                  </a:lnTo>
                  <a:lnTo>
                    <a:pt x="6" y="20"/>
                  </a:lnTo>
                  <a:lnTo>
                    <a:pt x="4" y="24"/>
                  </a:lnTo>
                  <a:lnTo>
                    <a:pt x="2" y="30"/>
                  </a:lnTo>
                  <a:lnTo>
                    <a:pt x="0" y="34"/>
                  </a:lnTo>
                  <a:lnTo>
                    <a:pt x="8" y="37"/>
                  </a:lnTo>
                  <a:lnTo>
                    <a:pt x="10" y="32"/>
                  </a:lnTo>
                  <a:lnTo>
                    <a:pt x="12" y="28"/>
                  </a:lnTo>
                  <a:lnTo>
                    <a:pt x="14" y="24"/>
                  </a:lnTo>
                  <a:lnTo>
                    <a:pt x="16" y="20"/>
                  </a:lnTo>
                  <a:lnTo>
                    <a:pt x="18" y="16"/>
                  </a:lnTo>
                  <a:lnTo>
                    <a:pt x="23" y="14"/>
                  </a:lnTo>
                  <a:lnTo>
                    <a:pt x="25" y="10"/>
                  </a:lnTo>
                  <a:lnTo>
                    <a:pt x="29" y="8"/>
                  </a:lnTo>
                  <a:lnTo>
                    <a:pt x="25"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3" name="Freeform 223"/>
            <p:cNvSpPr>
              <a:spLocks/>
            </p:cNvSpPr>
            <p:nvPr/>
          </p:nvSpPr>
          <p:spPr bwMode="auto">
            <a:xfrm>
              <a:off x="2464" y="2136"/>
              <a:ext cx="29" cy="26"/>
            </a:xfrm>
            <a:custGeom>
              <a:avLst/>
              <a:gdLst>
                <a:gd name="T0" fmla="*/ 29 w 29"/>
                <a:gd name="T1" fmla="*/ 18 h 26"/>
                <a:gd name="T2" fmla="*/ 29 w 29"/>
                <a:gd name="T3" fmla="*/ 18 h 26"/>
                <a:gd name="T4" fmla="*/ 27 w 29"/>
                <a:gd name="T5" fmla="*/ 16 h 26"/>
                <a:gd name="T6" fmla="*/ 23 w 29"/>
                <a:gd name="T7" fmla="*/ 12 h 26"/>
                <a:gd name="T8" fmla="*/ 21 w 29"/>
                <a:gd name="T9" fmla="*/ 10 h 26"/>
                <a:gd name="T10" fmla="*/ 16 w 29"/>
                <a:gd name="T11" fmla="*/ 6 h 26"/>
                <a:gd name="T12" fmla="*/ 12 w 29"/>
                <a:gd name="T13" fmla="*/ 4 h 26"/>
                <a:gd name="T14" fmla="*/ 8 w 29"/>
                <a:gd name="T15" fmla="*/ 2 h 26"/>
                <a:gd name="T16" fmla="*/ 4 w 29"/>
                <a:gd name="T17" fmla="*/ 0 h 26"/>
                <a:gd name="T18" fmla="*/ 0 w 29"/>
                <a:gd name="T19" fmla="*/ 2 h 26"/>
                <a:gd name="T20" fmla="*/ 4 w 29"/>
                <a:gd name="T21" fmla="*/ 10 h 26"/>
                <a:gd name="T22" fmla="*/ 4 w 29"/>
                <a:gd name="T23" fmla="*/ 10 h 26"/>
                <a:gd name="T24" fmla="*/ 6 w 29"/>
                <a:gd name="T25" fmla="*/ 10 h 26"/>
                <a:gd name="T26" fmla="*/ 8 w 29"/>
                <a:gd name="T27" fmla="*/ 12 h 26"/>
                <a:gd name="T28" fmla="*/ 10 w 29"/>
                <a:gd name="T29" fmla="*/ 14 h 26"/>
                <a:gd name="T30" fmla="*/ 14 w 29"/>
                <a:gd name="T31" fmla="*/ 16 h 26"/>
                <a:gd name="T32" fmla="*/ 16 w 29"/>
                <a:gd name="T33" fmla="*/ 20 h 26"/>
                <a:gd name="T34" fmla="*/ 21 w 29"/>
                <a:gd name="T35" fmla="*/ 22 h 26"/>
                <a:gd name="T36" fmla="*/ 25 w 29"/>
                <a:gd name="T37" fmla="*/ 26 h 26"/>
                <a:gd name="T38" fmla="*/ 25 w 29"/>
                <a:gd name="T39" fmla="*/ 26 h 26"/>
                <a:gd name="T40" fmla="*/ 29 w 29"/>
                <a:gd name="T41" fmla="*/ 18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6">
                  <a:moveTo>
                    <a:pt x="29" y="18"/>
                  </a:moveTo>
                  <a:lnTo>
                    <a:pt x="29" y="18"/>
                  </a:lnTo>
                  <a:lnTo>
                    <a:pt x="27" y="16"/>
                  </a:lnTo>
                  <a:lnTo>
                    <a:pt x="23" y="12"/>
                  </a:lnTo>
                  <a:lnTo>
                    <a:pt x="21" y="10"/>
                  </a:lnTo>
                  <a:lnTo>
                    <a:pt x="16" y="6"/>
                  </a:lnTo>
                  <a:lnTo>
                    <a:pt x="12" y="4"/>
                  </a:lnTo>
                  <a:lnTo>
                    <a:pt x="8" y="2"/>
                  </a:lnTo>
                  <a:lnTo>
                    <a:pt x="4" y="0"/>
                  </a:lnTo>
                  <a:lnTo>
                    <a:pt x="0" y="2"/>
                  </a:lnTo>
                  <a:lnTo>
                    <a:pt x="4" y="10"/>
                  </a:lnTo>
                  <a:lnTo>
                    <a:pt x="6" y="10"/>
                  </a:lnTo>
                  <a:lnTo>
                    <a:pt x="8" y="12"/>
                  </a:lnTo>
                  <a:lnTo>
                    <a:pt x="10" y="14"/>
                  </a:lnTo>
                  <a:lnTo>
                    <a:pt x="14" y="16"/>
                  </a:lnTo>
                  <a:lnTo>
                    <a:pt x="16" y="20"/>
                  </a:lnTo>
                  <a:lnTo>
                    <a:pt x="21" y="22"/>
                  </a:lnTo>
                  <a:lnTo>
                    <a:pt x="25" y="26"/>
                  </a:lnTo>
                  <a:lnTo>
                    <a:pt x="29" y="18"/>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4" name="Freeform 224"/>
            <p:cNvSpPr>
              <a:spLocks/>
            </p:cNvSpPr>
            <p:nvPr/>
          </p:nvSpPr>
          <p:spPr bwMode="auto">
            <a:xfrm>
              <a:off x="2489" y="2154"/>
              <a:ext cx="50" cy="47"/>
            </a:xfrm>
            <a:custGeom>
              <a:avLst/>
              <a:gdLst>
                <a:gd name="T0" fmla="*/ 50 w 50"/>
                <a:gd name="T1" fmla="*/ 41 h 47"/>
                <a:gd name="T2" fmla="*/ 50 w 50"/>
                <a:gd name="T3" fmla="*/ 41 h 47"/>
                <a:gd name="T4" fmla="*/ 46 w 50"/>
                <a:gd name="T5" fmla="*/ 39 h 47"/>
                <a:gd name="T6" fmla="*/ 44 w 50"/>
                <a:gd name="T7" fmla="*/ 37 h 47"/>
                <a:gd name="T8" fmla="*/ 42 w 50"/>
                <a:gd name="T9" fmla="*/ 35 h 47"/>
                <a:gd name="T10" fmla="*/ 37 w 50"/>
                <a:gd name="T11" fmla="*/ 33 h 47"/>
                <a:gd name="T12" fmla="*/ 35 w 50"/>
                <a:gd name="T13" fmla="*/ 29 h 47"/>
                <a:gd name="T14" fmla="*/ 33 w 50"/>
                <a:gd name="T15" fmla="*/ 27 h 47"/>
                <a:gd name="T16" fmla="*/ 29 w 50"/>
                <a:gd name="T17" fmla="*/ 25 h 47"/>
                <a:gd name="T18" fmla="*/ 27 w 50"/>
                <a:gd name="T19" fmla="*/ 23 h 47"/>
                <a:gd name="T20" fmla="*/ 25 w 50"/>
                <a:gd name="T21" fmla="*/ 18 h 47"/>
                <a:gd name="T22" fmla="*/ 23 w 50"/>
                <a:gd name="T23" fmla="*/ 16 h 47"/>
                <a:gd name="T24" fmla="*/ 19 w 50"/>
                <a:gd name="T25" fmla="*/ 12 h 47"/>
                <a:gd name="T26" fmla="*/ 17 w 50"/>
                <a:gd name="T27" fmla="*/ 10 h 47"/>
                <a:gd name="T28" fmla="*/ 14 w 50"/>
                <a:gd name="T29" fmla="*/ 8 h 47"/>
                <a:gd name="T30" fmla="*/ 10 w 50"/>
                <a:gd name="T31" fmla="*/ 6 h 47"/>
                <a:gd name="T32" fmla="*/ 8 w 50"/>
                <a:gd name="T33" fmla="*/ 2 h 47"/>
                <a:gd name="T34" fmla="*/ 4 w 50"/>
                <a:gd name="T35" fmla="*/ 0 h 47"/>
                <a:gd name="T36" fmla="*/ 0 w 50"/>
                <a:gd name="T37" fmla="*/ 8 h 47"/>
                <a:gd name="T38" fmla="*/ 2 w 50"/>
                <a:gd name="T39" fmla="*/ 10 h 47"/>
                <a:gd name="T40" fmla="*/ 4 w 50"/>
                <a:gd name="T41" fmla="*/ 12 h 47"/>
                <a:gd name="T42" fmla="*/ 6 w 50"/>
                <a:gd name="T43" fmla="*/ 14 h 47"/>
                <a:gd name="T44" fmla="*/ 10 w 50"/>
                <a:gd name="T45" fmla="*/ 16 h 47"/>
                <a:gd name="T46" fmla="*/ 12 w 50"/>
                <a:gd name="T47" fmla="*/ 21 h 47"/>
                <a:gd name="T48" fmla="*/ 14 w 50"/>
                <a:gd name="T49" fmla="*/ 23 h 47"/>
                <a:gd name="T50" fmla="*/ 19 w 50"/>
                <a:gd name="T51" fmla="*/ 25 h 47"/>
                <a:gd name="T52" fmla="*/ 21 w 50"/>
                <a:gd name="T53" fmla="*/ 29 h 47"/>
                <a:gd name="T54" fmla="*/ 23 w 50"/>
                <a:gd name="T55" fmla="*/ 31 h 47"/>
                <a:gd name="T56" fmla="*/ 27 w 50"/>
                <a:gd name="T57" fmla="*/ 33 h 47"/>
                <a:gd name="T58" fmla="*/ 29 w 50"/>
                <a:gd name="T59" fmla="*/ 37 h 47"/>
                <a:gd name="T60" fmla="*/ 31 w 50"/>
                <a:gd name="T61" fmla="*/ 39 h 47"/>
                <a:gd name="T62" fmla="*/ 35 w 50"/>
                <a:gd name="T63" fmla="*/ 41 h 47"/>
                <a:gd name="T64" fmla="*/ 37 w 50"/>
                <a:gd name="T65" fmla="*/ 43 h 47"/>
                <a:gd name="T66" fmla="*/ 42 w 50"/>
                <a:gd name="T67" fmla="*/ 45 h 47"/>
                <a:gd name="T68" fmla="*/ 44 w 50"/>
                <a:gd name="T69" fmla="*/ 47 h 47"/>
                <a:gd name="T70" fmla="*/ 44 w 50"/>
                <a:gd name="T71" fmla="*/ 47 h 47"/>
                <a:gd name="T72" fmla="*/ 50 w 50"/>
                <a:gd name="T73" fmla="*/ 41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0" h="47">
                  <a:moveTo>
                    <a:pt x="50" y="41"/>
                  </a:moveTo>
                  <a:lnTo>
                    <a:pt x="50" y="41"/>
                  </a:lnTo>
                  <a:lnTo>
                    <a:pt x="46" y="39"/>
                  </a:lnTo>
                  <a:lnTo>
                    <a:pt x="44" y="37"/>
                  </a:lnTo>
                  <a:lnTo>
                    <a:pt x="42" y="35"/>
                  </a:lnTo>
                  <a:lnTo>
                    <a:pt x="37" y="33"/>
                  </a:lnTo>
                  <a:lnTo>
                    <a:pt x="35" y="29"/>
                  </a:lnTo>
                  <a:lnTo>
                    <a:pt x="33" y="27"/>
                  </a:lnTo>
                  <a:lnTo>
                    <a:pt x="29" y="25"/>
                  </a:lnTo>
                  <a:lnTo>
                    <a:pt x="27" y="23"/>
                  </a:lnTo>
                  <a:lnTo>
                    <a:pt x="25" y="18"/>
                  </a:lnTo>
                  <a:lnTo>
                    <a:pt x="23" y="16"/>
                  </a:lnTo>
                  <a:lnTo>
                    <a:pt x="19" y="12"/>
                  </a:lnTo>
                  <a:lnTo>
                    <a:pt x="17" y="10"/>
                  </a:lnTo>
                  <a:lnTo>
                    <a:pt x="14" y="8"/>
                  </a:lnTo>
                  <a:lnTo>
                    <a:pt x="10" y="6"/>
                  </a:lnTo>
                  <a:lnTo>
                    <a:pt x="8" y="2"/>
                  </a:lnTo>
                  <a:lnTo>
                    <a:pt x="4" y="0"/>
                  </a:lnTo>
                  <a:lnTo>
                    <a:pt x="0" y="8"/>
                  </a:lnTo>
                  <a:lnTo>
                    <a:pt x="2" y="10"/>
                  </a:lnTo>
                  <a:lnTo>
                    <a:pt x="4" y="12"/>
                  </a:lnTo>
                  <a:lnTo>
                    <a:pt x="6" y="14"/>
                  </a:lnTo>
                  <a:lnTo>
                    <a:pt x="10" y="16"/>
                  </a:lnTo>
                  <a:lnTo>
                    <a:pt x="12" y="21"/>
                  </a:lnTo>
                  <a:lnTo>
                    <a:pt x="14" y="23"/>
                  </a:lnTo>
                  <a:lnTo>
                    <a:pt x="19" y="25"/>
                  </a:lnTo>
                  <a:lnTo>
                    <a:pt x="21" y="29"/>
                  </a:lnTo>
                  <a:lnTo>
                    <a:pt x="23" y="31"/>
                  </a:lnTo>
                  <a:lnTo>
                    <a:pt x="27" y="33"/>
                  </a:lnTo>
                  <a:lnTo>
                    <a:pt x="29" y="37"/>
                  </a:lnTo>
                  <a:lnTo>
                    <a:pt x="31" y="39"/>
                  </a:lnTo>
                  <a:lnTo>
                    <a:pt x="35" y="41"/>
                  </a:lnTo>
                  <a:lnTo>
                    <a:pt x="37" y="43"/>
                  </a:lnTo>
                  <a:lnTo>
                    <a:pt x="42" y="45"/>
                  </a:lnTo>
                  <a:lnTo>
                    <a:pt x="44" y="47"/>
                  </a:lnTo>
                  <a:lnTo>
                    <a:pt x="50" y="4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5" name="Freeform 225"/>
            <p:cNvSpPr>
              <a:spLocks/>
            </p:cNvSpPr>
            <p:nvPr/>
          </p:nvSpPr>
          <p:spPr bwMode="auto">
            <a:xfrm>
              <a:off x="2533" y="2195"/>
              <a:ext cx="65" cy="28"/>
            </a:xfrm>
            <a:custGeom>
              <a:avLst/>
              <a:gdLst>
                <a:gd name="T0" fmla="*/ 65 w 65"/>
                <a:gd name="T1" fmla="*/ 20 h 28"/>
                <a:gd name="T2" fmla="*/ 65 w 65"/>
                <a:gd name="T3" fmla="*/ 20 h 28"/>
                <a:gd name="T4" fmla="*/ 60 w 65"/>
                <a:gd name="T5" fmla="*/ 18 h 28"/>
                <a:gd name="T6" fmla="*/ 56 w 65"/>
                <a:gd name="T7" fmla="*/ 16 h 28"/>
                <a:gd name="T8" fmla="*/ 52 w 65"/>
                <a:gd name="T9" fmla="*/ 16 h 28"/>
                <a:gd name="T10" fmla="*/ 48 w 65"/>
                <a:gd name="T11" fmla="*/ 14 h 28"/>
                <a:gd name="T12" fmla="*/ 46 w 65"/>
                <a:gd name="T13" fmla="*/ 12 h 28"/>
                <a:gd name="T14" fmla="*/ 42 w 65"/>
                <a:gd name="T15" fmla="*/ 12 h 28"/>
                <a:gd name="T16" fmla="*/ 37 w 65"/>
                <a:gd name="T17" fmla="*/ 10 h 28"/>
                <a:gd name="T18" fmla="*/ 33 w 65"/>
                <a:gd name="T19" fmla="*/ 10 h 28"/>
                <a:gd name="T20" fmla="*/ 29 w 65"/>
                <a:gd name="T21" fmla="*/ 8 h 28"/>
                <a:gd name="T22" fmla="*/ 27 w 65"/>
                <a:gd name="T23" fmla="*/ 8 h 28"/>
                <a:gd name="T24" fmla="*/ 23 w 65"/>
                <a:gd name="T25" fmla="*/ 6 h 28"/>
                <a:gd name="T26" fmla="*/ 19 w 65"/>
                <a:gd name="T27" fmla="*/ 6 h 28"/>
                <a:gd name="T28" fmla="*/ 14 w 65"/>
                <a:gd name="T29" fmla="*/ 4 h 28"/>
                <a:gd name="T30" fmla="*/ 12 w 65"/>
                <a:gd name="T31" fmla="*/ 2 h 28"/>
                <a:gd name="T32" fmla="*/ 8 w 65"/>
                <a:gd name="T33" fmla="*/ 2 h 28"/>
                <a:gd name="T34" fmla="*/ 6 w 65"/>
                <a:gd name="T35" fmla="*/ 0 h 28"/>
                <a:gd name="T36" fmla="*/ 0 w 65"/>
                <a:gd name="T37" fmla="*/ 6 h 28"/>
                <a:gd name="T38" fmla="*/ 4 w 65"/>
                <a:gd name="T39" fmla="*/ 8 h 28"/>
                <a:gd name="T40" fmla="*/ 8 w 65"/>
                <a:gd name="T41" fmla="*/ 10 h 28"/>
                <a:gd name="T42" fmla="*/ 12 w 65"/>
                <a:gd name="T43" fmla="*/ 12 h 28"/>
                <a:gd name="T44" fmla="*/ 14 w 65"/>
                <a:gd name="T45" fmla="*/ 14 h 28"/>
                <a:gd name="T46" fmla="*/ 19 w 65"/>
                <a:gd name="T47" fmla="*/ 14 h 28"/>
                <a:gd name="T48" fmla="*/ 23 w 65"/>
                <a:gd name="T49" fmla="*/ 16 h 28"/>
                <a:gd name="T50" fmla="*/ 27 w 65"/>
                <a:gd name="T51" fmla="*/ 18 h 28"/>
                <a:gd name="T52" fmla="*/ 31 w 65"/>
                <a:gd name="T53" fmla="*/ 18 h 28"/>
                <a:gd name="T54" fmla="*/ 35 w 65"/>
                <a:gd name="T55" fmla="*/ 20 h 28"/>
                <a:gd name="T56" fmla="*/ 37 w 65"/>
                <a:gd name="T57" fmla="*/ 20 h 28"/>
                <a:gd name="T58" fmla="*/ 42 w 65"/>
                <a:gd name="T59" fmla="*/ 22 h 28"/>
                <a:gd name="T60" fmla="*/ 46 w 65"/>
                <a:gd name="T61" fmla="*/ 22 h 28"/>
                <a:gd name="T62" fmla="*/ 50 w 65"/>
                <a:gd name="T63" fmla="*/ 24 h 28"/>
                <a:gd name="T64" fmla="*/ 52 w 65"/>
                <a:gd name="T65" fmla="*/ 26 h 28"/>
                <a:gd name="T66" fmla="*/ 56 w 65"/>
                <a:gd name="T67" fmla="*/ 26 h 28"/>
                <a:gd name="T68" fmla="*/ 60 w 65"/>
                <a:gd name="T69" fmla="*/ 28 h 28"/>
                <a:gd name="T70" fmla="*/ 60 w 65"/>
                <a:gd name="T71" fmla="*/ 28 h 28"/>
                <a:gd name="T72" fmla="*/ 65 w 65"/>
                <a:gd name="T73" fmla="*/ 20 h 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8">
                  <a:moveTo>
                    <a:pt x="65" y="20"/>
                  </a:moveTo>
                  <a:lnTo>
                    <a:pt x="65" y="20"/>
                  </a:lnTo>
                  <a:lnTo>
                    <a:pt x="60" y="18"/>
                  </a:lnTo>
                  <a:lnTo>
                    <a:pt x="56" y="16"/>
                  </a:lnTo>
                  <a:lnTo>
                    <a:pt x="52" y="16"/>
                  </a:lnTo>
                  <a:lnTo>
                    <a:pt x="48" y="14"/>
                  </a:lnTo>
                  <a:lnTo>
                    <a:pt x="46" y="12"/>
                  </a:lnTo>
                  <a:lnTo>
                    <a:pt x="42" y="12"/>
                  </a:lnTo>
                  <a:lnTo>
                    <a:pt x="37" y="10"/>
                  </a:lnTo>
                  <a:lnTo>
                    <a:pt x="33" y="10"/>
                  </a:lnTo>
                  <a:lnTo>
                    <a:pt x="29" y="8"/>
                  </a:lnTo>
                  <a:lnTo>
                    <a:pt x="27" y="8"/>
                  </a:lnTo>
                  <a:lnTo>
                    <a:pt x="23" y="6"/>
                  </a:lnTo>
                  <a:lnTo>
                    <a:pt x="19" y="6"/>
                  </a:lnTo>
                  <a:lnTo>
                    <a:pt x="14" y="4"/>
                  </a:lnTo>
                  <a:lnTo>
                    <a:pt x="12" y="2"/>
                  </a:lnTo>
                  <a:lnTo>
                    <a:pt x="8" y="2"/>
                  </a:lnTo>
                  <a:lnTo>
                    <a:pt x="6" y="0"/>
                  </a:lnTo>
                  <a:lnTo>
                    <a:pt x="0" y="6"/>
                  </a:lnTo>
                  <a:lnTo>
                    <a:pt x="4" y="8"/>
                  </a:lnTo>
                  <a:lnTo>
                    <a:pt x="8" y="10"/>
                  </a:lnTo>
                  <a:lnTo>
                    <a:pt x="12" y="12"/>
                  </a:lnTo>
                  <a:lnTo>
                    <a:pt x="14" y="14"/>
                  </a:lnTo>
                  <a:lnTo>
                    <a:pt x="19" y="14"/>
                  </a:lnTo>
                  <a:lnTo>
                    <a:pt x="23" y="16"/>
                  </a:lnTo>
                  <a:lnTo>
                    <a:pt x="27" y="18"/>
                  </a:lnTo>
                  <a:lnTo>
                    <a:pt x="31" y="18"/>
                  </a:lnTo>
                  <a:lnTo>
                    <a:pt x="35" y="20"/>
                  </a:lnTo>
                  <a:lnTo>
                    <a:pt x="37" y="20"/>
                  </a:lnTo>
                  <a:lnTo>
                    <a:pt x="42" y="22"/>
                  </a:lnTo>
                  <a:lnTo>
                    <a:pt x="46" y="22"/>
                  </a:lnTo>
                  <a:lnTo>
                    <a:pt x="50" y="24"/>
                  </a:lnTo>
                  <a:lnTo>
                    <a:pt x="52" y="26"/>
                  </a:lnTo>
                  <a:lnTo>
                    <a:pt x="56" y="26"/>
                  </a:lnTo>
                  <a:lnTo>
                    <a:pt x="60" y="28"/>
                  </a:lnTo>
                  <a:lnTo>
                    <a:pt x="65" y="2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6" name="Freeform 226"/>
            <p:cNvSpPr>
              <a:spLocks/>
            </p:cNvSpPr>
            <p:nvPr/>
          </p:nvSpPr>
          <p:spPr bwMode="auto">
            <a:xfrm>
              <a:off x="2593" y="2215"/>
              <a:ext cx="46" cy="37"/>
            </a:xfrm>
            <a:custGeom>
              <a:avLst/>
              <a:gdLst>
                <a:gd name="T0" fmla="*/ 46 w 46"/>
                <a:gd name="T1" fmla="*/ 35 h 37"/>
                <a:gd name="T2" fmla="*/ 46 w 46"/>
                <a:gd name="T3" fmla="*/ 35 h 37"/>
                <a:gd name="T4" fmla="*/ 44 w 46"/>
                <a:gd name="T5" fmla="*/ 31 h 37"/>
                <a:gd name="T6" fmla="*/ 42 w 46"/>
                <a:gd name="T7" fmla="*/ 29 h 37"/>
                <a:gd name="T8" fmla="*/ 40 w 46"/>
                <a:gd name="T9" fmla="*/ 25 h 37"/>
                <a:gd name="T10" fmla="*/ 38 w 46"/>
                <a:gd name="T11" fmla="*/ 23 h 37"/>
                <a:gd name="T12" fmla="*/ 36 w 46"/>
                <a:gd name="T13" fmla="*/ 21 h 37"/>
                <a:gd name="T14" fmla="*/ 34 w 46"/>
                <a:gd name="T15" fmla="*/ 19 h 37"/>
                <a:gd name="T16" fmla="*/ 32 w 46"/>
                <a:gd name="T17" fmla="*/ 17 h 37"/>
                <a:gd name="T18" fmla="*/ 28 w 46"/>
                <a:gd name="T19" fmla="*/ 14 h 37"/>
                <a:gd name="T20" fmla="*/ 25 w 46"/>
                <a:gd name="T21" fmla="*/ 10 h 37"/>
                <a:gd name="T22" fmla="*/ 21 w 46"/>
                <a:gd name="T23" fmla="*/ 10 h 37"/>
                <a:gd name="T24" fmla="*/ 19 w 46"/>
                <a:gd name="T25" fmla="*/ 8 h 37"/>
                <a:gd name="T26" fmla="*/ 17 w 46"/>
                <a:gd name="T27" fmla="*/ 6 h 37"/>
                <a:gd name="T28" fmla="*/ 13 w 46"/>
                <a:gd name="T29" fmla="*/ 4 h 37"/>
                <a:gd name="T30" fmla="*/ 11 w 46"/>
                <a:gd name="T31" fmla="*/ 4 h 37"/>
                <a:gd name="T32" fmla="*/ 7 w 46"/>
                <a:gd name="T33" fmla="*/ 2 h 37"/>
                <a:gd name="T34" fmla="*/ 5 w 46"/>
                <a:gd name="T35" fmla="*/ 0 h 37"/>
                <a:gd name="T36" fmla="*/ 0 w 46"/>
                <a:gd name="T37" fmla="*/ 8 h 37"/>
                <a:gd name="T38" fmla="*/ 2 w 46"/>
                <a:gd name="T39" fmla="*/ 10 h 37"/>
                <a:gd name="T40" fmla="*/ 7 w 46"/>
                <a:gd name="T41" fmla="*/ 10 h 37"/>
                <a:gd name="T42" fmla="*/ 9 w 46"/>
                <a:gd name="T43" fmla="*/ 12 h 37"/>
                <a:gd name="T44" fmla="*/ 11 w 46"/>
                <a:gd name="T45" fmla="*/ 14 h 37"/>
                <a:gd name="T46" fmla="*/ 15 w 46"/>
                <a:gd name="T47" fmla="*/ 17 h 37"/>
                <a:gd name="T48" fmla="*/ 17 w 46"/>
                <a:gd name="T49" fmla="*/ 19 h 37"/>
                <a:gd name="T50" fmla="*/ 21 w 46"/>
                <a:gd name="T51" fmla="*/ 19 h 37"/>
                <a:gd name="T52" fmla="*/ 23 w 46"/>
                <a:gd name="T53" fmla="*/ 21 h 37"/>
                <a:gd name="T54" fmla="*/ 25 w 46"/>
                <a:gd name="T55" fmla="*/ 23 h 37"/>
                <a:gd name="T56" fmla="*/ 28 w 46"/>
                <a:gd name="T57" fmla="*/ 25 h 37"/>
                <a:gd name="T58" fmla="*/ 30 w 46"/>
                <a:gd name="T59" fmla="*/ 27 h 37"/>
                <a:gd name="T60" fmla="*/ 32 w 46"/>
                <a:gd name="T61" fmla="*/ 29 h 37"/>
                <a:gd name="T62" fmla="*/ 34 w 46"/>
                <a:gd name="T63" fmla="*/ 31 h 37"/>
                <a:gd name="T64" fmla="*/ 36 w 46"/>
                <a:gd name="T65" fmla="*/ 33 h 37"/>
                <a:gd name="T66" fmla="*/ 36 w 46"/>
                <a:gd name="T67" fmla="*/ 35 h 37"/>
                <a:gd name="T68" fmla="*/ 36 w 46"/>
                <a:gd name="T69" fmla="*/ 37 h 37"/>
                <a:gd name="T70" fmla="*/ 36 w 46"/>
                <a:gd name="T71" fmla="*/ 37 h 37"/>
                <a:gd name="T72" fmla="*/ 46 w 46"/>
                <a:gd name="T73" fmla="*/ 35 h 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37">
                  <a:moveTo>
                    <a:pt x="46" y="35"/>
                  </a:moveTo>
                  <a:lnTo>
                    <a:pt x="46" y="35"/>
                  </a:lnTo>
                  <a:lnTo>
                    <a:pt x="44" y="31"/>
                  </a:lnTo>
                  <a:lnTo>
                    <a:pt x="42" y="29"/>
                  </a:lnTo>
                  <a:lnTo>
                    <a:pt x="40" y="25"/>
                  </a:lnTo>
                  <a:lnTo>
                    <a:pt x="38" y="23"/>
                  </a:lnTo>
                  <a:lnTo>
                    <a:pt x="36" y="21"/>
                  </a:lnTo>
                  <a:lnTo>
                    <a:pt x="34" y="19"/>
                  </a:lnTo>
                  <a:lnTo>
                    <a:pt x="32" y="17"/>
                  </a:lnTo>
                  <a:lnTo>
                    <a:pt x="28" y="14"/>
                  </a:lnTo>
                  <a:lnTo>
                    <a:pt x="25" y="10"/>
                  </a:lnTo>
                  <a:lnTo>
                    <a:pt x="21" y="10"/>
                  </a:lnTo>
                  <a:lnTo>
                    <a:pt x="19" y="8"/>
                  </a:lnTo>
                  <a:lnTo>
                    <a:pt x="17" y="6"/>
                  </a:lnTo>
                  <a:lnTo>
                    <a:pt x="13" y="4"/>
                  </a:lnTo>
                  <a:lnTo>
                    <a:pt x="11" y="4"/>
                  </a:lnTo>
                  <a:lnTo>
                    <a:pt x="7" y="2"/>
                  </a:lnTo>
                  <a:lnTo>
                    <a:pt x="5" y="0"/>
                  </a:lnTo>
                  <a:lnTo>
                    <a:pt x="0" y="8"/>
                  </a:lnTo>
                  <a:lnTo>
                    <a:pt x="2" y="10"/>
                  </a:lnTo>
                  <a:lnTo>
                    <a:pt x="7" y="10"/>
                  </a:lnTo>
                  <a:lnTo>
                    <a:pt x="9" y="12"/>
                  </a:lnTo>
                  <a:lnTo>
                    <a:pt x="11" y="14"/>
                  </a:lnTo>
                  <a:lnTo>
                    <a:pt x="15" y="17"/>
                  </a:lnTo>
                  <a:lnTo>
                    <a:pt x="17" y="19"/>
                  </a:lnTo>
                  <a:lnTo>
                    <a:pt x="21" y="19"/>
                  </a:lnTo>
                  <a:lnTo>
                    <a:pt x="23" y="21"/>
                  </a:lnTo>
                  <a:lnTo>
                    <a:pt x="25" y="23"/>
                  </a:lnTo>
                  <a:lnTo>
                    <a:pt x="28" y="25"/>
                  </a:lnTo>
                  <a:lnTo>
                    <a:pt x="30" y="27"/>
                  </a:lnTo>
                  <a:lnTo>
                    <a:pt x="32" y="29"/>
                  </a:lnTo>
                  <a:lnTo>
                    <a:pt x="34" y="31"/>
                  </a:lnTo>
                  <a:lnTo>
                    <a:pt x="36" y="33"/>
                  </a:lnTo>
                  <a:lnTo>
                    <a:pt x="36" y="35"/>
                  </a:lnTo>
                  <a:lnTo>
                    <a:pt x="36" y="37"/>
                  </a:lnTo>
                  <a:lnTo>
                    <a:pt x="46" y="35"/>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7" name="Freeform 227"/>
            <p:cNvSpPr>
              <a:spLocks/>
            </p:cNvSpPr>
            <p:nvPr/>
          </p:nvSpPr>
          <p:spPr bwMode="auto">
            <a:xfrm>
              <a:off x="2625" y="2250"/>
              <a:ext cx="17" cy="71"/>
            </a:xfrm>
            <a:custGeom>
              <a:avLst/>
              <a:gdLst>
                <a:gd name="T0" fmla="*/ 8 w 17"/>
                <a:gd name="T1" fmla="*/ 71 h 71"/>
                <a:gd name="T2" fmla="*/ 8 w 17"/>
                <a:gd name="T3" fmla="*/ 71 h 71"/>
                <a:gd name="T4" fmla="*/ 10 w 17"/>
                <a:gd name="T5" fmla="*/ 67 h 71"/>
                <a:gd name="T6" fmla="*/ 10 w 17"/>
                <a:gd name="T7" fmla="*/ 63 h 71"/>
                <a:gd name="T8" fmla="*/ 12 w 17"/>
                <a:gd name="T9" fmla="*/ 59 h 71"/>
                <a:gd name="T10" fmla="*/ 12 w 17"/>
                <a:gd name="T11" fmla="*/ 55 h 71"/>
                <a:gd name="T12" fmla="*/ 12 w 17"/>
                <a:gd name="T13" fmla="*/ 49 h 71"/>
                <a:gd name="T14" fmla="*/ 14 w 17"/>
                <a:gd name="T15" fmla="*/ 45 h 71"/>
                <a:gd name="T16" fmla="*/ 14 w 17"/>
                <a:gd name="T17" fmla="*/ 41 h 71"/>
                <a:gd name="T18" fmla="*/ 17 w 17"/>
                <a:gd name="T19" fmla="*/ 37 h 71"/>
                <a:gd name="T20" fmla="*/ 17 w 17"/>
                <a:gd name="T21" fmla="*/ 32 h 71"/>
                <a:gd name="T22" fmla="*/ 17 w 17"/>
                <a:gd name="T23" fmla="*/ 28 h 71"/>
                <a:gd name="T24" fmla="*/ 17 w 17"/>
                <a:gd name="T25" fmla="*/ 22 h 71"/>
                <a:gd name="T26" fmla="*/ 17 w 17"/>
                <a:gd name="T27" fmla="*/ 18 h 71"/>
                <a:gd name="T28" fmla="*/ 17 w 17"/>
                <a:gd name="T29" fmla="*/ 14 h 71"/>
                <a:gd name="T30" fmla="*/ 17 w 17"/>
                <a:gd name="T31" fmla="*/ 8 h 71"/>
                <a:gd name="T32" fmla="*/ 14 w 17"/>
                <a:gd name="T33" fmla="*/ 4 h 71"/>
                <a:gd name="T34" fmla="*/ 14 w 17"/>
                <a:gd name="T35" fmla="*/ 0 h 71"/>
                <a:gd name="T36" fmla="*/ 4 w 17"/>
                <a:gd name="T37" fmla="*/ 2 h 71"/>
                <a:gd name="T38" fmla="*/ 6 w 17"/>
                <a:gd name="T39" fmla="*/ 6 h 71"/>
                <a:gd name="T40" fmla="*/ 6 w 17"/>
                <a:gd name="T41" fmla="*/ 10 h 71"/>
                <a:gd name="T42" fmla="*/ 8 w 17"/>
                <a:gd name="T43" fmla="*/ 14 h 71"/>
                <a:gd name="T44" fmla="*/ 8 w 17"/>
                <a:gd name="T45" fmla="*/ 18 h 71"/>
                <a:gd name="T46" fmla="*/ 8 w 17"/>
                <a:gd name="T47" fmla="*/ 22 h 71"/>
                <a:gd name="T48" fmla="*/ 8 w 17"/>
                <a:gd name="T49" fmla="*/ 26 h 71"/>
                <a:gd name="T50" fmla="*/ 6 w 17"/>
                <a:gd name="T51" fmla="*/ 30 h 71"/>
                <a:gd name="T52" fmla="*/ 6 w 17"/>
                <a:gd name="T53" fmla="*/ 34 h 71"/>
                <a:gd name="T54" fmla="*/ 6 w 17"/>
                <a:gd name="T55" fmla="*/ 39 h 71"/>
                <a:gd name="T56" fmla="*/ 6 w 17"/>
                <a:gd name="T57" fmla="*/ 45 h 71"/>
                <a:gd name="T58" fmla="*/ 4 w 17"/>
                <a:gd name="T59" fmla="*/ 49 h 71"/>
                <a:gd name="T60" fmla="*/ 4 w 17"/>
                <a:gd name="T61" fmla="*/ 53 h 71"/>
                <a:gd name="T62" fmla="*/ 2 w 17"/>
                <a:gd name="T63" fmla="*/ 57 h 71"/>
                <a:gd name="T64" fmla="*/ 2 w 17"/>
                <a:gd name="T65" fmla="*/ 61 h 71"/>
                <a:gd name="T66" fmla="*/ 0 w 17"/>
                <a:gd name="T67" fmla="*/ 65 h 71"/>
                <a:gd name="T68" fmla="*/ 0 w 17"/>
                <a:gd name="T69" fmla="*/ 69 h 71"/>
                <a:gd name="T70" fmla="*/ 0 w 17"/>
                <a:gd name="T71" fmla="*/ 69 h 71"/>
                <a:gd name="T72" fmla="*/ 8 w 17"/>
                <a:gd name="T73" fmla="*/ 71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 h="71">
                  <a:moveTo>
                    <a:pt x="8" y="71"/>
                  </a:moveTo>
                  <a:lnTo>
                    <a:pt x="8" y="71"/>
                  </a:lnTo>
                  <a:lnTo>
                    <a:pt x="10" y="67"/>
                  </a:lnTo>
                  <a:lnTo>
                    <a:pt x="10" y="63"/>
                  </a:lnTo>
                  <a:lnTo>
                    <a:pt x="12" y="59"/>
                  </a:lnTo>
                  <a:lnTo>
                    <a:pt x="12" y="55"/>
                  </a:lnTo>
                  <a:lnTo>
                    <a:pt x="12" y="49"/>
                  </a:lnTo>
                  <a:lnTo>
                    <a:pt x="14" y="45"/>
                  </a:lnTo>
                  <a:lnTo>
                    <a:pt x="14" y="41"/>
                  </a:lnTo>
                  <a:lnTo>
                    <a:pt x="17" y="37"/>
                  </a:lnTo>
                  <a:lnTo>
                    <a:pt x="17" y="32"/>
                  </a:lnTo>
                  <a:lnTo>
                    <a:pt x="17" y="28"/>
                  </a:lnTo>
                  <a:lnTo>
                    <a:pt x="17" y="22"/>
                  </a:lnTo>
                  <a:lnTo>
                    <a:pt x="17" y="18"/>
                  </a:lnTo>
                  <a:lnTo>
                    <a:pt x="17" y="14"/>
                  </a:lnTo>
                  <a:lnTo>
                    <a:pt x="17" y="8"/>
                  </a:lnTo>
                  <a:lnTo>
                    <a:pt x="14" y="4"/>
                  </a:lnTo>
                  <a:lnTo>
                    <a:pt x="14" y="0"/>
                  </a:lnTo>
                  <a:lnTo>
                    <a:pt x="4" y="2"/>
                  </a:lnTo>
                  <a:lnTo>
                    <a:pt x="6" y="6"/>
                  </a:lnTo>
                  <a:lnTo>
                    <a:pt x="6" y="10"/>
                  </a:lnTo>
                  <a:lnTo>
                    <a:pt x="8" y="14"/>
                  </a:lnTo>
                  <a:lnTo>
                    <a:pt x="8" y="18"/>
                  </a:lnTo>
                  <a:lnTo>
                    <a:pt x="8" y="22"/>
                  </a:lnTo>
                  <a:lnTo>
                    <a:pt x="8" y="26"/>
                  </a:lnTo>
                  <a:lnTo>
                    <a:pt x="6" y="30"/>
                  </a:lnTo>
                  <a:lnTo>
                    <a:pt x="6" y="34"/>
                  </a:lnTo>
                  <a:lnTo>
                    <a:pt x="6" y="39"/>
                  </a:lnTo>
                  <a:lnTo>
                    <a:pt x="6" y="45"/>
                  </a:lnTo>
                  <a:lnTo>
                    <a:pt x="4" y="49"/>
                  </a:lnTo>
                  <a:lnTo>
                    <a:pt x="4" y="53"/>
                  </a:lnTo>
                  <a:lnTo>
                    <a:pt x="2" y="57"/>
                  </a:lnTo>
                  <a:lnTo>
                    <a:pt x="2" y="61"/>
                  </a:lnTo>
                  <a:lnTo>
                    <a:pt x="0" y="65"/>
                  </a:lnTo>
                  <a:lnTo>
                    <a:pt x="0" y="69"/>
                  </a:lnTo>
                  <a:lnTo>
                    <a:pt x="8" y="71"/>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8" name="Freeform 228"/>
            <p:cNvSpPr>
              <a:spLocks/>
            </p:cNvSpPr>
            <p:nvPr/>
          </p:nvSpPr>
          <p:spPr bwMode="auto">
            <a:xfrm>
              <a:off x="2600" y="2319"/>
              <a:ext cx="33" cy="77"/>
            </a:xfrm>
            <a:custGeom>
              <a:avLst/>
              <a:gdLst>
                <a:gd name="T0" fmla="*/ 8 w 33"/>
                <a:gd name="T1" fmla="*/ 77 h 77"/>
                <a:gd name="T2" fmla="*/ 8 w 33"/>
                <a:gd name="T3" fmla="*/ 77 h 77"/>
                <a:gd name="T4" fmla="*/ 10 w 33"/>
                <a:gd name="T5" fmla="*/ 73 h 77"/>
                <a:gd name="T6" fmla="*/ 12 w 33"/>
                <a:gd name="T7" fmla="*/ 67 h 77"/>
                <a:gd name="T8" fmla="*/ 14 w 33"/>
                <a:gd name="T9" fmla="*/ 63 h 77"/>
                <a:gd name="T10" fmla="*/ 16 w 33"/>
                <a:gd name="T11" fmla="*/ 59 h 77"/>
                <a:gd name="T12" fmla="*/ 16 w 33"/>
                <a:gd name="T13" fmla="*/ 53 h 77"/>
                <a:gd name="T14" fmla="*/ 18 w 33"/>
                <a:gd name="T15" fmla="*/ 49 h 77"/>
                <a:gd name="T16" fmla="*/ 21 w 33"/>
                <a:gd name="T17" fmla="*/ 45 h 77"/>
                <a:gd name="T18" fmla="*/ 23 w 33"/>
                <a:gd name="T19" fmla="*/ 41 h 77"/>
                <a:gd name="T20" fmla="*/ 25 w 33"/>
                <a:gd name="T21" fmla="*/ 35 h 77"/>
                <a:gd name="T22" fmla="*/ 25 w 33"/>
                <a:gd name="T23" fmla="*/ 31 h 77"/>
                <a:gd name="T24" fmla="*/ 27 w 33"/>
                <a:gd name="T25" fmla="*/ 27 h 77"/>
                <a:gd name="T26" fmla="*/ 29 w 33"/>
                <a:gd name="T27" fmla="*/ 23 h 77"/>
                <a:gd name="T28" fmla="*/ 29 w 33"/>
                <a:gd name="T29" fmla="*/ 16 h 77"/>
                <a:gd name="T30" fmla="*/ 31 w 33"/>
                <a:gd name="T31" fmla="*/ 12 h 77"/>
                <a:gd name="T32" fmla="*/ 33 w 33"/>
                <a:gd name="T33" fmla="*/ 8 h 77"/>
                <a:gd name="T34" fmla="*/ 33 w 33"/>
                <a:gd name="T35" fmla="*/ 2 h 77"/>
                <a:gd name="T36" fmla="*/ 25 w 33"/>
                <a:gd name="T37" fmla="*/ 0 h 77"/>
                <a:gd name="T38" fmla="*/ 23 w 33"/>
                <a:gd name="T39" fmla="*/ 6 h 77"/>
                <a:gd name="T40" fmla="*/ 23 w 33"/>
                <a:gd name="T41" fmla="*/ 10 h 77"/>
                <a:gd name="T42" fmla="*/ 21 w 33"/>
                <a:gd name="T43" fmla="*/ 14 h 77"/>
                <a:gd name="T44" fmla="*/ 21 w 33"/>
                <a:gd name="T45" fmla="*/ 20 h 77"/>
                <a:gd name="T46" fmla="*/ 18 w 33"/>
                <a:gd name="T47" fmla="*/ 25 h 77"/>
                <a:gd name="T48" fmla="*/ 16 w 33"/>
                <a:gd name="T49" fmla="*/ 29 h 77"/>
                <a:gd name="T50" fmla="*/ 14 w 33"/>
                <a:gd name="T51" fmla="*/ 33 h 77"/>
                <a:gd name="T52" fmla="*/ 14 w 33"/>
                <a:gd name="T53" fmla="*/ 37 h 77"/>
                <a:gd name="T54" fmla="*/ 12 w 33"/>
                <a:gd name="T55" fmla="*/ 41 h 77"/>
                <a:gd name="T56" fmla="*/ 10 w 33"/>
                <a:gd name="T57" fmla="*/ 45 h 77"/>
                <a:gd name="T58" fmla="*/ 8 w 33"/>
                <a:gd name="T59" fmla="*/ 51 h 77"/>
                <a:gd name="T60" fmla="*/ 8 w 33"/>
                <a:gd name="T61" fmla="*/ 55 h 77"/>
                <a:gd name="T62" fmla="*/ 6 w 33"/>
                <a:gd name="T63" fmla="*/ 59 h 77"/>
                <a:gd name="T64" fmla="*/ 4 w 33"/>
                <a:gd name="T65" fmla="*/ 65 h 77"/>
                <a:gd name="T66" fmla="*/ 2 w 33"/>
                <a:gd name="T67" fmla="*/ 69 h 77"/>
                <a:gd name="T68" fmla="*/ 0 w 33"/>
                <a:gd name="T69" fmla="*/ 75 h 77"/>
                <a:gd name="T70" fmla="*/ 0 w 33"/>
                <a:gd name="T71" fmla="*/ 75 h 77"/>
                <a:gd name="T72" fmla="*/ 8 w 33"/>
                <a:gd name="T73" fmla="*/ 77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 h="77">
                  <a:moveTo>
                    <a:pt x="8" y="77"/>
                  </a:moveTo>
                  <a:lnTo>
                    <a:pt x="8" y="77"/>
                  </a:lnTo>
                  <a:lnTo>
                    <a:pt x="10" y="73"/>
                  </a:lnTo>
                  <a:lnTo>
                    <a:pt x="12" y="67"/>
                  </a:lnTo>
                  <a:lnTo>
                    <a:pt x="14" y="63"/>
                  </a:lnTo>
                  <a:lnTo>
                    <a:pt x="16" y="59"/>
                  </a:lnTo>
                  <a:lnTo>
                    <a:pt x="16" y="53"/>
                  </a:lnTo>
                  <a:lnTo>
                    <a:pt x="18" y="49"/>
                  </a:lnTo>
                  <a:lnTo>
                    <a:pt x="21" y="45"/>
                  </a:lnTo>
                  <a:lnTo>
                    <a:pt x="23" y="41"/>
                  </a:lnTo>
                  <a:lnTo>
                    <a:pt x="25" y="35"/>
                  </a:lnTo>
                  <a:lnTo>
                    <a:pt x="25" y="31"/>
                  </a:lnTo>
                  <a:lnTo>
                    <a:pt x="27" y="27"/>
                  </a:lnTo>
                  <a:lnTo>
                    <a:pt x="29" y="23"/>
                  </a:lnTo>
                  <a:lnTo>
                    <a:pt x="29" y="16"/>
                  </a:lnTo>
                  <a:lnTo>
                    <a:pt x="31" y="12"/>
                  </a:lnTo>
                  <a:lnTo>
                    <a:pt x="33" y="8"/>
                  </a:lnTo>
                  <a:lnTo>
                    <a:pt x="33" y="2"/>
                  </a:lnTo>
                  <a:lnTo>
                    <a:pt x="25" y="0"/>
                  </a:lnTo>
                  <a:lnTo>
                    <a:pt x="23" y="6"/>
                  </a:lnTo>
                  <a:lnTo>
                    <a:pt x="23" y="10"/>
                  </a:lnTo>
                  <a:lnTo>
                    <a:pt x="21" y="14"/>
                  </a:lnTo>
                  <a:lnTo>
                    <a:pt x="21" y="20"/>
                  </a:lnTo>
                  <a:lnTo>
                    <a:pt x="18" y="25"/>
                  </a:lnTo>
                  <a:lnTo>
                    <a:pt x="16" y="29"/>
                  </a:lnTo>
                  <a:lnTo>
                    <a:pt x="14" y="33"/>
                  </a:lnTo>
                  <a:lnTo>
                    <a:pt x="14" y="37"/>
                  </a:lnTo>
                  <a:lnTo>
                    <a:pt x="12" y="41"/>
                  </a:lnTo>
                  <a:lnTo>
                    <a:pt x="10" y="45"/>
                  </a:lnTo>
                  <a:lnTo>
                    <a:pt x="8" y="51"/>
                  </a:lnTo>
                  <a:lnTo>
                    <a:pt x="8" y="55"/>
                  </a:lnTo>
                  <a:lnTo>
                    <a:pt x="6" y="59"/>
                  </a:lnTo>
                  <a:lnTo>
                    <a:pt x="4" y="65"/>
                  </a:lnTo>
                  <a:lnTo>
                    <a:pt x="2" y="69"/>
                  </a:lnTo>
                  <a:lnTo>
                    <a:pt x="0" y="75"/>
                  </a:lnTo>
                  <a:lnTo>
                    <a:pt x="8" y="7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49" name="Freeform 229"/>
            <p:cNvSpPr>
              <a:spLocks/>
            </p:cNvSpPr>
            <p:nvPr/>
          </p:nvSpPr>
          <p:spPr bwMode="auto">
            <a:xfrm>
              <a:off x="2591" y="2394"/>
              <a:ext cx="17" cy="49"/>
            </a:xfrm>
            <a:custGeom>
              <a:avLst/>
              <a:gdLst>
                <a:gd name="T0" fmla="*/ 9 w 17"/>
                <a:gd name="T1" fmla="*/ 49 h 49"/>
                <a:gd name="T2" fmla="*/ 9 w 17"/>
                <a:gd name="T3" fmla="*/ 49 h 49"/>
                <a:gd name="T4" fmla="*/ 9 w 17"/>
                <a:gd name="T5" fmla="*/ 47 h 49"/>
                <a:gd name="T6" fmla="*/ 11 w 17"/>
                <a:gd name="T7" fmla="*/ 43 h 49"/>
                <a:gd name="T8" fmla="*/ 11 w 17"/>
                <a:gd name="T9" fmla="*/ 39 h 49"/>
                <a:gd name="T10" fmla="*/ 11 w 17"/>
                <a:gd name="T11" fmla="*/ 37 h 49"/>
                <a:gd name="T12" fmla="*/ 13 w 17"/>
                <a:gd name="T13" fmla="*/ 33 h 49"/>
                <a:gd name="T14" fmla="*/ 13 w 17"/>
                <a:gd name="T15" fmla="*/ 31 h 49"/>
                <a:gd name="T16" fmla="*/ 13 w 17"/>
                <a:gd name="T17" fmla="*/ 27 h 49"/>
                <a:gd name="T18" fmla="*/ 13 w 17"/>
                <a:gd name="T19" fmla="*/ 25 h 49"/>
                <a:gd name="T20" fmla="*/ 13 w 17"/>
                <a:gd name="T21" fmla="*/ 23 h 49"/>
                <a:gd name="T22" fmla="*/ 15 w 17"/>
                <a:gd name="T23" fmla="*/ 19 h 49"/>
                <a:gd name="T24" fmla="*/ 15 w 17"/>
                <a:gd name="T25" fmla="*/ 17 h 49"/>
                <a:gd name="T26" fmla="*/ 15 w 17"/>
                <a:gd name="T27" fmla="*/ 15 h 49"/>
                <a:gd name="T28" fmla="*/ 15 w 17"/>
                <a:gd name="T29" fmla="*/ 11 h 49"/>
                <a:gd name="T30" fmla="*/ 17 w 17"/>
                <a:gd name="T31" fmla="*/ 9 h 49"/>
                <a:gd name="T32" fmla="*/ 17 w 17"/>
                <a:gd name="T33" fmla="*/ 5 h 49"/>
                <a:gd name="T34" fmla="*/ 17 w 17"/>
                <a:gd name="T35" fmla="*/ 2 h 49"/>
                <a:gd name="T36" fmla="*/ 9 w 17"/>
                <a:gd name="T37" fmla="*/ 0 h 49"/>
                <a:gd name="T38" fmla="*/ 9 w 17"/>
                <a:gd name="T39" fmla="*/ 2 h 49"/>
                <a:gd name="T40" fmla="*/ 7 w 17"/>
                <a:gd name="T41" fmla="*/ 7 h 49"/>
                <a:gd name="T42" fmla="*/ 7 w 17"/>
                <a:gd name="T43" fmla="*/ 9 h 49"/>
                <a:gd name="T44" fmla="*/ 7 w 17"/>
                <a:gd name="T45" fmla="*/ 13 h 49"/>
                <a:gd name="T46" fmla="*/ 4 w 17"/>
                <a:gd name="T47" fmla="*/ 15 h 49"/>
                <a:gd name="T48" fmla="*/ 4 w 17"/>
                <a:gd name="T49" fmla="*/ 19 h 49"/>
                <a:gd name="T50" fmla="*/ 4 w 17"/>
                <a:gd name="T51" fmla="*/ 21 h 49"/>
                <a:gd name="T52" fmla="*/ 4 w 17"/>
                <a:gd name="T53" fmla="*/ 25 h 49"/>
                <a:gd name="T54" fmla="*/ 4 w 17"/>
                <a:gd name="T55" fmla="*/ 27 h 49"/>
                <a:gd name="T56" fmla="*/ 2 w 17"/>
                <a:gd name="T57" fmla="*/ 29 h 49"/>
                <a:gd name="T58" fmla="*/ 2 w 17"/>
                <a:gd name="T59" fmla="*/ 33 h 49"/>
                <a:gd name="T60" fmla="*/ 2 w 17"/>
                <a:gd name="T61" fmla="*/ 35 h 49"/>
                <a:gd name="T62" fmla="*/ 2 w 17"/>
                <a:gd name="T63" fmla="*/ 39 h 49"/>
                <a:gd name="T64" fmla="*/ 0 w 17"/>
                <a:gd name="T65" fmla="*/ 41 h 49"/>
                <a:gd name="T66" fmla="*/ 0 w 17"/>
                <a:gd name="T67" fmla="*/ 43 h 49"/>
                <a:gd name="T68" fmla="*/ 0 w 17"/>
                <a:gd name="T69" fmla="*/ 47 h 49"/>
                <a:gd name="T70" fmla="*/ 0 w 17"/>
                <a:gd name="T71" fmla="*/ 47 h 49"/>
                <a:gd name="T72" fmla="*/ 9 w 17"/>
                <a:gd name="T73" fmla="*/ 49 h 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 h="49">
                  <a:moveTo>
                    <a:pt x="9" y="49"/>
                  </a:moveTo>
                  <a:lnTo>
                    <a:pt x="9" y="49"/>
                  </a:lnTo>
                  <a:lnTo>
                    <a:pt x="9" y="47"/>
                  </a:lnTo>
                  <a:lnTo>
                    <a:pt x="11" y="43"/>
                  </a:lnTo>
                  <a:lnTo>
                    <a:pt x="11" y="39"/>
                  </a:lnTo>
                  <a:lnTo>
                    <a:pt x="11" y="37"/>
                  </a:lnTo>
                  <a:lnTo>
                    <a:pt x="13" y="33"/>
                  </a:lnTo>
                  <a:lnTo>
                    <a:pt x="13" y="31"/>
                  </a:lnTo>
                  <a:lnTo>
                    <a:pt x="13" y="27"/>
                  </a:lnTo>
                  <a:lnTo>
                    <a:pt x="13" y="25"/>
                  </a:lnTo>
                  <a:lnTo>
                    <a:pt x="13" y="23"/>
                  </a:lnTo>
                  <a:lnTo>
                    <a:pt x="15" y="19"/>
                  </a:lnTo>
                  <a:lnTo>
                    <a:pt x="15" y="17"/>
                  </a:lnTo>
                  <a:lnTo>
                    <a:pt x="15" y="15"/>
                  </a:lnTo>
                  <a:lnTo>
                    <a:pt x="15" y="11"/>
                  </a:lnTo>
                  <a:lnTo>
                    <a:pt x="17" y="9"/>
                  </a:lnTo>
                  <a:lnTo>
                    <a:pt x="17" y="5"/>
                  </a:lnTo>
                  <a:lnTo>
                    <a:pt x="17" y="2"/>
                  </a:lnTo>
                  <a:lnTo>
                    <a:pt x="9" y="0"/>
                  </a:lnTo>
                  <a:lnTo>
                    <a:pt x="9" y="2"/>
                  </a:lnTo>
                  <a:lnTo>
                    <a:pt x="7" y="7"/>
                  </a:lnTo>
                  <a:lnTo>
                    <a:pt x="7" y="9"/>
                  </a:lnTo>
                  <a:lnTo>
                    <a:pt x="7" y="13"/>
                  </a:lnTo>
                  <a:lnTo>
                    <a:pt x="4" y="15"/>
                  </a:lnTo>
                  <a:lnTo>
                    <a:pt x="4" y="19"/>
                  </a:lnTo>
                  <a:lnTo>
                    <a:pt x="4" y="21"/>
                  </a:lnTo>
                  <a:lnTo>
                    <a:pt x="4" y="25"/>
                  </a:lnTo>
                  <a:lnTo>
                    <a:pt x="4" y="27"/>
                  </a:lnTo>
                  <a:lnTo>
                    <a:pt x="2" y="29"/>
                  </a:lnTo>
                  <a:lnTo>
                    <a:pt x="2" y="33"/>
                  </a:lnTo>
                  <a:lnTo>
                    <a:pt x="2" y="35"/>
                  </a:lnTo>
                  <a:lnTo>
                    <a:pt x="2" y="39"/>
                  </a:lnTo>
                  <a:lnTo>
                    <a:pt x="0" y="41"/>
                  </a:lnTo>
                  <a:lnTo>
                    <a:pt x="0" y="43"/>
                  </a:lnTo>
                  <a:lnTo>
                    <a:pt x="0" y="47"/>
                  </a:lnTo>
                  <a:lnTo>
                    <a:pt x="9" y="49"/>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0" name="Freeform 230"/>
            <p:cNvSpPr>
              <a:spLocks/>
            </p:cNvSpPr>
            <p:nvPr/>
          </p:nvSpPr>
          <p:spPr bwMode="auto">
            <a:xfrm>
              <a:off x="2566" y="2441"/>
              <a:ext cx="34" cy="13"/>
            </a:xfrm>
            <a:custGeom>
              <a:avLst/>
              <a:gdLst>
                <a:gd name="T0" fmla="*/ 4 w 34"/>
                <a:gd name="T1" fmla="*/ 13 h 13"/>
                <a:gd name="T2" fmla="*/ 4 w 34"/>
                <a:gd name="T3" fmla="*/ 13 h 13"/>
                <a:gd name="T4" fmla="*/ 6 w 34"/>
                <a:gd name="T5" fmla="*/ 10 h 13"/>
                <a:gd name="T6" fmla="*/ 9 w 34"/>
                <a:gd name="T7" fmla="*/ 10 h 13"/>
                <a:gd name="T8" fmla="*/ 13 w 34"/>
                <a:gd name="T9" fmla="*/ 10 h 13"/>
                <a:gd name="T10" fmla="*/ 17 w 34"/>
                <a:gd name="T11" fmla="*/ 10 h 13"/>
                <a:gd name="T12" fmla="*/ 23 w 34"/>
                <a:gd name="T13" fmla="*/ 10 h 13"/>
                <a:gd name="T14" fmla="*/ 25 w 34"/>
                <a:gd name="T15" fmla="*/ 8 h 13"/>
                <a:gd name="T16" fmla="*/ 29 w 34"/>
                <a:gd name="T17" fmla="*/ 6 h 13"/>
                <a:gd name="T18" fmla="*/ 34 w 34"/>
                <a:gd name="T19" fmla="*/ 2 h 13"/>
                <a:gd name="T20" fmla="*/ 25 w 34"/>
                <a:gd name="T21" fmla="*/ 0 h 13"/>
                <a:gd name="T22" fmla="*/ 25 w 34"/>
                <a:gd name="T23" fmla="*/ 0 h 13"/>
                <a:gd name="T24" fmla="*/ 23 w 34"/>
                <a:gd name="T25" fmla="*/ 0 h 13"/>
                <a:gd name="T26" fmla="*/ 21 w 34"/>
                <a:gd name="T27" fmla="*/ 0 h 13"/>
                <a:gd name="T28" fmla="*/ 17 w 34"/>
                <a:gd name="T29" fmla="*/ 2 h 13"/>
                <a:gd name="T30" fmla="*/ 13 w 34"/>
                <a:gd name="T31" fmla="*/ 2 h 13"/>
                <a:gd name="T32" fmla="*/ 9 w 34"/>
                <a:gd name="T33" fmla="*/ 2 h 13"/>
                <a:gd name="T34" fmla="*/ 4 w 34"/>
                <a:gd name="T35" fmla="*/ 2 h 13"/>
                <a:gd name="T36" fmla="*/ 0 w 34"/>
                <a:gd name="T37" fmla="*/ 4 h 13"/>
                <a:gd name="T38" fmla="*/ 0 w 34"/>
                <a:gd name="T39" fmla="*/ 4 h 13"/>
                <a:gd name="T40" fmla="*/ 4 w 34"/>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3">
                  <a:moveTo>
                    <a:pt x="4" y="13"/>
                  </a:moveTo>
                  <a:lnTo>
                    <a:pt x="4" y="13"/>
                  </a:lnTo>
                  <a:lnTo>
                    <a:pt x="6" y="10"/>
                  </a:lnTo>
                  <a:lnTo>
                    <a:pt x="9" y="10"/>
                  </a:lnTo>
                  <a:lnTo>
                    <a:pt x="13" y="10"/>
                  </a:lnTo>
                  <a:lnTo>
                    <a:pt x="17" y="10"/>
                  </a:lnTo>
                  <a:lnTo>
                    <a:pt x="23" y="10"/>
                  </a:lnTo>
                  <a:lnTo>
                    <a:pt x="25" y="8"/>
                  </a:lnTo>
                  <a:lnTo>
                    <a:pt x="29" y="6"/>
                  </a:lnTo>
                  <a:lnTo>
                    <a:pt x="34" y="2"/>
                  </a:lnTo>
                  <a:lnTo>
                    <a:pt x="25" y="0"/>
                  </a:lnTo>
                  <a:lnTo>
                    <a:pt x="23" y="0"/>
                  </a:lnTo>
                  <a:lnTo>
                    <a:pt x="21" y="0"/>
                  </a:lnTo>
                  <a:lnTo>
                    <a:pt x="17" y="2"/>
                  </a:lnTo>
                  <a:lnTo>
                    <a:pt x="13" y="2"/>
                  </a:lnTo>
                  <a:lnTo>
                    <a:pt x="9" y="2"/>
                  </a:lnTo>
                  <a:lnTo>
                    <a:pt x="4" y="2"/>
                  </a:lnTo>
                  <a:lnTo>
                    <a:pt x="0" y="4"/>
                  </a:lnTo>
                  <a:lnTo>
                    <a:pt x="4" y="13"/>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1" name="Freeform 231"/>
            <p:cNvSpPr>
              <a:spLocks/>
            </p:cNvSpPr>
            <p:nvPr/>
          </p:nvSpPr>
          <p:spPr bwMode="auto">
            <a:xfrm>
              <a:off x="2535" y="2445"/>
              <a:ext cx="35" cy="27"/>
            </a:xfrm>
            <a:custGeom>
              <a:avLst/>
              <a:gdLst>
                <a:gd name="T0" fmla="*/ 0 w 35"/>
                <a:gd name="T1" fmla="*/ 23 h 27"/>
                <a:gd name="T2" fmla="*/ 8 w 35"/>
                <a:gd name="T3" fmla="*/ 27 h 27"/>
                <a:gd name="T4" fmla="*/ 12 w 35"/>
                <a:gd name="T5" fmla="*/ 23 h 27"/>
                <a:gd name="T6" fmla="*/ 14 w 35"/>
                <a:gd name="T7" fmla="*/ 21 h 27"/>
                <a:gd name="T8" fmla="*/ 19 w 35"/>
                <a:gd name="T9" fmla="*/ 19 h 27"/>
                <a:gd name="T10" fmla="*/ 21 w 35"/>
                <a:gd name="T11" fmla="*/ 17 h 27"/>
                <a:gd name="T12" fmla="*/ 25 w 35"/>
                <a:gd name="T13" fmla="*/ 15 h 27"/>
                <a:gd name="T14" fmla="*/ 27 w 35"/>
                <a:gd name="T15" fmla="*/ 13 h 27"/>
                <a:gd name="T16" fmla="*/ 31 w 35"/>
                <a:gd name="T17" fmla="*/ 11 h 27"/>
                <a:gd name="T18" fmla="*/ 35 w 35"/>
                <a:gd name="T19" fmla="*/ 9 h 27"/>
                <a:gd name="T20" fmla="*/ 31 w 35"/>
                <a:gd name="T21" fmla="*/ 0 h 27"/>
                <a:gd name="T22" fmla="*/ 27 w 35"/>
                <a:gd name="T23" fmla="*/ 2 h 27"/>
                <a:gd name="T24" fmla="*/ 23 w 35"/>
                <a:gd name="T25" fmla="*/ 4 h 27"/>
                <a:gd name="T26" fmla="*/ 19 w 35"/>
                <a:gd name="T27" fmla="*/ 6 h 27"/>
                <a:gd name="T28" fmla="*/ 17 w 35"/>
                <a:gd name="T29" fmla="*/ 9 h 27"/>
                <a:gd name="T30" fmla="*/ 12 w 35"/>
                <a:gd name="T31" fmla="*/ 11 h 27"/>
                <a:gd name="T32" fmla="*/ 8 w 35"/>
                <a:gd name="T33" fmla="*/ 15 h 27"/>
                <a:gd name="T34" fmla="*/ 6 w 35"/>
                <a:gd name="T35" fmla="*/ 17 h 27"/>
                <a:gd name="T36" fmla="*/ 2 w 35"/>
                <a:gd name="T37" fmla="*/ 19 h 27"/>
                <a:gd name="T38" fmla="*/ 10 w 35"/>
                <a:gd name="T39" fmla="*/ 21 h 27"/>
                <a:gd name="T40" fmla="*/ 0 w 35"/>
                <a:gd name="T41" fmla="*/ 2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27">
                  <a:moveTo>
                    <a:pt x="0" y="23"/>
                  </a:moveTo>
                  <a:lnTo>
                    <a:pt x="8" y="27"/>
                  </a:lnTo>
                  <a:lnTo>
                    <a:pt x="12" y="23"/>
                  </a:lnTo>
                  <a:lnTo>
                    <a:pt x="14" y="21"/>
                  </a:lnTo>
                  <a:lnTo>
                    <a:pt x="19" y="19"/>
                  </a:lnTo>
                  <a:lnTo>
                    <a:pt x="21" y="17"/>
                  </a:lnTo>
                  <a:lnTo>
                    <a:pt x="25" y="15"/>
                  </a:lnTo>
                  <a:lnTo>
                    <a:pt x="27" y="13"/>
                  </a:lnTo>
                  <a:lnTo>
                    <a:pt x="31" y="11"/>
                  </a:lnTo>
                  <a:lnTo>
                    <a:pt x="35" y="9"/>
                  </a:lnTo>
                  <a:lnTo>
                    <a:pt x="31" y="0"/>
                  </a:lnTo>
                  <a:lnTo>
                    <a:pt x="27" y="2"/>
                  </a:lnTo>
                  <a:lnTo>
                    <a:pt x="23" y="4"/>
                  </a:lnTo>
                  <a:lnTo>
                    <a:pt x="19" y="6"/>
                  </a:lnTo>
                  <a:lnTo>
                    <a:pt x="17" y="9"/>
                  </a:lnTo>
                  <a:lnTo>
                    <a:pt x="12" y="11"/>
                  </a:lnTo>
                  <a:lnTo>
                    <a:pt x="8" y="15"/>
                  </a:lnTo>
                  <a:lnTo>
                    <a:pt x="6" y="17"/>
                  </a:lnTo>
                  <a:lnTo>
                    <a:pt x="2" y="19"/>
                  </a:lnTo>
                  <a:lnTo>
                    <a:pt x="10" y="21"/>
                  </a:lnTo>
                  <a:lnTo>
                    <a:pt x="0" y="23"/>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2" name="Freeform 232"/>
            <p:cNvSpPr>
              <a:spLocks/>
            </p:cNvSpPr>
            <p:nvPr/>
          </p:nvSpPr>
          <p:spPr bwMode="auto">
            <a:xfrm>
              <a:off x="2508" y="2394"/>
              <a:ext cx="37" cy="74"/>
            </a:xfrm>
            <a:custGeom>
              <a:avLst/>
              <a:gdLst>
                <a:gd name="T0" fmla="*/ 0 w 37"/>
                <a:gd name="T1" fmla="*/ 0 h 74"/>
                <a:gd name="T2" fmla="*/ 0 w 37"/>
                <a:gd name="T3" fmla="*/ 5 h 74"/>
                <a:gd name="T4" fmla="*/ 2 w 37"/>
                <a:gd name="T5" fmla="*/ 11 h 74"/>
                <a:gd name="T6" fmla="*/ 4 w 37"/>
                <a:gd name="T7" fmla="*/ 15 h 74"/>
                <a:gd name="T8" fmla="*/ 6 w 37"/>
                <a:gd name="T9" fmla="*/ 19 h 74"/>
                <a:gd name="T10" fmla="*/ 8 w 37"/>
                <a:gd name="T11" fmla="*/ 25 h 74"/>
                <a:gd name="T12" fmla="*/ 10 w 37"/>
                <a:gd name="T13" fmla="*/ 29 h 74"/>
                <a:gd name="T14" fmla="*/ 12 w 37"/>
                <a:gd name="T15" fmla="*/ 33 h 74"/>
                <a:gd name="T16" fmla="*/ 14 w 37"/>
                <a:gd name="T17" fmla="*/ 37 h 74"/>
                <a:gd name="T18" fmla="*/ 16 w 37"/>
                <a:gd name="T19" fmla="*/ 41 h 74"/>
                <a:gd name="T20" fmla="*/ 18 w 37"/>
                <a:gd name="T21" fmla="*/ 45 h 74"/>
                <a:gd name="T22" fmla="*/ 18 w 37"/>
                <a:gd name="T23" fmla="*/ 49 h 74"/>
                <a:gd name="T24" fmla="*/ 21 w 37"/>
                <a:gd name="T25" fmla="*/ 53 h 74"/>
                <a:gd name="T26" fmla="*/ 23 w 37"/>
                <a:gd name="T27" fmla="*/ 57 h 74"/>
                <a:gd name="T28" fmla="*/ 23 w 37"/>
                <a:gd name="T29" fmla="*/ 62 h 74"/>
                <a:gd name="T30" fmla="*/ 25 w 37"/>
                <a:gd name="T31" fmla="*/ 66 h 74"/>
                <a:gd name="T32" fmla="*/ 27 w 37"/>
                <a:gd name="T33" fmla="*/ 70 h 74"/>
                <a:gd name="T34" fmla="*/ 27 w 37"/>
                <a:gd name="T35" fmla="*/ 74 h 74"/>
                <a:gd name="T36" fmla="*/ 37 w 37"/>
                <a:gd name="T37" fmla="*/ 72 h 74"/>
                <a:gd name="T38" fmla="*/ 35 w 37"/>
                <a:gd name="T39" fmla="*/ 68 h 74"/>
                <a:gd name="T40" fmla="*/ 33 w 37"/>
                <a:gd name="T41" fmla="*/ 64 h 74"/>
                <a:gd name="T42" fmla="*/ 33 w 37"/>
                <a:gd name="T43" fmla="*/ 60 h 74"/>
                <a:gd name="T44" fmla="*/ 31 w 37"/>
                <a:gd name="T45" fmla="*/ 53 h 74"/>
                <a:gd name="T46" fmla="*/ 29 w 37"/>
                <a:gd name="T47" fmla="*/ 49 h 74"/>
                <a:gd name="T48" fmla="*/ 29 w 37"/>
                <a:gd name="T49" fmla="*/ 45 h 74"/>
                <a:gd name="T50" fmla="*/ 27 w 37"/>
                <a:gd name="T51" fmla="*/ 41 h 74"/>
                <a:gd name="T52" fmla="*/ 25 w 37"/>
                <a:gd name="T53" fmla="*/ 37 h 74"/>
                <a:gd name="T54" fmla="*/ 23 w 37"/>
                <a:gd name="T55" fmla="*/ 33 h 74"/>
                <a:gd name="T56" fmla="*/ 21 w 37"/>
                <a:gd name="T57" fmla="*/ 29 h 74"/>
                <a:gd name="T58" fmla="*/ 18 w 37"/>
                <a:gd name="T59" fmla="*/ 25 h 74"/>
                <a:gd name="T60" fmla="*/ 16 w 37"/>
                <a:gd name="T61" fmla="*/ 21 h 74"/>
                <a:gd name="T62" fmla="*/ 14 w 37"/>
                <a:gd name="T63" fmla="*/ 15 h 74"/>
                <a:gd name="T64" fmla="*/ 12 w 37"/>
                <a:gd name="T65" fmla="*/ 11 h 74"/>
                <a:gd name="T66" fmla="*/ 10 w 37"/>
                <a:gd name="T67" fmla="*/ 7 h 74"/>
                <a:gd name="T68" fmla="*/ 8 w 37"/>
                <a:gd name="T69" fmla="*/ 0 h 74"/>
                <a:gd name="T70" fmla="*/ 8 w 37"/>
                <a:gd name="T71" fmla="*/ 5 h 74"/>
                <a:gd name="T72" fmla="*/ 0 w 37"/>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7" h="74">
                  <a:moveTo>
                    <a:pt x="0" y="0"/>
                  </a:moveTo>
                  <a:lnTo>
                    <a:pt x="0" y="5"/>
                  </a:lnTo>
                  <a:lnTo>
                    <a:pt x="2" y="11"/>
                  </a:lnTo>
                  <a:lnTo>
                    <a:pt x="4" y="15"/>
                  </a:lnTo>
                  <a:lnTo>
                    <a:pt x="6" y="19"/>
                  </a:lnTo>
                  <a:lnTo>
                    <a:pt x="8" y="25"/>
                  </a:lnTo>
                  <a:lnTo>
                    <a:pt x="10" y="29"/>
                  </a:lnTo>
                  <a:lnTo>
                    <a:pt x="12" y="33"/>
                  </a:lnTo>
                  <a:lnTo>
                    <a:pt x="14" y="37"/>
                  </a:lnTo>
                  <a:lnTo>
                    <a:pt x="16" y="41"/>
                  </a:lnTo>
                  <a:lnTo>
                    <a:pt x="18" y="45"/>
                  </a:lnTo>
                  <a:lnTo>
                    <a:pt x="18" y="49"/>
                  </a:lnTo>
                  <a:lnTo>
                    <a:pt x="21" y="53"/>
                  </a:lnTo>
                  <a:lnTo>
                    <a:pt x="23" y="57"/>
                  </a:lnTo>
                  <a:lnTo>
                    <a:pt x="23" y="62"/>
                  </a:lnTo>
                  <a:lnTo>
                    <a:pt x="25" y="66"/>
                  </a:lnTo>
                  <a:lnTo>
                    <a:pt x="27" y="70"/>
                  </a:lnTo>
                  <a:lnTo>
                    <a:pt x="27" y="74"/>
                  </a:lnTo>
                  <a:lnTo>
                    <a:pt x="37" y="72"/>
                  </a:lnTo>
                  <a:lnTo>
                    <a:pt x="35" y="68"/>
                  </a:lnTo>
                  <a:lnTo>
                    <a:pt x="33" y="64"/>
                  </a:lnTo>
                  <a:lnTo>
                    <a:pt x="33" y="60"/>
                  </a:lnTo>
                  <a:lnTo>
                    <a:pt x="31" y="53"/>
                  </a:lnTo>
                  <a:lnTo>
                    <a:pt x="29" y="49"/>
                  </a:lnTo>
                  <a:lnTo>
                    <a:pt x="29" y="45"/>
                  </a:lnTo>
                  <a:lnTo>
                    <a:pt x="27" y="41"/>
                  </a:lnTo>
                  <a:lnTo>
                    <a:pt x="25" y="37"/>
                  </a:lnTo>
                  <a:lnTo>
                    <a:pt x="23" y="33"/>
                  </a:lnTo>
                  <a:lnTo>
                    <a:pt x="21" y="29"/>
                  </a:lnTo>
                  <a:lnTo>
                    <a:pt x="18" y="25"/>
                  </a:lnTo>
                  <a:lnTo>
                    <a:pt x="16" y="21"/>
                  </a:lnTo>
                  <a:lnTo>
                    <a:pt x="14" y="15"/>
                  </a:lnTo>
                  <a:lnTo>
                    <a:pt x="12" y="11"/>
                  </a:lnTo>
                  <a:lnTo>
                    <a:pt x="10" y="7"/>
                  </a:lnTo>
                  <a:lnTo>
                    <a:pt x="8" y="0"/>
                  </a:lnTo>
                  <a:lnTo>
                    <a:pt x="8" y="5"/>
                  </a:lnTo>
                  <a:lnTo>
                    <a:pt x="0"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3" name="Freeform 233"/>
            <p:cNvSpPr>
              <a:spLocks/>
            </p:cNvSpPr>
            <p:nvPr/>
          </p:nvSpPr>
          <p:spPr bwMode="auto">
            <a:xfrm>
              <a:off x="2508" y="2362"/>
              <a:ext cx="35" cy="37"/>
            </a:xfrm>
            <a:custGeom>
              <a:avLst/>
              <a:gdLst>
                <a:gd name="T0" fmla="*/ 27 w 35"/>
                <a:gd name="T1" fmla="*/ 0 h 37"/>
                <a:gd name="T2" fmla="*/ 27 w 35"/>
                <a:gd name="T3" fmla="*/ 0 h 37"/>
                <a:gd name="T4" fmla="*/ 25 w 35"/>
                <a:gd name="T5" fmla="*/ 4 h 37"/>
                <a:gd name="T6" fmla="*/ 21 w 35"/>
                <a:gd name="T7" fmla="*/ 8 h 37"/>
                <a:gd name="T8" fmla="*/ 18 w 35"/>
                <a:gd name="T9" fmla="*/ 12 h 37"/>
                <a:gd name="T10" fmla="*/ 14 w 35"/>
                <a:gd name="T11" fmla="*/ 16 h 37"/>
                <a:gd name="T12" fmla="*/ 10 w 35"/>
                <a:gd name="T13" fmla="*/ 20 h 37"/>
                <a:gd name="T14" fmla="*/ 6 w 35"/>
                <a:gd name="T15" fmla="*/ 24 h 37"/>
                <a:gd name="T16" fmla="*/ 2 w 35"/>
                <a:gd name="T17" fmla="*/ 28 h 37"/>
                <a:gd name="T18" fmla="*/ 0 w 35"/>
                <a:gd name="T19" fmla="*/ 32 h 37"/>
                <a:gd name="T20" fmla="*/ 8 w 35"/>
                <a:gd name="T21" fmla="*/ 37 h 37"/>
                <a:gd name="T22" fmla="*/ 10 w 35"/>
                <a:gd name="T23" fmla="*/ 32 h 37"/>
                <a:gd name="T24" fmla="*/ 12 w 35"/>
                <a:gd name="T25" fmla="*/ 30 h 37"/>
                <a:gd name="T26" fmla="*/ 16 w 35"/>
                <a:gd name="T27" fmla="*/ 26 h 37"/>
                <a:gd name="T28" fmla="*/ 21 w 35"/>
                <a:gd name="T29" fmla="*/ 22 h 37"/>
                <a:gd name="T30" fmla="*/ 25 w 35"/>
                <a:gd name="T31" fmla="*/ 18 h 37"/>
                <a:gd name="T32" fmla="*/ 29 w 35"/>
                <a:gd name="T33" fmla="*/ 14 h 37"/>
                <a:gd name="T34" fmla="*/ 31 w 35"/>
                <a:gd name="T35" fmla="*/ 10 h 37"/>
                <a:gd name="T36" fmla="*/ 35 w 35"/>
                <a:gd name="T37" fmla="*/ 4 h 37"/>
                <a:gd name="T38" fmla="*/ 35 w 35"/>
                <a:gd name="T39" fmla="*/ 4 h 37"/>
                <a:gd name="T40" fmla="*/ 27 w 35"/>
                <a:gd name="T41" fmla="*/ 0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37">
                  <a:moveTo>
                    <a:pt x="27" y="0"/>
                  </a:moveTo>
                  <a:lnTo>
                    <a:pt x="27" y="0"/>
                  </a:lnTo>
                  <a:lnTo>
                    <a:pt x="25" y="4"/>
                  </a:lnTo>
                  <a:lnTo>
                    <a:pt x="21" y="8"/>
                  </a:lnTo>
                  <a:lnTo>
                    <a:pt x="18" y="12"/>
                  </a:lnTo>
                  <a:lnTo>
                    <a:pt x="14" y="16"/>
                  </a:lnTo>
                  <a:lnTo>
                    <a:pt x="10" y="20"/>
                  </a:lnTo>
                  <a:lnTo>
                    <a:pt x="6" y="24"/>
                  </a:lnTo>
                  <a:lnTo>
                    <a:pt x="2" y="28"/>
                  </a:lnTo>
                  <a:lnTo>
                    <a:pt x="0" y="32"/>
                  </a:lnTo>
                  <a:lnTo>
                    <a:pt x="8" y="37"/>
                  </a:lnTo>
                  <a:lnTo>
                    <a:pt x="10" y="32"/>
                  </a:lnTo>
                  <a:lnTo>
                    <a:pt x="12" y="30"/>
                  </a:lnTo>
                  <a:lnTo>
                    <a:pt x="16" y="26"/>
                  </a:lnTo>
                  <a:lnTo>
                    <a:pt x="21" y="22"/>
                  </a:lnTo>
                  <a:lnTo>
                    <a:pt x="25" y="18"/>
                  </a:lnTo>
                  <a:lnTo>
                    <a:pt x="29" y="14"/>
                  </a:lnTo>
                  <a:lnTo>
                    <a:pt x="31" y="10"/>
                  </a:lnTo>
                  <a:lnTo>
                    <a:pt x="35" y="4"/>
                  </a:lnTo>
                  <a:lnTo>
                    <a:pt x="27"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4" name="Freeform 234"/>
            <p:cNvSpPr>
              <a:spLocks/>
            </p:cNvSpPr>
            <p:nvPr/>
          </p:nvSpPr>
          <p:spPr bwMode="auto">
            <a:xfrm>
              <a:off x="2535" y="2335"/>
              <a:ext cx="12" cy="31"/>
            </a:xfrm>
            <a:custGeom>
              <a:avLst/>
              <a:gdLst>
                <a:gd name="T0" fmla="*/ 0 w 12"/>
                <a:gd name="T1" fmla="*/ 7 h 31"/>
                <a:gd name="T2" fmla="*/ 0 w 12"/>
                <a:gd name="T3" fmla="*/ 7 h 31"/>
                <a:gd name="T4" fmla="*/ 2 w 12"/>
                <a:gd name="T5" fmla="*/ 9 h 31"/>
                <a:gd name="T6" fmla="*/ 2 w 12"/>
                <a:gd name="T7" fmla="*/ 11 h 31"/>
                <a:gd name="T8" fmla="*/ 4 w 12"/>
                <a:gd name="T9" fmla="*/ 13 h 31"/>
                <a:gd name="T10" fmla="*/ 4 w 12"/>
                <a:gd name="T11" fmla="*/ 15 h 31"/>
                <a:gd name="T12" fmla="*/ 2 w 12"/>
                <a:gd name="T13" fmla="*/ 19 h 31"/>
                <a:gd name="T14" fmla="*/ 2 w 12"/>
                <a:gd name="T15" fmla="*/ 21 h 31"/>
                <a:gd name="T16" fmla="*/ 2 w 12"/>
                <a:gd name="T17" fmla="*/ 25 h 31"/>
                <a:gd name="T18" fmla="*/ 0 w 12"/>
                <a:gd name="T19" fmla="*/ 27 h 31"/>
                <a:gd name="T20" fmla="*/ 8 w 12"/>
                <a:gd name="T21" fmla="*/ 31 h 31"/>
                <a:gd name="T22" fmla="*/ 10 w 12"/>
                <a:gd name="T23" fmla="*/ 29 h 31"/>
                <a:gd name="T24" fmla="*/ 10 w 12"/>
                <a:gd name="T25" fmla="*/ 25 h 31"/>
                <a:gd name="T26" fmla="*/ 12 w 12"/>
                <a:gd name="T27" fmla="*/ 21 h 31"/>
                <a:gd name="T28" fmla="*/ 12 w 12"/>
                <a:gd name="T29" fmla="*/ 17 h 31"/>
                <a:gd name="T30" fmla="*/ 12 w 12"/>
                <a:gd name="T31" fmla="*/ 13 h 31"/>
                <a:gd name="T32" fmla="*/ 12 w 12"/>
                <a:gd name="T33" fmla="*/ 9 h 31"/>
                <a:gd name="T34" fmla="*/ 10 w 12"/>
                <a:gd name="T35" fmla="*/ 4 h 31"/>
                <a:gd name="T36" fmla="*/ 8 w 12"/>
                <a:gd name="T37" fmla="*/ 0 h 31"/>
                <a:gd name="T38" fmla="*/ 8 w 12"/>
                <a:gd name="T39" fmla="*/ 0 h 31"/>
                <a:gd name="T40" fmla="*/ 0 w 12"/>
                <a:gd name="T41" fmla="*/ 7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31">
                  <a:moveTo>
                    <a:pt x="0" y="7"/>
                  </a:moveTo>
                  <a:lnTo>
                    <a:pt x="0" y="7"/>
                  </a:lnTo>
                  <a:lnTo>
                    <a:pt x="2" y="9"/>
                  </a:lnTo>
                  <a:lnTo>
                    <a:pt x="2" y="11"/>
                  </a:lnTo>
                  <a:lnTo>
                    <a:pt x="4" y="13"/>
                  </a:lnTo>
                  <a:lnTo>
                    <a:pt x="4" y="15"/>
                  </a:lnTo>
                  <a:lnTo>
                    <a:pt x="2" y="19"/>
                  </a:lnTo>
                  <a:lnTo>
                    <a:pt x="2" y="21"/>
                  </a:lnTo>
                  <a:lnTo>
                    <a:pt x="2" y="25"/>
                  </a:lnTo>
                  <a:lnTo>
                    <a:pt x="0" y="27"/>
                  </a:lnTo>
                  <a:lnTo>
                    <a:pt x="8" y="31"/>
                  </a:lnTo>
                  <a:lnTo>
                    <a:pt x="10" y="29"/>
                  </a:lnTo>
                  <a:lnTo>
                    <a:pt x="10" y="25"/>
                  </a:lnTo>
                  <a:lnTo>
                    <a:pt x="12" y="21"/>
                  </a:lnTo>
                  <a:lnTo>
                    <a:pt x="12" y="17"/>
                  </a:lnTo>
                  <a:lnTo>
                    <a:pt x="12" y="13"/>
                  </a:lnTo>
                  <a:lnTo>
                    <a:pt x="12" y="9"/>
                  </a:lnTo>
                  <a:lnTo>
                    <a:pt x="10" y="4"/>
                  </a:lnTo>
                  <a:lnTo>
                    <a:pt x="8" y="0"/>
                  </a:lnTo>
                  <a:lnTo>
                    <a:pt x="0" y="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5" name="Freeform 235"/>
            <p:cNvSpPr>
              <a:spLocks/>
            </p:cNvSpPr>
            <p:nvPr/>
          </p:nvSpPr>
          <p:spPr bwMode="auto">
            <a:xfrm>
              <a:off x="2510" y="2327"/>
              <a:ext cx="33" cy="15"/>
            </a:xfrm>
            <a:custGeom>
              <a:avLst/>
              <a:gdLst>
                <a:gd name="T0" fmla="*/ 4 w 33"/>
                <a:gd name="T1" fmla="*/ 10 h 15"/>
                <a:gd name="T2" fmla="*/ 4 w 33"/>
                <a:gd name="T3" fmla="*/ 10 h 15"/>
                <a:gd name="T4" fmla="*/ 8 w 33"/>
                <a:gd name="T5" fmla="*/ 10 h 15"/>
                <a:gd name="T6" fmla="*/ 10 w 33"/>
                <a:gd name="T7" fmla="*/ 8 h 15"/>
                <a:gd name="T8" fmla="*/ 12 w 33"/>
                <a:gd name="T9" fmla="*/ 8 h 15"/>
                <a:gd name="T10" fmla="*/ 16 w 33"/>
                <a:gd name="T11" fmla="*/ 8 h 15"/>
                <a:gd name="T12" fmla="*/ 19 w 33"/>
                <a:gd name="T13" fmla="*/ 10 h 15"/>
                <a:gd name="T14" fmla="*/ 21 w 33"/>
                <a:gd name="T15" fmla="*/ 10 h 15"/>
                <a:gd name="T16" fmla="*/ 23 w 33"/>
                <a:gd name="T17" fmla="*/ 12 h 15"/>
                <a:gd name="T18" fmla="*/ 25 w 33"/>
                <a:gd name="T19" fmla="*/ 15 h 15"/>
                <a:gd name="T20" fmla="*/ 33 w 33"/>
                <a:gd name="T21" fmla="*/ 8 h 15"/>
                <a:gd name="T22" fmla="*/ 29 w 33"/>
                <a:gd name="T23" fmla="*/ 4 h 15"/>
                <a:gd name="T24" fmla="*/ 25 w 33"/>
                <a:gd name="T25" fmla="*/ 2 h 15"/>
                <a:gd name="T26" fmla="*/ 21 w 33"/>
                <a:gd name="T27" fmla="*/ 0 h 15"/>
                <a:gd name="T28" fmla="*/ 16 w 33"/>
                <a:gd name="T29" fmla="*/ 0 h 15"/>
                <a:gd name="T30" fmla="*/ 12 w 33"/>
                <a:gd name="T31" fmla="*/ 0 h 15"/>
                <a:gd name="T32" fmla="*/ 8 w 33"/>
                <a:gd name="T33" fmla="*/ 0 h 15"/>
                <a:gd name="T34" fmla="*/ 4 w 33"/>
                <a:gd name="T35" fmla="*/ 2 h 15"/>
                <a:gd name="T36" fmla="*/ 0 w 33"/>
                <a:gd name="T37" fmla="*/ 2 h 15"/>
                <a:gd name="T38" fmla="*/ 0 w 33"/>
                <a:gd name="T39" fmla="*/ 2 h 15"/>
                <a:gd name="T40" fmla="*/ 4 w 33"/>
                <a:gd name="T41" fmla="*/ 1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5">
                  <a:moveTo>
                    <a:pt x="4" y="10"/>
                  </a:moveTo>
                  <a:lnTo>
                    <a:pt x="4" y="10"/>
                  </a:lnTo>
                  <a:lnTo>
                    <a:pt x="8" y="10"/>
                  </a:lnTo>
                  <a:lnTo>
                    <a:pt x="10" y="8"/>
                  </a:lnTo>
                  <a:lnTo>
                    <a:pt x="12" y="8"/>
                  </a:lnTo>
                  <a:lnTo>
                    <a:pt x="16" y="8"/>
                  </a:lnTo>
                  <a:lnTo>
                    <a:pt x="19" y="10"/>
                  </a:lnTo>
                  <a:lnTo>
                    <a:pt x="21" y="10"/>
                  </a:lnTo>
                  <a:lnTo>
                    <a:pt x="23" y="12"/>
                  </a:lnTo>
                  <a:lnTo>
                    <a:pt x="25" y="15"/>
                  </a:lnTo>
                  <a:lnTo>
                    <a:pt x="33" y="8"/>
                  </a:lnTo>
                  <a:lnTo>
                    <a:pt x="29" y="4"/>
                  </a:lnTo>
                  <a:lnTo>
                    <a:pt x="25" y="2"/>
                  </a:lnTo>
                  <a:lnTo>
                    <a:pt x="21" y="0"/>
                  </a:lnTo>
                  <a:lnTo>
                    <a:pt x="16" y="0"/>
                  </a:lnTo>
                  <a:lnTo>
                    <a:pt x="12" y="0"/>
                  </a:lnTo>
                  <a:lnTo>
                    <a:pt x="8" y="0"/>
                  </a:lnTo>
                  <a:lnTo>
                    <a:pt x="4" y="2"/>
                  </a:lnTo>
                  <a:lnTo>
                    <a:pt x="0" y="2"/>
                  </a:lnTo>
                  <a:lnTo>
                    <a:pt x="4" y="1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6" name="Freeform 236"/>
            <p:cNvSpPr>
              <a:spLocks/>
            </p:cNvSpPr>
            <p:nvPr/>
          </p:nvSpPr>
          <p:spPr bwMode="auto">
            <a:xfrm>
              <a:off x="2470" y="2329"/>
              <a:ext cx="44" cy="29"/>
            </a:xfrm>
            <a:custGeom>
              <a:avLst/>
              <a:gdLst>
                <a:gd name="T0" fmla="*/ 0 w 44"/>
                <a:gd name="T1" fmla="*/ 27 h 29"/>
                <a:gd name="T2" fmla="*/ 6 w 44"/>
                <a:gd name="T3" fmla="*/ 29 h 29"/>
                <a:gd name="T4" fmla="*/ 10 w 44"/>
                <a:gd name="T5" fmla="*/ 27 h 29"/>
                <a:gd name="T6" fmla="*/ 17 w 44"/>
                <a:gd name="T7" fmla="*/ 25 h 29"/>
                <a:gd name="T8" fmla="*/ 21 w 44"/>
                <a:gd name="T9" fmla="*/ 23 h 29"/>
                <a:gd name="T10" fmla="*/ 25 w 44"/>
                <a:gd name="T11" fmla="*/ 21 h 29"/>
                <a:gd name="T12" fmla="*/ 29 w 44"/>
                <a:gd name="T13" fmla="*/ 17 h 29"/>
                <a:gd name="T14" fmla="*/ 33 w 44"/>
                <a:gd name="T15" fmla="*/ 15 h 29"/>
                <a:gd name="T16" fmla="*/ 40 w 44"/>
                <a:gd name="T17" fmla="*/ 13 h 29"/>
                <a:gd name="T18" fmla="*/ 44 w 44"/>
                <a:gd name="T19" fmla="*/ 8 h 29"/>
                <a:gd name="T20" fmla="*/ 40 w 44"/>
                <a:gd name="T21" fmla="*/ 0 h 29"/>
                <a:gd name="T22" fmla="*/ 36 w 44"/>
                <a:gd name="T23" fmla="*/ 4 h 29"/>
                <a:gd name="T24" fmla="*/ 29 w 44"/>
                <a:gd name="T25" fmla="*/ 6 h 29"/>
                <a:gd name="T26" fmla="*/ 25 w 44"/>
                <a:gd name="T27" fmla="*/ 10 h 29"/>
                <a:gd name="T28" fmla="*/ 21 w 44"/>
                <a:gd name="T29" fmla="*/ 13 h 29"/>
                <a:gd name="T30" fmla="*/ 17 w 44"/>
                <a:gd name="T31" fmla="*/ 15 h 29"/>
                <a:gd name="T32" fmla="*/ 13 w 44"/>
                <a:gd name="T33" fmla="*/ 17 h 29"/>
                <a:gd name="T34" fmla="*/ 6 w 44"/>
                <a:gd name="T35" fmla="*/ 19 h 29"/>
                <a:gd name="T36" fmla="*/ 2 w 44"/>
                <a:gd name="T37" fmla="*/ 21 h 29"/>
                <a:gd name="T38" fmla="*/ 8 w 44"/>
                <a:gd name="T39" fmla="*/ 23 h 29"/>
                <a:gd name="T40" fmla="*/ 0 w 44"/>
                <a:gd name="T41" fmla="*/ 27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4" h="29">
                  <a:moveTo>
                    <a:pt x="0" y="27"/>
                  </a:moveTo>
                  <a:lnTo>
                    <a:pt x="6" y="29"/>
                  </a:lnTo>
                  <a:lnTo>
                    <a:pt x="10" y="27"/>
                  </a:lnTo>
                  <a:lnTo>
                    <a:pt x="17" y="25"/>
                  </a:lnTo>
                  <a:lnTo>
                    <a:pt x="21" y="23"/>
                  </a:lnTo>
                  <a:lnTo>
                    <a:pt x="25" y="21"/>
                  </a:lnTo>
                  <a:lnTo>
                    <a:pt x="29" y="17"/>
                  </a:lnTo>
                  <a:lnTo>
                    <a:pt x="33" y="15"/>
                  </a:lnTo>
                  <a:lnTo>
                    <a:pt x="40" y="13"/>
                  </a:lnTo>
                  <a:lnTo>
                    <a:pt x="44" y="8"/>
                  </a:lnTo>
                  <a:lnTo>
                    <a:pt x="40" y="0"/>
                  </a:lnTo>
                  <a:lnTo>
                    <a:pt x="36" y="4"/>
                  </a:lnTo>
                  <a:lnTo>
                    <a:pt x="29" y="6"/>
                  </a:lnTo>
                  <a:lnTo>
                    <a:pt x="25" y="10"/>
                  </a:lnTo>
                  <a:lnTo>
                    <a:pt x="21" y="13"/>
                  </a:lnTo>
                  <a:lnTo>
                    <a:pt x="17" y="15"/>
                  </a:lnTo>
                  <a:lnTo>
                    <a:pt x="13" y="17"/>
                  </a:lnTo>
                  <a:lnTo>
                    <a:pt x="6" y="19"/>
                  </a:lnTo>
                  <a:lnTo>
                    <a:pt x="2" y="21"/>
                  </a:lnTo>
                  <a:lnTo>
                    <a:pt x="8" y="23"/>
                  </a:lnTo>
                  <a:lnTo>
                    <a:pt x="0" y="27"/>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7" name="Freeform 237"/>
            <p:cNvSpPr>
              <a:spLocks/>
            </p:cNvSpPr>
            <p:nvPr/>
          </p:nvSpPr>
          <p:spPr bwMode="auto">
            <a:xfrm>
              <a:off x="2466" y="2327"/>
              <a:ext cx="12" cy="29"/>
            </a:xfrm>
            <a:custGeom>
              <a:avLst/>
              <a:gdLst>
                <a:gd name="T0" fmla="*/ 2 w 12"/>
                <a:gd name="T1" fmla="*/ 0 h 29"/>
                <a:gd name="T2" fmla="*/ 2 w 12"/>
                <a:gd name="T3" fmla="*/ 0 h 29"/>
                <a:gd name="T4" fmla="*/ 0 w 12"/>
                <a:gd name="T5" fmla="*/ 2 h 29"/>
                <a:gd name="T6" fmla="*/ 0 w 12"/>
                <a:gd name="T7" fmla="*/ 6 h 29"/>
                <a:gd name="T8" fmla="*/ 0 w 12"/>
                <a:gd name="T9" fmla="*/ 10 h 29"/>
                <a:gd name="T10" fmla="*/ 0 w 12"/>
                <a:gd name="T11" fmla="*/ 15 h 29"/>
                <a:gd name="T12" fmla="*/ 2 w 12"/>
                <a:gd name="T13" fmla="*/ 19 h 29"/>
                <a:gd name="T14" fmla="*/ 2 w 12"/>
                <a:gd name="T15" fmla="*/ 23 h 29"/>
                <a:gd name="T16" fmla="*/ 2 w 12"/>
                <a:gd name="T17" fmla="*/ 27 h 29"/>
                <a:gd name="T18" fmla="*/ 4 w 12"/>
                <a:gd name="T19" fmla="*/ 29 h 29"/>
                <a:gd name="T20" fmla="*/ 12 w 12"/>
                <a:gd name="T21" fmla="*/ 25 h 29"/>
                <a:gd name="T22" fmla="*/ 12 w 12"/>
                <a:gd name="T23" fmla="*/ 23 h 29"/>
                <a:gd name="T24" fmla="*/ 10 w 12"/>
                <a:gd name="T25" fmla="*/ 19 h 29"/>
                <a:gd name="T26" fmla="*/ 10 w 12"/>
                <a:gd name="T27" fmla="*/ 17 h 29"/>
                <a:gd name="T28" fmla="*/ 10 w 12"/>
                <a:gd name="T29" fmla="*/ 15 h 29"/>
                <a:gd name="T30" fmla="*/ 10 w 12"/>
                <a:gd name="T31" fmla="*/ 10 h 29"/>
                <a:gd name="T32" fmla="*/ 10 w 12"/>
                <a:gd name="T33" fmla="*/ 8 h 29"/>
                <a:gd name="T34" fmla="*/ 10 w 12"/>
                <a:gd name="T35" fmla="*/ 4 h 29"/>
                <a:gd name="T36" fmla="*/ 10 w 12"/>
                <a:gd name="T37" fmla="*/ 0 h 29"/>
                <a:gd name="T38" fmla="*/ 10 w 12"/>
                <a:gd name="T39" fmla="*/ 0 h 29"/>
                <a:gd name="T40" fmla="*/ 2 w 12"/>
                <a:gd name="T41" fmla="*/ 0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29">
                  <a:moveTo>
                    <a:pt x="2" y="0"/>
                  </a:moveTo>
                  <a:lnTo>
                    <a:pt x="2" y="0"/>
                  </a:lnTo>
                  <a:lnTo>
                    <a:pt x="0" y="2"/>
                  </a:lnTo>
                  <a:lnTo>
                    <a:pt x="0" y="6"/>
                  </a:lnTo>
                  <a:lnTo>
                    <a:pt x="0" y="10"/>
                  </a:lnTo>
                  <a:lnTo>
                    <a:pt x="0" y="15"/>
                  </a:lnTo>
                  <a:lnTo>
                    <a:pt x="2" y="19"/>
                  </a:lnTo>
                  <a:lnTo>
                    <a:pt x="2" y="23"/>
                  </a:lnTo>
                  <a:lnTo>
                    <a:pt x="2" y="27"/>
                  </a:lnTo>
                  <a:lnTo>
                    <a:pt x="4" y="29"/>
                  </a:lnTo>
                  <a:lnTo>
                    <a:pt x="12" y="25"/>
                  </a:lnTo>
                  <a:lnTo>
                    <a:pt x="12" y="23"/>
                  </a:lnTo>
                  <a:lnTo>
                    <a:pt x="10" y="19"/>
                  </a:lnTo>
                  <a:lnTo>
                    <a:pt x="10" y="17"/>
                  </a:lnTo>
                  <a:lnTo>
                    <a:pt x="10" y="15"/>
                  </a:lnTo>
                  <a:lnTo>
                    <a:pt x="10" y="10"/>
                  </a:lnTo>
                  <a:lnTo>
                    <a:pt x="10" y="8"/>
                  </a:lnTo>
                  <a:lnTo>
                    <a:pt x="10" y="4"/>
                  </a:lnTo>
                  <a:lnTo>
                    <a:pt x="10" y="0"/>
                  </a:lnTo>
                  <a:lnTo>
                    <a:pt x="2" y="0"/>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8" name="Freeform 238"/>
            <p:cNvSpPr>
              <a:spLocks/>
            </p:cNvSpPr>
            <p:nvPr/>
          </p:nvSpPr>
          <p:spPr bwMode="auto">
            <a:xfrm>
              <a:off x="2468" y="2293"/>
              <a:ext cx="19" cy="34"/>
            </a:xfrm>
            <a:custGeom>
              <a:avLst/>
              <a:gdLst>
                <a:gd name="T0" fmla="*/ 8 w 19"/>
                <a:gd name="T1" fmla="*/ 2 h 34"/>
                <a:gd name="T2" fmla="*/ 8 w 19"/>
                <a:gd name="T3" fmla="*/ 2 h 34"/>
                <a:gd name="T4" fmla="*/ 8 w 19"/>
                <a:gd name="T5" fmla="*/ 4 h 34"/>
                <a:gd name="T6" fmla="*/ 8 w 19"/>
                <a:gd name="T7" fmla="*/ 8 h 34"/>
                <a:gd name="T8" fmla="*/ 8 w 19"/>
                <a:gd name="T9" fmla="*/ 12 h 34"/>
                <a:gd name="T10" fmla="*/ 6 w 19"/>
                <a:gd name="T11" fmla="*/ 16 h 34"/>
                <a:gd name="T12" fmla="*/ 4 w 19"/>
                <a:gd name="T13" fmla="*/ 20 h 34"/>
                <a:gd name="T14" fmla="*/ 2 w 19"/>
                <a:gd name="T15" fmla="*/ 24 h 34"/>
                <a:gd name="T16" fmla="*/ 0 w 19"/>
                <a:gd name="T17" fmla="*/ 30 h 34"/>
                <a:gd name="T18" fmla="*/ 0 w 19"/>
                <a:gd name="T19" fmla="*/ 34 h 34"/>
                <a:gd name="T20" fmla="*/ 8 w 19"/>
                <a:gd name="T21" fmla="*/ 34 h 34"/>
                <a:gd name="T22" fmla="*/ 8 w 19"/>
                <a:gd name="T23" fmla="*/ 32 h 34"/>
                <a:gd name="T24" fmla="*/ 10 w 19"/>
                <a:gd name="T25" fmla="*/ 28 h 34"/>
                <a:gd name="T26" fmla="*/ 12 w 19"/>
                <a:gd name="T27" fmla="*/ 24 h 34"/>
                <a:gd name="T28" fmla="*/ 15 w 19"/>
                <a:gd name="T29" fmla="*/ 20 h 34"/>
                <a:gd name="T30" fmla="*/ 17 w 19"/>
                <a:gd name="T31" fmla="*/ 14 h 34"/>
                <a:gd name="T32" fmla="*/ 19 w 19"/>
                <a:gd name="T33" fmla="*/ 10 h 34"/>
                <a:gd name="T34" fmla="*/ 19 w 19"/>
                <a:gd name="T35" fmla="*/ 6 h 34"/>
                <a:gd name="T36" fmla="*/ 19 w 19"/>
                <a:gd name="T37" fmla="*/ 0 h 34"/>
                <a:gd name="T38" fmla="*/ 19 w 19"/>
                <a:gd name="T39" fmla="*/ 0 h 34"/>
                <a:gd name="T40" fmla="*/ 8 w 1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34">
                  <a:moveTo>
                    <a:pt x="8" y="2"/>
                  </a:moveTo>
                  <a:lnTo>
                    <a:pt x="8" y="2"/>
                  </a:lnTo>
                  <a:lnTo>
                    <a:pt x="8" y="4"/>
                  </a:lnTo>
                  <a:lnTo>
                    <a:pt x="8" y="8"/>
                  </a:lnTo>
                  <a:lnTo>
                    <a:pt x="8" y="12"/>
                  </a:lnTo>
                  <a:lnTo>
                    <a:pt x="6" y="16"/>
                  </a:lnTo>
                  <a:lnTo>
                    <a:pt x="4" y="20"/>
                  </a:lnTo>
                  <a:lnTo>
                    <a:pt x="2" y="24"/>
                  </a:lnTo>
                  <a:lnTo>
                    <a:pt x="0" y="30"/>
                  </a:lnTo>
                  <a:lnTo>
                    <a:pt x="0" y="34"/>
                  </a:lnTo>
                  <a:lnTo>
                    <a:pt x="8" y="34"/>
                  </a:lnTo>
                  <a:lnTo>
                    <a:pt x="8" y="32"/>
                  </a:lnTo>
                  <a:lnTo>
                    <a:pt x="10" y="28"/>
                  </a:lnTo>
                  <a:lnTo>
                    <a:pt x="12" y="24"/>
                  </a:lnTo>
                  <a:lnTo>
                    <a:pt x="15" y="20"/>
                  </a:lnTo>
                  <a:lnTo>
                    <a:pt x="17" y="14"/>
                  </a:lnTo>
                  <a:lnTo>
                    <a:pt x="19" y="10"/>
                  </a:lnTo>
                  <a:lnTo>
                    <a:pt x="19" y="6"/>
                  </a:lnTo>
                  <a:lnTo>
                    <a:pt x="19" y="0"/>
                  </a:lnTo>
                  <a:lnTo>
                    <a:pt x="8"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2959" name="Freeform 239"/>
            <p:cNvSpPr>
              <a:spLocks/>
            </p:cNvSpPr>
            <p:nvPr/>
          </p:nvSpPr>
          <p:spPr bwMode="auto">
            <a:xfrm>
              <a:off x="2441" y="2227"/>
              <a:ext cx="46" cy="68"/>
            </a:xfrm>
            <a:custGeom>
              <a:avLst/>
              <a:gdLst>
                <a:gd name="T0" fmla="*/ 0 w 46"/>
                <a:gd name="T1" fmla="*/ 2 h 68"/>
                <a:gd name="T2" fmla="*/ 0 w 46"/>
                <a:gd name="T3" fmla="*/ 2 h 68"/>
                <a:gd name="T4" fmla="*/ 2 w 46"/>
                <a:gd name="T5" fmla="*/ 9 h 68"/>
                <a:gd name="T6" fmla="*/ 2 w 46"/>
                <a:gd name="T7" fmla="*/ 13 h 68"/>
                <a:gd name="T8" fmla="*/ 6 w 46"/>
                <a:gd name="T9" fmla="*/ 17 h 68"/>
                <a:gd name="T10" fmla="*/ 8 w 46"/>
                <a:gd name="T11" fmla="*/ 21 h 68"/>
                <a:gd name="T12" fmla="*/ 10 w 46"/>
                <a:gd name="T13" fmla="*/ 25 h 68"/>
                <a:gd name="T14" fmla="*/ 12 w 46"/>
                <a:gd name="T15" fmla="*/ 29 h 68"/>
                <a:gd name="T16" fmla="*/ 16 w 46"/>
                <a:gd name="T17" fmla="*/ 33 h 68"/>
                <a:gd name="T18" fmla="*/ 18 w 46"/>
                <a:gd name="T19" fmla="*/ 37 h 68"/>
                <a:gd name="T20" fmla="*/ 21 w 46"/>
                <a:gd name="T21" fmla="*/ 41 h 68"/>
                <a:gd name="T22" fmla="*/ 23 w 46"/>
                <a:gd name="T23" fmla="*/ 45 h 68"/>
                <a:gd name="T24" fmla="*/ 27 w 46"/>
                <a:gd name="T25" fmla="*/ 47 h 68"/>
                <a:gd name="T26" fmla="*/ 29 w 46"/>
                <a:gd name="T27" fmla="*/ 51 h 68"/>
                <a:gd name="T28" fmla="*/ 31 w 46"/>
                <a:gd name="T29" fmla="*/ 55 h 68"/>
                <a:gd name="T30" fmla="*/ 33 w 46"/>
                <a:gd name="T31" fmla="*/ 60 h 68"/>
                <a:gd name="T32" fmla="*/ 35 w 46"/>
                <a:gd name="T33" fmla="*/ 64 h 68"/>
                <a:gd name="T34" fmla="*/ 35 w 46"/>
                <a:gd name="T35" fmla="*/ 68 h 68"/>
                <a:gd name="T36" fmla="*/ 46 w 46"/>
                <a:gd name="T37" fmla="*/ 66 h 68"/>
                <a:gd name="T38" fmla="*/ 44 w 46"/>
                <a:gd name="T39" fmla="*/ 62 h 68"/>
                <a:gd name="T40" fmla="*/ 42 w 46"/>
                <a:gd name="T41" fmla="*/ 55 h 68"/>
                <a:gd name="T42" fmla="*/ 39 w 46"/>
                <a:gd name="T43" fmla="*/ 51 h 68"/>
                <a:gd name="T44" fmla="*/ 37 w 46"/>
                <a:gd name="T45" fmla="*/ 47 h 68"/>
                <a:gd name="T46" fmla="*/ 33 w 46"/>
                <a:gd name="T47" fmla="*/ 43 h 68"/>
                <a:gd name="T48" fmla="*/ 31 w 46"/>
                <a:gd name="T49" fmla="*/ 39 h 68"/>
                <a:gd name="T50" fmla="*/ 29 w 46"/>
                <a:gd name="T51" fmla="*/ 35 h 68"/>
                <a:gd name="T52" fmla="*/ 25 w 46"/>
                <a:gd name="T53" fmla="*/ 31 h 68"/>
                <a:gd name="T54" fmla="*/ 23 w 46"/>
                <a:gd name="T55" fmla="*/ 29 h 68"/>
                <a:gd name="T56" fmla="*/ 21 w 46"/>
                <a:gd name="T57" fmla="*/ 25 h 68"/>
                <a:gd name="T58" fmla="*/ 18 w 46"/>
                <a:gd name="T59" fmla="*/ 21 h 68"/>
                <a:gd name="T60" fmla="*/ 16 w 46"/>
                <a:gd name="T61" fmla="*/ 17 h 68"/>
                <a:gd name="T62" fmla="*/ 14 w 46"/>
                <a:gd name="T63" fmla="*/ 13 h 68"/>
                <a:gd name="T64" fmla="*/ 12 w 46"/>
                <a:gd name="T65" fmla="*/ 9 h 68"/>
                <a:gd name="T66" fmla="*/ 10 w 46"/>
                <a:gd name="T67" fmla="*/ 5 h 68"/>
                <a:gd name="T68" fmla="*/ 8 w 46"/>
                <a:gd name="T69" fmla="*/ 0 h 68"/>
                <a:gd name="T70" fmla="*/ 8 w 46"/>
                <a:gd name="T71" fmla="*/ 0 h 68"/>
                <a:gd name="T72" fmla="*/ 0 w 46"/>
                <a:gd name="T73" fmla="*/ 2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6" h="68">
                  <a:moveTo>
                    <a:pt x="0" y="2"/>
                  </a:moveTo>
                  <a:lnTo>
                    <a:pt x="0" y="2"/>
                  </a:lnTo>
                  <a:lnTo>
                    <a:pt x="2" y="9"/>
                  </a:lnTo>
                  <a:lnTo>
                    <a:pt x="2" y="13"/>
                  </a:lnTo>
                  <a:lnTo>
                    <a:pt x="6" y="17"/>
                  </a:lnTo>
                  <a:lnTo>
                    <a:pt x="8" y="21"/>
                  </a:lnTo>
                  <a:lnTo>
                    <a:pt x="10" y="25"/>
                  </a:lnTo>
                  <a:lnTo>
                    <a:pt x="12" y="29"/>
                  </a:lnTo>
                  <a:lnTo>
                    <a:pt x="16" y="33"/>
                  </a:lnTo>
                  <a:lnTo>
                    <a:pt x="18" y="37"/>
                  </a:lnTo>
                  <a:lnTo>
                    <a:pt x="21" y="41"/>
                  </a:lnTo>
                  <a:lnTo>
                    <a:pt x="23" y="45"/>
                  </a:lnTo>
                  <a:lnTo>
                    <a:pt x="27" y="47"/>
                  </a:lnTo>
                  <a:lnTo>
                    <a:pt x="29" y="51"/>
                  </a:lnTo>
                  <a:lnTo>
                    <a:pt x="31" y="55"/>
                  </a:lnTo>
                  <a:lnTo>
                    <a:pt x="33" y="60"/>
                  </a:lnTo>
                  <a:lnTo>
                    <a:pt x="35" y="64"/>
                  </a:lnTo>
                  <a:lnTo>
                    <a:pt x="35" y="68"/>
                  </a:lnTo>
                  <a:lnTo>
                    <a:pt x="46" y="66"/>
                  </a:lnTo>
                  <a:lnTo>
                    <a:pt x="44" y="62"/>
                  </a:lnTo>
                  <a:lnTo>
                    <a:pt x="42" y="55"/>
                  </a:lnTo>
                  <a:lnTo>
                    <a:pt x="39" y="51"/>
                  </a:lnTo>
                  <a:lnTo>
                    <a:pt x="37" y="47"/>
                  </a:lnTo>
                  <a:lnTo>
                    <a:pt x="33" y="43"/>
                  </a:lnTo>
                  <a:lnTo>
                    <a:pt x="31" y="39"/>
                  </a:lnTo>
                  <a:lnTo>
                    <a:pt x="29" y="35"/>
                  </a:lnTo>
                  <a:lnTo>
                    <a:pt x="25" y="31"/>
                  </a:lnTo>
                  <a:lnTo>
                    <a:pt x="23" y="29"/>
                  </a:lnTo>
                  <a:lnTo>
                    <a:pt x="21" y="25"/>
                  </a:lnTo>
                  <a:lnTo>
                    <a:pt x="18" y="21"/>
                  </a:lnTo>
                  <a:lnTo>
                    <a:pt x="16" y="17"/>
                  </a:lnTo>
                  <a:lnTo>
                    <a:pt x="14" y="13"/>
                  </a:lnTo>
                  <a:lnTo>
                    <a:pt x="12" y="9"/>
                  </a:lnTo>
                  <a:lnTo>
                    <a:pt x="10" y="5"/>
                  </a:lnTo>
                  <a:lnTo>
                    <a:pt x="8" y="0"/>
                  </a:lnTo>
                  <a:lnTo>
                    <a:pt x="0" y="2"/>
                  </a:lnTo>
                  <a:close/>
                </a:path>
              </a:pathLst>
            </a:custGeom>
            <a:solidFill>
              <a:srgbClr val="0E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27</a:t>
            </a:fld>
            <a:endParaRPr lang="it-IT">
              <a:latin typeface="Calibri"/>
            </a:endParaRPr>
          </a:p>
        </p:txBody>
      </p:sp>
    </p:spTree>
    <p:extLst>
      <p:ext uri="{BB962C8B-B14F-4D97-AF65-F5344CB8AC3E}">
        <p14:creationId xmlns:p14="http://schemas.microsoft.com/office/powerpoint/2010/main" val="17076720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500"/>
                                  </p:stCondLst>
                                  <p:childTnLst>
                                    <p:set>
                                      <p:cBhvr>
                                        <p:cTn id="6" dur="1" fill="hold">
                                          <p:stCondLst>
                                            <p:cond delay="0"/>
                                          </p:stCondLst>
                                        </p:cTn>
                                        <p:tgtEl>
                                          <p:spTgt spid="345133"/>
                                        </p:tgtEl>
                                        <p:attrNameLst>
                                          <p:attrName>style.visibility</p:attrName>
                                        </p:attrNameLst>
                                      </p:cBhvr>
                                      <p:to>
                                        <p:strVal val="visible"/>
                                      </p:to>
                                    </p:set>
                                    <p:anim calcmode="lin" valueType="num">
                                      <p:cBhvr>
                                        <p:cTn id="7" dur="500" fill="hold"/>
                                        <p:tgtEl>
                                          <p:spTgt spid="345133"/>
                                        </p:tgtEl>
                                        <p:attrNameLst>
                                          <p:attrName>ppt_w</p:attrName>
                                        </p:attrNameLst>
                                      </p:cBhvr>
                                      <p:tavLst>
                                        <p:tav tm="0">
                                          <p:val>
                                            <p:fltVal val="0"/>
                                          </p:val>
                                        </p:tav>
                                        <p:tav tm="100000">
                                          <p:val>
                                            <p:strVal val="#ppt_w"/>
                                          </p:val>
                                        </p:tav>
                                      </p:tavLst>
                                    </p:anim>
                                    <p:anim calcmode="lin" valueType="num">
                                      <p:cBhvr>
                                        <p:cTn id="8" dur="500" fill="hold"/>
                                        <p:tgtEl>
                                          <p:spTgt spid="345133"/>
                                        </p:tgtEl>
                                        <p:attrNameLst>
                                          <p:attrName>ppt_h</p:attrName>
                                        </p:attrNameLst>
                                      </p:cBhvr>
                                      <p:tavLst>
                                        <p:tav tm="0">
                                          <p:val>
                                            <p:fltVal val="0"/>
                                          </p:val>
                                        </p:tav>
                                        <p:tav tm="100000">
                                          <p:val>
                                            <p:strVal val="#ppt_h"/>
                                          </p:val>
                                        </p:tav>
                                      </p:tavLst>
                                    </p:anim>
                                  </p:childTnLst>
                                </p:cTn>
                              </p:par>
                            </p:childTnLst>
                          </p:cTn>
                        </p:par>
                        <p:par>
                          <p:cTn id="9" fill="hold" nodeType="afterGroup">
                            <p:stCondLst>
                              <p:cond delay="1000"/>
                            </p:stCondLst>
                            <p:childTnLst>
                              <p:par>
                                <p:cTn id="10" presetID="7" presetClass="entr" presetSubtype="2" fill="hold" nodeType="afterEffect">
                                  <p:stCondLst>
                                    <p:cond delay="0"/>
                                  </p:stCondLst>
                                  <p:childTnLst>
                                    <p:set>
                                      <p:cBhvr>
                                        <p:cTn id="11" dur="1" fill="hold">
                                          <p:stCondLst>
                                            <p:cond delay="0"/>
                                          </p:stCondLst>
                                        </p:cTn>
                                        <p:tgtEl>
                                          <p:spTgt spid="345328"/>
                                        </p:tgtEl>
                                        <p:attrNameLst>
                                          <p:attrName>style.visibility</p:attrName>
                                        </p:attrNameLst>
                                      </p:cBhvr>
                                      <p:to>
                                        <p:strVal val="visible"/>
                                      </p:to>
                                    </p:set>
                                    <p:anim calcmode="lin" valueType="num">
                                      <p:cBhvr additive="base">
                                        <p:cTn id="12" dur="500" fill="hold"/>
                                        <p:tgtEl>
                                          <p:spTgt spid="345328"/>
                                        </p:tgtEl>
                                        <p:attrNameLst>
                                          <p:attrName>ppt_x</p:attrName>
                                        </p:attrNameLst>
                                      </p:cBhvr>
                                      <p:tavLst>
                                        <p:tav tm="0">
                                          <p:val>
                                            <p:strVal val="1+#ppt_w/2"/>
                                          </p:val>
                                        </p:tav>
                                        <p:tav tm="100000">
                                          <p:val>
                                            <p:strVal val="#ppt_x"/>
                                          </p:val>
                                        </p:tav>
                                      </p:tavLst>
                                    </p:anim>
                                    <p:anim calcmode="lin" valueType="num">
                                      <p:cBhvr additive="base">
                                        <p:cTn id="13" dur="500" fill="hold"/>
                                        <p:tgtEl>
                                          <p:spTgt spid="34532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500"/>
                            </p:stCondLst>
                            <p:childTnLst>
                              <p:par>
                                <p:cTn id="15" presetID="9" presetClass="entr" presetSubtype="0" fill="hold" grpId="0" nodeType="afterEffect">
                                  <p:stCondLst>
                                    <p:cond delay="500"/>
                                  </p:stCondLst>
                                  <p:childTnLst>
                                    <p:set>
                                      <p:cBhvr>
                                        <p:cTn id="16" dur="1" fill="hold">
                                          <p:stCondLst>
                                            <p:cond delay="0"/>
                                          </p:stCondLst>
                                        </p:cTn>
                                        <p:tgtEl>
                                          <p:spTgt spid="345329"/>
                                        </p:tgtEl>
                                        <p:attrNameLst>
                                          <p:attrName>style.visibility</p:attrName>
                                        </p:attrNameLst>
                                      </p:cBhvr>
                                      <p:to>
                                        <p:strVal val="visible"/>
                                      </p:to>
                                    </p:set>
                                    <p:animEffect transition="in" filter="dissolve">
                                      <p:cBhvr>
                                        <p:cTn id="17" dur="2000"/>
                                        <p:tgtEl>
                                          <p:spTgt spid="345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133" grpId="0" animBg="1"/>
      <p:bldP spid="34532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Il costo primo industriale</a:t>
            </a:r>
            <a:endParaRPr lang="it-IT" dirty="0"/>
          </a:p>
        </p:txBody>
      </p:sp>
      <p:sp>
        <p:nvSpPr>
          <p:cNvPr id="3" name="Segnaposto contenuto 2"/>
          <p:cNvSpPr>
            <a:spLocks noGrp="1"/>
          </p:cNvSpPr>
          <p:nvPr>
            <p:ph idx="1"/>
          </p:nvPr>
        </p:nvSpPr>
        <p:spPr/>
        <p:txBody>
          <a:bodyPr/>
          <a:lstStyle/>
          <a:p>
            <a:r>
              <a:rPr lang="it-IT" dirty="0" smtClean="0"/>
              <a:t>Raccoglie tutti </a:t>
            </a:r>
            <a:r>
              <a:rPr lang="it-IT" dirty="0"/>
              <a:t>i </a:t>
            </a:r>
            <a:r>
              <a:rPr lang="it-IT" dirty="0" smtClean="0"/>
              <a:t>costi speciali di natura industriale</a:t>
            </a:r>
            <a:endParaRPr lang="it-IT" dirty="0"/>
          </a:p>
          <a:p>
            <a:endParaRPr lang="it-IT" dirty="0"/>
          </a:p>
        </p:txBody>
      </p:sp>
      <p:sp>
        <p:nvSpPr>
          <p:cNvPr id="342020" name="AutoShape 4"/>
          <p:cNvSpPr>
            <a:spLocks noChangeArrowheads="1"/>
          </p:cNvSpPr>
          <p:nvPr/>
        </p:nvSpPr>
        <p:spPr bwMode="auto">
          <a:xfrm>
            <a:off x="5076825" y="4613344"/>
            <a:ext cx="2978150" cy="1366838"/>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80000"/>
              </a:lnSpc>
              <a:defRPr/>
            </a:pPr>
            <a:r>
              <a:rPr lang="it-IT" sz="2400" b="0">
                <a:solidFill>
                  <a:srgbClr val="000066"/>
                </a:solidFill>
                <a:cs typeface="+mn-cs"/>
              </a:rPr>
              <a:t>altri costi speciali</a:t>
            </a:r>
          </a:p>
          <a:p>
            <a:pPr>
              <a:lnSpc>
                <a:spcPct val="80000"/>
              </a:lnSpc>
              <a:defRPr/>
            </a:pPr>
            <a:r>
              <a:rPr lang="it-IT" sz="2400" b="0">
                <a:solidFill>
                  <a:srgbClr val="000066"/>
                </a:solidFill>
                <a:cs typeface="+mn-cs"/>
              </a:rPr>
              <a:t>industriali</a:t>
            </a:r>
          </a:p>
        </p:txBody>
      </p:sp>
      <p:grpSp>
        <p:nvGrpSpPr>
          <p:cNvPr id="347097" name="Group 985"/>
          <p:cNvGrpSpPr>
            <a:grpSpLocks/>
          </p:cNvGrpSpPr>
          <p:nvPr/>
        </p:nvGrpSpPr>
        <p:grpSpPr bwMode="auto">
          <a:xfrm>
            <a:off x="5076825" y="3460819"/>
            <a:ext cx="2951163" cy="1338263"/>
            <a:chOff x="3198" y="1706"/>
            <a:chExt cx="1859" cy="843"/>
          </a:xfrm>
        </p:grpSpPr>
        <p:grpSp>
          <p:nvGrpSpPr>
            <p:cNvPr id="34126" name="Group 652"/>
            <p:cNvGrpSpPr>
              <a:grpSpLocks/>
            </p:cNvGrpSpPr>
            <p:nvPr/>
          </p:nvGrpSpPr>
          <p:grpSpPr bwMode="auto">
            <a:xfrm>
              <a:off x="3198" y="1706"/>
              <a:ext cx="1859" cy="843"/>
              <a:chOff x="1791" y="1888"/>
              <a:chExt cx="1905" cy="843"/>
            </a:xfrm>
          </p:grpSpPr>
          <p:sp>
            <p:nvSpPr>
              <p:cNvPr id="342022" name="AutoShape 6"/>
              <p:cNvSpPr>
                <a:spLocks noChangeArrowheads="1"/>
              </p:cNvSpPr>
              <p:nvPr/>
            </p:nvSpPr>
            <p:spPr bwMode="auto">
              <a:xfrm>
                <a:off x="1791" y="1888"/>
                <a:ext cx="1905" cy="843"/>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pic>
            <p:nvPicPr>
              <p:cNvPr id="34129" name="Picture 6" descr="CARBON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0" y="2115"/>
                <a:ext cx="889" cy="5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47096" name="Text Box 984"/>
            <p:cNvSpPr txBox="1">
              <a:spLocks noChangeArrowheads="1"/>
            </p:cNvSpPr>
            <p:nvPr/>
          </p:nvSpPr>
          <p:spPr bwMode="auto">
            <a:xfrm>
              <a:off x="3334" y="2069"/>
              <a:ext cx="35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a:solidFill>
                    <a:srgbClr val="000066"/>
                  </a:solidFill>
                  <a:cs typeface="+mn-cs"/>
                </a:rPr>
                <a:t>MP</a:t>
              </a:r>
            </a:p>
          </p:txBody>
        </p:sp>
      </p:grpSp>
      <p:grpSp>
        <p:nvGrpSpPr>
          <p:cNvPr id="347095" name="Group 983"/>
          <p:cNvGrpSpPr>
            <a:grpSpLocks/>
          </p:cNvGrpSpPr>
          <p:nvPr/>
        </p:nvGrpSpPr>
        <p:grpSpPr bwMode="auto">
          <a:xfrm>
            <a:off x="5076825" y="2236857"/>
            <a:ext cx="2952750" cy="1414462"/>
            <a:chOff x="3198" y="935"/>
            <a:chExt cx="1860" cy="891"/>
          </a:xfrm>
        </p:grpSpPr>
        <p:grpSp>
          <p:nvGrpSpPr>
            <p:cNvPr id="33802" name="Group 653"/>
            <p:cNvGrpSpPr>
              <a:grpSpLocks/>
            </p:cNvGrpSpPr>
            <p:nvPr/>
          </p:nvGrpSpPr>
          <p:grpSpPr bwMode="auto">
            <a:xfrm>
              <a:off x="3198" y="935"/>
              <a:ext cx="1860" cy="891"/>
              <a:chOff x="1791" y="1026"/>
              <a:chExt cx="1860" cy="891"/>
            </a:xfrm>
          </p:grpSpPr>
          <p:sp>
            <p:nvSpPr>
              <p:cNvPr id="342021" name="AutoShape 5"/>
              <p:cNvSpPr>
                <a:spLocks noChangeArrowheads="1"/>
              </p:cNvSpPr>
              <p:nvPr/>
            </p:nvSpPr>
            <p:spPr bwMode="auto">
              <a:xfrm>
                <a:off x="1791" y="1026"/>
                <a:ext cx="1860" cy="891"/>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grpSp>
            <p:nvGrpSpPr>
              <p:cNvPr id="33805" name="Group 330"/>
              <p:cNvGrpSpPr>
                <a:grpSpLocks noChangeAspect="1"/>
              </p:cNvGrpSpPr>
              <p:nvPr/>
            </p:nvGrpSpPr>
            <p:grpSpPr bwMode="auto">
              <a:xfrm>
                <a:off x="2426" y="1298"/>
                <a:ext cx="465" cy="611"/>
                <a:chOff x="2327" y="2115"/>
                <a:chExt cx="553" cy="743"/>
              </a:xfrm>
            </p:grpSpPr>
            <p:sp>
              <p:nvSpPr>
                <p:cNvPr id="33806" name="AutoShape 331"/>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33807" name="Group 332"/>
                <p:cNvGrpSpPr>
                  <a:grpSpLocks/>
                </p:cNvGrpSpPr>
                <p:nvPr/>
              </p:nvGrpSpPr>
              <p:grpSpPr bwMode="auto">
                <a:xfrm>
                  <a:off x="2332" y="2115"/>
                  <a:ext cx="305" cy="739"/>
                  <a:chOff x="2332" y="2115"/>
                  <a:chExt cx="305" cy="739"/>
                </a:xfrm>
              </p:grpSpPr>
              <p:sp>
                <p:nvSpPr>
                  <p:cNvPr id="33926" name="Freeform 333"/>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27" name="Freeform 334"/>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28" name="Freeform 335"/>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29" name="Freeform 336"/>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0" name="Freeform 337"/>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1" name="Freeform 338"/>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2" name="Freeform 339"/>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3" name="Freeform 340"/>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4" name="Freeform 341"/>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5" name="Freeform 342"/>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6" name="Freeform 343"/>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7" name="Freeform 344"/>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8" name="Freeform 345"/>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39" name="Freeform 346"/>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0" name="Freeform 347"/>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1" name="Freeform 348"/>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2" name="Freeform 349"/>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3" name="Freeform 350"/>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4" name="Freeform 351"/>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5" name="Freeform 352"/>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6" name="Freeform 353"/>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7" name="Freeform 354"/>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8" name="Freeform 355"/>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49" name="Freeform 356"/>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0" name="Freeform 357"/>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1" name="Freeform 358"/>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2" name="Freeform 359"/>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3" name="Freeform 360"/>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4" name="Freeform 361"/>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5" name="Freeform 362"/>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6" name="Freeform 363"/>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7" name="Freeform 364"/>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8" name="Freeform 365"/>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59" name="Freeform 366"/>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0" name="Freeform 367"/>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1" name="Freeform 368"/>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2" name="Freeform 369"/>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3" name="Freeform 370"/>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4" name="Freeform 371"/>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5" name="Freeform 372"/>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6" name="Freeform 373"/>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7" name="Freeform 374"/>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8" name="Freeform 375"/>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69" name="Freeform 376"/>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0" name="Freeform 377"/>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1" name="Freeform 378"/>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2" name="Freeform 379"/>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3" name="Freeform 380"/>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4" name="Freeform 381"/>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5" name="Freeform 382"/>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6" name="Freeform 383"/>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7" name="Freeform 384"/>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8" name="Freeform 385"/>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79" name="Freeform 386"/>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0" name="Freeform 387"/>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1" name="Freeform 388"/>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2" name="Freeform 389"/>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3" name="Freeform 390"/>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4" name="Freeform 391"/>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5" name="Freeform 392"/>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6" name="Freeform 393"/>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7" name="Freeform 394"/>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8" name="Freeform 395"/>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89" name="Freeform 396"/>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0" name="Freeform 397"/>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1" name="Freeform 398"/>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2" name="Freeform 399"/>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3" name="Freeform 400"/>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4" name="Freeform 401"/>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5" name="Freeform 402"/>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6" name="Freeform 403"/>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7" name="Freeform 404"/>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8" name="Freeform 405"/>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99" name="Freeform 406"/>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0" name="Freeform 407"/>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1" name="Freeform 408"/>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2" name="Freeform 409"/>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3" name="Freeform 410"/>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4" name="Freeform 411"/>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5" name="Freeform 412"/>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6" name="Freeform 413"/>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7" name="Freeform 414"/>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8" name="Freeform 415"/>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09" name="Freeform 416"/>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0" name="Freeform 417"/>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1" name="Freeform 418"/>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2" name="Freeform 419"/>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3" name="Freeform 420"/>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4" name="Freeform 421"/>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5" name="Freeform 422"/>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6" name="Freeform 423"/>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7" name="Freeform 424"/>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8" name="Freeform 425"/>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19" name="Freeform 426"/>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0" name="Freeform 427"/>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1" name="Freeform 428"/>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2" name="Freeform 429"/>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3" name="Freeform 430"/>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4" name="Freeform 431"/>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5" name="Freeform 432"/>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6" name="Freeform 433"/>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7" name="Freeform 434"/>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8" name="Freeform 435"/>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29" name="Freeform 436"/>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0" name="Freeform 437"/>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1" name="Freeform 438"/>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2" name="Freeform 439"/>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3" name="Freeform 440"/>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4" name="Freeform 441"/>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5" name="Freeform 442"/>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6" name="Freeform 443"/>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7" name="Freeform 444"/>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8" name="Freeform 445"/>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39" name="Freeform 446"/>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0" name="Freeform 447"/>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1" name="Freeform 448"/>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2" name="Freeform 449"/>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3" name="Freeform 450"/>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4" name="Freeform 451"/>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5" name="Freeform 452"/>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6" name="Freeform 453"/>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7" name="Freeform 454"/>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8" name="Freeform 455"/>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49" name="Freeform 456"/>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0" name="Freeform 457"/>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1" name="Freeform 458"/>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2" name="Freeform 459"/>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3" name="Freeform 460"/>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4" name="Freeform 461"/>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5" name="Freeform 462"/>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6" name="Freeform 463"/>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7" name="Freeform 464"/>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8" name="Freeform 465"/>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59" name="Freeform 466"/>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0" name="Freeform 467"/>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1" name="Freeform 468"/>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2" name="Freeform 469"/>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3" name="Freeform 470"/>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4" name="Freeform 471"/>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5" name="Freeform 472"/>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6" name="Freeform 473"/>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7" name="Freeform 474"/>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8" name="Freeform 475"/>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69" name="Freeform 476"/>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0" name="Freeform 477"/>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1" name="Freeform 478"/>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2" name="Freeform 479"/>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3" name="Freeform 480"/>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4" name="Freeform 481"/>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5" name="Freeform 482"/>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6" name="Freeform 483"/>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7" name="Freeform 484"/>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8" name="Freeform 485"/>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79" name="Freeform 486"/>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0" name="Freeform 487"/>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1" name="Freeform 488"/>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2" name="Freeform 489"/>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3" name="Freeform 490"/>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4" name="Freeform 491"/>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5" name="Freeform 492"/>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6" name="Freeform 493"/>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7" name="Freeform 494"/>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8" name="Freeform 495"/>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89" name="Freeform 496"/>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0" name="Freeform 497"/>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1" name="Freeform 498"/>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2" name="Freeform 499"/>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3" name="Freeform 500"/>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4" name="Freeform 501"/>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5" name="Freeform 502"/>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6" name="Freeform 503"/>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7" name="Freeform 504"/>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8" name="Freeform 505"/>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099" name="Freeform 506"/>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0" name="Freeform 507"/>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1" name="Freeform 508"/>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2" name="Freeform 509"/>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3" name="Freeform 510"/>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4" name="Freeform 511"/>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5" name="Freeform 512"/>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6" name="Freeform 513"/>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7" name="Freeform 514"/>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8" name="Freeform 515"/>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09" name="Freeform 516"/>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0" name="Freeform 517"/>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1" name="Freeform 518"/>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2" name="Freeform 519"/>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3" name="Freeform 520"/>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4" name="Freeform 521"/>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5" name="Freeform 522"/>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6" name="Freeform 523"/>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7" name="Freeform 524"/>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8" name="Freeform 525"/>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19" name="Freeform 526"/>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20" name="Freeform 527"/>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21" name="Freeform 528"/>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22" name="Freeform 529"/>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23" name="Freeform 530"/>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24" name="Freeform 531"/>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125" name="Freeform 532"/>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3808" name="Freeform 533"/>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09" name="Freeform 534"/>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0" name="Freeform 535"/>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1" name="Freeform 536"/>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2" name="Freeform 537"/>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3" name="Freeform 538"/>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4" name="Freeform 539"/>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5" name="Freeform 540"/>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6" name="Freeform 541"/>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7" name="Freeform 542"/>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8" name="Freeform 543"/>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19" name="Freeform 544"/>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0" name="Freeform 545"/>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1" name="Freeform 546"/>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2" name="Freeform 547"/>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3" name="Freeform 548"/>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4" name="Freeform 549"/>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5" name="Freeform 550"/>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6" name="Freeform 551"/>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7" name="Freeform 552"/>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8" name="Freeform 553"/>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29" name="Freeform 554"/>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0" name="Freeform 555"/>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1" name="Freeform 556"/>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2" name="Freeform 557"/>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3" name="Freeform 558"/>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4" name="Freeform 559"/>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5" name="Freeform 560"/>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6" name="Freeform 561"/>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7" name="Freeform 562"/>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8" name="Freeform 563"/>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39" name="Freeform 564"/>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0" name="Freeform 565"/>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1" name="Freeform 566"/>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2" name="Freeform 567"/>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3" name="Freeform 568"/>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4" name="Freeform 569"/>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5" name="Freeform 570"/>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6" name="Freeform 571"/>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7" name="Freeform 572"/>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8" name="Freeform 573"/>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49" name="Freeform 574"/>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0" name="Freeform 575"/>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1" name="Freeform 576"/>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2" name="Freeform 577"/>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3" name="Freeform 578"/>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4" name="Freeform 579"/>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5" name="Freeform 580"/>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6" name="Freeform 581"/>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7" name="Freeform 582"/>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8" name="Freeform 583"/>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59" name="Freeform 584"/>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0" name="Freeform 585"/>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1" name="Freeform 586"/>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2" name="Freeform 587"/>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3" name="Freeform 588"/>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4" name="Freeform 589"/>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5" name="Freeform 590"/>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6" name="Freeform 591"/>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7" name="Freeform 592"/>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8" name="Freeform 593"/>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69" name="Freeform 594"/>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70" name="Freeform 595"/>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71" name="Freeform 596"/>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72" name="Freeform 597"/>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73" name="Freeform 598"/>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74" name="Freeform 599"/>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75" name="Freeform 600"/>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76" name="Freeform 601"/>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77" name="Freeform 602"/>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78" name="Freeform 603"/>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79" name="Freeform 604"/>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80" name="Freeform 605"/>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81" name="Freeform 606"/>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82" name="Freeform 607"/>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83" name="Freeform 608"/>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84" name="Freeform 609"/>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85" name="Freeform 610"/>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86" name="Freeform 611"/>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87" name="Freeform 612"/>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88" name="Freeform 613"/>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89" name="Freeform 614"/>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90" name="Freeform 615"/>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91" name="Freeform 616"/>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92" name="Freeform 617"/>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93" name="Freeform 618"/>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3894" name="Freeform 619"/>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95" name="Freeform 620"/>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96" name="Freeform 621"/>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97" name="Freeform 622"/>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98" name="Freeform 623"/>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899" name="Freeform 624"/>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0" name="Freeform 625"/>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1" name="Freeform 626"/>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2" name="Freeform 627"/>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3" name="Freeform 628"/>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4" name="Freeform 629"/>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5" name="Freeform 630"/>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6" name="Freeform 631"/>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7" name="Freeform 632"/>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8" name="Freeform 633"/>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09" name="Freeform 634"/>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0" name="Freeform 635"/>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1" name="Freeform 636"/>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2" name="Freeform 637"/>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3" name="Freeform 638"/>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4" name="Freeform 639"/>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5" name="Freeform 640"/>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6" name="Freeform 641"/>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7" name="Freeform 642"/>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8" name="Freeform 643"/>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19" name="Freeform 644"/>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20" name="Freeform 645"/>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21" name="Freeform 646"/>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22" name="Freeform 647"/>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23" name="Freeform 648"/>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24" name="Freeform 649"/>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3925" name="Freeform 650"/>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347094" name="Text Box 982"/>
            <p:cNvSpPr txBox="1">
              <a:spLocks noChangeArrowheads="1"/>
            </p:cNvSpPr>
            <p:nvPr/>
          </p:nvSpPr>
          <p:spPr bwMode="auto">
            <a:xfrm>
              <a:off x="3288" y="1389"/>
              <a:ext cx="484"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a:solidFill>
                    <a:srgbClr val="000066"/>
                  </a:solidFill>
                  <a:cs typeface="+mn-cs"/>
                </a:rPr>
                <a:t>MOD</a:t>
              </a:r>
            </a:p>
          </p:txBody>
        </p:sp>
      </p:gr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28</a:t>
            </a:fld>
            <a:endParaRPr lang="it-IT">
              <a:latin typeface="Calibri"/>
            </a:endParaRPr>
          </a:p>
        </p:txBody>
      </p:sp>
    </p:spTree>
    <p:extLst>
      <p:ext uri="{BB962C8B-B14F-4D97-AF65-F5344CB8AC3E}">
        <p14:creationId xmlns:p14="http://schemas.microsoft.com/office/powerpoint/2010/main" val="21395003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7" presetClass="entr" presetSubtype="2" fill="hold" nodeType="afterEffect">
                                  <p:stCondLst>
                                    <p:cond delay="500"/>
                                  </p:stCondLst>
                                  <p:childTnLst>
                                    <p:set>
                                      <p:cBhvr>
                                        <p:cTn id="6" dur="1" fill="hold">
                                          <p:stCondLst>
                                            <p:cond delay="0"/>
                                          </p:stCondLst>
                                        </p:cTn>
                                        <p:tgtEl>
                                          <p:spTgt spid="347095"/>
                                        </p:tgtEl>
                                        <p:attrNameLst>
                                          <p:attrName>style.visibility</p:attrName>
                                        </p:attrNameLst>
                                      </p:cBhvr>
                                      <p:to>
                                        <p:strVal val="visible"/>
                                      </p:to>
                                    </p:set>
                                    <p:anim calcmode="lin" valueType="num">
                                      <p:cBhvr additive="base">
                                        <p:cTn id="7" dur="500" fill="hold"/>
                                        <p:tgtEl>
                                          <p:spTgt spid="347095"/>
                                        </p:tgtEl>
                                        <p:attrNameLst>
                                          <p:attrName>ppt_x</p:attrName>
                                        </p:attrNameLst>
                                      </p:cBhvr>
                                      <p:tavLst>
                                        <p:tav tm="0">
                                          <p:val>
                                            <p:strVal val="1+#ppt_w/2"/>
                                          </p:val>
                                        </p:tav>
                                        <p:tav tm="100000">
                                          <p:val>
                                            <p:strVal val="#ppt_x"/>
                                          </p:val>
                                        </p:tav>
                                      </p:tavLst>
                                    </p:anim>
                                    <p:anim calcmode="lin" valueType="num">
                                      <p:cBhvr additive="base">
                                        <p:cTn id="8" dur="500" fill="hold"/>
                                        <p:tgtEl>
                                          <p:spTgt spid="34709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7" presetClass="entr" presetSubtype="2" fill="hold" nodeType="afterEffect">
                                  <p:stCondLst>
                                    <p:cond delay="500"/>
                                  </p:stCondLst>
                                  <p:childTnLst>
                                    <p:set>
                                      <p:cBhvr>
                                        <p:cTn id="11" dur="1" fill="hold">
                                          <p:stCondLst>
                                            <p:cond delay="0"/>
                                          </p:stCondLst>
                                        </p:cTn>
                                        <p:tgtEl>
                                          <p:spTgt spid="347097"/>
                                        </p:tgtEl>
                                        <p:attrNameLst>
                                          <p:attrName>style.visibility</p:attrName>
                                        </p:attrNameLst>
                                      </p:cBhvr>
                                      <p:to>
                                        <p:strVal val="visible"/>
                                      </p:to>
                                    </p:set>
                                    <p:anim calcmode="lin" valueType="num">
                                      <p:cBhvr additive="base">
                                        <p:cTn id="12" dur="500" fill="hold"/>
                                        <p:tgtEl>
                                          <p:spTgt spid="347097"/>
                                        </p:tgtEl>
                                        <p:attrNameLst>
                                          <p:attrName>ppt_x</p:attrName>
                                        </p:attrNameLst>
                                      </p:cBhvr>
                                      <p:tavLst>
                                        <p:tav tm="0">
                                          <p:val>
                                            <p:strVal val="1+#ppt_w/2"/>
                                          </p:val>
                                        </p:tav>
                                        <p:tav tm="100000">
                                          <p:val>
                                            <p:strVal val="#ppt_x"/>
                                          </p:val>
                                        </p:tav>
                                      </p:tavLst>
                                    </p:anim>
                                    <p:anim calcmode="lin" valueType="num">
                                      <p:cBhvr additive="base">
                                        <p:cTn id="13" dur="500" fill="hold"/>
                                        <p:tgtEl>
                                          <p:spTgt spid="34709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000"/>
                            </p:stCondLst>
                            <p:childTnLst>
                              <p:par>
                                <p:cTn id="15" presetID="2" presetClass="entr" presetSubtype="2" fill="hold" grpId="0" nodeType="afterEffect">
                                  <p:stCondLst>
                                    <p:cond delay="500"/>
                                  </p:stCondLst>
                                  <p:childTnLst>
                                    <p:set>
                                      <p:cBhvr>
                                        <p:cTn id="16" dur="1" fill="hold">
                                          <p:stCondLst>
                                            <p:cond delay="0"/>
                                          </p:stCondLst>
                                        </p:cTn>
                                        <p:tgtEl>
                                          <p:spTgt spid="342020"/>
                                        </p:tgtEl>
                                        <p:attrNameLst>
                                          <p:attrName>style.visibility</p:attrName>
                                        </p:attrNameLst>
                                      </p:cBhvr>
                                      <p:to>
                                        <p:strVal val="visible"/>
                                      </p:to>
                                    </p:set>
                                    <p:anim calcmode="lin" valueType="num">
                                      <p:cBhvr additive="base">
                                        <p:cTn id="17" dur="500" fill="hold"/>
                                        <p:tgtEl>
                                          <p:spTgt spid="342020"/>
                                        </p:tgtEl>
                                        <p:attrNameLst>
                                          <p:attrName>ppt_x</p:attrName>
                                        </p:attrNameLst>
                                      </p:cBhvr>
                                      <p:tavLst>
                                        <p:tav tm="0">
                                          <p:val>
                                            <p:strVal val="1+#ppt_w/2"/>
                                          </p:val>
                                        </p:tav>
                                        <p:tav tm="100000">
                                          <p:val>
                                            <p:strVal val="#ppt_x"/>
                                          </p:val>
                                        </p:tav>
                                      </p:tavLst>
                                    </p:anim>
                                    <p:anim calcmode="lin" valueType="num">
                                      <p:cBhvr additive="base">
                                        <p:cTn id="18" dur="500" fill="hold"/>
                                        <p:tgtEl>
                                          <p:spTgt spid="3420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20" grpId="0" animBg="1"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Il costo pieno industriale</a:t>
            </a:r>
            <a:endParaRPr lang="it-IT" dirty="0"/>
          </a:p>
        </p:txBody>
      </p:sp>
      <p:sp>
        <p:nvSpPr>
          <p:cNvPr id="3" name="Segnaposto contenuto 2"/>
          <p:cNvSpPr>
            <a:spLocks noGrp="1"/>
          </p:cNvSpPr>
          <p:nvPr>
            <p:ph idx="1"/>
          </p:nvPr>
        </p:nvSpPr>
        <p:spPr/>
        <p:txBody>
          <a:bodyPr/>
          <a:lstStyle/>
          <a:p>
            <a:r>
              <a:rPr lang="it-IT" dirty="0" smtClean="0"/>
              <a:t>Raccoglie tutti i costi speciali e comuni di natura industriale</a:t>
            </a:r>
            <a:endParaRPr lang="it-IT" dirty="0"/>
          </a:p>
          <a:p>
            <a:endParaRPr lang="it-IT" dirty="0"/>
          </a:p>
        </p:txBody>
      </p:sp>
      <p:sp>
        <p:nvSpPr>
          <p:cNvPr id="341" name="Segnaposto piè di pagina 2"/>
          <p:cNvSpPr>
            <a:spLocks noGrp="1"/>
          </p:cNvSpPr>
          <p:nvPr>
            <p:ph type="ftr" sz="quarter" idx="11"/>
          </p:nvPr>
        </p:nvSpPr>
        <p:spPr/>
        <p:txBody>
          <a:bodyPr/>
          <a:lstStyle/>
          <a:p>
            <a:pPr>
              <a:defRPr/>
            </a:pPr>
            <a:r>
              <a:rPr lang="it-IT" smtClean="0"/>
              <a:t>Maria Lucetta Russotto</a:t>
            </a:r>
            <a:endParaRPr lang="it-IT"/>
          </a:p>
        </p:txBody>
      </p:sp>
      <p:sp>
        <p:nvSpPr>
          <p:cNvPr id="342" name="Segnaposto numero diapositiva 3"/>
          <p:cNvSpPr>
            <a:spLocks noGrp="1"/>
          </p:cNvSpPr>
          <p:nvPr>
            <p:ph type="sldNum" sz="quarter" idx="12"/>
          </p:nvPr>
        </p:nvSpPr>
        <p:spPr/>
        <p:txBody>
          <a:bodyPr/>
          <a:lstStyle/>
          <a:p>
            <a:pPr>
              <a:defRPr/>
            </a:pPr>
            <a:fld id="{1414A841-A87F-3D4B-B157-807C36B0525A}" type="slidenum">
              <a:rPr lang="it-IT"/>
              <a:pPr>
                <a:defRPr/>
              </a:pPr>
              <a:t>29</a:t>
            </a:fld>
            <a:endParaRPr lang="it-IT"/>
          </a:p>
        </p:txBody>
      </p:sp>
      <p:grpSp>
        <p:nvGrpSpPr>
          <p:cNvPr id="367959" name="Group 343"/>
          <p:cNvGrpSpPr>
            <a:grpSpLocks/>
          </p:cNvGrpSpPr>
          <p:nvPr/>
        </p:nvGrpSpPr>
        <p:grpSpPr bwMode="auto">
          <a:xfrm>
            <a:off x="3845816" y="4209308"/>
            <a:ext cx="3024188" cy="2449513"/>
            <a:chOff x="3061" y="2296"/>
            <a:chExt cx="1905" cy="1543"/>
          </a:xfrm>
        </p:grpSpPr>
        <p:sp>
          <p:nvSpPr>
            <p:cNvPr id="343043" name="AutoShape 3"/>
            <p:cNvSpPr>
              <a:spLocks noChangeArrowheads="1"/>
            </p:cNvSpPr>
            <p:nvPr/>
          </p:nvSpPr>
          <p:spPr bwMode="auto">
            <a:xfrm>
              <a:off x="3061" y="2977"/>
              <a:ext cx="1905" cy="862"/>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lnSpc>
                  <a:spcPct val="80000"/>
                </a:lnSpc>
                <a:defRPr/>
              </a:pPr>
              <a:r>
                <a:rPr lang="it-IT" sz="2400" b="0" dirty="0">
                  <a:solidFill>
                    <a:srgbClr val="000066"/>
                  </a:solidFill>
                  <a:cs typeface="+mn-cs"/>
                </a:rPr>
                <a:t>altri costi “comuni”</a:t>
              </a:r>
            </a:p>
            <a:p>
              <a:pPr algn="ctr">
                <a:lnSpc>
                  <a:spcPct val="80000"/>
                </a:lnSpc>
                <a:defRPr/>
              </a:pPr>
              <a:r>
                <a:rPr lang="it-IT" sz="2400" b="0" dirty="0">
                  <a:solidFill>
                    <a:srgbClr val="000066"/>
                  </a:solidFill>
                  <a:cs typeface="+mn-cs"/>
                </a:rPr>
                <a:t>industriali</a:t>
              </a:r>
            </a:p>
          </p:txBody>
        </p:sp>
        <p:grpSp>
          <p:nvGrpSpPr>
            <p:cNvPr id="35153" name="Group 337"/>
            <p:cNvGrpSpPr>
              <a:grpSpLocks/>
            </p:cNvGrpSpPr>
            <p:nvPr/>
          </p:nvGrpSpPr>
          <p:grpSpPr bwMode="auto">
            <a:xfrm>
              <a:off x="3061" y="2296"/>
              <a:ext cx="1860" cy="817"/>
              <a:chOff x="3152" y="2069"/>
              <a:chExt cx="1860" cy="776"/>
            </a:xfrm>
          </p:grpSpPr>
          <p:sp>
            <p:nvSpPr>
              <p:cNvPr id="343045" name="AutoShape 5"/>
              <p:cNvSpPr>
                <a:spLocks noChangeArrowheads="1"/>
              </p:cNvSpPr>
              <p:nvPr/>
            </p:nvSpPr>
            <p:spPr bwMode="auto">
              <a:xfrm>
                <a:off x="3152" y="2069"/>
                <a:ext cx="1860" cy="776"/>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pic>
            <p:nvPicPr>
              <p:cNvPr id="35156" name="Picture 333" descr="ELEVFOR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63" y="2341"/>
                <a:ext cx="583" cy="4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7952" name="Picture 33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14" y="2341"/>
                <a:ext cx="544" cy="4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grpSp>
        <p:nvGrpSpPr>
          <p:cNvPr id="34822" name="Group 329"/>
          <p:cNvGrpSpPr>
            <a:grpSpLocks/>
          </p:cNvGrpSpPr>
          <p:nvPr/>
        </p:nvGrpSpPr>
        <p:grpSpPr bwMode="auto">
          <a:xfrm>
            <a:off x="3845816" y="2264621"/>
            <a:ext cx="2952750" cy="1414462"/>
            <a:chOff x="3016" y="981"/>
            <a:chExt cx="1860" cy="891"/>
          </a:xfrm>
        </p:grpSpPr>
        <p:sp>
          <p:nvSpPr>
            <p:cNvPr id="367620" name="AutoShape 4"/>
            <p:cNvSpPr>
              <a:spLocks noChangeArrowheads="1"/>
            </p:cNvSpPr>
            <p:nvPr/>
          </p:nvSpPr>
          <p:spPr bwMode="auto">
            <a:xfrm>
              <a:off x="3016" y="981"/>
              <a:ext cx="1860" cy="891"/>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solidFill>
                  <a:srgbClr val="000066"/>
                </a:solidFill>
                <a:cs typeface="+mn-cs"/>
              </a:endParaRPr>
            </a:p>
          </p:txBody>
        </p:sp>
        <p:grpSp>
          <p:nvGrpSpPr>
            <p:cNvPr id="34829" name="Group 5"/>
            <p:cNvGrpSpPr>
              <a:grpSpLocks noChangeAspect="1"/>
            </p:cNvGrpSpPr>
            <p:nvPr/>
          </p:nvGrpSpPr>
          <p:grpSpPr bwMode="auto">
            <a:xfrm>
              <a:off x="3061" y="1344"/>
              <a:ext cx="396" cy="520"/>
              <a:chOff x="2327" y="2115"/>
              <a:chExt cx="553" cy="743"/>
            </a:xfrm>
          </p:grpSpPr>
          <p:sp>
            <p:nvSpPr>
              <p:cNvPr id="34832" name="AutoShape 6"/>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34833" name="Group 7"/>
              <p:cNvGrpSpPr>
                <a:grpSpLocks/>
              </p:cNvGrpSpPr>
              <p:nvPr/>
            </p:nvGrpSpPr>
            <p:grpSpPr bwMode="auto">
              <a:xfrm>
                <a:off x="2332" y="2115"/>
                <a:ext cx="305" cy="739"/>
                <a:chOff x="2332" y="2115"/>
                <a:chExt cx="305" cy="739"/>
              </a:xfrm>
            </p:grpSpPr>
            <p:sp>
              <p:nvSpPr>
                <p:cNvPr id="34952" name="Freeform 8"/>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53" name="Freeform 9"/>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54" name="Freeform 10"/>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55" name="Freeform 11"/>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56" name="Freeform 12"/>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57" name="Freeform 13"/>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58" name="Freeform 14"/>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59" name="Freeform 15"/>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0" name="Freeform 16"/>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1" name="Freeform 17"/>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2" name="Freeform 18"/>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3" name="Freeform 19"/>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4" name="Freeform 20"/>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5" name="Freeform 21"/>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6" name="Freeform 22"/>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7" name="Freeform 23"/>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8" name="Freeform 24"/>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69" name="Freeform 25"/>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0" name="Freeform 26"/>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1" name="Freeform 27"/>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2" name="Freeform 28"/>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3" name="Freeform 29"/>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4" name="Freeform 30"/>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5" name="Freeform 31"/>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6" name="Freeform 32"/>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7" name="Freeform 33"/>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8" name="Freeform 34"/>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79" name="Freeform 35"/>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0" name="Freeform 36"/>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1" name="Freeform 37"/>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2" name="Freeform 38"/>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3" name="Freeform 39"/>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4" name="Freeform 40"/>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5" name="Freeform 41"/>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6" name="Freeform 42"/>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7" name="Freeform 43"/>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8" name="Freeform 44"/>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89" name="Freeform 45"/>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0" name="Freeform 46"/>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1" name="Freeform 47"/>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2" name="Freeform 48"/>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3" name="Freeform 49"/>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4" name="Freeform 50"/>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5" name="Freeform 51"/>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6" name="Freeform 52"/>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7" name="Freeform 53"/>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8" name="Freeform 54"/>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99" name="Freeform 55"/>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0" name="Freeform 56"/>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1" name="Freeform 57"/>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2" name="Freeform 58"/>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3" name="Freeform 59"/>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4" name="Freeform 60"/>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5" name="Freeform 61"/>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6" name="Freeform 62"/>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7" name="Freeform 63"/>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8" name="Freeform 64"/>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09" name="Freeform 65"/>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0" name="Freeform 66"/>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1" name="Freeform 67"/>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2" name="Freeform 68"/>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3" name="Freeform 69"/>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4" name="Freeform 70"/>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5" name="Freeform 71"/>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6" name="Freeform 72"/>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7" name="Freeform 73"/>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8" name="Freeform 74"/>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19" name="Freeform 75"/>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0" name="Freeform 76"/>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1" name="Freeform 77"/>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2" name="Freeform 78"/>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3" name="Freeform 79"/>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4" name="Freeform 80"/>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5" name="Freeform 81"/>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6" name="Freeform 82"/>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7" name="Freeform 83"/>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8" name="Freeform 84"/>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29" name="Freeform 85"/>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0" name="Freeform 86"/>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1" name="Freeform 87"/>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2" name="Freeform 88"/>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3" name="Freeform 89"/>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4" name="Freeform 90"/>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5" name="Freeform 91"/>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6" name="Freeform 92"/>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7" name="Freeform 93"/>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8" name="Freeform 94"/>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39" name="Freeform 95"/>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0" name="Freeform 96"/>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1" name="Freeform 97"/>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2" name="Freeform 98"/>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3" name="Freeform 99"/>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4" name="Freeform 100"/>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5" name="Freeform 101"/>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6" name="Freeform 102"/>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7" name="Freeform 103"/>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8" name="Freeform 104"/>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49" name="Freeform 105"/>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0" name="Freeform 106"/>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1" name="Freeform 107"/>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2" name="Freeform 108"/>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3" name="Freeform 109"/>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4" name="Freeform 110"/>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5" name="Freeform 111"/>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6" name="Freeform 112"/>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7" name="Freeform 113"/>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8" name="Freeform 114"/>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59" name="Freeform 115"/>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0" name="Freeform 116"/>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1" name="Freeform 117"/>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2" name="Freeform 118"/>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3" name="Freeform 119"/>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4" name="Freeform 120"/>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5" name="Freeform 121"/>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6" name="Freeform 122"/>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7" name="Freeform 123"/>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8" name="Freeform 124"/>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69" name="Freeform 125"/>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0" name="Freeform 126"/>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1" name="Freeform 127"/>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2" name="Freeform 128"/>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3" name="Freeform 129"/>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4" name="Freeform 130"/>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5" name="Freeform 131"/>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6" name="Freeform 132"/>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7" name="Freeform 133"/>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8" name="Freeform 134"/>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79" name="Freeform 135"/>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0" name="Freeform 136"/>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1" name="Freeform 137"/>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2" name="Freeform 138"/>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3" name="Freeform 139"/>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4" name="Freeform 140"/>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5" name="Freeform 141"/>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6" name="Freeform 142"/>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7" name="Freeform 143"/>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8" name="Freeform 144"/>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89" name="Freeform 145"/>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0" name="Freeform 146"/>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1" name="Freeform 147"/>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2" name="Freeform 148"/>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3" name="Freeform 149"/>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4" name="Freeform 150"/>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5" name="Freeform 151"/>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6" name="Freeform 152"/>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7" name="Freeform 153"/>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8" name="Freeform 154"/>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099" name="Freeform 155"/>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0" name="Freeform 156"/>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1" name="Freeform 157"/>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2" name="Freeform 158"/>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3" name="Freeform 159"/>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4" name="Freeform 160"/>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5" name="Freeform 161"/>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6" name="Freeform 162"/>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7" name="Freeform 163"/>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8" name="Freeform 164"/>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09" name="Freeform 165"/>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0" name="Freeform 166"/>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1" name="Freeform 167"/>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2" name="Freeform 168"/>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3" name="Freeform 169"/>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4" name="Freeform 170"/>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5" name="Freeform 171"/>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6" name="Freeform 172"/>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7" name="Freeform 173"/>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8" name="Freeform 174"/>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19" name="Freeform 175"/>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0" name="Freeform 176"/>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1" name="Freeform 177"/>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2" name="Freeform 178"/>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3" name="Freeform 179"/>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4" name="Freeform 180"/>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5" name="Freeform 181"/>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6" name="Freeform 182"/>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7" name="Freeform 183"/>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8" name="Freeform 184"/>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29" name="Freeform 185"/>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0" name="Freeform 186"/>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1" name="Freeform 187"/>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2" name="Freeform 188"/>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3" name="Freeform 189"/>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4" name="Freeform 190"/>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5" name="Freeform 191"/>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6" name="Freeform 192"/>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7" name="Freeform 193"/>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8" name="Freeform 194"/>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39" name="Freeform 195"/>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0" name="Freeform 196"/>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1" name="Freeform 197"/>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2" name="Freeform 198"/>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3" name="Freeform 199"/>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4" name="Freeform 200"/>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5" name="Freeform 201"/>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6" name="Freeform 202"/>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7" name="Freeform 203"/>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8" name="Freeform 204"/>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49" name="Freeform 205"/>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50" name="Freeform 206"/>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5151" name="Freeform 207"/>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4834" name="Freeform 208"/>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35" name="Freeform 209"/>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36" name="Freeform 210"/>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37" name="Freeform 211"/>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38" name="Freeform 212"/>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39" name="Freeform 213"/>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0" name="Freeform 214"/>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1" name="Freeform 215"/>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2" name="Freeform 216"/>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3" name="Freeform 217"/>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4" name="Freeform 218"/>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5" name="Freeform 219"/>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6" name="Freeform 220"/>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7" name="Freeform 221"/>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8" name="Freeform 222"/>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49" name="Freeform 223"/>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0" name="Freeform 224"/>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1" name="Freeform 225"/>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2" name="Freeform 226"/>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3" name="Freeform 227"/>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4" name="Freeform 228"/>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5" name="Freeform 229"/>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6" name="Freeform 230"/>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7" name="Freeform 231"/>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8" name="Freeform 232"/>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59" name="Freeform 233"/>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0" name="Freeform 234"/>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1" name="Freeform 235"/>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2" name="Freeform 236"/>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3" name="Freeform 237"/>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4" name="Freeform 238"/>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5" name="Freeform 239"/>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6" name="Freeform 240"/>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7" name="Freeform 241"/>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8" name="Freeform 242"/>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69" name="Freeform 243"/>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0" name="Freeform 244"/>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1" name="Freeform 245"/>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2" name="Freeform 246"/>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3" name="Freeform 247"/>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4" name="Freeform 248"/>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5" name="Freeform 249"/>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6" name="Freeform 250"/>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7" name="Freeform 251"/>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8" name="Freeform 252"/>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79" name="Freeform 253"/>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0" name="Freeform 254"/>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1" name="Freeform 255"/>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2" name="Freeform 256"/>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3" name="Freeform 257"/>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4" name="Freeform 258"/>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5" name="Freeform 259"/>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6" name="Freeform 260"/>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7" name="Freeform 261"/>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8" name="Freeform 262"/>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89" name="Freeform 263"/>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90" name="Freeform 264"/>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91" name="Freeform 265"/>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92" name="Freeform 266"/>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93" name="Freeform 267"/>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94" name="Freeform 268"/>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95" name="Freeform 269"/>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896" name="Freeform 270"/>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97" name="Freeform 271"/>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898" name="Freeform 272"/>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899" name="Freeform 273"/>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00" name="Freeform 274"/>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01" name="Freeform 275"/>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02" name="Freeform 276"/>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03" name="Freeform 277"/>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04" name="Freeform 278"/>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05" name="Freeform 279"/>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06" name="Freeform 280"/>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07" name="Freeform 281"/>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08" name="Freeform 282"/>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09" name="Freeform 283"/>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10" name="Freeform 284"/>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11" name="Freeform 285"/>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12" name="Freeform 286"/>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13" name="Freeform 287"/>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14" name="Freeform 288"/>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15" name="Freeform 289"/>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16" name="Freeform 290"/>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17" name="Freeform 291"/>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18" name="Freeform 292"/>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19" name="Freeform 293"/>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4920" name="Freeform 294"/>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21" name="Freeform 295"/>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22" name="Freeform 296"/>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23" name="Freeform 297"/>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24" name="Freeform 298"/>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25" name="Freeform 299"/>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26" name="Freeform 300"/>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27" name="Freeform 301"/>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28" name="Freeform 302"/>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29" name="Freeform 303"/>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0" name="Freeform 304"/>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1" name="Freeform 305"/>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2" name="Freeform 306"/>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3" name="Freeform 307"/>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4" name="Freeform 308"/>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5" name="Freeform 309"/>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6" name="Freeform 310"/>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7" name="Freeform 311"/>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8" name="Freeform 312"/>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39" name="Freeform 313"/>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0" name="Freeform 314"/>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1" name="Freeform 315"/>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2" name="Freeform 316"/>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3" name="Freeform 317"/>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4" name="Freeform 318"/>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5" name="Freeform 319"/>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6" name="Freeform 320"/>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7" name="Freeform 321"/>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8" name="Freeform 322"/>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49" name="Freeform 323"/>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50" name="Freeform 324"/>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4951" name="Freeform 325"/>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pic>
          <p:nvPicPr>
            <p:cNvPr id="34830" name="Picture 326" descr="CARBON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70" y="1480"/>
              <a:ext cx="590" cy="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7944" name="Text Box 328"/>
            <p:cNvSpPr txBox="1">
              <a:spLocks noChangeArrowheads="1"/>
            </p:cNvSpPr>
            <p:nvPr/>
          </p:nvSpPr>
          <p:spPr bwMode="auto">
            <a:xfrm>
              <a:off x="3969" y="1298"/>
              <a:ext cx="681" cy="5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1600" b="0" dirty="0">
                  <a:solidFill>
                    <a:srgbClr val="000066"/>
                  </a:solidFill>
                  <a:cs typeface="+mn-cs"/>
                </a:rPr>
                <a:t>Altri costi speciali industriali</a:t>
              </a:r>
            </a:p>
          </p:txBody>
        </p:sp>
      </p:grpSp>
      <p:grpSp>
        <p:nvGrpSpPr>
          <p:cNvPr id="34823" name="Group 342"/>
          <p:cNvGrpSpPr>
            <a:grpSpLocks/>
          </p:cNvGrpSpPr>
          <p:nvPr/>
        </p:nvGrpSpPr>
        <p:grpSpPr bwMode="auto">
          <a:xfrm>
            <a:off x="6582654" y="2698008"/>
            <a:ext cx="1719259" cy="841375"/>
            <a:chOff x="4785" y="1344"/>
            <a:chExt cx="1083" cy="530"/>
          </a:xfrm>
        </p:grpSpPr>
        <p:sp>
          <p:nvSpPr>
            <p:cNvPr id="343056" name="Text Box 16"/>
            <p:cNvSpPr txBox="1">
              <a:spLocks noChangeArrowheads="1"/>
            </p:cNvSpPr>
            <p:nvPr/>
          </p:nvSpPr>
          <p:spPr bwMode="auto">
            <a:xfrm>
              <a:off x="5054" y="1344"/>
              <a:ext cx="814" cy="5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ctr">
                <a:lnSpc>
                  <a:spcPct val="80000"/>
                </a:lnSpc>
                <a:defRPr/>
              </a:pPr>
              <a:r>
                <a:rPr lang="it-IT" sz="2000" dirty="0">
                  <a:solidFill>
                    <a:srgbClr val="000066"/>
                  </a:solidFill>
                  <a:cs typeface="+mn-cs"/>
                </a:rPr>
                <a:t>costo</a:t>
              </a:r>
            </a:p>
            <a:p>
              <a:pPr algn="ctr">
                <a:lnSpc>
                  <a:spcPct val="80000"/>
                </a:lnSpc>
                <a:defRPr/>
              </a:pPr>
              <a:r>
                <a:rPr lang="it-IT" sz="2000" dirty="0">
                  <a:solidFill>
                    <a:srgbClr val="000066"/>
                  </a:solidFill>
                  <a:cs typeface="+mn-cs"/>
                </a:rPr>
                <a:t>primo</a:t>
              </a:r>
            </a:p>
            <a:p>
              <a:pPr algn="ctr">
                <a:lnSpc>
                  <a:spcPct val="80000"/>
                </a:lnSpc>
                <a:defRPr/>
              </a:pPr>
              <a:r>
                <a:rPr lang="it-IT" sz="2000" dirty="0">
                  <a:solidFill>
                    <a:srgbClr val="000066"/>
                  </a:solidFill>
                  <a:cs typeface="+mn-cs"/>
                </a:rPr>
                <a:t>industriale</a:t>
              </a:r>
            </a:p>
          </p:txBody>
        </p:sp>
        <p:sp>
          <p:nvSpPr>
            <p:cNvPr id="367955" name="Line 339"/>
            <p:cNvSpPr>
              <a:spLocks noChangeShapeType="1"/>
            </p:cNvSpPr>
            <p:nvPr/>
          </p:nvSpPr>
          <p:spPr bwMode="auto">
            <a:xfrm>
              <a:off x="4785" y="1525"/>
              <a:ext cx="318" cy="0"/>
            </a:xfrm>
            <a:prstGeom prst="line">
              <a:avLst/>
            </a:prstGeom>
            <a:noFill/>
            <a:ln w="57150">
              <a:solidFill>
                <a:srgbClr val="000066"/>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endParaRPr lang="it-IT">
                <a:cs typeface="+mn-cs"/>
              </a:endParaRPr>
            </a:p>
          </p:txBody>
        </p:sp>
      </p:grpSp>
      <p:sp>
        <p:nvSpPr>
          <p:cNvPr id="367957" name="Text Box 341"/>
          <p:cNvSpPr txBox="1">
            <a:spLocks noChangeArrowheads="1"/>
          </p:cNvSpPr>
          <p:nvPr/>
        </p:nvSpPr>
        <p:spPr bwMode="auto">
          <a:xfrm>
            <a:off x="4926903" y="3491057"/>
            <a:ext cx="476250" cy="823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4800" dirty="0">
                <a:solidFill>
                  <a:srgbClr val="000066"/>
                </a:solidFill>
                <a:cs typeface="+mn-cs"/>
              </a:rPr>
              <a:t>+</a:t>
            </a:r>
          </a:p>
        </p:txBody>
      </p:sp>
    </p:spTree>
    <p:extLst>
      <p:ext uri="{BB962C8B-B14F-4D97-AF65-F5344CB8AC3E}">
        <p14:creationId xmlns:p14="http://schemas.microsoft.com/office/powerpoint/2010/main" val="41562754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nodeType="afterEffect">
                                  <p:stCondLst>
                                    <p:cond delay="500"/>
                                  </p:stCondLst>
                                  <p:childTnLst>
                                    <p:set>
                                      <p:cBhvr>
                                        <p:cTn id="6" dur="1" fill="hold">
                                          <p:stCondLst>
                                            <p:cond delay="0"/>
                                          </p:stCondLst>
                                        </p:cTn>
                                        <p:tgtEl>
                                          <p:spTgt spid="367959"/>
                                        </p:tgtEl>
                                        <p:attrNameLst>
                                          <p:attrName>style.visibility</p:attrName>
                                        </p:attrNameLst>
                                      </p:cBhvr>
                                      <p:to>
                                        <p:strVal val="visible"/>
                                      </p:to>
                                    </p:set>
                                    <p:animEffect transition="in" filter="wipe(left)">
                                      <p:cBhvr>
                                        <p:cTn id="7" dur="1000"/>
                                        <p:tgtEl>
                                          <p:spTgt spid="3679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Attenzione!</a:t>
            </a:r>
            <a:endParaRPr lang="it-IT" dirty="0"/>
          </a:p>
        </p:txBody>
      </p:sp>
      <p:sp>
        <p:nvSpPr>
          <p:cNvPr id="3" name="Segnaposto contenuto 2"/>
          <p:cNvSpPr>
            <a:spLocks noGrp="1"/>
          </p:cNvSpPr>
          <p:nvPr>
            <p:ph idx="1"/>
          </p:nvPr>
        </p:nvSpPr>
        <p:spPr/>
        <p:txBody>
          <a:bodyPr/>
          <a:lstStyle/>
          <a:p>
            <a:r>
              <a:rPr lang="it-IT" dirty="0"/>
              <a:t>Il contributo di un fattore </a:t>
            </a:r>
            <a:r>
              <a:rPr lang="it-IT" dirty="0" smtClean="0"/>
              <a:t>produttivo alla </a:t>
            </a:r>
            <a:r>
              <a:rPr lang="it-IT" dirty="0"/>
              <a:t>realizzazione di un </a:t>
            </a:r>
            <a:r>
              <a:rPr lang="it-IT" dirty="0" smtClean="0"/>
              <a:t>prodotto può </a:t>
            </a:r>
            <a:r>
              <a:rPr lang="it-IT" dirty="0"/>
              <a:t>essere </a:t>
            </a:r>
            <a:r>
              <a:rPr lang="it-IT" dirty="0" smtClean="0"/>
              <a:t>misurato </a:t>
            </a:r>
            <a:r>
              <a:rPr lang="it-IT" dirty="0"/>
              <a:t>in </a:t>
            </a:r>
            <a:r>
              <a:rPr lang="it-IT" dirty="0" smtClean="0"/>
              <a:t>modo</a:t>
            </a:r>
          </a:p>
          <a:p>
            <a:pPr lvl="1"/>
            <a:r>
              <a:rPr lang="it-IT" dirty="0" smtClean="0"/>
              <a:t>Oggettivo</a:t>
            </a:r>
          </a:p>
          <a:p>
            <a:pPr lvl="1"/>
            <a:r>
              <a:rPr lang="it-IT" dirty="0" smtClean="0"/>
              <a:t>Soggettivo </a:t>
            </a:r>
            <a:endParaRPr lang="it-IT" dirty="0"/>
          </a:p>
          <a:p>
            <a:endParaRPr lang="it-IT" dirty="0"/>
          </a:p>
        </p:txBody>
      </p:sp>
      <p:sp>
        <p:nvSpPr>
          <p:cNvPr id="11" name="Segnaposto numero diapositiva 3"/>
          <p:cNvSpPr>
            <a:spLocks noGrp="1"/>
          </p:cNvSpPr>
          <p:nvPr>
            <p:ph type="sldNum" sz="quarter" idx="12"/>
          </p:nvPr>
        </p:nvSpPr>
        <p:spPr/>
        <p:txBody>
          <a:bodyPr/>
          <a:lstStyle/>
          <a:p>
            <a:pPr>
              <a:defRPr/>
            </a:pPr>
            <a:fld id="{40DF4853-2F1C-114C-84B5-00A8317345B4}" type="slidenum">
              <a:rPr lang="it-IT"/>
              <a:pPr>
                <a:defRPr/>
              </a:pPr>
              <a:t>3</a:t>
            </a:fld>
            <a:endParaRPr lang="it-IT"/>
          </a:p>
        </p:txBody>
      </p:sp>
      <p:pic>
        <p:nvPicPr>
          <p:cNvPr id="319559" name="Picture 71" descr="Preoccupat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292600"/>
            <a:ext cx="2111375" cy="2230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Tree>
    <p:extLst>
      <p:ext uri="{BB962C8B-B14F-4D97-AF65-F5344CB8AC3E}">
        <p14:creationId xmlns:p14="http://schemas.microsoft.com/office/powerpoint/2010/main" val="33313600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319559"/>
                                        </p:tgtEl>
                                        <p:attrNameLst>
                                          <p:attrName>style.visibility</p:attrName>
                                        </p:attrNameLst>
                                      </p:cBhvr>
                                      <p:to>
                                        <p:strVal val="visible"/>
                                      </p:to>
                                    </p:set>
                                    <p:animEffect transition="in" filter="dissolve">
                                      <p:cBhvr>
                                        <p:cTn id="7" dur="1000"/>
                                        <p:tgtEl>
                                          <p:spTgt spid="319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Il costo complessivo</a:t>
            </a:r>
            <a:endParaRPr lang="it-IT" dirty="0"/>
          </a:p>
        </p:txBody>
      </p:sp>
      <p:sp>
        <p:nvSpPr>
          <p:cNvPr id="3" name="Segnaposto contenuto 2"/>
          <p:cNvSpPr>
            <a:spLocks noGrp="1"/>
          </p:cNvSpPr>
          <p:nvPr>
            <p:ph idx="1"/>
          </p:nvPr>
        </p:nvSpPr>
        <p:spPr/>
        <p:txBody>
          <a:bodyPr/>
          <a:lstStyle/>
          <a:p>
            <a:r>
              <a:rPr lang="it-IT" dirty="0" smtClean="0"/>
              <a:t>Raccoglie tutti </a:t>
            </a:r>
            <a:r>
              <a:rPr lang="it-IT" dirty="0"/>
              <a:t>i costi speciali e </a:t>
            </a:r>
            <a:r>
              <a:rPr lang="it-IT" dirty="0" smtClean="0"/>
              <a:t>comuni di natura industriale </a:t>
            </a:r>
            <a:r>
              <a:rPr lang="it-IT" dirty="0"/>
              <a:t>e non </a:t>
            </a:r>
            <a:r>
              <a:rPr lang="it-IT" dirty="0" smtClean="0"/>
              <a:t>industriale</a:t>
            </a:r>
            <a:endParaRPr lang="it-IT" dirty="0"/>
          </a:p>
        </p:txBody>
      </p:sp>
      <p:sp>
        <p:nvSpPr>
          <p:cNvPr id="369" name="Segnaposto piè di pagina 2"/>
          <p:cNvSpPr>
            <a:spLocks noGrp="1"/>
          </p:cNvSpPr>
          <p:nvPr>
            <p:ph type="ftr" sz="quarter" idx="11"/>
          </p:nvPr>
        </p:nvSpPr>
        <p:spPr/>
        <p:txBody>
          <a:bodyPr/>
          <a:lstStyle/>
          <a:p>
            <a:pPr>
              <a:defRPr/>
            </a:pPr>
            <a:r>
              <a:rPr lang="it-IT" smtClean="0"/>
              <a:t>Maria Lucetta Russotto</a:t>
            </a:r>
            <a:endParaRPr lang="it-IT"/>
          </a:p>
        </p:txBody>
      </p:sp>
      <p:sp>
        <p:nvSpPr>
          <p:cNvPr id="370" name="Segnaposto numero diapositiva 3"/>
          <p:cNvSpPr>
            <a:spLocks noGrp="1"/>
          </p:cNvSpPr>
          <p:nvPr>
            <p:ph type="sldNum" sz="quarter" idx="12"/>
          </p:nvPr>
        </p:nvSpPr>
        <p:spPr/>
        <p:txBody>
          <a:bodyPr/>
          <a:lstStyle/>
          <a:p>
            <a:pPr>
              <a:defRPr/>
            </a:pPr>
            <a:fld id="{B69A94A0-C3D2-0241-B75C-9556458173EC}" type="slidenum">
              <a:rPr lang="it-IT"/>
              <a:pPr>
                <a:defRPr/>
              </a:pPr>
              <a:t>30</a:t>
            </a:fld>
            <a:endParaRPr lang="it-IT"/>
          </a:p>
        </p:txBody>
      </p:sp>
      <p:grpSp>
        <p:nvGrpSpPr>
          <p:cNvPr id="36183" name="Group 754"/>
          <p:cNvGrpSpPr>
            <a:grpSpLocks/>
          </p:cNvGrpSpPr>
          <p:nvPr/>
        </p:nvGrpSpPr>
        <p:grpSpPr bwMode="auto">
          <a:xfrm>
            <a:off x="3771381" y="5404620"/>
            <a:ext cx="2951163" cy="1295400"/>
            <a:chOff x="3243" y="2886"/>
            <a:chExt cx="1905" cy="816"/>
          </a:xfrm>
        </p:grpSpPr>
        <p:grpSp>
          <p:nvGrpSpPr>
            <p:cNvPr id="36185" name="Group 392"/>
            <p:cNvGrpSpPr>
              <a:grpSpLocks/>
            </p:cNvGrpSpPr>
            <p:nvPr/>
          </p:nvGrpSpPr>
          <p:grpSpPr bwMode="auto">
            <a:xfrm>
              <a:off x="3243" y="2886"/>
              <a:ext cx="1905" cy="816"/>
              <a:chOff x="3216" y="3024"/>
              <a:chExt cx="1632" cy="528"/>
            </a:xfrm>
          </p:grpSpPr>
          <p:sp>
            <p:nvSpPr>
              <p:cNvPr id="344067" name="AutoShape 3"/>
              <p:cNvSpPr>
                <a:spLocks noChangeArrowheads="1"/>
              </p:cNvSpPr>
              <p:nvPr/>
            </p:nvSpPr>
            <p:spPr bwMode="auto">
              <a:xfrm>
                <a:off x="3216" y="3024"/>
                <a:ext cx="1632" cy="528"/>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80000"/>
                  </a:lnSpc>
                  <a:defRPr/>
                </a:pPr>
                <a:endParaRPr lang="it-IT" sz="2400" b="0">
                  <a:solidFill>
                    <a:srgbClr val="000066"/>
                  </a:solidFill>
                  <a:cs typeface="+mn-cs"/>
                </a:endParaRPr>
              </a:p>
            </p:txBody>
          </p:sp>
          <p:sp>
            <p:nvSpPr>
              <p:cNvPr id="344095" name="Text Box 31"/>
              <p:cNvSpPr txBox="1">
                <a:spLocks noChangeArrowheads="1"/>
              </p:cNvSpPr>
              <p:nvPr/>
            </p:nvSpPr>
            <p:spPr bwMode="auto">
              <a:xfrm>
                <a:off x="3972" y="3216"/>
                <a:ext cx="738" cy="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70000"/>
                  </a:lnSpc>
                  <a:defRPr/>
                </a:pPr>
                <a:r>
                  <a:rPr lang="it-IT" b="0" dirty="0">
                    <a:solidFill>
                      <a:srgbClr val="000066"/>
                    </a:solidFill>
                    <a:cs typeface="+mn-cs"/>
                  </a:rPr>
                  <a:t>commerciali</a:t>
                </a:r>
              </a:p>
              <a:p>
                <a:pPr algn="l">
                  <a:lnSpc>
                    <a:spcPct val="70000"/>
                  </a:lnSpc>
                  <a:defRPr/>
                </a:pPr>
                <a:r>
                  <a:rPr lang="it-IT" b="0" dirty="0">
                    <a:solidFill>
                      <a:srgbClr val="000066"/>
                    </a:solidFill>
                    <a:cs typeface="+mn-cs"/>
                  </a:rPr>
                  <a:t>finanziari</a:t>
                </a:r>
              </a:p>
              <a:p>
                <a:pPr algn="l">
                  <a:lnSpc>
                    <a:spcPct val="70000"/>
                  </a:lnSpc>
                  <a:defRPr/>
                </a:pPr>
                <a:r>
                  <a:rPr lang="it-IT" b="0" dirty="0">
                    <a:solidFill>
                      <a:srgbClr val="000066"/>
                    </a:solidFill>
                    <a:cs typeface="+mn-cs"/>
                  </a:rPr>
                  <a:t>tributari</a:t>
                </a:r>
              </a:p>
            </p:txBody>
          </p:sp>
        </p:grpSp>
        <p:grpSp>
          <p:nvGrpSpPr>
            <p:cNvPr id="36186" name="Group 732"/>
            <p:cNvGrpSpPr>
              <a:grpSpLocks noChangeAspect="1"/>
            </p:cNvGrpSpPr>
            <p:nvPr/>
          </p:nvGrpSpPr>
          <p:grpSpPr bwMode="auto">
            <a:xfrm>
              <a:off x="3424" y="3158"/>
              <a:ext cx="342" cy="526"/>
              <a:chOff x="4649" y="3113"/>
              <a:chExt cx="491" cy="754"/>
            </a:xfrm>
          </p:grpSpPr>
          <p:sp>
            <p:nvSpPr>
              <p:cNvPr id="36187" name="AutoShape 733"/>
              <p:cNvSpPr>
                <a:spLocks noChangeAspect="1" noChangeArrowheads="1" noTextEdit="1"/>
              </p:cNvSpPr>
              <p:nvPr/>
            </p:nvSpPr>
            <p:spPr bwMode="auto">
              <a:xfrm>
                <a:off x="4649" y="3113"/>
                <a:ext cx="491" cy="7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36188" name="Freeform 734"/>
              <p:cNvSpPr>
                <a:spLocks/>
              </p:cNvSpPr>
              <p:nvPr/>
            </p:nvSpPr>
            <p:spPr bwMode="auto">
              <a:xfrm>
                <a:off x="4654" y="3451"/>
                <a:ext cx="482" cy="411"/>
              </a:xfrm>
              <a:custGeom>
                <a:avLst/>
                <a:gdLst>
                  <a:gd name="T0" fmla="*/ 102 w 1446"/>
                  <a:gd name="T1" fmla="*/ 411 h 1233"/>
                  <a:gd name="T2" fmla="*/ 61 w 1446"/>
                  <a:gd name="T3" fmla="*/ 357 h 1233"/>
                  <a:gd name="T4" fmla="*/ 23 w 1446"/>
                  <a:gd name="T5" fmla="*/ 307 h 1233"/>
                  <a:gd name="T6" fmla="*/ 3 w 1446"/>
                  <a:gd name="T7" fmla="*/ 278 h 1233"/>
                  <a:gd name="T8" fmla="*/ 0 w 1446"/>
                  <a:gd name="T9" fmla="*/ 259 h 1233"/>
                  <a:gd name="T10" fmla="*/ 10 w 1446"/>
                  <a:gd name="T11" fmla="*/ 234 h 1233"/>
                  <a:gd name="T12" fmla="*/ 38 w 1446"/>
                  <a:gd name="T13" fmla="*/ 186 h 1233"/>
                  <a:gd name="T14" fmla="*/ 62 w 1446"/>
                  <a:gd name="T15" fmla="*/ 151 h 1233"/>
                  <a:gd name="T16" fmla="*/ 81 w 1446"/>
                  <a:gd name="T17" fmla="*/ 117 h 1233"/>
                  <a:gd name="T18" fmla="*/ 91 w 1446"/>
                  <a:gd name="T19" fmla="*/ 94 h 1233"/>
                  <a:gd name="T20" fmla="*/ 95 w 1446"/>
                  <a:gd name="T21" fmla="*/ 73 h 1233"/>
                  <a:gd name="T22" fmla="*/ 97 w 1446"/>
                  <a:gd name="T23" fmla="*/ 46 h 1233"/>
                  <a:gd name="T24" fmla="*/ 102 w 1446"/>
                  <a:gd name="T25" fmla="*/ 28 h 1233"/>
                  <a:gd name="T26" fmla="*/ 112 w 1446"/>
                  <a:gd name="T27" fmla="*/ 15 h 1233"/>
                  <a:gd name="T28" fmla="*/ 129 w 1446"/>
                  <a:gd name="T29" fmla="*/ 11 h 1233"/>
                  <a:gd name="T30" fmla="*/ 154 w 1446"/>
                  <a:gd name="T31" fmla="*/ 13 h 1233"/>
                  <a:gd name="T32" fmla="*/ 166 w 1446"/>
                  <a:gd name="T33" fmla="*/ 15 h 1233"/>
                  <a:gd name="T34" fmla="*/ 182 w 1446"/>
                  <a:gd name="T35" fmla="*/ 12 h 1233"/>
                  <a:gd name="T36" fmla="*/ 200 w 1446"/>
                  <a:gd name="T37" fmla="*/ 0 h 1233"/>
                  <a:gd name="T38" fmla="*/ 244 w 1446"/>
                  <a:gd name="T39" fmla="*/ 19 h 1233"/>
                  <a:gd name="T40" fmla="*/ 278 w 1446"/>
                  <a:gd name="T41" fmla="*/ 20 h 1233"/>
                  <a:gd name="T42" fmla="*/ 340 w 1446"/>
                  <a:gd name="T43" fmla="*/ 43 h 1233"/>
                  <a:gd name="T44" fmla="*/ 408 w 1446"/>
                  <a:gd name="T45" fmla="*/ 59 h 1233"/>
                  <a:gd name="T46" fmla="*/ 447 w 1446"/>
                  <a:gd name="T47" fmla="*/ 75 h 1233"/>
                  <a:gd name="T48" fmla="*/ 465 w 1446"/>
                  <a:gd name="T49" fmla="*/ 110 h 1233"/>
                  <a:gd name="T50" fmla="*/ 465 w 1446"/>
                  <a:gd name="T51" fmla="*/ 145 h 1233"/>
                  <a:gd name="T52" fmla="*/ 465 w 1446"/>
                  <a:gd name="T53" fmla="*/ 197 h 1233"/>
                  <a:gd name="T54" fmla="*/ 482 w 1446"/>
                  <a:gd name="T55" fmla="*/ 390 h 1233"/>
                  <a:gd name="T56" fmla="*/ 102 w 1446"/>
                  <a:gd name="T57" fmla="*/ 411 h 12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46" h="1233">
                    <a:moveTo>
                      <a:pt x="307" y="1233"/>
                    </a:moveTo>
                    <a:lnTo>
                      <a:pt x="182" y="1070"/>
                    </a:lnTo>
                    <a:lnTo>
                      <a:pt x="68" y="921"/>
                    </a:lnTo>
                    <a:lnTo>
                      <a:pt x="10" y="833"/>
                    </a:lnTo>
                    <a:lnTo>
                      <a:pt x="0" y="776"/>
                    </a:lnTo>
                    <a:lnTo>
                      <a:pt x="29" y="701"/>
                    </a:lnTo>
                    <a:lnTo>
                      <a:pt x="115" y="558"/>
                    </a:lnTo>
                    <a:lnTo>
                      <a:pt x="187" y="452"/>
                    </a:lnTo>
                    <a:lnTo>
                      <a:pt x="244" y="351"/>
                    </a:lnTo>
                    <a:lnTo>
                      <a:pt x="273" y="282"/>
                    </a:lnTo>
                    <a:lnTo>
                      <a:pt x="286" y="220"/>
                    </a:lnTo>
                    <a:lnTo>
                      <a:pt x="292" y="139"/>
                    </a:lnTo>
                    <a:lnTo>
                      <a:pt x="306" y="85"/>
                    </a:lnTo>
                    <a:lnTo>
                      <a:pt x="337" y="44"/>
                    </a:lnTo>
                    <a:lnTo>
                      <a:pt x="386" y="33"/>
                    </a:lnTo>
                    <a:lnTo>
                      <a:pt x="461" y="39"/>
                    </a:lnTo>
                    <a:lnTo>
                      <a:pt x="497" y="45"/>
                    </a:lnTo>
                    <a:lnTo>
                      <a:pt x="546" y="35"/>
                    </a:lnTo>
                    <a:lnTo>
                      <a:pt x="600" y="0"/>
                    </a:lnTo>
                    <a:lnTo>
                      <a:pt x="733" y="57"/>
                    </a:lnTo>
                    <a:lnTo>
                      <a:pt x="834" y="60"/>
                    </a:lnTo>
                    <a:lnTo>
                      <a:pt x="1019" y="129"/>
                    </a:lnTo>
                    <a:lnTo>
                      <a:pt x="1223" y="176"/>
                    </a:lnTo>
                    <a:lnTo>
                      <a:pt x="1341" y="225"/>
                    </a:lnTo>
                    <a:lnTo>
                      <a:pt x="1394" y="330"/>
                    </a:lnTo>
                    <a:lnTo>
                      <a:pt x="1394" y="435"/>
                    </a:lnTo>
                    <a:lnTo>
                      <a:pt x="1394" y="592"/>
                    </a:lnTo>
                    <a:lnTo>
                      <a:pt x="1446" y="1169"/>
                    </a:lnTo>
                    <a:lnTo>
                      <a:pt x="307" y="1233"/>
                    </a:lnTo>
                    <a:close/>
                  </a:path>
                </a:pathLst>
              </a:custGeom>
              <a:solidFill>
                <a:srgbClr val="0000FF"/>
              </a:solidFill>
              <a:ln w="4763">
                <a:solidFill>
                  <a:srgbClr val="0000FF"/>
                </a:solidFill>
                <a:prstDash val="solid"/>
                <a:round/>
                <a:headEnd/>
                <a:tailEnd/>
              </a:ln>
            </p:spPr>
            <p:txBody>
              <a:bodyPr/>
              <a:lstStyle/>
              <a:p>
                <a:endParaRPr lang="it-IT"/>
              </a:p>
            </p:txBody>
          </p:sp>
          <p:sp>
            <p:nvSpPr>
              <p:cNvPr id="36189" name="Freeform 735"/>
              <p:cNvSpPr>
                <a:spLocks/>
              </p:cNvSpPr>
              <p:nvPr/>
            </p:nvSpPr>
            <p:spPr bwMode="auto">
              <a:xfrm>
                <a:off x="4838" y="3446"/>
                <a:ext cx="118" cy="151"/>
              </a:xfrm>
              <a:custGeom>
                <a:avLst/>
                <a:gdLst>
                  <a:gd name="T0" fmla="*/ 17 w 354"/>
                  <a:gd name="T1" fmla="*/ 0 h 453"/>
                  <a:gd name="T2" fmla="*/ 8 w 354"/>
                  <a:gd name="T3" fmla="*/ 36 h 453"/>
                  <a:gd name="T4" fmla="*/ 0 w 354"/>
                  <a:gd name="T5" fmla="*/ 88 h 453"/>
                  <a:gd name="T6" fmla="*/ 3 w 354"/>
                  <a:gd name="T7" fmla="*/ 151 h 453"/>
                  <a:gd name="T8" fmla="*/ 19 w 354"/>
                  <a:gd name="T9" fmla="*/ 129 h 453"/>
                  <a:gd name="T10" fmla="*/ 36 w 354"/>
                  <a:gd name="T11" fmla="*/ 108 h 453"/>
                  <a:gd name="T12" fmla="*/ 63 w 354"/>
                  <a:gd name="T13" fmla="*/ 78 h 453"/>
                  <a:gd name="T14" fmla="*/ 91 w 354"/>
                  <a:gd name="T15" fmla="*/ 111 h 453"/>
                  <a:gd name="T16" fmla="*/ 118 w 354"/>
                  <a:gd name="T17" fmla="*/ 143 h 453"/>
                  <a:gd name="T18" fmla="*/ 108 w 354"/>
                  <a:gd name="T19" fmla="*/ 106 h 453"/>
                  <a:gd name="T20" fmla="*/ 107 w 354"/>
                  <a:gd name="T21" fmla="*/ 61 h 453"/>
                  <a:gd name="T22" fmla="*/ 90 w 354"/>
                  <a:gd name="T23" fmla="*/ 20 h 453"/>
                  <a:gd name="T24" fmla="*/ 88 w 354"/>
                  <a:gd name="T25" fmla="*/ 37 h 453"/>
                  <a:gd name="T26" fmla="*/ 67 w 354"/>
                  <a:gd name="T27" fmla="*/ 50 h 453"/>
                  <a:gd name="T28" fmla="*/ 34 w 354"/>
                  <a:gd name="T29" fmla="*/ 29 h 453"/>
                  <a:gd name="T30" fmla="*/ 17 w 354"/>
                  <a:gd name="T31" fmla="*/ 0 h 4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4" h="453">
                    <a:moveTo>
                      <a:pt x="50" y="0"/>
                    </a:moveTo>
                    <a:lnTo>
                      <a:pt x="25" y="108"/>
                    </a:lnTo>
                    <a:lnTo>
                      <a:pt x="0" y="263"/>
                    </a:lnTo>
                    <a:lnTo>
                      <a:pt x="9" y="453"/>
                    </a:lnTo>
                    <a:lnTo>
                      <a:pt x="57" y="387"/>
                    </a:lnTo>
                    <a:lnTo>
                      <a:pt x="108" y="324"/>
                    </a:lnTo>
                    <a:lnTo>
                      <a:pt x="190" y="233"/>
                    </a:lnTo>
                    <a:lnTo>
                      <a:pt x="274" y="332"/>
                    </a:lnTo>
                    <a:lnTo>
                      <a:pt x="354" y="429"/>
                    </a:lnTo>
                    <a:lnTo>
                      <a:pt x="325" y="318"/>
                    </a:lnTo>
                    <a:lnTo>
                      <a:pt x="320" y="183"/>
                    </a:lnTo>
                    <a:lnTo>
                      <a:pt x="271" y="59"/>
                    </a:lnTo>
                    <a:lnTo>
                      <a:pt x="263" y="110"/>
                    </a:lnTo>
                    <a:lnTo>
                      <a:pt x="201" y="150"/>
                    </a:lnTo>
                    <a:lnTo>
                      <a:pt x="103" y="88"/>
                    </a:lnTo>
                    <a:lnTo>
                      <a:pt x="50" y="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36190" name="Freeform 736"/>
              <p:cNvSpPr>
                <a:spLocks/>
              </p:cNvSpPr>
              <p:nvPr/>
            </p:nvSpPr>
            <p:spPr bwMode="auto">
              <a:xfrm>
                <a:off x="4857" y="3498"/>
                <a:ext cx="82" cy="361"/>
              </a:xfrm>
              <a:custGeom>
                <a:avLst/>
                <a:gdLst>
                  <a:gd name="T0" fmla="*/ 22 w 247"/>
                  <a:gd name="T1" fmla="*/ 25 h 1084"/>
                  <a:gd name="T2" fmla="*/ 48 w 247"/>
                  <a:gd name="T3" fmla="*/ 0 h 1084"/>
                  <a:gd name="T4" fmla="*/ 64 w 247"/>
                  <a:gd name="T5" fmla="*/ 27 h 1084"/>
                  <a:gd name="T6" fmla="*/ 51 w 247"/>
                  <a:gd name="T7" fmla="*/ 69 h 1084"/>
                  <a:gd name="T8" fmla="*/ 68 w 247"/>
                  <a:gd name="T9" fmla="*/ 118 h 1084"/>
                  <a:gd name="T10" fmla="*/ 82 w 247"/>
                  <a:gd name="T11" fmla="*/ 150 h 1084"/>
                  <a:gd name="T12" fmla="*/ 68 w 247"/>
                  <a:gd name="T13" fmla="*/ 233 h 1084"/>
                  <a:gd name="T14" fmla="*/ 51 w 247"/>
                  <a:gd name="T15" fmla="*/ 361 h 1084"/>
                  <a:gd name="T16" fmla="*/ 31 w 247"/>
                  <a:gd name="T17" fmla="*/ 361 h 1084"/>
                  <a:gd name="T18" fmla="*/ 10 w 247"/>
                  <a:gd name="T19" fmla="*/ 233 h 1084"/>
                  <a:gd name="T20" fmla="*/ 0 w 247"/>
                  <a:gd name="T21" fmla="*/ 149 h 1084"/>
                  <a:gd name="T22" fmla="*/ 13 w 247"/>
                  <a:gd name="T23" fmla="*/ 116 h 1084"/>
                  <a:gd name="T24" fmla="*/ 32 w 247"/>
                  <a:gd name="T25" fmla="*/ 67 h 1084"/>
                  <a:gd name="T26" fmla="*/ 22 w 247"/>
                  <a:gd name="T27" fmla="*/ 25 h 10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7" h="1084">
                    <a:moveTo>
                      <a:pt x="67" y="75"/>
                    </a:moveTo>
                    <a:lnTo>
                      <a:pt x="144" y="0"/>
                    </a:lnTo>
                    <a:lnTo>
                      <a:pt x="194" y="82"/>
                    </a:lnTo>
                    <a:lnTo>
                      <a:pt x="155" y="206"/>
                    </a:lnTo>
                    <a:lnTo>
                      <a:pt x="204" y="353"/>
                    </a:lnTo>
                    <a:lnTo>
                      <a:pt x="247" y="451"/>
                    </a:lnTo>
                    <a:lnTo>
                      <a:pt x="204" y="701"/>
                    </a:lnTo>
                    <a:lnTo>
                      <a:pt x="155" y="1084"/>
                    </a:lnTo>
                    <a:lnTo>
                      <a:pt x="92" y="1084"/>
                    </a:lnTo>
                    <a:lnTo>
                      <a:pt x="29" y="701"/>
                    </a:lnTo>
                    <a:lnTo>
                      <a:pt x="0" y="448"/>
                    </a:lnTo>
                    <a:lnTo>
                      <a:pt x="38" y="349"/>
                    </a:lnTo>
                    <a:lnTo>
                      <a:pt x="96" y="202"/>
                    </a:lnTo>
                    <a:lnTo>
                      <a:pt x="67" y="75"/>
                    </a:lnTo>
                    <a:close/>
                  </a:path>
                </a:pathLst>
              </a:custGeom>
              <a:solidFill>
                <a:srgbClr val="FF0000"/>
              </a:solidFill>
              <a:ln w="4763">
                <a:solidFill>
                  <a:srgbClr val="FF0000"/>
                </a:solidFill>
                <a:prstDash val="solid"/>
                <a:round/>
                <a:headEnd/>
                <a:tailEnd/>
              </a:ln>
            </p:spPr>
            <p:txBody>
              <a:bodyPr/>
              <a:lstStyle/>
              <a:p>
                <a:endParaRPr lang="it-IT"/>
              </a:p>
            </p:txBody>
          </p:sp>
          <p:sp>
            <p:nvSpPr>
              <p:cNvPr id="36191" name="Freeform 737"/>
              <p:cNvSpPr>
                <a:spLocks/>
              </p:cNvSpPr>
              <p:nvPr/>
            </p:nvSpPr>
            <p:spPr bwMode="auto">
              <a:xfrm>
                <a:off x="4764" y="3624"/>
                <a:ext cx="75" cy="234"/>
              </a:xfrm>
              <a:custGeom>
                <a:avLst/>
                <a:gdLst>
                  <a:gd name="T0" fmla="*/ 70 w 226"/>
                  <a:gd name="T1" fmla="*/ 0 h 703"/>
                  <a:gd name="T2" fmla="*/ 59 w 226"/>
                  <a:gd name="T3" fmla="*/ 31 h 703"/>
                  <a:gd name="T4" fmla="*/ 42 w 226"/>
                  <a:gd name="T5" fmla="*/ 58 h 703"/>
                  <a:gd name="T6" fmla="*/ 18 w 226"/>
                  <a:gd name="T7" fmla="*/ 80 h 703"/>
                  <a:gd name="T8" fmla="*/ 0 w 226"/>
                  <a:gd name="T9" fmla="*/ 93 h 703"/>
                  <a:gd name="T10" fmla="*/ 16 w 226"/>
                  <a:gd name="T11" fmla="*/ 102 h 703"/>
                  <a:gd name="T12" fmla="*/ 29 w 226"/>
                  <a:gd name="T13" fmla="*/ 114 h 703"/>
                  <a:gd name="T14" fmla="*/ 38 w 226"/>
                  <a:gd name="T15" fmla="*/ 130 h 703"/>
                  <a:gd name="T16" fmla="*/ 75 w 226"/>
                  <a:gd name="T17" fmla="*/ 234 h 7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6" h="703">
                    <a:moveTo>
                      <a:pt x="212" y="0"/>
                    </a:moveTo>
                    <a:lnTo>
                      <a:pt x="178" y="93"/>
                    </a:lnTo>
                    <a:lnTo>
                      <a:pt x="127" y="175"/>
                    </a:lnTo>
                    <a:lnTo>
                      <a:pt x="53" y="239"/>
                    </a:lnTo>
                    <a:lnTo>
                      <a:pt x="0" y="279"/>
                    </a:lnTo>
                    <a:lnTo>
                      <a:pt x="47" y="307"/>
                    </a:lnTo>
                    <a:lnTo>
                      <a:pt x="86" y="342"/>
                    </a:lnTo>
                    <a:lnTo>
                      <a:pt x="116" y="391"/>
                    </a:lnTo>
                    <a:lnTo>
                      <a:pt x="226" y="703"/>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36192" name="Group 738"/>
              <p:cNvGrpSpPr>
                <a:grpSpLocks/>
              </p:cNvGrpSpPr>
              <p:nvPr/>
            </p:nvGrpSpPr>
            <p:grpSpPr bwMode="auto">
              <a:xfrm>
                <a:off x="4741" y="3118"/>
                <a:ext cx="335" cy="372"/>
                <a:chOff x="4741" y="3118"/>
                <a:chExt cx="335" cy="372"/>
              </a:xfrm>
            </p:grpSpPr>
            <p:sp>
              <p:nvSpPr>
                <p:cNvPr id="36194" name="Freeform 739"/>
                <p:cNvSpPr>
                  <a:spLocks/>
                </p:cNvSpPr>
                <p:nvPr/>
              </p:nvSpPr>
              <p:spPr bwMode="auto">
                <a:xfrm>
                  <a:off x="4741" y="3146"/>
                  <a:ext cx="309" cy="344"/>
                </a:xfrm>
                <a:custGeom>
                  <a:avLst/>
                  <a:gdLst>
                    <a:gd name="T0" fmla="*/ 242 w 925"/>
                    <a:gd name="T1" fmla="*/ 14 h 1032"/>
                    <a:gd name="T2" fmla="*/ 180 w 925"/>
                    <a:gd name="T3" fmla="*/ 0 h 1032"/>
                    <a:gd name="T4" fmla="*/ 123 w 925"/>
                    <a:gd name="T5" fmla="*/ 14 h 1032"/>
                    <a:gd name="T6" fmla="*/ 91 w 925"/>
                    <a:gd name="T7" fmla="*/ 62 h 1032"/>
                    <a:gd name="T8" fmla="*/ 66 w 925"/>
                    <a:gd name="T9" fmla="*/ 99 h 1032"/>
                    <a:gd name="T10" fmla="*/ 53 w 925"/>
                    <a:gd name="T11" fmla="*/ 141 h 1032"/>
                    <a:gd name="T12" fmla="*/ 46 w 925"/>
                    <a:gd name="T13" fmla="*/ 150 h 1032"/>
                    <a:gd name="T14" fmla="*/ 28 w 925"/>
                    <a:gd name="T15" fmla="*/ 133 h 1032"/>
                    <a:gd name="T16" fmla="*/ 8 w 925"/>
                    <a:gd name="T17" fmla="*/ 140 h 1032"/>
                    <a:gd name="T18" fmla="*/ 0 w 925"/>
                    <a:gd name="T19" fmla="*/ 157 h 1032"/>
                    <a:gd name="T20" fmla="*/ 7 w 925"/>
                    <a:gd name="T21" fmla="*/ 182 h 1032"/>
                    <a:gd name="T22" fmla="*/ 22 w 925"/>
                    <a:gd name="T23" fmla="*/ 200 h 1032"/>
                    <a:gd name="T24" fmla="*/ 39 w 925"/>
                    <a:gd name="T25" fmla="*/ 202 h 1032"/>
                    <a:gd name="T26" fmla="*/ 51 w 925"/>
                    <a:gd name="T27" fmla="*/ 196 h 1032"/>
                    <a:gd name="T28" fmla="*/ 51 w 925"/>
                    <a:gd name="T29" fmla="*/ 203 h 1032"/>
                    <a:gd name="T30" fmla="*/ 51 w 925"/>
                    <a:gd name="T31" fmla="*/ 233 h 1032"/>
                    <a:gd name="T32" fmla="*/ 61 w 925"/>
                    <a:gd name="T33" fmla="*/ 262 h 1032"/>
                    <a:gd name="T34" fmla="*/ 81 w 925"/>
                    <a:gd name="T35" fmla="*/ 284 h 1032"/>
                    <a:gd name="T36" fmla="*/ 105 w 925"/>
                    <a:gd name="T37" fmla="*/ 298 h 1032"/>
                    <a:gd name="T38" fmla="*/ 115 w 925"/>
                    <a:gd name="T39" fmla="*/ 313 h 1032"/>
                    <a:gd name="T40" fmla="*/ 128 w 925"/>
                    <a:gd name="T41" fmla="*/ 332 h 1032"/>
                    <a:gd name="T42" fmla="*/ 151 w 925"/>
                    <a:gd name="T43" fmla="*/ 343 h 1032"/>
                    <a:gd name="T44" fmla="*/ 167 w 925"/>
                    <a:gd name="T45" fmla="*/ 341 h 1032"/>
                    <a:gd name="T46" fmla="*/ 179 w 925"/>
                    <a:gd name="T47" fmla="*/ 340 h 1032"/>
                    <a:gd name="T48" fmla="*/ 197 w 925"/>
                    <a:gd name="T49" fmla="*/ 337 h 1032"/>
                    <a:gd name="T50" fmla="*/ 215 w 925"/>
                    <a:gd name="T51" fmla="*/ 320 h 1032"/>
                    <a:gd name="T52" fmla="*/ 242 w 925"/>
                    <a:gd name="T53" fmla="*/ 294 h 1032"/>
                    <a:gd name="T54" fmla="*/ 276 w 925"/>
                    <a:gd name="T55" fmla="*/ 267 h 1032"/>
                    <a:gd name="T56" fmla="*/ 293 w 925"/>
                    <a:gd name="T57" fmla="*/ 245 h 1032"/>
                    <a:gd name="T58" fmla="*/ 308 w 925"/>
                    <a:gd name="T59" fmla="*/ 204 h 1032"/>
                    <a:gd name="T60" fmla="*/ 307 w 925"/>
                    <a:gd name="T61" fmla="*/ 173 h 1032"/>
                    <a:gd name="T62" fmla="*/ 309 w 925"/>
                    <a:gd name="T63" fmla="*/ 136 h 1032"/>
                    <a:gd name="T64" fmla="*/ 303 w 925"/>
                    <a:gd name="T65" fmla="*/ 81 h 1032"/>
                    <a:gd name="T66" fmla="*/ 265 w 925"/>
                    <a:gd name="T67" fmla="*/ 30 h 10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25" h="1032">
                      <a:moveTo>
                        <a:pt x="794" y="90"/>
                      </a:moveTo>
                      <a:lnTo>
                        <a:pt x="725" y="43"/>
                      </a:lnTo>
                      <a:lnTo>
                        <a:pt x="624" y="4"/>
                      </a:lnTo>
                      <a:lnTo>
                        <a:pt x="540" y="0"/>
                      </a:lnTo>
                      <a:lnTo>
                        <a:pt x="445" y="18"/>
                      </a:lnTo>
                      <a:lnTo>
                        <a:pt x="368" y="43"/>
                      </a:lnTo>
                      <a:lnTo>
                        <a:pt x="315" y="106"/>
                      </a:lnTo>
                      <a:lnTo>
                        <a:pt x="273" y="185"/>
                      </a:lnTo>
                      <a:lnTo>
                        <a:pt x="240" y="239"/>
                      </a:lnTo>
                      <a:lnTo>
                        <a:pt x="198" y="298"/>
                      </a:lnTo>
                      <a:lnTo>
                        <a:pt x="174" y="362"/>
                      </a:lnTo>
                      <a:lnTo>
                        <a:pt x="159" y="423"/>
                      </a:lnTo>
                      <a:lnTo>
                        <a:pt x="164" y="477"/>
                      </a:lnTo>
                      <a:lnTo>
                        <a:pt x="137" y="451"/>
                      </a:lnTo>
                      <a:lnTo>
                        <a:pt x="116" y="412"/>
                      </a:lnTo>
                      <a:lnTo>
                        <a:pt x="84" y="400"/>
                      </a:lnTo>
                      <a:lnTo>
                        <a:pt x="51" y="404"/>
                      </a:lnTo>
                      <a:lnTo>
                        <a:pt x="23" y="419"/>
                      </a:lnTo>
                      <a:lnTo>
                        <a:pt x="6" y="438"/>
                      </a:lnTo>
                      <a:lnTo>
                        <a:pt x="0" y="471"/>
                      </a:lnTo>
                      <a:lnTo>
                        <a:pt x="8" y="512"/>
                      </a:lnTo>
                      <a:lnTo>
                        <a:pt x="22" y="547"/>
                      </a:lnTo>
                      <a:lnTo>
                        <a:pt x="44" y="576"/>
                      </a:lnTo>
                      <a:lnTo>
                        <a:pt x="66" y="601"/>
                      </a:lnTo>
                      <a:lnTo>
                        <a:pt x="90" y="610"/>
                      </a:lnTo>
                      <a:lnTo>
                        <a:pt x="117" y="606"/>
                      </a:lnTo>
                      <a:lnTo>
                        <a:pt x="134" y="598"/>
                      </a:lnTo>
                      <a:lnTo>
                        <a:pt x="153" y="587"/>
                      </a:lnTo>
                      <a:lnTo>
                        <a:pt x="167" y="580"/>
                      </a:lnTo>
                      <a:lnTo>
                        <a:pt x="153" y="609"/>
                      </a:lnTo>
                      <a:lnTo>
                        <a:pt x="146" y="655"/>
                      </a:lnTo>
                      <a:lnTo>
                        <a:pt x="153" y="699"/>
                      </a:lnTo>
                      <a:lnTo>
                        <a:pt x="165" y="742"/>
                      </a:lnTo>
                      <a:lnTo>
                        <a:pt x="183" y="785"/>
                      </a:lnTo>
                      <a:lnTo>
                        <a:pt x="213" y="819"/>
                      </a:lnTo>
                      <a:lnTo>
                        <a:pt x="243" y="853"/>
                      </a:lnTo>
                      <a:lnTo>
                        <a:pt x="276" y="878"/>
                      </a:lnTo>
                      <a:lnTo>
                        <a:pt x="315" y="895"/>
                      </a:lnTo>
                      <a:lnTo>
                        <a:pt x="342" y="915"/>
                      </a:lnTo>
                      <a:lnTo>
                        <a:pt x="344" y="940"/>
                      </a:lnTo>
                      <a:lnTo>
                        <a:pt x="362" y="972"/>
                      </a:lnTo>
                      <a:lnTo>
                        <a:pt x="384" y="995"/>
                      </a:lnTo>
                      <a:lnTo>
                        <a:pt x="420" y="1015"/>
                      </a:lnTo>
                      <a:lnTo>
                        <a:pt x="451" y="1028"/>
                      </a:lnTo>
                      <a:lnTo>
                        <a:pt x="481" y="1032"/>
                      </a:lnTo>
                      <a:lnTo>
                        <a:pt x="501" y="1024"/>
                      </a:lnTo>
                      <a:lnTo>
                        <a:pt x="515" y="999"/>
                      </a:lnTo>
                      <a:lnTo>
                        <a:pt x="535" y="1020"/>
                      </a:lnTo>
                      <a:lnTo>
                        <a:pt x="561" y="1021"/>
                      </a:lnTo>
                      <a:lnTo>
                        <a:pt x="589" y="1010"/>
                      </a:lnTo>
                      <a:lnTo>
                        <a:pt x="617" y="990"/>
                      </a:lnTo>
                      <a:lnTo>
                        <a:pt x="644" y="959"/>
                      </a:lnTo>
                      <a:lnTo>
                        <a:pt x="677" y="923"/>
                      </a:lnTo>
                      <a:lnTo>
                        <a:pt x="725" y="881"/>
                      </a:lnTo>
                      <a:lnTo>
                        <a:pt x="770" y="843"/>
                      </a:lnTo>
                      <a:lnTo>
                        <a:pt x="827" y="800"/>
                      </a:lnTo>
                      <a:lnTo>
                        <a:pt x="851" y="761"/>
                      </a:lnTo>
                      <a:lnTo>
                        <a:pt x="878" y="736"/>
                      </a:lnTo>
                      <a:lnTo>
                        <a:pt x="908" y="693"/>
                      </a:lnTo>
                      <a:lnTo>
                        <a:pt x="922" y="612"/>
                      </a:lnTo>
                      <a:lnTo>
                        <a:pt x="925" y="541"/>
                      </a:lnTo>
                      <a:lnTo>
                        <a:pt x="918" y="519"/>
                      </a:lnTo>
                      <a:lnTo>
                        <a:pt x="918" y="483"/>
                      </a:lnTo>
                      <a:lnTo>
                        <a:pt x="925" y="409"/>
                      </a:lnTo>
                      <a:lnTo>
                        <a:pt x="925" y="320"/>
                      </a:lnTo>
                      <a:lnTo>
                        <a:pt x="908" y="242"/>
                      </a:lnTo>
                      <a:lnTo>
                        <a:pt x="865" y="171"/>
                      </a:lnTo>
                      <a:lnTo>
                        <a:pt x="794" y="9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36195" name="Freeform 740"/>
                <p:cNvSpPr>
                  <a:spLocks/>
                </p:cNvSpPr>
                <p:nvPr/>
              </p:nvSpPr>
              <p:spPr bwMode="auto">
                <a:xfrm>
                  <a:off x="4853" y="3318"/>
                  <a:ext cx="15" cy="29"/>
                </a:xfrm>
                <a:custGeom>
                  <a:avLst/>
                  <a:gdLst>
                    <a:gd name="T0" fmla="*/ 15 w 46"/>
                    <a:gd name="T1" fmla="*/ 0 h 87"/>
                    <a:gd name="T2" fmla="*/ 9 w 46"/>
                    <a:gd name="T3" fmla="*/ 3 h 87"/>
                    <a:gd name="T4" fmla="*/ 5 w 46"/>
                    <a:gd name="T5" fmla="*/ 6 h 87"/>
                    <a:gd name="T6" fmla="*/ 1 w 46"/>
                    <a:gd name="T7" fmla="*/ 10 h 87"/>
                    <a:gd name="T8" fmla="*/ 0 w 46"/>
                    <a:gd name="T9" fmla="*/ 17 h 87"/>
                    <a:gd name="T10" fmla="*/ 1 w 46"/>
                    <a:gd name="T11" fmla="*/ 23 h 87"/>
                    <a:gd name="T12" fmla="*/ 2 w 46"/>
                    <a:gd name="T13" fmla="*/ 29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87">
                      <a:moveTo>
                        <a:pt x="46" y="0"/>
                      </a:moveTo>
                      <a:lnTo>
                        <a:pt x="28" y="8"/>
                      </a:lnTo>
                      <a:lnTo>
                        <a:pt x="15" y="17"/>
                      </a:lnTo>
                      <a:lnTo>
                        <a:pt x="4" y="31"/>
                      </a:lnTo>
                      <a:lnTo>
                        <a:pt x="0" y="51"/>
                      </a:lnTo>
                      <a:lnTo>
                        <a:pt x="2" y="69"/>
                      </a:lnTo>
                      <a:lnTo>
                        <a:pt x="7" y="87"/>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196" name="Freeform 741"/>
                <p:cNvSpPr>
                  <a:spLocks/>
                </p:cNvSpPr>
                <p:nvPr/>
              </p:nvSpPr>
              <p:spPr bwMode="auto">
                <a:xfrm>
                  <a:off x="4856" y="3319"/>
                  <a:ext cx="127" cy="52"/>
                </a:xfrm>
                <a:custGeom>
                  <a:avLst/>
                  <a:gdLst>
                    <a:gd name="T0" fmla="*/ 0 w 382"/>
                    <a:gd name="T1" fmla="*/ 10 h 156"/>
                    <a:gd name="T2" fmla="*/ 4 w 382"/>
                    <a:gd name="T3" fmla="*/ 18 h 156"/>
                    <a:gd name="T4" fmla="*/ 9 w 382"/>
                    <a:gd name="T5" fmla="*/ 26 h 156"/>
                    <a:gd name="T6" fmla="*/ 16 w 382"/>
                    <a:gd name="T7" fmla="*/ 33 h 156"/>
                    <a:gd name="T8" fmla="*/ 22 w 382"/>
                    <a:gd name="T9" fmla="*/ 39 h 156"/>
                    <a:gd name="T10" fmla="*/ 30 w 382"/>
                    <a:gd name="T11" fmla="*/ 44 h 156"/>
                    <a:gd name="T12" fmla="*/ 41 w 382"/>
                    <a:gd name="T13" fmla="*/ 48 h 156"/>
                    <a:gd name="T14" fmla="*/ 53 w 382"/>
                    <a:gd name="T15" fmla="*/ 50 h 156"/>
                    <a:gd name="T16" fmla="*/ 66 w 382"/>
                    <a:gd name="T17" fmla="*/ 52 h 156"/>
                    <a:gd name="T18" fmla="*/ 80 w 382"/>
                    <a:gd name="T19" fmla="*/ 51 h 156"/>
                    <a:gd name="T20" fmla="*/ 89 w 382"/>
                    <a:gd name="T21" fmla="*/ 49 h 156"/>
                    <a:gd name="T22" fmla="*/ 101 w 382"/>
                    <a:gd name="T23" fmla="*/ 44 h 156"/>
                    <a:gd name="T24" fmla="*/ 110 w 382"/>
                    <a:gd name="T25" fmla="*/ 37 h 156"/>
                    <a:gd name="T26" fmla="*/ 118 w 382"/>
                    <a:gd name="T27" fmla="*/ 26 h 156"/>
                    <a:gd name="T28" fmla="*/ 122 w 382"/>
                    <a:gd name="T29" fmla="*/ 18 h 156"/>
                    <a:gd name="T30" fmla="*/ 124 w 382"/>
                    <a:gd name="T31" fmla="*/ 9 h 156"/>
                    <a:gd name="T32" fmla="*/ 127 w 382"/>
                    <a:gd name="T33" fmla="*/ 0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2" h="156">
                      <a:moveTo>
                        <a:pt x="0" y="30"/>
                      </a:moveTo>
                      <a:lnTo>
                        <a:pt x="11" y="54"/>
                      </a:lnTo>
                      <a:lnTo>
                        <a:pt x="27" y="77"/>
                      </a:lnTo>
                      <a:lnTo>
                        <a:pt x="47" y="99"/>
                      </a:lnTo>
                      <a:lnTo>
                        <a:pt x="65" y="116"/>
                      </a:lnTo>
                      <a:lnTo>
                        <a:pt x="89" y="133"/>
                      </a:lnTo>
                      <a:lnTo>
                        <a:pt x="123" y="145"/>
                      </a:lnTo>
                      <a:lnTo>
                        <a:pt x="159" y="150"/>
                      </a:lnTo>
                      <a:lnTo>
                        <a:pt x="199" y="156"/>
                      </a:lnTo>
                      <a:lnTo>
                        <a:pt x="240" y="152"/>
                      </a:lnTo>
                      <a:lnTo>
                        <a:pt x="269" y="147"/>
                      </a:lnTo>
                      <a:lnTo>
                        <a:pt x="305" y="132"/>
                      </a:lnTo>
                      <a:lnTo>
                        <a:pt x="331" y="110"/>
                      </a:lnTo>
                      <a:lnTo>
                        <a:pt x="354" y="79"/>
                      </a:lnTo>
                      <a:lnTo>
                        <a:pt x="367" y="54"/>
                      </a:lnTo>
                      <a:lnTo>
                        <a:pt x="374" y="28"/>
                      </a:lnTo>
                      <a:lnTo>
                        <a:pt x="382" y="0"/>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197" name="Freeform 742"/>
                <p:cNvSpPr>
                  <a:spLocks/>
                </p:cNvSpPr>
                <p:nvPr/>
              </p:nvSpPr>
              <p:spPr bwMode="auto">
                <a:xfrm>
                  <a:off x="4966" y="3311"/>
                  <a:ext cx="27" cy="20"/>
                </a:xfrm>
                <a:custGeom>
                  <a:avLst/>
                  <a:gdLst>
                    <a:gd name="T0" fmla="*/ 0 w 81"/>
                    <a:gd name="T1" fmla="*/ 0 h 61"/>
                    <a:gd name="T2" fmla="*/ 7 w 81"/>
                    <a:gd name="T3" fmla="*/ 2 h 61"/>
                    <a:gd name="T4" fmla="*/ 12 w 81"/>
                    <a:gd name="T5" fmla="*/ 4 h 61"/>
                    <a:gd name="T6" fmla="*/ 18 w 81"/>
                    <a:gd name="T7" fmla="*/ 7 h 61"/>
                    <a:gd name="T8" fmla="*/ 23 w 81"/>
                    <a:gd name="T9" fmla="*/ 10 h 61"/>
                    <a:gd name="T10" fmla="*/ 26 w 81"/>
                    <a:gd name="T11" fmla="*/ 15 h 61"/>
                    <a:gd name="T12" fmla="*/ 27 w 81"/>
                    <a:gd name="T13" fmla="*/ 20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 h="61">
                      <a:moveTo>
                        <a:pt x="0" y="0"/>
                      </a:moveTo>
                      <a:lnTo>
                        <a:pt x="20" y="6"/>
                      </a:lnTo>
                      <a:lnTo>
                        <a:pt x="36" y="11"/>
                      </a:lnTo>
                      <a:lnTo>
                        <a:pt x="55" y="21"/>
                      </a:lnTo>
                      <a:lnTo>
                        <a:pt x="69" y="31"/>
                      </a:lnTo>
                      <a:lnTo>
                        <a:pt x="78" y="46"/>
                      </a:lnTo>
                      <a:lnTo>
                        <a:pt x="81" y="61"/>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198" name="Freeform 743"/>
                <p:cNvSpPr>
                  <a:spLocks/>
                </p:cNvSpPr>
                <p:nvPr/>
              </p:nvSpPr>
              <p:spPr bwMode="auto">
                <a:xfrm>
                  <a:off x="4887" y="3236"/>
                  <a:ext cx="64" cy="87"/>
                </a:xfrm>
                <a:custGeom>
                  <a:avLst/>
                  <a:gdLst>
                    <a:gd name="T0" fmla="*/ 31 w 192"/>
                    <a:gd name="T1" fmla="*/ 0 h 263"/>
                    <a:gd name="T2" fmla="*/ 20 w 192"/>
                    <a:gd name="T3" fmla="*/ 13 h 263"/>
                    <a:gd name="T4" fmla="*/ 13 w 192"/>
                    <a:gd name="T5" fmla="*/ 22 h 263"/>
                    <a:gd name="T6" fmla="*/ 8 w 192"/>
                    <a:gd name="T7" fmla="*/ 32 h 263"/>
                    <a:gd name="T8" fmla="*/ 2 w 192"/>
                    <a:gd name="T9" fmla="*/ 44 h 263"/>
                    <a:gd name="T10" fmla="*/ 0 w 192"/>
                    <a:gd name="T11" fmla="*/ 56 h 263"/>
                    <a:gd name="T12" fmla="*/ 0 w 192"/>
                    <a:gd name="T13" fmla="*/ 66 h 263"/>
                    <a:gd name="T14" fmla="*/ 3 w 192"/>
                    <a:gd name="T15" fmla="*/ 75 h 263"/>
                    <a:gd name="T16" fmla="*/ 9 w 192"/>
                    <a:gd name="T17" fmla="*/ 82 h 263"/>
                    <a:gd name="T18" fmla="*/ 18 w 192"/>
                    <a:gd name="T19" fmla="*/ 86 h 263"/>
                    <a:gd name="T20" fmla="*/ 30 w 192"/>
                    <a:gd name="T21" fmla="*/ 87 h 263"/>
                    <a:gd name="T22" fmla="*/ 41 w 192"/>
                    <a:gd name="T23" fmla="*/ 85 h 263"/>
                    <a:gd name="T24" fmla="*/ 49 w 192"/>
                    <a:gd name="T25" fmla="*/ 82 h 263"/>
                    <a:gd name="T26" fmla="*/ 56 w 192"/>
                    <a:gd name="T27" fmla="*/ 77 h 263"/>
                    <a:gd name="T28" fmla="*/ 60 w 192"/>
                    <a:gd name="T29" fmla="*/ 73 h 263"/>
                    <a:gd name="T30" fmla="*/ 64 w 192"/>
                    <a:gd name="T31" fmla="*/ 63 h 263"/>
                    <a:gd name="T32" fmla="*/ 64 w 192"/>
                    <a:gd name="T33" fmla="*/ 53 h 263"/>
                    <a:gd name="T34" fmla="*/ 62 w 192"/>
                    <a:gd name="T35" fmla="*/ 45 h 263"/>
                    <a:gd name="T36" fmla="*/ 59 w 192"/>
                    <a:gd name="T37" fmla="*/ 39 h 263"/>
                    <a:gd name="T38" fmla="*/ 56 w 192"/>
                    <a:gd name="T39" fmla="*/ 35 h 263"/>
                    <a:gd name="T40" fmla="*/ 52 w 192"/>
                    <a:gd name="T41" fmla="*/ 33 h 263"/>
                    <a:gd name="T42" fmla="*/ 46 w 192"/>
                    <a:gd name="T43" fmla="*/ 31 h 2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2" h="263">
                      <a:moveTo>
                        <a:pt x="92" y="0"/>
                      </a:moveTo>
                      <a:lnTo>
                        <a:pt x="61" y="40"/>
                      </a:lnTo>
                      <a:lnTo>
                        <a:pt x="39" y="68"/>
                      </a:lnTo>
                      <a:lnTo>
                        <a:pt x="23" y="96"/>
                      </a:lnTo>
                      <a:lnTo>
                        <a:pt x="7" y="134"/>
                      </a:lnTo>
                      <a:lnTo>
                        <a:pt x="1" y="169"/>
                      </a:lnTo>
                      <a:lnTo>
                        <a:pt x="0" y="199"/>
                      </a:lnTo>
                      <a:lnTo>
                        <a:pt x="9" y="226"/>
                      </a:lnTo>
                      <a:lnTo>
                        <a:pt x="27" y="248"/>
                      </a:lnTo>
                      <a:lnTo>
                        <a:pt x="54" y="259"/>
                      </a:lnTo>
                      <a:lnTo>
                        <a:pt x="91" y="263"/>
                      </a:lnTo>
                      <a:lnTo>
                        <a:pt x="124" y="257"/>
                      </a:lnTo>
                      <a:lnTo>
                        <a:pt x="148" y="248"/>
                      </a:lnTo>
                      <a:lnTo>
                        <a:pt x="169" y="234"/>
                      </a:lnTo>
                      <a:lnTo>
                        <a:pt x="180" y="220"/>
                      </a:lnTo>
                      <a:lnTo>
                        <a:pt x="191" y="190"/>
                      </a:lnTo>
                      <a:lnTo>
                        <a:pt x="192" y="161"/>
                      </a:lnTo>
                      <a:lnTo>
                        <a:pt x="186" y="137"/>
                      </a:lnTo>
                      <a:lnTo>
                        <a:pt x="177" y="119"/>
                      </a:lnTo>
                      <a:lnTo>
                        <a:pt x="168" y="107"/>
                      </a:lnTo>
                      <a:lnTo>
                        <a:pt x="156" y="100"/>
                      </a:lnTo>
                      <a:lnTo>
                        <a:pt x="139" y="95"/>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199" name="Freeform 744"/>
                <p:cNvSpPr>
                  <a:spLocks/>
                </p:cNvSpPr>
                <p:nvPr/>
              </p:nvSpPr>
              <p:spPr bwMode="auto">
                <a:xfrm>
                  <a:off x="4936" y="3224"/>
                  <a:ext cx="40" cy="17"/>
                </a:xfrm>
                <a:custGeom>
                  <a:avLst/>
                  <a:gdLst>
                    <a:gd name="T0" fmla="*/ 0 w 120"/>
                    <a:gd name="T1" fmla="*/ 3 h 50"/>
                    <a:gd name="T2" fmla="*/ 8 w 120"/>
                    <a:gd name="T3" fmla="*/ 1 h 50"/>
                    <a:gd name="T4" fmla="*/ 16 w 120"/>
                    <a:gd name="T5" fmla="*/ 0 h 50"/>
                    <a:gd name="T6" fmla="*/ 25 w 120"/>
                    <a:gd name="T7" fmla="*/ 2 h 50"/>
                    <a:gd name="T8" fmla="*/ 33 w 120"/>
                    <a:gd name="T9" fmla="*/ 6 h 50"/>
                    <a:gd name="T10" fmla="*/ 40 w 120"/>
                    <a:gd name="T11" fmla="*/ 15 h 50"/>
                    <a:gd name="T12" fmla="*/ 33 w 120"/>
                    <a:gd name="T13" fmla="*/ 16 h 50"/>
                    <a:gd name="T14" fmla="*/ 28 w 120"/>
                    <a:gd name="T15" fmla="*/ 17 h 50"/>
                    <a:gd name="T16" fmla="*/ 23 w 120"/>
                    <a:gd name="T17" fmla="*/ 16 h 50"/>
                    <a:gd name="T18" fmla="*/ 19 w 120"/>
                    <a:gd name="T19" fmla="*/ 15 h 50"/>
                    <a:gd name="T20" fmla="*/ 18 w 120"/>
                    <a:gd name="T21" fmla="*/ 12 h 50"/>
                    <a:gd name="T22" fmla="*/ 19 w 120"/>
                    <a:gd name="T23" fmla="*/ 7 h 50"/>
                    <a:gd name="T24" fmla="*/ 21 w 120"/>
                    <a:gd name="T25" fmla="*/ 4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0" h="50">
                      <a:moveTo>
                        <a:pt x="0" y="10"/>
                      </a:moveTo>
                      <a:lnTo>
                        <a:pt x="24" y="4"/>
                      </a:lnTo>
                      <a:lnTo>
                        <a:pt x="47" y="0"/>
                      </a:lnTo>
                      <a:lnTo>
                        <a:pt x="75" y="6"/>
                      </a:lnTo>
                      <a:lnTo>
                        <a:pt x="100" y="18"/>
                      </a:lnTo>
                      <a:lnTo>
                        <a:pt x="120" y="43"/>
                      </a:lnTo>
                      <a:lnTo>
                        <a:pt x="99" y="48"/>
                      </a:lnTo>
                      <a:lnTo>
                        <a:pt x="84" y="50"/>
                      </a:lnTo>
                      <a:lnTo>
                        <a:pt x="70" y="48"/>
                      </a:lnTo>
                      <a:lnTo>
                        <a:pt x="58" y="45"/>
                      </a:lnTo>
                      <a:lnTo>
                        <a:pt x="55" y="35"/>
                      </a:lnTo>
                      <a:lnTo>
                        <a:pt x="57" y="22"/>
                      </a:lnTo>
                      <a:lnTo>
                        <a:pt x="63" y="13"/>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200" name="Freeform 745"/>
                <p:cNvSpPr>
                  <a:spLocks/>
                </p:cNvSpPr>
                <p:nvPr/>
              </p:nvSpPr>
              <p:spPr bwMode="auto">
                <a:xfrm>
                  <a:off x="4858" y="3228"/>
                  <a:ext cx="46" cy="19"/>
                </a:xfrm>
                <a:custGeom>
                  <a:avLst/>
                  <a:gdLst>
                    <a:gd name="T0" fmla="*/ 0 w 137"/>
                    <a:gd name="T1" fmla="*/ 19 h 57"/>
                    <a:gd name="T2" fmla="*/ 6 w 137"/>
                    <a:gd name="T3" fmla="*/ 16 h 57"/>
                    <a:gd name="T4" fmla="*/ 11 w 137"/>
                    <a:gd name="T5" fmla="*/ 12 h 57"/>
                    <a:gd name="T6" fmla="*/ 15 w 137"/>
                    <a:gd name="T7" fmla="*/ 7 h 57"/>
                    <a:gd name="T8" fmla="*/ 23 w 137"/>
                    <a:gd name="T9" fmla="*/ 8 h 57"/>
                    <a:gd name="T10" fmla="*/ 31 w 137"/>
                    <a:gd name="T11" fmla="*/ 7 h 57"/>
                    <a:gd name="T12" fmla="*/ 38 w 137"/>
                    <a:gd name="T13" fmla="*/ 4 h 57"/>
                    <a:gd name="T14" fmla="*/ 46 w 137"/>
                    <a:gd name="T15" fmla="*/ 0 h 57"/>
                    <a:gd name="T16" fmla="*/ 40 w 137"/>
                    <a:gd name="T17" fmla="*/ 4 h 57"/>
                    <a:gd name="T18" fmla="*/ 37 w 137"/>
                    <a:gd name="T19" fmla="*/ 9 h 57"/>
                    <a:gd name="T20" fmla="*/ 34 w 137"/>
                    <a:gd name="T21" fmla="*/ 13 h 57"/>
                    <a:gd name="T22" fmla="*/ 30 w 137"/>
                    <a:gd name="T23" fmla="*/ 14 h 57"/>
                    <a:gd name="T24" fmla="*/ 25 w 137"/>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7" h="57">
                      <a:moveTo>
                        <a:pt x="0" y="57"/>
                      </a:moveTo>
                      <a:lnTo>
                        <a:pt x="17" y="48"/>
                      </a:lnTo>
                      <a:lnTo>
                        <a:pt x="33" y="37"/>
                      </a:lnTo>
                      <a:lnTo>
                        <a:pt x="45" y="21"/>
                      </a:lnTo>
                      <a:lnTo>
                        <a:pt x="69" y="23"/>
                      </a:lnTo>
                      <a:lnTo>
                        <a:pt x="92" y="21"/>
                      </a:lnTo>
                      <a:lnTo>
                        <a:pt x="112" y="13"/>
                      </a:lnTo>
                      <a:lnTo>
                        <a:pt x="137" y="0"/>
                      </a:lnTo>
                      <a:lnTo>
                        <a:pt x="120" y="13"/>
                      </a:lnTo>
                      <a:lnTo>
                        <a:pt x="111" y="26"/>
                      </a:lnTo>
                      <a:lnTo>
                        <a:pt x="102" y="38"/>
                      </a:lnTo>
                      <a:lnTo>
                        <a:pt x="88" y="43"/>
                      </a:lnTo>
                      <a:lnTo>
                        <a:pt x="73" y="32"/>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201" name="Freeform 746"/>
                <p:cNvSpPr>
                  <a:spLocks/>
                </p:cNvSpPr>
                <p:nvPr/>
              </p:nvSpPr>
              <p:spPr bwMode="auto">
                <a:xfrm>
                  <a:off x="4935" y="3205"/>
                  <a:ext cx="47" cy="18"/>
                </a:xfrm>
                <a:custGeom>
                  <a:avLst/>
                  <a:gdLst>
                    <a:gd name="T0" fmla="*/ 1 w 140"/>
                    <a:gd name="T1" fmla="*/ 5 h 55"/>
                    <a:gd name="T2" fmla="*/ 0 w 140"/>
                    <a:gd name="T3" fmla="*/ 9 h 55"/>
                    <a:gd name="T4" fmla="*/ 0 w 140"/>
                    <a:gd name="T5" fmla="*/ 12 h 55"/>
                    <a:gd name="T6" fmla="*/ 3 w 140"/>
                    <a:gd name="T7" fmla="*/ 14 h 55"/>
                    <a:gd name="T8" fmla="*/ 8 w 140"/>
                    <a:gd name="T9" fmla="*/ 15 h 55"/>
                    <a:gd name="T10" fmla="*/ 15 w 140"/>
                    <a:gd name="T11" fmla="*/ 14 h 55"/>
                    <a:gd name="T12" fmla="*/ 22 w 140"/>
                    <a:gd name="T13" fmla="*/ 13 h 55"/>
                    <a:gd name="T14" fmla="*/ 29 w 140"/>
                    <a:gd name="T15" fmla="*/ 13 h 55"/>
                    <a:gd name="T16" fmla="*/ 35 w 140"/>
                    <a:gd name="T17" fmla="*/ 16 h 55"/>
                    <a:gd name="T18" fmla="*/ 41 w 140"/>
                    <a:gd name="T19" fmla="*/ 18 h 55"/>
                    <a:gd name="T20" fmla="*/ 46 w 140"/>
                    <a:gd name="T21" fmla="*/ 15 h 55"/>
                    <a:gd name="T22" fmla="*/ 47 w 140"/>
                    <a:gd name="T23" fmla="*/ 11 h 55"/>
                    <a:gd name="T24" fmla="*/ 44 w 140"/>
                    <a:gd name="T25" fmla="*/ 6 h 55"/>
                    <a:gd name="T26" fmla="*/ 38 w 140"/>
                    <a:gd name="T27" fmla="*/ 3 h 55"/>
                    <a:gd name="T28" fmla="*/ 28 w 140"/>
                    <a:gd name="T29" fmla="*/ 0 h 55"/>
                    <a:gd name="T30" fmla="*/ 18 w 140"/>
                    <a:gd name="T31" fmla="*/ 0 h 55"/>
                    <a:gd name="T32" fmla="*/ 9 w 140"/>
                    <a:gd name="T33" fmla="*/ 2 h 55"/>
                    <a:gd name="T34" fmla="*/ 1 w 140"/>
                    <a:gd name="T35" fmla="*/ 5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0" h="55">
                      <a:moveTo>
                        <a:pt x="4" y="15"/>
                      </a:moveTo>
                      <a:lnTo>
                        <a:pt x="0" y="26"/>
                      </a:lnTo>
                      <a:lnTo>
                        <a:pt x="0" y="38"/>
                      </a:lnTo>
                      <a:lnTo>
                        <a:pt x="9" y="44"/>
                      </a:lnTo>
                      <a:lnTo>
                        <a:pt x="25" y="47"/>
                      </a:lnTo>
                      <a:lnTo>
                        <a:pt x="44" y="42"/>
                      </a:lnTo>
                      <a:lnTo>
                        <a:pt x="65" y="39"/>
                      </a:lnTo>
                      <a:lnTo>
                        <a:pt x="87" y="40"/>
                      </a:lnTo>
                      <a:lnTo>
                        <a:pt x="105" y="50"/>
                      </a:lnTo>
                      <a:lnTo>
                        <a:pt x="123" y="55"/>
                      </a:lnTo>
                      <a:lnTo>
                        <a:pt x="138" y="47"/>
                      </a:lnTo>
                      <a:lnTo>
                        <a:pt x="140" y="33"/>
                      </a:lnTo>
                      <a:lnTo>
                        <a:pt x="131" y="19"/>
                      </a:lnTo>
                      <a:lnTo>
                        <a:pt x="113" y="8"/>
                      </a:lnTo>
                      <a:lnTo>
                        <a:pt x="83" y="1"/>
                      </a:lnTo>
                      <a:lnTo>
                        <a:pt x="53" y="0"/>
                      </a:lnTo>
                      <a:lnTo>
                        <a:pt x="26" y="6"/>
                      </a:lnTo>
                      <a:lnTo>
                        <a:pt x="4" y="15"/>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36202" name="Freeform 747"/>
                <p:cNvSpPr>
                  <a:spLocks/>
                </p:cNvSpPr>
                <p:nvPr/>
              </p:nvSpPr>
              <p:spPr bwMode="auto">
                <a:xfrm>
                  <a:off x="4770" y="3118"/>
                  <a:ext cx="306" cy="193"/>
                </a:xfrm>
                <a:custGeom>
                  <a:avLst/>
                  <a:gdLst>
                    <a:gd name="T0" fmla="*/ 8 w 920"/>
                    <a:gd name="T1" fmla="*/ 173 h 579"/>
                    <a:gd name="T2" fmla="*/ 23 w 920"/>
                    <a:gd name="T3" fmla="*/ 190 h 579"/>
                    <a:gd name="T4" fmla="*/ 31 w 920"/>
                    <a:gd name="T5" fmla="*/ 177 h 579"/>
                    <a:gd name="T6" fmla="*/ 36 w 920"/>
                    <a:gd name="T7" fmla="*/ 145 h 579"/>
                    <a:gd name="T8" fmla="*/ 50 w 920"/>
                    <a:gd name="T9" fmla="*/ 113 h 579"/>
                    <a:gd name="T10" fmla="*/ 79 w 920"/>
                    <a:gd name="T11" fmla="*/ 70 h 579"/>
                    <a:gd name="T12" fmla="*/ 98 w 920"/>
                    <a:gd name="T13" fmla="*/ 73 h 579"/>
                    <a:gd name="T14" fmla="*/ 127 w 920"/>
                    <a:gd name="T15" fmla="*/ 83 h 579"/>
                    <a:gd name="T16" fmla="*/ 147 w 920"/>
                    <a:gd name="T17" fmla="*/ 86 h 579"/>
                    <a:gd name="T18" fmla="*/ 167 w 920"/>
                    <a:gd name="T19" fmla="*/ 81 h 579"/>
                    <a:gd name="T20" fmla="*/ 194 w 920"/>
                    <a:gd name="T21" fmla="*/ 69 h 579"/>
                    <a:gd name="T22" fmla="*/ 212 w 920"/>
                    <a:gd name="T23" fmla="*/ 63 h 579"/>
                    <a:gd name="T24" fmla="*/ 225 w 920"/>
                    <a:gd name="T25" fmla="*/ 59 h 579"/>
                    <a:gd name="T26" fmla="*/ 235 w 920"/>
                    <a:gd name="T27" fmla="*/ 74 h 579"/>
                    <a:gd name="T28" fmla="*/ 257 w 920"/>
                    <a:gd name="T29" fmla="*/ 91 h 579"/>
                    <a:gd name="T30" fmla="*/ 267 w 920"/>
                    <a:gd name="T31" fmla="*/ 115 h 579"/>
                    <a:gd name="T32" fmla="*/ 270 w 920"/>
                    <a:gd name="T33" fmla="*/ 142 h 579"/>
                    <a:gd name="T34" fmla="*/ 280 w 920"/>
                    <a:gd name="T35" fmla="*/ 163 h 579"/>
                    <a:gd name="T36" fmla="*/ 279 w 920"/>
                    <a:gd name="T37" fmla="*/ 180 h 579"/>
                    <a:gd name="T38" fmla="*/ 293 w 920"/>
                    <a:gd name="T39" fmla="*/ 174 h 579"/>
                    <a:gd name="T40" fmla="*/ 300 w 920"/>
                    <a:gd name="T41" fmla="*/ 150 h 579"/>
                    <a:gd name="T42" fmla="*/ 306 w 920"/>
                    <a:gd name="T43" fmla="*/ 112 h 579"/>
                    <a:gd name="T44" fmla="*/ 297 w 920"/>
                    <a:gd name="T45" fmla="*/ 75 h 579"/>
                    <a:gd name="T46" fmla="*/ 280 w 920"/>
                    <a:gd name="T47" fmla="*/ 48 h 579"/>
                    <a:gd name="T48" fmla="*/ 257 w 920"/>
                    <a:gd name="T49" fmla="*/ 36 h 579"/>
                    <a:gd name="T50" fmla="*/ 238 w 920"/>
                    <a:gd name="T51" fmla="*/ 36 h 579"/>
                    <a:gd name="T52" fmla="*/ 219 w 920"/>
                    <a:gd name="T53" fmla="*/ 29 h 579"/>
                    <a:gd name="T54" fmla="*/ 192 w 920"/>
                    <a:gd name="T55" fmla="*/ 12 h 579"/>
                    <a:gd name="T56" fmla="*/ 160 w 920"/>
                    <a:gd name="T57" fmla="*/ 2 h 579"/>
                    <a:gd name="T58" fmla="*/ 123 w 920"/>
                    <a:gd name="T59" fmla="*/ 1 h 579"/>
                    <a:gd name="T60" fmla="*/ 83 w 920"/>
                    <a:gd name="T61" fmla="*/ 7 h 579"/>
                    <a:gd name="T62" fmla="*/ 57 w 920"/>
                    <a:gd name="T63" fmla="*/ 19 h 579"/>
                    <a:gd name="T64" fmla="*/ 46 w 920"/>
                    <a:gd name="T65" fmla="*/ 42 h 579"/>
                    <a:gd name="T66" fmla="*/ 51 w 920"/>
                    <a:gd name="T67" fmla="*/ 63 h 579"/>
                    <a:gd name="T68" fmla="*/ 34 w 920"/>
                    <a:gd name="T69" fmla="*/ 71 h 579"/>
                    <a:gd name="T70" fmla="*/ 19 w 920"/>
                    <a:gd name="T71" fmla="*/ 81 h 579"/>
                    <a:gd name="T72" fmla="*/ 8 w 920"/>
                    <a:gd name="T73" fmla="*/ 93 h 579"/>
                    <a:gd name="T74" fmla="*/ 1 w 920"/>
                    <a:gd name="T75" fmla="*/ 114 h 579"/>
                    <a:gd name="T76" fmla="*/ 0 w 920"/>
                    <a:gd name="T77" fmla="*/ 145 h 5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20" h="579">
                      <a:moveTo>
                        <a:pt x="11" y="480"/>
                      </a:moveTo>
                      <a:lnTo>
                        <a:pt x="24" y="519"/>
                      </a:lnTo>
                      <a:lnTo>
                        <a:pt x="41" y="549"/>
                      </a:lnTo>
                      <a:lnTo>
                        <a:pt x="68" y="570"/>
                      </a:lnTo>
                      <a:lnTo>
                        <a:pt x="96" y="579"/>
                      </a:lnTo>
                      <a:lnTo>
                        <a:pt x="92" y="530"/>
                      </a:lnTo>
                      <a:lnTo>
                        <a:pt x="98" y="481"/>
                      </a:lnTo>
                      <a:lnTo>
                        <a:pt x="107" y="436"/>
                      </a:lnTo>
                      <a:lnTo>
                        <a:pt x="126" y="388"/>
                      </a:lnTo>
                      <a:lnTo>
                        <a:pt x="150" y="338"/>
                      </a:lnTo>
                      <a:lnTo>
                        <a:pt x="191" y="268"/>
                      </a:lnTo>
                      <a:lnTo>
                        <a:pt x="238" y="209"/>
                      </a:lnTo>
                      <a:lnTo>
                        <a:pt x="259" y="195"/>
                      </a:lnTo>
                      <a:lnTo>
                        <a:pt x="295" y="218"/>
                      </a:lnTo>
                      <a:lnTo>
                        <a:pt x="336" y="240"/>
                      </a:lnTo>
                      <a:lnTo>
                        <a:pt x="383" y="250"/>
                      </a:lnTo>
                      <a:lnTo>
                        <a:pt x="412" y="257"/>
                      </a:lnTo>
                      <a:lnTo>
                        <a:pt x="441" y="259"/>
                      </a:lnTo>
                      <a:lnTo>
                        <a:pt x="472" y="255"/>
                      </a:lnTo>
                      <a:lnTo>
                        <a:pt x="502" y="244"/>
                      </a:lnTo>
                      <a:lnTo>
                        <a:pt x="546" y="227"/>
                      </a:lnTo>
                      <a:lnTo>
                        <a:pt x="582" y="208"/>
                      </a:lnTo>
                      <a:lnTo>
                        <a:pt x="617" y="188"/>
                      </a:lnTo>
                      <a:lnTo>
                        <a:pt x="637" y="189"/>
                      </a:lnTo>
                      <a:lnTo>
                        <a:pt x="649" y="187"/>
                      </a:lnTo>
                      <a:lnTo>
                        <a:pt x="677" y="177"/>
                      </a:lnTo>
                      <a:lnTo>
                        <a:pt x="688" y="195"/>
                      </a:lnTo>
                      <a:lnTo>
                        <a:pt x="707" y="223"/>
                      </a:lnTo>
                      <a:lnTo>
                        <a:pt x="738" y="245"/>
                      </a:lnTo>
                      <a:lnTo>
                        <a:pt x="772" y="272"/>
                      </a:lnTo>
                      <a:lnTo>
                        <a:pt x="791" y="303"/>
                      </a:lnTo>
                      <a:lnTo>
                        <a:pt x="804" y="344"/>
                      </a:lnTo>
                      <a:lnTo>
                        <a:pt x="799" y="387"/>
                      </a:lnTo>
                      <a:lnTo>
                        <a:pt x="812" y="426"/>
                      </a:lnTo>
                      <a:lnTo>
                        <a:pt x="831" y="456"/>
                      </a:lnTo>
                      <a:lnTo>
                        <a:pt x="841" y="489"/>
                      </a:lnTo>
                      <a:lnTo>
                        <a:pt x="846" y="509"/>
                      </a:lnTo>
                      <a:lnTo>
                        <a:pt x="839" y="541"/>
                      </a:lnTo>
                      <a:lnTo>
                        <a:pt x="870" y="540"/>
                      </a:lnTo>
                      <a:lnTo>
                        <a:pt x="880" y="521"/>
                      </a:lnTo>
                      <a:lnTo>
                        <a:pt x="895" y="490"/>
                      </a:lnTo>
                      <a:lnTo>
                        <a:pt x="902" y="450"/>
                      </a:lnTo>
                      <a:lnTo>
                        <a:pt x="911" y="400"/>
                      </a:lnTo>
                      <a:lnTo>
                        <a:pt x="920" y="335"/>
                      </a:lnTo>
                      <a:lnTo>
                        <a:pt x="910" y="281"/>
                      </a:lnTo>
                      <a:lnTo>
                        <a:pt x="893" y="224"/>
                      </a:lnTo>
                      <a:lnTo>
                        <a:pt x="869" y="181"/>
                      </a:lnTo>
                      <a:lnTo>
                        <a:pt x="843" y="143"/>
                      </a:lnTo>
                      <a:lnTo>
                        <a:pt x="804" y="118"/>
                      </a:lnTo>
                      <a:lnTo>
                        <a:pt x="774" y="107"/>
                      </a:lnTo>
                      <a:lnTo>
                        <a:pt x="743" y="102"/>
                      </a:lnTo>
                      <a:lnTo>
                        <a:pt x="716" y="107"/>
                      </a:lnTo>
                      <a:lnTo>
                        <a:pt x="685" y="117"/>
                      </a:lnTo>
                      <a:lnTo>
                        <a:pt x="658" y="87"/>
                      </a:lnTo>
                      <a:lnTo>
                        <a:pt x="624" y="61"/>
                      </a:lnTo>
                      <a:lnTo>
                        <a:pt x="576" y="35"/>
                      </a:lnTo>
                      <a:lnTo>
                        <a:pt x="536" y="20"/>
                      </a:lnTo>
                      <a:lnTo>
                        <a:pt x="480" y="7"/>
                      </a:lnTo>
                      <a:lnTo>
                        <a:pt x="432" y="0"/>
                      </a:lnTo>
                      <a:lnTo>
                        <a:pt x="370" y="3"/>
                      </a:lnTo>
                      <a:lnTo>
                        <a:pt x="311" y="8"/>
                      </a:lnTo>
                      <a:lnTo>
                        <a:pt x="251" y="20"/>
                      </a:lnTo>
                      <a:lnTo>
                        <a:pt x="204" y="33"/>
                      </a:lnTo>
                      <a:lnTo>
                        <a:pt x="172" y="57"/>
                      </a:lnTo>
                      <a:lnTo>
                        <a:pt x="146" y="89"/>
                      </a:lnTo>
                      <a:lnTo>
                        <a:pt x="137" y="125"/>
                      </a:lnTo>
                      <a:lnTo>
                        <a:pt x="142" y="155"/>
                      </a:lnTo>
                      <a:lnTo>
                        <a:pt x="153" y="188"/>
                      </a:lnTo>
                      <a:lnTo>
                        <a:pt x="128" y="197"/>
                      </a:lnTo>
                      <a:lnTo>
                        <a:pt x="102" y="213"/>
                      </a:lnTo>
                      <a:lnTo>
                        <a:pt x="78" y="227"/>
                      </a:lnTo>
                      <a:lnTo>
                        <a:pt x="57" y="243"/>
                      </a:lnTo>
                      <a:lnTo>
                        <a:pt x="42" y="257"/>
                      </a:lnTo>
                      <a:lnTo>
                        <a:pt x="25" y="278"/>
                      </a:lnTo>
                      <a:lnTo>
                        <a:pt x="11" y="304"/>
                      </a:lnTo>
                      <a:lnTo>
                        <a:pt x="4" y="341"/>
                      </a:lnTo>
                      <a:lnTo>
                        <a:pt x="0" y="401"/>
                      </a:lnTo>
                      <a:lnTo>
                        <a:pt x="1" y="436"/>
                      </a:lnTo>
                      <a:lnTo>
                        <a:pt x="11" y="48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36203" name="Freeform 748"/>
                <p:cNvSpPr>
                  <a:spLocks/>
                </p:cNvSpPr>
                <p:nvPr/>
              </p:nvSpPr>
              <p:spPr bwMode="auto">
                <a:xfrm>
                  <a:off x="4790" y="3196"/>
                  <a:ext cx="39" cy="85"/>
                </a:xfrm>
                <a:custGeom>
                  <a:avLst/>
                  <a:gdLst>
                    <a:gd name="T0" fmla="*/ 7 w 116"/>
                    <a:gd name="T1" fmla="*/ 49 h 257"/>
                    <a:gd name="T2" fmla="*/ 4 w 116"/>
                    <a:gd name="T3" fmla="*/ 54 h 257"/>
                    <a:gd name="T4" fmla="*/ 2 w 116"/>
                    <a:gd name="T5" fmla="*/ 59 h 257"/>
                    <a:gd name="T6" fmla="*/ 0 w 116"/>
                    <a:gd name="T7" fmla="*/ 65 h 257"/>
                    <a:gd name="T8" fmla="*/ 0 w 116"/>
                    <a:gd name="T9" fmla="*/ 70 h 257"/>
                    <a:gd name="T10" fmla="*/ 2 w 116"/>
                    <a:gd name="T11" fmla="*/ 75 h 257"/>
                    <a:gd name="T12" fmla="*/ 3 w 116"/>
                    <a:gd name="T13" fmla="*/ 81 h 257"/>
                    <a:gd name="T14" fmla="*/ 6 w 116"/>
                    <a:gd name="T15" fmla="*/ 85 h 257"/>
                    <a:gd name="T16" fmla="*/ 8 w 116"/>
                    <a:gd name="T17" fmla="*/ 82 h 257"/>
                    <a:gd name="T18" fmla="*/ 10 w 116"/>
                    <a:gd name="T19" fmla="*/ 76 h 257"/>
                    <a:gd name="T20" fmla="*/ 10 w 116"/>
                    <a:gd name="T21" fmla="*/ 71 h 257"/>
                    <a:gd name="T22" fmla="*/ 8 w 116"/>
                    <a:gd name="T23" fmla="*/ 66 h 257"/>
                    <a:gd name="T24" fmla="*/ 7 w 116"/>
                    <a:gd name="T25" fmla="*/ 62 h 257"/>
                    <a:gd name="T26" fmla="*/ 8 w 116"/>
                    <a:gd name="T27" fmla="*/ 57 h 257"/>
                    <a:gd name="T28" fmla="*/ 10 w 116"/>
                    <a:gd name="T29" fmla="*/ 51 h 257"/>
                    <a:gd name="T30" fmla="*/ 12 w 116"/>
                    <a:gd name="T31" fmla="*/ 47 h 257"/>
                    <a:gd name="T32" fmla="*/ 14 w 116"/>
                    <a:gd name="T33" fmla="*/ 44 h 257"/>
                    <a:gd name="T34" fmla="*/ 15 w 116"/>
                    <a:gd name="T35" fmla="*/ 49 h 257"/>
                    <a:gd name="T36" fmla="*/ 14 w 116"/>
                    <a:gd name="T37" fmla="*/ 55 h 257"/>
                    <a:gd name="T38" fmla="*/ 13 w 116"/>
                    <a:gd name="T39" fmla="*/ 58 h 257"/>
                    <a:gd name="T40" fmla="*/ 15 w 116"/>
                    <a:gd name="T41" fmla="*/ 59 h 257"/>
                    <a:gd name="T42" fmla="*/ 18 w 116"/>
                    <a:gd name="T43" fmla="*/ 58 h 257"/>
                    <a:gd name="T44" fmla="*/ 19 w 116"/>
                    <a:gd name="T45" fmla="*/ 56 h 257"/>
                    <a:gd name="T46" fmla="*/ 20 w 116"/>
                    <a:gd name="T47" fmla="*/ 53 h 257"/>
                    <a:gd name="T48" fmla="*/ 20 w 116"/>
                    <a:gd name="T49" fmla="*/ 51 h 257"/>
                    <a:gd name="T50" fmla="*/ 19 w 116"/>
                    <a:gd name="T51" fmla="*/ 47 h 257"/>
                    <a:gd name="T52" fmla="*/ 18 w 116"/>
                    <a:gd name="T53" fmla="*/ 44 h 257"/>
                    <a:gd name="T54" fmla="*/ 17 w 116"/>
                    <a:gd name="T55" fmla="*/ 42 h 257"/>
                    <a:gd name="T56" fmla="*/ 17 w 116"/>
                    <a:gd name="T57" fmla="*/ 37 h 257"/>
                    <a:gd name="T58" fmla="*/ 17 w 116"/>
                    <a:gd name="T59" fmla="*/ 34 h 257"/>
                    <a:gd name="T60" fmla="*/ 20 w 116"/>
                    <a:gd name="T61" fmla="*/ 32 h 257"/>
                    <a:gd name="T62" fmla="*/ 23 w 116"/>
                    <a:gd name="T63" fmla="*/ 31 h 257"/>
                    <a:gd name="T64" fmla="*/ 26 w 116"/>
                    <a:gd name="T65" fmla="*/ 31 h 257"/>
                    <a:gd name="T66" fmla="*/ 25 w 116"/>
                    <a:gd name="T67" fmla="*/ 27 h 257"/>
                    <a:gd name="T68" fmla="*/ 25 w 116"/>
                    <a:gd name="T69" fmla="*/ 25 h 257"/>
                    <a:gd name="T70" fmla="*/ 25 w 116"/>
                    <a:gd name="T71" fmla="*/ 21 h 257"/>
                    <a:gd name="T72" fmla="*/ 25 w 116"/>
                    <a:gd name="T73" fmla="*/ 19 h 257"/>
                    <a:gd name="T74" fmla="*/ 26 w 116"/>
                    <a:gd name="T75" fmla="*/ 16 h 257"/>
                    <a:gd name="T76" fmla="*/ 28 w 116"/>
                    <a:gd name="T77" fmla="*/ 12 h 257"/>
                    <a:gd name="T78" fmla="*/ 29 w 116"/>
                    <a:gd name="T79" fmla="*/ 9 h 257"/>
                    <a:gd name="T80" fmla="*/ 31 w 116"/>
                    <a:gd name="T81" fmla="*/ 7 h 257"/>
                    <a:gd name="T82" fmla="*/ 33 w 116"/>
                    <a:gd name="T83" fmla="*/ 4 h 257"/>
                    <a:gd name="T84" fmla="*/ 35 w 116"/>
                    <a:gd name="T85" fmla="*/ 3 h 257"/>
                    <a:gd name="T86" fmla="*/ 38 w 116"/>
                    <a:gd name="T87" fmla="*/ 1 h 257"/>
                    <a:gd name="T88" fmla="*/ 39 w 116"/>
                    <a:gd name="T89" fmla="*/ 0 h 2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6" h="257">
                      <a:moveTo>
                        <a:pt x="22" y="148"/>
                      </a:moveTo>
                      <a:lnTo>
                        <a:pt x="13" y="162"/>
                      </a:lnTo>
                      <a:lnTo>
                        <a:pt x="7" y="179"/>
                      </a:lnTo>
                      <a:lnTo>
                        <a:pt x="1" y="196"/>
                      </a:lnTo>
                      <a:lnTo>
                        <a:pt x="0" y="212"/>
                      </a:lnTo>
                      <a:lnTo>
                        <a:pt x="5" y="228"/>
                      </a:lnTo>
                      <a:lnTo>
                        <a:pt x="8" y="245"/>
                      </a:lnTo>
                      <a:lnTo>
                        <a:pt x="17" y="257"/>
                      </a:lnTo>
                      <a:lnTo>
                        <a:pt x="25" y="247"/>
                      </a:lnTo>
                      <a:lnTo>
                        <a:pt x="31" y="230"/>
                      </a:lnTo>
                      <a:lnTo>
                        <a:pt x="29" y="216"/>
                      </a:lnTo>
                      <a:lnTo>
                        <a:pt x="25" y="201"/>
                      </a:lnTo>
                      <a:lnTo>
                        <a:pt x="22" y="186"/>
                      </a:lnTo>
                      <a:lnTo>
                        <a:pt x="24" y="172"/>
                      </a:lnTo>
                      <a:lnTo>
                        <a:pt x="31" y="155"/>
                      </a:lnTo>
                      <a:lnTo>
                        <a:pt x="35" y="141"/>
                      </a:lnTo>
                      <a:lnTo>
                        <a:pt x="43" y="132"/>
                      </a:lnTo>
                      <a:lnTo>
                        <a:pt x="46" y="148"/>
                      </a:lnTo>
                      <a:lnTo>
                        <a:pt x="43" y="165"/>
                      </a:lnTo>
                      <a:lnTo>
                        <a:pt x="39" y="174"/>
                      </a:lnTo>
                      <a:lnTo>
                        <a:pt x="45" y="179"/>
                      </a:lnTo>
                      <a:lnTo>
                        <a:pt x="53" y="176"/>
                      </a:lnTo>
                      <a:lnTo>
                        <a:pt x="57" y="168"/>
                      </a:lnTo>
                      <a:lnTo>
                        <a:pt x="59" y="161"/>
                      </a:lnTo>
                      <a:lnTo>
                        <a:pt x="59" y="153"/>
                      </a:lnTo>
                      <a:lnTo>
                        <a:pt x="57" y="141"/>
                      </a:lnTo>
                      <a:lnTo>
                        <a:pt x="54" y="133"/>
                      </a:lnTo>
                      <a:lnTo>
                        <a:pt x="52" y="126"/>
                      </a:lnTo>
                      <a:lnTo>
                        <a:pt x="51" y="113"/>
                      </a:lnTo>
                      <a:lnTo>
                        <a:pt x="52" y="103"/>
                      </a:lnTo>
                      <a:lnTo>
                        <a:pt x="59" y="97"/>
                      </a:lnTo>
                      <a:lnTo>
                        <a:pt x="69" y="94"/>
                      </a:lnTo>
                      <a:lnTo>
                        <a:pt x="77" y="94"/>
                      </a:lnTo>
                      <a:lnTo>
                        <a:pt x="73" y="82"/>
                      </a:lnTo>
                      <a:lnTo>
                        <a:pt x="73" y="75"/>
                      </a:lnTo>
                      <a:lnTo>
                        <a:pt x="73" y="63"/>
                      </a:lnTo>
                      <a:lnTo>
                        <a:pt x="75" y="56"/>
                      </a:lnTo>
                      <a:lnTo>
                        <a:pt x="77" y="48"/>
                      </a:lnTo>
                      <a:lnTo>
                        <a:pt x="83" y="36"/>
                      </a:lnTo>
                      <a:lnTo>
                        <a:pt x="87" y="28"/>
                      </a:lnTo>
                      <a:lnTo>
                        <a:pt x="92" y="20"/>
                      </a:lnTo>
                      <a:lnTo>
                        <a:pt x="99" y="12"/>
                      </a:lnTo>
                      <a:lnTo>
                        <a:pt x="105" y="8"/>
                      </a:lnTo>
                      <a:lnTo>
                        <a:pt x="112" y="2"/>
                      </a:lnTo>
                      <a:lnTo>
                        <a:pt x="116" y="0"/>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204" name="Freeform 749"/>
                <p:cNvSpPr>
                  <a:spLocks/>
                </p:cNvSpPr>
                <p:nvPr/>
              </p:nvSpPr>
              <p:spPr bwMode="auto">
                <a:xfrm>
                  <a:off x="4829" y="3146"/>
                  <a:ext cx="156" cy="49"/>
                </a:xfrm>
                <a:custGeom>
                  <a:avLst/>
                  <a:gdLst>
                    <a:gd name="T0" fmla="*/ 151 w 469"/>
                    <a:gd name="T1" fmla="*/ 21 h 148"/>
                    <a:gd name="T2" fmla="*/ 142 w 469"/>
                    <a:gd name="T3" fmla="*/ 23 h 148"/>
                    <a:gd name="T4" fmla="*/ 131 w 469"/>
                    <a:gd name="T5" fmla="*/ 27 h 148"/>
                    <a:gd name="T6" fmla="*/ 124 w 469"/>
                    <a:gd name="T7" fmla="*/ 34 h 148"/>
                    <a:gd name="T8" fmla="*/ 118 w 469"/>
                    <a:gd name="T9" fmla="*/ 40 h 148"/>
                    <a:gd name="T10" fmla="*/ 110 w 469"/>
                    <a:gd name="T11" fmla="*/ 44 h 148"/>
                    <a:gd name="T12" fmla="*/ 101 w 469"/>
                    <a:gd name="T13" fmla="*/ 47 h 148"/>
                    <a:gd name="T14" fmla="*/ 90 w 469"/>
                    <a:gd name="T15" fmla="*/ 49 h 148"/>
                    <a:gd name="T16" fmla="*/ 78 w 469"/>
                    <a:gd name="T17" fmla="*/ 49 h 148"/>
                    <a:gd name="T18" fmla="*/ 65 w 469"/>
                    <a:gd name="T19" fmla="*/ 48 h 148"/>
                    <a:gd name="T20" fmla="*/ 57 w 469"/>
                    <a:gd name="T21" fmla="*/ 45 h 148"/>
                    <a:gd name="T22" fmla="*/ 47 w 469"/>
                    <a:gd name="T23" fmla="*/ 41 h 148"/>
                    <a:gd name="T24" fmla="*/ 39 w 469"/>
                    <a:gd name="T25" fmla="*/ 36 h 148"/>
                    <a:gd name="T26" fmla="*/ 34 w 469"/>
                    <a:gd name="T27" fmla="*/ 29 h 148"/>
                    <a:gd name="T28" fmla="*/ 38 w 469"/>
                    <a:gd name="T29" fmla="*/ 31 h 148"/>
                    <a:gd name="T30" fmla="*/ 47 w 469"/>
                    <a:gd name="T31" fmla="*/ 34 h 148"/>
                    <a:gd name="T32" fmla="*/ 57 w 469"/>
                    <a:gd name="T33" fmla="*/ 35 h 148"/>
                    <a:gd name="T34" fmla="*/ 70 w 469"/>
                    <a:gd name="T35" fmla="*/ 35 h 148"/>
                    <a:gd name="T36" fmla="*/ 85 w 469"/>
                    <a:gd name="T37" fmla="*/ 33 h 148"/>
                    <a:gd name="T38" fmla="*/ 99 w 469"/>
                    <a:gd name="T39" fmla="*/ 31 h 148"/>
                    <a:gd name="T40" fmla="*/ 112 w 469"/>
                    <a:gd name="T41" fmla="*/ 27 h 148"/>
                    <a:gd name="T42" fmla="*/ 120 w 469"/>
                    <a:gd name="T43" fmla="*/ 22 h 148"/>
                    <a:gd name="T44" fmla="*/ 118 w 469"/>
                    <a:gd name="T45" fmla="*/ 19 h 148"/>
                    <a:gd name="T46" fmla="*/ 105 w 469"/>
                    <a:gd name="T47" fmla="*/ 22 h 148"/>
                    <a:gd name="T48" fmla="*/ 93 w 469"/>
                    <a:gd name="T49" fmla="*/ 24 h 148"/>
                    <a:gd name="T50" fmla="*/ 82 w 469"/>
                    <a:gd name="T51" fmla="*/ 26 h 148"/>
                    <a:gd name="T52" fmla="*/ 71 w 469"/>
                    <a:gd name="T53" fmla="*/ 24 h 148"/>
                    <a:gd name="T54" fmla="*/ 60 w 469"/>
                    <a:gd name="T55" fmla="*/ 16 h 148"/>
                    <a:gd name="T56" fmla="*/ 49 w 469"/>
                    <a:gd name="T57" fmla="*/ 13 h 148"/>
                    <a:gd name="T58" fmla="*/ 36 w 469"/>
                    <a:gd name="T59" fmla="*/ 12 h 148"/>
                    <a:gd name="T60" fmla="*/ 24 w 469"/>
                    <a:gd name="T61" fmla="*/ 4 h 148"/>
                    <a:gd name="T62" fmla="*/ 9 w 469"/>
                    <a:gd name="T63" fmla="*/ 0 h 148"/>
                    <a:gd name="T64" fmla="*/ 0 w 469"/>
                    <a:gd name="T65" fmla="*/ 2 h 148"/>
                    <a:gd name="T66" fmla="*/ 4 w 469"/>
                    <a:gd name="T67" fmla="*/ 12 h 148"/>
                    <a:gd name="T68" fmla="*/ 16 w 469"/>
                    <a:gd name="T69" fmla="*/ 17 h 148"/>
                    <a:gd name="T70" fmla="*/ 31 w 469"/>
                    <a:gd name="T71" fmla="*/ 18 h 148"/>
                    <a:gd name="T72" fmla="*/ 37 w 469"/>
                    <a:gd name="T73" fmla="*/ 21 h 148"/>
                    <a:gd name="T74" fmla="*/ 41 w 469"/>
                    <a:gd name="T75" fmla="*/ 27 h 148"/>
                    <a:gd name="T76" fmla="*/ 50 w 469"/>
                    <a:gd name="T77" fmla="*/ 29 h 148"/>
                    <a:gd name="T78" fmla="*/ 60 w 469"/>
                    <a:gd name="T79" fmla="*/ 27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69" h="148">
                      <a:moveTo>
                        <a:pt x="469" y="66"/>
                      </a:moveTo>
                      <a:lnTo>
                        <a:pt x="455" y="63"/>
                      </a:lnTo>
                      <a:lnTo>
                        <a:pt x="441" y="64"/>
                      </a:lnTo>
                      <a:lnTo>
                        <a:pt x="426" y="68"/>
                      </a:lnTo>
                      <a:lnTo>
                        <a:pt x="410" y="76"/>
                      </a:lnTo>
                      <a:lnTo>
                        <a:pt x="395" y="82"/>
                      </a:lnTo>
                      <a:lnTo>
                        <a:pt x="383" y="92"/>
                      </a:lnTo>
                      <a:lnTo>
                        <a:pt x="372" y="103"/>
                      </a:lnTo>
                      <a:lnTo>
                        <a:pt x="366" y="112"/>
                      </a:lnTo>
                      <a:lnTo>
                        <a:pt x="355" y="120"/>
                      </a:lnTo>
                      <a:lnTo>
                        <a:pt x="344" y="125"/>
                      </a:lnTo>
                      <a:lnTo>
                        <a:pt x="332" y="132"/>
                      </a:lnTo>
                      <a:lnTo>
                        <a:pt x="316" y="137"/>
                      </a:lnTo>
                      <a:lnTo>
                        <a:pt x="303" y="141"/>
                      </a:lnTo>
                      <a:lnTo>
                        <a:pt x="289" y="145"/>
                      </a:lnTo>
                      <a:lnTo>
                        <a:pt x="271" y="147"/>
                      </a:lnTo>
                      <a:lnTo>
                        <a:pt x="249" y="148"/>
                      </a:lnTo>
                      <a:lnTo>
                        <a:pt x="234" y="148"/>
                      </a:lnTo>
                      <a:lnTo>
                        <a:pt x="213" y="146"/>
                      </a:lnTo>
                      <a:lnTo>
                        <a:pt x="195" y="144"/>
                      </a:lnTo>
                      <a:lnTo>
                        <a:pt x="182" y="139"/>
                      </a:lnTo>
                      <a:lnTo>
                        <a:pt x="170" y="136"/>
                      </a:lnTo>
                      <a:lnTo>
                        <a:pt x="157" y="132"/>
                      </a:lnTo>
                      <a:lnTo>
                        <a:pt x="141" y="124"/>
                      </a:lnTo>
                      <a:lnTo>
                        <a:pt x="128" y="116"/>
                      </a:lnTo>
                      <a:lnTo>
                        <a:pt x="118" y="109"/>
                      </a:lnTo>
                      <a:lnTo>
                        <a:pt x="108" y="99"/>
                      </a:lnTo>
                      <a:lnTo>
                        <a:pt x="101" y="87"/>
                      </a:lnTo>
                      <a:lnTo>
                        <a:pt x="98" y="76"/>
                      </a:lnTo>
                      <a:lnTo>
                        <a:pt x="115" y="93"/>
                      </a:lnTo>
                      <a:lnTo>
                        <a:pt x="130" y="99"/>
                      </a:lnTo>
                      <a:lnTo>
                        <a:pt x="141" y="103"/>
                      </a:lnTo>
                      <a:lnTo>
                        <a:pt x="154" y="105"/>
                      </a:lnTo>
                      <a:lnTo>
                        <a:pt x="172" y="106"/>
                      </a:lnTo>
                      <a:lnTo>
                        <a:pt x="191" y="108"/>
                      </a:lnTo>
                      <a:lnTo>
                        <a:pt x="211" y="106"/>
                      </a:lnTo>
                      <a:lnTo>
                        <a:pt x="228" y="104"/>
                      </a:lnTo>
                      <a:lnTo>
                        <a:pt x="256" y="100"/>
                      </a:lnTo>
                      <a:lnTo>
                        <a:pt x="279" y="97"/>
                      </a:lnTo>
                      <a:lnTo>
                        <a:pt x="299" y="94"/>
                      </a:lnTo>
                      <a:lnTo>
                        <a:pt x="314" y="90"/>
                      </a:lnTo>
                      <a:lnTo>
                        <a:pt x="336" y="81"/>
                      </a:lnTo>
                      <a:lnTo>
                        <a:pt x="348" y="77"/>
                      </a:lnTo>
                      <a:lnTo>
                        <a:pt x="362" y="65"/>
                      </a:lnTo>
                      <a:lnTo>
                        <a:pt x="367" y="57"/>
                      </a:lnTo>
                      <a:lnTo>
                        <a:pt x="354" y="56"/>
                      </a:lnTo>
                      <a:lnTo>
                        <a:pt x="338" y="58"/>
                      </a:lnTo>
                      <a:lnTo>
                        <a:pt x="315" y="65"/>
                      </a:lnTo>
                      <a:lnTo>
                        <a:pt x="296" y="68"/>
                      </a:lnTo>
                      <a:lnTo>
                        <a:pt x="279" y="73"/>
                      </a:lnTo>
                      <a:lnTo>
                        <a:pt x="266" y="77"/>
                      </a:lnTo>
                      <a:lnTo>
                        <a:pt x="247" y="79"/>
                      </a:lnTo>
                      <a:lnTo>
                        <a:pt x="232" y="78"/>
                      </a:lnTo>
                      <a:lnTo>
                        <a:pt x="213" y="71"/>
                      </a:lnTo>
                      <a:lnTo>
                        <a:pt x="196" y="61"/>
                      </a:lnTo>
                      <a:lnTo>
                        <a:pt x="181" y="47"/>
                      </a:lnTo>
                      <a:lnTo>
                        <a:pt x="167" y="41"/>
                      </a:lnTo>
                      <a:lnTo>
                        <a:pt x="146" y="38"/>
                      </a:lnTo>
                      <a:lnTo>
                        <a:pt x="128" y="41"/>
                      </a:lnTo>
                      <a:lnTo>
                        <a:pt x="109" y="35"/>
                      </a:lnTo>
                      <a:lnTo>
                        <a:pt x="91" y="23"/>
                      </a:lnTo>
                      <a:lnTo>
                        <a:pt x="73" y="11"/>
                      </a:lnTo>
                      <a:lnTo>
                        <a:pt x="56" y="2"/>
                      </a:lnTo>
                      <a:lnTo>
                        <a:pt x="28" y="0"/>
                      </a:lnTo>
                      <a:lnTo>
                        <a:pt x="12" y="4"/>
                      </a:lnTo>
                      <a:lnTo>
                        <a:pt x="0" y="7"/>
                      </a:lnTo>
                      <a:lnTo>
                        <a:pt x="3" y="22"/>
                      </a:lnTo>
                      <a:lnTo>
                        <a:pt x="13" y="37"/>
                      </a:lnTo>
                      <a:lnTo>
                        <a:pt x="26" y="44"/>
                      </a:lnTo>
                      <a:lnTo>
                        <a:pt x="48" y="52"/>
                      </a:lnTo>
                      <a:lnTo>
                        <a:pt x="71" y="54"/>
                      </a:lnTo>
                      <a:lnTo>
                        <a:pt x="92" y="53"/>
                      </a:lnTo>
                      <a:lnTo>
                        <a:pt x="108" y="50"/>
                      </a:lnTo>
                      <a:lnTo>
                        <a:pt x="110" y="63"/>
                      </a:lnTo>
                      <a:lnTo>
                        <a:pt x="116" y="71"/>
                      </a:lnTo>
                      <a:lnTo>
                        <a:pt x="122" y="81"/>
                      </a:lnTo>
                      <a:lnTo>
                        <a:pt x="135" y="87"/>
                      </a:lnTo>
                      <a:lnTo>
                        <a:pt x="149" y="89"/>
                      </a:lnTo>
                      <a:lnTo>
                        <a:pt x="167" y="86"/>
                      </a:lnTo>
                      <a:lnTo>
                        <a:pt x="180" y="82"/>
                      </a:lnTo>
                      <a:lnTo>
                        <a:pt x="193" y="78"/>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205" name="Freeform 750"/>
                <p:cNvSpPr>
                  <a:spLocks/>
                </p:cNvSpPr>
                <p:nvPr/>
              </p:nvSpPr>
              <p:spPr bwMode="auto">
                <a:xfrm>
                  <a:off x="4997" y="3170"/>
                  <a:ext cx="52" cy="89"/>
                </a:xfrm>
                <a:custGeom>
                  <a:avLst/>
                  <a:gdLst>
                    <a:gd name="T0" fmla="*/ 12 w 156"/>
                    <a:gd name="T1" fmla="*/ 2 h 268"/>
                    <a:gd name="T2" fmla="*/ 18 w 156"/>
                    <a:gd name="T3" fmla="*/ 5 h 268"/>
                    <a:gd name="T4" fmla="*/ 24 w 156"/>
                    <a:gd name="T5" fmla="*/ 9 h 268"/>
                    <a:gd name="T6" fmla="*/ 31 w 156"/>
                    <a:gd name="T7" fmla="*/ 14 h 268"/>
                    <a:gd name="T8" fmla="*/ 35 w 156"/>
                    <a:gd name="T9" fmla="*/ 18 h 268"/>
                    <a:gd name="T10" fmla="*/ 39 w 156"/>
                    <a:gd name="T11" fmla="*/ 21 h 268"/>
                    <a:gd name="T12" fmla="*/ 41 w 156"/>
                    <a:gd name="T13" fmla="*/ 24 h 268"/>
                    <a:gd name="T14" fmla="*/ 43 w 156"/>
                    <a:gd name="T15" fmla="*/ 28 h 268"/>
                    <a:gd name="T16" fmla="*/ 43 w 156"/>
                    <a:gd name="T17" fmla="*/ 34 h 268"/>
                    <a:gd name="T18" fmla="*/ 42 w 156"/>
                    <a:gd name="T19" fmla="*/ 40 h 268"/>
                    <a:gd name="T20" fmla="*/ 43 w 156"/>
                    <a:gd name="T21" fmla="*/ 45 h 268"/>
                    <a:gd name="T22" fmla="*/ 46 w 156"/>
                    <a:gd name="T23" fmla="*/ 52 h 268"/>
                    <a:gd name="T24" fmla="*/ 48 w 156"/>
                    <a:gd name="T25" fmla="*/ 58 h 268"/>
                    <a:gd name="T26" fmla="*/ 52 w 156"/>
                    <a:gd name="T27" fmla="*/ 62 h 268"/>
                    <a:gd name="T28" fmla="*/ 49 w 156"/>
                    <a:gd name="T29" fmla="*/ 70 h 268"/>
                    <a:gd name="T30" fmla="*/ 47 w 156"/>
                    <a:gd name="T31" fmla="*/ 78 h 268"/>
                    <a:gd name="T32" fmla="*/ 45 w 156"/>
                    <a:gd name="T33" fmla="*/ 83 h 268"/>
                    <a:gd name="T34" fmla="*/ 44 w 156"/>
                    <a:gd name="T35" fmla="*/ 89 h 268"/>
                    <a:gd name="T36" fmla="*/ 43 w 156"/>
                    <a:gd name="T37" fmla="*/ 85 h 268"/>
                    <a:gd name="T38" fmla="*/ 41 w 156"/>
                    <a:gd name="T39" fmla="*/ 81 h 268"/>
                    <a:gd name="T40" fmla="*/ 40 w 156"/>
                    <a:gd name="T41" fmla="*/ 77 h 268"/>
                    <a:gd name="T42" fmla="*/ 41 w 156"/>
                    <a:gd name="T43" fmla="*/ 71 h 268"/>
                    <a:gd name="T44" fmla="*/ 41 w 156"/>
                    <a:gd name="T45" fmla="*/ 65 h 268"/>
                    <a:gd name="T46" fmla="*/ 42 w 156"/>
                    <a:gd name="T47" fmla="*/ 59 h 268"/>
                    <a:gd name="T48" fmla="*/ 43 w 156"/>
                    <a:gd name="T49" fmla="*/ 53 h 268"/>
                    <a:gd name="T50" fmla="*/ 41 w 156"/>
                    <a:gd name="T51" fmla="*/ 48 h 268"/>
                    <a:gd name="T52" fmla="*/ 39 w 156"/>
                    <a:gd name="T53" fmla="*/ 44 h 268"/>
                    <a:gd name="T54" fmla="*/ 37 w 156"/>
                    <a:gd name="T55" fmla="*/ 38 h 268"/>
                    <a:gd name="T56" fmla="*/ 34 w 156"/>
                    <a:gd name="T57" fmla="*/ 33 h 268"/>
                    <a:gd name="T58" fmla="*/ 32 w 156"/>
                    <a:gd name="T59" fmla="*/ 31 h 268"/>
                    <a:gd name="T60" fmla="*/ 32 w 156"/>
                    <a:gd name="T61" fmla="*/ 35 h 268"/>
                    <a:gd name="T62" fmla="*/ 34 w 156"/>
                    <a:gd name="T63" fmla="*/ 40 h 268"/>
                    <a:gd name="T64" fmla="*/ 28 w 156"/>
                    <a:gd name="T65" fmla="*/ 34 h 268"/>
                    <a:gd name="T66" fmla="*/ 26 w 156"/>
                    <a:gd name="T67" fmla="*/ 31 h 268"/>
                    <a:gd name="T68" fmla="*/ 23 w 156"/>
                    <a:gd name="T69" fmla="*/ 28 h 268"/>
                    <a:gd name="T70" fmla="*/ 18 w 156"/>
                    <a:gd name="T71" fmla="*/ 25 h 268"/>
                    <a:gd name="T72" fmla="*/ 13 w 156"/>
                    <a:gd name="T73" fmla="*/ 21 h 268"/>
                    <a:gd name="T74" fmla="*/ 8 w 156"/>
                    <a:gd name="T75" fmla="*/ 17 h 268"/>
                    <a:gd name="T76" fmla="*/ 5 w 156"/>
                    <a:gd name="T77" fmla="*/ 12 h 268"/>
                    <a:gd name="T78" fmla="*/ 2 w 156"/>
                    <a:gd name="T79" fmla="*/ 7 h 268"/>
                    <a:gd name="T80" fmla="*/ 0 w 156"/>
                    <a:gd name="T81" fmla="*/ 3 h 268"/>
                    <a:gd name="T82" fmla="*/ 4 w 156"/>
                    <a:gd name="T83" fmla="*/ 1 h 268"/>
                    <a:gd name="T84" fmla="*/ 8 w 156"/>
                    <a:gd name="T85" fmla="*/ 0 h 268"/>
                    <a:gd name="T86" fmla="*/ 12 w 156"/>
                    <a:gd name="T87" fmla="*/ 2 h 2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6" h="268">
                      <a:moveTo>
                        <a:pt x="36" y="5"/>
                      </a:moveTo>
                      <a:lnTo>
                        <a:pt x="54" y="14"/>
                      </a:lnTo>
                      <a:lnTo>
                        <a:pt x="71" y="26"/>
                      </a:lnTo>
                      <a:lnTo>
                        <a:pt x="94" y="42"/>
                      </a:lnTo>
                      <a:lnTo>
                        <a:pt x="106" y="53"/>
                      </a:lnTo>
                      <a:lnTo>
                        <a:pt x="117" y="63"/>
                      </a:lnTo>
                      <a:lnTo>
                        <a:pt x="123" y="71"/>
                      </a:lnTo>
                      <a:lnTo>
                        <a:pt x="130" y="85"/>
                      </a:lnTo>
                      <a:lnTo>
                        <a:pt x="130" y="102"/>
                      </a:lnTo>
                      <a:lnTo>
                        <a:pt x="127" y="120"/>
                      </a:lnTo>
                      <a:lnTo>
                        <a:pt x="130" y="134"/>
                      </a:lnTo>
                      <a:lnTo>
                        <a:pt x="137" y="158"/>
                      </a:lnTo>
                      <a:lnTo>
                        <a:pt x="145" y="174"/>
                      </a:lnTo>
                      <a:lnTo>
                        <a:pt x="156" y="187"/>
                      </a:lnTo>
                      <a:lnTo>
                        <a:pt x="146" y="211"/>
                      </a:lnTo>
                      <a:lnTo>
                        <a:pt x="140" y="234"/>
                      </a:lnTo>
                      <a:lnTo>
                        <a:pt x="134" y="250"/>
                      </a:lnTo>
                      <a:lnTo>
                        <a:pt x="133" y="268"/>
                      </a:lnTo>
                      <a:lnTo>
                        <a:pt x="128" y="257"/>
                      </a:lnTo>
                      <a:lnTo>
                        <a:pt x="123" y="245"/>
                      </a:lnTo>
                      <a:lnTo>
                        <a:pt x="121" y="231"/>
                      </a:lnTo>
                      <a:lnTo>
                        <a:pt x="122" y="214"/>
                      </a:lnTo>
                      <a:lnTo>
                        <a:pt x="123" y="197"/>
                      </a:lnTo>
                      <a:lnTo>
                        <a:pt x="127" y="177"/>
                      </a:lnTo>
                      <a:lnTo>
                        <a:pt x="128" y="160"/>
                      </a:lnTo>
                      <a:lnTo>
                        <a:pt x="123" y="145"/>
                      </a:lnTo>
                      <a:lnTo>
                        <a:pt x="117" y="133"/>
                      </a:lnTo>
                      <a:lnTo>
                        <a:pt x="110" y="115"/>
                      </a:lnTo>
                      <a:lnTo>
                        <a:pt x="103" y="100"/>
                      </a:lnTo>
                      <a:lnTo>
                        <a:pt x="96" y="93"/>
                      </a:lnTo>
                      <a:lnTo>
                        <a:pt x="97" y="104"/>
                      </a:lnTo>
                      <a:lnTo>
                        <a:pt x="102" y="121"/>
                      </a:lnTo>
                      <a:lnTo>
                        <a:pt x="85" y="102"/>
                      </a:lnTo>
                      <a:lnTo>
                        <a:pt x="77" y="92"/>
                      </a:lnTo>
                      <a:lnTo>
                        <a:pt x="69" y="85"/>
                      </a:lnTo>
                      <a:lnTo>
                        <a:pt x="55" y="75"/>
                      </a:lnTo>
                      <a:lnTo>
                        <a:pt x="39" y="63"/>
                      </a:lnTo>
                      <a:lnTo>
                        <a:pt x="25" y="51"/>
                      </a:lnTo>
                      <a:lnTo>
                        <a:pt x="15" y="35"/>
                      </a:lnTo>
                      <a:lnTo>
                        <a:pt x="6" y="21"/>
                      </a:lnTo>
                      <a:lnTo>
                        <a:pt x="0" y="8"/>
                      </a:lnTo>
                      <a:lnTo>
                        <a:pt x="11" y="3"/>
                      </a:lnTo>
                      <a:lnTo>
                        <a:pt x="24" y="0"/>
                      </a:lnTo>
                      <a:lnTo>
                        <a:pt x="36" y="5"/>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206" name="Freeform 751"/>
                <p:cNvSpPr>
                  <a:spLocks/>
                </p:cNvSpPr>
                <p:nvPr/>
              </p:nvSpPr>
              <p:spPr bwMode="auto">
                <a:xfrm>
                  <a:off x="4976" y="3129"/>
                  <a:ext cx="59" cy="30"/>
                </a:xfrm>
                <a:custGeom>
                  <a:avLst/>
                  <a:gdLst>
                    <a:gd name="T0" fmla="*/ 0 w 178"/>
                    <a:gd name="T1" fmla="*/ 4 h 91"/>
                    <a:gd name="T2" fmla="*/ 8 w 178"/>
                    <a:gd name="T3" fmla="*/ 4 h 91"/>
                    <a:gd name="T4" fmla="*/ 13 w 178"/>
                    <a:gd name="T5" fmla="*/ 5 h 91"/>
                    <a:gd name="T6" fmla="*/ 16 w 178"/>
                    <a:gd name="T7" fmla="*/ 8 h 91"/>
                    <a:gd name="T8" fmla="*/ 20 w 178"/>
                    <a:gd name="T9" fmla="*/ 13 h 91"/>
                    <a:gd name="T10" fmla="*/ 20 w 178"/>
                    <a:gd name="T11" fmla="*/ 17 h 91"/>
                    <a:gd name="T12" fmla="*/ 21 w 178"/>
                    <a:gd name="T13" fmla="*/ 21 h 91"/>
                    <a:gd name="T14" fmla="*/ 22 w 178"/>
                    <a:gd name="T15" fmla="*/ 24 h 91"/>
                    <a:gd name="T16" fmla="*/ 22 w 178"/>
                    <a:gd name="T17" fmla="*/ 27 h 91"/>
                    <a:gd name="T18" fmla="*/ 24 w 178"/>
                    <a:gd name="T19" fmla="*/ 22 h 91"/>
                    <a:gd name="T20" fmla="*/ 25 w 178"/>
                    <a:gd name="T21" fmla="*/ 17 h 91"/>
                    <a:gd name="T22" fmla="*/ 24 w 178"/>
                    <a:gd name="T23" fmla="*/ 13 h 91"/>
                    <a:gd name="T24" fmla="*/ 23 w 178"/>
                    <a:gd name="T25" fmla="*/ 8 h 91"/>
                    <a:gd name="T26" fmla="*/ 20 w 178"/>
                    <a:gd name="T27" fmla="*/ 3 h 91"/>
                    <a:gd name="T28" fmla="*/ 17 w 178"/>
                    <a:gd name="T29" fmla="*/ 0 h 91"/>
                    <a:gd name="T30" fmla="*/ 22 w 178"/>
                    <a:gd name="T31" fmla="*/ 2 h 91"/>
                    <a:gd name="T32" fmla="*/ 26 w 178"/>
                    <a:gd name="T33" fmla="*/ 8 h 91"/>
                    <a:gd name="T34" fmla="*/ 28 w 178"/>
                    <a:gd name="T35" fmla="*/ 12 h 91"/>
                    <a:gd name="T36" fmla="*/ 28 w 178"/>
                    <a:gd name="T37" fmla="*/ 16 h 91"/>
                    <a:gd name="T38" fmla="*/ 28 w 178"/>
                    <a:gd name="T39" fmla="*/ 21 h 91"/>
                    <a:gd name="T40" fmla="*/ 28 w 178"/>
                    <a:gd name="T41" fmla="*/ 23 h 91"/>
                    <a:gd name="T42" fmla="*/ 29 w 178"/>
                    <a:gd name="T43" fmla="*/ 19 h 91"/>
                    <a:gd name="T44" fmla="*/ 32 w 178"/>
                    <a:gd name="T45" fmla="*/ 15 h 91"/>
                    <a:gd name="T46" fmla="*/ 37 w 178"/>
                    <a:gd name="T47" fmla="*/ 11 h 91"/>
                    <a:gd name="T48" fmla="*/ 43 w 178"/>
                    <a:gd name="T49" fmla="*/ 8 h 91"/>
                    <a:gd name="T50" fmla="*/ 49 w 178"/>
                    <a:gd name="T51" fmla="*/ 8 h 91"/>
                    <a:gd name="T52" fmla="*/ 53 w 178"/>
                    <a:gd name="T53" fmla="*/ 8 h 91"/>
                    <a:gd name="T54" fmla="*/ 56 w 178"/>
                    <a:gd name="T55" fmla="*/ 9 h 91"/>
                    <a:gd name="T56" fmla="*/ 59 w 178"/>
                    <a:gd name="T57" fmla="*/ 10 h 91"/>
                    <a:gd name="T58" fmla="*/ 56 w 178"/>
                    <a:gd name="T59" fmla="*/ 11 h 91"/>
                    <a:gd name="T60" fmla="*/ 52 w 178"/>
                    <a:gd name="T61" fmla="*/ 12 h 91"/>
                    <a:gd name="T62" fmla="*/ 49 w 178"/>
                    <a:gd name="T63" fmla="*/ 12 h 91"/>
                    <a:gd name="T64" fmla="*/ 43 w 178"/>
                    <a:gd name="T65" fmla="*/ 13 h 91"/>
                    <a:gd name="T66" fmla="*/ 40 w 178"/>
                    <a:gd name="T67" fmla="*/ 16 h 91"/>
                    <a:gd name="T68" fmla="*/ 37 w 178"/>
                    <a:gd name="T69" fmla="*/ 18 h 91"/>
                    <a:gd name="T70" fmla="*/ 35 w 178"/>
                    <a:gd name="T71" fmla="*/ 21 h 91"/>
                    <a:gd name="T72" fmla="*/ 34 w 178"/>
                    <a:gd name="T73" fmla="*/ 25 h 91"/>
                    <a:gd name="T74" fmla="*/ 33 w 178"/>
                    <a:gd name="T75" fmla="*/ 30 h 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8" h="91">
                      <a:moveTo>
                        <a:pt x="0" y="13"/>
                      </a:moveTo>
                      <a:lnTo>
                        <a:pt x="23" y="12"/>
                      </a:lnTo>
                      <a:lnTo>
                        <a:pt x="40" y="15"/>
                      </a:lnTo>
                      <a:lnTo>
                        <a:pt x="49" y="23"/>
                      </a:lnTo>
                      <a:lnTo>
                        <a:pt x="59" y="39"/>
                      </a:lnTo>
                      <a:lnTo>
                        <a:pt x="61" y="51"/>
                      </a:lnTo>
                      <a:lnTo>
                        <a:pt x="63" y="63"/>
                      </a:lnTo>
                      <a:lnTo>
                        <a:pt x="65" y="74"/>
                      </a:lnTo>
                      <a:lnTo>
                        <a:pt x="65" y="81"/>
                      </a:lnTo>
                      <a:lnTo>
                        <a:pt x="72" y="68"/>
                      </a:lnTo>
                      <a:lnTo>
                        <a:pt x="74" y="51"/>
                      </a:lnTo>
                      <a:lnTo>
                        <a:pt x="73" y="39"/>
                      </a:lnTo>
                      <a:lnTo>
                        <a:pt x="70" y="24"/>
                      </a:lnTo>
                      <a:lnTo>
                        <a:pt x="60" y="9"/>
                      </a:lnTo>
                      <a:lnTo>
                        <a:pt x="50" y="0"/>
                      </a:lnTo>
                      <a:lnTo>
                        <a:pt x="65" y="5"/>
                      </a:lnTo>
                      <a:lnTo>
                        <a:pt x="77" y="23"/>
                      </a:lnTo>
                      <a:lnTo>
                        <a:pt x="83" y="37"/>
                      </a:lnTo>
                      <a:lnTo>
                        <a:pt x="85" y="49"/>
                      </a:lnTo>
                      <a:lnTo>
                        <a:pt x="84" y="63"/>
                      </a:lnTo>
                      <a:lnTo>
                        <a:pt x="83" y="70"/>
                      </a:lnTo>
                      <a:lnTo>
                        <a:pt x="88" y="58"/>
                      </a:lnTo>
                      <a:lnTo>
                        <a:pt x="98" y="45"/>
                      </a:lnTo>
                      <a:lnTo>
                        <a:pt x="112" y="33"/>
                      </a:lnTo>
                      <a:lnTo>
                        <a:pt x="130" y="25"/>
                      </a:lnTo>
                      <a:lnTo>
                        <a:pt x="147" y="23"/>
                      </a:lnTo>
                      <a:lnTo>
                        <a:pt x="159" y="25"/>
                      </a:lnTo>
                      <a:lnTo>
                        <a:pt x="169" y="27"/>
                      </a:lnTo>
                      <a:lnTo>
                        <a:pt x="178" y="31"/>
                      </a:lnTo>
                      <a:lnTo>
                        <a:pt x="168" y="32"/>
                      </a:lnTo>
                      <a:lnTo>
                        <a:pt x="158" y="35"/>
                      </a:lnTo>
                      <a:lnTo>
                        <a:pt x="147" y="36"/>
                      </a:lnTo>
                      <a:lnTo>
                        <a:pt x="131" y="40"/>
                      </a:lnTo>
                      <a:lnTo>
                        <a:pt x="121" y="48"/>
                      </a:lnTo>
                      <a:lnTo>
                        <a:pt x="113" y="56"/>
                      </a:lnTo>
                      <a:lnTo>
                        <a:pt x="107" y="64"/>
                      </a:lnTo>
                      <a:lnTo>
                        <a:pt x="102" y="75"/>
                      </a:lnTo>
                      <a:lnTo>
                        <a:pt x="100" y="91"/>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207" name="Freeform 752"/>
                <p:cNvSpPr>
                  <a:spLocks/>
                </p:cNvSpPr>
                <p:nvPr/>
              </p:nvSpPr>
              <p:spPr bwMode="auto">
                <a:xfrm>
                  <a:off x="4860" y="3205"/>
                  <a:ext cx="45" cy="18"/>
                </a:xfrm>
                <a:custGeom>
                  <a:avLst/>
                  <a:gdLst>
                    <a:gd name="T0" fmla="*/ 44 w 137"/>
                    <a:gd name="T1" fmla="*/ 5 h 55"/>
                    <a:gd name="T2" fmla="*/ 45 w 137"/>
                    <a:gd name="T3" fmla="*/ 9 h 55"/>
                    <a:gd name="T4" fmla="*/ 45 w 137"/>
                    <a:gd name="T5" fmla="*/ 12 h 55"/>
                    <a:gd name="T6" fmla="*/ 42 w 137"/>
                    <a:gd name="T7" fmla="*/ 15 h 55"/>
                    <a:gd name="T8" fmla="*/ 37 w 137"/>
                    <a:gd name="T9" fmla="*/ 15 h 55"/>
                    <a:gd name="T10" fmla="*/ 31 w 137"/>
                    <a:gd name="T11" fmla="*/ 14 h 55"/>
                    <a:gd name="T12" fmla="*/ 24 w 137"/>
                    <a:gd name="T13" fmla="*/ 13 h 55"/>
                    <a:gd name="T14" fmla="*/ 17 w 137"/>
                    <a:gd name="T15" fmla="*/ 13 h 55"/>
                    <a:gd name="T16" fmla="*/ 11 w 137"/>
                    <a:gd name="T17" fmla="*/ 16 h 55"/>
                    <a:gd name="T18" fmla="*/ 5 w 137"/>
                    <a:gd name="T19" fmla="*/ 18 h 55"/>
                    <a:gd name="T20" fmla="*/ 0 w 137"/>
                    <a:gd name="T21" fmla="*/ 15 h 55"/>
                    <a:gd name="T22" fmla="*/ 0 w 137"/>
                    <a:gd name="T23" fmla="*/ 11 h 55"/>
                    <a:gd name="T24" fmla="*/ 3 w 137"/>
                    <a:gd name="T25" fmla="*/ 6 h 55"/>
                    <a:gd name="T26" fmla="*/ 9 w 137"/>
                    <a:gd name="T27" fmla="*/ 3 h 55"/>
                    <a:gd name="T28" fmla="*/ 18 w 137"/>
                    <a:gd name="T29" fmla="*/ 1 h 55"/>
                    <a:gd name="T30" fmla="*/ 28 w 137"/>
                    <a:gd name="T31" fmla="*/ 0 h 55"/>
                    <a:gd name="T32" fmla="*/ 37 w 137"/>
                    <a:gd name="T33" fmla="*/ 2 h 55"/>
                    <a:gd name="T34" fmla="*/ 44 w 137"/>
                    <a:gd name="T35" fmla="*/ 5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7" h="55">
                      <a:moveTo>
                        <a:pt x="133" y="15"/>
                      </a:moveTo>
                      <a:lnTo>
                        <a:pt x="137" y="26"/>
                      </a:lnTo>
                      <a:lnTo>
                        <a:pt x="137" y="38"/>
                      </a:lnTo>
                      <a:lnTo>
                        <a:pt x="129" y="45"/>
                      </a:lnTo>
                      <a:lnTo>
                        <a:pt x="114" y="47"/>
                      </a:lnTo>
                      <a:lnTo>
                        <a:pt x="94" y="42"/>
                      </a:lnTo>
                      <a:lnTo>
                        <a:pt x="73" y="39"/>
                      </a:lnTo>
                      <a:lnTo>
                        <a:pt x="51" y="40"/>
                      </a:lnTo>
                      <a:lnTo>
                        <a:pt x="32" y="50"/>
                      </a:lnTo>
                      <a:lnTo>
                        <a:pt x="15" y="55"/>
                      </a:lnTo>
                      <a:lnTo>
                        <a:pt x="1" y="47"/>
                      </a:lnTo>
                      <a:lnTo>
                        <a:pt x="0" y="33"/>
                      </a:lnTo>
                      <a:lnTo>
                        <a:pt x="8" y="19"/>
                      </a:lnTo>
                      <a:lnTo>
                        <a:pt x="26" y="8"/>
                      </a:lnTo>
                      <a:lnTo>
                        <a:pt x="54" y="2"/>
                      </a:lnTo>
                      <a:lnTo>
                        <a:pt x="84" y="0"/>
                      </a:lnTo>
                      <a:lnTo>
                        <a:pt x="113" y="6"/>
                      </a:lnTo>
                      <a:lnTo>
                        <a:pt x="133" y="15"/>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grpSp>
          <p:sp>
            <p:nvSpPr>
              <p:cNvPr id="36193" name="Line 753"/>
              <p:cNvSpPr>
                <a:spLocks noChangeShapeType="1"/>
              </p:cNvSpPr>
              <p:nvPr/>
            </p:nvSpPr>
            <p:spPr bwMode="auto">
              <a:xfrm>
                <a:off x="5048" y="3613"/>
                <a:ext cx="18" cy="228"/>
              </a:xfrm>
              <a:prstGeom prst="line">
                <a:avLst/>
              </a:prstGeom>
              <a:noFill/>
              <a:ln w="47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it-IT"/>
              </a:p>
            </p:txBody>
          </p:sp>
        </p:grpSp>
      </p:grpSp>
      <p:grpSp>
        <p:nvGrpSpPr>
          <p:cNvPr id="35846" name="Group 399"/>
          <p:cNvGrpSpPr>
            <a:grpSpLocks/>
          </p:cNvGrpSpPr>
          <p:nvPr/>
        </p:nvGrpSpPr>
        <p:grpSpPr bwMode="auto">
          <a:xfrm>
            <a:off x="3771381" y="3388495"/>
            <a:ext cx="2952750" cy="1368425"/>
            <a:chOff x="3152" y="799"/>
            <a:chExt cx="1951" cy="776"/>
          </a:xfrm>
        </p:grpSpPr>
        <p:sp>
          <p:nvSpPr>
            <p:cNvPr id="387466" name="AutoShape 394"/>
            <p:cNvSpPr>
              <a:spLocks noChangeArrowheads="1"/>
            </p:cNvSpPr>
            <p:nvPr/>
          </p:nvSpPr>
          <p:spPr bwMode="auto">
            <a:xfrm>
              <a:off x="3152" y="799"/>
              <a:ext cx="1951" cy="776"/>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b="0">
                <a:cs typeface="+mn-cs"/>
              </a:endParaRPr>
            </a:p>
          </p:txBody>
        </p:sp>
        <p:pic>
          <p:nvPicPr>
            <p:cNvPr id="36180" name="Picture 396" descr="ELEVFOR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8" y="1102"/>
              <a:ext cx="453" cy="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7469" name="Rectangle 397"/>
            <p:cNvSpPr>
              <a:spLocks noChangeArrowheads="1"/>
            </p:cNvSpPr>
            <p:nvPr/>
          </p:nvSpPr>
          <p:spPr bwMode="auto">
            <a:xfrm>
              <a:off x="4150" y="1026"/>
              <a:ext cx="760" cy="4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1600" b="0">
                  <a:solidFill>
                    <a:srgbClr val="000066"/>
                  </a:solidFill>
                  <a:cs typeface="+mn-cs"/>
                </a:rPr>
                <a:t>altri costi</a:t>
              </a:r>
            </a:p>
            <a:p>
              <a:pPr>
                <a:defRPr/>
              </a:pPr>
              <a:r>
                <a:rPr lang="it-IT" sz="1600" b="0">
                  <a:solidFill>
                    <a:srgbClr val="000066"/>
                  </a:solidFill>
                  <a:cs typeface="+mn-cs"/>
                </a:rPr>
                <a:t>comuni</a:t>
              </a:r>
            </a:p>
            <a:p>
              <a:pPr>
                <a:defRPr/>
              </a:pPr>
              <a:r>
                <a:rPr lang="it-IT" sz="1600" b="0">
                  <a:solidFill>
                    <a:srgbClr val="000066"/>
                  </a:solidFill>
                  <a:cs typeface="+mn-cs"/>
                </a:rPr>
                <a:t>industriali</a:t>
              </a:r>
            </a:p>
          </p:txBody>
        </p:sp>
        <p:pic>
          <p:nvPicPr>
            <p:cNvPr id="387470" name="Picture 398"/>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6" y="1026"/>
              <a:ext cx="453" cy="4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35847" name="Group 402"/>
          <p:cNvGrpSpPr>
            <a:grpSpLocks/>
          </p:cNvGrpSpPr>
          <p:nvPr/>
        </p:nvGrpSpPr>
        <p:grpSpPr bwMode="auto">
          <a:xfrm>
            <a:off x="3771381" y="2380433"/>
            <a:ext cx="2952750" cy="1277937"/>
            <a:chOff x="3016" y="981"/>
            <a:chExt cx="1860" cy="897"/>
          </a:xfrm>
        </p:grpSpPr>
        <p:sp>
          <p:nvSpPr>
            <p:cNvPr id="387475" name="AutoShape 403"/>
            <p:cNvSpPr>
              <a:spLocks noChangeArrowheads="1"/>
            </p:cNvSpPr>
            <p:nvPr/>
          </p:nvSpPr>
          <p:spPr bwMode="auto">
            <a:xfrm>
              <a:off x="3016" y="981"/>
              <a:ext cx="1860" cy="891"/>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b="0">
                <a:solidFill>
                  <a:srgbClr val="000066"/>
                </a:solidFill>
                <a:cs typeface="+mn-cs"/>
              </a:endParaRPr>
            </a:p>
          </p:txBody>
        </p:sp>
        <p:grpSp>
          <p:nvGrpSpPr>
            <p:cNvPr id="35856" name="Group 404"/>
            <p:cNvGrpSpPr>
              <a:grpSpLocks noChangeAspect="1"/>
            </p:cNvGrpSpPr>
            <p:nvPr/>
          </p:nvGrpSpPr>
          <p:grpSpPr bwMode="auto">
            <a:xfrm>
              <a:off x="3061" y="1344"/>
              <a:ext cx="396" cy="520"/>
              <a:chOff x="2327" y="2115"/>
              <a:chExt cx="553" cy="743"/>
            </a:xfrm>
          </p:grpSpPr>
          <p:sp>
            <p:nvSpPr>
              <p:cNvPr id="35859" name="AutoShape 405"/>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b="0"/>
              </a:p>
            </p:txBody>
          </p:sp>
          <p:grpSp>
            <p:nvGrpSpPr>
              <p:cNvPr id="35860" name="Group 406"/>
              <p:cNvGrpSpPr>
                <a:grpSpLocks/>
              </p:cNvGrpSpPr>
              <p:nvPr/>
            </p:nvGrpSpPr>
            <p:grpSpPr bwMode="auto">
              <a:xfrm>
                <a:off x="2332" y="2115"/>
                <a:ext cx="305" cy="739"/>
                <a:chOff x="2332" y="2115"/>
                <a:chExt cx="305" cy="739"/>
              </a:xfrm>
            </p:grpSpPr>
            <p:sp>
              <p:nvSpPr>
                <p:cNvPr id="35979" name="Freeform 407"/>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0" name="Freeform 408"/>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1" name="Freeform 409"/>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2" name="Freeform 410"/>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3" name="Freeform 411"/>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4" name="Freeform 412"/>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5" name="Freeform 413"/>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6" name="Freeform 414"/>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7" name="Freeform 415"/>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8" name="Freeform 416"/>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89" name="Freeform 417"/>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0" name="Freeform 418"/>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1" name="Freeform 419"/>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2" name="Freeform 420"/>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3" name="Freeform 421"/>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4" name="Freeform 422"/>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5" name="Freeform 423"/>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6" name="Freeform 424"/>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7" name="Freeform 425"/>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8" name="Freeform 426"/>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99" name="Freeform 427"/>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0" name="Freeform 428"/>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1" name="Freeform 429"/>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2" name="Freeform 430"/>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3" name="Freeform 431"/>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4" name="Freeform 432"/>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5" name="Freeform 433"/>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6" name="Freeform 434"/>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7" name="Freeform 435"/>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8" name="Freeform 436"/>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09" name="Freeform 437"/>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0" name="Freeform 438"/>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1" name="Freeform 439"/>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2" name="Freeform 440"/>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3" name="Freeform 441"/>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4" name="Freeform 442"/>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5" name="Freeform 443"/>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6" name="Freeform 444"/>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7" name="Freeform 445"/>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8" name="Freeform 446"/>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19" name="Freeform 447"/>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0" name="Freeform 448"/>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1" name="Freeform 449"/>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2" name="Freeform 450"/>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3" name="Freeform 451"/>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4" name="Freeform 452"/>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5" name="Freeform 453"/>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6" name="Freeform 454"/>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7" name="Freeform 455"/>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8" name="Freeform 456"/>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29" name="Freeform 457"/>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0" name="Freeform 458"/>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1" name="Freeform 459"/>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2" name="Freeform 460"/>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3" name="Freeform 461"/>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4" name="Freeform 462"/>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5" name="Freeform 463"/>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6" name="Freeform 464"/>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7" name="Freeform 465"/>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8" name="Freeform 466"/>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39" name="Freeform 467"/>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0" name="Freeform 468"/>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1" name="Freeform 469"/>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2" name="Freeform 470"/>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3" name="Freeform 471"/>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4" name="Freeform 472"/>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5" name="Freeform 473"/>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6" name="Freeform 474"/>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7" name="Freeform 475"/>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8" name="Freeform 476"/>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49" name="Freeform 477"/>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0" name="Freeform 478"/>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1" name="Freeform 479"/>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2" name="Freeform 480"/>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3" name="Freeform 481"/>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4" name="Freeform 482"/>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5" name="Freeform 483"/>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6" name="Freeform 484"/>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7" name="Freeform 485"/>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8" name="Freeform 486"/>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59" name="Freeform 487"/>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0" name="Freeform 488"/>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1" name="Freeform 489"/>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2" name="Freeform 490"/>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3" name="Freeform 491"/>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4" name="Freeform 492"/>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5" name="Freeform 493"/>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6" name="Freeform 494"/>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7" name="Freeform 495"/>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8" name="Freeform 496"/>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69" name="Freeform 497"/>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0" name="Freeform 498"/>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1" name="Freeform 499"/>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2" name="Freeform 500"/>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3" name="Freeform 501"/>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4" name="Freeform 502"/>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5" name="Freeform 503"/>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6" name="Freeform 504"/>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7" name="Freeform 505"/>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8" name="Freeform 506"/>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79" name="Freeform 507"/>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0" name="Freeform 508"/>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1" name="Freeform 509"/>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2" name="Freeform 510"/>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3" name="Freeform 511"/>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4" name="Freeform 512"/>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5" name="Freeform 513"/>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6" name="Freeform 514"/>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7" name="Freeform 515"/>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8" name="Freeform 516"/>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89" name="Freeform 517"/>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0" name="Freeform 518"/>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1" name="Freeform 519"/>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2" name="Freeform 520"/>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3" name="Freeform 521"/>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4" name="Freeform 522"/>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5" name="Freeform 523"/>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6" name="Freeform 524"/>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7" name="Freeform 525"/>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8" name="Freeform 526"/>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099" name="Freeform 527"/>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0" name="Freeform 528"/>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1" name="Freeform 529"/>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2" name="Freeform 530"/>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3" name="Freeform 531"/>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4" name="Freeform 532"/>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5" name="Freeform 533"/>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6" name="Freeform 534"/>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7" name="Freeform 535"/>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8" name="Freeform 536"/>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09" name="Freeform 537"/>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0" name="Freeform 538"/>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1" name="Freeform 539"/>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2" name="Freeform 540"/>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3" name="Freeform 541"/>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4" name="Freeform 542"/>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5" name="Freeform 543"/>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6" name="Freeform 544"/>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7" name="Freeform 545"/>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8" name="Freeform 546"/>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19" name="Freeform 547"/>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0" name="Freeform 548"/>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1" name="Freeform 549"/>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2" name="Freeform 550"/>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3" name="Freeform 551"/>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4" name="Freeform 552"/>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5" name="Freeform 553"/>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6" name="Freeform 554"/>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7" name="Freeform 555"/>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8" name="Freeform 556"/>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29" name="Freeform 557"/>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0" name="Freeform 558"/>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1" name="Freeform 559"/>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2" name="Freeform 560"/>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3" name="Freeform 561"/>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4" name="Freeform 562"/>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5" name="Freeform 563"/>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6" name="Freeform 564"/>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7" name="Freeform 565"/>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8" name="Freeform 566"/>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39" name="Freeform 567"/>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0" name="Freeform 568"/>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1" name="Freeform 569"/>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2" name="Freeform 570"/>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3" name="Freeform 571"/>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4" name="Freeform 572"/>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5" name="Freeform 573"/>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6" name="Freeform 574"/>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7" name="Freeform 575"/>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8" name="Freeform 576"/>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49" name="Freeform 577"/>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0" name="Freeform 578"/>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1" name="Freeform 579"/>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2" name="Freeform 580"/>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3" name="Freeform 581"/>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4" name="Freeform 582"/>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5" name="Freeform 583"/>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6" name="Freeform 584"/>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7" name="Freeform 585"/>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8" name="Freeform 586"/>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59" name="Freeform 587"/>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0" name="Freeform 588"/>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1" name="Freeform 589"/>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2" name="Freeform 590"/>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3" name="Freeform 591"/>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4" name="Freeform 592"/>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5" name="Freeform 593"/>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6" name="Freeform 594"/>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7" name="Freeform 595"/>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8" name="Freeform 596"/>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69" name="Freeform 597"/>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70" name="Freeform 598"/>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71" name="Freeform 599"/>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72" name="Freeform 600"/>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73" name="Freeform 601"/>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74" name="Freeform 602"/>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75" name="Freeform 603"/>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76" name="Freeform 604"/>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77" name="Freeform 605"/>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6178" name="Freeform 606"/>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grpSp>
          <p:sp>
            <p:nvSpPr>
              <p:cNvPr id="35861" name="Freeform 607"/>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62" name="Freeform 608"/>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63" name="Freeform 609"/>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64" name="Freeform 610"/>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65" name="Freeform 611"/>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66" name="Freeform 612"/>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67" name="Freeform 613"/>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68" name="Freeform 614"/>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69" name="Freeform 615"/>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0" name="Freeform 616"/>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1" name="Freeform 617"/>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2" name="Freeform 618"/>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3" name="Freeform 619"/>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4" name="Freeform 620"/>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5" name="Freeform 621"/>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6" name="Freeform 622"/>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7" name="Freeform 623"/>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8" name="Freeform 624"/>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79" name="Freeform 625"/>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0" name="Freeform 626"/>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1" name="Freeform 627"/>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2" name="Freeform 628"/>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3" name="Freeform 629"/>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4" name="Freeform 630"/>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5" name="Freeform 631"/>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6" name="Freeform 632"/>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7" name="Freeform 633"/>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8" name="Freeform 634"/>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89" name="Freeform 635"/>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0" name="Freeform 636"/>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1" name="Freeform 637"/>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2" name="Freeform 638"/>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3" name="Freeform 639"/>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4" name="Freeform 640"/>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5" name="Freeform 641"/>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6" name="Freeform 642"/>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7" name="Freeform 643"/>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8" name="Freeform 644"/>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899" name="Freeform 645"/>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0" name="Freeform 646"/>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1" name="Freeform 647"/>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2" name="Freeform 648"/>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3" name="Freeform 649"/>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4" name="Freeform 650"/>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5" name="Freeform 651"/>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6" name="Freeform 652"/>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7" name="Freeform 653"/>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8" name="Freeform 654"/>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09" name="Freeform 655"/>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0" name="Freeform 656"/>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1" name="Freeform 657"/>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2" name="Freeform 658"/>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3" name="Freeform 659"/>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4" name="Freeform 660"/>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5" name="Freeform 661"/>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6" name="Freeform 662"/>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7" name="Freeform 663"/>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8" name="Freeform 664"/>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19" name="Freeform 665"/>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20" name="Freeform 666"/>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21" name="Freeform 667"/>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22" name="Freeform 668"/>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23" name="Freeform 669"/>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24" name="Freeform 670"/>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25" name="Freeform 671"/>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26" name="Freeform 672"/>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27" name="Freeform 673"/>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28" name="Freeform 674"/>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29" name="Freeform 675"/>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30" name="Freeform 676"/>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31" name="Freeform 677"/>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32" name="Freeform 678"/>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33" name="Freeform 679"/>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34" name="Freeform 680"/>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35" name="Freeform 681"/>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36" name="Freeform 682"/>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37" name="Freeform 683"/>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38" name="Freeform 684"/>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39" name="Freeform 685"/>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40" name="Freeform 686"/>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41" name="Freeform 687"/>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42" name="Freeform 688"/>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43" name="Freeform 689"/>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44" name="Freeform 690"/>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45" name="Freeform 691"/>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46" name="Freeform 692"/>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b="0"/>
              </a:p>
            </p:txBody>
          </p:sp>
          <p:sp>
            <p:nvSpPr>
              <p:cNvPr id="35947" name="Freeform 693"/>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48" name="Freeform 694"/>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49" name="Freeform 695"/>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0" name="Freeform 696"/>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1" name="Freeform 697"/>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2" name="Freeform 698"/>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3" name="Freeform 699"/>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4" name="Freeform 700"/>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5" name="Freeform 701"/>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6" name="Freeform 702"/>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7" name="Freeform 703"/>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8" name="Freeform 704"/>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59" name="Freeform 705"/>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0" name="Freeform 706"/>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1" name="Freeform 707"/>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2" name="Freeform 708"/>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3" name="Freeform 709"/>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4" name="Freeform 710"/>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5" name="Freeform 711"/>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6" name="Freeform 712"/>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7" name="Freeform 713"/>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8" name="Freeform 714"/>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69" name="Freeform 715"/>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70" name="Freeform 716"/>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71" name="Freeform 717"/>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72" name="Freeform 718"/>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73" name="Freeform 719"/>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74" name="Freeform 720"/>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75" name="Freeform 721"/>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76" name="Freeform 722"/>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77" name="Freeform 723"/>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sp>
            <p:nvSpPr>
              <p:cNvPr id="35978" name="Freeform 724"/>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b="0"/>
              </a:p>
            </p:txBody>
          </p:sp>
        </p:grpSp>
        <p:pic>
          <p:nvPicPr>
            <p:cNvPr id="35857" name="Picture 725" descr="CARBON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70" y="1480"/>
              <a:ext cx="590" cy="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7798" name="Text Box 726"/>
            <p:cNvSpPr txBox="1">
              <a:spLocks noChangeArrowheads="1"/>
            </p:cNvSpPr>
            <p:nvPr/>
          </p:nvSpPr>
          <p:spPr bwMode="auto">
            <a:xfrm>
              <a:off x="3969" y="1297"/>
              <a:ext cx="681" cy="5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1600" b="0" dirty="0">
                  <a:solidFill>
                    <a:srgbClr val="000066"/>
                  </a:solidFill>
                  <a:cs typeface="+mn-cs"/>
                </a:rPr>
                <a:t>altri costi speciali industriali</a:t>
              </a:r>
            </a:p>
          </p:txBody>
        </p:sp>
      </p:grpSp>
      <p:grpSp>
        <p:nvGrpSpPr>
          <p:cNvPr id="35848" name="Group 759"/>
          <p:cNvGrpSpPr>
            <a:grpSpLocks/>
          </p:cNvGrpSpPr>
          <p:nvPr/>
        </p:nvGrpSpPr>
        <p:grpSpPr bwMode="auto">
          <a:xfrm>
            <a:off x="6506645" y="3172595"/>
            <a:ext cx="1931988" cy="2395538"/>
            <a:chOff x="4558" y="1480"/>
            <a:chExt cx="1217" cy="1509"/>
          </a:xfrm>
        </p:grpSpPr>
        <p:sp>
          <p:nvSpPr>
            <p:cNvPr id="387473" name="Text Box 401"/>
            <p:cNvSpPr txBox="1">
              <a:spLocks noChangeArrowheads="1"/>
            </p:cNvSpPr>
            <p:nvPr/>
          </p:nvSpPr>
          <p:spPr bwMode="auto">
            <a:xfrm>
              <a:off x="4894" y="2614"/>
              <a:ext cx="881" cy="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ctr">
                <a:lnSpc>
                  <a:spcPct val="80000"/>
                </a:lnSpc>
                <a:defRPr/>
              </a:pPr>
              <a:r>
                <a:rPr lang="it-IT" sz="2000" dirty="0">
                  <a:solidFill>
                    <a:srgbClr val="000066"/>
                  </a:solidFill>
                  <a:cs typeface="+mn-cs"/>
                </a:rPr>
                <a:t>costo pieno</a:t>
              </a:r>
            </a:p>
            <a:p>
              <a:pPr algn="ctr">
                <a:lnSpc>
                  <a:spcPct val="80000"/>
                </a:lnSpc>
                <a:defRPr/>
              </a:pPr>
              <a:r>
                <a:rPr lang="it-IT" sz="2000" dirty="0">
                  <a:solidFill>
                    <a:srgbClr val="000066"/>
                  </a:solidFill>
                  <a:cs typeface="+mn-cs"/>
                </a:rPr>
                <a:t>industriale</a:t>
              </a:r>
            </a:p>
          </p:txBody>
        </p:sp>
        <p:cxnSp>
          <p:nvCxnSpPr>
            <p:cNvPr id="387801" name="AutoShape 729"/>
            <p:cNvCxnSpPr>
              <a:cxnSpLocks noChangeShapeType="1"/>
            </p:cNvCxnSpPr>
            <p:nvPr/>
          </p:nvCxnSpPr>
          <p:spPr bwMode="auto">
            <a:xfrm>
              <a:off x="4558" y="2117"/>
              <a:ext cx="824" cy="531"/>
            </a:xfrm>
            <a:prstGeom prst="bentConnector2">
              <a:avLst/>
            </a:prstGeom>
            <a:noFill/>
            <a:ln w="57150">
              <a:solidFill>
                <a:srgbClr val="000066"/>
              </a:solidFill>
              <a:prstDash val="sysDot"/>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387827" name="Line 755"/>
            <p:cNvSpPr>
              <a:spLocks noChangeShapeType="1"/>
            </p:cNvSpPr>
            <p:nvPr/>
          </p:nvSpPr>
          <p:spPr bwMode="auto">
            <a:xfrm>
              <a:off x="4604" y="1480"/>
              <a:ext cx="771" cy="0"/>
            </a:xfrm>
            <a:prstGeom prst="line">
              <a:avLst/>
            </a:prstGeom>
            <a:noFill/>
            <a:ln w="57150">
              <a:solidFill>
                <a:srgbClr val="000066"/>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sp>
        <p:nvSpPr>
          <p:cNvPr id="387828" name="Line 756"/>
          <p:cNvSpPr>
            <a:spLocks noChangeShapeType="1"/>
          </p:cNvSpPr>
          <p:nvPr/>
        </p:nvSpPr>
        <p:spPr bwMode="auto">
          <a:xfrm flipH="1">
            <a:off x="7803631" y="3139960"/>
            <a:ext cx="23522" cy="1005589"/>
          </a:xfrm>
          <a:prstGeom prst="line">
            <a:avLst/>
          </a:prstGeom>
          <a:noFill/>
          <a:ln w="57150">
            <a:solidFill>
              <a:srgbClr val="000066"/>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nchor="ctr">
            <a:spAutoFit/>
          </a:bodyPr>
          <a:lstStyle/>
          <a:p>
            <a:pPr>
              <a:defRPr/>
            </a:pPr>
            <a:endParaRPr lang="it-IT">
              <a:cs typeface="+mn-cs"/>
            </a:endParaRPr>
          </a:p>
        </p:txBody>
      </p:sp>
      <p:sp>
        <p:nvSpPr>
          <p:cNvPr id="387830" name="Text Box 758"/>
          <p:cNvSpPr txBox="1">
            <a:spLocks noChangeArrowheads="1"/>
          </p:cNvSpPr>
          <p:nvPr/>
        </p:nvSpPr>
        <p:spPr bwMode="auto">
          <a:xfrm>
            <a:off x="4922318" y="4683895"/>
            <a:ext cx="476250" cy="823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4800">
                <a:solidFill>
                  <a:srgbClr val="000066"/>
                </a:solidFill>
                <a:cs typeface="+mn-cs"/>
              </a:rPr>
              <a:t>+</a:t>
            </a:r>
          </a:p>
        </p:txBody>
      </p:sp>
    </p:spTree>
    <p:extLst>
      <p:ext uri="{BB962C8B-B14F-4D97-AF65-F5344CB8AC3E}">
        <p14:creationId xmlns:p14="http://schemas.microsoft.com/office/powerpoint/2010/main" val="10819892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16" fill="hold" grpId="0" nodeType="afterEffect">
                                  <p:stCondLst>
                                    <p:cond delay="500"/>
                                  </p:stCondLst>
                                  <p:childTnLst>
                                    <p:set>
                                      <p:cBhvr>
                                        <p:cTn id="6" dur="1" fill="hold">
                                          <p:stCondLst>
                                            <p:cond delay="0"/>
                                          </p:stCondLst>
                                        </p:cTn>
                                        <p:tgtEl>
                                          <p:spTgt spid="387830"/>
                                        </p:tgtEl>
                                        <p:attrNameLst>
                                          <p:attrName>style.visibility</p:attrName>
                                        </p:attrNameLst>
                                      </p:cBhvr>
                                      <p:to>
                                        <p:strVal val="visible"/>
                                      </p:to>
                                    </p:set>
                                    <p:anim calcmode="lin" valueType="num">
                                      <p:cBhvr>
                                        <p:cTn id="7" dur="500" fill="hold"/>
                                        <p:tgtEl>
                                          <p:spTgt spid="387830"/>
                                        </p:tgtEl>
                                        <p:attrNameLst>
                                          <p:attrName>ppt_w</p:attrName>
                                        </p:attrNameLst>
                                      </p:cBhvr>
                                      <p:tavLst>
                                        <p:tav tm="0">
                                          <p:val>
                                            <p:fltVal val="0"/>
                                          </p:val>
                                        </p:tav>
                                        <p:tav tm="100000">
                                          <p:val>
                                            <p:strVal val="#ppt_w"/>
                                          </p:val>
                                        </p:tav>
                                      </p:tavLst>
                                    </p:anim>
                                    <p:anim calcmode="lin" valueType="num">
                                      <p:cBhvr>
                                        <p:cTn id="8" dur="500" fill="hold"/>
                                        <p:tgtEl>
                                          <p:spTgt spid="38783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83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a:t>Il costo economico-</a:t>
            </a:r>
            <a:r>
              <a:rPr lang="it-IT" dirty="0" smtClean="0"/>
              <a:t>tecnico</a:t>
            </a:r>
            <a:endParaRPr lang="it-IT" dirty="0"/>
          </a:p>
        </p:txBody>
      </p:sp>
      <p:sp>
        <p:nvSpPr>
          <p:cNvPr id="3" name="Segnaposto contenuto 2"/>
          <p:cNvSpPr>
            <a:spLocks noGrp="1"/>
          </p:cNvSpPr>
          <p:nvPr>
            <p:ph idx="1"/>
          </p:nvPr>
        </p:nvSpPr>
        <p:spPr/>
        <p:txBody>
          <a:bodyPr/>
          <a:lstStyle/>
          <a:p>
            <a:r>
              <a:rPr lang="it-IT" dirty="0" smtClean="0"/>
              <a:t>Si ottiene aggiungendo </a:t>
            </a:r>
            <a:r>
              <a:rPr lang="it-IT" dirty="0"/>
              <a:t>al costo complessivo </a:t>
            </a:r>
            <a:r>
              <a:rPr lang="it-IT" dirty="0" smtClean="0"/>
              <a:t>gli </a:t>
            </a:r>
            <a:r>
              <a:rPr lang="it-IT" b="1" dirty="0" smtClean="0">
                <a:solidFill>
                  <a:srgbClr val="000090"/>
                </a:solidFill>
              </a:rPr>
              <a:t>oneri  figurativi</a:t>
            </a:r>
            <a:r>
              <a:rPr lang="it-IT" dirty="0" smtClean="0">
                <a:solidFill>
                  <a:srgbClr val="000090"/>
                </a:solidFill>
              </a:rPr>
              <a:t> </a:t>
            </a:r>
            <a:r>
              <a:rPr lang="it-IT" dirty="0" smtClean="0">
                <a:sym typeface="Wingdings"/>
              </a:rPr>
              <a:t> fitti figurativi, interessi di computo e stipendio direzionale</a:t>
            </a:r>
            <a:endParaRPr lang="it-IT" b="1" dirty="0" smtClean="0"/>
          </a:p>
          <a:p>
            <a:endParaRPr lang="it-IT" dirty="0"/>
          </a:p>
        </p:txBody>
      </p:sp>
      <p:grpSp>
        <p:nvGrpSpPr>
          <p:cNvPr id="36870" name="Group 362"/>
          <p:cNvGrpSpPr>
            <a:grpSpLocks/>
          </p:cNvGrpSpPr>
          <p:nvPr/>
        </p:nvGrpSpPr>
        <p:grpSpPr bwMode="auto">
          <a:xfrm>
            <a:off x="61724" y="3093656"/>
            <a:ext cx="2952750" cy="3384550"/>
            <a:chOff x="2925" y="981"/>
            <a:chExt cx="1860" cy="2131"/>
          </a:xfrm>
        </p:grpSpPr>
        <p:grpSp>
          <p:nvGrpSpPr>
            <p:cNvPr id="36934" name="Group 6"/>
            <p:cNvGrpSpPr>
              <a:grpSpLocks/>
            </p:cNvGrpSpPr>
            <p:nvPr/>
          </p:nvGrpSpPr>
          <p:grpSpPr bwMode="auto">
            <a:xfrm>
              <a:off x="2925" y="2296"/>
              <a:ext cx="1859" cy="816"/>
              <a:chOff x="3243" y="2886"/>
              <a:chExt cx="1905" cy="816"/>
            </a:xfrm>
          </p:grpSpPr>
          <p:grpSp>
            <p:nvGrpSpPr>
              <p:cNvPr id="37265" name="Group 7"/>
              <p:cNvGrpSpPr>
                <a:grpSpLocks/>
              </p:cNvGrpSpPr>
              <p:nvPr/>
            </p:nvGrpSpPr>
            <p:grpSpPr bwMode="auto">
              <a:xfrm>
                <a:off x="3243" y="2886"/>
                <a:ext cx="1905" cy="816"/>
                <a:chOff x="3216" y="3024"/>
                <a:chExt cx="1632" cy="528"/>
              </a:xfrm>
            </p:grpSpPr>
            <p:sp>
              <p:nvSpPr>
                <p:cNvPr id="120840" name="AutoShape 8"/>
                <p:cNvSpPr>
                  <a:spLocks noChangeArrowheads="1"/>
                </p:cNvSpPr>
                <p:nvPr/>
              </p:nvSpPr>
              <p:spPr bwMode="auto">
                <a:xfrm>
                  <a:off x="3216" y="3024"/>
                  <a:ext cx="1632" cy="528"/>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80000"/>
                    </a:lnSpc>
                    <a:defRPr/>
                  </a:pPr>
                  <a:endParaRPr lang="it-IT" sz="2400" b="0">
                    <a:solidFill>
                      <a:srgbClr val="000066"/>
                    </a:solidFill>
                    <a:cs typeface="+mn-cs"/>
                  </a:endParaRPr>
                </a:p>
              </p:txBody>
            </p:sp>
            <p:sp>
              <p:nvSpPr>
                <p:cNvPr id="120841" name="Text Box 9"/>
                <p:cNvSpPr txBox="1">
                  <a:spLocks noChangeArrowheads="1"/>
                </p:cNvSpPr>
                <p:nvPr/>
              </p:nvSpPr>
              <p:spPr bwMode="auto">
                <a:xfrm>
                  <a:off x="4032" y="3168"/>
                  <a:ext cx="598" cy="2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70000"/>
                    </a:lnSpc>
                    <a:defRPr/>
                  </a:pPr>
                  <a:r>
                    <a:rPr lang="it-IT" sz="1600" b="0" dirty="0">
                      <a:solidFill>
                        <a:srgbClr val="000066"/>
                      </a:solidFill>
                      <a:cs typeface="+mn-cs"/>
                    </a:rPr>
                    <a:t>commerciali</a:t>
                  </a:r>
                </a:p>
                <a:p>
                  <a:pPr algn="l">
                    <a:lnSpc>
                      <a:spcPct val="70000"/>
                    </a:lnSpc>
                    <a:defRPr/>
                  </a:pPr>
                  <a:r>
                    <a:rPr lang="it-IT" sz="1600" b="0" dirty="0">
                      <a:solidFill>
                        <a:srgbClr val="000066"/>
                      </a:solidFill>
                      <a:cs typeface="+mn-cs"/>
                    </a:rPr>
                    <a:t>finanziari</a:t>
                  </a:r>
                </a:p>
                <a:p>
                  <a:pPr algn="l">
                    <a:lnSpc>
                      <a:spcPct val="70000"/>
                    </a:lnSpc>
                    <a:defRPr/>
                  </a:pPr>
                  <a:r>
                    <a:rPr lang="it-IT" sz="1600" b="0" dirty="0">
                      <a:solidFill>
                        <a:srgbClr val="000066"/>
                      </a:solidFill>
                      <a:cs typeface="+mn-cs"/>
                    </a:rPr>
                    <a:t>tributari</a:t>
                  </a:r>
                </a:p>
              </p:txBody>
            </p:sp>
          </p:grpSp>
          <p:grpSp>
            <p:nvGrpSpPr>
              <p:cNvPr id="37266" name="Group 10"/>
              <p:cNvGrpSpPr>
                <a:grpSpLocks noChangeAspect="1"/>
              </p:cNvGrpSpPr>
              <p:nvPr/>
            </p:nvGrpSpPr>
            <p:grpSpPr bwMode="auto">
              <a:xfrm>
                <a:off x="3424" y="3158"/>
                <a:ext cx="342" cy="526"/>
                <a:chOff x="4649" y="3113"/>
                <a:chExt cx="491" cy="754"/>
              </a:xfrm>
            </p:grpSpPr>
            <p:sp>
              <p:nvSpPr>
                <p:cNvPr id="37267" name="AutoShape 11"/>
                <p:cNvSpPr>
                  <a:spLocks noChangeAspect="1" noChangeArrowheads="1" noTextEdit="1"/>
                </p:cNvSpPr>
                <p:nvPr/>
              </p:nvSpPr>
              <p:spPr bwMode="auto">
                <a:xfrm>
                  <a:off x="4649" y="3113"/>
                  <a:ext cx="491" cy="7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37268" name="Freeform 12"/>
                <p:cNvSpPr>
                  <a:spLocks/>
                </p:cNvSpPr>
                <p:nvPr/>
              </p:nvSpPr>
              <p:spPr bwMode="auto">
                <a:xfrm>
                  <a:off x="4654" y="3451"/>
                  <a:ext cx="482" cy="411"/>
                </a:xfrm>
                <a:custGeom>
                  <a:avLst/>
                  <a:gdLst>
                    <a:gd name="T0" fmla="*/ 102 w 1446"/>
                    <a:gd name="T1" fmla="*/ 411 h 1233"/>
                    <a:gd name="T2" fmla="*/ 61 w 1446"/>
                    <a:gd name="T3" fmla="*/ 357 h 1233"/>
                    <a:gd name="T4" fmla="*/ 23 w 1446"/>
                    <a:gd name="T5" fmla="*/ 307 h 1233"/>
                    <a:gd name="T6" fmla="*/ 3 w 1446"/>
                    <a:gd name="T7" fmla="*/ 278 h 1233"/>
                    <a:gd name="T8" fmla="*/ 0 w 1446"/>
                    <a:gd name="T9" fmla="*/ 259 h 1233"/>
                    <a:gd name="T10" fmla="*/ 10 w 1446"/>
                    <a:gd name="T11" fmla="*/ 234 h 1233"/>
                    <a:gd name="T12" fmla="*/ 38 w 1446"/>
                    <a:gd name="T13" fmla="*/ 186 h 1233"/>
                    <a:gd name="T14" fmla="*/ 62 w 1446"/>
                    <a:gd name="T15" fmla="*/ 151 h 1233"/>
                    <a:gd name="T16" fmla="*/ 81 w 1446"/>
                    <a:gd name="T17" fmla="*/ 117 h 1233"/>
                    <a:gd name="T18" fmla="*/ 91 w 1446"/>
                    <a:gd name="T19" fmla="*/ 94 h 1233"/>
                    <a:gd name="T20" fmla="*/ 95 w 1446"/>
                    <a:gd name="T21" fmla="*/ 73 h 1233"/>
                    <a:gd name="T22" fmla="*/ 97 w 1446"/>
                    <a:gd name="T23" fmla="*/ 46 h 1233"/>
                    <a:gd name="T24" fmla="*/ 102 w 1446"/>
                    <a:gd name="T25" fmla="*/ 28 h 1233"/>
                    <a:gd name="T26" fmla="*/ 112 w 1446"/>
                    <a:gd name="T27" fmla="*/ 15 h 1233"/>
                    <a:gd name="T28" fmla="*/ 129 w 1446"/>
                    <a:gd name="T29" fmla="*/ 11 h 1233"/>
                    <a:gd name="T30" fmla="*/ 154 w 1446"/>
                    <a:gd name="T31" fmla="*/ 13 h 1233"/>
                    <a:gd name="T32" fmla="*/ 166 w 1446"/>
                    <a:gd name="T33" fmla="*/ 15 h 1233"/>
                    <a:gd name="T34" fmla="*/ 182 w 1446"/>
                    <a:gd name="T35" fmla="*/ 12 h 1233"/>
                    <a:gd name="T36" fmla="*/ 200 w 1446"/>
                    <a:gd name="T37" fmla="*/ 0 h 1233"/>
                    <a:gd name="T38" fmla="*/ 244 w 1446"/>
                    <a:gd name="T39" fmla="*/ 19 h 1233"/>
                    <a:gd name="T40" fmla="*/ 278 w 1446"/>
                    <a:gd name="T41" fmla="*/ 20 h 1233"/>
                    <a:gd name="T42" fmla="*/ 340 w 1446"/>
                    <a:gd name="T43" fmla="*/ 43 h 1233"/>
                    <a:gd name="T44" fmla="*/ 408 w 1446"/>
                    <a:gd name="T45" fmla="*/ 59 h 1233"/>
                    <a:gd name="T46" fmla="*/ 447 w 1446"/>
                    <a:gd name="T47" fmla="*/ 75 h 1233"/>
                    <a:gd name="T48" fmla="*/ 465 w 1446"/>
                    <a:gd name="T49" fmla="*/ 110 h 1233"/>
                    <a:gd name="T50" fmla="*/ 465 w 1446"/>
                    <a:gd name="T51" fmla="*/ 145 h 1233"/>
                    <a:gd name="T52" fmla="*/ 465 w 1446"/>
                    <a:gd name="T53" fmla="*/ 197 h 1233"/>
                    <a:gd name="T54" fmla="*/ 482 w 1446"/>
                    <a:gd name="T55" fmla="*/ 390 h 1233"/>
                    <a:gd name="T56" fmla="*/ 102 w 1446"/>
                    <a:gd name="T57" fmla="*/ 411 h 12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46" h="1233">
                      <a:moveTo>
                        <a:pt x="307" y="1233"/>
                      </a:moveTo>
                      <a:lnTo>
                        <a:pt x="182" y="1070"/>
                      </a:lnTo>
                      <a:lnTo>
                        <a:pt x="68" y="921"/>
                      </a:lnTo>
                      <a:lnTo>
                        <a:pt x="10" y="833"/>
                      </a:lnTo>
                      <a:lnTo>
                        <a:pt x="0" y="776"/>
                      </a:lnTo>
                      <a:lnTo>
                        <a:pt x="29" y="701"/>
                      </a:lnTo>
                      <a:lnTo>
                        <a:pt x="115" y="558"/>
                      </a:lnTo>
                      <a:lnTo>
                        <a:pt x="187" y="452"/>
                      </a:lnTo>
                      <a:lnTo>
                        <a:pt x="244" y="351"/>
                      </a:lnTo>
                      <a:lnTo>
                        <a:pt x="273" y="282"/>
                      </a:lnTo>
                      <a:lnTo>
                        <a:pt x="286" y="220"/>
                      </a:lnTo>
                      <a:lnTo>
                        <a:pt x="292" y="139"/>
                      </a:lnTo>
                      <a:lnTo>
                        <a:pt x="306" y="85"/>
                      </a:lnTo>
                      <a:lnTo>
                        <a:pt x="337" y="44"/>
                      </a:lnTo>
                      <a:lnTo>
                        <a:pt x="386" y="33"/>
                      </a:lnTo>
                      <a:lnTo>
                        <a:pt x="461" y="39"/>
                      </a:lnTo>
                      <a:lnTo>
                        <a:pt x="497" y="45"/>
                      </a:lnTo>
                      <a:lnTo>
                        <a:pt x="546" y="35"/>
                      </a:lnTo>
                      <a:lnTo>
                        <a:pt x="600" y="0"/>
                      </a:lnTo>
                      <a:lnTo>
                        <a:pt x="733" y="57"/>
                      </a:lnTo>
                      <a:lnTo>
                        <a:pt x="834" y="60"/>
                      </a:lnTo>
                      <a:lnTo>
                        <a:pt x="1019" y="129"/>
                      </a:lnTo>
                      <a:lnTo>
                        <a:pt x="1223" y="176"/>
                      </a:lnTo>
                      <a:lnTo>
                        <a:pt x="1341" y="225"/>
                      </a:lnTo>
                      <a:lnTo>
                        <a:pt x="1394" y="330"/>
                      </a:lnTo>
                      <a:lnTo>
                        <a:pt x="1394" y="435"/>
                      </a:lnTo>
                      <a:lnTo>
                        <a:pt x="1394" y="592"/>
                      </a:lnTo>
                      <a:lnTo>
                        <a:pt x="1446" y="1169"/>
                      </a:lnTo>
                      <a:lnTo>
                        <a:pt x="307" y="1233"/>
                      </a:lnTo>
                      <a:close/>
                    </a:path>
                  </a:pathLst>
                </a:custGeom>
                <a:solidFill>
                  <a:srgbClr val="0000FF"/>
                </a:solidFill>
                <a:ln w="4763">
                  <a:solidFill>
                    <a:srgbClr val="0000FF"/>
                  </a:solidFill>
                  <a:prstDash val="solid"/>
                  <a:round/>
                  <a:headEnd/>
                  <a:tailEnd/>
                </a:ln>
              </p:spPr>
              <p:txBody>
                <a:bodyPr/>
                <a:lstStyle/>
                <a:p>
                  <a:endParaRPr lang="it-IT"/>
                </a:p>
              </p:txBody>
            </p:sp>
            <p:sp>
              <p:nvSpPr>
                <p:cNvPr id="37269" name="Freeform 13"/>
                <p:cNvSpPr>
                  <a:spLocks/>
                </p:cNvSpPr>
                <p:nvPr/>
              </p:nvSpPr>
              <p:spPr bwMode="auto">
                <a:xfrm>
                  <a:off x="4838" y="3446"/>
                  <a:ext cx="118" cy="151"/>
                </a:xfrm>
                <a:custGeom>
                  <a:avLst/>
                  <a:gdLst>
                    <a:gd name="T0" fmla="*/ 17 w 354"/>
                    <a:gd name="T1" fmla="*/ 0 h 453"/>
                    <a:gd name="T2" fmla="*/ 8 w 354"/>
                    <a:gd name="T3" fmla="*/ 36 h 453"/>
                    <a:gd name="T4" fmla="*/ 0 w 354"/>
                    <a:gd name="T5" fmla="*/ 88 h 453"/>
                    <a:gd name="T6" fmla="*/ 3 w 354"/>
                    <a:gd name="T7" fmla="*/ 151 h 453"/>
                    <a:gd name="T8" fmla="*/ 19 w 354"/>
                    <a:gd name="T9" fmla="*/ 129 h 453"/>
                    <a:gd name="T10" fmla="*/ 36 w 354"/>
                    <a:gd name="T11" fmla="*/ 108 h 453"/>
                    <a:gd name="T12" fmla="*/ 63 w 354"/>
                    <a:gd name="T13" fmla="*/ 78 h 453"/>
                    <a:gd name="T14" fmla="*/ 91 w 354"/>
                    <a:gd name="T15" fmla="*/ 111 h 453"/>
                    <a:gd name="T16" fmla="*/ 118 w 354"/>
                    <a:gd name="T17" fmla="*/ 143 h 453"/>
                    <a:gd name="T18" fmla="*/ 108 w 354"/>
                    <a:gd name="T19" fmla="*/ 106 h 453"/>
                    <a:gd name="T20" fmla="*/ 107 w 354"/>
                    <a:gd name="T21" fmla="*/ 61 h 453"/>
                    <a:gd name="T22" fmla="*/ 90 w 354"/>
                    <a:gd name="T23" fmla="*/ 20 h 453"/>
                    <a:gd name="T24" fmla="*/ 88 w 354"/>
                    <a:gd name="T25" fmla="*/ 37 h 453"/>
                    <a:gd name="T26" fmla="*/ 67 w 354"/>
                    <a:gd name="T27" fmla="*/ 50 h 453"/>
                    <a:gd name="T28" fmla="*/ 34 w 354"/>
                    <a:gd name="T29" fmla="*/ 29 h 453"/>
                    <a:gd name="T30" fmla="*/ 17 w 354"/>
                    <a:gd name="T31" fmla="*/ 0 h 4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4" h="453">
                      <a:moveTo>
                        <a:pt x="50" y="0"/>
                      </a:moveTo>
                      <a:lnTo>
                        <a:pt x="25" y="108"/>
                      </a:lnTo>
                      <a:lnTo>
                        <a:pt x="0" y="263"/>
                      </a:lnTo>
                      <a:lnTo>
                        <a:pt x="9" y="453"/>
                      </a:lnTo>
                      <a:lnTo>
                        <a:pt x="57" y="387"/>
                      </a:lnTo>
                      <a:lnTo>
                        <a:pt x="108" y="324"/>
                      </a:lnTo>
                      <a:lnTo>
                        <a:pt x="190" y="233"/>
                      </a:lnTo>
                      <a:lnTo>
                        <a:pt x="274" y="332"/>
                      </a:lnTo>
                      <a:lnTo>
                        <a:pt x="354" y="429"/>
                      </a:lnTo>
                      <a:lnTo>
                        <a:pt x="325" y="318"/>
                      </a:lnTo>
                      <a:lnTo>
                        <a:pt x="320" y="183"/>
                      </a:lnTo>
                      <a:lnTo>
                        <a:pt x="271" y="59"/>
                      </a:lnTo>
                      <a:lnTo>
                        <a:pt x="263" y="110"/>
                      </a:lnTo>
                      <a:lnTo>
                        <a:pt x="201" y="150"/>
                      </a:lnTo>
                      <a:lnTo>
                        <a:pt x="103" y="88"/>
                      </a:lnTo>
                      <a:lnTo>
                        <a:pt x="50" y="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37270" name="Freeform 14"/>
                <p:cNvSpPr>
                  <a:spLocks/>
                </p:cNvSpPr>
                <p:nvPr/>
              </p:nvSpPr>
              <p:spPr bwMode="auto">
                <a:xfrm>
                  <a:off x="4857" y="3498"/>
                  <a:ext cx="82" cy="361"/>
                </a:xfrm>
                <a:custGeom>
                  <a:avLst/>
                  <a:gdLst>
                    <a:gd name="T0" fmla="*/ 22 w 247"/>
                    <a:gd name="T1" fmla="*/ 25 h 1084"/>
                    <a:gd name="T2" fmla="*/ 48 w 247"/>
                    <a:gd name="T3" fmla="*/ 0 h 1084"/>
                    <a:gd name="T4" fmla="*/ 64 w 247"/>
                    <a:gd name="T5" fmla="*/ 27 h 1084"/>
                    <a:gd name="T6" fmla="*/ 51 w 247"/>
                    <a:gd name="T7" fmla="*/ 69 h 1084"/>
                    <a:gd name="T8" fmla="*/ 68 w 247"/>
                    <a:gd name="T9" fmla="*/ 118 h 1084"/>
                    <a:gd name="T10" fmla="*/ 82 w 247"/>
                    <a:gd name="T11" fmla="*/ 150 h 1084"/>
                    <a:gd name="T12" fmla="*/ 68 w 247"/>
                    <a:gd name="T13" fmla="*/ 233 h 1084"/>
                    <a:gd name="T14" fmla="*/ 51 w 247"/>
                    <a:gd name="T15" fmla="*/ 361 h 1084"/>
                    <a:gd name="T16" fmla="*/ 31 w 247"/>
                    <a:gd name="T17" fmla="*/ 361 h 1084"/>
                    <a:gd name="T18" fmla="*/ 10 w 247"/>
                    <a:gd name="T19" fmla="*/ 233 h 1084"/>
                    <a:gd name="T20" fmla="*/ 0 w 247"/>
                    <a:gd name="T21" fmla="*/ 149 h 1084"/>
                    <a:gd name="T22" fmla="*/ 13 w 247"/>
                    <a:gd name="T23" fmla="*/ 116 h 1084"/>
                    <a:gd name="T24" fmla="*/ 32 w 247"/>
                    <a:gd name="T25" fmla="*/ 67 h 1084"/>
                    <a:gd name="T26" fmla="*/ 22 w 247"/>
                    <a:gd name="T27" fmla="*/ 25 h 10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7" h="1084">
                      <a:moveTo>
                        <a:pt x="67" y="75"/>
                      </a:moveTo>
                      <a:lnTo>
                        <a:pt x="144" y="0"/>
                      </a:lnTo>
                      <a:lnTo>
                        <a:pt x="194" y="82"/>
                      </a:lnTo>
                      <a:lnTo>
                        <a:pt x="155" y="206"/>
                      </a:lnTo>
                      <a:lnTo>
                        <a:pt x="204" y="353"/>
                      </a:lnTo>
                      <a:lnTo>
                        <a:pt x="247" y="451"/>
                      </a:lnTo>
                      <a:lnTo>
                        <a:pt x="204" y="701"/>
                      </a:lnTo>
                      <a:lnTo>
                        <a:pt x="155" y="1084"/>
                      </a:lnTo>
                      <a:lnTo>
                        <a:pt x="92" y="1084"/>
                      </a:lnTo>
                      <a:lnTo>
                        <a:pt x="29" y="701"/>
                      </a:lnTo>
                      <a:lnTo>
                        <a:pt x="0" y="448"/>
                      </a:lnTo>
                      <a:lnTo>
                        <a:pt x="38" y="349"/>
                      </a:lnTo>
                      <a:lnTo>
                        <a:pt x="96" y="202"/>
                      </a:lnTo>
                      <a:lnTo>
                        <a:pt x="67" y="75"/>
                      </a:lnTo>
                      <a:close/>
                    </a:path>
                  </a:pathLst>
                </a:custGeom>
                <a:solidFill>
                  <a:srgbClr val="FF0000"/>
                </a:solidFill>
                <a:ln w="4763">
                  <a:solidFill>
                    <a:srgbClr val="FF0000"/>
                  </a:solidFill>
                  <a:prstDash val="solid"/>
                  <a:round/>
                  <a:headEnd/>
                  <a:tailEnd/>
                </a:ln>
              </p:spPr>
              <p:txBody>
                <a:bodyPr/>
                <a:lstStyle/>
                <a:p>
                  <a:endParaRPr lang="it-IT"/>
                </a:p>
              </p:txBody>
            </p:sp>
            <p:sp>
              <p:nvSpPr>
                <p:cNvPr id="37271" name="Freeform 15"/>
                <p:cNvSpPr>
                  <a:spLocks/>
                </p:cNvSpPr>
                <p:nvPr/>
              </p:nvSpPr>
              <p:spPr bwMode="auto">
                <a:xfrm>
                  <a:off x="4764" y="3624"/>
                  <a:ext cx="75" cy="234"/>
                </a:xfrm>
                <a:custGeom>
                  <a:avLst/>
                  <a:gdLst>
                    <a:gd name="T0" fmla="*/ 70 w 226"/>
                    <a:gd name="T1" fmla="*/ 0 h 703"/>
                    <a:gd name="T2" fmla="*/ 59 w 226"/>
                    <a:gd name="T3" fmla="*/ 31 h 703"/>
                    <a:gd name="T4" fmla="*/ 42 w 226"/>
                    <a:gd name="T5" fmla="*/ 58 h 703"/>
                    <a:gd name="T6" fmla="*/ 18 w 226"/>
                    <a:gd name="T7" fmla="*/ 80 h 703"/>
                    <a:gd name="T8" fmla="*/ 0 w 226"/>
                    <a:gd name="T9" fmla="*/ 93 h 703"/>
                    <a:gd name="T10" fmla="*/ 16 w 226"/>
                    <a:gd name="T11" fmla="*/ 102 h 703"/>
                    <a:gd name="T12" fmla="*/ 29 w 226"/>
                    <a:gd name="T13" fmla="*/ 114 h 703"/>
                    <a:gd name="T14" fmla="*/ 38 w 226"/>
                    <a:gd name="T15" fmla="*/ 130 h 703"/>
                    <a:gd name="T16" fmla="*/ 75 w 226"/>
                    <a:gd name="T17" fmla="*/ 234 h 7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6" h="703">
                      <a:moveTo>
                        <a:pt x="212" y="0"/>
                      </a:moveTo>
                      <a:lnTo>
                        <a:pt x="178" y="93"/>
                      </a:lnTo>
                      <a:lnTo>
                        <a:pt x="127" y="175"/>
                      </a:lnTo>
                      <a:lnTo>
                        <a:pt x="53" y="239"/>
                      </a:lnTo>
                      <a:lnTo>
                        <a:pt x="0" y="279"/>
                      </a:lnTo>
                      <a:lnTo>
                        <a:pt x="47" y="307"/>
                      </a:lnTo>
                      <a:lnTo>
                        <a:pt x="86" y="342"/>
                      </a:lnTo>
                      <a:lnTo>
                        <a:pt x="116" y="391"/>
                      </a:lnTo>
                      <a:lnTo>
                        <a:pt x="226" y="703"/>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37272" name="Group 16"/>
                <p:cNvGrpSpPr>
                  <a:grpSpLocks/>
                </p:cNvGrpSpPr>
                <p:nvPr/>
              </p:nvGrpSpPr>
              <p:grpSpPr bwMode="auto">
                <a:xfrm>
                  <a:off x="4741" y="3118"/>
                  <a:ext cx="335" cy="372"/>
                  <a:chOff x="4741" y="3118"/>
                  <a:chExt cx="335" cy="372"/>
                </a:xfrm>
              </p:grpSpPr>
              <p:sp>
                <p:nvSpPr>
                  <p:cNvPr id="37274" name="Freeform 17"/>
                  <p:cNvSpPr>
                    <a:spLocks/>
                  </p:cNvSpPr>
                  <p:nvPr/>
                </p:nvSpPr>
                <p:spPr bwMode="auto">
                  <a:xfrm>
                    <a:off x="4741" y="3146"/>
                    <a:ext cx="309" cy="344"/>
                  </a:xfrm>
                  <a:custGeom>
                    <a:avLst/>
                    <a:gdLst>
                      <a:gd name="T0" fmla="*/ 242 w 925"/>
                      <a:gd name="T1" fmla="*/ 14 h 1032"/>
                      <a:gd name="T2" fmla="*/ 180 w 925"/>
                      <a:gd name="T3" fmla="*/ 0 h 1032"/>
                      <a:gd name="T4" fmla="*/ 123 w 925"/>
                      <a:gd name="T5" fmla="*/ 14 h 1032"/>
                      <a:gd name="T6" fmla="*/ 91 w 925"/>
                      <a:gd name="T7" fmla="*/ 62 h 1032"/>
                      <a:gd name="T8" fmla="*/ 66 w 925"/>
                      <a:gd name="T9" fmla="*/ 99 h 1032"/>
                      <a:gd name="T10" fmla="*/ 53 w 925"/>
                      <a:gd name="T11" fmla="*/ 141 h 1032"/>
                      <a:gd name="T12" fmla="*/ 46 w 925"/>
                      <a:gd name="T13" fmla="*/ 150 h 1032"/>
                      <a:gd name="T14" fmla="*/ 28 w 925"/>
                      <a:gd name="T15" fmla="*/ 133 h 1032"/>
                      <a:gd name="T16" fmla="*/ 8 w 925"/>
                      <a:gd name="T17" fmla="*/ 140 h 1032"/>
                      <a:gd name="T18" fmla="*/ 0 w 925"/>
                      <a:gd name="T19" fmla="*/ 157 h 1032"/>
                      <a:gd name="T20" fmla="*/ 7 w 925"/>
                      <a:gd name="T21" fmla="*/ 182 h 1032"/>
                      <a:gd name="T22" fmla="*/ 22 w 925"/>
                      <a:gd name="T23" fmla="*/ 200 h 1032"/>
                      <a:gd name="T24" fmla="*/ 39 w 925"/>
                      <a:gd name="T25" fmla="*/ 202 h 1032"/>
                      <a:gd name="T26" fmla="*/ 51 w 925"/>
                      <a:gd name="T27" fmla="*/ 196 h 1032"/>
                      <a:gd name="T28" fmla="*/ 51 w 925"/>
                      <a:gd name="T29" fmla="*/ 203 h 1032"/>
                      <a:gd name="T30" fmla="*/ 51 w 925"/>
                      <a:gd name="T31" fmla="*/ 233 h 1032"/>
                      <a:gd name="T32" fmla="*/ 61 w 925"/>
                      <a:gd name="T33" fmla="*/ 262 h 1032"/>
                      <a:gd name="T34" fmla="*/ 81 w 925"/>
                      <a:gd name="T35" fmla="*/ 284 h 1032"/>
                      <a:gd name="T36" fmla="*/ 105 w 925"/>
                      <a:gd name="T37" fmla="*/ 298 h 1032"/>
                      <a:gd name="T38" fmla="*/ 115 w 925"/>
                      <a:gd name="T39" fmla="*/ 313 h 1032"/>
                      <a:gd name="T40" fmla="*/ 128 w 925"/>
                      <a:gd name="T41" fmla="*/ 332 h 1032"/>
                      <a:gd name="T42" fmla="*/ 151 w 925"/>
                      <a:gd name="T43" fmla="*/ 343 h 1032"/>
                      <a:gd name="T44" fmla="*/ 167 w 925"/>
                      <a:gd name="T45" fmla="*/ 341 h 1032"/>
                      <a:gd name="T46" fmla="*/ 179 w 925"/>
                      <a:gd name="T47" fmla="*/ 340 h 1032"/>
                      <a:gd name="T48" fmla="*/ 197 w 925"/>
                      <a:gd name="T49" fmla="*/ 337 h 1032"/>
                      <a:gd name="T50" fmla="*/ 215 w 925"/>
                      <a:gd name="T51" fmla="*/ 320 h 1032"/>
                      <a:gd name="T52" fmla="*/ 242 w 925"/>
                      <a:gd name="T53" fmla="*/ 294 h 1032"/>
                      <a:gd name="T54" fmla="*/ 276 w 925"/>
                      <a:gd name="T55" fmla="*/ 267 h 1032"/>
                      <a:gd name="T56" fmla="*/ 293 w 925"/>
                      <a:gd name="T57" fmla="*/ 245 h 1032"/>
                      <a:gd name="T58" fmla="*/ 308 w 925"/>
                      <a:gd name="T59" fmla="*/ 204 h 1032"/>
                      <a:gd name="T60" fmla="*/ 307 w 925"/>
                      <a:gd name="T61" fmla="*/ 173 h 1032"/>
                      <a:gd name="T62" fmla="*/ 309 w 925"/>
                      <a:gd name="T63" fmla="*/ 136 h 1032"/>
                      <a:gd name="T64" fmla="*/ 303 w 925"/>
                      <a:gd name="T65" fmla="*/ 81 h 1032"/>
                      <a:gd name="T66" fmla="*/ 265 w 925"/>
                      <a:gd name="T67" fmla="*/ 30 h 10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25" h="1032">
                        <a:moveTo>
                          <a:pt x="794" y="90"/>
                        </a:moveTo>
                        <a:lnTo>
                          <a:pt x="725" y="43"/>
                        </a:lnTo>
                        <a:lnTo>
                          <a:pt x="624" y="4"/>
                        </a:lnTo>
                        <a:lnTo>
                          <a:pt x="540" y="0"/>
                        </a:lnTo>
                        <a:lnTo>
                          <a:pt x="445" y="18"/>
                        </a:lnTo>
                        <a:lnTo>
                          <a:pt x="368" y="43"/>
                        </a:lnTo>
                        <a:lnTo>
                          <a:pt x="315" y="106"/>
                        </a:lnTo>
                        <a:lnTo>
                          <a:pt x="273" y="185"/>
                        </a:lnTo>
                        <a:lnTo>
                          <a:pt x="240" y="239"/>
                        </a:lnTo>
                        <a:lnTo>
                          <a:pt x="198" y="298"/>
                        </a:lnTo>
                        <a:lnTo>
                          <a:pt x="174" y="362"/>
                        </a:lnTo>
                        <a:lnTo>
                          <a:pt x="159" y="423"/>
                        </a:lnTo>
                        <a:lnTo>
                          <a:pt x="164" y="477"/>
                        </a:lnTo>
                        <a:lnTo>
                          <a:pt x="137" y="451"/>
                        </a:lnTo>
                        <a:lnTo>
                          <a:pt x="116" y="412"/>
                        </a:lnTo>
                        <a:lnTo>
                          <a:pt x="84" y="400"/>
                        </a:lnTo>
                        <a:lnTo>
                          <a:pt x="51" y="404"/>
                        </a:lnTo>
                        <a:lnTo>
                          <a:pt x="23" y="419"/>
                        </a:lnTo>
                        <a:lnTo>
                          <a:pt x="6" y="438"/>
                        </a:lnTo>
                        <a:lnTo>
                          <a:pt x="0" y="471"/>
                        </a:lnTo>
                        <a:lnTo>
                          <a:pt x="8" y="512"/>
                        </a:lnTo>
                        <a:lnTo>
                          <a:pt x="22" y="547"/>
                        </a:lnTo>
                        <a:lnTo>
                          <a:pt x="44" y="576"/>
                        </a:lnTo>
                        <a:lnTo>
                          <a:pt x="66" y="601"/>
                        </a:lnTo>
                        <a:lnTo>
                          <a:pt x="90" y="610"/>
                        </a:lnTo>
                        <a:lnTo>
                          <a:pt x="117" y="606"/>
                        </a:lnTo>
                        <a:lnTo>
                          <a:pt x="134" y="598"/>
                        </a:lnTo>
                        <a:lnTo>
                          <a:pt x="153" y="587"/>
                        </a:lnTo>
                        <a:lnTo>
                          <a:pt x="167" y="580"/>
                        </a:lnTo>
                        <a:lnTo>
                          <a:pt x="153" y="609"/>
                        </a:lnTo>
                        <a:lnTo>
                          <a:pt x="146" y="655"/>
                        </a:lnTo>
                        <a:lnTo>
                          <a:pt x="153" y="699"/>
                        </a:lnTo>
                        <a:lnTo>
                          <a:pt x="165" y="742"/>
                        </a:lnTo>
                        <a:lnTo>
                          <a:pt x="183" y="785"/>
                        </a:lnTo>
                        <a:lnTo>
                          <a:pt x="213" y="819"/>
                        </a:lnTo>
                        <a:lnTo>
                          <a:pt x="243" y="853"/>
                        </a:lnTo>
                        <a:lnTo>
                          <a:pt x="276" y="878"/>
                        </a:lnTo>
                        <a:lnTo>
                          <a:pt x="315" y="895"/>
                        </a:lnTo>
                        <a:lnTo>
                          <a:pt x="342" y="915"/>
                        </a:lnTo>
                        <a:lnTo>
                          <a:pt x="344" y="940"/>
                        </a:lnTo>
                        <a:lnTo>
                          <a:pt x="362" y="972"/>
                        </a:lnTo>
                        <a:lnTo>
                          <a:pt x="384" y="995"/>
                        </a:lnTo>
                        <a:lnTo>
                          <a:pt x="420" y="1015"/>
                        </a:lnTo>
                        <a:lnTo>
                          <a:pt x="451" y="1028"/>
                        </a:lnTo>
                        <a:lnTo>
                          <a:pt x="481" y="1032"/>
                        </a:lnTo>
                        <a:lnTo>
                          <a:pt x="501" y="1024"/>
                        </a:lnTo>
                        <a:lnTo>
                          <a:pt x="515" y="999"/>
                        </a:lnTo>
                        <a:lnTo>
                          <a:pt x="535" y="1020"/>
                        </a:lnTo>
                        <a:lnTo>
                          <a:pt x="561" y="1021"/>
                        </a:lnTo>
                        <a:lnTo>
                          <a:pt x="589" y="1010"/>
                        </a:lnTo>
                        <a:lnTo>
                          <a:pt x="617" y="990"/>
                        </a:lnTo>
                        <a:lnTo>
                          <a:pt x="644" y="959"/>
                        </a:lnTo>
                        <a:lnTo>
                          <a:pt x="677" y="923"/>
                        </a:lnTo>
                        <a:lnTo>
                          <a:pt x="725" y="881"/>
                        </a:lnTo>
                        <a:lnTo>
                          <a:pt x="770" y="843"/>
                        </a:lnTo>
                        <a:lnTo>
                          <a:pt x="827" y="800"/>
                        </a:lnTo>
                        <a:lnTo>
                          <a:pt x="851" y="761"/>
                        </a:lnTo>
                        <a:lnTo>
                          <a:pt x="878" y="736"/>
                        </a:lnTo>
                        <a:lnTo>
                          <a:pt x="908" y="693"/>
                        </a:lnTo>
                        <a:lnTo>
                          <a:pt x="922" y="612"/>
                        </a:lnTo>
                        <a:lnTo>
                          <a:pt x="925" y="541"/>
                        </a:lnTo>
                        <a:lnTo>
                          <a:pt x="918" y="519"/>
                        </a:lnTo>
                        <a:lnTo>
                          <a:pt x="918" y="483"/>
                        </a:lnTo>
                        <a:lnTo>
                          <a:pt x="925" y="409"/>
                        </a:lnTo>
                        <a:lnTo>
                          <a:pt x="925" y="320"/>
                        </a:lnTo>
                        <a:lnTo>
                          <a:pt x="908" y="242"/>
                        </a:lnTo>
                        <a:lnTo>
                          <a:pt x="865" y="171"/>
                        </a:lnTo>
                        <a:lnTo>
                          <a:pt x="794" y="9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37275" name="Freeform 18"/>
                  <p:cNvSpPr>
                    <a:spLocks/>
                  </p:cNvSpPr>
                  <p:nvPr/>
                </p:nvSpPr>
                <p:spPr bwMode="auto">
                  <a:xfrm>
                    <a:off x="4853" y="3318"/>
                    <a:ext cx="15" cy="29"/>
                  </a:xfrm>
                  <a:custGeom>
                    <a:avLst/>
                    <a:gdLst>
                      <a:gd name="T0" fmla="*/ 15 w 46"/>
                      <a:gd name="T1" fmla="*/ 0 h 87"/>
                      <a:gd name="T2" fmla="*/ 9 w 46"/>
                      <a:gd name="T3" fmla="*/ 3 h 87"/>
                      <a:gd name="T4" fmla="*/ 5 w 46"/>
                      <a:gd name="T5" fmla="*/ 6 h 87"/>
                      <a:gd name="T6" fmla="*/ 1 w 46"/>
                      <a:gd name="T7" fmla="*/ 10 h 87"/>
                      <a:gd name="T8" fmla="*/ 0 w 46"/>
                      <a:gd name="T9" fmla="*/ 17 h 87"/>
                      <a:gd name="T10" fmla="*/ 1 w 46"/>
                      <a:gd name="T11" fmla="*/ 23 h 87"/>
                      <a:gd name="T12" fmla="*/ 2 w 46"/>
                      <a:gd name="T13" fmla="*/ 29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87">
                        <a:moveTo>
                          <a:pt x="46" y="0"/>
                        </a:moveTo>
                        <a:lnTo>
                          <a:pt x="28" y="8"/>
                        </a:lnTo>
                        <a:lnTo>
                          <a:pt x="15" y="17"/>
                        </a:lnTo>
                        <a:lnTo>
                          <a:pt x="4" y="31"/>
                        </a:lnTo>
                        <a:lnTo>
                          <a:pt x="0" y="51"/>
                        </a:lnTo>
                        <a:lnTo>
                          <a:pt x="2" y="69"/>
                        </a:lnTo>
                        <a:lnTo>
                          <a:pt x="7" y="87"/>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76" name="Freeform 19"/>
                  <p:cNvSpPr>
                    <a:spLocks/>
                  </p:cNvSpPr>
                  <p:nvPr/>
                </p:nvSpPr>
                <p:spPr bwMode="auto">
                  <a:xfrm>
                    <a:off x="4856" y="3319"/>
                    <a:ext cx="127" cy="52"/>
                  </a:xfrm>
                  <a:custGeom>
                    <a:avLst/>
                    <a:gdLst>
                      <a:gd name="T0" fmla="*/ 0 w 382"/>
                      <a:gd name="T1" fmla="*/ 10 h 156"/>
                      <a:gd name="T2" fmla="*/ 4 w 382"/>
                      <a:gd name="T3" fmla="*/ 18 h 156"/>
                      <a:gd name="T4" fmla="*/ 9 w 382"/>
                      <a:gd name="T5" fmla="*/ 26 h 156"/>
                      <a:gd name="T6" fmla="*/ 16 w 382"/>
                      <a:gd name="T7" fmla="*/ 33 h 156"/>
                      <a:gd name="T8" fmla="*/ 22 w 382"/>
                      <a:gd name="T9" fmla="*/ 39 h 156"/>
                      <a:gd name="T10" fmla="*/ 30 w 382"/>
                      <a:gd name="T11" fmla="*/ 44 h 156"/>
                      <a:gd name="T12" fmla="*/ 41 w 382"/>
                      <a:gd name="T13" fmla="*/ 48 h 156"/>
                      <a:gd name="T14" fmla="*/ 53 w 382"/>
                      <a:gd name="T15" fmla="*/ 50 h 156"/>
                      <a:gd name="T16" fmla="*/ 66 w 382"/>
                      <a:gd name="T17" fmla="*/ 52 h 156"/>
                      <a:gd name="T18" fmla="*/ 80 w 382"/>
                      <a:gd name="T19" fmla="*/ 51 h 156"/>
                      <a:gd name="T20" fmla="*/ 89 w 382"/>
                      <a:gd name="T21" fmla="*/ 49 h 156"/>
                      <a:gd name="T22" fmla="*/ 101 w 382"/>
                      <a:gd name="T23" fmla="*/ 44 h 156"/>
                      <a:gd name="T24" fmla="*/ 110 w 382"/>
                      <a:gd name="T25" fmla="*/ 37 h 156"/>
                      <a:gd name="T26" fmla="*/ 118 w 382"/>
                      <a:gd name="T27" fmla="*/ 26 h 156"/>
                      <a:gd name="T28" fmla="*/ 122 w 382"/>
                      <a:gd name="T29" fmla="*/ 18 h 156"/>
                      <a:gd name="T30" fmla="*/ 124 w 382"/>
                      <a:gd name="T31" fmla="*/ 9 h 156"/>
                      <a:gd name="T32" fmla="*/ 127 w 382"/>
                      <a:gd name="T33" fmla="*/ 0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2" h="156">
                        <a:moveTo>
                          <a:pt x="0" y="30"/>
                        </a:moveTo>
                        <a:lnTo>
                          <a:pt x="11" y="54"/>
                        </a:lnTo>
                        <a:lnTo>
                          <a:pt x="27" y="77"/>
                        </a:lnTo>
                        <a:lnTo>
                          <a:pt x="47" y="99"/>
                        </a:lnTo>
                        <a:lnTo>
                          <a:pt x="65" y="116"/>
                        </a:lnTo>
                        <a:lnTo>
                          <a:pt x="89" y="133"/>
                        </a:lnTo>
                        <a:lnTo>
                          <a:pt x="123" y="145"/>
                        </a:lnTo>
                        <a:lnTo>
                          <a:pt x="159" y="150"/>
                        </a:lnTo>
                        <a:lnTo>
                          <a:pt x="199" y="156"/>
                        </a:lnTo>
                        <a:lnTo>
                          <a:pt x="240" y="152"/>
                        </a:lnTo>
                        <a:lnTo>
                          <a:pt x="269" y="147"/>
                        </a:lnTo>
                        <a:lnTo>
                          <a:pt x="305" y="132"/>
                        </a:lnTo>
                        <a:lnTo>
                          <a:pt x="331" y="110"/>
                        </a:lnTo>
                        <a:lnTo>
                          <a:pt x="354" y="79"/>
                        </a:lnTo>
                        <a:lnTo>
                          <a:pt x="367" y="54"/>
                        </a:lnTo>
                        <a:lnTo>
                          <a:pt x="374" y="28"/>
                        </a:lnTo>
                        <a:lnTo>
                          <a:pt x="382" y="0"/>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77" name="Freeform 20"/>
                  <p:cNvSpPr>
                    <a:spLocks/>
                  </p:cNvSpPr>
                  <p:nvPr/>
                </p:nvSpPr>
                <p:spPr bwMode="auto">
                  <a:xfrm>
                    <a:off x="4966" y="3311"/>
                    <a:ext cx="27" cy="20"/>
                  </a:xfrm>
                  <a:custGeom>
                    <a:avLst/>
                    <a:gdLst>
                      <a:gd name="T0" fmla="*/ 0 w 81"/>
                      <a:gd name="T1" fmla="*/ 0 h 61"/>
                      <a:gd name="T2" fmla="*/ 7 w 81"/>
                      <a:gd name="T3" fmla="*/ 2 h 61"/>
                      <a:gd name="T4" fmla="*/ 12 w 81"/>
                      <a:gd name="T5" fmla="*/ 4 h 61"/>
                      <a:gd name="T6" fmla="*/ 18 w 81"/>
                      <a:gd name="T7" fmla="*/ 7 h 61"/>
                      <a:gd name="T8" fmla="*/ 23 w 81"/>
                      <a:gd name="T9" fmla="*/ 10 h 61"/>
                      <a:gd name="T10" fmla="*/ 26 w 81"/>
                      <a:gd name="T11" fmla="*/ 15 h 61"/>
                      <a:gd name="T12" fmla="*/ 27 w 81"/>
                      <a:gd name="T13" fmla="*/ 20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 h="61">
                        <a:moveTo>
                          <a:pt x="0" y="0"/>
                        </a:moveTo>
                        <a:lnTo>
                          <a:pt x="20" y="6"/>
                        </a:lnTo>
                        <a:lnTo>
                          <a:pt x="36" y="11"/>
                        </a:lnTo>
                        <a:lnTo>
                          <a:pt x="55" y="21"/>
                        </a:lnTo>
                        <a:lnTo>
                          <a:pt x="69" y="31"/>
                        </a:lnTo>
                        <a:lnTo>
                          <a:pt x="78" y="46"/>
                        </a:lnTo>
                        <a:lnTo>
                          <a:pt x="81" y="61"/>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78" name="Freeform 21"/>
                  <p:cNvSpPr>
                    <a:spLocks/>
                  </p:cNvSpPr>
                  <p:nvPr/>
                </p:nvSpPr>
                <p:spPr bwMode="auto">
                  <a:xfrm>
                    <a:off x="4887" y="3236"/>
                    <a:ext cx="64" cy="87"/>
                  </a:xfrm>
                  <a:custGeom>
                    <a:avLst/>
                    <a:gdLst>
                      <a:gd name="T0" fmla="*/ 31 w 192"/>
                      <a:gd name="T1" fmla="*/ 0 h 263"/>
                      <a:gd name="T2" fmla="*/ 20 w 192"/>
                      <a:gd name="T3" fmla="*/ 13 h 263"/>
                      <a:gd name="T4" fmla="*/ 13 w 192"/>
                      <a:gd name="T5" fmla="*/ 22 h 263"/>
                      <a:gd name="T6" fmla="*/ 8 w 192"/>
                      <a:gd name="T7" fmla="*/ 32 h 263"/>
                      <a:gd name="T8" fmla="*/ 2 w 192"/>
                      <a:gd name="T9" fmla="*/ 44 h 263"/>
                      <a:gd name="T10" fmla="*/ 0 w 192"/>
                      <a:gd name="T11" fmla="*/ 56 h 263"/>
                      <a:gd name="T12" fmla="*/ 0 w 192"/>
                      <a:gd name="T13" fmla="*/ 66 h 263"/>
                      <a:gd name="T14" fmla="*/ 3 w 192"/>
                      <a:gd name="T15" fmla="*/ 75 h 263"/>
                      <a:gd name="T16" fmla="*/ 9 w 192"/>
                      <a:gd name="T17" fmla="*/ 82 h 263"/>
                      <a:gd name="T18" fmla="*/ 18 w 192"/>
                      <a:gd name="T19" fmla="*/ 86 h 263"/>
                      <a:gd name="T20" fmla="*/ 30 w 192"/>
                      <a:gd name="T21" fmla="*/ 87 h 263"/>
                      <a:gd name="T22" fmla="*/ 41 w 192"/>
                      <a:gd name="T23" fmla="*/ 85 h 263"/>
                      <a:gd name="T24" fmla="*/ 49 w 192"/>
                      <a:gd name="T25" fmla="*/ 82 h 263"/>
                      <a:gd name="T26" fmla="*/ 56 w 192"/>
                      <a:gd name="T27" fmla="*/ 77 h 263"/>
                      <a:gd name="T28" fmla="*/ 60 w 192"/>
                      <a:gd name="T29" fmla="*/ 73 h 263"/>
                      <a:gd name="T30" fmla="*/ 64 w 192"/>
                      <a:gd name="T31" fmla="*/ 63 h 263"/>
                      <a:gd name="T32" fmla="*/ 64 w 192"/>
                      <a:gd name="T33" fmla="*/ 53 h 263"/>
                      <a:gd name="T34" fmla="*/ 62 w 192"/>
                      <a:gd name="T35" fmla="*/ 45 h 263"/>
                      <a:gd name="T36" fmla="*/ 59 w 192"/>
                      <a:gd name="T37" fmla="*/ 39 h 263"/>
                      <a:gd name="T38" fmla="*/ 56 w 192"/>
                      <a:gd name="T39" fmla="*/ 35 h 263"/>
                      <a:gd name="T40" fmla="*/ 52 w 192"/>
                      <a:gd name="T41" fmla="*/ 33 h 263"/>
                      <a:gd name="T42" fmla="*/ 46 w 192"/>
                      <a:gd name="T43" fmla="*/ 31 h 2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2" h="263">
                        <a:moveTo>
                          <a:pt x="92" y="0"/>
                        </a:moveTo>
                        <a:lnTo>
                          <a:pt x="61" y="40"/>
                        </a:lnTo>
                        <a:lnTo>
                          <a:pt x="39" y="68"/>
                        </a:lnTo>
                        <a:lnTo>
                          <a:pt x="23" y="96"/>
                        </a:lnTo>
                        <a:lnTo>
                          <a:pt x="7" y="134"/>
                        </a:lnTo>
                        <a:lnTo>
                          <a:pt x="1" y="169"/>
                        </a:lnTo>
                        <a:lnTo>
                          <a:pt x="0" y="199"/>
                        </a:lnTo>
                        <a:lnTo>
                          <a:pt x="9" y="226"/>
                        </a:lnTo>
                        <a:lnTo>
                          <a:pt x="27" y="248"/>
                        </a:lnTo>
                        <a:lnTo>
                          <a:pt x="54" y="259"/>
                        </a:lnTo>
                        <a:lnTo>
                          <a:pt x="91" y="263"/>
                        </a:lnTo>
                        <a:lnTo>
                          <a:pt x="124" y="257"/>
                        </a:lnTo>
                        <a:lnTo>
                          <a:pt x="148" y="248"/>
                        </a:lnTo>
                        <a:lnTo>
                          <a:pt x="169" y="234"/>
                        </a:lnTo>
                        <a:lnTo>
                          <a:pt x="180" y="220"/>
                        </a:lnTo>
                        <a:lnTo>
                          <a:pt x="191" y="190"/>
                        </a:lnTo>
                        <a:lnTo>
                          <a:pt x="192" y="161"/>
                        </a:lnTo>
                        <a:lnTo>
                          <a:pt x="186" y="137"/>
                        </a:lnTo>
                        <a:lnTo>
                          <a:pt x="177" y="119"/>
                        </a:lnTo>
                        <a:lnTo>
                          <a:pt x="168" y="107"/>
                        </a:lnTo>
                        <a:lnTo>
                          <a:pt x="156" y="100"/>
                        </a:lnTo>
                        <a:lnTo>
                          <a:pt x="139" y="95"/>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79" name="Freeform 22"/>
                  <p:cNvSpPr>
                    <a:spLocks/>
                  </p:cNvSpPr>
                  <p:nvPr/>
                </p:nvSpPr>
                <p:spPr bwMode="auto">
                  <a:xfrm>
                    <a:off x="4936" y="3224"/>
                    <a:ext cx="40" cy="17"/>
                  </a:xfrm>
                  <a:custGeom>
                    <a:avLst/>
                    <a:gdLst>
                      <a:gd name="T0" fmla="*/ 0 w 120"/>
                      <a:gd name="T1" fmla="*/ 3 h 50"/>
                      <a:gd name="T2" fmla="*/ 8 w 120"/>
                      <a:gd name="T3" fmla="*/ 1 h 50"/>
                      <a:gd name="T4" fmla="*/ 16 w 120"/>
                      <a:gd name="T5" fmla="*/ 0 h 50"/>
                      <a:gd name="T6" fmla="*/ 25 w 120"/>
                      <a:gd name="T7" fmla="*/ 2 h 50"/>
                      <a:gd name="T8" fmla="*/ 33 w 120"/>
                      <a:gd name="T9" fmla="*/ 6 h 50"/>
                      <a:gd name="T10" fmla="*/ 40 w 120"/>
                      <a:gd name="T11" fmla="*/ 15 h 50"/>
                      <a:gd name="T12" fmla="*/ 33 w 120"/>
                      <a:gd name="T13" fmla="*/ 16 h 50"/>
                      <a:gd name="T14" fmla="*/ 28 w 120"/>
                      <a:gd name="T15" fmla="*/ 17 h 50"/>
                      <a:gd name="T16" fmla="*/ 23 w 120"/>
                      <a:gd name="T17" fmla="*/ 16 h 50"/>
                      <a:gd name="T18" fmla="*/ 19 w 120"/>
                      <a:gd name="T19" fmla="*/ 15 h 50"/>
                      <a:gd name="T20" fmla="*/ 18 w 120"/>
                      <a:gd name="T21" fmla="*/ 12 h 50"/>
                      <a:gd name="T22" fmla="*/ 19 w 120"/>
                      <a:gd name="T23" fmla="*/ 7 h 50"/>
                      <a:gd name="T24" fmla="*/ 21 w 120"/>
                      <a:gd name="T25" fmla="*/ 4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0" h="50">
                        <a:moveTo>
                          <a:pt x="0" y="10"/>
                        </a:moveTo>
                        <a:lnTo>
                          <a:pt x="24" y="4"/>
                        </a:lnTo>
                        <a:lnTo>
                          <a:pt x="47" y="0"/>
                        </a:lnTo>
                        <a:lnTo>
                          <a:pt x="75" y="6"/>
                        </a:lnTo>
                        <a:lnTo>
                          <a:pt x="100" y="18"/>
                        </a:lnTo>
                        <a:lnTo>
                          <a:pt x="120" y="43"/>
                        </a:lnTo>
                        <a:lnTo>
                          <a:pt x="99" y="48"/>
                        </a:lnTo>
                        <a:lnTo>
                          <a:pt x="84" y="50"/>
                        </a:lnTo>
                        <a:lnTo>
                          <a:pt x="70" y="48"/>
                        </a:lnTo>
                        <a:lnTo>
                          <a:pt x="58" y="45"/>
                        </a:lnTo>
                        <a:lnTo>
                          <a:pt x="55" y="35"/>
                        </a:lnTo>
                        <a:lnTo>
                          <a:pt x="57" y="22"/>
                        </a:lnTo>
                        <a:lnTo>
                          <a:pt x="63" y="13"/>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80" name="Freeform 23"/>
                  <p:cNvSpPr>
                    <a:spLocks/>
                  </p:cNvSpPr>
                  <p:nvPr/>
                </p:nvSpPr>
                <p:spPr bwMode="auto">
                  <a:xfrm>
                    <a:off x="4858" y="3228"/>
                    <a:ext cx="46" cy="19"/>
                  </a:xfrm>
                  <a:custGeom>
                    <a:avLst/>
                    <a:gdLst>
                      <a:gd name="T0" fmla="*/ 0 w 137"/>
                      <a:gd name="T1" fmla="*/ 19 h 57"/>
                      <a:gd name="T2" fmla="*/ 6 w 137"/>
                      <a:gd name="T3" fmla="*/ 16 h 57"/>
                      <a:gd name="T4" fmla="*/ 11 w 137"/>
                      <a:gd name="T5" fmla="*/ 12 h 57"/>
                      <a:gd name="T6" fmla="*/ 15 w 137"/>
                      <a:gd name="T7" fmla="*/ 7 h 57"/>
                      <a:gd name="T8" fmla="*/ 23 w 137"/>
                      <a:gd name="T9" fmla="*/ 8 h 57"/>
                      <a:gd name="T10" fmla="*/ 31 w 137"/>
                      <a:gd name="T11" fmla="*/ 7 h 57"/>
                      <a:gd name="T12" fmla="*/ 38 w 137"/>
                      <a:gd name="T13" fmla="*/ 4 h 57"/>
                      <a:gd name="T14" fmla="*/ 46 w 137"/>
                      <a:gd name="T15" fmla="*/ 0 h 57"/>
                      <a:gd name="T16" fmla="*/ 40 w 137"/>
                      <a:gd name="T17" fmla="*/ 4 h 57"/>
                      <a:gd name="T18" fmla="*/ 37 w 137"/>
                      <a:gd name="T19" fmla="*/ 9 h 57"/>
                      <a:gd name="T20" fmla="*/ 34 w 137"/>
                      <a:gd name="T21" fmla="*/ 13 h 57"/>
                      <a:gd name="T22" fmla="*/ 30 w 137"/>
                      <a:gd name="T23" fmla="*/ 14 h 57"/>
                      <a:gd name="T24" fmla="*/ 25 w 137"/>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7" h="57">
                        <a:moveTo>
                          <a:pt x="0" y="57"/>
                        </a:moveTo>
                        <a:lnTo>
                          <a:pt x="17" y="48"/>
                        </a:lnTo>
                        <a:lnTo>
                          <a:pt x="33" y="37"/>
                        </a:lnTo>
                        <a:lnTo>
                          <a:pt x="45" y="21"/>
                        </a:lnTo>
                        <a:lnTo>
                          <a:pt x="69" y="23"/>
                        </a:lnTo>
                        <a:lnTo>
                          <a:pt x="92" y="21"/>
                        </a:lnTo>
                        <a:lnTo>
                          <a:pt x="112" y="13"/>
                        </a:lnTo>
                        <a:lnTo>
                          <a:pt x="137" y="0"/>
                        </a:lnTo>
                        <a:lnTo>
                          <a:pt x="120" y="13"/>
                        </a:lnTo>
                        <a:lnTo>
                          <a:pt x="111" y="26"/>
                        </a:lnTo>
                        <a:lnTo>
                          <a:pt x="102" y="38"/>
                        </a:lnTo>
                        <a:lnTo>
                          <a:pt x="88" y="43"/>
                        </a:lnTo>
                        <a:lnTo>
                          <a:pt x="73" y="32"/>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81" name="Freeform 24"/>
                  <p:cNvSpPr>
                    <a:spLocks/>
                  </p:cNvSpPr>
                  <p:nvPr/>
                </p:nvSpPr>
                <p:spPr bwMode="auto">
                  <a:xfrm>
                    <a:off x="4935" y="3205"/>
                    <a:ext cx="47" cy="18"/>
                  </a:xfrm>
                  <a:custGeom>
                    <a:avLst/>
                    <a:gdLst>
                      <a:gd name="T0" fmla="*/ 1 w 140"/>
                      <a:gd name="T1" fmla="*/ 5 h 55"/>
                      <a:gd name="T2" fmla="*/ 0 w 140"/>
                      <a:gd name="T3" fmla="*/ 9 h 55"/>
                      <a:gd name="T4" fmla="*/ 0 w 140"/>
                      <a:gd name="T5" fmla="*/ 12 h 55"/>
                      <a:gd name="T6" fmla="*/ 3 w 140"/>
                      <a:gd name="T7" fmla="*/ 14 h 55"/>
                      <a:gd name="T8" fmla="*/ 8 w 140"/>
                      <a:gd name="T9" fmla="*/ 15 h 55"/>
                      <a:gd name="T10" fmla="*/ 15 w 140"/>
                      <a:gd name="T11" fmla="*/ 14 h 55"/>
                      <a:gd name="T12" fmla="*/ 22 w 140"/>
                      <a:gd name="T13" fmla="*/ 13 h 55"/>
                      <a:gd name="T14" fmla="*/ 29 w 140"/>
                      <a:gd name="T15" fmla="*/ 13 h 55"/>
                      <a:gd name="T16" fmla="*/ 35 w 140"/>
                      <a:gd name="T17" fmla="*/ 16 h 55"/>
                      <a:gd name="T18" fmla="*/ 41 w 140"/>
                      <a:gd name="T19" fmla="*/ 18 h 55"/>
                      <a:gd name="T20" fmla="*/ 46 w 140"/>
                      <a:gd name="T21" fmla="*/ 15 h 55"/>
                      <a:gd name="T22" fmla="*/ 47 w 140"/>
                      <a:gd name="T23" fmla="*/ 11 h 55"/>
                      <a:gd name="T24" fmla="*/ 44 w 140"/>
                      <a:gd name="T25" fmla="*/ 6 h 55"/>
                      <a:gd name="T26" fmla="*/ 38 w 140"/>
                      <a:gd name="T27" fmla="*/ 3 h 55"/>
                      <a:gd name="T28" fmla="*/ 28 w 140"/>
                      <a:gd name="T29" fmla="*/ 0 h 55"/>
                      <a:gd name="T30" fmla="*/ 18 w 140"/>
                      <a:gd name="T31" fmla="*/ 0 h 55"/>
                      <a:gd name="T32" fmla="*/ 9 w 140"/>
                      <a:gd name="T33" fmla="*/ 2 h 55"/>
                      <a:gd name="T34" fmla="*/ 1 w 140"/>
                      <a:gd name="T35" fmla="*/ 5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0" h="55">
                        <a:moveTo>
                          <a:pt x="4" y="15"/>
                        </a:moveTo>
                        <a:lnTo>
                          <a:pt x="0" y="26"/>
                        </a:lnTo>
                        <a:lnTo>
                          <a:pt x="0" y="38"/>
                        </a:lnTo>
                        <a:lnTo>
                          <a:pt x="9" y="44"/>
                        </a:lnTo>
                        <a:lnTo>
                          <a:pt x="25" y="47"/>
                        </a:lnTo>
                        <a:lnTo>
                          <a:pt x="44" y="42"/>
                        </a:lnTo>
                        <a:lnTo>
                          <a:pt x="65" y="39"/>
                        </a:lnTo>
                        <a:lnTo>
                          <a:pt x="87" y="40"/>
                        </a:lnTo>
                        <a:lnTo>
                          <a:pt x="105" y="50"/>
                        </a:lnTo>
                        <a:lnTo>
                          <a:pt x="123" y="55"/>
                        </a:lnTo>
                        <a:lnTo>
                          <a:pt x="138" y="47"/>
                        </a:lnTo>
                        <a:lnTo>
                          <a:pt x="140" y="33"/>
                        </a:lnTo>
                        <a:lnTo>
                          <a:pt x="131" y="19"/>
                        </a:lnTo>
                        <a:lnTo>
                          <a:pt x="113" y="8"/>
                        </a:lnTo>
                        <a:lnTo>
                          <a:pt x="83" y="1"/>
                        </a:lnTo>
                        <a:lnTo>
                          <a:pt x="53" y="0"/>
                        </a:lnTo>
                        <a:lnTo>
                          <a:pt x="26" y="6"/>
                        </a:lnTo>
                        <a:lnTo>
                          <a:pt x="4" y="15"/>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37282" name="Freeform 25"/>
                  <p:cNvSpPr>
                    <a:spLocks/>
                  </p:cNvSpPr>
                  <p:nvPr/>
                </p:nvSpPr>
                <p:spPr bwMode="auto">
                  <a:xfrm>
                    <a:off x="4770" y="3118"/>
                    <a:ext cx="306" cy="193"/>
                  </a:xfrm>
                  <a:custGeom>
                    <a:avLst/>
                    <a:gdLst>
                      <a:gd name="T0" fmla="*/ 8 w 920"/>
                      <a:gd name="T1" fmla="*/ 173 h 579"/>
                      <a:gd name="T2" fmla="*/ 23 w 920"/>
                      <a:gd name="T3" fmla="*/ 190 h 579"/>
                      <a:gd name="T4" fmla="*/ 31 w 920"/>
                      <a:gd name="T5" fmla="*/ 177 h 579"/>
                      <a:gd name="T6" fmla="*/ 36 w 920"/>
                      <a:gd name="T7" fmla="*/ 145 h 579"/>
                      <a:gd name="T8" fmla="*/ 50 w 920"/>
                      <a:gd name="T9" fmla="*/ 113 h 579"/>
                      <a:gd name="T10" fmla="*/ 79 w 920"/>
                      <a:gd name="T11" fmla="*/ 70 h 579"/>
                      <a:gd name="T12" fmla="*/ 98 w 920"/>
                      <a:gd name="T13" fmla="*/ 73 h 579"/>
                      <a:gd name="T14" fmla="*/ 127 w 920"/>
                      <a:gd name="T15" fmla="*/ 83 h 579"/>
                      <a:gd name="T16" fmla="*/ 147 w 920"/>
                      <a:gd name="T17" fmla="*/ 86 h 579"/>
                      <a:gd name="T18" fmla="*/ 167 w 920"/>
                      <a:gd name="T19" fmla="*/ 81 h 579"/>
                      <a:gd name="T20" fmla="*/ 194 w 920"/>
                      <a:gd name="T21" fmla="*/ 69 h 579"/>
                      <a:gd name="T22" fmla="*/ 212 w 920"/>
                      <a:gd name="T23" fmla="*/ 63 h 579"/>
                      <a:gd name="T24" fmla="*/ 225 w 920"/>
                      <a:gd name="T25" fmla="*/ 59 h 579"/>
                      <a:gd name="T26" fmla="*/ 235 w 920"/>
                      <a:gd name="T27" fmla="*/ 74 h 579"/>
                      <a:gd name="T28" fmla="*/ 257 w 920"/>
                      <a:gd name="T29" fmla="*/ 91 h 579"/>
                      <a:gd name="T30" fmla="*/ 267 w 920"/>
                      <a:gd name="T31" fmla="*/ 115 h 579"/>
                      <a:gd name="T32" fmla="*/ 270 w 920"/>
                      <a:gd name="T33" fmla="*/ 142 h 579"/>
                      <a:gd name="T34" fmla="*/ 280 w 920"/>
                      <a:gd name="T35" fmla="*/ 163 h 579"/>
                      <a:gd name="T36" fmla="*/ 279 w 920"/>
                      <a:gd name="T37" fmla="*/ 180 h 579"/>
                      <a:gd name="T38" fmla="*/ 293 w 920"/>
                      <a:gd name="T39" fmla="*/ 174 h 579"/>
                      <a:gd name="T40" fmla="*/ 300 w 920"/>
                      <a:gd name="T41" fmla="*/ 150 h 579"/>
                      <a:gd name="T42" fmla="*/ 306 w 920"/>
                      <a:gd name="T43" fmla="*/ 112 h 579"/>
                      <a:gd name="T44" fmla="*/ 297 w 920"/>
                      <a:gd name="T45" fmla="*/ 75 h 579"/>
                      <a:gd name="T46" fmla="*/ 280 w 920"/>
                      <a:gd name="T47" fmla="*/ 48 h 579"/>
                      <a:gd name="T48" fmla="*/ 257 w 920"/>
                      <a:gd name="T49" fmla="*/ 36 h 579"/>
                      <a:gd name="T50" fmla="*/ 238 w 920"/>
                      <a:gd name="T51" fmla="*/ 36 h 579"/>
                      <a:gd name="T52" fmla="*/ 219 w 920"/>
                      <a:gd name="T53" fmla="*/ 29 h 579"/>
                      <a:gd name="T54" fmla="*/ 192 w 920"/>
                      <a:gd name="T55" fmla="*/ 12 h 579"/>
                      <a:gd name="T56" fmla="*/ 160 w 920"/>
                      <a:gd name="T57" fmla="*/ 2 h 579"/>
                      <a:gd name="T58" fmla="*/ 123 w 920"/>
                      <a:gd name="T59" fmla="*/ 1 h 579"/>
                      <a:gd name="T60" fmla="*/ 83 w 920"/>
                      <a:gd name="T61" fmla="*/ 7 h 579"/>
                      <a:gd name="T62" fmla="*/ 57 w 920"/>
                      <a:gd name="T63" fmla="*/ 19 h 579"/>
                      <a:gd name="T64" fmla="*/ 46 w 920"/>
                      <a:gd name="T65" fmla="*/ 42 h 579"/>
                      <a:gd name="T66" fmla="*/ 51 w 920"/>
                      <a:gd name="T67" fmla="*/ 63 h 579"/>
                      <a:gd name="T68" fmla="*/ 34 w 920"/>
                      <a:gd name="T69" fmla="*/ 71 h 579"/>
                      <a:gd name="T70" fmla="*/ 19 w 920"/>
                      <a:gd name="T71" fmla="*/ 81 h 579"/>
                      <a:gd name="T72" fmla="*/ 8 w 920"/>
                      <a:gd name="T73" fmla="*/ 93 h 579"/>
                      <a:gd name="T74" fmla="*/ 1 w 920"/>
                      <a:gd name="T75" fmla="*/ 114 h 579"/>
                      <a:gd name="T76" fmla="*/ 0 w 920"/>
                      <a:gd name="T77" fmla="*/ 145 h 5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20" h="579">
                        <a:moveTo>
                          <a:pt x="11" y="480"/>
                        </a:moveTo>
                        <a:lnTo>
                          <a:pt x="24" y="519"/>
                        </a:lnTo>
                        <a:lnTo>
                          <a:pt x="41" y="549"/>
                        </a:lnTo>
                        <a:lnTo>
                          <a:pt x="68" y="570"/>
                        </a:lnTo>
                        <a:lnTo>
                          <a:pt x="96" y="579"/>
                        </a:lnTo>
                        <a:lnTo>
                          <a:pt x="92" y="530"/>
                        </a:lnTo>
                        <a:lnTo>
                          <a:pt x="98" y="481"/>
                        </a:lnTo>
                        <a:lnTo>
                          <a:pt x="107" y="436"/>
                        </a:lnTo>
                        <a:lnTo>
                          <a:pt x="126" y="388"/>
                        </a:lnTo>
                        <a:lnTo>
                          <a:pt x="150" y="338"/>
                        </a:lnTo>
                        <a:lnTo>
                          <a:pt x="191" y="268"/>
                        </a:lnTo>
                        <a:lnTo>
                          <a:pt x="238" y="209"/>
                        </a:lnTo>
                        <a:lnTo>
                          <a:pt x="259" y="195"/>
                        </a:lnTo>
                        <a:lnTo>
                          <a:pt x="295" y="218"/>
                        </a:lnTo>
                        <a:lnTo>
                          <a:pt x="336" y="240"/>
                        </a:lnTo>
                        <a:lnTo>
                          <a:pt x="383" y="250"/>
                        </a:lnTo>
                        <a:lnTo>
                          <a:pt x="412" y="257"/>
                        </a:lnTo>
                        <a:lnTo>
                          <a:pt x="441" y="259"/>
                        </a:lnTo>
                        <a:lnTo>
                          <a:pt x="472" y="255"/>
                        </a:lnTo>
                        <a:lnTo>
                          <a:pt x="502" y="244"/>
                        </a:lnTo>
                        <a:lnTo>
                          <a:pt x="546" y="227"/>
                        </a:lnTo>
                        <a:lnTo>
                          <a:pt x="582" y="208"/>
                        </a:lnTo>
                        <a:lnTo>
                          <a:pt x="617" y="188"/>
                        </a:lnTo>
                        <a:lnTo>
                          <a:pt x="637" y="189"/>
                        </a:lnTo>
                        <a:lnTo>
                          <a:pt x="649" y="187"/>
                        </a:lnTo>
                        <a:lnTo>
                          <a:pt x="677" y="177"/>
                        </a:lnTo>
                        <a:lnTo>
                          <a:pt x="688" y="195"/>
                        </a:lnTo>
                        <a:lnTo>
                          <a:pt x="707" y="223"/>
                        </a:lnTo>
                        <a:lnTo>
                          <a:pt x="738" y="245"/>
                        </a:lnTo>
                        <a:lnTo>
                          <a:pt x="772" y="272"/>
                        </a:lnTo>
                        <a:lnTo>
                          <a:pt x="791" y="303"/>
                        </a:lnTo>
                        <a:lnTo>
                          <a:pt x="804" y="344"/>
                        </a:lnTo>
                        <a:lnTo>
                          <a:pt x="799" y="387"/>
                        </a:lnTo>
                        <a:lnTo>
                          <a:pt x="812" y="426"/>
                        </a:lnTo>
                        <a:lnTo>
                          <a:pt x="831" y="456"/>
                        </a:lnTo>
                        <a:lnTo>
                          <a:pt x="841" y="489"/>
                        </a:lnTo>
                        <a:lnTo>
                          <a:pt x="846" y="509"/>
                        </a:lnTo>
                        <a:lnTo>
                          <a:pt x="839" y="541"/>
                        </a:lnTo>
                        <a:lnTo>
                          <a:pt x="870" y="540"/>
                        </a:lnTo>
                        <a:lnTo>
                          <a:pt x="880" y="521"/>
                        </a:lnTo>
                        <a:lnTo>
                          <a:pt x="895" y="490"/>
                        </a:lnTo>
                        <a:lnTo>
                          <a:pt x="902" y="450"/>
                        </a:lnTo>
                        <a:lnTo>
                          <a:pt x="911" y="400"/>
                        </a:lnTo>
                        <a:lnTo>
                          <a:pt x="920" y="335"/>
                        </a:lnTo>
                        <a:lnTo>
                          <a:pt x="910" y="281"/>
                        </a:lnTo>
                        <a:lnTo>
                          <a:pt x="893" y="224"/>
                        </a:lnTo>
                        <a:lnTo>
                          <a:pt x="869" y="181"/>
                        </a:lnTo>
                        <a:lnTo>
                          <a:pt x="843" y="143"/>
                        </a:lnTo>
                        <a:lnTo>
                          <a:pt x="804" y="118"/>
                        </a:lnTo>
                        <a:lnTo>
                          <a:pt x="774" y="107"/>
                        </a:lnTo>
                        <a:lnTo>
                          <a:pt x="743" y="102"/>
                        </a:lnTo>
                        <a:lnTo>
                          <a:pt x="716" y="107"/>
                        </a:lnTo>
                        <a:lnTo>
                          <a:pt x="685" y="117"/>
                        </a:lnTo>
                        <a:lnTo>
                          <a:pt x="658" y="87"/>
                        </a:lnTo>
                        <a:lnTo>
                          <a:pt x="624" y="61"/>
                        </a:lnTo>
                        <a:lnTo>
                          <a:pt x="576" y="35"/>
                        </a:lnTo>
                        <a:lnTo>
                          <a:pt x="536" y="20"/>
                        </a:lnTo>
                        <a:lnTo>
                          <a:pt x="480" y="7"/>
                        </a:lnTo>
                        <a:lnTo>
                          <a:pt x="432" y="0"/>
                        </a:lnTo>
                        <a:lnTo>
                          <a:pt x="370" y="3"/>
                        </a:lnTo>
                        <a:lnTo>
                          <a:pt x="311" y="8"/>
                        </a:lnTo>
                        <a:lnTo>
                          <a:pt x="251" y="20"/>
                        </a:lnTo>
                        <a:lnTo>
                          <a:pt x="204" y="33"/>
                        </a:lnTo>
                        <a:lnTo>
                          <a:pt x="172" y="57"/>
                        </a:lnTo>
                        <a:lnTo>
                          <a:pt x="146" y="89"/>
                        </a:lnTo>
                        <a:lnTo>
                          <a:pt x="137" y="125"/>
                        </a:lnTo>
                        <a:lnTo>
                          <a:pt x="142" y="155"/>
                        </a:lnTo>
                        <a:lnTo>
                          <a:pt x="153" y="188"/>
                        </a:lnTo>
                        <a:lnTo>
                          <a:pt x="128" y="197"/>
                        </a:lnTo>
                        <a:lnTo>
                          <a:pt x="102" y="213"/>
                        </a:lnTo>
                        <a:lnTo>
                          <a:pt x="78" y="227"/>
                        </a:lnTo>
                        <a:lnTo>
                          <a:pt x="57" y="243"/>
                        </a:lnTo>
                        <a:lnTo>
                          <a:pt x="42" y="257"/>
                        </a:lnTo>
                        <a:lnTo>
                          <a:pt x="25" y="278"/>
                        </a:lnTo>
                        <a:lnTo>
                          <a:pt x="11" y="304"/>
                        </a:lnTo>
                        <a:lnTo>
                          <a:pt x="4" y="341"/>
                        </a:lnTo>
                        <a:lnTo>
                          <a:pt x="0" y="401"/>
                        </a:lnTo>
                        <a:lnTo>
                          <a:pt x="1" y="436"/>
                        </a:lnTo>
                        <a:lnTo>
                          <a:pt x="11" y="48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37283" name="Freeform 26"/>
                  <p:cNvSpPr>
                    <a:spLocks/>
                  </p:cNvSpPr>
                  <p:nvPr/>
                </p:nvSpPr>
                <p:spPr bwMode="auto">
                  <a:xfrm>
                    <a:off x="4790" y="3196"/>
                    <a:ext cx="39" cy="85"/>
                  </a:xfrm>
                  <a:custGeom>
                    <a:avLst/>
                    <a:gdLst>
                      <a:gd name="T0" fmla="*/ 7 w 116"/>
                      <a:gd name="T1" fmla="*/ 49 h 257"/>
                      <a:gd name="T2" fmla="*/ 4 w 116"/>
                      <a:gd name="T3" fmla="*/ 54 h 257"/>
                      <a:gd name="T4" fmla="*/ 2 w 116"/>
                      <a:gd name="T5" fmla="*/ 59 h 257"/>
                      <a:gd name="T6" fmla="*/ 0 w 116"/>
                      <a:gd name="T7" fmla="*/ 65 h 257"/>
                      <a:gd name="T8" fmla="*/ 0 w 116"/>
                      <a:gd name="T9" fmla="*/ 70 h 257"/>
                      <a:gd name="T10" fmla="*/ 2 w 116"/>
                      <a:gd name="T11" fmla="*/ 75 h 257"/>
                      <a:gd name="T12" fmla="*/ 3 w 116"/>
                      <a:gd name="T13" fmla="*/ 81 h 257"/>
                      <a:gd name="T14" fmla="*/ 6 w 116"/>
                      <a:gd name="T15" fmla="*/ 85 h 257"/>
                      <a:gd name="T16" fmla="*/ 8 w 116"/>
                      <a:gd name="T17" fmla="*/ 82 h 257"/>
                      <a:gd name="T18" fmla="*/ 10 w 116"/>
                      <a:gd name="T19" fmla="*/ 76 h 257"/>
                      <a:gd name="T20" fmla="*/ 10 w 116"/>
                      <a:gd name="T21" fmla="*/ 71 h 257"/>
                      <a:gd name="T22" fmla="*/ 8 w 116"/>
                      <a:gd name="T23" fmla="*/ 66 h 257"/>
                      <a:gd name="T24" fmla="*/ 7 w 116"/>
                      <a:gd name="T25" fmla="*/ 62 h 257"/>
                      <a:gd name="T26" fmla="*/ 8 w 116"/>
                      <a:gd name="T27" fmla="*/ 57 h 257"/>
                      <a:gd name="T28" fmla="*/ 10 w 116"/>
                      <a:gd name="T29" fmla="*/ 51 h 257"/>
                      <a:gd name="T30" fmla="*/ 12 w 116"/>
                      <a:gd name="T31" fmla="*/ 47 h 257"/>
                      <a:gd name="T32" fmla="*/ 14 w 116"/>
                      <a:gd name="T33" fmla="*/ 44 h 257"/>
                      <a:gd name="T34" fmla="*/ 15 w 116"/>
                      <a:gd name="T35" fmla="*/ 49 h 257"/>
                      <a:gd name="T36" fmla="*/ 14 w 116"/>
                      <a:gd name="T37" fmla="*/ 55 h 257"/>
                      <a:gd name="T38" fmla="*/ 13 w 116"/>
                      <a:gd name="T39" fmla="*/ 58 h 257"/>
                      <a:gd name="T40" fmla="*/ 15 w 116"/>
                      <a:gd name="T41" fmla="*/ 59 h 257"/>
                      <a:gd name="T42" fmla="*/ 18 w 116"/>
                      <a:gd name="T43" fmla="*/ 58 h 257"/>
                      <a:gd name="T44" fmla="*/ 19 w 116"/>
                      <a:gd name="T45" fmla="*/ 56 h 257"/>
                      <a:gd name="T46" fmla="*/ 20 w 116"/>
                      <a:gd name="T47" fmla="*/ 53 h 257"/>
                      <a:gd name="T48" fmla="*/ 20 w 116"/>
                      <a:gd name="T49" fmla="*/ 51 h 257"/>
                      <a:gd name="T50" fmla="*/ 19 w 116"/>
                      <a:gd name="T51" fmla="*/ 47 h 257"/>
                      <a:gd name="T52" fmla="*/ 18 w 116"/>
                      <a:gd name="T53" fmla="*/ 44 h 257"/>
                      <a:gd name="T54" fmla="*/ 17 w 116"/>
                      <a:gd name="T55" fmla="*/ 42 h 257"/>
                      <a:gd name="T56" fmla="*/ 17 w 116"/>
                      <a:gd name="T57" fmla="*/ 37 h 257"/>
                      <a:gd name="T58" fmla="*/ 17 w 116"/>
                      <a:gd name="T59" fmla="*/ 34 h 257"/>
                      <a:gd name="T60" fmla="*/ 20 w 116"/>
                      <a:gd name="T61" fmla="*/ 32 h 257"/>
                      <a:gd name="T62" fmla="*/ 23 w 116"/>
                      <a:gd name="T63" fmla="*/ 31 h 257"/>
                      <a:gd name="T64" fmla="*/ 26 w 116"/>
                      <a:gd name="T65" fmla="*/ 31 h 257"/>
                      <a:gd name="T66" fmla="*/ 25 w 116"/>
                      <a:gd name="T67" fmla="*/ 27 h 257"/>
                      <a:gd name="T68" fmla="*/ 25 w 116"/>
                      <a:gd name="T69" fmla="*/ 25 h 257"/>
                      <a:gd name="T70" fmla="*/ 25 w 116"/>
                      <a:gd name="T71" fmla="*/ 21 h 257"/>
                      <a:gd name="T72" fmla="*/ 25 w 116"/>
                      <a:gd name="T73" fmla="*/ 19 h 257"/>
                      <a:gd name="T74" fmla="*/ 26 w 116"/>
                      <a:gd name="T75" fmla="*/ 16 h 257"/>
                      <a:gd name="T76" fmla="*/ 28 w 116"/>
                      <a:gd name="T77" fmla="*/ 12 h 257"/>
                      <a:gd name="T78" fmla="*/ 29 w 116"/>
                      <a:gd name="T79" fmla="*/ 9 h 257"/>
                      <a:gd name="T80" fmla="*/ 31 w 116"/>
                      <a:gd name="T81" fmla="*/ 7 h 257"/>
                      <a:gd name="T82" fmla="*/ 33 w 116"/>
                      <a:gd name="T83" fmla="*/ 4 h 257"/>
                      <a:gd name="T84" fmla="*/ 35 w 116"/>
                      <a:gd name="T85" fmla="*/ 3 h 257"/>
                      <a:gd name="T86" fmla="*/ 38 w 116"/>
                      <a:gd name="T87" fmla="*/ 1 h 257"/>
                      <a:gd name="T88" fmla="*/ 39 w 116"/>
                      <a:gd name="T89" fmla="*/ 0 h 2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6" h="257">
                        <a:moveTo>
                          <a:pt x="22" y="148"/>
                        </a:moveTo>
                        <a:lnTo>
                          <a:pt x="13" y="162"/>
                        </a:lnTo>
                        <a:lnTo>
                          <a:pt x="7" y="179"/>
                        </a:lnTo>
                        <a:lnTo>
                          <a:pt x="1" y="196"/>
                        </a:lnTo>
                        <a:lnTo>
                          <a:pt x="0" y="212"/>
                        </a:lnTo>
                        <a:lnTo>
                          <a:pt x="5" y="228"/>
                        </a:lnTo>
                        <a:lnTo>
                          <a:pt x="8" y="245"/>
                        </a:lnTo>
                        <a:lnTo>
                          <a:pt x="17" y="257"/>
                        </a:lnTo>
                        <a:lnTo>
                          <a:pt x="25" y="247"/>
                        </a:lnTo>
                        <a:lnTo>
                          <a:pt x="31" y="230"/>
                        </a:lnTo>
                        <a:lnTo>
                          <a:pt x="29" y="216"/>
                        </a:lnTo>
                        <a:lnTo>
                          <a:pt x="25" y="201"/>
                        </a:lnTo>
                        <a:lnTo>
                          <a:pt x="22" y="186"/>
                        </a:lnTo>
                        <a:lnTo>
                          <a:pt x="24" y="172"/>
                        </a:lnTo>
                        <a:lnTo>
                          <a:pt x="31" y="155"/>
                        </a:lnTo>
                        <a:lnTo>
                          <a:pt x="35" y="141"/>
                        </a:lnTo>
                        <a:lnTo>
                          <a:pt x="43" y="132"/>
                        </a:lnTo>
                        <a:lnTo>
                          <a:pt x="46" y="148"/>
                        </a:lnTo>
                        <a:lnTo>
                          <a:pt x="43" y="165"/>
                        </a:lnTo>
                        <a:lnTo>
                          <a:pt x="39" y="174"/>
                        </a:lnTo>
                        <a:lnTo>
                          <a:pt x="45" y="179"/>
                        </a:lnTo>
                        <a:lnTo>
                          <a:pt x="53" y="176"/>
                        </a:lnTo>
                        <a:lnTo>
                          <a:pt x="57" y="168"/>
                        </a:lnTo>
                        <a:lnTo>
                          <a:pt x="59" y="161"/>
                        </a:lnTo>
                        <a:lnTo>
                          <a:pt x="59" y="153"/>
                        </a:lnTo>
                        <a:lnTo>
                          <a:pt x="57" y="141"/>
                        </a:lnTo>
                        <a:lnTo>
                          <a:pt x="54" y="133"/>
                        </a:lnTo>
                        <a:lnTo>
                          <a:pt x="52" y="126"/>
                        </a:lnTo>
                        <a:lnTo>
                          <a:pt x="51" y="113"/>
                        </a:lnTo>
                        <a:lnTo>
                          <a:pt x="52" y="103"/>
                        </a:lnTo>
                        <a:lnTo>
                          <a:pt x="59" y="97"/>
                        </a:lnTo>
                        <a:lnTo>
                          <a:pt x="69" y="94"/>
                        </a:lnTo>
                        <a:lnTo>
                          <a:pt x="77" y="94"/>
                        </a:lnTo>
                        <a:lnTo>
                          <a:pt x="73" y="82"/>
                        </a:lnTo>
                        <a:lnTo>
                          <a:pt x="73" y="75"/>
                        </a:lnTo>
                        <a:lnTo>
                          <a:pt x="73" y="63"/>
                        </a:lnTo>
                        <a:lnTo>
                          <a:pt x="75" y="56"/>
                        </a:lnTo>
                        <a:lnTo>
                          <a:pt x="77" y="48"/>
                        </a:lnTo>
                        <a:lnTo>
                          <a:pt x="83" y="36"/>
                        </a:lnTo>
                        <a:lnTo>
                          <a:pt x="87" y="28"/>
                        </a:lnTo>
                        <a:lnTo>
                          <a:pt x="92" y="20"/>
                        </a:lnTo>
                        <a:lnTo>
                          <a:pt x="99" y="12"/>
                        </a:lnTo>
                        <a:lnTo>
                          <a:pt x="105" y="8"/>
                        </a:lnTo>
                        <a:lnTo>
                          <a:pt x="112" y="2"/>
                        </a:lnTo>
                        <a:lnTo>
                          <a:pt x="116" y="0"/>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84" name="Freeform 27"/>
                  <p:cNvSpPr>
                    <a:spLocks/>
                  </p:cNvSpPr>
                  <p:nvPr/>
                </p:nvSpPr>
                <p:spPr bwMode="auto">
                  <a:xfrm>
                    <a:off x="4829" y="3146"/>
                    <a:ext cx="156" cy="49"/>
                  </a:xfrm>
                  <a:custGeom>
                    <a:avLst/>
                    <a:gdLst>
                      <a:gd name="T0" fmla="*/ 151 w 469"/>
                      <a:gd name="T1" fmla="*/ 21 h 148"/>
                      <a:gd name="T2" fmla="*/ 142 w 469"/>
                      <a:gd name="T3" fmla="*/ 23 h 148"/>
                      <a:gd name="T4" fmla="*/ 131 w 469"/>
                      <a:gd name="T5" fmla="*/ 27 h 148"/>
                      <a:gd name="T6" fmla="*/ 124 w 469"/>
                      <a:gd name="T7" fmla="*/ 34 h 148"/>
                      <a:gd name="T8" fmla="*/ 118 w 469"/>
                      <a:gd name="T9" fmla="*/ 40 h 148"/>
                      <a:gd name="T10" fmla="*/ 110 w 469"/>
                      <a:gd name="T11" fmla="*/ 44 h 148"/>
                      <a:gd name="T12" fmla="*/ 101 w 469"/>
                      <a:gd name="T13" fmla="*/ 47 h 148"/>
                      <a:gd name="T14" fmla="*/ 90 w 469"/>
                      <a:gd name="T15" fmla="*/ 49 h 148"/>
                      <a:gd name="T16" fmla="*/ 78 w 469"/>
                      <a:gd name="T17" fmla="*/ 49 h 148"/>
                      <a:gd name="T18" fmla="*/ 65 w 469"/>
                      <a:gd name="T19" fmla="*/ 48 h 148"/>
                      <a:gd name="T20" fmla="*/ 57 w 469"/>
                      <a:gd name="T21" fmla="*/ 45 h 148"/>
                      <a:gd name="T22" fmla="*/ 47 w 469"/>
                      <a:gd name="T23" fmla="*/ 41 h 148"/>
                      <a:gd name="T24" fmla="*/ 39 w 469"/>
                      <a:gd name="T25" fmla="*/ 36 h 148"/>
                      <a:gd name="T26" fmla="*/ 34 w 469"/>
                      <a:gd name="T27" fmla="*/ 29 h 148"/>
                      <a:gd name="T28" fmla="*/ 38 w 469"/>
                      <a:gd name="T29" fmla="*/ 31 h 148"/>
                      <a:gd name="T30" fmla="*/ 47 w 469"/>
                      <a:gd name="T31" fmla="*/ 34 h 148"/>
                      <a:gd name="T32" fmla="*/ 57 w 469"/>
                      <a:gd name="T33" fmla="*/ 35 h 148"/>
                      <a:gd name="T34" fmla="*/ 70 w 469"/>
                      <a:gd name="T35" fmla="*/ 35 h 148"/>
                      <a:gd name="T36" fmla="*/ 85 w 469"/>
                      <a:gd name="T37" fmla="*/ 33 h 148"/>
                      <a:gd name="T38" fmla="*/ 99 w 469"/>
                      <a:gd name="T39" fmla="*/ 31 h 148"/>
                      <a:gd name="T40" fmla="*/ 112 w 469"/>
                      <a:gd name="T41" fmla="*/ 27 h 148"/>
                      <a:gd name="T42" fmla="*/ 120 w 469"/>
                      <a:gd name="T43" fmla="*/ 22 h 148"/>
                      <a:gd name="T44" fmla="*/ 118 w 469"/>
                      <a:gd name="T45" fmla="*/ 19 h 148"/>
                      <a:gd name="T46" fmla="*/ 105 w 469"/>
                      <a:gd name="T47" fmla="*/ 22 h 148"/>
                      <a:gd name="T48" fmla="*/ 93 w 469"/>
                      <a:gd name="T49" fmla="*/ 24 h 148"/>
                      <a:gd name="T50" fmla="*/ 82 w 469"/>
                      <a:gd name="T51" fmla="*/ 26 h 148"/>
                      <a:gd name="T52" fmla="*/ 71 w 469"/>
                      <a:gd name="T53" fmla="*/ 24 h 148"/>
                      <a:gd name="T54" fmla="*/ 60 w 469"/>
                      <a:gd name="T55" fmla="*/ 16 h 148"/>
                      <a:gd name="T56" fmla="*/ 49 w 469"/>
                      <a:gd name="T57" fmla="*/ 13 h 148"/>
                      <a:gd name="T58" fmla="*/ 36 w 469"/>
                      <a:gd name="T59" fmla="*/ 12 h 148"/>
                      <a:gd name="T60" fmla="*/ 24 w 469"/>
                      <a:gd name="T61" fmla="*/ 4 h 148"/>
                      <a:gd name="T62" fmla="*/ 9 w 469"/>
                      <a:gd name="T63" fmla="*/ 0 h 148"/>
                      <a:gd name="T64" fmla="*/ 0 w 469"/>
                      <a:gd name="T65" fmla="*/ 2 h 148"/>
                      <a:gd name="T66" fmla="*/ 4 w 469"/>
                      <a:gd name="T67" fmla="*/ 12 h 148"/>
                      <a:gd name="T68" fmla="*/ 16 w 469"/>
                      <a:gd name="T69" fmla="*/ 17 h 148"/>
                      <a:gd name="T70" fmla="*/ 31 w 469"/>
                      <a:gd name="T71" fmla="*/ 18 h 148"/>
                      <a:gd name="T72" fmla="*/ 37 w 469"/>
                      <a:gd name="T73" fmla="*/ 21 h 148"/>
                      <a:gd name="T74" fmla="*/ 41 w 469"/>
                      <a:gd name="T75" fmla="*/ 27 h 148"/>
                      <a:gd name="T76" fmla="*/ 50 w 469"/>
                      <a:gd name="T77" fmla="*/ 29 h 148"/>
                      <a:gd name="T78" fmla="*/ 60 w 469"/>
                      <a:gd name="T79" fmla="*/ 27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69" h="148">
                        <a:moveTo>
                          <a:pt x="469" y="66"/>
                        </a:moveTo>
                        <a:lnTo>
                          <a:pt x="455" y="63"/>
                        </a:lnTo>
                        <a:lnTo>
                          <a:pt x="441" y="64"/>
                        </a:lnTo>
                        <a:lnTo>
                          <a:pt x="426" y="68"/>
                        </a:lnTo>
                        <a:lnTo>
                          <a:pt x="410" y="76"/>
                        </a:lnTo>
                        <a:lnTo>
                          <a:pt x="395" y="82"/>
                        </a:lnTo>
                        <a:lnTo>
                          <a:pt x="383" y="92"/>
                        </a:lnTo>
                        <a:lnTo>
                          <a:pt x="372" y="103"/>
                        </a:lnTo>
                        <a:lnTo>
                          <a:pt x="366" y="112"/>
                        </a:lnTo>
                        <a:lnTo>
                          <a:pt x="355" y="120"/>
                        </a:lnTo>
                        <a:lnTo>
                          <a:pt x="344" y="125"/>
                        </a:lnTo>
                        <a:lnTo>
                          <a:pt x="332" y="132"/>
                        </a:lnTo>
                        <a:lnTo>
                          <a:pt x="316" y="137"/>
                        </a:lnTo>
                        <a:lnTo>
                          <a:pt x="303" y="141"/>
                        </a:lnTo>
                        <a:lnTo>
                          <a:pt x="289" y="145"/>
                        </a:lnTo>
                        <a:lnTo>
                          <a:pt x="271" y="147"/>
                        </a:lnTo>
                        <a:lnTo>
                          <a:pt x="249" y="148"/>
                        </a:lnTo>
                        <a:lnTo>
                          <a:pt x="234" y="148"/>
                        </a:lnTo>
                        <a:lnTo>
                          <a:pt x="213" y="146"/>
                        </a:lnTo>
                        <a:lnTo>
                          <a:pt x="195" y="144"/>
                        </a:lnTo>
                        <a:lnTo>
                          <a:pt x="182" y="139"/>
                        </a:lnTo>
                        <a:lnTo>
                          <a:pt x="170" y="136"/>
                        </a:lnTo>
                        <a:lnTo>
                          <a:pt x="157" y="132"/>
                        </a:lnTo>
                        <a:lnTo>
                          <a:pt x="141" y="124"/>
                        </a:lnTo>
                        <a:lnTo>
                          <a:pt x="128" y="116"/>
                        </a:lnTo>
                        <a:lnTo>
                          <a:pt x="118" y="109"/>
                        </a:lnTo>
                        <a:lnTo>
                          <a:pt x="108" y="99"/>
                        </a:lnTo>
                        <a:lnTo>
                          <a:pt x="101" y="87"/>
                        </a:lnTo>
                        <a:lnTo>
                          <a:pt x="98" y="76"/>
                        </a:lnTo>
                        <a:lnTo>
                          <a:pt x="115" y="93"/>
                        </a:lnTo>
                        <a:lnTo>
                          <a:pt x="130" y="99"/>
                        </a:lnTo>
                        <a:lnTo>
                          <a:pt x="141" y="103"/>
                        </a:lnTo>
                        <a:lnTo>
                          <a:pt x="154" y="105"/>
                        </a:lnTo>
                        <a:lnTo>
                          <a:pt x="172" y="106"/>
                        </a:lnTo>
                        <a:lnTo>
                          <a:pt x="191" y="108"/>
                        </a:lnTo>
                        <a:lnTo>
                          <a:pt x="211" y="106"/>
                        </a:lnTo>
                        <a:lnTo>
                          <a:pt x="228" y="104"/>
                        </a:lnTo>
                        <a:lnTo>
                          <a:pt x="256" y="100"/>
                        </a:lnTo>
                        <a:lnTo>
                          <a:pt x="279" y="97"/>
                        </a:lnTo>
                        <a:lnTo>
                          <a:pt x="299" y="94"/>
                        </a:lnTo>
                        <a:lnTo>
                          <a:pt x="314" y="90"/>
                        </a:lnTo>
                        <a:lnTo>
                          <a:pt x="336" y="81"/>
                        </a:lnTo>
                        <a:lnTo>
                          <a:pt x="348" y="77"/>
                        </a:lnTo>
                        <a:lnTo>
                          <a:pt x="362" y="65"/>
                        </a:lnTo>
                        <a:lnTo>
                          <a:pt x="367" y="57"/>
                        </a:lnTo>
                        <a:lnTo>
                          <a:pt x="354" y="56"/>
                        </a:lnTo>
                        <a:lnTo>
                          <a:pt x="338" y="58"/>
                        </a:lnTo>
                        <a:lnTo>
                          <a:pt x="315" y="65"/>
                        </a:lnTo>
                        <a:lnTo>
                          <a:pt x="296" y="68"/>
                        </a:lnTo>
                        <a:lnTo>
                          <a:pt x="279" y="73"/>
                        </a:lnTo>
                        <a:lnTo>
                          <a:pt x="266" y="77"/>
                        </a:lnTo>
                        <a:lnTo>
                          <a:pt x="247" y="79"/>
                        </a:lnTo>
                        <a:lnTo>
                          <a:pt x="232" y="78"/>
                        </a:lnTo>
                        <a:lnTo>
                          <a:pt x="213" y="71"/>
                        </a:lnTo>
                        <a:lnTo>
                          <a:pt x="196" y="61"/>
                        </a:lnTo>
                        <a:lnTo>
                          <a:pt x="181" y="47"/>
                        </a:lnTo>
                        <a:lnTo>
                          <a:pt x="167" y="41"/>
                        </a:lnTo>
                        <a:lnTo>
                          <a:pt x="146" y="38"/>
                        </a:lnTo>
                        <a:lnTo>
                          <a:pt x="128" y="41"/>
                        </a:lnTo>
                        <a:lnTo>
                          <a:pt x="109" y="35"/>
                        </a:lnTo>
                        <a:lnTo>
                          <a:pt x="91" y="23"/>
                        </a:lnTo>
                        <a:lnTo>
                          <a:pt x="73" y="11"/>
                        </a:lnTo>
                        <a:lnTo>
                          <a:pt x="56" y="2"/>
                        </a:lnTo>
                        <a:lnTo>
                          <a:pt x="28" y="0"/>
                        </a:lnTo>
                        <a:lnTo>
                          <a:pt x="12" y="4"/>
                        </a:lnTo>
                        <a:lnTo>
                          <a:pt x="0" y="7"/>
                        </a:lnTo>
                        <a:lnTo>
                          <a:pt x="3" y="22"/>
                        </a:lnTo>
                        <a:lnTo>
                          <a:pt x="13" y="37"/>
                        </a:lnTo>
                        <a:lnTo>
                          <a:pt x="26" y="44"/>
                        </a:lnTo>
                        <a:lnTo>
                          <a:pt x="48" y="52"/>
                        </a:lnTo>
                        <a:lnTo>
                          <a:pt x="71" y="54"/>
                        </a:lnTo>
                        <a:lnTo>
                          <a:pt x="92" y="53"/>
                        </a:lnTo>
                        <a:lnTo>
                          <a:pt x="108" y="50"/>
                        </a:lnTo>
                        <a:lnTo>
                          <a:pt x="110" y="63"/>
                        </a:lnTo>
                        <a:lnTo>
                          <a:pt x="116" y="71"/>
                        </a:lnTo>
                        <a:lnTo>
                          <a:pt x="122" y="81"/>
                        </a:lnTo>
                        <a:lnTo>
                          <a:pt x="135" y="87"/>
                        </a:lnTo>
                        <a:lnTo>
                          <a:pt x="149" y="89"/>
                        </a:lnTo>
                        <a:lnTo>
                          <a:pt x="167" y="86"/>
                        </a:lnTo>
                        <a:lnTo>
                          <a:pt x="180" y="82"/>
                        </a:lnTo>
                        <a:lnTo>
                          <a:pt x="193" y="78"/>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85" name="Freeform 28"/>
                  <p:cNvSpPr>
                    <a:spLocks/>
                  </p:cNvSpPr>
                  <p:nvPr/>
                </p:nvSpPr>
                <p:spPr bwMode="auto">
                  <a:xfrm>
                    <a:off x="4997" y="3170"/>
                    <a:ext cx="52" cy="89"/>
                  </a:xfrm>
                  <a:custGeom>
                    <a:avLst/>
                    <a:gdLst>
                      <a:gd name="T0" fmla="*/ 12 w 156"/>
                      <a:gd name="T1" fmla="*/ 2 h 268"/>
                      <a:gd name="T2" fmla="*/ 18 w 156"/>
                      <a:gd name="T3" fmla="*/ 5 h 268"/>
                      <a:gd name="T4" fmla="*/ 24 w 156"/>
                      <a:gd name="T5" fmla="*/ 9 h 268"/>
                      <a:gd name="T6" fmla="*/ 31 w 156"/>
                      <a:gd name="T7" fmla="*/ 14 h 268"/>
                      <a:gd name="T8" fmla="*/ 35 w 156"/>
                      <a:gd name="T9" fmla="*/ 18 h 268"/>
                      <a:gd name="T10" fmla="*/ 39 w 156"/>
                      <a:gd name="T11" fmla="*/ 21 h 268"/>
                      <a:gd name="T12" fmla="*/ 41 w 156"/>
                      <a:gd name="T13" fmla="*/ 24 h 268"/>
                      <a:gd name="T14" fmla="*/ 43 w 156"/>
                      <a:gd name="T15" fmla="*/ 28 h 268"/>
                      <a:gd name="T16" fmla="*/ 43 w 156"/>
                      <a:gd name="T17" fmla="*/ 34 h 268"/>
                      <a:gd name="T18" fmla="*/ 42 w 156"/>
                      <a:gd name="T19" fmla="*/ 40 h 268"/>
                      <a:gd name="T20" fmla="*/ 43 w 156"/>
                      <a:gd name="T21" fmla="*/ 45 h 268"/>
                      <a:gd name="T22" fmla="*/ 46 w 156"/>
                      <a:gd name="T23" fmla="*/ 52 h 268"/>
                      <a:gd name="T24" fmla="*/ 48 w 156"/>
                      <a:gd name="T25" fmla="*/ 58 h 268"/>
                      <a:gd name="T26" fmla="*/ 52 w 156"/>
                      <a:gd name="T27" fmla="*/ 62 h 268"/>
                      <a:gd name="T28" fmla="*/ 49 w 156"/>
                      <a:gd name="T29" fmla="*/ 70 h 268"/>
                      <a:gd name="T30" fmla="*/ 47 w 156"/>
                      <a:gd name="T31" fmla="*/ 78 h 268"/>
                      <a:gd name="T32" fmla="*/ 45 w 156"/>
                      <a:gd name="T33" fmla="*/ 83 h 268"/>
                      <a:gd name="T34" fmla="*/ 44 w 156"/>
                      <a:gd name="T35" fmla="*/ 89 h 268"/>
                      <a:gd name="T36" fmla="*/ 43 w 156"/>
                      <a:gd name="T37" fmla="*/ 85 h 268"/>
                      <a:gd name="T38" fmla="*/ 41 w 156"/>
                      <a:gd name="T39" fmla="*/ 81 h 268"/>
                      <a:gd name="T40" fmla="*/ 40 w 156"/>
                      <a:gd name="T41" fmla="*/ 77 h 268"/>
                      <a:gd name="T42" fmla="*/ 41 w 156"/>
                      <a:gd name="T43" fmla="*/ 71 h 268"/>
                      <a:gd name="T44" fmla="*/ 41 w 156"/>
                      <a:gd name="T45" fmla="*/ 65 h 268"/>
                      <a:gd name="T46" fmla="*/ 42 w 156"/>
                      <a:gd name="T47" fmla="*/ 59 h 268"/>
                      <a:gd name="T48" fmla="*/ 43 w 156"/>
                      <a:gd name="T49" fmla="*/ 53 h 268"/>
                      <a:gd name="T50" fmla="*/ 41 w 156"/>
                      <a:gd name="T51" fmla="*/ 48 h 268"/>
                      <a:gd name="T52" fmla="*/ 39 w 156"/>
                      <a:gd name="T53" fmla="*/ 44 h 268"/>
                      <a:gd name="T54" fmla="*/ 37 w 156"/>
                      <a:gd name="T55" fmla="*/ 38 h 268"/>
                      <a:gd name="T56" fmla="*/ 34 w 156"/>
                      <a:gd name="T57" fmla="*/ 33 h 268"/>
                      <a:gd name="T58" fmla="*/ 32 w 156"/>
                      <a:gd name="T59" fmla="*/ 31 h 268"/>
                      <a:gd name="T60" fmla="*/ 32 w 156"/>
                      <a:gd name="T61" fmla="*/ 35 h 268"/>
                      <a:gd name="T62" fmla="*/ 34 w 156"/>
                      <a:gd name="T63" fmla="*/ 40 h 268"/>
                      <a:gd name="T64" fmla="*/ 28 w 156"/>
                      <a:gd name="T65" fmla="*/ 34 h 268"/>
                      <a:gd name="T66" fmla="*/ 26 w 156"/>
                      <a:gd name="T67" fmla="*/ 31 h 268"/>
                      <a:gd name="T68" fmla="*/ 23 w 156"/>
                      <a:gd name="T69" fmla="*/ 28 h 268"/>
                      <a:gd name="T70" fmla="*/ 18 w 156"/>
                      <a:gd name="T71" fmla="*/ 25 h 268"/>
                      <a:gd name="T72" fmla="*/ 13 w 156"/>
                      <a:gd name="T73" fmla="*/ 21 h 268"/>
                      <a:gd name="T74" fmla="*/ 8 w 156"/>
                      <a:gd name="T75" fmla="*/ 17 h 268"/>
                      <a:gd name="T76" fmla="*/ 5 w 156"/>
                      <a:gd name="T77" fmla="*/ 12 h 268"/>
                      <a:gd name="T78" fmla="*/ 2 w 156"/>
                      <a:gd name="T79" fmla="*/ 7 h 268"/>
                      <a:gd name="T80" fmla="*/ 0 w 156"/>
                      <a:gd name="T81" fmla="*/ 3 h 268"/>
                      <a:gd name="T82" fmla="*/ 4 w 156"/>
                      <a:gd name="T83" fmla="*/ 1 h 268"/>
                      <a:gd name="T84" fmla="*/ 8 w 156"/>
                      <a:gd name="T85" fmla="*/ 0 h 268"/>
                      <a:gd name="T86" fmla="*/ 12 w 156"/>
                      <a:gd name="T87" fmla="*/ 2 h 2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6" h="268">
                        <a:moveTo>
                          <a:pt x="36" y="5"/>
                        </a:moveTo>
                        <a:lnTo>
                          <a:pt x="54" y="14"/>
                        </a:lnTo>
                        <a:lnTo>
                          <a:pt x="71" y="26"/>
                        </a:lnTo>
                        <a:lnTo>
                          <a:pt x="94" y="42"/>
                        </a:lnTo>
                        <a:lnTo>
                          <a:pt x="106" y="53"/>
                        </a:lnTo>
                        <a:lnTo>
                          <a:pt x="117" y="63"/>
                        </a:lnTo>
                        <a:lnTo>
                          <a:pt x="123" y="71"/>
                        </a:lnTo>
                        <a:lnTo>
                          <a:pt x="130" y="85"/>
                        </a:lnTo>
                        <a:lnTo>
                          <a:pt x="130" y="102"/>
                        </a:lnTo>
                        <a:lnTo>
                          <a:pt x="127" y="120"/>
                        </a:lnTo>
                        <a:lnTo>
                          <a:pt x="130" y="134"/>
                        </a:lnTo>
                        <a:lnTo>
                          <a:pt x="137" y="158"/>
                        </a:lnTo>
                        <a:lnTo>
                          <a:pt x="145" y="174"/>
                        </a:lnTo>
                        <a:lnTo>
                          <a:pt x="156" y="187"/>
                        </a:lnTo>
                        <a:lnTo>
                          <a:pt x="146" y="211"/>
                        </a:lnTo>
                        <a:lnTo>
                          <a:pt x="140" y="234"/>
                        </a:lnTo>
                        <a:lnTo>
                          <a:pt x="134" y="250"/>
                        </a:lnTo>
                        <a:lnTo>
                          <a:pt x="133" y="268"/>
                        </a:lnTo>
                        <a:lnTo>
                          <a:pt x="128" y="257"/>
                        </a:lnTo>
                        <a:lnTo>
                          <a:pt x="123" y="245"/>
                        </a:lnTo>
                        <a:lnTo>
                          <a:pt x="121" y="231"/>
                        </a:lnTo>
                        <a:lnTo>
                          <a:pt x="122" y="214"/>
                        </a:lnTo>
                        <a:lnTo>
                          <a:pt x="123" y="197"/>
                        </a:lnTo>
                        <a:lnTo>
                          <a:pt x="127" y="177"/>
                        </a:lnTo>
                        <a:lnTo>
                          <a:pt x="128" y="160"/>
                        </a:lnTo>
                        <a:lnTo>
                          <a:pt x="123" y="145"/>
                        </a:lnTo>
                        <a:lnTo>
                          <a:pt x="117" y="133"/>
                        </a:lnTo>
                        <a:lnTo>
                          <a:pt x="110" y="115"/>
                        </a:lnTo>
                        <a:lnTo>
                          <a:pt x="103" y="100"/>
                        </a:lnTo>
                        <a:lnTo>
                          <a:pt x="96" y="93"/>
                        </a:lnTo>
                        <a:lnTo>
                          <a:pt x="97" y="104"/>
                        </a:lnTo>
                        <a:lnTo>
                          <a:pt x="102" y="121"/>
                        </a:lnTo>
                        <a:lnTo>
                          <a:pt x="85" y="102"/>
                        </a:lnTo>
                        <a:lnTo>
                          <a:pt x="77" y="92"/>
                        </a:lnTo>
                        <a:lnTo>
                          <a:pt x="69" y="85"/>
                        </a:lnTo>
                        <a:lnTo>
                          <a:pt x="55" y="75"/>
                        </a:lnTo>
                        <a:lnTo>
                          <a:pt x="39" y="63"/>
                        </a:lnTo>
                        <a:lnTo>
                          <a:pt x="25" y="51"/>
                        </a:lnTo>
                        <a:lnTo>
                          <a:pt x="15" y="35"/>
                        </a:lnTo>
                        <a:lnTo>
                          <a:pt x="6" y="21"/>
                        </a:lnTo>
                        <a:lnTo>
                          <a:pt x="0" y="8"/>
                        </a:lnTo>
                        <a:lnTo>
                          <a:pt x="11" y="3"/>
                        </a:lnTo>
                        <a:lnTo>
                          <a:pt x="24" y="0"/>
                        </a:lnTo>
                        <a:lnTo>
                          <a:pt x="36" y="5"/>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86" name="Freeform 29"/>
                  <p:cNvSpPr>
                    <a:spLocks/>
                  </p:cNvSpPr>
                  <p:nvPr/>
                </p:nvSpPr>
                <p:spPr bwMode="auto">
                  <a:xfrm>
                    <a:off x="4976" y="3129"/>
                    <a:ext cx="59" cy="30"/>
                  </a:xfrm>
                  <a:custGeom>
                    <a:avLst/>
                    <a:gdLst>
                      <a:gd name="T0" fmla="*/ 0 w 178"/>
                      <a:gd name="T1" fmla="*/ 4 h 91"/>
                      <a:gd name="T2" fmla="*/ 8 w 178"/>
                      <a:gd name="T3" fmla="*/ 4 h 91"/>
                      <a:gd name="T4" fmla="*/ 13 w 178"/>
                      <a:gd name="T5" fmla="*/ 5 h 91"/>
                      <a:gd name="T6" fmla="*/ 16 w 178"/>
                      <a:gd name="T7" fmla="*/ 8 h 91"/>
                      <a:gd name="T8" fmla="*/ 20 w 178"/>
                      <a:gd name="T9" fmla="*/ 13 h 91"/>
                      <a:gd name="T10" fmla="*/ 20 w 178"/>
                      <a:gd name="T11" fmla="*/ 17 h 91"/>
                      <a:gd name="T12" fmla="*/ 21 w 178"/>
                      <a:gd name="T13" fmla="*/ 21 h 91"/>
                      <a:gd name="T14" fmla="*/ 22 w 178"/>
                      <a:gd name="T15" fmla="*/ 24 h 91"/>
                      <a:gd name="T16" fmla="*/ 22 w 178"/>
                      <a:gd name="T17" fmla="*/ 27 h 91"/>
                      <a:gd name="T18" fmla="*/ 24 w 178"/>
                      <a:gd name="T19" fmla="*/ 22 h 91"/>
                      <a:gd name="T20" fmla="*/ 25 w 178"/>
                      <a:gd name="T21" fmla="*/ 17 h 91"/>
                      <a:gd name="T22" fmla="*/ 24 w 178"/>
                      <a:gd name="T23" fmla="*/ 13 h 91"/>
                      <a:gd name="T24" fmla="*/ 23 w 178"/>
                      <a:gd name="T25" fmla="*/ 8 h 91"/>
                      <a:gd name="T26" fmla="*/ 20 w 178"/>
                      <a:gd name="T27" fmla="*/ 3 h 91"/>
                      <a:gd name="T28" fmla="*/ 17 w 178"/>
                      <a:gd name="T29" fmla="*/ 0 h 91"/>
                      <a:gd name="T30" fmla="*/ 22 w 178"/>
                      <a:gd name="T31" fmla="*/ 2 h 91"/>
                      <a:gd name="T32" fmla="*/ 26 w 178"/>
                      <a:gd name="T33" fmla="*/ 8 h 91"/>
                      <a:gd name="T34" fmla="*/ 28 w 178"/>
                      <a:gd name="T35" fmla="*/ 12 h 91"/>
                      <a:gd name="T36" fmla="*/ 28 w 178"/>
                      <a:gd name="T37" fmla="*/ 16 h 91"/>
                      <a:gd name="T38" fmla="*/ 28 w 178"/>
                      <a:gd name="T39" fmla="*/ 21 h 91"/>
                      <a:gd name="T40" fmla="*/ 28 w 178"/>
                      <a:gd name="T41" fmla="*/ 23 h 91"/>
                      <a:gd name="T42" fmla="*/ 29 w 178"/>
                      <a:gd name="T43" fmla="*/ 19 h 91"/>
                      <a:gd name="T44" fmla="*/ 32 w 178"/>
                      <a:gd name="T45" fmla="*/ 15 h 91"/>
                      <a:gd name="T46" fmla="*/ 37 w 178"/>
                      <a:gd name="T47" fmla="*/ 11 h 91"/>
                      <a:gd name="T48" fmla="*/ 43 w 178"/>
                      <a:gd name="T49" fmla="*/ 8 h 91"/>
                      <a:gd name="T50" fmla="*/ 49 w 178"/>
                      <a:gd name="T51" fmla="*/ 8 h 91"/>
                      <a:gd name="T52" fmla="*/ 53 w 178"/>
                      <a:gd name="T53" fmla="*/ 8 h 91"/>
                      <a:gd name="T54" fmla="*/ 56 w 178"/>
                      <a:gd name="T55" fmla="*/ 9 h 91"/>
                      <a:gd name="T56" fmla="*/ 59 w 178"/>
                      <a:gd name="T57" fmla="*/ 10 h 91"/>
                      <a:gd name="T58" fmla="*/ 56 w 178"/>
                      <a:gd name="T59" fmla="*/ 11 h 91"/>
                      <a:gd name="T60" fmla="*/ 52 w 178"/>
                      <a:gd name="T61" fmla="*/ 12 h 91"/>
                      <a:gd name="T62" fmla="*/ 49 w 178"/>
                      <a:gd name="T63" fmla="*/ 12 h 91"/>
                      <a:gd name="T64" fmla="*/ 43 w 178"/>
                      <a:gd name="T65" fmla="*/ 13 h 91"/>
                      <a:gd name="T66" fmla="*/ 40 w 178"/>
                      <a:gd name="T67" fmla="*/ 16 h 91"/>
                      <a:gd name="T68" fmla="*/ 37 w 178"/>
                      <a:gd name="T69" fmla="*/ 18 h 91"/>
                      <a:gd name="T70" fmla="*/ 35 w 178"/>
                      <a:gd name="T71" fmla="*/ 21 h 91"/>
                      <a:gd name="T72" fmla="*/ 34 w 178"/>
                      <a:gd name="T73" fmla="*/ 25 h 91"/>
                      <a:gd name="T74" fmla="*/ 33 w 178"/>
                      <a:gd name="T75" fmla="*/ 30 h 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8" h="91">
                        <a:moveTo>
                          <a:pt x="0" y="13"/>
                        </a:moveTo>
                        <a:lnTo>
                          <a:pt x="23" y="12"/>
                        </a:lnTo>
                        <a:lnTo>
                          <a:pt x="40" y="15"/>
                        </a:lnTo>
                        <a:lnTo>
                          <a:pt x="49" y="23"/>
                        </a:lnTo>
                        <a:lnTo>
                          <a:pt x="59" y="39"/>
                        </a:lnTo>
                        <a:lnTo>
                          <a:pt x="61" y="51"/>
                        </a:lnTo>
                        <a:lnTo>
                          <a:pt x="63" y="63"/>
                        </a:lnTo>
                        <a:lnTo>
                          <a:pt x="65" y="74"/>
                        </a:lnTo>
                        <a:lnTo>
                          <a:pt x="65" y="81"/>
                        </a:lnTo>
                        <a:lnTo>
                          <a:pt x="72" y="68"/>
                        </a:lnTo>
                        <a:lnTo>
                          <a:pt x="74" y="51"/>
                        </a:lnTo>
                        <a:lnTo>
                          <a:pt x="73" y="39"/>
                        </a:lnTo>
                        <a:lnTo>
                          <a:pt x="70" y="24"/>
                        </a:lnTo>
                        <a:lnTo>
                          <a:pt x="60" y="9"/>
                        </a:lnTo>
                        <a:lnTo>
                          <a:pt x="50" y="0"/>
                        </a:lnTo>
                        <a:lnTo>
                          <a:pt x="65" y="5"/>
                        </a:lnTo>
                        <a:lnTo>
                          <a:pt x="77" y="23"/>
                        </a:lnTo>
                        <a:lnTo>
                          <a:pt x="83" y="37"/>
                        </a:lnTo>
                        <a:lnTo>
                          <a:pt x="85" y="49"/>
                        </a:lnTo>
                        <a:lnTo>
                          <a:pt x="84" y="63"/>
                        </a:lnTo>
                        <a:lnTo>
                          <a:pt x="83" y="70"/>
                        </a:lnTo>
                        <a:lnTo>
                          <a:pt x="88" y="58"/>
                        </a:lnTo>
                        <a:lnTo>
                          <a:pt x="98" y="45"/>
                        </a:lnTo>
                        <a:lnTo>
                          <a:pt x="112" y="33"/>
                        </a:lnTo>
                        <a:lnTo>
                          <a:pt x="130" y="25"/>
                        </a:lnTo>
                        <a:lnTo>
                          <a:pt x="147" y="23"/>
                        </a:lnTo>
                        <a:lnTo>
                          <a:pt x="159" y="25"/>
                        </a:lnTo>
                        <a:lnTo>
                          <a:pt x="169" y="27"/>
                        </a:lnTo>
                        <a:lnTo>
                          <a:pt x="178" y="31"/>
                        </a:lnTo>
                        <a:lnTo>
                          <a:pt x="168" y="32"/>
                        </a:lnTo>
                        <a:lnTo>
                          <a:pt x="158" y="35"/>
                        </a:lnTo>
                        <a:lnTo>
                          <a:pt x="147" y="36"/>
                        </a:lnTo>
                        <a:lnTo>
                          <a:pt x="131" y="40"/>
                        </a:lnTo>
                        <a:lnTo>
                          <a:pt x="121" y="48"/>
                        </a:lnTo>
                        <a:lnTo>
                          <a:pt x="113" y="56"/>
                        </a:lnTo>
                        <a:lnTo>
                          <a:pt x="107" y="64"/>
                        </a:lnTo>
                        <a:lnTo>
                          <a:pt x="102" y="75"/>
                        </a:lnTo>
                        <a:lnTo>
                          <a:pt x="100" y="91"/>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287" name="Freeform 30"/>
                  <p:cNvSpPr>
                    <a:spLocks/>
                  </p:cNvSpPr>
                  <p:nvPr/>
                </p:nvSpPr>
                <p:spPr bwMode="auto">
                  <a:xfrm>
                    <a:off x="4860" y="3205"/>
                    <a:ext cx="45" cy="18"/>
                  </a:xfrm>
                  <a:custGeom>
                    <a:avLst/>
                    <a:gdLst>
                      <a:gd name="T0" fmla="*/ 44 w 137"/>
                      <a:gd name="T1" fmla="*/ 5 h 55"/>
                      <a:gd name="T2" fmla="*/ 45 w 137"/>
                      <a:gd name="T3" fmla="*/ 9 h 55"/>
                      <a:gd name="T4" fmla="*/ 45 w 137"/>
                      <a:gd name="T5" fmla="*/ 12 h 55"/>
                      <a:gd name="T6" fmla="*/ 42 w 137"/>
                      <a:gd name="T7" fmla="*/ 15 h 55"/>
                      <a:gd name="T8" fmla="*/ 37 w 137"/>
                      <a:gd name="T9" fmla="*/ 15 h 55"/>
                      <a:gd name="T10" fmla="*/ 31 w 137"/>
                      <a:gd name="T11" fmla="*/ 14 h 55"/>
                      <a:gd name="T12" fmla="*/ 24 w 137"/>
                      <a:gd name="T13" fmla="*/ 13 h 55"/>
                      <a:gd name="T14" fmla="*/ 17 w 137"/>
                      <a:gd name="T15" fmla="*/ 13 h 55"/>
                      <a:gd name="T16" fmla="*/ 11 w 137"/>
                      <a:gd name="T17" fmla="*/ 16 h 55"/>
                      <a:gd name="T18" fmla="*/ 5 w 137"/>
                      <a:gd name="T19" fmla="*/ 18 h 55"/>
                      <a:gd name="T20" fmla="*/ 0 w 137"/>
                      <a:gd name="T21" fmla="*/ 15 h 55"/>
                      <a:gd name="T22" fmla="*/ 0 w 137"/>
                      <a:gd name="T23" fmla="*/ 11 h 55"/>
                      <a:gd name="T24" fmla="*/ 3 w 137"/>
                      <a:gd name="T25" fmla="*/ 6 h 55"/>
                      <a:gd name="T26" fmla="*/ 9 w 137"/>
                      <a:gd name="T27" fmla="*/ 3 h 55"/>
                      <a:gd name="T28" fmla="*/ 18 w 137"/>
                      <a:gd name="T29" fmla="*/ 1 h 55"/>
                      <a:gd name="T30" fmla="*/ 28 w 137"/>
                      <a:gd name="T31" fmla="*/ 0 h 55"/>
                      <a:gd name="T32" fmla="*/ 37 w 137"/>
                      <a:gd name="T33" fmla="*/ 2 h 55"/>
                      <a:gd name="T34" fmla="*/ 44 w 137"/>
                      <a:gd name="T35" fmla="*/ 5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7" h="55">
                        <a:moveTo>
                          <a:pt x="133" y="15"/>
                        </a:moveTo>
                        <a:lnTo>
                          <a:pt x="137" y="26"/>
                        </a:lnTo>
                        <a:lnTo>
                          <a:pt x="137" y="38"/>
                        </a:lnTo>
                        <a:lnTo>
                          <a:pt x="129" y="45"/>
                        </a:lnTo>
                        <a:lnTo>
                          <a:pt x="114" y="47"/>
                        </a:lnTo>
                        <a:lnTo>
                          <a:pt x="94" y="42"/>
                        </a:lnTo>
                        <a:lnTo>
                          <a:pt x="73" y="39"/>
                        </a:lnTo>
                        <a:lnTo>
                          <a:pt x="51" y="40"/>
                        </a:lnTo>
                        <a:lnTo>
                          <a:pt x="32" y="50"/>
                        </a:lnTo>
                        <a:lnTo>
                          <a:pt x="15" y="55"/>
                        </a:lnTo>
                        <a:lnTo>
                          <a:pt x="1" y="47"/>
                        </a:lnTo>
                        <a:lnTo>
                          <a:pt x="0" y="33"/>
                        </a:lnTo>
                        <a:lnTo>
                          <a:pt x="8" y="19"/>
                        </a:lnTo>
                        <a:lnTo>
                          <a:pt x="26" y="8"/>
                        </a:lnTo>
                        <a:lnTo>
                          <a:pt x="54" y="2"/>
                        </a:lnTo>
                        <a:lnTo>
                          <a:pt x="84" y="0"/>
                        </a:lnTo>
                        <a:lnTo>
                          <a:pt x="113" y="6"/>
                        </a:lnTo>
                        <a:lnTo>
                          <a:pt x="133" y="15"/>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grpSp>
            <p:sp>
              <p:nvSpPr>
                <p:cNvPr id="37273" name="Line 31"/>
                <p:cNvSpPr>
                  <a:spLocks noChangeShapeType="1"/>
                </p:cNvSpPr>
                <p:nvPr/>
              </p:nvSpPr>
              <p:spPr bwMode="auto">
                <a:xfrm>
                  <a:off x="5048" y="3613"/>
                  <a:ext cx="18" cy="228"/>
                </a:xfrm>
                <a:prstGeom prst="line">
                  <a:avLst/>
                </a:prstGeom>
                <a:noFill/>
                <a:ln w="47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it-IT"/>
                </a:p>
              </p:txBody>
            </p:sp>
          </p:grpSp>
        </p:grpSp>
        <p:grpSp>
          <p:nvGrpSpPr>
            <p:cNvPr id="36935" name="Group 32"/>
            <p:cNvGrpSpPr>
              <a:grpSpLocks/>
            </p:cNvGrpSpPr>
            <p:nvPr/>
          </p:nvGrpSpPr>
          <p:grpSpPr bwMode="auto">
            <a:xfrm>
              <a:off x="2925" y="1616"/>
              <a:ext cx="1860" cy="862"/>
              <a:chOff x="3152" y="799"/>
              <a:chExt cx="1951" cy="776"/>
            </a:xfrm>
          </p:grpSpPr>
          <p:sp>
            <p:nvSpPr>
              <p:cNvPr id="120865" name="AutoShape 33"/>
              <p:cNvSpPr>
                <a:spLocks noChangeArrowheads="1"/>
              </p:cNvSpPr>
              <p:nvPr/>
            </p:nvSpPr>
            <p:spPr bwMode="auto">
              <a:xfrm>
                <a:off x="3152" y="799"/>
                <a:ext cx="1951" cy="777"/>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pic>
            <p:nvPicPr>
              <p:cNvPr id="37262" name="Picture 34" descr="ELEVFOR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8" y="1102"/>
                <a:ext cx="453" cy="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67" name="Rectangle 35"/>
              <p:cNvSpPr>
                <a:spLocks noChangeArrowheads="1"/>
              </p:cNvSpPr>
              <p:nvPr/>
            </p:nvSpPr>
            <p:spPr bwMode="auto">
              <a:xfrm>
                <a:off x="4150" y="1025"/>
                <a:ext cx="760" cy="4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1600" b="0">
                    <a:solidFill>
                      <a:srgbClr val="000066"/>
                    </a:solidFill>
                    <a:cs typeface="+mn-cs"/>
                  </a:rPr>
                  <a:t>altri costi</a:t>
                </a:r>
              </a:p>
              <a:p>
                <a:pPr>
                  <a:defRPr/>
                </a:pPr>
                <a:r>
                  <a:rPr lang="it-IT" sz="1600" b="0">
                    <a:solidFill>
                      <a:srgbClr val="000066"/>
                    </a:solidFill>
                    <a:cs typeface="+mn-cs"/>
                  </a:rPr>
                  <a:t>comuni</a:t>
                </a:r>
              </a:p>
              <a:p>
                <a:pPr>
                  <a:defRPr/>
                </a:pPr>
                <a:r>
                  <a:rPr lang="it-IT" sz="1600" b="0">
                    <a:solidFill>
                      <a:srgbClr val="000066"/>
                    </a:solidFill>
                    <a:cs typeface="+mn-cs"/>
                  </a:rPr>
                  <a:t>industriali</a:t>
                </a:r>
              </a:p>
            </p:txBody>
          </p:sp>
          <p:pic>
            <p:nvPicPr>
              <p:cNvPr id="120868" name="Picture 3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6" y="1025"/>
                <a:ext cx="453" cy="47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36936" name="Group 37"/>
            <p:cNvGrpSpPr>
              <a:grpSpLocks/>
            </p:cNvGrpSpPr>
            <p:nvPr/>
          </p:nvGrpSpPr>
          <p:grpSpPr bwMode="auto">
            <a:xfrm>
              <a:off x="2925" y="981"/>
              <a:ext cx="1860" cy="804"/>
              <a:chOff x="3016" y="981"/>
              <a:chExt cx="1860" cy="896"/>
            </a:xfrm>
          </p:grpSpPr>
          <p:sp>
            <p:nvSpPr>
              <p:cNvPr id="120870" name="AutoShape 38"/>
              <p:cNvSpPr>
                <a:spLocks noChangeArrowheads="1"/>
              </p:cNvSpPr>
              <p:nvPr/>
            </p:nvSpPr>
            <p:spPr bwMode="auto">
              <a:xfrm>
                <a:off x="3016" y="981"/>
                <a:ext cx="1860" cy="891"/>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solidFill>
                    <a:srgbClr val="000066"/>
                  </a:solidFill>
                  <a:cs typeface="+mn-cs"/>
                </a:endParaRPr>
              </a:p>
            </p:txBody>
          </p:sp>
          <p:grpSp>
            <p:nvGrpSpPr>
              <p:cNvPr id="36938" name="Group 39"/>
              <p:cNvGrpSpPr>
                <a:grpSpLocks noChangeAspect="1"/>
              </p:cNvGrpSpPr>
              <p:nvPr/>
            </p:nvGrpSpPr>
            <p:grpSpPr bwMode="auto">
              <a:xfrm>
                <a:off x="3061" y="1344"/>
                <a:ext cx="396" cy="520"/>
                <a:chOff x="2327" y="2115"/>
                <a:chExt cx="553" cy="743"/>
              </a:xfrm>
            </p:grpSpPr>
            <p:sp>
              <p:nvSpPr>
                <p:cNvPr id="36941" name="AutoShape 40"/>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36942" name="Group 41"/>
                <p:cNvGrpSpPr>
                  <a:grpSpLocks/>
                </p:cNvGrpSpPr>
                <p:nvPr/>
              </p:nvGrpSpPr>
              <p:grpSpPr bwMode="auto">
                <a:xfrm>
                  <a:off x="2332" y="2115"/>
                  <a:ext cx="305" cy="739"/>
                  <a:chOff x="2332" y="2115"/>
                  <a:chExt cx="305" cy="739"/>
                </a:xfrm>
              </p:grpSpPr>
              <p:sp>
                <p:nvSpPr>
                  <p:cNvPr id="37061" name="Freeform 42"/>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62" name="Freeform 43"/>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63" name="Freeform 44"/>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64" name="Freeform 45"/>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65" name="Freeform 46"/>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66" name="Freeform 47"/>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67" name="Freeform 48"/>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68" name="Freeform 49"/>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69" name="Freeform 50"/>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0" name="Freeform 51"/>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1" name="Freeform 52"/>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2" name="Freeform 53"/>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3" name="Freeform 54"/>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4" name="Freeform 55"/>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5" name="Freeform 56"/>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6" name="Freeform 57"/>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7" name="Freeform 58"/>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8" name="Freeform 59"/>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79" name="Freeform 60"/>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0" name="Freeform 61"/>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1" name="Freeform 62"/>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2" name="Freeform 63"/>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3" name="Freeform 64"/>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4" name="Freeform 65"/>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5" name="Freeform 66"/>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6" name="Freeform 67"/>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7" name="Freeform 68"/>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8" name="Freeform 69"/>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89" name="Freeform 70"/>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0" name="Freeform 71"/>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1" name="Freeform 72"/>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2" name="Freeform 73"/>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3" name="Freeform 74"/>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4" name="Freeform 75"/>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5" name="Freeform 76"/>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6" name="Freeform 77"/>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7" name="Freeform 78"/>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8" name="Freeform 79"/>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99" name="Freeform 80"/>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0" name="Freeform 81"/>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1" name="Freeform 82"/>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2" name="Freeform 83"/>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3" name="Freeform 84"/>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4" name="Freeform 85"/>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5" name="Freeform 86"/>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6" name="Freeform 87"/>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7" name="Freeform 88"/>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8" name="Freeform 89"/>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09" name="Freeform 90"/>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0" name="Freeform 91"/>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1" name="Freeform 92"/>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2" name="Freeform 93"/>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3" name="Freeform 94"/>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4" name="Freeform 95"/>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5" name="Freeform 96"/>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6" name="Freeform 97"/>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7" name="Freeform 98"/>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8" name="Freeform 99"/>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19" name="Freeform 100"/>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0" name="Freeform 101"/>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1" name="Freeform 102"/>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2" name="Freeform 103"/>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3" name="Freeform 104"/>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4" name="Freeform 105"/>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5" name="Freeform 106"/>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6" name="Freeform 107"/>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7" name="Freeform 108"/>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8" name="Freeform 109"/>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29" name="Freeform 110"/>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0" name="Freeform 111"/>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1" name="Freeform 112"/>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2" name="Freeform 113"/>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3" name="Freeform 114"/>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4" name="Freeform 115"/>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5" name="Freeform 116"/>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6" name="Freeform 117"/>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7" name="Freeform 118"/>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8" name="Freeform 119"/>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39" name="Freeform 120"/>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0" name="Freeform 121"/>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1" name="Freeform 122"/>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2" name="Freeform 123"/>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3" name="Freeform 124"/>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4" name="Freeform 125"/>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5" name="Freeform 126"/>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6" name="Freeform 127"/>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7" name="Freeform 128"/>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8" name="Freeform 129"/>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49" name="Freeform 130"/>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0" name="Freeform 131"/>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1" name="Freeform 132"/>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2" name="Freeform 133"/>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3" name="Freeform 134"/>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4" name="Freeform 135"/>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5" name="Freeform 136"/>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6" name="Freeform 137"/>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7" name="Freeform 138"/>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8" name="Freeform 139"/>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59" name="Freeform 140"/>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0" name="Freeform 141"/>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1" name="Freeform 142"/>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2" name="Freeform 143"/>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3" name="Freeform 144"/>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4" name="Freeform 145"/>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5" name="Freeform 146"/>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6" name="Freeform 147"/>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7" name="Freeform 148"/>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8" name="Freeform 149"/>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69" name="Freeform 150"/>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0" name="Freeform 151"/>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1" name="Freeform 152"/>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2" name="Freeform 153"/>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3" name="Freeform 154"/>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4" name="Freeform 155"/>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5" name="Freeform 156"/>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6" name="Freeform 157"/>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7" name="Freeform 158"/>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8" name="Freeform 159"/>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79" name="Freeform 160"/>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0" name="Freeform 161"/>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1" name="Freeform 162"/>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2" name="Freeform 163"/>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3" name="Freeform 164"/>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4" name="Freeform 165"/>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5" name="Freeform 166"/>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6" name="Freeform 167"/>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7" name="Freeform 168"/>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8" name="Freeform 169"/>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89" name="Freeform 170"/>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0" name="Freeform 171"/>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1" name="Freeform 172"/>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2" name="Freeform 173"/>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3" name="Freeform 174"/>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4" name="Freeform 175"/>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5" name="Freeform 176"/>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6" name="Freeform 177"/>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7" name="Freeform 178"/>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8" name="Freeform 179"/>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199" name="Freeform 180"/>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0" name="Freeform 181"/>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1" name="Freeform 182"/>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2" name="Freeform 183"/>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3" name="Freeform 184"/>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4" name="Freeform 185"/>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5" name="Freeform 186"/>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6" name="Freeform 187"/>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7" name="Freeform 188"/>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8" name="Freeform 189"/>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09" name="Freeform 190"/>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0" name="Freeform 191"/>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1" name="Freeform 192"/>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2" name="Freeform 193"/>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3" name="Freeform 194"/>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4" name="Freeform 195"/>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5" name="Freeform 196"/>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6" name="Freeform 197"/>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7" name="Freeform 198"/>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8" name="Freeform 199"/>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19" name="Freeform 200"/>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0" name="Freeform 201"/>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1" name="Freeform 202"/>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2" name="Freeform 203"/>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3" name="Freeform 204"/>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4" name="Freeform 205"/>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5" name="Freeform 206"/>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6" name="Freeform 207"/>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7" name="Freeform 208"/>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8" name="Freeform 209"/>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29" name="Freeform 210"/>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0" name="Freeform 211"/>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1" name="Freeform 212"/>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2" name="Freeform 213"/>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3" name="Freeform 214"/>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4" name="Freeform 215"/>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5" name="Freeform 216"/>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6" name="Freeform 217"/>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7" name="Freeform 218"/>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8" name="Freeform 219"/>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39" name="Freeform 220"/>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0" name="Freeform 221"/>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1" name="Freeform 222"/>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2" name="Freeform 223"/>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3" name="Freeform 224"/>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4" name="Freeform 225"/>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5" name="Freeform 226"/>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6" name="Freeform 227"/>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7" name="Freeform 228"/>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8" name="Freeform 229"/>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49" name="Freeform 230"/>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0" name="Freeform 231"/>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1" name="Freeform 232"/>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2" name="Freeform 233"/>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3" name="Freeform 234"/>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4" name="Freeform 235"/>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5" name="Freeform 236"/>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6" name="Freeform 237"/>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7" name="Freeform 238"/>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8" name="Freeform 239"/>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59" name="Freeform 240"/>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260" name="Freeform 241"/>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36943" name="Freeform 242"/>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44" name="Freeform 243"/>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45" name="Freeform 244"/>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46" name="Freeform 245"/>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47" name="Freeform 246"/>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48" name="Freeform 247"/>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49" name="Freeform 248"/>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0" name="Freeform 249"/>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1" name="Freeform 250"/>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2" name="Freeform 251"/>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3" name="Freeform 252"/>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4" name="Freeform 253"/>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5" name="Freeform 254"/>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6" name="Freeform 255"/>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7" name="Freeform 256"/>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8" name="Freeform 257"/>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59" name="Freeform 258"/>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0" name="Freeform 259"/>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1" name="Freeform 260"/>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2" name="Freeform 261"/>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3" name="Freeform 262"/>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4" name="Freeform 263"/>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5" name="Freeform 264"/>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6" name="Freeform 265"/>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7" name="Freeform 266"/>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8" name="Freeform 267"/>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69" name="Freeform 268"/>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0" name="Freeform 269"/>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1" name="Freeform 270"/>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2" name="Freeform 271"/>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3" name="Freeform 272"/>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4" name="Freeform 273"/>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5" name="Freeform 274"/>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6" name="Freeform 275"/>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7" name="Freeform 276"/>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8" name="Freeform 277"/>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79" name="Freeform 278"/>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0" name="Freeform 279"/>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1" name="Freeform 280"/>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2" name="Freeform 281"/>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3" name="Freeform 282"/>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4" name="Freeform 283"/>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5" name="Freeform 284"/>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6" name="Freeform 285"/>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7" name="Freeform 286"/>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8" name="Freeform 287"/>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89" name="Freeform 288"/>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0" name="Freeform 289"/>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1" name="Freeform 290"/>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2" name="Freeform 291"/>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3" name="Freeform 292"/>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4" name="Freeform 293"/>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5" name="Freeform 294"/>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6" name="Freeform 295"/>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7" name="Freeform 296"/>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8" name="Freeform 297"/>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99" name="Freeform 298"/>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00" name="Freeform 299"/>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01" name="Freeform 300"/>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02" name="Freeform 301"/>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03" name="Freeform 302"/>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04" name="Freeform 303"/>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05" name="Freeform 304"/>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06" name="Freeform 305"/>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07" name="Freeform 306"/>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08" name="Freeform 307"/>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09" name="Freeform 308"/>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10" name="Freeform 309"/>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11" name="Freeform 310"/>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12" name="Freeform 311"/>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13" name="Freeform 312"/>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14" name="Freeform 313"/>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15" name="Freeform 314"/>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16" name="Freeform 315"/>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17" name="Freeform 316"/>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18" name="Freeform 317"/>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19" name="Freeform 318"/>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20" name="Freeform 319"/>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21" name="Freeform 320"/>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22" name="Freeform 321"/>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23" name="Freeform 322"/>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24" name="Freeform 323"/>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25" name="Freeform 324"/>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26" name="Freeform 325"/>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27" name="Freeform 326"/>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28" name="Freeform 327"/>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7029" name="Freeform 328"/>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0" name="Freeform 329"/>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1" name="Freeform 330"/>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2" name="Freeform 331"/>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3" name="Freeform 332"/>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4" name="Freeform 333"/>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5" name="Freeform 334"/>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6" name="Freeform 335"/>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7" name="Freeform 336"/>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8" name="Freeform 337"/>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39" name="Freeform 338"/>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0" name="Freeform 339"/>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1" name="Freeform 340"/>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2" name="Freeform 341"/>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3" name="Freeform 342"/>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4" name="Freeform 343"/>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5" name="Freeform 344"/>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6" name="Freeform 345"/>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7" name="Freeform 346"/>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8" name="Freeform 347"/>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49" name="Freeform 348"/>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0" name="Freeform 349"/>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1" name="Freeform 350"/>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2" name="Freeform 351"/>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3" name="Freeform 352"/>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4" name="Freeform 353"/>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5" name="Freeform 354"/>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6" name="Freeform 355"/>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7" name="Freeform 356"/>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8" name="Freeform 357"/>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59" name="Freeform 358"/>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7060" name="Freeform 359"/>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pic>
            <p:nvPicPr>
              <p:cNvPr id="36939" name="Picture 360" descr="CARBON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70" y="1480"/>
                <a:ext cx="590" cy="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193" name="Text Box 361"/>
              <p:cNvSpPr txBox="1">
                <a:spLocks noChangeArrowheads="1"/>
              </p:cNvSpPr>
              <p:nvPr/>
            </p:nvSpPr>
            <p:spPr bwMode="auto">
              <a:xfrm>
                <a:off x="3969" y="1297"/>
                <a:ext cx="681" cy="57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it-IT" sz="1600" b="0">
                    <a:solidFill>
                      <a:srgbClr val="000066"/>
                    </a:solidFill>
                    <a:cs typeface="+mn-cs"/>
                  </a:rPr>
                  <a:t>altri costi speciali industriali</a:t>
                </a:r>
              </a:p>
            </p:txBody>
          </p:sp>
        </p:grpSp>
      </p:grpSp>
      <p:grpSp>
        <p:nvGrpSpPr>
          <p:cNvPr id="36880" name="Group 864"/>
          <p:cNvGrpSpPr>
            <a:grpSpLocks/>
          </p:cNvGrpSpPr>
          <p:nvPr/>
        </p:nvGrpSpPr>
        <p:grpSpPr bwMode="auto">
          <a:xfrm>
            <a:off x="5485753" y="4302205"/>
            <a:ext cx="2952750" cy="1303337"/>
            <a:chOff x="2925" y="3067"/>
            <a:chExt cx="1860" cy="775"/>
          </a:xfrm>
        </p:grpSpPr>
        <p:sp>
          <p:nvSpPr>
            <p:cNvPr id="345111" name="AutoShape 1047"/>
            <p:cNvSpPr>
              <a:spLocks noChangeArrowheads="1"/>
            </p:cNvSpPr>
            <p:nvPr/>
          </p:nvSpPr>
          <p:spPr bwMode="auto">
            <a:xfrm>
              <a:off x="2925" y="3067"/>
              <a:ext cx="1860" cy="775"/>
            </a:xfrm>
            <a:prstGeom prst="cube">
              <a:avLst>
                <a:gd name="adj" fmla="val 25000"/>
              </a:avLst>
            </a:prstGeom>
            <a:solidFill>
              <a:srgbClr val="EAEAEA"/>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80000"/>
                </a:lnSpc>
                <a:defRPr/>
              </a:pPr>
              <a:endParaRPr lang="it-IT" sz="2400" b="0">
                <a:solidFill>
                  <a:srgbClr val="000066"/>
                </a:solidFill>
                <a:cs typeface="+mn-cs"/>
              </a:endParaRPr>
            </a:p>
          </p:txBody>
        </p:sp>
        <p:grpSp>
          <p:nvGrpSpPr>
            <p:cNvPr id="36882" name="Group 812"/>
            <p:cNvGrpSpPr>
              <a:grpSpLocks/>
            </p:cNvGrpSpPr>
            <p:nvPr/>
          </p:nvGrpSpPr>
          <p:grpSpPr bwMode="auto">
            <a:xfrm>
              <a:off x="4150" y="3294"/>
              <a:ext cx="318" cy="500"/>
              <a:chOff x="1122" y="845"/>
              <a:chExt cx="869" cy="1315"/>
            </a:xfrm>
          </p:grpSpPr>
          <p:sp>
            <p:nvSpPr>
              <p:cNvPr id="36885" name="Freeform 813"/>
              <p:cNvSpPr>
                <a:spLocks/>
              </p:cNvSpPr>
              <p:nvPr/>
            </p:nvSpPr>
            <p:spPr bwMode="auto">
              <a:xfrm>
                <a:off x="1396" y="845"/>
                <a:ext cx="259" cy="259"/>
              </a:xfrm>
              <a:custGeom>
                <a:avLst/>
                <a:gdLst>
                  <a:gd name="T0" fmla="*/ 24 w 259"/>
                  <a:gd name="T1" fmla="*/ 115 h 259"/>
                  <a:gd name="T2" fmla="*/ 19 w 259"/>
                  <a:gd name="T3" fmla="*/ 106 h 259"/>
                  <a:gd name="T4" fmla="*/ 14 w 259"/>
                  <a:gd name="T5" fmla="*/ 91 h 259"/>
                  <a:gd name="T6" fmla="*/ 5 w 259"/>
                  <a:gd name="T7" fmla="*/ 67 h 259"/>
                  <a:gd name="T8" fmla="*/ 0 w 259"/>
                  <a:gd name="T9" fmla="*/ 43 h 259"/>
                  <a:gd name="T10" fmla="*/ 0 w 259"/>
                  <a:gd name="T11" fmla="*/ 24 h 259"/>
                  <a:gd name="T12" fmla="*/ 0 w 259"/>
                  <a:gd name="T13" fmla="*/ 14 h 259"/>
                  <a:gd name="T14" fmla="*/ 9 w 259"/>
                  <a:gd name="T15" fmla="*/ 10 h 259"/>
                  <a:gd name="T16" fmla="*/ 19 w 259"/>
                  <a:gd name="T17" fmla="*/ 10 h 259"/>
                  <a:gd name="T18" fmla="*/ 29 w 259"/>
                  <a:gd name="T19" fmla="*/ 10 h 259"/>
                  <a:gd name="T20" fmla="*/ 38 w 259"/>
                  <a:gd name="T21" fmla="*/ 14 h 259"/>
                  <a:gd name="T22" fmla="*/ 48 w 259"/>
                  <a:gd name="T23" fmla="*/ 19 h 259"/>
                  <a:gd name="T24" fmla="*/ 53 w 259"/>
                  <a:gd name="T25" fmla="*/ 29 h 259"/>
                  <a:gd name="T26" fmla="*/ 62 w 259"/>
                  <a:gd name="T27" fmla="*/ 29 h 259"/>
                  <a:gd name="T28" fmla="*/ 72 w 259"/>
                  <a:gd name="T29" fmla="*/ 10 h 259"/>
                  <a:gd name="T30" fmla="*/ 86 w 259"/>
                  <a:gd name="T31" fmla="*/ 0 h 259"/>
                  <a:gd name="T32" fmla="*/ 96 w 259"/>
                  <a:gd name="T33" fmla="*/ 0 h 259"/>
                  <a:gd name="T34" fmla="*/ 105 w 259"/>
                  <a:gd name="T35" fmla="*/ 0 h 259"/>
                  <a:gd name="T36" fmla="*/ 115 w 259"/>
                  <a:gd name="T37" fmla="*/ 5 h 259"/>
                  <a:gd name="T38" fmla="*/ 125 w 259"/>
                  <a:gd name="T39" fmla="*/ 10 h 259"/>
                  <a:gd name="T40" fmla="*/ 129 w 259"/>
                  <a:gd name="T41" fmla="*/ 14 h 259"/>
                  <a:gd name="T42" fmla="*/ 144 w 259"/>
                  <a:gd name="T43" fmla="*/ 24 h 259"/>
                  <a:gd name="T44" fmla="*/ 163 w 259"/>
                  <a:gd name="T45" fmla="*/ 43 h 259"/>
                  <a:gd name="T46" fmla="*/ 182 w 259"/>
                  <a:gd name="T47" fmla="*/ 62 h 259"/>
                  <a:gd name="T48" fmla="*/ 206 w 259"/>
                  <a:gd name="T49" fmla="*/ 82 h 259"/>
                  <a:gd name="T50" fmla="*/ 225 w 259"/>
                  <a:gd name="T51" fmla="*/ 101 h 259"/>
                  <a:gd name="T52" fmla="*/ 245 w 259"/>
                  <a:gd name="T53" fmla="*/ 120 h 259"/>
                  <a:gd name="T54" fmla="*/ 254 w 259"/>
                  <a:gd name="T55" fmla="*/ 139 h 259"/>
                  <a:gd name="T56" fmla="*/ 259 w 259"/>
                  <a:gd name="T57" fmla="*/ 154 h 259"/>
                  <a:gd name="T58" fmla="*/ 259 w 259"/>
                  <a:gd name="T59" fmla="*/ 173 h 259"/>
                  <a:gd name="T60" fmla="*/ 249 w 259"/>
                  <a:gd name="T61" fmla="*/ 192 h 259"/>
                  <a:gd name="T62" fmla="*/ 230 w 259"/>
                  <a:gd name="T63" fmla="*/ 206 h 259"/>
                  <a:gd name="T64" fmla="*/ 221 w 259"/>
                  <a:gd name="T65" fmla="*/ 221 h 259"/>
                  <a:gd name="T66" fmla="*/ 206 w 259"/>
                  <a:gd name="T67" fmla="*/ 230 h 259"/>
                  <a:gd name="T68" fmla="*/ 197 w 259"/>
                  <a:gd name="T69" fmla="*/ 245 h 259"/>
                  <a:gd name="T70" fmla="*/ 182 w 259"/>
                  <a:gd name="T71" fmla="*/ 254 h 259"/>
                  <a:gd name="T72" fmla="*/ 168 w 259"/>
                  <a:gd name="T73" fmla="*/ 259 h 259"/>
                  <a:gd name="T74" fmla="*/ 149 w 259"/>
                  <a:gd name="T75" fmla="*/ 254 h 259"/>
                  <a:gd name="T76" fmla="*/ 120 w 259"/>
                  <a:gd name="T77" fmla="*/ 235 h 259"/>
                  <a:gd name="T78" fmla="*/ 96 w 259"/>
                  <a:gd name="T79" fmla="*/ 206 h 259"/>
                  <a:gd name="T80" fmla="*/ 72 w 259"/>
                  <a:gd name="T81" fmla="*/ 178 h 259"/>
                  <a:gd name="T82" fmla="*/ 53 w 259"/>
                  <a:gd name="T83" fmla="*/ 149 h 259"/>
                  <a:gd name="T84" fmla="*/ 29 w 259"/>
                  <a:gd name="T85" fmla="*/ 120 h 2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9" h="259">
                    <a:moveTo>
                      <a:pt x="29" y="120"/>
                    </a:moveTo>
                    <a:lnTo>
                      <a:pt x="29" y="120"/>
                    </a:lnTo>
                    <a:lnTo>
                      <a:pt x="24" y="115"/>
                    </a:lnTo>
                    <a:lnTo>
                      <a:pt x="24" y="110"/>
                    </a:lnTo>
                    <a:lnTo>
                      <a:pt x="19" y="106"/>
                    </a:lnTo>
                    <a:lnTo>
                      <a:pt x="19" y="101"/>
                    </a:lnTo>
                    <a:lnTo>
                      <a:pt x="14" y="96"/>
                    </a:lnTo>
                    <a:lnTo>
                      <a:pt x="14" y="91"/>
                    </a:lnTo>
                    <a:lnTo>
                      <a:pt x="9" y="82"/>
                    </a:lnTo>
                    <a:lnTo>
                      <a:pt x="9" y="77"/>
                    </a:lnTo>
                    <a:lnTo>
                      <a:pt x="5" y="67"/>
                    </a:lnTo>
                    <a:lnTo>
                      <a:pt x="5" y="58"/>
                    </a:lnTo>
                    <a:lnTo>
                      <a:pt x="5" y="53"/>
                    </a:lnTo>
                    <a:lnTo>
                      <a:pt x="0" y="43"/>
                    </a:lnTo>
                    <a:lnTo>
                      <a:pt x="0" y="34"/>
                    </a:lnTo>
                    <a:lnTo>
                      <a:pt x="0" y="29"/>
                    </a:lnTo>
                    <a:lnTo>
                      <a:pt x="0" y="24"/>
                    </a:lnTo>
                    <a:lnTo>
                      <a:pt x="0" y="19"/>
                    </a:lnTo>
                    <a:lnTo>
                      <a:pt x="0" y="14"/>
                    </a:lnTo>
                    <a:lnTo>
                      <a:pt x="5" y="10"/>
                    </a:lnTo>
                    <a:lnTo>
                      <a:pt x="9" y="10"/>
                    </a:lnTo>
                    <a:lnTo>
                      <a:pt x="14" y="10"/>
                    </a:lnTo>
                    <a:lnTo>
                      <a:pt x="19" y="10"/>
                    </a:lnTo>
                    <a:lnTo>
                      <a:pt x="24" y="10"/>
                    </a:lnTo>
                    <a:lnTo>
                      <a:pt x="29" y="10"/>
                    </a:lnTo>
                    <a:lnTo>
                      <a:pt x="29" y="14"/>
                    </a:lnTo>
                    <a:lnTo>
                      <a:pt x="33" y="14"/>
                    </a:lnTo>
                    <a:lnTo>
                      <a:pt x="38" y="14"/>
                    </a:lnTo>
                    <a:lnTo>
                      <a:pt x="43" y="19"/>
                    </a:lnTo>
                    <a:lnTo>
                      <a:pt x="48" y="19"/>
                    </a:lnTo>
                    <a:lnTo>
                      <a:pt x="48" y="24"/>
                    </a:lnTo>
                    <a:lnTo>
                      <a:pt x="53" y="24"/>
                    </a:lnTo>
                    <a:lnTo>
                      <a:pt x="53" y="29"/>
                    </a:lnTo>
                    <a:lnTo>
                      <a:pt x="57" y="29"/>
                    </a:lnTo>
                    <a:lnTo>
                      <a:pt x="57" y="34"/>
                    </a:lnTo>
                    <a:lnTo>
                      <a:pt x="62" y="29"/>
                    </a:lnTo>
                    <a:lnTo>
                      <a:pt x="62" y="19"/>
                    </a:lnTo>
                    <a:lnTo>
                      <a:pt x="67" y="14"/>
                    </a:lnTo>
                    <a:lnTo>
                      <a:pt x="72" y="10"/>
                    </a:lnTo>
                    <a:lnTo>
                      <a:pt x="77" y="10"/>
                    </a:lnTo>
                    <a:lnTo>
                      <a:pt x="81" y="5"/>
                    </a:lnTo>
                    <a:lnTo>
                      <a:pt x="86" y="0"/>
                    </a:lnTo>
                    <a:lnTo>
                      <a:pt x="91" y="0"/>
                    </a:lnTo>
                    <a:lnTo>
                      <a:pt x="96" y="0"/>
                    </a:lnTo>
                    <a:lnTo>
                      <a:pt x="101" y="0"/>
                    </a:lnTo>
                    <a:lnTo>
                      <a:pt x="105" y="0"/>
                    </a:lnTo>
                    <a:lnTo>
                      <a:pt x="110" y="0"/>
                    </a:lnTo>
                    <a:lnTo>
                      <a:pt x="110" y="5"/>
                    </a:lnTo>
                    <a:lnTo>
                      <a:pt x="115" y="5"/>
                    </a:lnTo>
                    <a:lnTo>
                      <a:pt x="120" y="10"/>
                    </a:lnTo>
                    <a:lnTo>
                      <a:pt x="125" y="10"/>
                    </a:lnTo>
                    <a:lnTo>
                      <a:pt x="125" y="14"/>
                    </a:lnTo>
                    <a:lnTo>
                      <a:pt x="129" y="14"/>
                    </a:lnTo>
                    <a:lnTo>
                      <a:pt x="134" y="19"/>
                    </a:lnTo>
                    <a:lnTo>
                      <a:pt x="144" y="24"/>
                    </a:lnTo>
                    <a:lnTo>
                      <a:pt x="149" y="29"/>
                    </a:lnTo>
                    <a:lnTo>
                      <a:pt x="158" y="38"/>
                    </a:lnTo>
                    <a:lnTo>
                      <a:pt x="163" y="43"/>
                    </a:lnTo>
                    <a:lnTo>
                      <a:pt x="173" y="48"/>
                    </a:lnTo>
                    <a:lnTo>
                      <a:pt x="177" y="58"/>
                    </a:lnTo>
                    <a:lnTo>
                      <a:pt x="182" y="62"/>
                    </a:lnTo>
                    <a:lnTo>
                      <a:pt x="192" y="67"/>
                    </a:lnTo>
                    <a:lnTo>
                      <a:pt x="197" y="77"/>
                    </a:lnTo>
                    <a:lnTo>
                      <a:pt x="206" y="82"/>
                    </a:lnTo>
                    <a:lnTo>
                      <a:pt x="211" y="86"/>
                    </a:lnTo>
                    <a:lnTo>
                      <a:pt x="221" y="96"/>
                    </a:lnTo>
                    <a:lnTo>
                      <a:pt x="225" y="101"/>
                    </a:lnTo>
                    <a:lnTo>
                      <a:pt x="230" y="106"/>
                    </a:lnTo>
                    <a:lnTo>
                      <a:pt x="240" y="115"/>
                    </a:lnTo>
                    <a:lnTo>
                      <a:pt x="245" y="120"/>
                    </a:lnTo>
                    <a:lnTo>
                      <a:pt x="249" y="125"/>
                    </a:lnTo>
                    <a:lnTo>
                      <a:pt x="249" y="130"/>
                    </a:lnTo>
                    <a:lnTo>
                      <a:pt x="254" y="139"/>
                    </a:lnTo>
                    <a:lnTo>
                      <a:pt x="259" y="144"/>
                    </a:lnTo>
                    <a:lnTo>
                      <a:pt x="259" y="149"/>
                    </a:lnTo>
                    <a:lnTo>
                      <a:pt x="259" y="154"/>
                    </a:lnTo>
                    <a:lnTo>
                      <a:pt x="259" y="163"/>
                    </a:lnTo>
                    <a:lnTo>
                      <a:pt x="259" y="168"/>
                    </a:lnTo>
                    <a:lnTo>
                      <a:pt x="259" y="173"/>
                    </a:lnTo>
                    <a:lnTo>
                      <a:pt x="254" y="182"/>
                    </a:lnTo>
                    <a:lnTo>
                      <a:pt x="254" y="187"/>
                    </a:lnTo>
                    <a:lnTo>
                      <a:pt x="249" y="192"/>
                    </a:lnTo>
                    <a:lnTo>
                      <a:pt x="245" y="197"/>
                    </a:lnTo>
                    <a:lnTo>
                      <a:pt x="240" y="202"/>
                    </a:lnTo>
                    <a:lnTo>
                      <a:pt x="230" y="206"/>
                    </a:lnTo>
                    <a:lnTo>
                      <a:pt x="225" y="211"/>
                    </a:lnTo>
                    <a:lnTo>
                      <a:pt x="225" y="216"/>
                    </a:lnTo>
                    <a:lnTo>
                      <a:pt x="221" y="221"/>
                    </a:lnTo>
                    <a:lnTo>
                      <a:pt x="216" y="226"/>
                    </a:lnTo>
                    <a:lnTo>
                      <a:pt x="211" y="226"/>
                    </a:lnTo>
                    <a:lnTo>
                      <a:pt x="206" y="230"/>
                    </a:lnTo>
                    <a:lnTo>
                      <a:pt x="201" y="235"/>
                    </a:lnTo>
                    <a:lnTo>
                      <a:pt x="201" y="240"/>
                    </a:lnTo>
                    <a:lnTo>
                      <a:pt x="197" y="245"/>
                    </a:lnTo>
                    <a:lnTo>
                      <a:pt x="192" y="250"/>
                    </a:lnTo>
                    <a:lnTo>
                      <a:pt x="187" y="254"/>
                    </a:lnTo>
                    <a:lnTo>
                      <a:pt x="182" y="254"/>
                    </a:lnTo>
                    <a:lnTo>
                      <a:pt x="177" y="259"/>
                    </a:lnTo>
                    <a:lnTo>
                      <a:pt x="173" y="259"/>
                    </a:lnTo>
                    <a:lnTo>
                      <a:pt x="168" y="259"/>
                    </a:lnTo>
                    <a:lnTo>
                      <a:pt x="163" y="259"/>
                    </a:lnTo>
                    <a:lnTo>
                      <a:pt x="149" y="254"/>
                    </a:lnTo>
                    <a:lnTo>
                      <a:pt x="139" y="250"/>
                    </a:lnTo>
                    <a:lnTo>
                      <a:pt x="129" y="240"/>
                    </a:lnTo>
                    <a:lnTo>
                      <a:pt x="120" y="235"/>
                    </a:lnTo>
                    <a:lnTo>
                      <a:pt x="115" y="226"/>
                    </a:lnTo>
                    <a:lnTo>
                      <a:pt x="105" y="216"/>
                    </a:lnTo>
                    <a:lnTo>
                      <a:pt x="96" y="206"/>
                    </a:lnTo>
                    <a:lnTo>
                      <a:pt x="91" y="197"/>
                    </a:lnTo>
                    <a:lnTo>
                      <a:pt x="81" y="187"/>
                    </a:lnTo>
                    <a:lnTo>
                      <a:pt x="72" y="178"/>
                    </a:lnTo>
                    <a:lnTo>
                      <a:pt x="67" y="168"/>
                    </a:lnTo>
                    <a:lnTo>
                      <a:pt x="57" y="158"/>
                    </a:lnTo>
                    <a:lnTo>
                      <a:pt x="53" y="149"/>
                    </a:lnTo>
                    <a:lnTo>
                      <a:pt x="43" y="139"/>
                    </a:lnTo>
                    <a:lnTo>
                      <a:pt x="38" y="130"/>
                    </a:lnTo>
                    <a:lnTo>
                      <a:pt x="29" y="120"/>
                    </a:lnTo>
                    <a:close/>
                  </a:path>
                </a:pathLst>
              </a:custGeom>
              <a:solidFill>
                <a:srgbClr val="FFFAB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886" name="Freeform 814"/>
              <p:cNvSpPr>
                <a:spLocks/>
              </p:cNvSpPr>
              <p:nvPr/>
            </p:nvSpPr>
            <p:spPr bwMode="auto">
              <a:xfrm>
                <a:off x="1396" y="845"/>
                <a:ext cx="259" cy="259"/>
              </a:xfrm>
              <a:custGeom>
                <a:avLst/>
                <a:gdLst>
                  <a:gd name="T0" fmla="*/ 24 w 259"/>
                  <a:gd name="T1" fmla="*/ 115 h 259"/>
                  <a:gd name="T2" fmla="*/ 19 w 259"/>
                  <a:gd name="T3" fmla="*/ 106 h 259"/>
                  <a:gd name="T4" fmla="*/ 14 w 259"/>
                  <a:gd name="T5" fmla="*/ 91 h 259"/>
                  <a:gd name="T6" fmla="*/ 5 w 259"/>
                  <a:gd name="T7" fmla="*/ 67 h 259"/>
                  <a:gd name="T8" fmla="*/ 0 w 259"/>
                  <a:gd name="T9" fmla="*/ 43 h 259"/>
                  <a:gd name="T10" fmla="*/ 0 w 259"/>
                  <a:gd name="T11" fmla="*/ 24 h 259"/>
                  <a:gd name="T12" fmla="*/ 0 w 259"/>
                  <a:gd name="T13" fmla="*/ 14 h 259"/>
                  <a:gd name="T14" fmla="*/ 9 w 259"/>
                  <a:gd name="T15" fmla="*/ 10 h 259"/>
                  <a:gd name="T16" fmla="*/ 19 w 259"/>
                  <a:gd name="T17" fmla="*/ 10 h 259"/>
                  <a:gd name="T18" fmla="*/ 29 w 259"/>
                  <a:gd name="T19" fmla="*/ 10 h 259"/>
                  <a:gd name="T20" fmla="*/ 38 w 259"/>
                  <a:gd name="T21" fmla="*/ 14 h 259"/>
                  <a:gd name="T22" fmla="*/ 48 w 259"/>
                  <a:gd name="T23" fmla="*/ 19 h 259"/>
                  <a:gd name="T24" fmla="*/ 53 w 259"/>
                  <a:gd name="T25" fmla="*/ 29 h 259"/>
                  <a:gd name="T26" fmla="*/ 62 w 259"/>
                  <a:gd name="T27" fmla="*/ 29 h 259"/>
                  <a:gd name="T28" fmla="*/ 72 w 259"/>
                  <a:gd name="T29" fmla="*/ 10 h 259"/>
                  <a:gd name="T30" fmla="*/ 86 w 259"/>
                  <a:gd name="T31" fmla="*/ 0 h 259"/>
                  <a:gd name="T32" fmla="*/ 96 w 259"/>
                  <a:gd name="T33" fmla="*/ 0 h 259"/>
                  <a:gd name="T34" fmla="*/ 105 w 259"/>
                  <a:gd name="T35" fmla="*/ 0 h 259"/>
                  <a:gd name="T36" fmla="*/ 115 w 259"/>
                  <a:gd name="T37" fmla="*/ 5 h 259"/>
                  <a:gd name="T38" fmla="*/ 125 w 259"/>
                  <a:gd name="T39" fmla="*/ 10 h 259"/>
                  <a:gd name="T40" fmla="*/ 129 w 259"/>
                  <a:gd name="T41" fmla="*/ 14 h 259"/>
                  <a:gd name="T42" fmla="*/ 144 w 259"/>
                  <a:gd name="T43" fmla="*/ 24 h 259"/>
                  <a:gd name="T44" fmla="*/ 163 w 259"/>
                  <a:gd name="T45" fmla="*/ 43 h 259"/>
                  <a:gd name="T46" fmla="*/ 182 w 259"/>
                  <a:gd name="T47" fmla="*/ 62 h 259"/>
                  <a:gd name="T48" fmla="*/ 206 w 259"/>
                  <a:gd name="T49" fmla="*/ 82 h 259"/>
                  <a:gd name="T50" fmla="*/ 225 w 259"/>
                  <a:gd name="T51" fmla="*/ 101 h 259"/>
                  <a:gd name="T52" fmla="*/ 245 w 259"/>
                  <a:gd name="T53" fmla="*/ 120 h 259"/>
                  <a:gd name="T54" fmla="*/ 254 w 259"/>
                  <a:gd name="T55" fmla="*/ 139 h 259"/>
                  <a:gd name="T56" fmla="*/ 259 w 259"/>
                  <a:gd name="T57" fmla="*/ 154 h 259"/>
                  <a:gd name="T58" fmla="*/ 259 w 259"/>
                  <a:gd name="T59" fmla="*/ 173 h 259"/>
                  <a:gd name="T60" fmla="*/ 249 w 259"/>
                  <a:gd name="T61" fmla="*/ 192 h 259"/>
                  <a:gd name="T62" fmla="*/ 230 w 259"/>
                  <a:gd name="T63" fmla="*/ 206 h 259"/>
                  <a:gd name="T64" fmla="*/ 221 w 259"/>
                  <a:gd name="T65" fmla="*/ 221 h 259"/>
                  <a:gd name="T66" fmla="*/ 206 w 259"/>
                  <a:gd name="T67" fmla="*/ 230 h 259"/>
                  <a:gd name="T68" fmla="*/ 197 w 259"/>
                  <a:gd name="T69" fmla="*/ 245 h 259"/>
                  <a:gd name="T70" fmla="*/ 182 w 259"/>
                  <a:gd name="T71" fmla="*/ 254 h 259"/>
                  <a:gd name="T72" fmla="*/ 168 w 259"/>
                  <a:gd name="T73" fmla="*/ 259 h 259"/>
                  <a:gd name="T74" fmla="*/ 149 w 259"/>
                  <a:gd name="T75" fmla="*/ 254 h 259"/>
                  <a:gd name="T76" fmla="*/ 120 w 259"/>
                  <a:gd name="T77" fmla="*/ 235 h 259"/>
                  <a:gd name="T78" fmla="*/ 96 w 259"/>
                  <a:gd name="T79" fmla="*/ 206 h 259"/>
                  <a:gd name="T80" fmla="*/ 72 w 259"/>
                  <a:gd name="T81" fmla="*/ 178 h 259"/>
                  <a:gd name="T82" fmla="*/ 53 w 259"/>
                  <a:gd name="T83" fmla="*/ 149 h 259"/>
                  <a:gd name="T84" fmla="*/ 29 w 259"/>
                  <a:gd name="T85" fmla="*/ 120 h 2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9" h="259">
                    <a:moveTo>
                      <a:pt x="29" y="120"/>
                    </a:moveTo>
                    <a:lnTo>
                      <a:pt x="29" y="120"/>
                    </a:lnTo>
                    <a:lnTo>
                      <a:pt x="24" y="115"/>
                    </a:lnTo>
                    <a:lnTo>
                      <a:pt x="24" y="110"/>
                    </a:lnTo>
                    <a:lnTo>
                      <a:pt x="19" y="106"/>
                    </a:lnTo>
                    <a:lnTo>
                      <a:pt x="19" y="101"/>
                    </a:lnTo>
                    <a:lnTo>
                      <a:pt x="14" y="96"/>
                    </a:lnTo>
                    <a:lnTo>
                      <a:pt x="14" y="91"/>
                    </a:lnTo>
                    <a:lnTo>
                      <a:pt x="9" y="82"/>
                    </a:lnTo>
                    <a:lnTo>
                      <a:pt x="9" y="77"/>
                    </a:lnTo>
                    <a:lnTo>
                      <a:pt x="5" y="67"/>
                    </a:lnTo>
                    <a:lnTo>
                      <a:pt x="5" y="58"/>
                    </a:lnTo>
                    <a:lnTo>
                      <a:pt x="5" y="53"/>
                    </a:lnTo>
                    <a:lnTo>
                      <a:pt x="0" y="43"/>
                    </a:lnTo>
                    <a:lnTo>
                      <a:pt x="0" y="34"/>
                    </a:lnTo>
                    <a:lnTo>
                      <a:pt x="0" y="29"/>
                    </a:lnTo>
                    <a:lnTo>
                      <a:pt x="0" y="24"/>
                    </a:lnTo>
                    <a:lnTo>
                      <a:pt x="0" y="19"/>
                    </a:lnTo>
                    <a:lnTo>
                      <a:pt x="0" y="14"/>
                    </a:lnTo>
                    <a:lnTo>
                      <a:pt x="5" y="10"/>
                    </a:lnTo>
                    <a:lnTo>
                      <a:pt x="9" y="10"/>
                    </a:lnTo>
                    <a:lnTo>
                      <a:pt x="14" y="10"/>
                    </a:lnTo>
                    <a:lnTo>
                      <a:pt x="19" y="10"/>
                    </a:lnTo>
                    <a:lnTo>
                      <a:pt x="24" y="10"/>
                    </a:lnTo>
                    <a:lnTo>
                      <a:pt x="29" y="10"/>
                    </a:lnTo>
                    <a:lnTo>
                      <a:pt x="29" y="14"/>
                    </a:lnTo>
                    <a:lnTo>
                      <a:pt x="33" y="14"/>
                    </a:lnTo>
                    <a:lnTo>
                      <a:pt x="38" y="14"/>
                    </a:lnTo>
                    <a:lnTo>
                      <a:pt x="43" y="19"/>
                    </a:lnTo>
                    <a:lnTo>
                      <a:pt x="48" y="19"/>
                    </a:lnTo>
                    <a:lnTo>
                      <a:pt x="48" y="24"/>
                    </a:lnTo>
                    <a:lnTo>
                      <a:pt x="53" y="24"/>
                    </a:lnTo>
                    <a:lnTo>
                      <a:pt x="53" y="29"/>
                    </a:lnTo>
                    <a:lnTo>
                      <a:pt x="57" y="29"/>
                    </a:lnTo>
                    <a:lnTo>
                      <a:pt x="57" y="34"/>
                    </a:lnTo>
                    <a:lnTo>
                      <a:pt x="62" y="29"/>
                    </a:lnTo>
                    <a:lnTo>
                      <a:pt x="62" y="19"/>
                    </a:lnTo>
                    <a:lnTo>
                      <a:pt x="67" y="14"/>
                    </a:lnTo>
                    <a:lnTo>
                      <a:pt x="72" y="10"/>
                    </a:lnTo>
                    <a:lnTo>
                      <a:pt x="77" y="10"/>
                    </a:lnTo>
                    <a:lnTo>
                      <a:pt x="81" y="5"/>
                    </a:lnTo>
                    <a:lnTo>
                      <a:pt x="86" y="0"/>
                    </a:lnTo>
                    <a:lnTo>
                      <a:pt x="91" y="0"/>
                    </a:lnTo>
                    <a:lnTo>
                      <a:pt x="96" y="0"/>
                    </a:lnTo>
                    <a:lnTo>
                      <a:pt x="101" y="0"/>
                    </a:lnTo>
                    <a:lnTo>
                      <a:pt x="105" y="0"/>
                    </a:lnTo>
                    <a:lnTo>
                      <a:pt x="110" y="0"/>
                    </a:lnTo>
                    <a:lnTo>
                      <a:pt x="110" y="5"/>
                    </a:lnTo>
                    <a:lnTo>
                      <a:pt x="115" y="5"/>
                    </a:lnTo>
                    <a:lnTo>
                      <a:pt x="120" y="10"/>
                    </a:lnTo>
                    <a:lnTo>
                      <a:pt x="125" y="10"/>
                    </a:lnTo>
                    <a:lnTo>
                      <a:pt x="125" y="14"/>
                    </a:lnTo>
                    <a:lnTo>
                      <a:pt x="129" y="14"/>
                    </a:lnTo>
                    <a:lnTo>
                      <a:pt x="134" y="19"/>
                    </a:lnTo>
                    <a:lnTo>
                      <a:pt x="144" y="24"/>
                    </a:lnTo>
                    <a:lnTo>
                      <a:pt x="149" y="29"/>
                    </a:lnTo>
                    <a:lnTo>
                      <a:pt x="158" y="38"/>
                    </a:lnTo>
                    <a:lnTo>
                      <a:pt x="163" y="43"/>
                    </a:lnTo>
                    <a:lnTo>
                      <a:pt x="173" y="48"/>
                    </a:lnTo>
                    <a:lnTo>
                      <a:pt x="177" y="58"/>
                    </a:lnTo>
                    <a:lnTo>
                      <a:pt x="182" y="62"/>
                    </a:lnTo>
                    <a:lnTo>
                      <a:pt x="192" y="67"/>
                    </a:lnTo>
                    <a:lnTo>
                      <a:pt x="197" y="77"/>
                    </a:lnTo>
                    <a:lnTo>
                      <a:pt x="206" y="82"/>
                    </a:lnTo>
                    <a:lnTo>
                      <a:pt x="211" y="86"/>
                    </a:lnTo>
                    <a:lnTo>
                      <a:pt x="221" y="96"/>
                    </a:lnTo>
                    <a:lnTo>
                      <a:pt x="225" y="101"/>
                    </a:lnTo>
                    <a:lnTo>
                      <a:pt x="230" y="106"/>
                    </a:lnTo>
                    <a:lnTo>
                      <a:pt x="240" y="115"/>
                    </a:lnTo>
                    <a:lnTo>
                      <a:pt x="245" y="120"/>
                    </a:lnTo>
                    <a:lnTo>
                      <a:pt x="249" y="125"/>
                    </a:lnTo>
                    <a:lnTo>
                      <a:pt x="249" y="130"/>
                    </a:lnTo>
                    <a:lnTo>
                      <a:pt x="254" y="139"/>
                    </a:lnTo>
                    <a:lnTo>
                      <a:pt x="259" y="144"/>
                    </a:lnTo>
                    <a:lnTo>
                      <a:pt x="259" y="149"/>
                    </a:lnTo>
                    <a:lnTo>
                      <a:pt x="259" y="154"/>
                    </a:lnTo>
                    <a:lnTo>
                      <a:pt x="259" y="163"/>
                    </a:lnTo>
                    <a:lnTo>
                      <a:pt x="259" y="168"/>
                    </a:lnTo>
                    <a:lnTo>
                      <a:pt x="259" y="173"/>
                    </a:lnTo>
                    <a:lnTo>
                      <a:pt x="254" y="182"/>
                    </a:lnTo>
                    <a:lnTo>
                      <a:pt x="254" y="187"/>
                    </a:lnTo>
                    <a:lnTo>
                      <a:pt x="249" y="192"/>
                    </a:lnTo>
                    <a:lnTo>
                      <a:pt x="245" y="197"/>
                    </a:lnTo>
                    <a:lnTo>
                      <a:pt x="240" y="202"/>
                    </a:lnTo>
                    <a:lnTo>
                      <a:pt x="230" y="206"/>
                    </a:lnTo>
                    <a:lnTo>
                      <a:pt x="225" y="211"/>
                    </a:lnTo>
                    <a:lnTo>
                      <a:pt x="225" y="216"/>
                    </a:lnTo>
                    <a:lnTo>
                      <a:pt x="221" y="221"/>
                    </a:lnTo>
                    <a:lnTo>
                      <a:pt x="216" y="226"/>
                    </a:lnTo>
                    <a:lnTo>
                      <a:pt x="211" y="226"/>
                    </a:lnTo>
                    <a:lnTo>
                      <a:pt x="206" y="230"/>
                    </a:lnTo>
                    <a:lnTo>
                      <a:pt x="201" y="235"/>
                    </a:lnTo>
                    <a:lnTo>
                      <a:pt x="201" y="240"/>
                    </a:lnTo>
                    <a:lnTo>
                      <a:pt x="197" y="245"/>
                    </a:lnTo>
                    <a:lnTo>
                      <a:pt x="192" y="250"/>
                    </a:lnTo>
                    <a:lnTo>
                      <a:pt x="187" y="254"/>
                    </a:lnTo>
                    <a:lnTo>
                      <a:pt x="182" y="254"/>
                    </a:lnTo>
                    <a:lnTo>
                      <a:pt x="177" y="259"/>
                    </a:lnTo>
                    <a:lnTo>
                      <a:pt x="173" y="259"/>
                    </a:lnTo>
                    <a:lnTo>
                      <a:pt x="168" y="259"/>
                    </a:lnTo>
                    <a:lnTo>
                      <a:pt x="163" y="259"/>
                    </a:lnTo>
                    <a:lnTo>
                      <a:pt x="149" y="254"/>
                    </a:lnTo>
                    <a:lnTo>
                      <a:pt x="139" y="250"/>
                    </a:lnTo>
                    <a:lnTo>
                      <a:pt x="129" y="240"/>
                    </a:lnTo>
                    <a:lnTo>
                      <a:pt x="120" y="235"/>
                    </a:lnTo>
                    <a:lnTo>
                      <a:pt x="115" y="226"/>
                    </a:lnTo>
                    <a:lnTo>
                      <a:pt x="105" y="216"/>
                    </a:lnTo>
                    <a:lnTo>
                      <a:pt x="96" y="206"/>
                    </a:lnTo>
                    <a:lnTo>
                      <a:pt x="91" y="197"/>
                    </a:lnTo>
                    <a:lnTo>
                      <a:pt x="81" y="187"/>
                    </a:lnTo>
                    <a:lnTo>
                      <a:pt x="72" y="178"/>
                    </a:lnTo>
                    <a:lnTo>
                      <a:pt x="67" y="168"/>
                    </a:lnTo>
                    <a:lnTo>
                      <a:pt x="57" y="158"/>
                    </a:lnTo>
                    <a:lnTo>
                      <a:pt x="53" y="149"/>
                    </a:lnTo>
                    <a:lnTo>
                      <a:pt x="43" y="139"/>
                    </a:lnTo>
                    <a:lnTo>
                      <a:pt x="38" y="130"/>
                    </a:lnTo>
                    <a:lnTo>
                      <a:pt x="29" y="12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887" name="Freeform 815"/>
              <p:cNvSpPr>
                <a:spLocks/>
              </p:cNvSpPr>
              <p:nvPr/>
            </p:nvSpPr>
            <p:spPr bwMode="auto">
              <a:xfrm>
                <a:off x="1213" y="1997"/>
                <a:ext cx="298" cy="163"/>
              </a:xfrm>
              <a:custGeom>
                <a:avLst/>
                <a:gdLst>
                  <a:gd name="T0" fmla="*/ 140 w 298"/>
                  <a:gd name="T1" fmla="*/ 9 h 163"/>
                  <a:gd name="T2" fmla="*/ 106 w 298"/>
                  <a:gd name="T3" fmla="*/ 29 h 163"/>
                  <a:gd name="T4" fmla="*/ 82 w 298"/>
                  <a:gd name="T5" fmla="*/ 43 h 163"/>
                  <a:gd name="T6" fmla="*/ 58 w 298"/>
                  <a:gd name="T7" fmla="*/ 62 h 163"/>
                  <a:gd name="T8" fmla="*/ 39 w 298"/>
                  <a:gd name="T9" fmla="*/ 77 h 163"/>
                  <a:gd name="T10" fmla="*/ 24 w 298"/>
                  <a:gd name="T11" fmla="*/ 96 h 163"/>
                  <a:gd name="T12" fmla="*/ 10 w 298"/>
                  <a:gd name="T13" fmla="*/ 115 h 163"/>
                  <a:gd name="T14" fmla="*/ 0 w 298"/>
                  <a:gd name="T15" fmla="*/ 129 h 163"/>
                  <a:gd name="T16" fmla="*/ 5 w 298"/>
                  <a:gd name="T17" fmla="*/ 144 h 163"/>
                  <a:gd name="T18" fmla="*/ 20 w 298"/>
                  <a:gd name="T19" fmla="*/ 153 h 163"/>
                  <a:gd name="T20" fmla="*/ 34 w 298"/>
                  <a:gd name="T21" fmla="*/ 158 h 163"/>
                  <a:gd name="T22" fmla="*/ 48 w 298"/>
                  <a:gd name="T23" fmla="*/ 158 h 163"/>
                  <a:gd name="T24" fmla="*/ 63 w 298"/>
                  <a:gd name="T25" fmla="*/ 163 h 163"/>
                  <a:gd name="T26" fmla="*/ 77 w 298"/>
                  <a:gd name="T27" fmla="*/ 163 h 163"/>
                  <a:gd name="T28" fmla="*/ 96 w 298"/>
                  <a:gd name="T29" fmla="*/ 163 h 163"/>
                  <a:gd name="T30" fmla="*/ 116 w 298"/>
                  <a:gd name="T31" fmla="*/ 158 h 163"/>
                  <a:gd name="T32" fmla="*/ 135 w 298"/>
                  <a:gd name="T33" fmla="*/ 153 h 163"/>
                  <a:gd name="T34" fmla="*/ 154 w 298"/>
                  <a:gd name="T35" fmla="*/ 149 h 163"/>
                  <a:gd name="T36" fmla="*/ 173 w 298"/>
                  <a:gd name="T37" fmla="*/ 144 h 163"/>
                  <a:gd name="T38" fmla="*/ 197 w 298"/>
                  <a:gd name="T39" fmla="*/ 134 h 163"/>
                  <a:gd name="T40" fmla="*/ 216 w 298"/>
                  <a:gd name="T41" fmla="*/ 129 h 163"/>
                  <a:gd name="T42" fmla="*/ 240 w 298"/>
                  <a:gd name="T43" fmla="*/ 120 h 163"/>
                  <a:gd name="T44" fmla="*/ 264 w 298"/>
                  <a:gd name="T45" fmla="*/ 105 h 163"/>
                  <a:gd name="T46" fmla="*/ 284 w 298"/>
                  <a:gd name="T47" fmla="*/ 96 h 163"/>
                  <a:gd name="T48" fmla="*/ 293 w 298"/>
                  <a:gd name="T49" fmla="*/ 77 h 163"/>
                  <a:gd name="T50" fmla="*/ 288 w 298"/>
                  <a:gd name="T51" fmla="*/ 57 h 163"/>
                  <a:gd name="T52" fmla="*/ 284 w 298"/>
                  <a:gd name="T53" fmla="*/ 38 h 163"/>
                  <a:gd name="T54" fmla="*/ 274 w 298"/>
                  <a:gd name="T55" fmla="*/ 19 h 163"/>
                  <a:gd name="T56" fmla="*/ 264 w 298"/>
                  <a:gd name="T57" fmla="*/ 5 h 163"/>
                  <a:gd name="T58" fmla="*/ 250 w 298"/>
                  <a:gd name="T59" fmla="*/ 5 h 163"/>
                  <a:gd name="T60" fmla="*/ 236 w 298"/>
                  <a:gd name="T61" fmla="*/ 5 h 163"/>
                  <a:gd name="T62" fmla="*/ 221 w 298"/>
                  <a:gd name="T63" fmla="*/ 5 h 163"/>
                  <a:gd name="T64" fmla="*/ 207 w 298"/>
                  <a:gd name="T65" fmla="*/ 5 h 163"/>
                  <a:gd name="T66" fmla="*/ 192 w 298"/>
                  <a:gd name="T67" fmla="*/ 0 h 163"/>
                  <a:gd name="T68" fmla="*/ 178 w 298"/>
                  <a:gd name="T69" fmla="*/ 0 h 163"/>
                  <a:gd name="T70" fmla="*/ 159 w 298"/>
                  <a:gd name="T71" fmla="*/ 0 h 16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8" h="163">
                    <a:moveTo>
                      <a:pt x="154" y="0"/>
                    </a:moveTo>
                    <a:lnTo>
                      <a:pt x="140" y="9"/>
                    </a:lnTo>
                    <a:lnTo>
                      <a:pt x="120" y="19"/>
                    </a:lnTo>
                    <a:lnTo>
                      <a:pt x="106" y="29"/>
                    </a:lnTo>
                    <a:lnTo>
                      <a:pt x="96" y="38"/>
                    </a:lnTo>
                    <a:lnTo>
                      <a:pt x="82" y="43"/>
                    </a:lnTo>
                    <a:lnTo>
                      <a:pt x="68" y="53"/>
                    </a:lnTo>
                    <a:lnTo>
                      <a:pt x="58" y="62"/>
                    </a:lnTo>
                    <a:lnTo>
                      <a:pt x="48" y="72"/>
                    </a:lnTo>
                    <a:lnTo>
                      <a:pt x="39" y="77"/>
                    </a:lnTo>
                    <a:lnTo>
                      <a:pt x="34" y="86"/>
                    </a:lnTo>
                    <a:lnTo>
                      <a:pt x="24" y="96"/>
                    </a:lnTo>
                    <a:lnTo>
                      <a:pt x="20" y="105"/>
                    </a:lnTo>
                    <a:lnTo>
                      <a:pt x="10" y="115"/>
                    </a:lnTo>
                    <a:lnTo>
                      <a:pt x="5" y="120"/>
                    </a:lnTo>
                    <a:lnTo>
                      <a:pt x="0" y="129"/>
                    </a:lnTo>
                    <a:lnTo>
                      <a:pt x="0" y="139"/>
                    </a:lnTo>
                    <a:lnTo>
                      <a:pt x="5" y="144"/>
                    </a:lnTo>
                    <a:lnTo>
                      <a:pt x="10" y="149"/>
                    </a:lnTo>
                    <a:lnTo>
                      <a:pt x="20" y="153"/>
                    </a:lnTo>
                    <a:lnTo>
                      <a:pt x="24" y="153"/>
                    </a:lnTo>
                    <a:lnTo>
                      <a:pt x="34" y="158"/>
                    </a:lnTo>
                    <a:lnTo>
                      <a:pt x="39" y="158"/>
                    </a:lnTo>
                    <a:lnTo>
                      <a:pt x="48" y="158"/>
                    </a:lnTo>
                    <a:lnTo>
                      <a:pt x="53" y="163"/>
                    </a:lnTo>
                    <a:lnTo>
                      <a:pt x="63" y="163"/>
                    </a:lnTo>
                    <a:lnTo>
                      <a:pt x="72" y="163"/>
                    </a:lnTo>
                    <a:lnTo>
                      <a:pt x="77" y="163"/>
                    </a:lnTo>
                    <a:lnTo>
                      <a:pt x="87" y="163"/>
                    </a:lnTo>
                    <a:lnTo>
                      <a:pt x="96" y="163"/>
                    </a:lnTo>
                    <a:lnTo>
                      <a:pt x="106" y="163"/>
                    </a:lnTo>
                    <a:lnTo>
                      <a:pt x="116" y="158"/>
                    </a:lnTo>
                    <a:lnTo>
                      <a:pt x="125" y="158"/>
                    </a:lnTo>
                    <a:lnTo>
                      <a:pt x="135" y="153"/>
                    </a:lnTo>
                    <a:lnTo>
                      <a:pt x="144" y="153"/>
                    </a:lnTo>
                    <a:lnTo>
                      <a:pt x="154" y="149"/>
                    </a:lnTo>
                    <a:lnTo>
                      <a:pt x="164" y="149"/>
                    </a:lnTo>
                    <a:lnTo>
                      <a:pt x="173" y="144"/>
                    </a:lnTo>
                    <a:lnTo>
                      <a:pt x="183" y="139"/>
                    </a:lnTo>
                    <a:lnTo>
                      <a:pt x="197" y="134"/>
                    </a:lnTo>
                    <a:lnTo>
                      <a:pt x="207" y="134"/>
                    </a:lnTo>
                    <a:lnTo>
                      <a:pt x="216" y="129"/>
                    </a:lnTo>
                    <a:lnTo>
                      <a:pt x="226" y="125"/>
                    </a:lnTo>
                    <a:lnTo>
                      <a:pt x="240" y="120"/>
                    </a:lnTo>
                    <a:lnTo>
                      <a:pt x="250" y="110"/>
                    </a:lnTo>
                    <a:lnTo>
                      <a:pt x="264" y="105"/>
                    </a:lnTo>
                    <a:lnTo>
                      <a:pt x="274" y="101"/>
                    </a:lnTo>
                    <a:lnTo>
                      <a:pt x="284" y="96"/>
                    </a:lnTo>
                    <a:lnTo>
                      <a:pt x="298" y="91"/>
                    </a:lnTo>
                    <a:lnTo>
                      <a:pt x="293" y="77"/>
                    </a:lnTo>
                    <a:lnTo>
                      <a:pt x="293" y="67"/>
                    </a:lnTo>
                    <a:lnTo>
                      <a:pt x="288" y="57"/>
                    </a:lnTo>
                    <a:lnTo>
                      <a:pt x="288" y="48"/>
                    </a:lnTo>
                    <a:lnTo>
                      <a:pt x="284" y="38"/>
                    </a:lnTo>
                    <a:lnTo>
                      <a:pt x="279" y="29"/>
                    </a:lnTo>
                    <a:lnTo>
                      <a:pt x="274" y="19"/>
                    </a:lnTo>
                    <a:lnTo>
                      <a:pt x="269" y="9"/>
                    </a:lnTo>
                    <a:lnTo>
                      <a:pt x="264" y="5"/>
                    </a:lnTo>
                    <a:lnTo>
                      <a:pt x="255" y="5"/>
                    </a:lnTo>
                    <a:lnTo>
                      <a:pt x="250" y="5"/>
                    </a:lnTo>
                    <a:lnTo>
                      <a:pt x="240" y="5"/>
                    </a:lnTo>
                    <a:lnTo>
                      <a:pt x="236" y="5"/>
                    </a:lnTo>
                    <a:lnTo>
                      <a:pt x="226" y="5"/>
                    </a:lnTo>
                    <a:lnTo>
                      <a:pt x="221" y="5"/>
                    </a:lnTo>
                    <a:lnTo>
                      <a:pt x="212" y="5"/>
                    </a:lnTo>
                    <a:lnTo>
                      <a:pt x="207" y="5"/>
                    </a:lnTo>
                    <a:lnTo>
                      <a:pt x="197" y="0"/>
                    </a:lnTo>
                    <a:lnTo>
                      <a:pt x="192" y="0"/>
                    </a:lnTo>
                    <a:lnTo>
                      <a:pt x="183" y="0"/>
                    </a:lnTo>
                    <a:lnTo>
                      <a:pt x="178" y="0"/>
                    </a:lnTo>
                    <a:lnTo>
                      <a:pt x="168" y="0"/>
                    </a:lnTo>
                    <a:lnTo>
                      <a:pt x="159" y="0"/>
                    </a:lnTo>
                    <a:lnTo>
                      <a:pt x="154" y="0"/>
                    </a:lnTo>
                    <a:close/>
                  </a:path>
                </a:pathLst>
              </a:custGeom>
              <a:solidFill>
                <a:srgbClr val="D9BF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888" name="Freeform 816"/>
              <p:cNvSpPr>
                <a:spLocks/>
              </p:cNvSpPr>
              <p:nvPr/>
            </p:nvSpPr>
            <p:spPr bwMode="auto">
              <a:xfrm>
                <a:off x="1213" y="1997"/>
                <a:ext cx="298" cy="163"/>
              </a:xfrm>
              <a:custGeom>
                <a:avLst/>
                <a:gdLst>
                  <a:gd name="T0" fmla="*/ 140 w 298"/>
                  <a:gd name="T1" fmla="*/ 9 h 163"/>
                  <a:gd name="T2" fmla="*/ 106 w 298"/>
                  <a:gd name="T3" fmla="*/ 29 h 163"/>
                  <a:gd name="T4" fmla="*/ 82 w 298"/>
                  <a:gd name="T5" fmla="*/ 43 h 163"/>
                  <a:gd name="T6" fmla="*/ 58 w 298"/>
                  <a:gd name="T7" fmla="*/ 62 h 163"/>
                  <a:gd name="T8" fmla="*/ 39 w 298"/>
                  <a:gd name="T9" fmla="*/ 77 h 163"/>
                  <a:gd name="T10" fmla="*/ 24 w 298"/>
                  <a:gd name="T11" fmla="*/ 96 h 163"/>
                  <a:gd name="T12" fmla="*/ 10 w 298"/>
                  <a:gd name="T13" fmla="*/ 115 h 163"/>
                  <a:gd name="T14" fmla="*/ 0 w 298"/>
                  <a:gd name="T15" fmla="*/ 129 h 163"/>
                  <a:gd name="T16" fmla="*/ 5 w 298"/>
                  <a:gd name="T17" fmla="*/ 144 h 163"/>
                  <a:gd name="T18" fmla="*/ 20 w 298"/>
                  <a:gd name="T19" fmla="*/ 153 h 163"/>
                  <a:gd name="T20" fmla="*/ 34 w 298"/>
                  <a:gd name="T21" fmla="*/ 158 h 163"/>
                  <a:gd name="T22" fmla="*/ 48 w 298"/>
                  <a:gd name="T23" fmla="*/ 158 h 163"/>
                  <a:gd name="T24" fmla="*/ 63 w 298"/>
                  <a:gd name="T25" fmla="*/ 163 h 163"/>
                  <a:gd name="T26" fmla="*/ 77 w 298"/>
                  <a:gd name="T27" fmla="*/ 163 h 163"/>
                  <a:gd name="T28" fmla="*/ 96 w 298"/>
                  <a:gd name="T29" fmla="*/ 163 h 163"/>
                  <a:gd name="T30" fmla="*/ 116 w 298"/>
                  <a:gd name="T31" fmla="*/ 158 h 163"/>
                  <a:gd name="T32" fmla="*/ 135 w 298"/>
                  <a:gd name="T33" fmla="*/ 153 h 163"/>
                  <a:gd name="T34" fmla="*/ 154 w 298"/>
                  <a:gd name="T35" fmla="*/ 149 h 163"/>
                  <a:gd name="T36" fmla="*/ 173 w 298"/>
                  <a:gd name="T37" fmla="*/ 144 h 163"/>
                  <a:gd name="T38" fmla="*/ 197 w 298"/>
                  <a:gd name="T39" fmla="*/ 134 h 163"/>
                  <a:gd name="T40" fmla="*/ 216 w 298"/>
                  <a:gd name="T41" fmla="*/ 129 h 163"/>
                  <a:gd name="T42" fmla="*/ 240 w 298"/>
                  <a:gd name="T43" fmla="*/ 120 h 163"/>
                  <a:gd name="T44" fmla="*/ 264 w 298"/>
                  <a:gd name="T45" fmla="*/ 105 h 163"/>
                  <a:gd name="T46" fmla="*/ 284 w 298"/>
                  <a:gd name="T47" fmla="*/ 96 h 163"/>
                  <a:gd name="T48" fmla="*/ 293 w 298"/>
                  <a:gd name="T49" fmla="*/ 77 h 163"/>
                  <a:gd name="T50" fmla="*/ 288 w 298"/>
                  <a:gd name="T51" fmla="*/ 57 h 163"/>
                  <a:gd name="T52" fmla="*/ 284 w 298"/>
                  <a:gd name="T53" fmla="*/ 38 h 163"/>
                  <a:gd name="T54" fmla="*/ 274 w 298"/>
                  <a:gd name="T55" fmla="*/ 19 h 163"/>
                  <a:gd name="T56" fmla="*/ 264 w 298"/>
                  <a:gd name="T57" fmla="*/ 5 h 163"/>
                  <a:gd name="T58" fmla="*/ 250 w 298"/>
                  <a:gd name="T59" fmla="*/ 5 h 163"/>
                  <a:gd name="T60" fmla="*/ 236 w 298"/>
                  <a:gd name="T61" fmla="*/ 5 h 163"/>
                  <a:gd name="T62" fmla="*/ 221 w 298"/>
                  <a:gd name="T63" fmla="*/ 5 h 163"/>
                  <a:gd name="T64" fmla="*/ 207 w 298"/>
                  <a:gd name="T65" fmla="*/ 5 h 163"/>
                  <a:gd name="T66" fmla="*/ 192 w 298"/>
                  <a:gd name="T67" fmla="*/ 0 h 163"/>
                  <a:gd name="T68" fmla="*/ 178 w 298"/>
                  <a:gd name="T69" fmla="*/ 0 h 163"/>
                  <a:gd name="T70" fmla="*/ 159 w 298"/>
                  <a:gd name="T71" fmla="*/ 0 h 16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8" h="163">
                    <a:moveTo>
                      <a:pt x="154" y="0"/>
                    </a:moveTo>
                    <a:lnTo>
                      <a:pt x="140" y="9"/>
                    </a:lnTo>
                    <a:lnTo>
                      <a:pt x="120" y="19"/>
                    </a:lnTo>
                    <a:lnTo>
                      <a:pt x="106" y="29"/>
                    </a:lnTo>
                    <a:lnTo>
                      <a:pt x="96" y="38"/>
                    </a:lnTo>
                    <a:lnTo>
                      <a:pt x="82" y="43"/>
                    </a:lnTo>
                    <a:lnTo>
                      <a:pt x="68" y="53"/>
                    </a:lnTo>
                    <a:lnTo>
                      <a:pt x="58" y="62"/>
                    </a:lnTo>
                    <a:lnTo>
                      <a:pt x="48" y="72"/>
                    </a:lnTo>
                    <a:lnTo>
                      <a:pt x="39" y="77"/>
                    </a:lnTo>
                    <a:lnTo>
                      <a:pt x="34" y="86"/>
                    </a:lnTo>
                    <a:lnTo>
                      <a:pt x="24" y="96"/>
                    </a:lnTo>
                    <a:lnTo>
                      <a:pt x="20" y="105"/>
                    </a:lnTo>
                    <a:lnTo>
                      <a:pt x="10" y="115"/>
                    </a:lnTo>
                    <a:lnTo>
                      <a:pt x="5" y="120"/>
                    </a:lnTo>
                    <a:lnTo>
                      <a:pt x="0" y="129"/>
                    </a:lnTo>
                    <a:lnTo>
                      <a:pt x="0" y="139"/>
                    </a:lnTo>
                    <a:lnTo>
                      <a:pt x="5" y="144"/>
                    </a:lnTo>
                    <a:lnTo>
                      <a:pt x="10" y="149"/>
                    </a:lnTo>
                    <a:lnTo>
                      <a:pt x="20" y="153"/>
                    </a:lnTo>
                    <a:lnTo>
                      <a:pt x="24" y="153"/>
                    </a:lnTo>
                    <a:lnTo>
                      <a:pt x="34" y="158"/>
                    </a:lnTo>
                    <a:lnTo>
                      <a:pt x="39" y="158"/>
                    </a:lnTo>
                    <a:lnTo>
                      <a:pt x="48" y="158"/>
                    </a:lnTo>
                    <a:lnTo>
                      <a:pt x="53" y="163"/>
                    </a:lnTo>
                    <a:lnTo>
                      <a:pt x="63" y="163"/>
                    </a:lnTo>
                    <a:lnTo>
                      <a:pt x="72" y="163"/>
                    </a:lnTo>
                    <a:lnTo>
                      <a:pt x="77" y="163"/>
                    </a:lnTo>
                    <a:lnTo>
                      <a:pt x="87" y="163"/>
                    </a:lnTo>
                    <a:lnTo>
                      <a:pt x="96" y="163"/>
                    </a:lnTo>
                    <a:lnTo>
                      <a:pt x="106" y="163"/>
                    </a:lnTo>
                    <a:lnTo>
                      <a:pt x="116" y="158"/>
                    </a:lnTo>
                    <a:lnTo>
                      <a:pt x="125" y="158"/>
                    </a:lnTo>
                    <a:lnTo>
                      <a:pt x="135" y="153"/>
                    </a:lnTo>
                    <a:lnTo>
                      <a:pt x="144" y="153"/>
                    </a:lnTo>
                    <a:lnTo>
                      <a:pt x="154" y="149"/>
                    </a:lnTo>
                    <a:lnTo>
                      <a:pt x="164" y="149"/>
                    </a:lnTo>
                    <a:lnTo>
                      <a:pt x="173" y="144"/>
                    </a:lnTo>
                    <a:lnTo>
                      <a:pt x="183" y="139"/>
                    </a:lnTo>
                    <a:lnTo>
                      <a:pt x="197" y="134"/>
                    </a:lnTo>
                    <a:lnTo>
                      <a:pt x="207" y="134"/>
                    </a:lnTo>
                    <a:lnTo>
                      <a:pt x="216" y="129"/>
                    </a:lnTo>
                    <a:lnTo>
                      <a:pt x="226" y="125"/>
                    </a:lnTo>
                    <a:lnTo>
                      <a:pt x="240" y="120"/>
                    </a:lnTo>
                    <a:lnTo>
                      <a:pt x="250" y="110"/>
                    </a:lnTo>
                    <a:lnTo>
                      <a:pt x="264" y="105"/>
                    </a:lnTo>
                    <a:lnTo>
                      <a:pt x="274" y="101"/>
                    </a:lnTo>
                    <a:lnTo>
                      <a:pt x="284" y="96"/>
                    </a:lnTo>
                    <a:lnTo>
                      <a:pt x="298" y="91"/>
                    </a:lnTo>
                    <a:lnTo>
                      <a:pt x="293" y="77"/>
                    </a:lnTo>
                    <a:lnTo>
                      <a:pt x="293" y="67"/>
                    </a:lnTo>
                    <a:lnTo>
                      <a:pt x="288" y="57"/>
                    </a:lnTo>
                    <a:lnTo>
                      <a:pt x="288" y="48"/>
                    </a:lnTo>
                    <a:lnTo>
                      <a:pt x="284" y="38"/>
                    </a:lnTo>
                    <a:lnTo>
                      <a:pt x="279" y="29"/>
                    </a:lnTo>
                    <a:lnTo>
                      <a:pt x="274" y="19"/>
                    </a:lnTo>
                    <a:lnTo>
                      <a:pt x="269" y="9"/>
                    </a:lnTo>
                    <a:lnTo>
                      <a:pt x="264" y="5"/>
                    </a:lnTo>
                    <a:lnTo>
                      <a:pt x="255" y="5"/>
                    </a:lnTo>
                    <a:lnTo>
                      <a:pt x="250" y="5"/>
                    </a:lnTo>
                    <a:lnTo>
                      <a:pt x="240" y="5"/>
                    </a:lnTo>
                    <a:lnTo>
                      <a:pt x="236" y="5"/>
                    </a:lnTo>
                    <a:lnTo>
                      <a:pt x="226" y="5"/>
                    </a:lnTo>
                    <a:lnTo>
                      <a:pt x="221" y="5"/>
                    </a:lnTo>
                    <a:lnTo>
                      <a:pt x="212" y="5"/>
                    </a:lnTo>
                    <a:lnTo>
                      <a:pt x="207" y="5"/>
                    </a:lnTo>
                    <a:lnTo>
                      <a:pt x="197" y="0"/>
                    </a:lnTo>
                    <a:lnTo>
                      <a:pt x="192" y="0"/>
                    </a:lnTo>
                    <a:lnTo>
                      <a:pt x="183" y="0"/>
                    </a:lnTo>
                    <a:lnTo>
                      <a:pt x="178" y="0"/>
                    </a:lnTo>
                    <a:lnTo>
                      <a:pt x="168" y="0"/>
                    </a:lnTo>
                    <a:lnTo>
                      <a:pt x="159" y="0"/>
                    </a:lnTo>
                    <a:lnTo>
                      <a:pt x="15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889" name="Freeform 817"/>
              <p:cNvSpPr>
                <a:spLocks/>
              </p:cNvSpPr>
              <p:nvPr/>
            </p:nvSpPr>
            <p:spPr bwMode="auto">
              <a:xfrm>
                <a:off x="1765" y="1651"/>
                <a:ext cx="135" cy="250"/>
              </a:xfrm>
              <a:custGeom>
                <a:avLst/>
                <a:gdLst>
                  <a:gd name="T0" fmla="*/ 10 w 135"/>
                  <a:gd name="T1" fmla="*/ 19 h 250"/>
                  <a:gd name="T2" fmla="*/ 15 w 135"/>
                  <a:gd name="T3" fmla="*/ 15 h 250"/>
                  <a:gd name="T4" fmla="*/ 15 w 135"/>
                  <a:gd name="T5" fmla="*/ 15 h 250"/>
                  <a:gd name="T6" fmla="*/ 20 w 135"/>
                  <a:gd name="T7" fmla="*/ 10 h 250"/>
                  <a:gd name="T8" fmla="*/ 24 w 135"/>
                  <a:gd name="T9" fmla="*/ 10 h 250"/>
                  <a:gd name="T10" fmla="*/ 29 w 135"/>
                  <a:gd name="T11" fmla="*/ 5 h 250"/>
                  <a:gd name="T12" fmla="*/ 34 w 135"/>
                  <a:gd name="T13" fmla="*/ 5 h 250"/>
                  <a:gd name="T14" fmla="*/ 34 w 135"/>
                  <a:gd name="T15" fmla="*/ 5 h 250"/>
                  <a:gd name="T16" fmla="*/ 39 w 135"/>
                  <a:gd name="T17" fmla="*/ 0 h 250"/>
                  <a:gd name="T18" fmla="*/ 44 w 135"/>
                  <a:gd name="T19" fmla="*/ 0 h 250"/>
                  <a:gd name="T20" fmla="*/ 48 w 135"/>
                  <a:gd name="T21" fmla="*/ 0 h 250"/>
                  <a:gd name="T22" fmla="*/ 53 w 135"/>
                  <a:gd name="T23" fmla="*/ 0 h 250"/>
                  <a:gd name="T24" fmla="*/ 53 w 135"/>
                  <a:gd name="T25" fmla="*/ 0 h 250"/>
                  <a:gd name="T26" fmla="*/ 58 w 135"/>
                  <a:gd name="T27" fmla="*/ 0 h 250"/>
                  <a:gd name="T28" fmla="*/ 63 w 135"/>
                  <a:gd name="T29" fmla="*/ 0 h 250"/>
                  <a:gd name="T30" fmla="*/ 68 w 135"/>
                  <a:gd name="T31" fmla="*/ 0 h 250"/>
                  <a:gd name="T32" fmla="*/ 72 w 135"/>
                  <a:gd name="T33" fmla="*/ 0 h 250"/>
                  <a:gd name="T34" fmla="*/ 82 w 135"/>
                  <a:gd name="T35" fmla="*/ 15 h 250"/>
                  <a:gd name="T36" fmla="*/ 87 w 135"/>
                  <a:gd name="T37" fmla="*/ 29 h 250"/>
                  <a:gd name="T38" fmla="*/ 96 w 135"/>
                  <a:gd name="T39" fmla="*/ 48 h 250"/>
                  <a:gd name="T40" fmla="*/ 101 w 135"/>
                  <a:gd name="T41" fmla="*/ 63 h 250"/>
                  <a:gd name="T42" fmla="*/ 111 w 135"/>
                  <a:gd name="T43" fmla="*/ 77 h 250"/>
                  <a:gd name="T44" fmla="*/ 116 w 135"/>
                  <a:gd name="T45" fmla="*/ 91 h 250"/>
                  <a:gd name="T46" fmla="*/ 120 w 135"/>
                  <a:gd name="T47" fmla="*/ 106 h 250"/>
                  <a:gd name="T48" fmla="*/ 125 w 135"/>
                  <a:gd name="T49" fmla="*/ 120 h 250"/>
                  <a:gd name="T50" fmla="*/ 130 w 135"/>
                  <a:gd name="T51" fmla="*/ 135 h 250"/>
                  <a:gd name="T52" fmla="*/ 130 w 135"/>
                  <a:gd name="T53" fmla="*/ 154 h 250"/>
                  <a:gd name="T54" fmla="*/ 135 w 135"/>
                  <a:gd name="T55" fmla="*/ 168 h 250"/>
                  <a:gd name="T56" fmla="*/ 135 w 135"/>
                  <a:gd name="T57" fmla="*/ 183 h 250"/>
                  <a:gd name="T58" fmla="*/ 135 w 135"/>
                  <a:gd name="T59" fmla="*/ 197 h 250"/>
                  <a:gd name="T60" fmla="*/ 135 w 135"/>
                  <a:gd name="T61" fmla="*/ 216 h 250"/>
                  <a:gd name="T62" fmla="*/ 135 w 135"/>
                  <a:gd name="T63" fmla="*/ 231 h 250"/>
                  <a:gd name="T64" fmla="*/ 135 w 135"/>
                  <a:gd name="T65" fmla="*/ 250 h 250"/>
                  <a:gd name="T66" fmla="*/ 125 w 135"/>
                  <a:gd name="T67" fmla="*/ 245 h 250"/>
                  <a:gd name="T68" fmla="*/ 111 w 135"/>
                  <a:gd name="T69" fmla="*/ 240 h 250"/>
                  <a:gd name="T70" fmla="*/ 101 w 135"/>
                  <a:gd name="T71" fmla="*/ 240 h 250"/>
                  <a:gd name="T72" fmla="*/ 96 w 135"/>
                  <a:gd name="T73" fmla="*/ 235 h 250"/>
                  <a:gd name="T74" fmla="*/ 87 w 135"/>
                  <a:gd name="T75" fmla="*/ 231 h 250"/>
                  <a:gd name="T76" fmla="*/ 77 w 135"/>
                  <a:gd name="T77" fmla="*/ 226 h 250"/>
                  <a:gd name="T78" fmla="*/ 68 w 135"/>
                  <a:gd name="T79" fmla="*/ 216 h 250"/>
                  <a:gd name="T80" fmla="*/ 58 w 135"/>
                  <a:gd name="T81" fmla="*/ 211 h 250"/>
                  <a:gd name="T82" fmla="*/ 53 w 135"/>
                  <a:gd name="T83" fmla="*/ 207 h 250"/>
                  <a:gd name="T84" fmla="*/ 44 w 135"/>
                  <a:gd name="T85" fmla="*/ 197 h 250"/>
                  <a:gd name="T86" fmla="*/ 34 w 135"/>
                  <a:gd name="T87" fmla="*/ 192 h 250"/>
                  <a:gd name="T88" fmla="*/ 29 w 135"/>
                  <a:gd name="T89" fmla="*/ 183 h 250"/>
                  <a:gd name="T90" fmla="*/ 20 w 135"/>
                  <a:gd name="T91" fmla="*/ 173 h 250"/>
                  <a:gd name="T92" fmla="*/ 15 w 135"/>
                  <a:gd name="T93" fmla="*/ 163 h 250"/>
                  <a:gd name="T94" fmla="*/ 10 w 135"/>
                  <a:gd name="T95" fmla="*/ 159 h 250"/>
                  <a:gd name="T96" fmla="*/ 0 w 135"/>
                  <a:gd name="T97" fmla="*/ 149 h 250"/>
                  <a:gd name="T98" fmla="*/ 5 w 135"/>
                  <a:gd name="T99" fmla="*/ 115 h 250"/>
                  <a:gd name="T100" fmla="*/ 5 w 135"/>
                  <a:gd name="T101" fmla="*/ 82 h 250"/>
                  <a:gd name="T102" fmla="*/ 5 w 135"/>
                  <a:gd name="T103" fmla="*/ 48 h 250"/>
                  <a:gd name="T104" fmla="*/ 10 w 135"/>
                  <a:gd name="T105" fmla="*/ 19 h 2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5" h="250">
                    <a:moveTo>
                      <a:pt x="10" y="19"/>
                    </a:moveTo>
                    <a:lnTo>
                      <a:pt x="15" y="15"/>
                    </a:lnTo>
                    <a:lnTo>
                      <a:pt x="20" y="10"/>
                    </a:lnTo>
                    <a:lnTo>
                      <a:pt x="24" y="10"/>
                    </a:lnTo>
                    <a:lnTo>
                      <a:pt x="29" y="5"/>
                    </a:lnTo>
                    <a:lnTo>
                      <a:pt x="34" y="5"/>
                    </a:lnTo>
                    <a:lnTo>
                      <a:pt x="39" y="0"/>
                    </a:lnTo>
                    <a:lnTo>
                      <a:pt x="44" y="0"/>
                    </a:lnTo>
                    <a:lnTo>
                      <a:pt x="48" y="0"/>
                    </a:lnTo>
                    <a:lnTo>
                      <a:pt x="53" y="0"/>
                    </a:lnTo>
                    <a:lnTo>
                      <a:pt x="58" y="0"/>
                    </a:lnTo>
                    <a:lnTo>
                      <a:pt x="63" y="0"/>
                    </a:lnTo>
                    <a:lnTo>
                      <a:pt x="68" y="0"/>
                    </a:lnTo>
                    <a:lnTo>
                      <a:pt x="72" y="0"/>
                    </a:lnTo>
                    <a:lnTo>
                      <a:pt x="82" y="15"/>
                    </a:lnTo>
                    <a:lnTo>
                      <a:pt x="87" y="29"/>
                    </a:lnTo>
                    <a:lnTo>
                      <a:pt x="96" y="48"/>
                    </a:lnTo>
                    <a:lnTo>
                      <a:pt x="101" y="63"/>
                    </a:lnTo>
                    <a:lnTo>
                      <a:pt x="111" y="77"/>
                    </a:lnTo>
                    <a:lnTo>
                      <a:pt x="116" y="91"/>
                    </a:lnTo>
                    <a:lnTo>
                      <a:pt x="120" y="106"/>
                    </a:lnTo>
                    <a:lnTo>
                      <a:pt x="125" y="120"/>
                    </a:lnTo>
                    <a:lnTo>
                      <a:pt x="130" y="135"/>
                    </a:lnTo>
                    <a:lnTo>
                      <a:pt x="130" y="154"/>
                    </a:lnTo>
                    <a:lnTo>
                      <a:pt x="135" y="168"/>
                    </a:lnTo>
                    <a:lnTo>
                      <a:pt x="135" y="183"/>
                    </a:lnTo>
                    <a:lnTo>
                      <a:pt x="135" y="197"/>
                    </a:lnTo>
                    <a:lnTo>
                      <a:pt x="135" y="216"/>
                    </a:lnTo>
                    <a:lnTo>
                      <a:pt x="135" y="231"/>
                    </a:lnTo>
                    <a:lnTo>
                      <a:pt x="135" y="250"/>
                    </a:lnTo>
                    <a:lnTo>
                      <a:pt x="125" y="245"/>
                    </a:lnTo>
                    <a:lnTo>
                      <a:pt x="111" y="240"/>
                    </a:lnTo>
                    <a:lnTo>
                      <a:pt x="101" y="240"/>
                    </a:lnTo>
                    <a:lnTo>
                      <a:pt x="96" y="235"/>
                    </a:lnTo>
                    <a:lnTo>
                      <a:pt x="87" y="231"/>
                    </a:lnTo>
                    <a:lnTo>
                      <a:pt x="77" y="226"/>
                    </a:lnTo>
                    <a:lnTo>
                      <a:pt x="68" y="216"/>
                    </a:lnTo>
                    <a:lnTo>
                      <a:pt x="58" y="211"/>
                    </a:lnTo>
                    <a:lnTo>
                      <a:pt x="53" y="207"/>
                    </a:lnTo>
                    <a:lnTo>
                      <a:pt x="44" y="197"/>
                    </a:lnTo>
                    <a:lnTo>
                      <a:pt x="34" y="192"/>
                    </a:lnTo>
                    <a:lnTo>
                      <a:pt x="29" y="183"/>
                    </a:lnTo>
                    <a:lnTo>
                      <a:pt x="20" y="173"/>
                    </a:lnTo>
                    <a:lnTo>
                      <a:pt x="15" y="163"/>
                    </a:lnTo>
                    <a:lnTo>
                      <a:pt x="10" y="159"/>
                    </a:lnTo>
                    <a:lnTo>
                      <a:pt x="0" y="149"/>
                    </a:lnTo>
                    <a:lnTo>
                      <a:pt x="5" y="115"/>
                    </a:lnTo>
                    <a:lnTo>
                      <a:pt x="5" y="82"/>
                    </a:lnTo>
                    <a:lnTo>
                      <a:pt x="5" y="48"/>
                    </a:lnTo>
                    <a:lnTo>
                      <a:pt x="10" y="19"/>
                    </a:lnTo>
                    <a:close/>
                  </a:path>
                </a:pathLst>
              </a:custGeom>
              <a:solidFill>
                <a:srgbClr val="D9BF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890" name="Freeform 818"/>
              <p:cNvSpPr>
                <a:spLocks/>
              </p:cNvSpPr>
              <p:nvPr/>
            </p:nvSpPr>
            <p:spPr bwMode="auto">
              <a:xfrm>
                <a:off x="1765" y="1651"/>
                <a:ext cx="135" cy="250"/>
              </a:xfrm>
              <a:custGeom>
                <a:avLst/>
                <a:gdLst>
                  <a:gd name="T0" fmla="*/ 10 w 135"/>
                  <a:gd name="T1" fmla="*/ 19 h 250"/>
                  <a:gd name="T2" fmla="*/ 15 w 135"/>
                  <a:gd name="T3" fmla="*/ 15 h 250"/>
                  <a:gd name="T4" fmla="*/ 15 w 135"/>
                  <a:gd name="T5" fmla="*/ 15 h 250"/>
                  <a:gd name="T6" fmla="*/ 20 w 135"/>
                  <a:gd name="T7" fmla="*/ 10 h 250"/>
                  <a:gd name="T8" fmla="*/ 24 w 135"/>
                  <a:gd name="T9" fmla="*/ 10 h 250"/>
                  <a:gd name="T10" fmla="*/ 29 w 135"/>
                  <a:gd name="T11" fmla="*/ 5 h 250"/>
                  <a:gd name="T12" fmla="*/ 34 w 135"/>
                  <a:gd name="T13" fmla="*/ 5 h 250"/>
                  <a:gd name="T14" fmla="*/ 34 w 135"/>
                  <a:gd name="T15" fmla="*/ 5 h 250"/>
                  <a:gd name="T16" fmla="*/ 39 w 135"/>
                  <a:gd name="T17" fmla="*/ 0 h 250"/>
                  <a:gd name="T18" fmla="*/ 44 w 135"/>
                  <a:gd name="T19" fmla="*/ 0 h 250"/>
                  <a:gd name="T20" fmla="*/ 48 w 135"/>
                  <a:gd name="T21" fmla="*/ 0 h 250"/>
                  <a:gd name="T22" fmla="*/ 53 w 135"/>
                  <a:gd name="T23" fmla="*/ 0 h 250"/>
                  <a:gd name="T24" fmla="*/ 53 w 135"/>
                  <a:gd name="T25" fmla="*/ 0 h 250"/>
                  <a:gd name="T26" fmla="*/ 58 w 135"/>
                  <a:gd name="T27" fmla="*/ 0 h 250"/>
                  <a:gd name="T28" fmla="*/ 63 w 135"/>
                  <a:gd name="T29" fmla="*/ 0 h 250"/>
                  <a:gd name="T30" fmla="*/ 68 w 135"/>
                  <a:gd name="T31" fmla="*/ 0 h 250"/>
                  <a:gd name="T32" fmla="*/ 72 w 135"/>
                  <a:gd name="T33" fmla="*/ 0 h 250"/>
                  <a:gd name="T34" fmla="*/ 82 w 135"/>
                  <a:gd name="T35" fmla="*/ 15 h 250"/>
                  <a:gd name="T36" fmla="*/ 87 w 135"/>
                  <a:gd name="T37" fmla="*/ 29 h 250"/>
                  <a:gd name="T38" fmla="*/ 96 w 135"/>
                  <a:gd name="T39" fmla="*/ 48 h 250"/>
                  <a:gd name="T40" fmla="*/ 101 w 135"/>
                  <a:gd name="T41" fmla="*/ 63 h 250"/>
                  <a:gd name="T42" fmla="*/ 111 w 135"/>
                  <a:gd name="T43" fmla="*/ 77 h 250"/>
                  <a:gd name="T44" fmla="*/ 116 w 135"/>
                  <a:gd name="T45" fmla="*/ 91 h 250"/>
                  <a:gd name="T46" fmla="*/ 120 w 135"/>
                  <a:gd name="T47" fmla="*/ 106 h 250"/>
                  <a:gd name="T48" fmla="*/ 125 w 135"/>
                  <a:gd name="T49" fmla="*/ 120 h 250"/>
                  <a:gd name="T50" fmla="*/ 130 w 135"/>
                  <a:gd name="T51" fmla="*/ 135 h 250"/>
                  <a:gd name="T52" fmla="*/ 130 w 135"/>
                  <a:gd name="T53" fmla="*/ 154 h 250"/>
                  <a:gd name="T54" fmla="*/ 135 w 135"/>
                  <a:gd name="T55" fmla="*/ 168 h 250"/>
                  <a:gd name="T56" fmla="*/ 135 w 135"/>
                  <a:gd name="T57" fmla="*/ 183 h 250"/>
                  <a:gd name="T58" fmla="*/ 135 w 135"/>
                  <a:gd name="T59" fmla="*/ 197 h 250"/>
                  <a:gd name="T60" fmla="*/ 135 w 135"/>
                  <a:gd name="T61" fmla="*/ 216 h 250"/>
                  <a:gd name="T62" fmla="*/ 135 w 135"/>
                  <a:gd name="T63" fmla="*/ 231 h 250"/>
                  <a:gd name="T64" fmla="*/ 135 w 135"/>
                  <a:gd name="T65" fmla="*/ 250 h 250"/>
                  <a:gd name="T66" fmla="*/ 125 w 135"/>
                  <a:gd name="T67" fmla="*/ 245 h 250"/>
                  <a:gd name="T68" fmla="*/ 111 w 135"/>
                  <a:gd name="T69" fmla="*/ 240 h 250"/>
                  <a:gd name="T70" fmla="*/ 101 w 135"/>
                  <a:gd name="T71" fmla="*/ 240 h 250"/>
                  <a:gd name="T72" fmla="*/ 96 w 135"/>
                  <a:gd name="T73" fmla="*/ 235 h 250"/>
                  <a:gd name="T74" fmla="*/ 87 w 135"/>
                  <a:gd name="T75" fmla="*/ 231 h 250"/>
                  <a:gd name="T76" fmla="*/ 77 w 135"/>
                  <a:gd name="T77" fmla="*/ 226 h 250"/>
                  <a:gd name="T78" fmla="*/ 68 w 135"/>
                  <a:gd name="T79" fmla="*/ 216 h 250"/>
                  <a:gd name="T80" fmla="*/ 58 w 135"/>
                  <a:gd name="T81" fmla="*/ 211 h 250"/>
                  <a:gd name="T82" fmla="*/ 53 w 135"/>
                  <a:gd name="T83" fmla="*/ 207 h 250"/>
                  <a:gd name="T84" fmla="*/ 44 w 135"/>
                  <a:gd name="T85" fmla="*/ 197 h 250"/>
                  <a:gd name="T86" fmla="*/ 34 w 135"/>
                  <a:gd name="T87" fmla="*/ 192 h 250"/>
                  <a:gd name="T88" fmla="*/ 29 w 135"/>
                  <a:gd name="T89" fmla="*/ 183 h 250"/>
                  <a:gd name="T90" fmla="*/ 20 w 135"/>
                  <a:gd name="T91" fmla="*/ 173 h 250"/>
                  <a:gd name="T92" fmla="*/ 15 w 135"/>
                  <a:gd name="T93" fmla="*/ 163 h 250"/>
                  <a:gd name="T94" fmla="*/ 10 w 135"/>
                  <a:gd name="T95" fmla="*/ 159 h 250"/>
                  <a:gd name="T96" fmla="*/ 0 w 135"/>
                  <a:gd name="T97" fmla="*/ 149 h 250"/>
                  <a:gd name="T98" fmla="*/ 5 w 135"/>
                  <a:gd name="T99" fmla="*/ 115 h 250"/>
                  <a:gd name="T100" fmla="*/ 5 w 135"/>
                  <a:gd name="T101" fmla="*/ 82 h 250"/>
                  <a:gd name="T102" fmla="*/ 5 w 135"/>
                  <a:gd name="T103" fmla="*/ 48 h 250"/>
                  <a:gd name="T104" fmla="*/ 10 w 135"/>
                  <a:gd name="T105" fmla="*/ 19 h 2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5" h="250">
                    <a:moveTo>
                      <a:pt x="10" y="19"/>
                    </a:moveTo>
                    <a:lnTo>
                      <a:pt x="15" y="15"/>
                    </a:lnTo>
                    <a:lnTo>
                      <a:pt x="20" y="10"/>
                    </a:lnTo>
                    <a:lnTo>
                      <a:pt x="24" y="10"/>
                    </a:lnTo>
                    <a:lnTo>
                      <a:pt x="29" y="5"/>
                    </a:lnTo>
                    <a:lnTo>
                      <a:pt x="34" y="5"/>
                    </a:lnTo>
                    <a:lnTo>
                      <a:pt x="39" y="0"/>
                    </a:lnTo>
                    <a:lnTo>
                      <a:pt x="44" y="0"/>
                    </a:lnTo>
                    <a:lnTo>
                      <a:pt x="48" y="0"/>
                    </a:lnTo>
                    <a:lnTo>
                      <a:pt x="53" y="0"/>
                    </a:lnTo>
                    <a:lnTo>
                      <a:pt x="58" y="0"/>
                    </a:lnTo>
                    <a:lnTo>
                      <a:pt x="63" y="0"/>
                    </a:lnTo>
                    <a:lnTo>
                      <a:pt x="68" y="0"/>
                    </a:lnTo>
                    <a:lnTo>
                      <a:pt x="72" y="0"/>
                    </a:lnTo>
                    <a:lnTo>
                      <a:pt x="82" y="15"/>
                    </a:lnTo>
                    <a:lnTo>
                      <a:pt x="87" y="29"/>
                    </a:lnTo>
                    <a:lnTo>
                      <a:pt x="96" y="48"/>
                    </a:lnTo>
                    <a:lnTo>
                      <a:pt x="101" y="63"/>
                    </a:lnTo>
                    <a:lnTo>
                      <a:pt x="111" y="77"/>
                    </a:lnTo>
                    <a:lnTo>
                      <a:pt x="116" y="91"/>
                    </a:lnTo>
                    <a:lnTo>
                      <a:pt x="120" y="106"/>
                    </a:lnTo>
                    <a:lnTo>
                      <a:pt x="125" y="120"/>
                    </a:lnTo>
                    <a:lnTo>
                      <a:pt x="130" y="135"/>
                    </a:lnTo>
                    <a:lnTo>
                      <a:pt x="130" y="154"/>
                    </a:lnTo>
                    <a:lnTo>
                      <a:pt x="135" y="168"/>
                    </a:lnTo>
                    <a:lnTo>
                      <a:pt x="135" y="183"/>
                    </a:lnTo>
                    <a:lnTo>
                      <a:pt x="135" y="197"/>
                    </a:lnTo>
                    <a:lnTo>
                      <a:pt x="135" y="216"/>
                    </a:lnTo>
                    <a:lnTo>
                      <a:pt x="135" y="231"/>
                    </a:lnTo>
                    <a:lnTo>
                      <a:pt x="135" y="250"/>
                    </a:lnTo>
                    <a:lnTo>
                      <a:pt x="125" y="245"/>
                    </a:lnTo>
                    <a:lnTo>
                      <a:pt x="111" y="240"/>
                    </a:lnTo>
                    <a:lnTo>
                      <a:pt x="101" y="240"/>
                    </a:lnTo>
                    <a:lnTo>
                      <a:pt x="96" y="235"/>
                    </a:lnTo>
                    <a:lnTo>
                      <a:pt x="87" y="231"/>
                    </a:lnTo>
                    <a:lnTo>
                      <a:pt x="77" y="226"/>
                    </a:lnTo>
                    <a:lnTo>
                      <a:pt x="68" y="216"/>
                    </a:lnTo>
                    <a:lnTo>
                      <a:pt x="58" y="211"/>
                    </a:lnTo>
                    <a:lnTo>
                      <a:pt x="53" y="207"/>
                    </a:lnTo>
                    <a:lnTo>
                      <a:pt x="44" y="197"/>
                    </a:lnTo>
                    <a:lnTo>
                      <a:pt x="34" y="192"/>
                    </a:lnTo>
                    <a:lnTo>
                      <a:pt x="29" y="183"/>
                    </a:lnTo>
                    <a:lnTo>
                      <a:pt x="20" y="173"/>
                    </a:lnTo>
                    <a:lnTo>
                      <a:pt x="15" y="163"/>
                    </a:lnTo>
                    <a:lnTo>
                      <a:pt x="10" y="159"/>
                    </a:lnTo>
                    <a:lnTo>
                      <a:pt x="0" y="149"/>
                    </a:lnTo>
                    <a:lnTo>
                      <a:pt x="5" y="115"/>
                    </a:lnTo>
                    <a:lnTo>
                      <a:pt x="5" y="82"/>
                    </a:lnTo>
                    <a:lnTo>
                      <a:pt x="5" y="48"/>
                    </a:lnTo>
                    <a:lnTo>
                      <a:pt x="10"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891" name="Freeform 819"/>
              <p:cNvSpPr>
                <a:spLocks/>
              </p:cNvSpPr>
              <p:nvPr/>
            </p:nvSpPr>
            <p:spPr bwMode="auto">
              <a:xfrm>
                <a:off x="1194" y="1162"/>
                <a:ext cx="720" cy="873"/>
              </a:xfrm>
              <a:custGeom>
                <a:avLst/>
                <a:gdLst>
                  <a:gd name="T0" fmla="*/ 183 w 720"/>
                  <a:gd name="T1" fmla="*/ 854 h 873"/>
                  <a:gd name="T2" fmla="*/ 235 w 720"/>
                  <a:gd name="T3" fmla="*/ 868 h 873"/>
                  <a:gd name="T4" fmla="*/ 279 w 720"/>
                  <a:gd name="T5" fmla="*/ 868 h 873"/>
                  <a:gd name="T6" fmla="*/ 317 w 720"/>
                  <a:gd name="T7" fmla="*/ 854 h 873"/>
                  <a:gd name="T8" fmla="*/ 307 w 720"/>
                  <a:gd name="T9" fmla="*/ 657 h 873"/>
                  <a:gd name="T10" fmla="*/ 322 w 720"/>
                  <a:gd name="T11" fmla="*/ 624 h 873"/>
                  <a:gd name="T12" fmla="*/ 346 w 720"/>
                  <a:gd name="T13" fmla="*/ 662 h 873"/>
                  <a:gd name="T14" fmla="*/ 375 w 720"/>
                  <a:gd name="T15" fmla="*/ 710 h 873"/>
                  <a:gd name="T16" fmla="*/ 394 w 720"/>
                  <a:gd name="T17" fmla="*/ 715 h 873"/>
                  <a:gd name="T18" fmla="*/ 442 w 720"/>
                  <a:gd name="T19" fmla="*/ 700 h 873"/>
                  <a:gd name="T20" fmla="*/ 490 w 720"/>
                  <a:gd name="T21" fmla="*/ 681 h 873"/>
                  <a:gd name="T22" fmla="*/ 538 w 720"/>
                  <a:gd name="T23" fmla="*/ 662 h 873"/>
                  <a:gd name="T24" fmla="*/ 591 w 720"/>
                  <a:gd name="T25" fmla="*/ 643 h 873"/>
                  <a:gd name="T26" fmla="*/ 610 w 720"/>
                  <a:gd name="T27" fmla="*/ 571 h 873"/>
                  <a:gd name="T28" fmla="*/ 595 w 720"/>
                  <a:gd name="T29" fmla="*/ 504 h 873"/>
                  <a:gd name="T30" fmla="*/ 567 w 720"/>
                  <a:gd name="T31" fmla="*/ 499 h 873"/>
                  <a:gd name="T32" fmla="*/ 533 w 720"/>
                  <a:gd name="T33" fmla="*/ 504 h 873"/>
                  <a:gd name="T34" fmla="*/ 581 w 720"/>
                  <a:gd name="T35" fmla="*/ 470 h 873"/>
                  <a:gd name="T36" fmla="*/ 639 w 720"/>
                  <a:gd name="T37" fmla="*/ 432 h 873"/>
                  <a:gd name="T38" fmla="*/ 619 w 720"/>
                  <a:gd name="T39" fmla="*/ 403 h 873"/>
                  <a:gd name="T40" fmla="*/ 586 w 720"/>
                  <a:gd name="T41" fmla="*/ 384 h 873"/>
                  <a:gd name="T42" fmla="*/ 543 w 720"/>
                  <a:gd name="T43" fmla="*/ 345 h 873"/>
                  <a:gd name="T44" fmla="*/ 504 w 720"/>
                  <a:gd name="T45" fmla="*/ 307 h 873"/>
                  <a:gd name="T46" fmla="*/ 475 w 720"/>
                  <a:gd name="T47" fmla="*/ 177 h 873"/>
                  <a:gd name="T48" fmla="*/ 514 w 720"/>
                  <a:gd name="T49" fmla="*/ 163 h 873"/>
                  <a:gd name="T50" fmla="*/ 557 w 720"/>
                  <a:gd name="T51" fmla="*/ 163 h 873"/>
                  <a:gd name="T52" fmla="*/ 586 w 720"/>
                  <a:gd name="T53" fmla="*/ 307 h 873"/>
                  <a:gd name="T54" fmla="*/ 605 w 720"/>
                  <a:gd name="T55" fmla="*/ 341 h 873"/>
                  <a:gd name="T56" fmla="*/ 653 w 720"/>
                  <a:gd name="T57" fmla="*/ 336 h 873"/>
                  <a:gd name="T58" fmla="*/ 701 w 720"/>
                  <a:gd name="T59" fmla="*/ 321 h 873"/>
                  <a:gd name="T60" fmla="*/ 720 w 720"/>
                  <a:gd name="T61" fmla="*/ 288 h 873"/>
                  <a:gd name="T62" fmla="*/ 711 w 720"/>
                  <a:gd name="T63" fmla="*/ 168 h 873"/>
                  <a:gd name="T64" fmla="*/ 672 w 720"/>
                  <a:gd name="T65" fmla="*/ 77 h 873"/>
                  <a:gd name="T66" fmla="*/ 629 w 720"/>
                  <a:gd name="T67" fmla="*/ 14 h 873"/>
                  <a:gd name="T68" fmla="*/ 586 w 720"/>
                  <a:gd name="T69" fmla="*/ 9 h 873"/>
                  <a:gd name="T70" fmla="*/ 538 w 720"/>
                  <a:gd name="T71" fmla="*/ 9 h 873"/>
                  <a:gd name="T72" fmla="*/ 475 w 720"/>
                  <a:gd name="T73" fmla="*/ 9 h 873"/>
                  <a:gd name="T74" fmla="*/ 418 w 720"/>
                  <a:gd name="T75" fmla="*/ 14 h 873"/>
                  <a:gd name="T76" fmla="*/ 394 w 720"/>
                  <a:gd name="T77" fmla="*/ 0 h 873"/>
                  <a:gd name="T78" fmla="*/ 331 w 720"/>
                  <a:gd name="T79" fmla="*/ 9 h 873"/>
                  <a:gd name="T80" fmla="*/ 269 w 720"/>
                  <a:gd name="T81" fmla="*/ 24 h 873"/>
                  <a:gd name="T82" fmla="*/ 240 w 720"/>
                  <a:gd name="T83" fmla="*/ 33 h 873"/>
                  <a:gd name="T84" fmla="*/ 221 w 720"/>
                  <a:gd name="T85" fmla="*/ 43 h 873"/>
                  <a:gd name="T86" fmla="*/ 187 w 720"/>
                  <a:gd name="T87" fmla="*/ 81 h 873"/>
                  <a:gd name="T88" fmla="*/ 159 w 720"/>
                  <a:gd name="T89" fmla="*/ 125 h 873"/>
                  <a:gd name="T90" fmla="*/ 144 w 720"/>
                  <a:gd name="T91" fmla="*/ 158 h 873"/>
                  <a:gd name="T92" fmla="*/ 106 w 720"/>
                  <a:gd name="T93" fmla="*/ 153 h 873"/>
                  <a:gd name="T94" fmla="*/ 67 w 720"/>
                  <a:gd name="T95" fmla="*/ 144 h 873"/>
                  <a:gd name="T96" fmla="*/ 24 w 720"/>
                  <a:gd name="T97" fmla="*/ 177 h 873"/>
                  <a:gd name="T98" fmla="*/ 5 w 720"/>
                  <a:gd name="T99" fmla="*/ 225 h 873"/>
                  <a:gd name="T100" fmla="*/ 19 w 720"/>
                  <a:gd name="T101" fmla="*/ 326 h 873"/>
                  <a:gd name="T102" fmla="*/ 82 w 720"/>
                  <a:gd name="T103" fmla="*/ 336 h 873"/>
                  <a:gd name="T104" fmla="*/ 144 w 720"/>
                  <a:gd name="T105" fmla="*/ 336 h 873"/>
                  <a:gd name="T106" fmla="*/ 149 w 720"/>
                  <a:gd name="T107" fmla="*/ 460 h 873"/>
                  <a:gd name="T108" fmla="*/ 173 w 720"/>
                  <a:gd name="T109" fmla="*/ 484 h 873"/>
                  <a:gd name="T110" fmla="*/ 197 w 720"/>
                  <a:gd name="T111" fmla="*/ 489 h 873"/>
                  <a:gd name="T112" fmla="*/ 168 w 720"/>
                  <a:gd name="T113" fmla="*/ 504 h 873"/>
                  <a:gd name="T114" fmla="*/ 130 w 720"/>
                  <a:gd name="T115" fmla="*/ 523 h 873"/>
                  <a:gd name="T116" fmla="*/ 120 w 720"/>
                  <a:gd name="T117" fmla="*/ 552 h 873"/>
                  <a:gd name="T118" fmla="*/ 135 w 720"/>
                  <a:gd name="T119" fmla="*/ 792 h 8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20" h="873">
                    <a:moveTo>
                      <a:pt x="139" y="825"/>
                    </a:moveTo>
                    <a:lnTo>
                      <a:pt x="144" y="830"/>
                    </a:lnTo>
                    <a:lnTo>
                      <a:pt x="154" y="835"/>
                    </a:lnTo>
                    <a:lnTo>
                      <a:pt x="159" y="840"/>
                    </a:lnTo>
                    <a:lnTo>
                      <a:pt x="163" y="844"/>
                    </a:lnTo>
                    <a:lnTo>
                      <a:pt x="173" y="849"/>
                    </a:lnTo>
                    <a:lnTo>
                      <a:pt x="178" y="849"/>
                    </a:lnTo>
                    <a:lnTo>
                      <a:pt x="183" y="854"/>
                    </a:lnTo>
                    <a:lnTo>
                      <a:pt x="192" y="854"/>
                    </a:lnTo>
                    <a:lnTo>
                      <a:pt x="197" y="859"/>
                    </a:lnTo>
                    <a:lnTo>
                      <a:pt x="207" y="864"/>
                    </a:lnTo>
                    <a:lnTo>
                      <a:pt x="211" y="864"/>
                    </a:lnTo>
                    <a:lnTo>
                      <a:pt x="216" y="864"/>
                    </a:lnTo>
                    <a:lnTo>
                      <a:pt x="221" y="868"/>
                    </a:lnTo>
                    <a:lnTo>
                      <a:pt x="231" y="868"/>
                    </a:lnTo>
                    <a:lnTo>
                      <a:pt x="235" y="868"/>
                    </a:lnTo>
                    <a:lnTo>
                      <a:pt x="240" y="868"/>
                    </a:lnTo>
                    <a:lnTo>
                      <a:pt x="245" y="868"/>
                    </a:lnTo>
                    <a:lnTo>
                      <a:pt x="250" y="868"/>
                    </a:lnTo>
                    <a:lnTo>
                      <a:pt x="255" y="873"/>
                    </a:lnTo>
                    <a:lnTo>
                      <a:pt x="264" y="868"/>
                    </a:lnTo>
                    <a:lnTo>
                      <a:pt x="269" y="868"/>
                    </a:lnTo>
                    <a:lnTo>
                      <a:pt x="274" y="868"/>
                    </a:lnTo>
                    <a:lnTo>
                      <a:pt x="279" y="868"/>
                    </a:lnTo>
                    <a:lnTo>
                      <a:pt x="283" y="868"/>
                    </a:lnTo>
                    <a:lnTo>
                      <a:pt x="288" y="868"/>
                    </a:lnTo>
                    <a:lnTo>
                      <a:pt x="293" y="864"/>
                    </a:lnTo>
                    <a:lnTo>
                      <a:pt x="298" y="864"/>
                    </a:lnTo>
                    <a:lnTo>
                      <a:pt x="303" y="864"/>
                    </a:lnTo>
                    <a:lnTo>
                      <a:pt x="307" y="859"/>
                    </a:lnTo>
                    <a:lnTo>
                      <a:pt x="312" y="854"/>
                    </a:lnTo>
                    <a:lnTo>
                      <a:pt x="317" y="854"/>
                    </a:lnTo>
                    <a:lnTo>
                      <a:pt x="322" y="849"/>
                    </a:lnTo>
                    <a:lnTo>
                      <a:pt x="317" y="825"/>
                    </a:lnTo>
                    <a:lnTo>
                      <a:pt x="317" y="796"/>
                    </a:lnTo>
                    <a:lnTo>
                      <a:pt x="312" y="768"/>
                    </a:lnTo>
                    <a:lnTo>
                      <a:pt x="312" y="744"/>
                    </a:lnTo>
                    <a:lnTo>
                      <a:pt x="312" y="715"/>
                    </a:lnTo>
                    <a:lnTo>
                      <a:pt x="307" y="686"/>
                    </a:lnTo>
                    <a:lnTo>
                      <a:pt x="307" y="657"/>
                    </a:lnTo>
                    <a:lnTo>
                      <a:pt x="303" y="633"/>
                    </a:lnTo>
                    <a:lnTo>
                      <a:pt x="307" y="628"/>
                    </a:lnTo>
                    <a:lnTo>
                      <a:pt x="312" y="628"/>
                    </a:lnTo>
                    <a:lnTo>
                      <a:pt x="317" y="628"/>
                    </a:lnTo>
                    <a:lnTo>
                      <a:pt x="317" y="624"/>
                    </a:lnTo>
                    <a:lnTo>
                      <a:pt x="322" y="624"/>
                    </a:lnTo>
                    <a:lnTo>
                      <a:pt x="327" y="628"/>
                    </a:lnTo>
                    <a:lnTo>
                      <a:pt x="331" y="633"/>
                    </a:lnTo>
                    <a:lnTo>
                      <a:pt x="331" y="643"/>
                    </a:lnTo>
                    <a:lnTo>
                      <a:pt x="336" y="648"/>
                    </a:lnTo>
                    <a:lnTo>
                      <a:pt x="341" y="652"/>
                    </a:lnTo>
                    <a:lnTo>
                      <a:pt x="341" y="657"/>
                    </a:lnTo>
                    <a:lnTo>
                      <a:pt x="346" y="662"/>
                    </a:lnTo>
                    <a:lnTo>
                      <a:pt x="351" y="672"/>
                    </a:lnTo>
                    <a:lnTo>
                      <a:pt x="355" y="676"/>
                    </a:lnTo>
                    <a:lnTo>
                      <a:pt x="355" y="681"/>
                    </a:lnTo>
                    <a:lnTo>
                      <a:pt x="360" y="686"/>
                    </a:lnTo>
                    <a:lnTo>
                      <a:pt x="365" y="691"/>
                    </a:lnTo>
                    <a:lnTo>
                      <a:pt x="365" y="700"/>
                    </a:lnTo>
                    <a:lnTo>
                      <a:pt x="370" y="705"/>
                    </a:lnTo>
                    <a:lnTo>
                      <a:pt x="375" y="710"/>
                    </a:lnTo>
                    <a:lnTo>
                      <a:pt x="379" y="715"/>
                    </a:lnTo>
                    <a:lnTo>
                      <a:pt x="384" y="715"/>
                    </a:lnTo>
                    <a:lnTo>
                      <a:pt x="389" y="715"/>
                    </a:lnTo>
                    <a:lnTo>
                      <a:pt x="394" y="715"/>
                    </a:lnTo>
                    <a:lnTo>
                      <a:pt x="399" y="715"/>
                    </a:lnTo>
                    <a:lnTo>
                      <a:pt x="403" y="710"/>
                    </a:lnTo>
                    <a:lnTo>
                      <a:pt x="408" y="710"/>
                    </a:lnTo>
                    <a:lnTo>
                      <a:pt x="418" y="705"/>
                    </a:lnTo>
                    <a:lnTo>
                      <a:pt x="423" y="705"/>
                    </a:lnTo>
                    <a:lnTo>
                      <a:pt x="427" y="700"/>
                    </a:lnTo>
                    <a:lnTo>
                      <a:pt x="437" y="700"/>
                    </a:lnTo>
                    <a:lnTo>
                      <a:pt x="442" y="700"/>
                    </a:lnTo>
                    <a:lnTo>
                      <a:pt x="447" y="696"/>
                    </a:lnTo>
                    <a:lnTo>
                      <a:pt x="451" y="696"/>
                    </a:lnTo>
                    <a:lnTo>
                      <a:pt x="461" y="691"/>
                    </a:lnTo>
                    <a:lnTo>
                      <a:pt x="466" y="691"/>
                    </a:lnTo>
                    <a:lnTo>
                      <a:pt x="471" y="686"/>
                    </a:lnTo>
                    <a:lnTo>
                      <a:pt x="480" y="686"/>
                    </a:lnTo>
                    <a:lnTo>
                      <a:pt x="485" y="681"/>
                    </a:lnTo>
                    <a:lnTo>
                      <a:pt x="490" y="681"/>
                    </a:lnTo>
                    <a:lnTo>
                      <a:pt x="495" y="676"/>
                    </a:lnTo>
                    <a:lnTo>
                      <a:pt x="504" y="676"/>
                    </a:lnTo>
                    <a:lnTo>
                      <a:pt x="509" y="672"/>
                    </a:lnTo>
                    <a:lnTo>
                      <a:pt x="514" y="672"/>
                    </a:lnTo>
                    <a:lnTo>
                      <a:pt x="523" y="667"/>
                    </a:lnTo>
                    <a:lnTo>
                      <a:pt x="528" y="667"/>
                    </a:lnTo>
                    <a:lnTo>
                      <a:pt x="533" y="662"/>
                    </a:lnTo>
                    <a:lnTo>
                      <a:pt x="538" y="662"/>
                    </a:lnTo>
                    <a:lnTo>
                      <a:pt x="547" y="657"/>
                    </a:lnTo>
                    <a:lnTo>
                      <a:pt x="552" y="657"/>
                    </a:lnTo>
                    <a:lnTo>
                      <a:pt x="557" y="652"/>
                    </a:lnTo>
                    <a:lnTo>
                      <a:pt x="567" y="652"/>
                    </a:lnTo>
                    <a:lnTo>
                      <a:pt x="571" y="648"/>
                    </a:lnTo>
                    <a:lnTo>
                      <a:pt x="576" y="648"/>
                    </a:lnTo>
                    <a:lnTo>
                      <a:pt x="581" y="643"/>
                    </a:lnTo>
                    <a:lnTo>
                      <a:pt x="591" y="643"/>
                    </a:lnTo>
                    <a:lnTo>
                      <a:pt x="595" y="638"/>
                    </a:lnTo>
                    <a:lnTo>
                      <a:pt x="600" y="628"/>
                    </a:lnTo>
                    <a:lnTo>
                      <a:pt x="605" y="619"/>
                    </a:lnTo>
                    <a:lnTo>
                      <a:pt x="605" y="609"/>
                    </a:lnTo>
                    <a:lnTo>
                      <a:pt x="610" y="600"/>
                    </a:lnTo>
                    <a:lnTo>
                      <a:pt x="610" y="590"/>
                    </a:lnTo>
                    <a:lnTo>
                      <a:pt x="610" y="580"/>
                    </a:lnTo>
                    <a:lnTo>
                      <a:pt x="610" y="571"/>
                    </a:lnTo>
                    <a:lnTo>
                      <a:pt x="605" y="561"/>
                    </a:lnTo>
                    <a:lnTo>
                      <a:pt x="605" y="552"/>
                    </a:lnTo>
                    <a:lnTo>
                      <a:pt x="605" y="547"/>
                    </a:lnTo>
                    <a:lnTo>
                      <a:pt x="605" y="537"/>
                    </a:lnTo>
                    <a:lnTo>
                      <a:pt x="600" y="528"/>
                    </a:lnTo>
                    <a:lnTo>
                      <a:pt x="600" y="523"/>
                    </a:lnTo>
                    <a:lnTo>
                      <a:pt x="600" y="513"/>
                    </a:lnTo>
                    <a:lnTo>
                      <a:pt x="595" y="504"/>
                    </a:lnTo>
                    <a:lnTo>
                      <a:pt x="591" y="499"/>
                    </a:lnTo>
                    <a:lnTo>
                      <a:pt x="586" y="499"/>
                    </a:lnTo>
                    <a:lnTo>
                      <a:pt x="581" y="499"/>
                    </a:lnTo>
                    <a:lnTo>
                      <a:pt x="576" y="499"/>
                    </a:lnTo>
                    <a:lnTo>
                      <a:pt x="571" y="499"/>
                    </a:lnTo>
                    <a:lnTo>
                      <a:pt x="567" y="499"/>
                    </a:lnTo>
                    <a:lnTo>
                      <a:pt x="562" y="499"/>
                    </a:lnTo>
                    <a:lnTo>
                      <a:pt x="557" y="504"/>
                    </a:lnTo>
                    <a:lnTo>
                      <a:pt x="552" y="504"/>
                    </a:lnTo>
                    <a:lnTo>
                      <a:pt x="547" y="504"/>
                    </a:lnTo>
                    <a:lnTo>
                      <a:pt x="543" y="504"/>
                    </a:lnTo>
                    <a:lnTo>
                      <a:pt x="538" y="504"/>
                    </a:lnTo>
                    <a:lnTo>
                      <a:pt x="533" y="504"/>
                    </a:lnTo>
                    <a:lnTo>
                      <a:pt x="528" y="504"/>
                    </a:lnTo>
                    <a:lnTo>
                      <a:pt x="538" y="499"/>
                    </a:lnTo>
                    <a:lnTo>
                      <a:pt x="543" y="494"/>
                    </a:lnTo>
                    <a:lnTo>
                      <a:pt x="552" y="489"/>
                    </a:lnTo>
                    <a:lnTo>
                      <a:pt x="557" y="484"/>
                    </a:lnTo>
                    <a:lnTo>
                      <a:pt x="567" y="480"/>
                    </a:lnTo>
                    <a:lnTo>
                      <a:pt x="571" y="475"/>
                    </a:lnTo>
                    <a:lnTo>
                      <a:pt x="581" y="470"/>
                    </a:lnTo>
                    <a:lnTo>
                      <a:pt x="586" y="465"/>
                    </a:lnTo>
                    <a:lnTo>
                      <a:pt x="595" y="460"/>
                    </a:lnTo>
                    <a:lnTo>
                      <a:pt x="600" y="456"/>
                    </a:lnTo>
                    <a:lnTo>
                      <a:pt x="610" y="451"/>
                    </a:lnTo>
                    <a:lnTo>
                      <a:pt x="615" y="446"/>
                    </a:lnTo>
                    <a:lnTo>
                      <a:pt x="624" y="441"/>
                    </a:lnTo>
                    <a:lnTo>
                      <a:pt x="629" y="436"/>
                    </a:lnTo>
                    <a:lnTo>
                      <a:pt x="639" y="432"/>
                    </a:lnTo>
                    <a:lnTo>
                      <a:pt x="643" y="427"/>
                    </a:lnTo>
                    <a:lnTo>
                      <a:pt x="643" y="422"/>
                    </a:lnTo>
                    <a:lnTo>
                      <a:pt x="639" y="417"/>
                    </a:lnTo>
                    <a:lnTo>
                      <a:pt x="634" y="417"/>
                    </a:lnTo>
                    <a:lnTo>
                      <a:pt x="629" y="412"/>
                    </a:lnTo>
                    <a:lnTo>
                      <a:pt x="624" y="412"/>
                    </a:lnTo>
                    <a:lnTo>
                      <a:pt x="624" y="408"/>
                    </a:lnTo>
                    <a:lnTo>
                      <a:pt x="619" y="403"/>
                    </a:lnTo>
                    <a:lnTo>
                      <a:pt x="615" y="403"/>
                    </a:lnTo>
                    <a:lnTo>
                      <a:pt x="610" y="398"/>
                    </a:lnTo>
                    <a:lnTo>
                      <a:pt x="605" y="398"/>
                    </a:lnTo>
                    <a:lnTo>
                      <a:pt x="600" y="393"/>
                    </a:lnTo>
                    <a:lnTo>
                      <a:pt x="600" y="388"/>
                    </a:lnTo>
                    <a:lnTo>
                      <a:pt x="595" y="388"/>
                    </a:lnTo>
                    <a:lnTo>
                      <a:pt x="591" y="384"/>
                    </a:lnTo>
                    <a:lnTo>
                      <a:pt x="586" y="384"/>
                    </a:lnTo>
                    <a:lnTo>
                      <a:pt x="586" y="379"/>
                    </a:lnTo>
                    <a:lnTo>
                      <a:pt x="576" y="374"/>
                    </a:lnTo>
                    <a:lnTo>
                      <a:pt x="571" y="369"/>
                    </a:lnTo>
                    <a:lnTo>
                      <a:pt x="567" y="364"/>
                    </a:lnTo>
                    <a:lnTo>
                      <a:pt x="562" y="360"/>
                    </a:lnTo>
                    <a:lnTo>
                      <a:pt x="557" y="355"/>
                    </a:lnTo>
                    <a:lnTo>
                      <a:pt x="547" y="350"/>
                    </a:lnTo>
                    <a:lnTo>
                      <a:pt x="543" y="345"/>
                    </a:lnTo>
                    <a:lnTo>
                      <a:pt x="538" y="341"/>
                    </a:lnTo>
                    <a:lnTo>
                      <a:pt x="533" y="341"/>
                    </a:lnTo>
                    <a:lnTo>
                      <a:pt x="528" y="336"/>
                    </a:lnTo>
                    <a:lnTo>
                      <a:pt x="519" y="326"/>
                    </a:lnTo>
                    <a:lnTo>
                      <a:pt x="514" y="321"/>
                    </a:lnTo>
                    <a:lnTo>
                      <a:pt x="509" y="317"/>
                    </a:lnTo>
                    <a:lnTo>
                      <a:pt x="504" y="312"/>
                    </a:lnTo>
                    <a:lnTo>
                      <a:pt x="504" y="307"/>
                    </a:lnTo>
                    <a:lnTo>
                      <a:pt x="499" y="302"/>
                    </a:lnTo>
                    <a:lnTo>
                      <a:pt x="490" y="283"/>
                    </a:lnTo>
                    <a:lnTo>
                      <a:pt x="485" y="269"/>
                    </a:lnTo>
                    <a:lnTo>
                      <a:pt x="485" y="249"/>
                    </a:lnTo>
                    <a:lnTo>
                      <a:pt x="480" y="230"/>
                    </a:lnTo>
                    <a:lnTo>
                      <a:pt x="480" y="216"/>
                    </a:lnTo>
                    <a:lnTo>
                      <a:pt x="475" y="197"/>
                    </a:lnTo>
                    <a:lnTo>
                      <a:pt x="475" y="177"/>
                    </a:lnTo>
                    <a:lnTo>
                      <a:pt x="471" y="158"/>
                    </a:lnTo>
                    <a:lnTo>
                      <a:pt x="475" y="158"/>
                    </a:lnTo>
                    <a:lnTo>
                      <a:pt x="485" y="163"/>
                    </a:lnTo>
                    <a:lnTo>
                      <a:pt x="490" y="163"/>
                    </a:lnTo>
                    <a:lnTo>
                      <a:pt x="495" y="163"/>
                    </a:lnTo>
                    <a:lnTo>
                      <a:pt x="499" y="163"/>
                    </a:lnTo>
                    <a:lnTo>
                      <a:pt x="504" y="163"/>
                    </a:lnTo>
                    <a:lnTo>
                      <a:pt x="514" y="163"/>
                    </a:lnTo>
                    <a:lnTo>
                      <a:pt x="519" y="163"/>
                    </a:lnTo>
                    <a:lnTo>
                      <a:pt x="523" y="163"/>
                    </a:lnTo>
                    <a:lnTo>
                      <a:pt x="528" y="163"/>
                    </a:lnTo>
                    <a:lnTo>
                      <a:pt x="538" y="163"/>
                    </a:lnTo>
                    <a:lnTo>
                      <a:pt x="543" y="163"/>
                    </a:lnTo>
                    <a:lnTo>
                      <a:pt x="547" y="163"/>
                    </a:lnTo>
                    <a:lnTo>
                      <a:pt x="552" y="163"/>
                    </a:lnTo>
                    <a:lnTo>
                      <a:pt x="557" y="163"/>
                    </a:lnTo>
                    <a:lnTo>
                      <a:pt x="567" y="163"/>
                    </a:lnTo>
                    <a:lnTo>
                      <a:pt x="567" y="182"/>
                    </a:lnTo>
                    <a:lnTo>
                      <a:pt x="571" y="206"/>
                    </a:lnTo>
                    <a:lnTo>
                      <a:pt x="571" y="225"/>
                    </a:lnTo>
                    <a:lnTo>
                      <a:pt x="576" y="245"/>
                    </a:lnTo>
                    <a:lnTo>
                      <a:pt x="581" y="269"/>
                    </a:lnTo>
                    <a:lnTo>
                      <a:pt x="581" y="288"/>
                    </a:lnTo>
                    <a:lnTo>
                      <a:pt x="586" y="307"/>
                    </a:lnTo>
                    <a:lnTo>
                      <a:pt x="591" y="326"/>
                    </a:lnTo>
                    <a:lnTo>
                      <a:pt x="591" y="331"/>
                    </a:lnTo>
                    <a:lnTo>
                      <a:pt x="595" y="331"/>
                    </a:lnTo>
                    <a:lnTo>
                      <a:pt x="595" y="336"/>
                    </a:lnTo>
                    <a:lnTo>
                      <a:pt x="600" y="336"/>
                    </a:lnTo>
                    <a:lnTo>
                      <a:pt x="600" y="341"/>
                    </a:lnTo>
                    <a:lnTo>
                      <a:pt x="605" y="341"/>
                    </a:lnTo>
                    <a:lnTo>
                      <a:pt x="615" y="341"/>
                    </a:lnTo>
                    <a:lnTo>
                      <a:pt x="619" y="341"/>
                    </a:lnTo>
                    <a:lnTo>
                      <a:pt x="624" y="341"/>
                    </a:lnTo>
                    <a:lnTo>
                      <a:pt x="634" y="336"/>
                    </a:lnTo>
                    <a:lnTo>
                      <a:pt x="639" y="336"/>
                    </a:lnTo>
                    <a:lnTo>
                      <a:pt x="643" y="336"/>
                    </a:lnTo>
                    <a:lnTo>
                      <a:pt x="653" y="336"/>
                    </a:lnTo>
                    <a:lnTo>
                      <a:pt x="658" y="336"/>
                    </a:lnTo>
                    <a:lnTo>
                      <a:pt x="667" y="336"/>
                    </a:lnTo>
                    <a:lnTo>
                      <a:pt x="672" y="331"/>
                    </a:lnTo>
                    <a:lnTo>
                      <a:pt x="677" y="331"/>
                    </a:lnTo>
                    <a:lnTo>
                      <a:pt x="682" y="331"/>
                    </a:lnTo>
                    <a:lnTo>
                      <a:pt x="691" y="326"/>
                    </a:lnTo>
                    <a:lnTo>
                      <a:pt x="696" y="326"/>
                    </a:lnTo>
                    <a:lnTo>
                      <a:pt x="701" y="321"/>
                    </a:lnTo>
                    <a:lnTo>
                      <a:pt x="706" y="321"/>
                    </a:lnTo>
                    <a:lnTo>
                      <a:pt x="711" y="317"/>
                    </a:lnTo>
                    <a:lnTo>
                      <a:pt x="715" y="312"/>
                    </a:lnTo>
                    <a:lnTo>
                      <a:pt x="720" y="307"/>
                    </a:lnTo>
                    <a:lnTo>
                      <a:pt x="720" y="302"/>
                    </a:lnTo>
                    <a:lnTo>
                      <a:pt x="720" y="297"/>
                    </a:lnTo>
                    <a:lnTo>
                      <a:pt x="720" y="288"/>
                    </a:lnTo>
                    <a:lnTo>
                      <a:pt x="720" y="283"/>
                    </a:lnTo>
                    <a:lnTo>
                      <a:pt x="720" y="269"/>
                    </a:lnTo>
                    <a:lnTo>
                      <a:pt x="720" y="249"/>
                    </a:lnTo>
                    <a:lnTo>
                      <a:pt x="715" y="235"/>
                    </a:lnTo>
                    <a:lnTo>
                      <a:pt x="715" y="216"/>
                    </a:lnTo>
                    <a:lnTo>
                      <a:pt x="715" y="201"/>
                    </a:lnTo>
                    <a:lnTo>
                      <a:pt x="711" y="187"/>
                    </a:lnTo>
                    <a:lnTo>
                      <a:pt x="711" y="168"/>
                    </a:lnTo>
                    <a:lnTo>
                      <a:pt x="706" y="153"/>
                    </a:lnTo>
                    <a:lnTo>
                      <a:pt x="701" y="144"/>
                    </a:lnTo>
                    <a:lnTo>
                      <a:pt x="696" y="129"/>
                    </a:lnTo>
                    <a:lnTo>
                      <a:pt x="691" y="120"/>
                    </a:lnTo>
                    <a:lnTo>
                      <a:pt x="687" y="110"/>
                    </a:lnTo>
                    <a:lnTo>
                      <a:pt x="682" y="101"/>
                    </a:lnTo>
                    <a:lnTo>
                      <a:pt x="677" y="86"/>
                    </a:lnTo>
                    <a:lnTo>
                      <a:pt x="672" y="77"/>
                    </a:lnTo>
                    <a:lnTo>
                      <a:pt x="667" y="67"/>
                    </a:lnTo>
                    <a:lnTo>
                      <a:pt x="663" y="57"/>
                    </a:lnTo>
                    <a:lnTo>
                      <a:pt x="653" y="48"/>
                    </a:lnTo>
                    <a:lnTo>
                      <a:pt x="648" y="38"/>
                    </a:lnTo>
                    <a:lnTo>
                      <a:pt x="643" y="29"/>
                    </a:lnTo>
                    <a:lnTo>
                      <a:pt x="639" y="24"/>
                    </a:lnTo>
                    <a:lnTo>
                      <a:pt x="634" y="19"/>
                    </a:lnTo>
                    <a:lnTo>
                      <a:pt x="629" y="14"/>
                    </a:lnTo>
                    <a:lnTo>
                      <a:pt x="624" y="14"/>
                    </a:lnTo>
                    <a:lnTo>
                      <a:pt x="619" y="14"/>
                    </a:lnTo>
                    <a:lnTo>
                      <a:pt x="615" y="9"/>
                    </a:lnTo>
                    <a:lnTo>
                      <a:pt x="605" y="9"/>
                    </a:lnTo>
                    <a:lnTo>
                      <a:pt x="600" y="9"/>
                    </a:lnTo>
                    <a:lnTo>
                      <a:pt x="595" y="9"/>
                    </a:lnTo>
                    <a:lnTo>
                      <a:pt x="591" y="9"/>
                    </a:lnTo>
                    <a:lnTo>
                      <a:pt x="586" y="9"/>
                    </a:lnTo>
                    <a:lnTo>
                      <a:pt x="576" y="9"/>
                    </a:lnTo>
                    <a:lnTo>
                      <a:pt x="571" y="9"/>
                    </a:lnTo>
                    <a:lnTo>
                      <a:pt x="567" y="9"/>
                    </a:lnTo>
                    <a:lnTo>
                      <a:pt x="562" y="9"/>
                    </a:lnTo>
                    <a:lnTo>
                      <a:pt x="557" y="9"/>
                    </a:lnTo>
                    <a:lnTo>
                      <a:pt x="547" y="9"/>
                    </a:lnTo>
                    <a:lnTo>
                      <a:pt x="543" y="9"/>
                    </a:lnTo>
                    <a:lnTo>
                      <a:pt x="538" y="9"/>
                    </a:lnTo>
                    <a:lnTo>
                      <a:pt x="528" y="9"/>
                    </a:lnTo>
                    <a:lnTo>
                      <a:pt x="523" y="9"/>
                    </a:lnTo>
                    <a:lnTo>
                      <a:pt x="514" y="9"/>
                    </a:lnTo>
                    <a:lnTo>
                      <a:pt x="509" y="9"/>
                    </a:lnTo>
                    <a:lnTo>
                      <a:pt x="499" y="9"/>
                    </a:lnTo>
                    <a:lnTo>
                      <a:pt x="490" y="9"/>
                    </a:lnTo>
                    <a:lnTo>
                      <a:pt x="485" y="9"/>
                    </a:lnTo>
                    <a:lnTo>
                      <a:pt x="475" y="9"/>
                    </a:lnTo>
                    <a:lnTo>
                      <a:pt x="471" y="9"/>
                    </a:lnTo>
                    <a:lnTo>
                      <a:pt x="461" y="14"/>
                    </a:lnTo>
                    <a:lnTo>
                      <a:pt x="456" y="14"/>
                    </a:lnTo>
                    <a:lnTo>
                      <a:pt x="447" y="14"/>
                    </a:lnTo>
                    <a:lnTo>
                      <a:pt x="437" y="14"/>
                    </a:lnTo>
                    <a:lnTo>
                      <a:pt x="432" y="14"/>
                    </a:lnTo>
                    <a:lnTo>
                      <a:pt x="423" y="14"/>
                    </a:lnTo>
                    <a:lnTo>
                      <a:pt x="418" y="14"/>
                    </a:lnTo>
                    <a:lnTo>
                      <a:pt x="408" y="14"/>
                    </a:lnTo>
                    <a:lnTo>
                      <a:pt x="403" y="9"/>
                    </a:lnTo>
                    <a:lnTo>
                      <a:pt x="399" y="5"/>
                    </a:lnTo>
                    <a:lnTo>
                      <a:pt x="394" y="0"/>
                    </a:lnTo>
                    <a:lnTo>
                      <a:pt x="389" y="0"/>
                    </a:lnTo>
                    <a:lnTo>
                      <a:pt x="384" y="0"/>
                    </a:lnTo>
                    <a:lnTo>
                      <a:pt x="375" y="0"/>
                    </a:lnTo>
                    <a:lnTo>
                      <a:pt x="365" y="5"/>
                    </a:lnTo>
                    <a:lnTo>
                      <a:pt x="355" y="5"/>
                    </a:lnTo>
                    <a:lnTo>
                      <a:pt x="351" y="5"/>
                    </a:lnTo>
                    <a:lnTo>
                      <a:pt x="341" y="9"/>
                    </a:lnTo>
                    <a:lnTo>
                      <a:pt x="331" y="9"/>
                    </a:lnTo>
                    <a:lnTo>
                      <a:pt x="327" y="9"/>
                    </a:lnTo>
                    <a:lnTo>
                      <a:pt x="317" y="14"/>
                    </a:lnTo>
                    <a:lnTo>
                      <a:pt x="307" y="14"/>
                    </a:lnTo>
                    <a:lnTo>
                      <a:pt x="303" y="14"/>
                    </a:lnTo>
                    <a:lnTo>
                      <a:pt x="293" y="19"/>
                    </a:lnTo>
                    <a:lnTo>
                      <a:pt x="283" y="19"/>
                    </a:lnTo>
                    <a:lnTo>
                      <a:pt x="279" y="24"/>
                    </a:lnTo>
                    <a:lnTo>
                      <a:pt x="269" y="24"/>
                    </a:lnTo>
                    <a:lnTo>
                      <a:pt x="264" y="29"/>
                    </a:lnTo>
                    <a:lnTo>
                      <a:pt x="259" y="29"/>
                    </a:lnTo>
                    <a:lnTo>
                      <a:pt x="255" y="29"/>
                    </a:lnTo>
                    <a:lnTo>
                      <a:pt x="250" y="29"/>
                    </a:lnTo>
                    <a:lnTo>
                      <a:pt x="250" y="33"/>
                    </a:lnTo>
                    <a:lnTo>
                      <a:pt x="245" y="33"/>
                    </a:lnTo>
                    <a:lnTo>
                      <a:pt x="240" y="33"/>
                    </a:lnTo>
                    <a:lnTo>
                      <a:pt x="235" y="38"/>
                    </a:lnTo>
                    <a:lnTo>
                      <a:pt x="231" y="38"/>
                    </a:lnTo>
                    <a:lnTo>
                      <a:pt x="231" y="43"/>
                    </a:lnTo>
                    <a:lnTo>
                      <a:pt x="226" y="43"/>
                    </a:lnTo>
                    <a:lnTo>
                      <a:pt x="221" y="43"/>
                    </a:lnTo>
                    <a:lnTo>
                      <a:pt x="221" y="48"/>
                    </a:lnTo>
                    <a:lnTo>
                      <a:pt x="211" y="53"/>
                    </a:lnTo>
                    <a:lnTo>
                      <a:pt x="207" y="57"/>
                    </a:lnTo>
                    <a:lnTo>
                      <a:pt x="202" y="57"/>
                    </a:lnTo>
                    <a:lnTo>
                      <a:pt x="197" y="62"/>
                    </a:lnTo>
                    <a:lnTo>
                      <a:pt x="197" y="67"/>
                    </a:lnTo>
                    <a:lnTo>
                      <a:pt x="192" y="72"/>
                    </a:lnTo>
                    <a:lnTo>
                      <a:pt x="187" y="81"/>
                    </a:lnTo>
                    <a:lnTo>
                      <a:pt x="183" y="86"/>
                    </a:lnTo>
                    <a:lnTo>
                      <a:pt x="178" y="91"/>
                    </a:lnTo>
                    <a:lnTo>
                      <a:pt x="173" y="96"/>
                    </a:lnTo>
                    <a:lnTo>
                      <a:pt x="173" y="101"/>
                    </a:lnTo>
                    <a:lnTo>
                      <a:pt x="168" y="110"/>
                    </a:lnTo>
                    <a:lnTo>
                      <a:pt x="168" y="115"/>
                    </a:lnTo>
                    <a:lnTo>
                      <a:pt x="163" y="120"/>
                    </a:lnTo>
                    <a:lnTo>
                      <a:pt x="159" y="125"/>
                    </a:lnTo>
                    <a:lnTo>
                      <a:pt x="159" y="134"/>
                    </a:lnTo>
                    <a:lnTo>
                      <a:pt x="154" y="134"/>
                    </a:lnTo>
                    <a:lnTo>
                      <a:pt x="154" y="139"/>
                    </a:lnTo>
                    <a:lnTo>
                      <a:pt x="154" y="144"/>
                    </a:lnTo>
                    <a:lnTo>
                      <a:pt x="149" y="149"/>
                    </a:lnTo>
                    <a:lnTo>
                      <a:pt x="144" y="153"/>
                    </a:lnTo>
                    <a:lnTo>
                      <a:pt x="144" y="158"/>
                    </a:lnTo>
                    <a:lnTo>
                      <a:pt x="135" y="158"/>
                    </a:lnTo>
                    <a:lnTo>
                      <a:pt x="130" y="158"/>
                    </a:lnTo>
                    <a:lnTo>
                      <a:pt x="125" y="158"/>
                    </a:lnTo>
                    <a:lnTo>
                      <a:pt x="120" y="158"/>
                    </a:lnTo>
                    <a:lnTo>
                      <a:pt x="115" y="153"/>
                    </a:lnTo>
                    <a:lnTo>
                      <a:pt x="111" y="153"/>
                    </a:lnTo>
                    <a:lnTo>
                      <a:pt x="106" y="153"/>
                    </a:lnTo>
                    <a:lnTo>
                      <a:pt x="101" y="153"/>
                    </a:lnTo>
                    <a:lnTo>
                      <a:pt x="96" y="149"/>
                    </a:lnTo>
                    <a:lnTo>
                      <a:pt x="91" y="149"/>
                    </a:lnTo>
                    <a:lnTo>
                      <a:pt x="87" y="149"/>
                    </a:lnTo>
                    <a:lnTo>
                      <a:pt x="82" y="149"/>
                    </a:lnTo>
                    <a:lnTo>
                      <a:pt x="77" y="144"/>
                    </a:lnTo>
                    <a:lnTo>
                      <a:pt x="72" y="144"/>
                    </a:lnTo>
                    <a:lnTo>
                      <a:pt x="67" y="144"/>
                    </a:lnTo>
                    <a:lnTo>
                      <a:pt x="63" y="139"/>
                    </a:lnTo>
                    <a:lnTo>
                      <a:pt x="53" y="144"/>
                    </a:lnTo>
                    <a:lnTo>
                      <a:pt x="48" y="149"/>
                    </a:lnTo>
                    <a:lnTo>
                      <a:pt x="43" y="153"/>
                    </a:lnTo>
                    <a:lnTo>
                      <a:pt x="39" y="158"/>
                    </a:lnTo>
                    <a:lnTo>
                      <a:pt x="34" y="163"/>
                    </a:lnTo>
                    <a:lnTo>
                      <a:pt x="29" y="173"/>
                    </a:lnTo>
                    <a:lnTo>
                      <a:pt x="24" y="177"/>
                    </a:lnTo>
                    <a:lnTo>
                      <a:pt x="19" y="182"/>
                    </a:lnTo>
                    <a:lnTo>
                      <a:pt x="15" y="187"/>
                    </a:lnTo>
                    <a:lnTo>
                      <a:pt x="15" y="192"/>
                    </a:lnTo>
                    <a:lnTo>
                      <a:pt x="10" y="201"/>
                    </a:lnTo>
                    <a:lnTo>
                      <a:pt x="10" y="206"/>
                    </a:lnTo>
                    <a:lnTo>
                      <a:pt x="5" y="211"/>
                    </a:lnTo>
                    <a:lnTo>
                      <a:pt x="5" y="221"/>
                    </a:lnTo>
                    <a:lnTo>
                      <a:pt x="5" y="225"/>
                    </a:lnTo>
                    <a:lnTo>
                      <a:pt x="0" y="235"/>
                    </a:lnTo>
                    <a:lnTo>
                      <a:pt x="0" y="245"/>
                    </a:lnTo>
                    <a:lnTo>
                      <a:pt x="5" y="259"/>
                    </a:lnTo>
                    <a:lnTo>
                      <a:pt x="5" y="269"/>
                    </a:lnTo>
                    <a:lnTo>
                      <a:pt x="10" y="283"/>
                    </a:lnTo>
                    <a:lnTo>
                      <a:pt x="10" y="297"/>
                    </a:lnTo>
                    <a:lnTo>
                      <a:pt x="15" y="312"/>
                    </a:lnTo>
                    <a:lnTo>
                      <a:pt x="19" y="326"/>
                    </a:lnTo>
                    <a:lnTo>
                      <a:pt x="24" y="341"/>
                    </a:lnTo>
                    <a:lnTo>
                      <a:pt x="34" y="341"/>
                    </a:lnTo>
                    <a:lnTo>
                      <a:pt x="43" y="341"/>
                    </a:lnTo>
                    <a:lnTo>
                      <a:pt x="48" y="341"/>
                    </a:lnTo>
                    <a:lnTo>
                      <a:pt x="58" y="341"/>
                    </a:lnTo>
                    <a:lnTo>
                      <a:pt x="67" y="341"/>
                    </a:lnTo>
                    <a:lnTo>
                      <a:pt x="72" y="336"/>
                    </a:lnTo>
                    <a:lnTo>
                      <a:pt x="82" y="336"/>
                    </a:lnTo>
                    <a:lnTo>
                      <a:pt x="91" y="336"/>
                    </a:lnTo>
                    <a:lnTo>
                      <a:pt x="96" y="336"/>
                    </a:lnTo>
                    <a:lnTo>
                      <a:pt x="106" y="336"/>
                    </a:lnTo>
                    <a:lnTo>
                      <a:pt x="115" y="336"/>
                    </a:lnTo>
                    <a:lnTo>
                      <a:pt x="120" y="336"/>
                    </a:lnTo>
                    <a:lnTo>
                      <a:pt x="130" y="336"/>
                    </a:lnTo>
                    <a:lnTo>
                      <a:pt x="139" y="336"/>
                    </a:lnTo>
                    <a:lnTo>
                      <a:pt x="144" y="336"/>
                    </a:lnTo>
                    <a:lnTo>
                      <a:pt x="154" y="336"/>
                    </a:lnTo>
                    <a:lnTo>
                      <a:pt x="149" y="355"/>
                    </a:lnTo>
                    <a:lnTo>
                      <a:pt x="149" y="369"/>
                    </a:lnTo>
                    <a:lnTo>
                      <a:pt x="149" y="388"/>
                    </a:lnTo>
                    <a:lnTo>
                      <a:pt x="149" y="408"/>
                    </a:lnTo>
                    <a:lnTo>
                      <a:pt x="149" y="427"/>
                    </a:lnTo>
                    <a:lnTo>
                      <a:pt x="149" y="441"/>
                    </a:lnTo>
                    <a:lnTo>
                      <a:pt x="149" y="460"/>
                    </a:lnTo>
                    <a:lnTo>
                      <a:pt x="149" y="480"/>
                    </a:lnTo>
                    <a:lnTo>
                      <a:pt x="154" y="480"/>
                    </a:lnTo>
                    <a:lnTo>
                      <a:pt x="159" y="480"/>
                    </a:lnTo>
                    <a:lnTo>
                      <a:pt x="163" y="480"/>
                    </a:lnTo>
                    <a:lnTo>
                      <a:pt x="168" y="484"/>
                    </a:lnTo>
                    <a:lnTo>
                      <a:pt x="173" y="484"/>
                    </a:lnTo>
                    <a:lnTo>
                      <a:pt x="178" y="484"/>
                    </a:lnTo>
                    <a:lnTo>
                      <a:pt x="183" y="484"/>
                    </a:lnTo>
                    <a:lnTo>
                      <a:pt x="187" y="484"/>
                    </a:lnTo>
                    <a:lnTo>
                      <a:pt x="192" y="484"/>
                    </a:lnTo>
                    <a:lnTo>
                      <a:pt x="197" y="489"/>
                    </a:lnTo>
                    <a:lnTo>
                      <a:pt x="202" y="489"/>
                    </a:lnTo>
                    <a:lnTo>
                      <a:pt x="197" y="489"/>
                    </a:lnTo>
                    <a:lnTo>
                      <a:pt x="192" y="494"/>
                    </a:lnTo>
                    <a:lnTo>
                      <a:pt x="187" y="494"/>
                    </a:lnTo>
                    <a:lnTo>
                      <a:pt x="183" y="494"/>
                    </a:lnTo>
                    <a:lnTo>
                      <a:pt x="178" y="499"/>
                    </a:lnTo>
                    <a:lnTo>
                      <a:pt x="173" y="499"/>
                    </a:lnTo>
                    <a:lnTo>
                      <a:pt x="168" y="504"/>
                    </a:lnTo>
                    <a:lnTo>
                      <a:pt x="163" y="504"/>
                    </a:lnTo>
                    <a:lnTo>
                      <a:pt x="159" y="508"/>
                    </a:lnTo>
                    <a:lnTo>
                      <a:pt x="154" y="508"/>
                    </a:lnTo>
                    <a:lnTo>
                      <a:pt x="149" y="513"/>
                    </a:lnTo>
                    <a:lnTo>
                      <a:pt x="144" y="513"/>
                    </a:lnTo>
                    <a:lnTo>
                      <a:pt x="139" y="518"/>
                    </a:lnTo>
                    <a:lnTo>
                      <a:pt x="135" y="518"/>
                    </a:lnTo>
                    <a:lnTo>
                      <a:pt x="130" y="523"/>
                    </a:lnTo>
                    <a:lnTo>
                      <a:pt x="125" y="528"/>
                    </a:lnTo>
                    <a:lnTo>
                      <a:pt x="120" y="532"/>
                    </a:lnTo>
                    <a:lnTo>
                      <a:pt x="120" y="537"/>
                    </a:lnTo>
                    <a:lnTo>
                      <a:pt x="120" y="542"/>
                    </a:lnTo>
                    <a:lnTo>
                      <a:pt x="120" y="547"/>
                    </a:lnTo>
                    <a:lnTo>
                      <a:pt x="120" y="552"/>
                    </a:lnTo>
                    <a:lnTo>
                      <a:pt x="120" y="556"/>
                    </a:lnTo>
                    <a:lnTo>
                      <a:pt x="120" y="590"/>
                    </a:lnTo>
                    <a:lnTo>
                      <a:pt x="120" y="624"/>
                    </a:lnTo>
                    <a:lnTo>
                      <a:pt x="125" y="657"/>
                    </a:lnTo>
                    <a:lnTo>
                      <a:pt x="125" y="691"/>
                    </a:lnTo>
                    <a:lnTo>
                      <a:pt x="130" y="724"/>
                    </a:lnTo>
                    <a:lnTo>
                      <a:pt x="135" y="758"/>
                    </a:lnTo>
                    <a:lnTo>
                      <a:pt x="135" y="792"/>
                    </a:lnTo>
                    <a:lnTo>
                      <a:pt x="139" y="825"/>
                    </a:lnTo>
                    <a:close/>
                  </a:path>
                </a:pathLst>
              </a:custGeom>
              <a:solidFill>
                <a:srgbClr val="5482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892" name="Freeform 820"/>
              <p:cNvSpPr>
                <a:spLocks/>
              </p:cNvSpPr>
              <p:nvPr/>
            </p:nvSpPr>
            <p:spPr bwMode="auto">
              <a:xfrm>
                <a:off x="1194" y="1162"/>
                <a:ext cx="720" cy="873"/>
              </a:xfrm>
              <a:custGeom>
                <a:avLst/>
                <a:gdLst>
                  <a:gd name="T0" fmla="*/ 183 w 720"/>
                  <a:gd name="T1" fmla="*/ 854 h 873"/>
                  <a:gd name="T2" fmla="*/ 235 w 720"/>
                  <a:gd name="T3" fmla="*/ 868 h 873"/>
                  <a:gd name="T4" fmla="*/ 279 w 720"/>
                  <a:gd name="T5" fmla="*/ 868 h 873"/>
                  <a:gd name="T6" fmla="*/ 317 w 720"/>
                  <a:gd name="T7" fmla="*/ 854 h 873"/>
                  <a:gd name="T8" fmla="*/ 307 w 720"/>
                  <a:gd name="T9" fmla="*/ 657 h 873"/>
                  <a:gd name="T10" fmla="*/ 322 w 720"/>
                  <a:gd name="T11" fmla="*/ 624 h 873"/>
                  <a:gd name="T12" fmla="*/ 346 w 720"/>
                  <a:gd name="T13" fmla="*/ 662 h 873"/>
                  <a:gd name="T14" fmla="*/ 375 w 720"/>
                  <a:gd name="T15" fmla="*/ 710 h 873"/>
                  <a:gd name="T16" fmla="*/ 394 w 720"/>
                  <a:gd name="T17" fmla="*/ 715 h 873"/>
                  <a:gd name="T18" fmla="*/ 442 w 720"/>
                  <a:gd name="T19" fmla="*/ 700 h 873"/>
                  <a:gd name="T20" fmla="*/ 490 w 720"/>
                  <a:gd name="T21" fmla="*/ 681 h 873"/>
                  <a:gd name="T22" fmla="*/ 538 w 720"/>
                  <a:gd name="T23" fmla="*/ 662 h 873"/>
                  <a:gd name="T24" fmla="*/ 591 w 720"/>
                  <a:gd name="T25" fmla="*/ 643 h 873"/>
                  <a:gd name="T26" fmla="*/ 610 w 720"/>
                  <a:gd name="T27" fmla="*/ 571 h 873"/>
                  <a:gd name="T28" fmla="*/ 595 w 720"/>
                  <a:gd name="T29" fmla="*/ 504 h 873"/>
                  <a:gd name="T30" fmla="*/ 567 w 720"/>
                  <a:gd name="T31" fmla="*/ 499 h 873"/>
                  <a:gd name="T32" fmla="*/ 533 w 720"/>
                  <a:gd name="T33" fmla="*/ 504 h 873"/>
                  <a:gd name="T34" fmla="*/ 581 w 720"/>
                  <a:gd name="T35" fmla="*/ 470 h 873"/>
                  <a:gd name="T36" fmla="*/ 639 w 720"/>
                  <a:gd name="T37" fmla="*/ 432 h 873"/>
                  <a:gd name="T38" fmla="*/ 619 w 720"/>
                  <a:gd name="T39" fmla="*/ 403 h 873"/>
                  <a:gd name="T40" fmla="*/ 586 w 720"/>
                  <a:gd name="T41" fmla="*/ 384 h 873"/>
                  <a:gd name="T42" fmla="*/ 543 w 720"/>
                  <a:gd name="T43" fmla="*/ 345 h 873"/>
                  <a:gd name="T44" fmla="*/ 504 w 720"/>
                  <a:gd name="T45" fmla="*/ 307 h 873"/>
                  <a:gd name="T46" fmla="*/ 475 w 720"/>
                  <a:gd name="T47" fmla="*/ 177 h 873"/>
                  <a:gd name="T48" fmla="*/ 514 w 720"/>
                  <a:gd name="T49" fmla="*/ 163 h 873"/>
                  <a:gd name="T50" fmla="*/ 557 w 720"/>
                  <a:gd name="T51" fmla="*/ 163 h 873"/>
                  <a:gd name="T52" fmla="*/ 586 w 720"/>
                  <a:gd name="T53" fmla="*/ 307 h 873"/>
                  <a:gd name="T54" fmla="*/ 605 w 720"/>
                  <a:gd name="T55" fmla="*/ 341 h 873"/>
                  <a:gd name="T56" fmla="*/ 653 w 720"/>
                  <a:gd name="T57" fmla="*/ 336 h 873"/>
                  <a:gd name="T58" fmla="*/ 701 w 720"/>
                  <a:gd name="T59" fmla="*/ 321 h 873"/>
                  <a:gd name="T60" fmla="*/ 720 w 720"/>
                  <a:gd name="T61" fmla="*/ 288 h 873"/>
                  <a:gd name="T62" fmla="*/ 711 w 720"/>
                  <a:gd name="T63" fmla="*/ 168 h 873"/>
                  <a:gd name="T64" fmla="*/ 672 w 720"/>
                  <a:gd name="T65" fmla="*/ 77 h 873"/>
                  <a:gd name="T66" fmla="*/ 629 w 720"/>
                  <a:gd name="T67" fmla="*/ 14 h 873"/>
                  <a:gd name="T68" fmla="*/ 586 w 720"/>
                  <a:gd name="T69" fmla="*/ 9 h 873"/>
                  <a:gd name="T70" fmla="*/ 538 w 720"/>
                  <a:gd name="T71" fmla="*/ 9 h 873"/>
                  <a:gd name="T72" fmla="*/ 475 w 720"/>
                  <a:gd name="T73" fmla="*/ 9 h 873"/>
                  <a:gd name="T74" fmla="*/ 418 w 720"/>
                  <a:gd name="T75" fmla="*/ 14 h 873"/>
                  <a:gd name="T76" fmla="*/ 394 w 720"/>
                  <a:gd name="T77" fmla="*/ 0 h 873"/>
                  <a:gd name="T78" fmla="*/ 331 w 720"/>
                  <a:gd name="T79" fmla="*/ 9 h 873"/>
                  <a:gd name="T80" fmla="*/ 269 w 720"/>
                  <a:gd name="T81" fmla="*/ 24 h 873"/>
                  <a:gd name="T82" fmla="*/ 240 w 720"/>
                  <a:gd name="T83" fmla="*/ 33 h 873"/>
                  <a:gd name="T84" fmla="*/ 221 w 720"/>
                  <a:gd name="T85" fmla="*/ 43 h 873"/>
                  <a:gd name="T86" fmla="*/ 187 w 720"/>
                  <a:gd name="T87" fmla="*/ 81 h 873"/>
                  <a:gd name="T88" fmla="*/ 159 w 720"/>
                  <a:gd name="T89" fmla="*/ 125 h 873"/>
                  <a:gd name="T90" fmla="*/ 144 w 720"/>
                  <a:gd name="T91" fmla="*/ 158 h 873"/>
                  <a:gd name="T92" fmla="*/ 106 w 720"/>
                  <a:gd name="T93" fmla="*/ 153 h 873"/>
                  <a:gd name="T94" fmla="*/ 67 w 720"/>
                  <a:gd name="T95" fmla="*/ 144 h 873"/>
                  <a:gd name="T96" fmla="*/ 24 w 720"/>
                  <a:gd name="T97" fmla="*/ 177 h 873"/>
                  <a:gd name="T98" fmla="*/ 5 w 720"/>
                  <a:gd name="T99" fmla="*/ 225 h 873"/>
                  <a:gd name="T100" fmla="*/ 19 w 720"/>
                  <a:gd name="T101" fmla="*/ 326 h 873"/>
                  <a:gd name="T102" fmla="*/ 82 w 720"/>
                  <a:gd name="T103" fmla="*/ 336 h 873"/>
                  <a:gd name="T104" fmla="*/ 144 w 720"/>
                  <a:gd name="T105" fmla="*/ 336 h 873"/>
                  <a:gd name="T106" fmla="*/ 149 w 720"/>
                  <a:gd name="T107" fmla="*/ 460 h 873"/>
                  <a:gd name="T108" fmla="*/ 173 w 720"/>
                  <a:gd name="T109" fmla="*/ 484 h 873"/>
                  <a:gd name="T110" fmla="*/ 197 w 720"/>
                  <a:gd name="T111" fmla="*/ 489 h 873"/>
                  <a:gd name="T112" fmla="*/ 168 w 720"/>
                  <a:gd name="T113" fmla="*/ 504 h 873"/>
                  <a:gd name="T114" fmla="*/ 130 w 720"/>
                  <a:gd name="T115" fmla="*/ 523 h 873"/>
                  <a:gd name="T116" fmla="*/ 120 w 720"/>
                  <a:gd name="T117" fmla="*/ 552 h 873"/>
                  <a:gd name="T118" fmla="*/ 135 w 720"/>
                  <a:gd name="T119" fmla="*/ 792 h 8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20" h="873">
                    <a:moveTo>
                      <a:pt x="139" y="825"/>
                    </a:moveTo>
                    <a:lnTo>
                      <a:pt x="144" y="830"/>
                    </a:lnTo>
                    <a:lnTo>
                      <a:pt x="154" y="835"/>
                    </a:lnTo>
                    <a:lnTo>
                      <a:pt x="159" y="840"/>
                    </a:lnTo>
                    <a:lnTo>
                      <a:pt x="163" y="844"/>
                    </a:lnTo>
                    <a:lnTo>
                      <a:pt x="173" y="849"/>
                    </a:lnTo>
                    <a:lnTo>
                      <a:pt x="178" y="849"/>
                    </a:lnTo>
                    <a:lnTo>
                      <a:pt x="183" y="854"/>
                    </a:lnTo>
                    <a:lnTo>
                      <a:pt x="192" y="854"/>
                    </a:lnTo>
                    <a:lnTo>
                      <a:pt x="197" y="859"/>
                    </a:lnTo>
                    <a:lnTo>
                      <a:pt x="207" y="864"/>
                    </a:lnTo>
                    <a:lnTo>
                      <a:pt x="211" y="864"/>
                    </a:lnTo>
                    <a:lnTo>
                      <a:pt x="216" y="864"/>
                    </a:lnTo>
                    <a:lnTo>
                      <a:pt x="221" y="868"/>
                    </a:lnTo>
                    <a:lnTo>
                      <a:pt x="231" y="868"/>
                    </a:lnTo>
                    <a:lnTo>
                      <a:pt x="235" y="868"/>
                    </a:lnTo>
                    <a:lnTo>
                      <a:pt x="240" y="868"/>
                    </a:lnTo>
                    <a:lnTo>
                      <a:pt x="245" y="868"/>
                    </a:lnTo>
                    <a:lnTo>
                      <a:pt x="250" y="868"/>
                    </a:lnTo>
                    <a:lnTo>
                      <a:pt x="255" y="873"/>
                    </a:lnTo>
                    <a:lnTo>
                      <a:pt x="264" y="868"/>
                    </a:lnTo>
                    <a:lnTo>
                      <a:pt x="269" y="868"/>
                    </a:lnTo>
                    <a:lnTo>
                      <a:pt x="274" y="868"/>
                    </a:lnTo>
                    <a:lnTo>
                      <a:pt x="279" y="868"/>
                    </a:lnTo>
                    <a:lnTo>
                      <a:pt x="283" y="868"/>
                    </a:lnTo>
                    <a:lnTo>
                      <a:pt x="288" y="868"/>
                    </a:lnTo>
                    <a:lnTo>
                      <a:pt x="293" y="864"/>
                    </a:lnTo>
                    <a:lnTo>
                      <a:pt x="298" y="864"/>
                    </a:lnTo>
                    <a:lnTo>
                      <a:pt x="303" y="864"/>
                    </a:lnTo>
                    <a:lnTo>
                      <a:pt x="307" y="859"/>
                    </a:lnTo>
                    <a:lnTo>
                      <a:pt x="312" y="854"/>
                    </a:lnTo>
                    <a:lnTo>
                      <a:pt x="317" y="854"/>
                    </a:lnTo>
                    <a:lnTo>
                      <a:pt x="322" y="849"/>
                    </a:lnTo>
                    <a:lnTo>
                      <a:pt x="317" y="825"/>
                    </a:lnTo>
                    <a:lnTo>
                      <a:pt x="317" y="796"/>
                    </a:lnTo>
                    <a:lnTo>
                      <a:pt x="312" y="768"/>
                    </a:lnTo>
                    <a:lnTo>
                      <a:pt x="312" y="744"/>
                    </a:lnTo>
                    <a:lnTo>
                      <a:pt x="312" y="715"/>
                    </a:lnTo>
                    <a:lnTo>
                      <a:pt x="307" y="686"/>
                    </a:lnTo>
                    <a:lnTo>
                      <a:pt x="307" y="657"/>
                    </a:lnTo>
                    <a:lnTo>
                      <a:pt x="303" y="633"/>
                    </a:lnTo>
                    <a:lnTo>
                      <a:pt x="307" y="628"/>
                    </a:lnTo>
                    <a:lnTo>
                      <a:pt x="312" y="628"/>
                    </a:lnTo>
                    <a:lnTo>
                      <a:pt x="317" y="628"/>
                    </a:lnTo>
                    <a:lnTo>
                      <a:pt x="317" y="624"/>
                    </a:lnTo>
                    <a:lnTo>
                      <a:pt x="322" y="624"/>
                    </a:lnTo>
                    <a:lnTo>
                      <a:pt x="327" y="628"/>
                    </a:lnTo>
                    <a:lnTo>
                      <a:pt x="331" y="633"/>
                    </a:lnTo>
                    <a:lnTo>
                      <a:pt x="331" y="643"/>
                    </a:lnTo>
                    <a:lnTo>
                      <a:pt x="336" y="648"/>
                    </a:lnTo>
                    <a:lnTo>
                      <a:pt x="341" y="652"/>
                    </a:lnTo>
                    <a:lnTo>
                      <a:pt x="341" y="657"/>
                    </a:lnTo>
                    <a:lnTo>
                      <a:pt x="346" y="662"/>
                    </a:lnTo>
                    <a:lnTo>
                      <a:pt x="351" y="672"/>
                    </a:lnTo>
                    <a:lnTo>
                      <a:pt x="355" y="676"/>
                    </a:lnTo>
                    <a:lnTo>
                      <a:pt x="355" y="681"/>
                    </a:lnTo>
                    <a:lnTo>
                      <a:pt x="360" y="686"/>
                    </a:lnTo>
                    <a:lnTo>
                      <a:pt x="365" y="691"/>
                    </a:lnTo>
                    <a:lnTo>
                      <a:pt x="365" y="700"/>
                    </a:lnTo>
                    <a:lnTo>
                      <a:pt x="370" y="705"/>
                    </a:lnTo>
                    <a:lnTo>
                      <a:pt x="375" y="710"/>
                    </a:lnTo>
                    <a:lnTo>
                      <a:pt x="379" y="715"/>
                    </a:lnTo>
                    <a:lnTo>
                      <a:pt x="384" y="715"/>
                    </a:lnTo>
                    <a:lnTo>
                      <a:pt x="389" y="715"/>
                    </a:lnTo>
                    <a:lnTo>
                      <a:pt x="394" y="715"/>
                    </a:lnTo>
                    <a:lnTo>
                      <a:pt x="399" y="715"/>
                    </a:lnTo>
                    <a:lnTo>
                      <a:pt x="403" y="710"/>
                    </a:lnTo>
                    <a:lnTo>
                      <a:pt x="408" y="710"/>
                    </a:lnTo>
                    <a:lnTo>
                      <a:pt x="418" y="705"/>
                    </a:lnTo>
                    <a:lnTo>
                      <a:pt x="423" y="705"/>
                    </a:lnTo>
                    <a:lnTo>
                      <a:pt x="427" y="700"/>
                    </a:lnTo>
                    <a:lnTo>
                      <a:pt x="437" y="700"/>
                    </a:lnTo>
                    <a:lnTo>
                      <a:pt x="442" y="700"/>
                    </a:lnTo>
                    <a:lnTo>
                      <a:pt x="447" y="696"/>
                    </a:lnTo>
                    <a:lnTo>
                      <a:pt x="451" y="696"/>
                    </a:lnTo>
                    <a:lnTo>
                      <a:pt x="461" y="691"/>
                    </a:lnTo>
                    <a:lnTo>
                      <a:pt x="466" y="691"/>
                    </a:lnTo>
                    <a:lnTo>
                      <a:pt x="471" y="686"/>
                    </a:lnTo>
                    <a:lnTo>
                      <a:pt x="480" y="686"/>
                    </a:lnTo>
                    <a:lnTo>
                      <a:pt x="485" y="681"/>
                    </a:lnTo>
                    <a:lnTo>
                      <a:pt x="490" y="681"/>
                    </a:lnTo>
                    <a:lnTo>
                      <a:pt x="495" y="676"/>
                    </a:lnTo>
                    <a:lnTo>
                      <a:pt x="504" y="676"/>
                    </a:lnTo>
                    <a:lnTo>
                      <a:pt x="509" y="672"/>
                    </a:lnTo>
                    <a:lnTo>
                      <a:pt x="514" y="672"/>
                    </a:lnTo>
                    <a:lnTo>
                      <a:pt x="523" y="667"/>
                    </a:lnTo>
                    <a:lnTo>
                      <a:pt x="528" y="667"/>
                    </a:lnTo>
                    <a:lnTo>
                      <a:pt x="533" y="662"/>
                    </a:lnTo>
                    <a:lnTo>
                      <a:pt x="538" y="662"/>
                    </a:lnTo>
                    <a:lnTo>
                      <a:pt x="547" y="657"/>
                    </a:lnTo>
                    <a:lnTo>
                      <a:pt x="552" y="657"/>
                    </a:lnTo>
                    <a:lnTo>
                      <a:pt x="557" y="652"/>
                    </a:lnTo>
                    <a:lnTo>
                      <a:pt x="567" y="652"/>
                    </a:lnTo>
                    <a:lnTo>
                      <a:pt x="571" y="648"/>
                    </a:lnTo>
                    <a:lnTo>
                      <a:pt x="576" y="648"/>
                    </a:lnTo>
                    <a:lnTo>
                      <a:pt x="581" y="643"/>
                    </a:lnTo>
                    <a:lnTo>
                      <a:pt x="591" y="643"/>
                    </a:lnTo>
                    <a:lnTo>
                      <a:pt x="595" y="638"/>
                    </a:lnTo>
                    <a:lnTo>
                      <a:pt x="600" y="628"/>
                    </a:lnTo>
                    <a:lnTo>
                      <a:pt x="605" y="619"/>
                    </a:lnTo>
                    <a:lnTo>
                      <a:pt x="605" y="609"/>
                    </a:lnTo>
                    <a:lnTo>
                      <a:pt x="610" y="600"/>
                    </a:lnTo>
                    <a:lnTo>
                      <a:pt x="610" y="590"/>
                    </a:lnTo>
                    <a:lnTo>
                      <a:pt x="610" y="580"/>
                    </a:lnTo>
                    <a:lnTo>
                      <a:pt x="610" y="571"/>
                    </a:lnTo>
                    <a:lnTo>
                      <a:pt x="605" y="561"/>
                    </a:lnTo>
                    <a:lnTo>
                      <a:pt x="605" y="552"/>
                    </a:lnTo>
                    <a:lnTo>
                      <a:pt x="605" y="547"/>
                    </a:lnTo>
                    <a:lnTo>
                      <a:pt x="605" y="537"/>
                    </a:lnTo>
                    <a:lnTo>
                      <a:pt x="600" y="528"/>
                    </a:lnTo>
                    <a:lnTo>
                      <a:pt x="600" y="523"/>
                    </a:lnTo>
                    <a:lnTo>
                      <a:pt x="600" y="513"/>
                    </a:lnTo>
                    <a:lnTo>
                      <a:pt x="595" y="504"/>
                    </a:lnTo>
                    <a:lnTo>
                      <a:pt x="591" y="499"/>
                    </a:lnTo>
                    <a:lnTo>
                      <a:pt x="586" y="499"/>
                    </a:lnTo>
                    <a:lnTo>
                      <a:pt x="581" y="499"/>
                    </a:lnTo>
                    <a:lnTo>
                      <a:pt x="576" y="499"/>
                    </a:lnTo>
                    <a:lnTo>
                      <a:pt x="571" y="499"/>
                    </a:lnTo>
                    <a:lnTo>
                      <a:pt x="567" y="499"/>
                    </a:lnTo>
                    <a:lnTo>
                      <a:pt x="562" y="499"/>
                    </a:lnTo>
                    <a:lnTo>
                      <a:pt x="557" y="504"/>
                    </a:lnTo>
                    <a:lnTo>
                      <a:pt x="552" y="504"/>
                    </a:lnTo>
                    <a:lnTo>
                      <a:pt x="547" y="504"/>
                    </a:lnTo>
                    <a:lnTo>
                      <a:pt x="543" y="504"/>
                    </a:lnTo>
                    <a:lnTo>
                      <a:pt x="538" y="504"/>
                    </a:lnTo>
                    <a:lnTo>
                      <a:pt x="533" y="504"/>
                    </a:lnTo>
                    <a:lnTo>
                      <a:pt x="528" y="504"/>
                    </a:lnTo>
                    <a:lnTo>
                      <a:pt x="538" y="499"/>
                    </a:lnTo>
                    <a:lnTo>
                      <a:pt x="543" y="494"/>
                    </a:lnTo>
                    <a:lnTo>
                      <a:pt x="552" y="489"/>
                    </a:lnTo>
                    <a:lnTo>
                      <a:pt x="557" y="484"/>
                    </a:lnTo>
                    <a:lnTo>
                      <a:pt x="567" y="480"/>
                    </a:lnTo>
                    <a:lnTo>
                      <a:pt x="571" y="475"/>
                    </a:lnTo>
                    <a:lnTo>
                      <a:pt x="581" y="470"/>
                    </a:lnTo>
                    <a:lnTo>
                      <a:pt x="586" y="465"/>
                    </a:lnTo>
                    <a:lnTo>
                      <a:pt x="595" y="460"/>
                    </a:lnTo>
                    <a:lnTo>
                      <a:pt x="600" y="456"/>
                    </a:lnTo>
                    <a:lnTo>
                      <a:pt x="610" y="451"/>
                    </a:lnTo>
                    <a:lnTo>
                      <a:pt x="615" y="446"/>
                    </a:lnTo>
                    <a:lnTo>
                      <a:pt x="624" y="441"/>
                    </a:lnTo>
                    <a:lnTo>
                      <a:pt x="629" y="436"/>
                    </a:lnTo>
                    <a:lnTo>
                      <a:pt x="639" y="432"/>
                    </a:lnTo>
                    <a:lnTo>
                      <a:pt x="643" y="427"/>
                    </a:lnTo>
                    <a:lnTo>
                      <a:pt x="643" y="422"/>
                    </a:lnTo>
                    <a:lnTo>
                      <a:pt x="639" y="417"/>
                    </a:lnTo>
                    <a:lnTo>
                      <a:pt x="634" y="417"/>
                    </a:lnTo>
                    <a:lnTo>
                      <a:pt x="629" y="412"/>
                    </a:lnTo>
                    <a:lnTo>
                      <a:pt x="624" y="412"/>
                    </a:lnTo>
                    <a:lnTo>
                      <a:pt x="624" y="408"/>
                    </a:lnTo>
                    <a:lnTo>
                      <a:pt x="619" y="403"/>
                    </a:lnTo>
                    <a:lnTo>
                      <a:pt x="615" y="403"/>
                    </a:lnTo>
                    <a:lnTo>
                      <a:pt x="610" y="398"/>
                    </a:lnTo>
                    <a:lnTo>
                      <a:pt x="605" y="398"/>
                    </a:lnTo>
                    <a:lnTo>
                      <a:pt x="600" y="393"/>
                    </a:lnTo>
                    <a:lnTo>
                      <a:pt x="600" y="388"/>
                    </a:lnTo>
                    <a:lnTo>
                      <a:pt x="595" y="388"/>
                    </a:lnTo>
                    <a:lnTo>
                      <a:pt x="591" y="384"/>
                    </a:lnTo>
                    <a:lnTo>
                      <a:pt x="586" y="384"/>
                    </a:lnTo>
                    <a:lnTo>
                      <a:pt x="586" y="379"/>
                    </a:lnTo>
                    <a:lnTo>
                      <a:pt x="576" y="374"/>
                    </a:lnTo>
                    <a:lnTo>
                      <a:pt x="571" y="369"/>
                    </a:lnTo>
                    <a:lnTo>
                      <a:pt x="567" y="364"/>
                    </a:lnTo>
                    <a:lnTo>
                      <a:pt x="562" y="360"/>
                    </a:lnTo>
                    <a:lnTo>
                      <a:pt x="557" y="355"/>
                    </a:lnTo>
                    <a:lnTo>
                      <a:pt x="547" y="350"/>
                    </a:lnTo>
                    <a:lnTo>
                      <a:pt x="543" y="345"/>
                    </a:lnTo>
                    <a:lnTo>
                      <a:pt x="538" y="341"/>
                    </a:lnTo>
                    <a:lnTo>
                      <a:pt x="533" y="341"/>
                    </a:lnTo>
                    <a:lnTo>
                      <a:pt x="528" y="336"/>
                    </a:lnTo>
                    <a:lnTo>
                      <a:pt x="519" y="326"/>
                    </a:lnTo>
                    <a:lnTo>
                      <a:pt x="514" y="321"/>
                    </a:lnTo>
                    <a:lnTo>
                      <a:pt x="509" y="317"/>
                    </a:lnTo>
                    <a:lnTo>
                      <a:pt x="504" y="312"/>
                    </a:lnTo>
                    <a:lnTo>
                      <a:pt x="504" y="307"/>
                    </a:lnTo>
                    <a:lnTo>
                      <a:pt x="499" y="302"/>
                    </a:lnTo>
                    <a:lnTo>
                      <a:pt x="490" y="283"/>
                    </a:lnTo>
                    <a:lnTo>
                      <a:pt x="485" y="269"/>
                    </a:lnTo>
                    <a:lnTo>
                      <a:pt x="485" y="249"/>
                    </a:lnTo>
                    <a:lnTo>
                      <a:pt x="480" y="230"/>
                    </a:lnTo>
                    <a:lnTo>
                      <a:pt x="480" y="216"/>
                    </a:lnTo>
                    <a:lnTo>
                      <a:pt x="475" y="197"/>
                    </a:lnTo>
                    <a:lnTo>
                      <a:pt x="475" y="177"/>
                    </a:lnTo>
                    <a:lnTo>
                      <a:pt x="471" y="158"/>
                    </a:lnTo>
                    <a:lnTo>
                      <a:pt x="475" y="158"/>
                    </a:lnTo>
                    <a:lnTo>
                      <a:pt x="485" y="163"/>
                    </a:lnTo>
                    <a:lnTo>
                      <a:pt x="490" y="163"/>
                    </a:lnTo>
                    <a:lnTo>
                      <a:pt x="495" y="163"/>
                    </a:lnTo>
                    <a:lnTo>
                      <a:pt x="499" y="163"/>
                    </a:lnTo>
                    <a:lnTo>
                      <a:pt x="504" y="163"/>
                    </a:lnTo>
                    <a:lnTo>
                      <a:pt x="514" y="163"/>
                    </a:lnTo>
                    <a:lnTo>
                      <a:pt x="519" y="163"/>
                    </a:lnTo>
                    <a:lnTo>
                      <a:pt x="523" y="163"/>
                    </a:lnTo>
                    <a:lnTo>
                      <a:pt x="528" y="163"/>
                    </a:lnTo>
                    <a:lnTo>
                      <a:pt x="538" y="163"/>
                    </a:lnTo>
                    <a:lnTo>
                      <a:pt x="543" y="163"/>
                    </a:lnTo>
                    <a:lnTo>
                      <a:pt x="547" y="163"/>
                    </a:lnTo>
                    <a:lnTo>
                      <a:pt x="552" y="163"/>
                    </a:lnTo>
                    <a:lnTo>
                      <a:pt x="557" y="163"/>
                    </a:lnTo>
                    <a:lnTo>
                      <a:pt x="567" y="163"/>
                    </a:lnTo>
                    <a:lnTo>
                      <a:pt x="567" y="182"/>
                    </a:lnTo>
                    <a:lnTo>
                      <a:pt x="571" y="206"/>
                    </a:lnTo>
                    <a:lnTo>
                      <a:pt x="571" y="225"/>
                    </a:lnTo>
                    <a:lnTo>
                      <a:pt x="576" y="245"/>
                    </a:lnTo>
                    <a:lnTo>
                      <a:pt x="581" y="269"/>
                    </a:lnTo>
                    <a:lnTo>
                      <a:pt x="581" y="288"/>
                    </a:lnTo>
                    <a:lnTo>
                      <a:pt x="586" y="307"/>
                    </a:lnTo>
                    <a:lnTo>
                      <a:pt x="591" y="326"/>
                    </a:lnTo>
                    <a:lnTo>
                      <a:pt x="591" y="331"/>
                    </a:lnTo>
                    <a:lnTo>
                      <a:pt x="595" y="331"/>
                    </a:lnTo>
                    <a:lnTo>
                      <a:pt x="595" y="336"/>
                    </a:lnTo>
                    <a:lnTo>
                      <a:pt x="600" y="336"/>
                    </a:lnTo>
                    <a:lnTo>
                      <a:pt x="600" y="341"/>
                    </a:lnTo>
                    <a:lnTo>
                      <a:pt x="605" y="341"/>
                    </a:lnTo>
                    <a:lnTo>
                      <a:pt x="615" y="341"/>
                    </a:lnTo>
                    <a:lnTo>
                      <a:pt x="619" y="341"/>
                    </a:lnTo>
                    <a:lnTo>
                      <a:pt x="624" y="341"/>
                    </a:lnTo>
                    <a:lnTo>
                      <a:pt x="634" y="336"/>
                    </a:lnTo>
                    <a:lnTo>
                      <a:pt x="639" y="336"/>
                    </a:lnTo>
                    <a:lnTo>
                      <a:pt x="643" y="336"/>
                    </a:lnTo>
                    <a:lnTo>
                      <a:pt x="653" y="336"/>
                    </a:lnTo>
                    <a:lnTo>
                      <a:pt x="658" y="336"/>
                    </a:lnTo>
                    <a:lnTo>
                      <a:pt x="667" y="336"/>
                    </a:lnTo>
                    <a:lnTo>
                      <a:pt x="672" y="331"/>
                    </a:lnTo>
                    <a:lnTo>
                      <a:pt x="677" y="331"/>
                    </a:lnTo>
                    <a:lnTo>
                      <a:pt x="682" y="331"/>
                    </a:lnTo>
                    <a:lnTo>
                      <a:pt x="691" y="326"/>
                    </a:lnTo>
                    <a:lnTo>
                      <a:pt x="696" y="326"/>
                    </a:lnTo>
                    <a:lnTo>
                      <a:pt x="701" y="321"/>
                    </a:lnTo>
                    <a:lnTo>
                      <a:pt x="706" y="321"/>
                    </a:lnTo>
                    <a:lnTo>
                      <a:pt x="711" y="317"/>
                    </a:lnTo>
                    <a:lnTo>
                      <a:pt x="715" y="312"/>
                    </a:lnTo>
                    <a:lnTo>
                      <a:pt x="720" y="307"/>
                    </a:lnTo>
                    <a:lnTo>
                      <a:pt x="720" y="302"/>
                    </a:lnTo>
                    <a:lnTo>
                      <a:pt x="720" y="297"/>
                    </a:lnTo>
                    <a:lnTo>
                      <a:pt x="720" y="288"/>
                    </a:lnTo>
                    <a:lnTo>
                      <a:pt x="720" y="283"/>
                    </a:lnTo>
                    <a:lnTo>
                      <a:pt x="720" y="269"/>
                    </a:lnTo>
                    <a:lnTo>
                      <a:pt x="720" y="249"/>
                    </a:lnTo>
                    <a:lnTo>
                      <a:pt x="715" y="235"/>
                    </a:lnTo>
                    <a:lnTo>
                      <a:pt x="715" y="216"/>
                    </a:lnTo>
                    <a:lnTo>
                      <a:pt x="715" y="201"/>
                    </a:lnTo>
                    <a:lnTo>
                      <a:pt x="711" y="187"/>
                    </a:lnTo>
                    <a:lnTo>
                      <a:pt x="711" y="168"/>
                    </a:lnTo>
                    <a:lnTo>
                      <a:pt x="706" y="153"/>
                    </a:lnTo>
                    <a:lnTo>
                      <a:pt x="701" y="144"/>
                    </a:lnTo>
                    <a:lnTo>
                      <a:pt x="696" y="129"/>
                    </a:lnTo>
                    <a:lnTo>
                      <a:pt x="691" y="120"/>
                    </a:lnTo>
                    <a:lnTo>
                      <a:pt x="687" y="110"/>
                    </a:lnTo>
                    <a:lnTo>
                      <a:pt x="682" y="101"/>
                    </a:lnTo>
                    <a:lnTo>
                      <a:pt x="677" y="86"/>
                    </a:lnTo>
                    <a:lnTo>
                      <a:pt x="672" y="77"/>
                    </a:lnTo>
                    <a:lnTo>
                      <a:pt x="667" y="67"/>
                    </a:lnTo>
                    <a:lnTo>
                      <a:pt x="663" y="57"/>
                    </a:lnTo>
                    <a:lnTo>
                      <a:pt x="653" y="48"/>
                    </a:lnTo>
                    <a:lnTo>
                      <a:pt x="648" y="38"/>
                    </a:lnTo>
                    <a:lnTo>
                      <a:pt x="643" y="29"/>
                    </a:lnTo>
                    <a:lnTo>
                      <a:pt x="639" y="24"/>
                    </a:lnTo>
                    <a:lnTo>
                      <a:pt x="634" y="19"/>
                    </a:lnTo>
                    <a:lnTo>
                      <a:pt x="629" y="14"/>
                    </a:lnTo>
                    <a:lnTo>
                      <a:pt x="624" y="14"/>
                    </a:lnTo>
                    <a:lnTo>
                      <a:pt x="619" y="14"/>
                    </a:lnTo>
                    <a:lnTo>
                      <a:pt x="615" y="9"/>
                    </a:lnTo>
                    <a:lnTo>
                      <a:pt x="605" y="9"/>
                    </a:lnTo>
                    <a:lnTo>
                      <a:pt x="600" y="9"/>
                    </a:lnTo>
                    <a:lnTo>
                      <a:pt x="595" y="9"/>
                    </a:lnTo>
                    <a:lnTo>
                      <a:pt x="591" y="9"/>
                    </a:lnTo>
                    <a:lnTo>
                      <a:pt x="586" y="9"/>
                    </a:lnTo>
                    <a:lnTo>
                      <a:pt x="576" y="9"/>
                    </a:lnTo>
                    <a:lnTo>
                      <a:pt x="571" y="9"/>
                    </a:lnTo>
                    <a:lnTo>
                      <a:pt x="567" y="9"/>
                    </a:lnTo>
                    <a:lnTo>
                      <a:pt x="562" y="9"/>
                    </a:lnTo>
                    <a:lnTo>
                      <a:pt x="557" y="9"/>
                    </a:lnTo>
                    <a:lnTo>
                      <a:pt x="547" y="9"/>
                    </a:lnTo>
                    <a:lnTo>
                      <a:pt x="543" y="9"/>
                    </a:lnTo>
                    <a:lnTo>
                      <a:pt x="538" y="9"/>
                    </a:lnTo>
                    <a:lnTo>
                      <a:pt x="528" y="9"/>
                    </a:lnTo>
                    <a:lnTo>
                      <a:pt x="523" y="9"/>
                    </a:lnTo>
                    <a:lnTo>
                      <a:pt x="514" y="9"/>
                    </a:lnTo>
                    <a:lnTo>
                      <a:pt x="509" y="9"/>
                    </a:lnTo>
                    <a:lnTo>
                      <a:pt x="499" y="9"/>
                    </a:lnTo>
                    <a:lnTo>
                      <a:pt x="490" y="9"/>
                    </a:lnTo>
                    <a:lnTo>
                      <a:pt x="485" y="9"/>
                    </a:lnTo>
                    <a:lnTo>
                      <a:pt x="475" y="9"/>
                    </a:lnTo>
                    <a:lnTo>
                      <a:pt x="471" y="9"/>
                    </a:lnTo>
                    <a:lnTo>
                      <a:pt x="461" y="14"/>
                    </a:lnTo>
                    <a:lnTo>
                      <a:pt x="456" y="14"/>
                    </a:lnTo>
                    <a:lnTo>
                      <a:pt x="447" y="14"/>
                    </a:lnTo>
                    <a:lnTo>
                      <a:pt x="437" y="14"/>
                    </a:lnTo>
                    <a:lnTo>
                      <a:pt x="432" y="14"/>
                    </a:lnTo>
                    <a:lnTo>
                      <a:pt x="423" y="14"/>
                    </a:lnTo>
                    <a:lnTo>
                      <a:pt x="418" y="14"/>
                    </a:lnTo>
                    <a:lnTo>
                      <a:pt x="408" y="14"/>
                    </a:lnTo>
                    <a:lnTo>
                      <a:pt x="403" y="9"/>
                    </a:lnTo>
                    <a:lnTo>
                      <a:pt x="399" y="5"/>
                    </a:lnTo>
                    <a:lnTo>
                      <a:pt x="394" y="0"/>
                    </a:lnTo>
                    <a:lnTo>
                      <a:pt x="389" y="0"/>
                    </a:lnTo>
                    <a:lnTo>
                      <a:pt x="384" y="0"/>
                    </a:lnTo>
                    <a:lnTo>
                      <a:pt x="375" y="0"/>
                    </a:lnTo>
                    <a:lnTo>
                      <a:pt x="365" y="5"/>
                    </a:lnTo>
                    <a:lnTo>
                      <a:pt x="355" y="5"/>
                    </a:lnTo>
                    <a:lnTo>
                      <a:pt x="351" y="5"/>
                    </a:lnTo>
                    <a:lnTo>
                      <a:pt x="341" y="9"/>
                    </a:lnTo>
                    <a:lnTo>
                      <a:pt x="331" y="9"/>
                    </a:lnTo>
                    <a:lnTo>
                      <a:pt x="327" y="9"/>
                    </a:lnTo>
                    <a:lnTo>
                      <a:pt x="317" y="14"/>
                    </a:lnTo>
                    <a:lnTo>
                      <a:pt x="307" y="14"/>
                    </a:lnTo>
                    <a:lnTo>
                      <a:pt x="303" y="14"/>
                    </a:lnTo>
                    <a:lnTo>
                      <a:pt x="293" y="19"/>
                    </a:lnTo>
                    <a:lnTo>
                      <a:pt x="283" y="19"/>
                    </a:lnTo>
                    <a:lnTo>
                      <a:pt x="279" y="24"/>
                    </a:lnTo>
                    <a:lnTo>
                      <a:pt x="269" y="24"/>
                    </a:lnTo>
                    <a:lnTo>
                      <a:pt x="264" y="29"/>
                    </a:lnTo>
                    <a:lnTo>
                      <a:pt x="259" y="29"/>
                    </a:lnTo>
                    <a:lnTo>
                      <a:pt x="255" y="29"/>
                    </a:lnTo>
                    <a:lnTo>
                      <a:pt x="250" y="29"/>
                    </a:lnTo>
                    <a:lnTo>
                      <a:pt x="250" y="33"/>
                    </a:lnTo>
                    <a:lnTo>
                      <a:pt x="245" y="33"/>
                    </a:lnTo>
                    <a:lnTo>
                      <a:pt x="240" y="33"/>
                    </a:lnTo>
                    <a:lnTo>
                      <a:pt x="235" y="38"/>
                    </a:lnTo>
                    <a:lnTo>
                      <a:pt x="231" y="38"/>
                    </a:lnTo>
                    <a:lnTo>
                      <a:pt x="231" y="43"/>
                    </a:lnTo>
                    <a:lnTo>
                      <a:pt x="226" y="43"/>
                    </a:lnTo>
                    <a:lnTo>
                      <a:pt x="221" y="43"/>
                    </a:lnTo>
                    <a:lnTo>
                      <a:pt x="221" y="48"/>
                    </a:lnTo>
                    <a:lnTo>
                      <a:pt x="211" y="53"/>
                    </a:lnTo>
                    <a:lnTo>
                      <a:pt x="207" y="57"/>
                    </a:lnTo>
                    <a:lnTo>
                      <a:pt x="202" y="57"/>
                    </a:lnTo>
                    <a:lnTo>
                      <a:pt x="197" y="62"/>
                    </a:lnTo>
                    <a:lnTo>
                      <a:pt x="197" y="67"/>
                    </a:lnTo>
                    <a:lnTo>
                      <a:pt x="192" y="72"/>
                    </a:lnTo>
                    <a:lnTo>
                      <a:pt x="187" y="81"/>
                    </a:lnTo>
                    <a:lnTo>
                      <a:pt x="183" y="86"/>
                    </a:lnTo>
                    <a:lnTo>
                      <a:pt x="178" y="91"/>
                    </a:lnTo>
                    <a:lnTo>
                      <a:pt x="173" y="96"/>
                    </a:lnTo>
                    <a:lnTo>
                      <a:pt x="173" y="101"/>
                    </a:lnTo>
                    <a:lnTo>
                      <a:pt x="168" y="110"/>
                    </a:lnTo>
                    <a:lnTo>
                      <a:pt x="168" y="115"/>
                    </a:lnTo>
                    <a:lnTo>
                      <a:pt x="163" y="120"/>
                    </a:lnTo>
                    <a:lnTo>
                      <a:pt x="159" y="125"/>
                    </a:lnTo>
                    <a:lnTo>
                      <a:pt x="159" y="134"/>
                    </a:lnTo>
                    <a:lnTo>
                      <a:pt x="154" y="134"/>
                    </a:lnTo>
                    <a:lnTo>
                      <a:pt x="154" y="139"/>
                    </a:lnTo>
                    <a:lnTo>
                      <a:pt x="154" y="144"/>
                    </a:lnTo>
                    <a:lnTo>
                      <a:pt x="149" y="149"/>
                    </a:lnTo>
                    <a:lnTo>
                      <a:pt x="144" y="153"/>
                    </a:lnTo>
                    <a:lnTo>
                      <a:pt x="144" y="158"/>
                    </a:lnTo>
                    <a:lnTo>
                      <a:pt x="135" y="158"/>
                    </a:lnTo>
                    <a:lnTo>
                      <a:pt x="130" y="158"/>
                    </a:lnTo>
                    <a:lnTo>
                      <a:pt x="125" y="158"/>
                    </a:lnTo>
                    <a:lnTo>
                      <a:pt x="120" y="158"/>
                    </a:lnTo>
                    <a:lnTo>
                      <a:pt x="115" y="153"/>
                    </a:lnTo>
                    <a:lnTo>
                      <a:pt x="111" y="153"/>
                    </a:lnTo>
                    <a:lnTo>
                      <a:pt x="106" y="153"/>
                    </a:lnTo>
                    <a:lnTo>
                      <a:pt x="101" y="153"/>
                    </a:lnTo>
                    <a:lnTo>
                      <a:pt x="96" y="149"/>
                    </a:lnTo>
                    <a:lnTo>
                      <a:pt x="91" y="149"/>
                    </a:lnTo>
                    <a:lnTo>
                      <a:pt x="87" y="149"/>
                    </a:lnTo>
                    <a:lnTo>
                      <a:pt x="82" y="149"/>
                    </a:lnTo>
                    <a:lnTo>
                      <a:pt x="77" y="144"/>
                    </a:lnTo>
                    <a:lnTo>
                      <a:pt x="72" y="144"/>
                    </a:lnTo>
                    <a:lnTo>
                      <a:pt x="67" y="144"/>
                    </a:lnTo>
                    <a:lnTo>
                      <a:pt x="63" y="139"/>
                    </a:lnTo>
                    <a:lnTo>
                      <a:pt x="53" y="144"/>
                    </a:lnTo>
                    <a:lnTo>
                      <a:pt x="48" y="149"/>
                    </a:lnTo>
                    <a:lnTo>
                      <a:pt x="43" y="153"/>
                    </a:lnTo>
                    <a:lnTo>
                      <a:pt x="39" y="158"/>
                    </a:lnTo>
                    <a:lnTo>
                      <a:pt x="34" y="163"/>
                    </a:lnTo>
                    <a:lnTo>
                      <a:pt x="29" y="173"/>
                    </a:lnTo>
                    <a:lnTo>
                      <a:pt x="24" y="177"/>
                    </a:lnTo>
                    <a:lnTo>
                      <a:pt x="19" y="182"/>
                    </a:lnTo>
                    <a:lnTo>
                      <a:pt x="15" y="187"/>
                    </a:lnTo>
                    <a:lnTo>
                      <a:pt x="15" y="192"/>
                    </a:lnTo>
                    <a:lnTo>
                      <a:pt x="10" y="201"/>
                    </a:lnTo>
                    <a:lnTo>
                      <a:pt x="10" y="206"/>
                    </a:lnTo>
                    <a:lnTo>
                      <a:pt x="5" y="211"/>
                    </a:lnTo>
                    <a:lnTo>
                      <a:pt x="5" y="221"/>
                    </a:lnTo>
                    <a:lnTo>
                      <a:pt x="5" y="225"/>
                    </a:lnTo>
                    <a:lnTo>
                      <a:pt x="0" y="235"/>
                    </a:lnTo>
                    <a:lnTo>
                      <a:pt x="0" y="245"/>
                    </a:lnTo>
                    <a:lnTo>
                      <a:pt x="5" y="259"/>
                    </a:lnTo>
                    <a:lnTo>
                      <a:pt x="5" y="269"/>
                    </a:lnTo>
                    <a:lnTo>
                      <a:pt x="10" y="283"/>
                    </a:lnTo>
                    <a:lnTo>
                      <a:pt x="10" y="297"/>
                    </a:lnTo>
                    <a:lnTo>
                      <a:pt x="15" y="312"/>
                    </a:lnTo>
                    <a:lnTo>
                      <a:pt x="19" y="326"/>
                    </a:lnTo>
                    <a:lnTo>
                      <a:pt x="24" y="341"/>
                    </a:lnTo>
                    <a:lnTo>
                      <a:pt x="34" y="341"/>
                    </a:lnTo>
                    <a:lnTo>
                      <a:pt x="43" y="341"/>
                    </a:lnTo>
                    <a:lnTo>
                      <a:pt x="48" y="341"/>
                    </a:lnTo>
                    <a:lnTo>
                      <a:pt x="58" y="341"/>
                    </a:lnTo>
                    <a:lnTo>
                      <a:pt x="67" y="341"/>
                    </a:lnTo>
                    <a:lnTo>
                      <a:pt x="72" y="336"/>
                    </a:lnTo>
                    <a:lnTo>
                      <a:pt x="82" y="336"/>
                    </a:lnTo>
                    <a:lnTo>
                      <a:pt x="91" y="336"/>
                    </a:lnTo>
                    <a:lnTo>
                      <a:pt x="96" y="336"/>
                    </a:lnTo>
                    <a:lnTo>
                      <a:pt x="106" y="336"/>
                    </a:lnTo>
                    <a:lnTo>
                      <a:pt x="115" y="336"/>
                    </a:lnTo>
                    <a:lnTo>
                      <a:pt x="120" y="336"/>
                    </a:lnTo>
                    <a:lnTo>
                      <a:pt x="130" y="336"/>
                    </a:lnTo>
                    <a:lnTo>
                      <a:pt x="139" y="336"/>
                    </a:lnTo>
                    <a:lnTo>
                      <a:pt x="144" y="336"/>
                    </a:lnTo>
                    <a:lnTo>
                      <a:pt x="154" y="336"/>
                    </a:lnTo>
                    <a:lnTo>
                      <a:pt x="149" y="355"/>
                    </a:lnTo>
                    <a:lnTo>
                      <a:pt x="149" y="369"/>
                    </a:lnTo>
                    <a:lnTo>
                      <a:pt x="149" y="388"/>
                    </a:lnTo>
                    <a:lnTo>
                      <a:pt x="149" y="408"/>
                    </a:lnTo>
                    <a:lnTo>
                      <a:pt x="149" y="427"/>
                    </a:lnTo>
                    <a:lnTo>
                      <a:pt x="149" y="441"/>
                    </a:lnTo>
                    <a:lnTo>
                      <a:pt x="149" y="460"/>
                    </a:lnTo>
                    <a:lnTo>
                      <a:pt x="149" y="480"/>
                    </a:lnTo>
                    <a:lnTo>
                      <a:pt x="154" y="480"/>
                    </a:lnTo>
                    <a:lnTo>
                      <a:pt x="159" y="480"/>
                    </a:lnTo>
                    <a:lnTo>
                      <a:pt x="163" y="480"/>
                    </a:lnTo>
                    <a:lnTo>
                      <a:pt x="168" y="484"/>
                    </a:lnTo>
                    <a:lnTo>
                      <a:pt x="173" y="484"/>
                    </a:lnTo>
                    <a:lnTo>
                      <a:pt x="178" y="484"/>
                    </a:lnTo>
                    <a:lnTo>
                      <a:pt x="183" y="484"/>
                    </a:lnTo>
                    <a:lnTo>
                      <a:pt x="187" y="484"/>
                    </a:lnTo>
                    <a:lnTo>
                      <a:pt x="192" y="484"/>
                    </a:lnTo>
                    <a:lnTo>
                      <a:pt x="197" y="489"/>
                    </a:lnTo>
                    <a:lnTo>
                      <a:pt x="202" y="489"/>
                    </a:lnTo>
                    <a:lnTo>
                      <a:pt x="197" y="489"/>
                    </a:lnTo>
                    <a:lnTo>
                      <a:pt x="192" y="494"/>
                    </a:lnTo>
                    <a:lnTo>
                      <a:pt x="187" y="494"/>
                    </a:lnTo>
                    <a:lnTo>
                      <a:pt x="183" y="494"/>
                    </a:lnTo>
                    <a:lnTo>
                      <a:pt x="178" y="499"/>
                    </a:lnTo>
                    <a:lnTo>
                      <a:pt x="173" y="499"/>
                    </a:lnTo>
                    <a:lnTo>
                      <a:pt x="168" y="504"/>
                    </a:lnTo>
                    <a:lnTo>
                      <a:pt x="163" y="504"/>
                    </a:lnTo>
                    <a:lnTo>
                      <a:pt x="159" y="508"/>
                    </a:lnTo>
                    <a:lnTo>
                      <a:pt x="154" y="508"/>
                    </a:lnTo>
                    <a:lnTo>
                      <a:pt x="149" y="513"/>
                    </a:lnTo>
                    <a:lnTo>
                      <a:pt x="144" y="513"/>
                    </a:lnTo>
                    <a:lnTo>
                      <a:pt x="139" y="518"/>
                    </a:lnTo>
                    <a:lnTo>
                      <a:pt x="135" y="518"/>
                    </a:lnTo>
                    <a:lnTo>
                      <a:pt x="130" y="523"/>
                    </a:lnTo>
                    <a:lnTo>
                      <a:pt x="125" y="528"/>
                    </a:lnTo>
                    <a:lnTo>
                      <a:pt x="120" y="532"/>
                    </a:lnTo>
                    <a:lnTo>
                      <a:pt x="120" y="537"/>
                    </a:lnTo>
                    <a:lnTo>
                      <a:pt x="120" y="542"/>
                    </a:lnTo>
                    <a:lnTo>
                      <a:pt x="120" y="547"/>
                    </a:lnTo>
                    <a:lnTo>
                      <a:pt x="120" y="552"/>
                    </a:lnTo>
                    <a:lnTo>
                      <a:pt x="120" y="556"/>
                    </a:lnTo>
                    <a:lnTo>
                      <a:pt x="120" y="590"/>
                    </a:lnTo>
                    <a:lnTo>
                      <a:pt x="120" y="624"/>
                    </a:lnTo>
                    <a:lnTo>
                      <a:pt x="125" y="657"/>
                    </a:lnTo>
                    <a:lnTo>
                      <a:pt x="125" y="691"/>
                    </a:lnTo>
                    <a:lnTo>
                      <a:pt x="130" y="724"/>
                    </a:lnTo>
                    <a:lnTo>
                      <a:pt x="135" y="758"/>
                    </a:lnTo>
                    <a:lnTo>
                      <a:pt x="135" y="792"/>
                    </a:lnTo>
                    <a:lnTo>
                      <a:pt x="139" y="8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893" name="Freeform 821"/>
              <p:cNvSpPr>
                <a:spLocks/>
              </p:cNvSpPr>
              <p:nvPr/>
            </p:nvSpPr>
            <p:spPr bwMode="auto">
              <a:xfrm>
                <a:off x="1780" y="1483"/>
                <a:ext cx="201" cy="139"/>
              </a:xfrm>
              <a:custGeom>
                <a:avLst/>
                <a:gdLst>
                  <a:gd name="T0" fmla="*/ 29 w 201"/>
                  <a:gd name="T1" fmla="*/ 20 h 139"/>
                  <a:gd name="T2" fmla="*/ 38 w 201"/>
                  <a:gd name="T3" fmla="*/ 20 h 139"/>
                  <a:gd name="T4" fmla="*/ 53 w 201"/>
                  <a:gd name="T5" fmla="*/ 15 h 139"/>
                  <a:gd name="T6" fmla="*/ 62 w 201"/>
                  <a:gd name="T7" fmla="*/ 15 h 139"/>
                  <a:gd name="T8" fmla="*/ 77 w 201"/>
                  <a:gd name="T9" fmla="*/ 15 h 139"/>
                  <a:gd name="T10" fmla="*/ 86 w 201"/>
                  <a:gd name="T11" fmla="*/ 10 h 139"/>
                  <a:gd name="T12" fmla="*/ 101 w 201"/>
                  <a:gd name="T13" fmla="*/ 5 h 139"/>
                  <a:gd name="T14" fmla="*/ 115 w 201"/>
                  <a:gd name="T15" fmla="*/ 0 h 139"/>
                  <a:gd name="T16" fmla="*/ 125 w 201"/>
                  <a:gd name="T17" fmla="*/ 5 h 139"/>
                  <a:gd name="T18" fmla="*/ 139 w 201"/>
                  <a:gd name="T19" fmla="*/ 10 h 139"/>
                  <a:gd name="T20" fmla="*/ 144 w 201"/>
                  <a:gd name="T21" fmla="*/ 20 h 139"/>
                  <a:gd name="T22" fmla="*/ 149 w 201"/>
                  <a:gd name="T23" fmla="*/ 34 h 139"/>
                  <a:gd name="T24" fmla="*/ 153 w 201"/>
                  <a:gd name="T25" fmla="*/ 39 h 139"/>
                  <a:gd name="T26" fmla="*/ 158 w 201"/>
                  <a:gd name="T27" fmla="*/ 34 h 139"/>
                  <a:gd name="T28" fmla="*/ 168 w 201"/>
                  <a:gd name="T29" fmla="*/ 24 h 139"/>
                  <a:gd name="T30" fmla="*/ 177 w 201"/>
                  <a:gd name="T31" fmla="*/ 20 h 139"/>
                  <a:gd name="T32" fmla="*/ 182 w 201"/>
                  <a:gd name="T33" fmla="*/ 10 h 139"/>
                  <a:gd name="T34" fmla="*/ 192 w 201"/>
                  <a:gd name="T35" fmla="*/ 5 h 139"/>
                  <a:gd name="T36" fmla="*/ 197 w 201"/>
                  <a:gd name="T37" fmla="*/ 5 h 139"/>
                  <a:gd name="T38" fmla="*/ 201 w 201"/>
                  <a:gd name="T39" fmla="*/ 10 h 139"/>
                  <a:gd name="T40" fmla="*/ 201 w 201"/>
                  <a:gd name="T41" fmla="*/ 20 h 139"/>
                  <a:gd name="T42" fmla="*/ 201 w 201"/>
                  <a:gd name="T43" fmla="*/ 39 h 139"/>
                  <a:gd name="T44" fmla="*/ 197 w 201"/>
                  <a:gd name="T45" fmla="*/ 58 h 139"/>
                  <a:gd name="T46" fmla="*/ 192 w 201"/>
                  <a:gd name="T47" fmla="*/ 77 h 139"/>
                  <a:gd name="T48" fmla="*/ 187 w 201"/>
                  <a:gd name="T49" fmla="*/ 87 h 139"/>
                  <a:gd name="T50" fmla="*/ 182 w 201"/>
                  <a:gd name="T51" fmla="*/ 91 h 139"/>
                  <a:gd name="T52" fmla="*/ 173 w 201"/>
                  <a:gd name="T53" fmla="*/ 91 h 139"/>
                  <a:gd name="T54" fmla="*/ 163 w 201"/>
                  <a:gd name="T55" fmla="*/ 96 h 139"/>
                  <a:gd name="T56" fmla="*/ 163 w 201"/>
                  <a:gd name="T57" fmla="*/ 101 h 139"/>
                  <a:gd name="T58" fmla="*/ 163 w 201"/>
                  <a:gd name="T59" fmla="*/ 111 h 139"/>
                  <a:gd name="T60" fmla="*/ 158 w 201"/>
                  <a:gd name="T61" fmla="*/ 120 h 139"/>
                  <a:gd name="T62" fmla="*/ 149 w 201"/>
                  <a:gd name="T63" fmla="*/ 120 h 139"/>
                  <a:gd name="T64" fmla="*/ 144 w 201"/>
                  <a:gd name="T65" fmla="*/ 125 h 139"/>
                  <a:gd name="T66" fmla="*/ 134 w 201"/>
                  <a:gd name="T67" fmla="*/ 125 h 139"/>
                  <a:gd name="T68" fmla="*/ 129 w 201"/>
                  <a:gd name="T69" fmla="*/ 130 h 139"/>
                  <a:gd name="T70" fmla="*/ 125 w 201"/>
                  <a:gd name="T71" fmla="*/ 135 h 139"/>
                  <a:gd name="T72" fmla="*/ 120 w 201"/>
                  <a:gd name="T73" fmla="*/ 135 h 139"/>
                  <a:gd name="T74" fmla="*/ 115 w 201"/>
                  <a:gd name="T75" fmla="*/ 139 h 139"/>
                  <a:gd name="T76" fmla="*/ 110 w 201"/>
                  <a:gd name="T77" fmla="*/ 139 h 139"/>
                  <a:gd name="T78" fmla="*/ 96 w 201"/>
                  <a:gd name="T79" fmla="*/ 135 h 139"/>
                  <a:gd name="T80" fmla="*/ 86 w 201"/>
                  <a:gd name="T81" fmla="*/ 135 h 139"/>
                  <a:gd name="T82" fmla="*/ 77 w 201"/>
                  <a:gd name="T83" fmla="*/ 130 h 139"/>
                  <a:gd name="T84" fmla="*/ 62 w 201"/>
                  <a:gd name="T85" fmla="*/ 125 h 139"/>
                  <a:gd name="T86" fmla="*/ 53 w 201"/>
                  <a:gd name="T87" fmla="*/ 120 h 139"/>
                  <a:gd name="T88" fmla="*/ 38 w 201"/>
                  <a:gd name="T89" fmla="*/ 115 h 139"/>
                  <a:gd name="T90" fmla="*/ 29 w 201"/>
                  <a:gd name="T91" fmla="*/ 111 h 139"/>
                  <a:gd name="T92" fmla="*/ 19 w 201"/>
                  <a:gd name="T93" fmla="*/ 106 h 139"/>
                  <a:gd name="T94" fmla="*/ 9 w 201"/>
                  <a:gd name="T95" fmla="*/ 101 h 139"/>
                  <a:gd name="T96" fmla="*/ 5 w 201"/>
                  <a:gd name="T97" fmla="*/ 91 h 139"/>
                  <a:gd name="T98" fmla="*/ 0 w 201"/>
                  <a:gd name="T99" fmla="*/ 87 h 139"/>
                  <a:gd name="T100" fmla="*/ 0 w 201"/>
                  <a:gd name="T101" fmla="*/ 72 h 139"/>
                  <a:gd name="T102" fmla="*/ 5 w 201"/>
                  <a:gd name="T103" fmla="*/ 58 h 139"/>
                  <a:gd name="T104" fmla="*/ 9 w 201"/>
                  <a:gd name="T105" fmla="*/ 43 h 139"/>
                  <a:gd name="T106" fmla="*/ 19 w 201"/>
                  <a:gd name="T107" fmla="*/ 24 h 13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1" h="139">
                    <a:moveTo>
                      <a:pt x="19" y="20"/>
                    </a:moveTo>
                    <a:lnTo>
                      <a:pt x="29" y="20"/>
                    </a:lnTo>
                    <a:lnTo>
                      <a:pt x="33" y="20"/>
                    </a:lnTo>
                    <a:lnTo>
                      <a:pt x="38" y="20"/>
                    </a:lnTo>
                    <a:lnTo>
                      <a:pt x="43" y="15"/>
                    </a:lnTo>
                    <a:lnTo>
                      <a:pt x="53" y="15"/>
                    </a:lnTo>
                    <a:lnTo>
                      <a:pt x="57" y="15"/>
                    </a:lnTo>
                    <a:lnTo>
                      <a:pt x="62" y="15"/>
                    </a:lnTo>
                    <a:lnTo>
                      <a:pt x="67" y="15"/>
                    </a:lnTo>
                    <a:lnTo>
                      <a:pt x="77" y="15"/>
                    </a:lnTo>
                    <a:lnTo>
                      <a:pt x="81" y="10"/>
                    </a:lnTo>
                    <a:lnTo>
                      <a:pt x="86" y="10"/>
                    </a:lnTo>
                    <a:lnTo>
                      <a:pt x="96" y="10"/>
                    </a:lnTo>
                    <a:lnTo>
                      <a:pt x="101" y="5"/>
                    </a:lnTo>
                    <a:lnTo>
                      <a:pt x="110" y="5"/>
                    </a:lnTo>
                    <a:lnTo>
                      <a:pt x="115" y="0"/>
                    </a:lnTo>
                    <a:lnTo>
                      <a:pt x="120" y="0"/>
                    </a:lnTo>
                    <a:lnTo>
                      <a:pt x="125" y="5"/>
                    </a:lnTo>
                    <a:lnTo>
                      <a:pt x="134" y="5"/>
                    </a:lnTo>
                    <a:lnTo>
                      <a:pt x="139" y="10"/>
                    </a:lnTo>
                    <a:lnTo>
                      <a:pt x="139" y="15"/>
                    </a:lnTo>
                    <a:lnTo>
                      <a:pt x="144" y="20"/>
                    </a:lnTo>
                    <a:lnTo>
                      <a:pt x="149" y="29"/>
                    </a:lnTo>
                    <a:lnTo>
                      <a:pt x="149" y="34"/>
                    </a:lnTo>
                    <a:lnTo>
                      <a:pt x="149" y="43"/>
                    </a:lnTo>
                    <a:lnTo>
                      <a:pt x="153" y="39"/>
                    </a:lnTo>
                    <a:lnTo>
                      <a:pt x="153" y="34"/>
                    </a:lnTo>
                    <a:lnTo>
                      <a:pt x="158" y="34"/>
                    </a:lnTo>
                    <a:lnTo>
                      <a:pt x="163" y="29"/>
                    </a:lnTo>
                    <a:lnTo>
                      <a:pt x="168" y="24"/>
                    </a:lnTo>
                    <a:lnTo>
                      <a:pt x="173" y="20"/>
                    </a:lnTo>
                    <a:lnTo>
                      <a:pt x="177" y="20"/>
                    </a:lnTo>
                    <a:lnTo>
                      <a:pt x="182" y="15"/>
                    </a:lnTo>
                    <a:lnTo>
                      <a:pt x="182" y="10"/>
                    </a:lnTo>
                    <a:lnTo>
                      <a:pt x="187" y="10"/>
                    </a:lnTo>
                    <a:lnTo>
                      <a:pt x="192" y="5"/>
                    </a:lnTo>
                    <a:lnTo>
                      <a:pt x="197" y="5"/>
                    </a:lnTo>
                    <a:lnTo>
                      <a:pt x="201" y="10"/>
                    </a:lnTo>
                    <a:lnTo>
                      <a:pt x="201" y="20"/>
                    </a:lnTo>
                    <a:lnTo>
                      <a:pt x="201" y="29"/>
                    </a:lnTo>
                    <a:lnTo>
                      <a:pt x="201" y="39"/>
                    </a:lnTo>
                    <a:lnTo>
                      <a:pt x="197" y="48"/>
                    </a:lnTo>
                    <a:lnTo>
                      <a:pt x="197" y="58"/>
                    </a:lnTo>
                    <a:lnTo>
                      <a:pt x="192" y="67"/>
                    </a:lnTo>
                    <a:lnTo>
                      <a:pt x="192" y="77"/>
                    </a:lnTo>
                    <a:lnTo>
                      <a:pt x="187" y="82"/>
                    </a:lnTo>
                    <a:lnTo>
                      <a:pt x="187" y="87"/>
                    </a:lnTo>
                    <a:lnTo>
                      <a:pt x="182" y="91"/>
                    </a:lnTo>
                    <a:lnTo>
                      <a:pt x="177" y="91"/>
                    </a:lnTo>
                    <a:lnTo>
                      <a:pt x="173" y="91"/>
                    </a:lnTo>
                    <a:lnTo>
                      <a:pt x="168" y="91"/>
                    </a:lnTo>
                    <a:lnTo>
                      <a:pt x="163" y="96"/>
                    </a:lnTo>
                    <a:lnTo>
                      <a:pt x="163" y="101"/>
                    </a:lnTo>
                    <a:lnTo>
                      <a:pt x="163" y="106"/>
                    </a:lnTo>
                    <a:lnTo>
                      <a:pt x="163" y="111"/>
                    </a:lnTo>
                    <a:lnTo>
                      <a:pt x="163" y="115"/>
                    </a:lnTo>
                    <a:lnTo>
                      <a:pt x="158" y="120"/>
                    </a:lnTo>
                    <a:lnTo>
                      <a:pt x="153" y="120"/>
                    </a:lnTo>
                    <a:lnTo>
                      <a:pt x="149" y="120"/>
                    </a:lnTo>
                    <a:lnTo>
                      <a:pt x="144" y="125"/>
                    </a:lnTo>
                    <a:lnTo>
                      <a:pt x="139" y="125"/>
                    </a:lnTo>
                    <a:lnTo>
                      <a:pt x="134" y="125"/>
                    </a:lnTo>
                    <a:lnTo>
                      <a:pt x="129" y="125"/>
                    </a:lnTo>
                    <a:lnTo>
                      <a:pt x="129" y="130"/>
                    </a:lnTo>
                    <a:lnTo>
                      <a:pt x="125" y="130"/>
                    </a:lnTo>
                    <a:lnTo>
                      <a:pt x="125" y="135"/>
                    </a:lnTo>
                    <a:lnTo>
                      <a:pt x="120" y="135"/>
                    </a:lnTo>
                    <a:lnTo>
                      <a:pt x="120" y="139"/>
                    </a:lnTo>
                    <a:lnTo>
                      <a:pt x="115" y="139"/>
                    </a:lnTo>
                    <a:lnTo>
                      <a:pt x="110" y="139"/>
                    </a:lnTo>
                    <a:lnTo>
                      <a:pt x="105" y="139"/>
                    </a:lnTo>
                    <a:lnTo>
                      <a:pt x="96" y="135"/>
                    </a:lnTo>
                    <a:lnTo>
                      <a:pt x="91" y="135"/>
                    </a:lnTo>
                    <a:lnTo>
                      <a:pt x="86" y="135"/>
                    </a:lnTo>
                    <a:lnTo>
                      <a:pt x="81" y="135"/>
                    </a:lnTo>
                    <a:lnTo>
                      <a:pt x="77" y="130"/>
                    </a:lnTo>
                    <a:lnTo>
                      <a:pt x="67" y="130"/>
                    </a:lnTo>
                    <a:lnTo>
                      <a:pt x="62" y="125"/>
                    </a:lnTo>
                    <a:lnTo>
                      <a:pt x="57" y="125"/>
                    </a:lnTo>
                    <a:lnTo>
                      <a:pt x="53" y="120"/>
                    </a:lnTo>
                    <a:lnTo>
                      <a:pt x="48" y="120"/>
                    </a:lnTo>
                    <a:lnTo>
                      <a:pt x="38" y="115"/>
                    </a:lnTo>
                    <a:lnTo>
                      <a:pt x="33" y="111"/>
                    </a:lnTo>
                    <a:lnTo>
                      <a:pt x="29" y="111"/>
                    </a:lnTo>
                    <a:lnTo>
                      <a:pt x="24" y="106"/>
                    </a:lnTo>
                    <a:lnTo>
                      <a:pt x="19" y="106"/>
                    </a:lnTo>
                    <a:lnTo>
                      <a:pt x="14" y="101"/>
                    </a:lnTo>
                    <a:lnTo>
                      <a:pt x="9" y="101"/>
                    </a:lnTo>
                    <a:lnTo>
                      <a:pt x="9" y="96"/>
                    </a:lnTo>
                    <a:lnTo>
                      <a:pt x="5" y="91"/>
                    </a:lnTo>
                    <a:lnTo>
                      <a:pt x="0" y="91"/>
                    </a:lnTo>
                    <a:lnTo>
                      <a:pt x="0" y="87"/>
                    </a:lnTo>
                    <a:lnTo>
                      <a:pt x="0" y="82"/>
                    </a:lnTo>
                    <a:lnTo>
                      <a:pt x="0" y="72"/>
                    </a:lnTo>
                    <a:lnTo>
                      <a:pt x="0" y="63"/>
                    </a:lnTo>
                    <a:lnTo>
                      <a:pt x="5" y="58"/>
                    </a:lnTo>
                    <a:lnTo>
                      <a:pt x="5" y="48"/>
                    </a:lnTo>
                    <a:lnTo>
                      <a:pt x="9" y="43"/>
                    </a:lnTo>
                    <a:lnTo>
                      <a:pt x="14" y="34"/>
                    </a:lnTo>
                    <a:lnTo>
                      <a:pt x="19" y="24"/>
                    </a:lnTo>
                    <a:lnTo>
                      <a:pt x="19" y="20"/>
                    </a:lnTo>
                    <a:close/>
                  </a:path>
                </a:pathLst>
              </a:custGeom>
              <a:solidFill>
                <a:srgbClr val="FFF2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894" name="Freeform 822"/>
              <p:cNvSpPr>
                <a:spLocks/>
              </p:cNvSpPr>
              <p:nvPr/>
            </p:nvSpPr>
            <p:spPr bwMode="auto">
              <a:xfrm>
                <a:off x="1780" y="1483"/>
                <a:ext cx="201" cy="139"/>
              </a:xfrm>
              <a:custGeom>
                <a:avLst/>
                <a:gdLst>
                  <a:gd name="T0" fmla="*/ 29 w 201"/>
                  <a:gd name="T1" fmla="*/ 20 h 139"/>
                  <a:gd name="T2" fmla="*/ 38 w 201"/>
                  <a:gd name="T3" fmla="*/ 20 h 139"/>
                  <a:gd name="T4" fmla="*/ 53 w 201"/>
                  <a:gd name="T5" fmla="*/ 15 h 139"/>
                  <a:gd name="T6" fmla="*/ 62 w 201"/>
                  <a:gd name="T7" fmla="*/ 15 h 139"/>
                  <a:gd name="T8" fmla="*/ 77 w 201"/>
                  <a:gd name="T9" fmla="*/ 15 h 139"/>
                  <a:gd name="T10" fmla="*/ 86 w 201"/>
                  <a:gd name="T11" fmla="*/ 10 h 139"/>
                  <a:gd name="T12" fmla="*/ 101 w 201"/>
                  <a:gd name="T13" fmla="*/ 5 h 139"/>
                  <a:gd name="T14" fmla="*/ 115 w 201"/>
                  <a:gd name="T15" fmla="*/ 0 h 139"/>
                  <a:gd name="T16" fmla="*/ 125 w 201"/>
                  <a:gd name="T17" fmla="*/ 5 h 139"/>
                  <a:gd name="T18" fmla="*/ 139 w 201"/>
                  <a:gd name="T19" fmla="*/ 10 h 139"/>
                  <a:gd name="T20" fmla="*/ 144 w 201"/>
                  <a:gd name="T21" fmla="*/ 20 h 139"/>
                  <a:gd name="T22" fmla="*/ 149 w 201"/>
                  <a:gd name="T23" fmla="*/ 34 h 139"/>
                  <a:gd name="T24" fmla="*/ 153 w 201"/>
                  <a:gd name="T25" fmla="*/ 39 h 139"/>
                  <a:gd name="T26" fmla="*/ 158 w 201"/>
                  <a:gd name="T27" fmla="*/ 34 h 139"/>
                  <a:gd name="T28" fmla="*/ 168 w 201"/>
                  <a:gd name="T29" fmla="*/ 24 h 139"/>
                  <a:gd name="T30" fmla="*/ 177 w 201"/>
                  <a:gd name="T31" fmla="*/ 20 h 139"/>
                  <a:gd name="T32" fmla="*/ 182 w 201"/>
                  <a:gd name="T33" fmla="*/ 10 h 139"/>
                  <a:gd name="T34" fmla="*/ 192 w 201"/>
                  <a:gd name="T35" fmla="*/ 5 h 139"/>
                  <a:gd name="T36" fmla="*/ 197 w 201"/>
                  <a:gd name="T37" fmla="*/ 5 h 139"/>
                  <a:gd name="T38" fmla="*/ 201 w 201"/>
                  <a:gd name="T39" fmla="*/ 10 h 139"/>
                  <a:gd name="T40" fmla="*/ 201 w 201"/>
                  <a:gd name="T41" fmla="*/ 20 h 139"/>
                  <a:gd name="T42" fmla="*/ 201 w 201"/>
                  <a:gd name="T43" fmla="*/ 39 h 139"/>
                  <a:gd name="T44" fmla="*/ 197 w 201"/>
                  <a:gd name="T45" fmla="*/ 58 h 139"/>
                  <a:gd name="T46" fmla="*/ 192 w 201"/>
                  <a:gd name="T47" fmla="*/ 77 h 139"/>
                  <a:gd name="T48" fmla="*/ 187 w 201"/>
                  <a:gd name="T49" fmla="*/ 87 h 139"/>
                  <a:gd name="T50" fmla="*/ 182 w 201"/>
                  <a:gd name="T51" fmla="*/ 91 h 139"/>
                  <a:gd name="T52" fmla="*/ 173 w 201"/>
                  <a:gd name="T53" fmla="*/ 91 h 139"/>
                  <a:gd name="T54" fmla="*/ 163 w 201"/>
                  <a:gd name="T55" fmla="*/ 96 h 139"/>
                  <a:gd name="T56" fmla="*/ 163 w 201"/>
                  <a:gd name="T57" fmla="*/ 101 h 139"/>
                  <a:gd name="T58" fmla="*/ 163 w 201"/>
                  <a:gd name="T59" fmla="*/ 111 h 139"/>
                  <a:gd name="T60" fmla="*/ 158 w 201"/>
                  <a:gd name="T61" fmla="*/ 120 h 139"/>
                  <a:gd name="T62" fmla="*/ 149 w 201"/>
                  <a:gd name="T63" fmla="*/ 120 h 139"/>
                  <a:gd name="T64" fmla="*/ 144 w 201"/>
                  <a:gd name="T65" fmla="*/ 125 h 139"/>
                  <a:gd name="T66" fmla="*/ 134 w 201"/>
                  <a:gd name="T67" fmla="*/ 125 h 139"/>
                  <a:gd name="T68" fmla="*/ 129 w 201"/>
                  <a:gd name="T69" fmla="*/ 130 h 139"/>
                  <a:gd name="T70" fmla="*/ 125 w 201"/>
                  <a:gd name="T71" fmla="*/ 135 h 139"/>
                  <a:gd name="T72" fmla="*/ 120 w 201"/>
                  <a:gd name="T73" fmla="*/ 135 h 139"/>
                  <a:gd name="T74" fmla="*/ 115 w 201"/>
                  <a:gd name="T75" fmla="*/ 139 h 139"/>
                  <a:gd name="T76" fmla="*/ 110 w 201"/>
                  <a:gd name="T77" fmla="*/ 139 h 139"/>
                  <a:gd name="T78" fmla="*/ 96 w 201"/>
                  <a:gd name="T79" fmla="*/ 135 h 139"/>
                  <a:gd name="T80" fmla="*/ 86 w 201"/>
                  <a:gd name="T81" fmla="*/ 135 h 139"/>
                  <a:gd name="T82" fmla="*/ 77 w 201"/>
                  <a:gd name="T83" fmla="*/ 130 h 139"/>
                  <a:gd name="T84" fmla="*/ 62 w 201"/>
                  <a:gd name="T85" fmla="*/ 125 h 139"/>
                  <a:gd name="T86" fmla="*/ 53 w 201"/>
                  <a:gd name="T87" fmla="*/ 120 h 139"/>
                  <a:gd name="T88" fmla="*/ 38 w 201"/>
                  <a:gd name="T89" fmla="*/ 115 h 139"/>
                  <a:gd name="T90" fmla="*/ 29 w 201"/>
                  <a:gd name="T91" fmla="*/ 111 h 139"/>
                  <a:gd name="T92" fmla="*/ 19 w 201"/>
                  <a:gd name="T93" fmla="*/ 106 h 139"/>
                  <a:gd name="T94" fmla="*/ 9 w 201"/>
                  <a:gd name="T95" fmla="*/ 101 h 139"/>
                  <a:gd name="T96" fmla="*/ 5 w 201"/>
                  <a:gd name="T97" fmla="*/ 91 h 139"/>
                  <a:gd name="T98" fmla="*/ 0 w 201"/>
                  <a:gd name="T99" fmla="*/ 87 h 139"/>
                  <a:gd name="T100" fmla="*/ 0 w 201"/>
                  <a:gd name="T101" fmla="*/ 72 h 139"/>
                  <a:gd name="T102" fmla="*/ 5 w 201"/>
                  <a:gd name="T103" fmla="*/ 58 h 139"/>
                  <a:gd name="T104" fmla="*/ 9 w 201"/>
                  <a:gd name="T105" fmla="*/ 43 h 139"/>
                  <a:gd name="T106" fmla="*/ 19 w 201"/>
                  <a:gd name="T107" fmla="*/ 24 h 13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1" h="139">
                    <a:moveTo>
                      <a:pt x="19" y="20"/>
                    </a:moveTo>
                    <a:lnTo>
                      <a:pt x="29" y="20"/>
                    </a:lnTo>
                    <a:lnTo>
                      <a:pt x="33" y="20"/>
                    </a:lnTo>
                    <a:lnTo>
                      <a:pt x="38" y="20"/>
                    </a:lnTo>
                    <a:lnTo>
                      <a:pt x="43" y="15"/>
                    </a:lnTo>
                    <a:lnTo>
                      <a:pt x="53" y="15"/>
                    </a:lnTo>
                    <a:lnTo>
                      <a:pt x="57" y="15"/>
                    </a:lnTo>
                    <a:lnTo>
                      <a:pt x="62" y="15"/>
                    </a:lnTo>
                    <a:lnTo>
                      <a:pt x="67" y="15"/>
                    </a:lnTo>
                    <a:lnTo>
                      <a:pt x="77" y="15"/>
                    </a:lnTo>
                    <a:lnTo>
                      <a:pt x="81" y="10"/>
                    </a:lnTo>
                    <a:lnTo>
                      <a:pt x="86" y="10"/>
                    </a:lnTo>
                    <a:lnTo>
                      <a:pt x="96" y="10"/>
                    </a:lnTo>
                    <a:lnTo>
                      <a:pt x="101" y="5"/>
                    </a:lnTo>
                    <a:lnTo>
                      <a:pt x="110" y="5"/>
                    </a:lnTo>
                    <a:lnTo>
                      <a:pt x="115" y="0"/>
                    </a:lnTo>
                    <a:lnTo>
                      <a:pt x="120" y="0"/>
                    </a:lnTo>
                    <a:lnTo>
                      <a:pt x="125" y="5"/>
                    </a:lnTo>
                    <a:lnTo>
                      <a:pt x="134" y="5"/>
                    </a:lnTo>
                    <a:lnTo>
                      <a:pt x="139" y="10"/>
                    </a:lnTo>
                    <a:lnTo>
                      <a:pt x="139" y="15"/>
                    </a:lnTo>
                    <a:lnTo>
                      <a:pt x="144" y="20"/>
                    </a:lnTo>
                    <a:lnTo>
                      <a:pt x="149" y="29"/>
                    </a:lnTo>
                    <a:lnTo>
                      <a:pt x="149" y="34"/>
                    </a:lnTo>
                    <a:lnTo>
                      <a:pt x="149" y="43"/>
                    </a:lnTo>
                    <a:lnTo>
                      <a:pt x="153" y="39"/>
                    </a:lnTo>
                    <a:lnTo>
                      <a:pt x="153" y="34"/>
                    </a:lnTo>
                    <a:lnTo>
                      <a:pt x="158" y="34"/>
                    </a:lnTo>
                    <a:lnTo>
                      <a:pt x="163" y="29"/>
                    </a:lnTo>
                    <a:lnTo>
                      <a:pt x="168" y="24"/>
                    </a:lnTo>
                    <a:lnTo>
                      <a:pt x="173" y="20"/>
                    </a:lnTo>
                    <a:lnTo>
                      <a:pt x="177" y="20"/>
                    </a:lnTo>
                    <a:lnTo>
                      <a:pt x="182" y="15"/>
                    </a:lnTo>
                    <a:lnTo>
                      <a:pt x="182" y="10"/>
                    </a:lnTo>
                    <a:lnTo>
                      <a:pt x="187" y="10"/>
                    </a:lnTo>
                    <a:lnTo>
                      <a:pt x="192" y="5"/>
                    </a:lnTo>
                    <a:lnTo>
                      <a:pt x="197" y="5"/>
                    </a:lnTo>
                    <a:lnTo>
                      <a:pt x="201" y="10"/>
                    </a:lnTo>
                    <a:lnTo>
                      <a:pt x="201" y="20"/>
                    </a:lnTo>
                    <a:lnTo>
                      <a:pt x="201" y="29"/>
                    </a:lnTo>
                    <a:lnTo>
                      <a:pt x="201" y="39"/>
                    </a:lnTo>
                    <a:lnTo>
                      <a:pt x="197" y="48"/>
                    </a:lnTo>
                    <a:lnTo>
                      <a:pt x="197" y="58"/>
                    </a:lnTo>
                    <a:lnTo>
                      <a:pt x="192" y="67"/>
                    </a:lnTo>
                    <a:lnTo>
                      <a:pt x="192" y="77"/>
                    </a:lnTo>
                    <a:lnTo>
                      <a:pt x="187" y="82"/>
                    </a:lnTo>
                    <a:lnTo>
                      <a:pt x="187" y="87"/>
                    </a:lnTo>
                    <a:lnTo>
                      <a:pt x="182" y="91"/>
                    </a:lnTo>
                    <a:lnTo>
                      <a:pt x="177" y="91"/>
                    </a:lnTo>
                    <a:lnTo>
                      <a:pt x="173" y="91"/>
                    </a:lnTo>
                    <a:lnTo>
                      <a:pt x="168" y="91"/>
                    </a:lnTo>
                    <a:lnTo>
                      <a:pt x="163" y="96"/>
                    </a:lnTo>
                    <a:lnTo>
                      <a:pt x="163" y="101"/>
                    </a:lnTo>
                    <a:lnTo>
                      <a:pt x="163" y="106"/>
                    </a:lnTo>
                    <a:lnTo>
                      <a:pt x="163" y="111"/>
                    </a:lnTo>
                    <a:lnTo>
                      <a:pt x="163" y="115"/>
                    </a:lnTo>
                    <a:lnTo>
                      <a:pt x="158" y="120"/>
                    </a:lnTo>
                    <a:lnTo>
                      <a:pt x="153" y="120"/>
                    </a:lnTo>
                    <a:lnTo>
                      <a:pt x="149" y="120"/>
                    </a:lnTo>
                    <a:lnTo>
                      <a:pt x="144" y="125"/>
                    </a:lnTo>
                    <a:lnTo>
                      <a:pt x="139" y="125"/>
                    </a:lnTo>
                    <a:lnTo>
                      <a:pt x="134" y="125"/>
                    </a:lnTo>
                    <a:lnTo>
                      <a:pt x="129" y="125"/>
                    </a:lnTo>
                    <a:lnTo>
                      <a:pt x="129" y="130"/>
                    </a:lnTo>
                    <a:lnTo>
                      <a:pt x="125" y="130"/>
                    </a:lnTo>
                    <a:lnTo>
                      <a:pt x="125" y="135"/>
                    </a:lnTo>
                    <a:lnTo>
                      <a:pt x="120" y="135"/>
                    </a:lnTo>
                    <a:lnTo>
                      <a:pt x="120" y="139"/>
                    </a:lnTo>
                    <a:lnTo>
                      <a:pt x="115" y="139"/>
                    </a:lnTo>
                    <a:lnTo>
                      <a:pt x="110" y="139"/>
                    </a:lnTo>
                    <a:lnTo>
                      <a:pt x="105" y="139"/>
                    </a:lnTo>
                    <a:lnTo>
                      <a:pt x="96" y="135"/>
                    </a:lnTo>
                    <a:lnTo>
                      <a:pt x="91" y="135"/>
                    </a:lnTo>
                    <a:lnTo>
                      <a:pt x="86" y="135"/>
                    </a:lnTo>
                    <a:lnTo>
                      <a:pt x="81" y="135"/>
                    </a:lnTo>
                    <a:lnTo>
                      <a:pt x="77" y="130"/>
                    </a:lnTo>
                    <a:lnTo>
                      <a:pt x="67" y="130"/>
                    </a:lnTo>
                    <a:lnTo>
                      <a:pt x="62" y="125"/>
                    </a:lnTo>
                    <a:lnTo>
                      <a:pt x="57" y="125"/>
                    </a:lnTo>
                    <a:lnTo>
                      <a:pt x="53" y="120"/>
                    </a:lnTo>
                    <a:lnTo>
                      <a:pt x="48" y="120"/>
                    </a:lnTo>
                    <a:lnTo>
                      <a:pt x="38" y="115"/>
                    </a:lnTo>
                    <a:lnTo>
                      <a:pt x="33" y="111"/>
                    </a:lnTo>
                    <a:lnTo>
                      <a:pt x="29" y="111"/>
                    </a:lnTo>
                    <a:lnTo>
                      <a:pt x="24" y="106"/>
                    </a:lnTo>
                    <a:lnTo>
                      <a:pt x="19" y="106"/>
                    </a:lnTo>
                    <a:lnTo>
                      <a:pt x="14" y="101"/>
                    </a:lnTo>
                    <a:lnTo>
                      <a:pt x="9" y="101"/>
                    </a:lnTo>
                    <a:lnTo>
                      <a:pt x="9" y="96"/>
                    </a:lnTo>
                    <a:lnTo>
                      <a:pt x="5" y="91"/>
                    </a:lnTo>
                    <a:lnTo>
                      <a:pt x="0" y="91"/>
                    </a:lnTo>
                    <a:lnTo>
                      <a:pt x="0" y="87"/>
                    </a:lnTo>
                    <a:lnTo>
                      <a:pt x="0" y="82"/>
                    </a:lnTo>
                    <a:lnTo>
                      <a:pt x="0" y="72"/>
                    </a:lnTo>
                    <a:lnTo>
                      <a:pt x="0" y="63"/>
                    </a:lnTo>
                    <a:lnTo>
                      <a:pt x="5" y="58"/>
                    </a:lnTo>
                    <a:lnTo>
                      <a:pt x="5" y="48"/>
                    </a:lnTo>
                    <a:lnTo>
                      <a:pt x="9" y="43"/>
                    </a:lnTo>
                    <a:lnTo>
                      <a:pt x="14" y="34"/>
                    </a:lnTo>
                    <a:lnTo>
                      <a:pt x="19" y="24"/>
                    </a:lnTo>
                    <a:lnTo>
                      <a:pt x="19" y="2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895" name="Freeform 823"/>
              <p:cNvSpPr>
                <a:spLocks/>
              </p:cNvSpPr>
              <p:nvPr/>
            </p:nvSpPr>
            <p:spPr bwMode="auto">
              <a:xfrm>
                <a:off x="1857" y="1579"/>
                <a:ext cx="52" cy="29"/>
              </a:xfrm>
              <a:custGeom>
                <a:avLst/>
                <a:gdLst>
                  <a:gd name="T0" fmla="*/ 52 w 52"/>
                  <a:gd name="T1" fmla="*/ 29 h 29"/>
                  <a:gd name="T2" fmla="*/ 48 w 52"/>
                  <a:gd name="T3" fmla="*/ 29 h 29"/>
                  <a:gd name="T4" fmla="*/ 48 w 52"/>
                  <a:gd name="T5" fmla="*/ 29 h 29"/>
                  <a:gd name="T6" fmla="*/ 43 w 52"/>
                  <a:gd name="T7" fmla="*/ 29 h 29"/>
                  <a:gd name="T8" fmla="*/ 38 w 52"/>
                  <a:gd name="T9" fmla="*/ 29 h 29"/>
                  <a:gd name="T10" fmla="*/ 33 w 52"/>
                  <a:gd name="T11" fmla="*/ 24 h 29"/>
                  <a:gd name="T12" fmla="*/ 28 w 52"/>
                  <a:gd name="T13" fmla="*/ 24 h 29"/>
                  <a:gd name="T14" fmla="*/ 28 w 52"/>
                  <a:gd name="T15" fmla="*/ 24 h 29"/>
                  <a:gd name="T16" fmla="*/ 24 w 52"/>
                  <a:gd name="T17" fmla="*/ 19 h 29"/>
                  <a:gd name="T18" fmla="*/ 19 w 52"/>
                  <a:gd name="T19" fmla="*/ 19 h 29"/>
                  <a:gd name="T20" fmla="*/ 19 w 52"/>
                  <a:gd name="T21" fmla="*/ 15 h 29"/>
                  <a:gd name="T22" fmla="*/ 14 w 52"/>
                  <a:gd name="T23" fmla="*/ 15 h 29"/>
                  <a:gd name="T24" fmla="*/ 9 w 52"/>
                  <a:gd name="T25" fmla="*/ 10 h 29"/>
                  <a:gd name="T26" fmla="*/ 9 w 52"/>
                  <a:gd name="T27" fmla="*/ 10 h 29"/>
                  <a:gd name="T28" fmla="*/ 4 w 52"/>
                  <a:gd name="T29" fmla="*/ 5 h 29"/>
                  <a:gd name="T30" fmla="*/ 0 w 52"/>
                  <a:gd name="T31" fmla="*/ 5 h 29"/>
                  <a:gd name="T32" fmla="*/ 0 w 52"/>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9">
                    <a:moveTo>
                      <a:pt x="52" y="29"/>
                    </a:moveTo>
                    <a:lnTo>
                      <a:pt x="48" y="29"/>
                    </a:lnTo>
                    <a:lnTo>
                      <a:pt x="43" y="29"/>
                    </a:lnTo>
                    <a:lnTo>
                      <a:pt x="38" y="29"/>
                    </a:lnTo>
                    <a:lnTo>
                      <a:pt x="33" y="24"/>
                    </a:lnTo>
                    <a:lnTo>
                      <a:pt x="28" y="24"/>
                    </a:lnTo>
                    <a:lnTo>
                      <a:pt x="24" y="19"/>
                    </a:lnTo>
                    <a:lnTo>
                      <a:pt x="19" y="19"/>
                    </a:lnTo>
                    <a:lnTo>
                      <a:pt x="19" y="15"/>
                    </a:lnTo>
                    <a:lnTo>
                      <a:pt x="14" y="15"/>
                    </a:lnTo>
                    <a:lnTo>
                      <a:pt x="9" y="10"/>
                    </a:lnTo>
                    <a:lnTo>
                      <a:pt x="4" y="5"/>
                    </a:lnTo>
                    <a:lnTo>
                      <a:pt x="0" y="5"/>
                    </a:lnTo>
                    <a:lnTo>
                      <a:pt x="0"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896" name="Freeform 824"/>
              <p:cNvSpPr>
                <a:spLocks/>
              </p:cNvSpPr>
              <p:nvPr/>
            </p:nvSpPr>
            <p:spPr bwMode="auto">
              <a:xfrm>
                <a:off x="1881" y="1541"/>
                <a:ext cx="57" cy="38"/>
              </a:xfrm>
              <a:custGeom>
                <a:avLst/>
                <a:gdLst>
                  <a:gd name="T0" fmla="*/ 57 w 57"/>
                  <a:gd name="T1" fmla="*/ 38 h 38"/>
                  <a:gd name="T2" fmla="*/ 52 w 57"/>
                  <a:gd name="T3" fmla="*/ 38 h 38"/>
                  <a:gd name="T4" fmla="*/ 52 w 57"/>
                  <a:gd name="T5" fmla="*/ 38 h 38"/>
                  <a:gd name="T6" fmla="*/ 48 w 57"/>
                  <a:gd name="T7" fmla="*/ 38 h 38"/>
                  <a:gd name="T8" fmla="*/ 43 w 57"/>
                  <a:gd name="T9" fmla="*/ 33 h 38"/>
                  <a:gd name="T10" fmla="*/ 38 w 57"/>
                  <a:gd name="T11" fmla="*/ 33 h 38"/>
                  <a:gd name="T12" fmla="*/ 33 w 57"/>
                  <a:gd name="T13" fmla="*/ 33 h 38"/>
                  <a:gd name="T14" fmla="*/ 28 w 57"/>
                  <a:gd name="T15" fmla="*/ 29 h 38"/>
                  <a:gd name="T16" fmla="*/ 24 w 57"/>
                  <a:gd name="T17" fmla="*/ 29 h 38"/>
                  <a:gd name="T18" fmla="*/ 19 w 57"/>
                  <a:gd name="T19" fmla="*/ 24 h 38"/>
                  <a:gd name="T20" fmla="*/ 14 w 57"/>
                  <a:gd name="T21" fmla="*/ 24 h 38"/>
                  <a:gd name="T22" fmla="*/ 14 w 57"/>
                  <a:gd name="T23" fmla="*/ 19 h 38"/>
                  <a:gd name="T24" fmla="*/ 9 w 57"/>
                  <a:gd name="T25" fmla="*/ 14 h 38"/>
                  <a:gd name="T26" fmla="*/ 4 w 57"/>
                  <a:gd name="T27" fmla="*/ 14 h 38"/>
                  <a:gd name="T28" fmla="*/ 4 w 57"/>
                  <a:gd name="T29" fmla="*/ 9 h 38"/>
                  <a:gd name="T30" fmla="*/ 0 w 57"/>
                  <a:gd name="T31" fmla="*/ 5 h 38"/>
                  <a:gd name="T32" fmla="*/ 0 w 57"/>
                  <a:gd name="T33" fmla="*/ 0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8">
                    <a:moveTo>
                      <a:pt x="57" y="38"/>
                    </a:moveTo>
                    <a:lnTo>
                      <a:pt x="52" y="38"/>
                    </a:lnTo>
                    <a:lnTo>
                      <a:pt x="48" y="38"/>
                    </a:lnTo>
                    <a:lnTo>
                      <a:pt x="43" y="33"/>
                    </a:lnTo>
                    <a:lnTo>
                      <a:pt x="38" y="33"/>
                    </a:lnTo>
                    <a:lnTo>
                      <a:pt x="33" y="33"/>
                    </a:lnTo>
                    <a:lnTo>
                      <a:pt x="28" y="29"/>
                    </a:lnTo>
                    <a:lnTo>
                      <a:pt x="24" y="29"/>
                    </a:lnTo>
                    <a:lnTo>
                      <a:pt x="19" y="24"/>
                    </a:lnTo>
                    <a:lnTo>
                      <a:pt x="14" y="24"/>
                    </a:lnTo>
                    <a:lnTo>
                      <a:pt x="14" y="19"/>
                    </a:lnTo>
                    <a:lnTo>
                      <a:pt x="9" y="14"/>
                    </a:lnTo>
                    <a:lnTo>
                      <a:pt x="4" y="14"/>
                    </a:lnTo>
                    <a:lnTo>
                      <a:pt x="4" y="9"/>
                    </a:lnTo>
                    <a:lnTo>
                      <a:pt x="0" y="5"/>
                    </a:lnTo>
                    <a:lnTo>
                      <a:pt x="0"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897" name="Freeform 825"/>
              <p:cNvSpPr>
                <a:spLocks/>
              </p:cNvSpPr>
              <p:nvPr/>
            </p:nvSpPr>
            <p:spPr bwMode="auto">
              <a:xfrm>
                <a:off x="1473" y="1704"/>
                <a:ext cx="52" cy="86"/>
              </a:xfrm>
              <a:custGeom>
                <a:avLst/>
                <a:gdLst>
                  <a:gd name="T0" fmla="*/ 52 w 52"/>
                  <a:gd name="T1" fmla="*/ 0 h 86"/>
                  <a:gd name="T2" fmla="*/ 24 w 52"/>
                  <a:gd name="T3" fmla="*/ 86 h 86"/>
                  <a:gd name="T4" fmla="*/ 19 w 52"/>
                  <a:gd name="T5" fmla="*/ 82 h 86"/>
                  <a:gd name="T6" fmla="*/ 19 w 52"/>
                  <a:gd name="T7" fmla="*/ 77 h 86"/>
                  <a:gd name="T8" fmla="*/ 14 w 52"/>
                  <a:gd name="T9" fmla="*/ 67 h 86"/>
                  <a:gd name="T10" fmla="*/ 9 w 52"/>
                  <a:gd name="T11" fmla="*/ 62 h 86"/>
                  <a:gd name="T12" fmla="*/ 4 w 52"/>
                  <a:gd name="T13" fmla="*/ 53 h 86"/>
                  <a:gd name="T14" fmla="*/ 4 w 52"/>
                  <a:gd name="T15" fmla="*/ 48 h 86"/>
                  <a:gd name="T16" fmla="*/ 0 w 52"/>
                  <a:gd name="T17" fmla="*/ 43 h 86"/>
                  <a:gd name="T18" fmla="*/ 0 w 52"/>
                  <a:gd name="T19" fmla="*/ 38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86">
                    <a:moveTo>
                      <a:pt x="52" y="0"/>
                    </a:moveTo>
                    <a:lnTo>
                      <a:pt x="24" y="86"/>
                    </a:lnTo>
                    <a:lnTo>
                      <a:pt x="19" y="82"/>
                    </a:lnTo>
                    <a:lnTo>
                      <a:pt x="19" y="77"/>
                    </a:lnTo>
                    <a:lnTo>
                      <a:pt x="14" y="67"/>
                    </a:lnTo>
                    <a:lnTo>
                      <a:pt x="9" y="62"/>
                    </a:lnTo>
                    <a:lnTo>
                      <a:pt x="4" y="53"/>
                    </a:lnTo>
                    <a:lnTo>
                      <a:pt x="4" y="48"/>
                    </a:lnTo>
                    <a:lnTo>
                      <a:pt x="0" y="43"/>
                    </a:lnTo>
                    <a:lnTo>
                      <a:pt x="0" y="38"/>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898" name="Freeform 826"/>
              <p:cNvSpPr>
                <a:spLocks/>
              </p:cNvSpPr>
              <p:nvPr/>
            </p:nvSpPr>
            <p:spPr bwMode="auto">
              <a:xfrm>
                <a:off x="1516" y="1694"/>
                <a:ext cx="163" cy="92"/>
              </a:xfrm>
              <a:custGeom>
                <a:avLst/>
                <a:gdLst>
                  <a:gd name="T0" fmla="*/ 0 w 163"/>
                  <a:gd name="T1" fmla="*/ 92 h 92"/>
                  <a:gd name="T2" fmla="*/ 5 w 163"/>
                  <a:gd name="T3" fmla="*/ 92 h 92"/>
                  <a:gd name="T4" fmla="*/ 19 w 163"/>
                  <a:gd name="T5" fmla="*/ 87 h 92"/>
                  <a:gd name="T6" fmla="*/ 29 w 163"/>
                  <a:gd name="T7" fmla="*/ 87 h 92"/>
                  <a:gd name="T8" fmla="*/ 38 w 163"/>
                  <a:gd name="T9" fmla="*/ 82 h 92"/>
                  <a:gd name="T10" fmla="*/ 53 w 163"/>
                  <a:gd name="T11" fmla="*/ 77 h 92"/>
                  <a:gd name="T12" fmla="*/ 62 w 163"/>
                  <a:gd name="T13" fmla="*/ 72 h 92"/>
                  <a:gd name="T14" fmla="*/ 77 w 163"/>
                  <a:gd name="T15" fmla="*/ 63 h 92"/>
                  <a:gd name="T16" fmla="*/ 91 w 163"/>
                  <a:gd name="T17" fmla="*/ 58 h 92"/>
                  <a:gd name="T18" fmla="*/ 101 w 163"/>
                  <a:gd name="T19" fmla="*/ 48 h 92"/>
                  <a:gd name="T20" fmla="*/ 115 w 163"/>
                  <a:gd name="T21" fmla="*/ 44 h 92"/>
                  <a:gd name="T22" fmla="*/ 125 w 163"/>
                  <a:gd name="T23" fmla="*/ 34 h 92"/>
                  <a:gd name="T24" fmla="*/ 134 w 163"/>
                  <a:gd name="T25" fmla="*/ 24 h 92"/>
                  <a:gd name="T26" fmla="*/ 149 w 163"/>
                  <a:gd name="T27" fmla="*/ 20 h 92"/>
                  <a:gd name="T28" fmla="*/ 153 w 163"/>
                  <a:gd name="T29" fmla="*/ 10 h 92"/>
                  <a:gd name="T30" fmla="*/ 158 w 163"/>
                  <a:gd name="T31" fmla="*/ 5 h 92"/>
                  <a:gd name="T32" fmla="*/ 163 w 163"/>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3" h="92">
                    <a:moveTo>
                      <a:pt x="0" y="92"/>
                    </a:moveTo>
                    <a:lnTo>
                      <a:pt x="5" y="92"/>
                    </a:lnTo>
                    <a:lnTo>
                      <a:pt x="19" y="87"/>
                    </a:lnTo>
                    <a:lnTo>
                      <a:pt x="29" y="87"/>
                    </a:lnTo>
                    <a:lnTo>
                      <a:pt x="38" y="82"/>
                    </a:lnTo>
                    <a:lnTo>
                      <a:pt x="53" y="77"/>
                    </a:lnTo>
                    <a:lnTo>
                      <a:pt x="62" y="72"/>
                    </a:lnTo>
                    <a:lnTo>
                      <a:pt x="77" y="63"/>
                    </a:lnTo>
                    <a:lnTo>
                      <a:pt x="91" y="58"/>
                    </a:lnTo>
                    <a:lnTo>
                      <a:pt x="101" y="48"/>
                    </a:lnTo>
                    <a:lnTo>
                      <a:pt x="115" y="44"/>
                    </a:lnTo>
                    <a:lnTo>
                      <a:pt x="125" y="34"/>
                    </a:lnTo>
                    <a:lnTo>
                      <a:pt x="134" y="24"/>
                    </a:lnTo>
                    <a:lnTo>
                      <a:pt x="149" y="20"/>
                    </a:lnTo>
                    <a:lnTo>
                      <a:pt x="153" y="10"/>
                    </a:lnTo>
                    <a:lnTo>
                      <a:pt x="158" y="5"/>
                    </a:lnTo>
                    <a:lnTo>
                      <a:pt x="16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899" name="Freeform 827"/>
              <p:cNvSpPr>
                <a:spLocks/>
              </p:cNvSpPr>
              <p:nvPr/>
            </p:nvSpPr>
            <p:spPr bwMode="auto">
              <a:xfrm>
                <a:off x="1535" y="1167"/>
                <a:ext cx="187" cy="527"/>
              </a:xfrm>
              <a:custGeom>
                <a:avLst/>
                <a:gdLst>
                  <a:gd name="T0" fmla="*/ 187 w 187"/>
                  <a:gd name="T1" fmla="*/ 499 h 527"/>
                  <a:gd name="T2" fmla="*/ 182 w 187"/>
                  <a:gd name="T3" fmla="*/ 499 h 527"/>
                  <a:gd name="T4" fmla="*/ 173 w 187"/>
                  <a:gd name="T5" fmla="*/ 503 h 527"/>
                  <a:gd name="T6" fmla="*/ 168 w 187"/>
                  <a:gd name="T7" fmla="*/ 503 h 527"/>
                  <a:gd name="T8" fmla="*/ 163 w 187"/>
                  <a:gd name="T9" fmla="*/ 508 h 527"/>
                  <a:gd name="T10" fmla="*/ 154 w 187"/>
                  <a:gd name="T11" fmla="*/ 508 h 527"/>
                  <a:gd name="T12" fmla="*/ 149 w 187"/>
                  <a:gd name="T13" fmla="*/ 513 h 527"/>
                  <a:gd name="T14" fmla="*/ 144 w 187"/>
                  <a:gd name="T15" fmla="*/ 513 h 527"/>
                  <a:gd name="T16" fmla="*/ 134 w 187"/>
                  <a:gd name="T17" fmla="*/ 513 h 527"/>
                  <a:gd name="T18" fmla="*/ 130 w 187"/>
                  <a:gd name="T19" fmla="*/ 518 h 527"/>
                  <a:gd name="T20" fmla="*/ 125 w 187"/>
                  <a:gd name="T21" fmla="*/ 518 h 527"/>
                  <a:gd name="T22" fmla="*/ 115 w 187"/>
                  <a:gd name="T23" fmla="*/ 523 h 527"/>
                  <a:gd name="T24" fmla="*/ 110 w 187"/>
                  <a:gd name="T25" fmla="*/ 523 h 527"/>
                  <a:gd name="T26" fmla="*/ 106 w 187"/>
                  <a:gd name="T27" fmla="*/ 523 h 527"/>
                  <a:gd name="T28" fmla="*/ 96 w 187"/>
                  <a:gd name="T29" fmla="*/ 527 h 527"/>
                  <a:gd name="T30" fmla="*/ 91 w 187"/>
                  <a:gd name="T31" fmla="*/ 527 h 527"/>
                  <a:gd name="T32" fmla="*/ 86 w 187"/>
                  <a:gd name="T33" fmla="*/ 527 h 527"/>
                  <a:gd name="T34" fmla="*/ 62 w 187"/>
                  <a:gd name="T35" fmla="*/ 503 h 527"/>
                  <a:gd name="T36" fmla="*/ 43 w 187"/>
                  <a:gd name="T37" fmla="*/ 475 h 527"/>
                  <a:gd name="T38" fmla="*/ 29 w 187"/>
                  <a:gd name="T39" fmla="*/ 446 h 527"/>
                  <a:gd name="T40" fmla="*/ 19 w 187"/>
                  <a:gd name="T41" fmla="*/ 412 h 527"/>
                  <a:gd name="T42" fmla="*/ 10 w 187"/>
                  <a:gd name="T43" fmla="*/ 383 h 527"/>
                  <a:gd name="T44" fmla="*/ 5 w 187"/>
                  <a:gd name="T45" fmla="*/ 350 h 527"/>
                  <a:gd name="T46" fmla="*/ 5 w 187"/>
                  <a:gd name="T47" fmla="*/ 316 h 527"/>
                  <a:gd name="T48" fmla="*/ 0 w 187"/>
                  <a:gd name="T49" fmla="*/ 283 h 527"/>
                  <a:gd name="T50" fmla="*/ 5 w 187"/>
                  <a:gd name="T51" fmla="*/ 249 h 527"/>
                  <a:gd name="T52" fmla="*/ 10 w 187"/>
                  <a:gd name="T53" fmla="*/ 216 h 527"/>
                  <a:gd name="T54" fmla="*/ 14 w 187"/>
                  <a:gd name="T55" fmla="*/ 182 h 527"/>
                  <a:gd name="T56" fmla="*/ 19 w 187"/>
                  <a:gd name="T57" fmla="*/ 144 h 527"/>
                  <a:gd name="T58" fmla="*/ 29 w 187"/>
                  <a:gd name="T59" fmla="*/ 110 h 527"/>
                  <a:gd name="T60" fmla="*/ 38 w 187"/>
                  <a:gd name="T61" fmla="*/ 72 h 527"/>
                  <a:gd name="T62" fmla="*/ 48 w 187"/>
                  <a:gd name="T63" fmla="*/ 38 h 527"/>
                  <a:gd name="T64" fmla="*/ 62 w 187"/>
                  <a:gd name="T65" fmla="*/ 0 h 5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7" h="527">
                    <a:moveTo>
                      <a:pt x="187" y="499"/>
                    </a:moveTo>
                    <a:lnTo>
                      <a:pt x="182" y="499"/>
                    </a:lnTo>
                    <a:lnTo>
                      <a:pt x="173" y="503"/>
                    </a:lnTo>
                    <a:lnTo>
                      <a:pt x="168" y="503"/>
                    </a:lnTo>
                    <a:lnTo>
                      <a:pt x="163" y="508"/>
                    </a:lnTo>
                    <a:lnTo>
                      <a:pt x="154" y="508"/>
                    </a:lnTo>
                    <a:lnTo>
                      <a:pt x="149" y="513"/>
                    </a:lnTo>
                    <a:lnTo>
                      <a:pt x="144" y="513"/>
                    </a:lnTo>
                    <a:lnTo>
                      <a:pt x="134" y="513"/>
                    </a:lnTo>
                    <a:lnTo>
                      <a:pt x="130" y="518"/>
                    </a:lnTo>
                    <a:lnTo>
                      <a:pt x="125" y="518"/>
                    </a:lnTo>
                    <a:lnTo>
                      <a:pt x="115" y="523"/>
                    </a:lnTo>
                    <a:lnTo>
                      <a:pt x="110" y="523"/>
                    </a:lnTo>
                    <a:lnTo>
                      <a:pt x="106" y="523"/>
                    </a:lnTo>
                    <a:lnTo>
                      <a:pt x="96" y="527"/>
                    </a:lnTo>
                    <a:lnTo>
                      <a:pt x="91" y="527"/>
                    </a:lnTo>
                    <a:lnTo>
                      <a:pt x="86" y="527"/>
                    </a:lnTo>
                    <a:lnTo>
                      <a:pt x="62" y="503"/>
                    </a:lnTo>
                    <a:lnTo>
                      <a:pt x="43" y="475"/>
                    </a:lnTo>
                    <a:lnTo>
                      <a:pt x="29" y="446"/>
                    </a:lnTo>
                    <a:lnTo>
                      <a:pt x="19" y="412"/>
                    </a:lnTo>
                    <a:lnTo>
                      <a:pt x="10" y="383"/>
                    </a:lnTo>
                    <a:lnTo>
                      <a:pt x="5" y="350"/>
                    </a:lnTo>
                    <a:lnTo>
                      <a:pt x="5" y="316"/>
                    </a:lnTo>
                    <a:lnTo>
                      <a:pt x="0" y="283"/>
                    </a:lnTo>
                    <a:lnTo>
                      <a:pt x="5" y="249"/>
                    </a:lnTo>
                    <a:lnTo>
                      <a:pt x="10" y="216"/>
                    </a:lnTo>
                    <a:lnTo>
                      <a:pt x="14" y="182"/>
                    </a:lnTo>
                    <a:lnTo>
                      <a:pt x="19" y="144"/>
                    </a:lnTo>
                    <a:lnTo>
                      <a:pt x="29" y="110"/>
                    </a:lnTo>
                    <a:lnTo>
                      <a:pt x="38" y="72"/>
                    </a:lnTo>
                    <a:lnTo>
                      <a:pt x="48" y="38"/>
                    </a:lnTo>
                    <a:lnTo>
                      <a:pt x="62"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00" name="Freeform 828"/>
              <p:cNvSpPr>
                <a:spLocks/>
              </p:cNvSpPr>
              <p:nvPr/>
            </p:nvSpPr>
            <p:spPr bwMode="auto">
              <a:xfrm>
                <a:off x="1761" y="1282"/>
                <a:ext cx="4" cy="43"/>
              </a:xfrm>
              <a:custGeom>
                <a:avLst/>
                <a:gdLst>
                  <a:gd name="T0" fmla="*/ 0 w 4"/>
                  <a:gd name="T1" fmla="*/ 43 h 43"/>
                  <a:gd name="T2" fmla="*/ 0 w 4"/>
                  <a:gd name="T3" fmla="*/ 33 h 43"/>
                  <a:gd name="T4" fmla="*/ 0 w 4"/>
                  <a:gd name="T5" fmla="*/ 29 h 43"/>
                  <a:gd name="T6" fmla="*/ 0 w 4"/>
                  <a:gd name="T7" fmla="*/ 19 h 43"/>
                  <a:gd name="T8" fmla="*/ 0 w 4"/>
                  <a:gd name="T9" fmla="*/ 14 h 43"/>
                  <a:gd name="T10" fmla="*/ 0 w 4"/>
                  <a:gd name="T11" fmla="*/ 14 h 43"/>
                  <a:gd name="T12" fmla="*/ 0 w 4"/>
                  <a:gd name="T13" fmla="*/ 9 h 43"/>
                  <a:gd name="T14" fmla="*/ 0 w 4"/>
                  <a:gd name="T15" fmla="*/ 5 h 43"/>
                  <a:gd name="T16" fmla="*/ 4 w 4"/>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3">
                    <a:moveTo>
                      <a:pt x="0" y="43"/>
                    </a:moveTo>
                    <a:lnTo>
                      <a:pt x="0" y="33"/>
                    </a:lnTo>
                    <a:lnTo>
                      <a:pt x="0" y="29"/>
                    </a:lnTo>
                    <a:lnTo>
                      <a:pt x="0" y="19"/>
                    </a:lnTo>
                    <a:lnTo>
                      <a:pt x="0" y="14"/>
                    </a:lnTo>
                    <a:lnTo>
                      <a:pt x="0" y="9"/>
                    </a:lnTo>
                    <a:lnTo>
                      <a:pt x="0" y="5"/>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01" name="Line 829"/>
              <p:cNvSpPr>
                <a:spLocks noChangeShapeType="1"/>
              </p:cNvSpPr>
              <p:nvPr/>
            </p:nvSpPr>
            <p:spPr bwMode="auto">
              <a:xfrm flipV="1">
                <a:off x="1737" y="1282"/>
                <a:ext cx="1" cy="38"/>
              </a:xfrm>
              <a:prstGeom prst="line">
                <a:avLst/>
              </a:prstGeom>
              <a:noFill/>
              <a:ln w="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it-IT"/>
              </a:p>
            </p:txBody>
          </p:sp>
          <p:sp>
            <p:nvSpPr>
              <p:cNvPr id="36902" name="Freeform 830"/>
              <p:cNvSpPr>
                <a:spLocks/>
              </p:cNvSpPr>
              <p:nvPr/>
            </p:nvSpPr>
            <p:spPr bwMode="auto">
              <a:xfrm>
                <a:off x="1545" y="1181"/>
                <a:ext cx="76" cy="283"/>
              </a:xfrm>
              <a:custGeom>
                <a:avLst/>
                <a:gdLst>
                  <a:gd name="T0" fmla="*/ 57 w 76"/>
                  <a:gd name="T1" fmla="*/ 0 h 283"/>
                  <a:gd name="T2" fmla="*/ 76 w 76"/>
                  <a:gd name="T3" fmla="*/ 158 h 283"/>
                  <a:gd name="T4" fmla="*/ 33 w 76"/>
                  <a:gd name="T5" fmla="*/ 154 h 283"/>
                  <a:gd name="T6" fmla="*/ 62 w 76"/>
                  <a:gd name="T7" fmla="*/ 178 h 283"/>
                  <a:gd name="T8" fmla="*/ 0 w 76"/>
                  <a:gd name="T9" fmla="*/ 283 h 2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283">
                    <a:moveTo>
                      <a:pt x="57" y="0"/>
                    </a:moveTo>
                    <a:lnTo>
                      <a:pt x="76" y="158"/>
                    </a:lnTo>
                    <a:lnTo>
                      <a:pt x="33" y="154"/>
                    </a:lnTo>
                    <a:lnTo>
                      <a:pt x="62" y="178"/>
                    </a:lnTo>
                    <a:lnTo>
                      <a:pt x="0" y="28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03" name="Freeform 831"/>
              <p:cNvSpPr>
                <a:spLocks/>
              </p:cNvSpPr>
              <p:nvPr/>
            </p:nvSpPr>
            <p:spPr bwMode="auto">
              <a:xfrm>
                <a:off x="1386" y="1215"/>
                <a:ext cx="58" cy="264"/>
              </a:xfrm>
              <a:custGeom>
                <a:avLst/>
                <a:gdLst>
                  <a:gd name="T0" fmla="*/ 58 w 58"/>
                  <a:gd name="T1" fmla="*/ 0 h 264"/>
                  <a:gd name="T2" fmla="*/ 10 w 58"/>
                  <a:gd name="T3" fmla="*/ 100 h 264"/>
                  <a:gd name="T4" fmla="*/ 39 w 58"/>
                  <a:gd name="T5" fmla="*/ 115 h 264"/>
                  <a:gd name="T6" fmla="*/ 0 w 58"/>
                  <a:gd name="T7" fmla="*/ 144 h 264"/>
                  <a:gd name="T8" fmla="*/ 10 w 58"/>
                  <a:gd name="T9" fmla="*/ 264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264">
                    <a:moveTo>
                      <a:pt x="58" y="0"/>
                    </a:moveTo>
                    <a:lnTo>
                      <a:pt x="10" y="100"/>
                    </a:lnTo>
                    <a:lnTo>
                      <a:pt x="39" y="115"/>
                    </a:lnTo>
                    <a:lnTo>
                      <a:pt x="0" y="144"/>
                    </a:lnTo>
                    <a:lnTo>
                      <a:pt x="10" y="264"/>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04" name="Freeform 832"/>
              <p:cNvSpPr>
                <a:spLocks/>
              </p:cNvSpPr>
              <p:nvPr/>
            </p:nvSpPr>
            <p:spPr bwMode="auto">
              <a:xfrm>
                <a:off x="1405" y="1171"/>
                <a:ext cx="188" cy="408"/>
              </a:xfrm>
              <a:custGeom>
                <a:avLst/>
                <a:gdLst>
                  <a:gd name="T0" fmla="*/ 0 w 188"/>
                  <a:gd name="T1" fmla="*/ 379 h 408"/>
                  <a:gd name="T2" fmla="*/ 5 w 188"/>
                  <a:gd name="T3" fmla="*/ 336 h 408"/>
                  <a:gd name="T4" fmla="*/ 10 w 188"/>
                  <a:gd name="T5" fmla="*/ 293 h 408"/>
                  <a:gd name="T6" fmla="*/ 15 w 188"/>
                  <a:gd name="T7" fmla="*/ 250 h 408"/>
                  <a:gd name="T8" fmla="*/ 20 w 188"/>
                  <a:gd name="T9" fmla="*/ 207 h 408"/>
                  <a:gd name="T10" fmla="*/ 29 w 188"/>
                  <a:gd name="T11" fmla="*/ 164 h 408"/>
                  <a:gd name="T12" fmla="*/ 39 w 188"/>
                  <a:gd name="T13" fmla="*/ 120 h 408"/>
                  <a:gd name="T14" fmla="*/ 53 w 188"/>
                  <a:gd name="T15" fmla="*/ 77 h 408"/>
                  <a:gd name="T16" fmla="*/ 68 w 188"/>
                  <a:gd name="T17" fmla="*/ 53 h 408"/>
                  <a:gd name="T18" fmla="*/ 82 w 188"/>
                  <a:gd name="T19" fmla="*/ 48 h 408"/>
                  <a:gd name="T20" fmla="*/ 101 w 188"/>
                  <a:gd name="T21" fmla="*/ 39 h 408"/>
                  <a:gd name="T22" fmla="*/ 116 w 188"/>
                  <a:gd name="T23" fmla="*/ 34 h 408"/>
                  <a:gd name="T24" fmla="*/ 130 w 188"/>
                  <a:gd name="T25" fmla="*/ 24 h 408"/>
                  <a:gd name="T26" fmla="*/ 144 w 188"/>
                  <a:gd name="T27" fmla="*/ 20 h 408"/>
                  <a:gd name="T28" fmla="*/ 164 w 188"/>
                  <a:gd name="T29" fmla="*/ 10 h 408"/>
                  <a:gd name="T30" fmla="*/ 178 w 188"/>
                  <a:gd name="T31" fmla="*/ 0 h 408"/>
                  <a:gd name="T32" fmla="*/ 178 w 188"/>
                  <a:gd name="T33" fmla="*/ 29 h 408"/>
                  <a:gd name="T34" fmla="*/ 164 w 188"/>
                  <a:gd name="T35" fmla="*/ 87 h 408"/>
                  <a:gd name="T36" fmla="*/ 154 w 188"/>
                  <a:gd name="T37" fmla="*/ 140 h 408"/>
                  <a:gd name="T38" fmla="*/ 144 w 188"/>
                  <a:gd name="T39" fmla="*/ 192 h 408"/>
                  <a:gd name="T40" fmla="*/ 140 w 188"/>
                  <a:gd name="T41" fmla="*/ 240 h 408"/>
                  <a:gd name="T42" fmla="*/ 135 w 188"/>
                  <a:gd name="T43" fmla="*/ 288 h 408"/>
                  <a:gd name="T44" fmla="*/ 135 w 188"/>
                  <a:gd name="T45" fmla="*/ 332 h 408"/>
                  <a:gd name="T46" fmla="*/ 140 w 188"/>
                  <a:gd name="T47" fmla="*/ 375 h 408"/>
                  <a:gd name="T48" fmla="*/ 135 w 188"/>
                  <a:gd name="T49" fmla="*/ 399 h 408"/>
                  <a:gd name="T50" fmla="*/ 116 w 188"/>
                  <a:gd name="T51" fmla="*/ 403 h 408"/>
                  <a:gd name="T52" fmla="*/ 96 w 188"/>
                  <a:gd name="T53" fmla="*/ 403 h 408"/>
                  <a:gd name="T54" fmla="*/ 77 w 188"/>
                  <a:gd name="T55" fmla="*/ 408 h 408"/>
                  <a:gd name="T56" fmla="*/ 58 w 188"/>
                  <a:gd name="T57" fmla="*/ 408 h 408"/>
                  <a:gd name="T58" fmla="*/ 44 w 188"/>
                  <a:gd name="T59" fmla="*/ 408 h 408"/>
                  <a:gd name="T60" fmla="*/ 24 w 188"/>
                  <a:gd name="T61" fmla="*/ 408 h 408"/>
                  <a:gd name="T62" fmla="*/ 10 w 188"/>
                  <a:gd name="T63" fmla="*/ 403 h 4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8" h="408">
                    <a:moveTo>
                      <a:pt x="0" y="403"/>
                    </a:moveTo>
                    <a:lnTo>
                      <a:pt x="0" y="379"/>
                    </a:lnTo>
                    <a:lnTo>
                      <a:pt x="0" y="360"/>
                    </a:lnTo>
                    <a:lnTo>
                      <a:pt x="5" y="336"/>
                    </a:lnTo>
                    <a:lnTo>
                      <a:pt x="5" y="317"/>
                    </a:lnTo>
                    <a:lnTo>
                      <a:pt x="10" y="293"/>
                    </a:lnTo>
                    <a:lnTo>
                      <a:pt x="10" y="269"/>
                    </a:lnTo>
                    <a:lnTo>
                      <a:pt x="15" y="250"/>
                    </a:lnTo>
                    <a:lnTo>
                      <a:pt x="20" y="226"/>
                    </a:lnTo>
                    <a:lnTo>
                      <a:pt x="20" y="207"/>
                    </a:lnTo>
                    <a:lnTo>
                      <a:pt x="24" y="183"/>
                    </a:lnTo>
                    <a:lnTo>
                      <a:pt x="29" y="164"/>
                    </a:lnTo>
                    <a:lnTo>
                      <a:pt x="34" y="140"/>
                    </a:lnTo>
                    <a:lnTo>
                      <a:pt x="39" y="120"/>
                    </a:lnTo>
                    <a:lnTo>
                      <a:pt x="48" y="101"/>
                    </a:lnTo>
                    <a:lnTo>
                      <a:pt x="53" y="77"/>
                    </a:lnTo>
                    <a:lnTo>
                      <a:pt x="58" y="58"/>
                    </a:lnTo>
                    <a:lnTo>
                      <a:pt x="68" y="53"/>
                    </a:lnTo>
                    <a:lnTo>
                      <a:pt x="72" y="48"/>
                    </a:lnTo>
                    <a:lnTo>
                      <a:pt x="82" y="48"/>
                    </a:lnTo>
                    <a:lnTo>
                      <a:pt x="92" y="44"/>
                    </a:lnTo>
                    <a:lnTo>
                      <a:pt x="101" y="39"/>
                    </a:lnTo>
                    <a:lnTo>
                      <a:pt x="106" y="34"/>
                    </a:lnTo>
                    <a:lnTo>
                      <a:pt x="116" y="34"/>
                    </a:lnTo>
                    <a:lnTo>
                      <a:pt x="120" y="29"/>
                    </a:lnTo>
                    <a:lnTo>
                      <a:pt x="130" y="24"/>
                    </a:lnTo>
                    <a:lnTo>
                      <a:pt x="140" y="20"/>
                    </a:lnTo>
                    <a:lnTo>
                      <a:pt x="144" y="20"/>
                    </a:lnTo>
                    <a:lnTo>
                      <a:pt x="154" y="15"/>
                    </a:lnTo>
                    <a:lnTo>
                      <a:pt x="164" y="10"/>
                    </a:lnTo>
                    <a:lnTo>
                      <a:pt x="168" y="5"/>
                    </a:lnTo>
                    <a:lnTo>
                      <a:pt x="178" y="0"/>
                    </a:lnTo>
                    <a:lnTo>
                      <a:pt x="188" y="0"/>
                    </a:lnTo>
                    <a:lnTo>
                      <a:pt x="178" y="29"/>
                    </a:lnTo>
                    <a:lnTo>
                      <a:pt x="173" y="58"/>
                    </a:lnTo>
                    <a:lnTo>
                      <a:pt x="164" y="87"/>
                    </a:lnTo>
                    <a:lnTo>
                      <a:pt x="159" y="111"/>
                    </a:lnTo>
                    <a:lnTo>
                      <a:pt x="154" y="140"/>
                    </a:lnTo>
                    <a:lnTo>
                      <a:pt x="149" y="164"/>
                    </a:lnTo>
                    <a:lnTo>
                      <a:pt x="144" y="192"/>
                    </a:lnTo>
                    <a:lnTo>
                      <a:pt x="144" y="216"/>
                    </a:lnTo>
                    <a:lnTo>
                      <a:pt x="140" y="240"/>
                    </a:lnTo>
                    <a:lnTo>
                      <a:pt x="140" y="264"/>
                    </a:lnTo>
                    <a:lnTo>
                      <a:pt x="135" y="288"/>
                    </a:lnTo>
                    <a:lnTo>
                      <a:pt x="135" y="312"/>
                    </a:lnTo>
                    <a:lnTo>
                      <a:pt x="135" y="332"/>
                    </a:lnTo>
                    <a:lnTo>
                      <a:pt x="140" y="355"/>
                    </a:lnTo>
                    <a:lnTo>
                      <a:pt x="140" y="375"/>
                    </a:lnTo>
                    <a:lnTo>
                      <a:pt x="144" y="394"/>
                    </a:lnTo>
                    <a:lnTo>
                      <a:pt x="135" y="399"/>
                    </a:lnTo>
                    <a:lnTo>
                      <a:pt x="125" y="399"/>
                    </a:lnTo>
                    <a:lnTo>
                      <a:pt x="116" y="403"/>
                    </a:lnTo>
                    <a:lnTo>
                      <a:pt x="106" y="403"/>
                    </a:lnTo>
                    <a:lnTo>
                      <a:pt x="96" y="403"/>
                    </a:lnTo>
                    <a:lnTo>
                      <a:pt x="87" y="408"/>
                    </a:lnTo>
                    <a:lnTo>
                      <a:pt x="77" y="408"/>
                    </a:lnTo>
                    <a:lnTo>
                      <a:pt x="68" y="408"/>
                    </a:lnTo>
                    <a:lnTo>
                      <a:pt x="58" y="408"/>
                    </a:lnTo>
                    <a:lnTo>
                      <a:pt x="48" y="408"/>
                    </a:lnTo>
                    <a:lnTo>
                      <a:pt x="44" y="408"/>
                    </a:lnTo>
                    <a:lnTo>
                      <a:pt x="34" y="408"/>
                    </a:lnTo>
                    <a:lnTo>
                      <a:pt x="24" y="408"/>
                    </a:lnTo>
                    <a:lnTo>
                      <a:pt x="15" y="408"/>
                    </a:lnTo>
                    <a:lnTo>
                      <a:pt x="10" y="403"/>
                    </a:lnTo>
                    <a:lnTo>
                      <a:pt x="0" y="403"/>
                    </a:lnTo>
                    <a:close/>
                  </a:path>
                </a:pathLst>
              </a:custGeom>
              <a:solidFill>
                <a:srgbClr val="FFFF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05" name="Freeform 833"/>
              <p:cNvSpPr>
                <a:spLocks/>
              </p:cNvSpPr>
              <p:nvPr/>
            </p:nvSpPr>
            <p:spPr bwMode="auto">
              <a:xfrm>
                <a:off x="1405" y="1171"/>
                <a:ext cx="188" cy="408"/>
              </a:xfrm>
              <a:custGeom>
                <a:avLst/>
                <a:gdLst>
                  <a:gd name="T0" fmla="*/ 0 w 188"/>
                  <a:gd name="T1" fmla="*/ 379 h 408"/>
                  <a:gd name="T2" fmla="*/ 5 w 188"/>
                  <a:gd name="T3" fmla="*/ 336 h 408"/>
                  <a:gd name="T4" fmla="*/ 10 w 188"/>
                  <a:gd name="T5" fmla="*/ 293 h 408"/>
                  <a:gd name="T6" fmla="*/ 15 w 188"/>
                  <a:gd name="T7" fmla="*/ 250 h 408"/>
                  <a:gd name="T8" fmla="*/ 20 w 188"/>
                  <a:gd name="T9" fmla="*/ 207 h 408"/>
                  <a:gd name="T10" fmla="*/ 29 w 188"/>
                  <a:gd name="T11" fmla="*/ 164 h 408"/>
                  <a:gd name="T12" fmla="*/ 39 w 188"/>
                  <a:gd name="T13" fmla="*/ 120 h 408"/>
                  <a:gd name="T14" fmla="*/ 53 w 188"/>
                  <a:gd name="T15" fmla="*/ 77 h 408"/>
                  <a:gd name="T16" fmla="*/ 68 w 188"/>
                  <a:gd name="T17" fmla="*/ 53 h 408"/>
                  <a:gd name="T18" fmla="*/ 82 w 188"/>
                  <a:gd name="T19" fmla="*/ 48 h 408"/>
                  <a:gd name="T20" fmla="*/ 101 w 188"/>
                  <a:gd name="T21" fmla="*/ 39 h 408"/>
                  <a:gd name="T22" fmla="*/ 116 w 188"/>
                  <a:gd name="T23" fmla="*/ 34 h 408"/>
                  <a:gd name="T24" fmla="*/ 130 w 188"/>
                  <a:gd name="T25" fmla="*/ 24 h 408"/>
                  <a:gd name="T26" fmla="*/ 144 w 188"/>
                  <a:gd name="T27" fmla="*/ 20 h 408"/>
                  <a:gd name="T28" fmla="*/ 164 w 188"/>
                  <a:gd name="T29" fmla="*/ 10 h 408"/>
                  <a:gd name="T30" fmla="*/ 178 w 188"/>
                  <a:gd name="T31" fmla="*/ 0 h 408"/>
                  <a:gd name="T32" fmla="*/ 178 w 188"/>
                  <a:gd name="T33" fmla="*/ 29 h 408"/>
                  <a:gd name="T34" fmla="*/ 164 w 188"/>
                  <a:gd name="T35" fmla="*/ 87 h 408"/>
                  <a:gd name="T36" fmla="*/ 154 w 188"/>
                  <a:gd name="T37" fmla="*/ 140 h 408"/>
                  <a:gd name="T38" fmla="*/ 144 w 188"/>
                  <a:gd name="T39" fmla="*/ 192 h 408"/>
                  <a:gd name="T40" fmla="*/ 140 w 188"/>
                  <a:gd name="T41" fmla="*/ 240 h 408"/>
                  <a:gd name="T42" fmla="*/ 135 w 188"/>
                  <a:gd name="T43" fmla="*/ 288 h 408"/>
                  <a:gd name="T44" fmla="*/ 135 w 188"/>
                  <a:gd name="T45" fmla="*/ 332 h 408"/>
                  <a:gd name="T46" fmla="*/ 140 w 188"/>
                  <a:gd name="T47" fmla="*/ 375 h 408"/>
                  <a:gd name="T48" fmla="*/ 135 w 188"/>
                  <a:gd name="T49" fmla="*/ 399 h 408"/>
                  <a:gd name="T50" fmla="*/ 116 w 188"/>
                  <a:gd name="T51" fmla="*/ 403 h 408"/>
                  <a:gd name="T52" fmla="*/ 96 w 188"/>
                  <a:gd name="T53" fmla="*/ 403 h 408"/>
                  <a:gd name="T54" fmla="*/ 77 w 188"/>
                  <a:gd name="T55" fmla="*/ 408 h 408"/>
                  <a:gd name="T56" fmla="*/ 58 w 188"/>
                  <a:gd name="T57" fmla="*/ 408 h 408"/>
                  <a:gd name="T58" fmla="*/ 44 w 188"/>
                  <a:gd name="T59" fmla="*/ 408 h 408"/>
                  <a:gd name="T60" fmla="*/ 24 w 188"/>
                  <a:gd name="T61" fmla="*/ 408 h 408"/>
                  <a:gd name="T62" fmla="*/ 10 w 188"/>
                  <a:gd name="T63" fmla="*/ 403 h 4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8" h="408">
                    <a:moveTo>
                      <a:pt x="0" y="403"/>
                    </a:moveTo>
                    <a:lnTo>
                      <a:pt x="0" y="379"/>
                    </a:lnTo>
                    <a:lnTo>
                      <a:pt x="0" y="360"/>
                    </a:lnTo>
                    <a:lnTo>
                      <a:pt x="5" y="336"/>
                    </a:lnTo>
                    <a:lnTo>
                      <a:pt x="5" y="317"/>
                    </a:lnTo>
                    <a:lnTo>
                      <a:pt x="10" y="293"/>
                    </a:lnTo>
                    <a:lnTo>
                      <a:pt x="10" y="269"/>
                    </a:lnTo>
                    <a:lnTo>
                      <a:pt x="15" y="250"/>
                    </a:lnTo>
                    <a:lnTo>
                      <a:pt x="20" y="226"/>
                    </a:lnTo>
                    <a:lnTo>
                      <a:pt x="20" y="207"/>
                    </a:lnTo>
                    <a:lnTo>
                      <a:pt x="24" y="183"/>
                    </a:lnTo>
                    <a:lnTo>
                      <a:pt x="29" y="164"/>
                    </a:lnTo>
                    <a:lnTo>
                      <a:pt x="34" y="140"/>
                    </a:lnTo>
                    <a:lnTo>
                      <a:pt x="39" y="120"/>
                    </a:lnTo>
                    <a:lnTo>
                      <a:pt x="48" y="101"/>
                    </a:lnTo>
                    <a:lnTo>
                      <a:pt x="53" y="77"/>
                    </a:lnTo>
                    <a:lnTo>
                      <a:pt x="58" y="58"/>
                    </a:lnTo>
                    <a:lnTo>
                      <a:pt x="68" y="53"/>
                    </a:lnTo>
                    <a:lnTo>
                      <a:pt x="72" y="48"/>
                    </a:lnTo>
                    <a:lnTo>
                      <a:pt x="82" y="48"/>
                    </a:lnTo>
                    <a:lnTo>
                      <a:pt x="92" y="44"/>
                    </a:lnTo>
                    <a:lnTo>
                      <a:pt x="101" y="39"/>
                    </a:lnTo>
                    <a:lnTo>
                      <a:pt x="106" y="34"/>
                    </a:lnTo>
                    <a:lnTo>
                      <a:pt x="116" y="34"/>
                    </a:lnTo>
                    <a:lnTo>
                      <a:pt x="120" y="29"/>
                    </a:lnTo>
                    <a:lnTo>
                      <a:pt x="130" y="24"/>
                    </a:lnTo>
                    <a:lnTo>
                      <a:pt x="140" y="20"/>
                    </a:lnTo>
                    <a:lnTo>
                      <a:pt x="144" y="20"/>
                    </a:lnTo>
                    <a:lnTo>
                      <a:pt x="154" y="15"/>
                    </a:lnTo>
                    <a:lnTo>
                      <a:pt x="164" y="10"/>
                    </a:lnTo>
                    <a:lnTo>
                      <a:pt x="168" y="5"/>
                    </a:lnTo>
                    <a:lnTo>
                      <a:pt x="178" y="0"/>
                    </a:lnTo>
                    <a:lnTo>
                      <a:pt x="188" y="0"/>
                    </a:lnTo>
                    <a:lnTo>
                      <a:pt x="178" y="29"/>
                    </a:lnTo>
                    <a:lnTo>
                      <a:pt x="173" y="58"/>
                    </a:lnTo>
                    <a:lnTo>
                      <a:pt x="164" y="87"/>
                    </a:lnTo>
                    <a:lnTo>
                      <a:pt x="159" y="111"/>
                    </a:lnTo>
                    <a:lnTo>
                      <a:pt x="154" y="140"/>
                    </a:lnTo>
                    <a:lnTo>
                      <a:pt x="149" y="164"/>
                    </a:lnTo>
                    <a:lnTo>
                      <a:pt x="144" y="192"/>
                    </a:lnTo>
                    <a:lnTo>
                      <a:pt x="144" y="216"/>
                    </a:lnTo>
                    <a:lnTo>
                      <a:pt x="140" y="240"/>
                    </a:lnTo>
                    <a:lnTo>
                      <a:pt x="140" y="264"/>
                    </a:lnTo>
                    <a:lnTo>
                      <a:pt x="135" y="288"/>
                    </a:lnTo>
                    <a:lnTo>
                      <a:pt x="135" y="312"/>
                    </a:lnTo>
                    <a:lnTo>
                      <a:pt x="135" y="332"/>
                    </a:lnTo>
                    <a:lnTo>
                      <a:pt x="140" y="355"/>
                    </a:lnTo>
                    <a:lnTo>
                      <a:pt x="140" y="375"/>
                    </a:lnTo>
                    <a:lnTo>
                      <a:pt x="144" y="394"/>
                    </a:lnTo>
                    <a:lnTo>
                      <a:pt x="135" y="399"/>
                    </a:lnTo>
                    <a:lnTo>
                      <a:pt x="125" y="399"/>
                    </a:lnTo>
                    <a:lnTo>
                      <a:pt x="116" y="403"/>
                    </a:lnTo>
                    <a:lnTo>
                      <a:pt x="106" y="403"/>
                    </a:lnTo>
                    <a:lnTo>
                      <a:pt x="96" y="403"/>
                    </a:lnTo>
                    <a:lnTo>
                      <a:pt x="87" y="408"/>
                    </a:lnTo>
                    <a:lnTo>
                      <a:pt x="77" y="408"/>
                    </a:lnTo>
                    <a:lnTo>
                      <a:pt x="68" y="408"/>
                    </a:lnTo>
                    <a:lnTo>
                      <a:pt x="58" y="408"/>
                    </a:lnTo>
                    <a:lnTo>
                      <a:pt x="48" y="408"/>
                    </a:lnTo>
                    <a:lnTo>
                      <a:pt x="44" y="408"/>
                    </a:lnTo>
                    <a:lnTo>
                      <a:pt x="34" y="408"/>
                    </a:lnTo>
                    <a:lnTo>
                      <a:pt x="24" y="408"/>
                    </a:lnTo>
                    <a:lnTo>
                      <a:pt x="15" y="408"/>
                    </a:lnTo>
                    <a:lnTo>
                      <a:pt x="10" y="403"/>
                    </a:lnTo>
                    <a:lnTo>
                      <a:pt x="0" y="40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06" name="Freeform 834"/>
              <p:cNvSpPr>
                <a:spLocks/>
              </p:cNvSpPr>
              <p:nvPr/>
            </p:nvSpPr>
            <p:spPr bwMode="auto">
              <a:xfrm>
                <a:off x="1386" y="1608"/>
                <a:ext cx="163" cy="43"/>
              </a:xfrm>
              <a:custGeom>
                <a:avLst/>
                <a:gdLst>
                  <a:gd name="T0" fmla="*/ 0 w 163"/>
                  <a:gd name="T1" fmla="*/ 43 h 43"/>
                  <a:gd name="T2" fmla="*/ 10 w 163"/>
                  <a:gd name="T3" fmla="*/ 38 h 43"/>
                  <a:gd name="T4" fmla="*/ 19 w 163"/>
                  <a:gd name="T5" fmla="*/ 34 h 43"/>
                  <a:gd name="T6" fmla="*/ 29 w 163"/>
                  <a:gd name="T7" fmla="*/ 29 h 43"/>
                  <a:gd name="T8" fmla="*/ 39 w 163"/>
                  <a:gd name="T9" fmla="*/ 24 h 43"/>
                  <a:gd name="T10" fmla="*/ 48 w 163"/>
                  <a:gd name="T11" fmla="*/ 19 h 43"/>
                  <a:gd name="T12" fmla="*/ 58 w 163"/>
                  <a:gd name="T13" fmla="*/ 14 h 43"/>
                  <a:gd name="T14" fmla="*/ 67 w 163"/>
                  <a:gd name="T15" fmla="*/ 14 h 43"/>
                  <a:gd name="T16" fmla="*/ 77 w 163"/>
                  <a:gd name="T17" fmla="*/ 10 h 43"/>
                  <a:gd name="T18" fmla="*/ 87 w 163"/>
                  <a:gd name="T19" fmla="*/ 5 h 43"/>
                  <a:gd name="T20" fmla="*/ 101 w 163"/>
                  <a:gd name="T21" fmla="*/ 5 h 43"/>
                  <a:gd name="T22" fmla="*/ 111 w 163"/>
                  <a:gd name="T23" fmla="*/ 5 h 43"/>
                  <a:gd name="T24" fmla="*/ 120 w 163"/>
                  <a:gd name="T25" fmla="*/ 0 h 43"/>
                  <a:gd name="T26" fmla="*/ 130 w 163"/>
                  <a:gd name="T27" fmla="*/ 0 h 43"/>
                  <a:gd name="T28" fmla="*/ 139 w 163"/>
                  <a:gd name="T29" fmla="*/ 0 h 43"/>
                  <a:gd name="T30" fmla="*/ 154 w 163"/>
                  <a:gd name="T31" fmla="*/ 0 h 43"/>
                  <a:gd name="T32" fmla="*/ 163 w 163"/>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3" h="43">
                    <a:moveTo>
                      <a:pt x="0" y="43"/>
                    </a:moveTo>
                    <a:lnTo>
                      <a:pt x="10" y="38"/>
                    </a:lnTo>
                    <a:lnTo>
                      <a:pt x="19" y="34"/>
                    </a:lnTo>
                    <a:lnTo>
                      <a:pt x="29" y="29"/>
                    </a:lnTo>
                    <a:lnTo>
                      <a:pt x="39" y="24"/>
                    </a:lnTo>
                    <a:lnTo>
                      <a:pt x="48" y="19"/>
                    </a:lnTo>
                    <a:lnTo>
                      <a:pt x="58" y="14"/>
                    </a:lnTo>
                    <a:lnTo>
                      <a:pt x="67" y="14"/>
                    </a:lnTo>
                    <a:lnTo>
                      <a:pt x="77" y="10"/>
                    </a:lnTo>
                    <a:lnTo>
                      <a:pt x="87" y="5"/>
                    </a:lnTo>
                    <a:lnTo>
                      <a:pt x="101" y="5"/>
                    </a:lnTo>
                    <a:lnTo>
                      <a:pt x="111" y="5"/>
                    </a:lnTo>
                    <a:lnTo>
                      <a:pt x="120" y="0"/>
                    </a:lnTo>
                    <a:lnTo>
                      <a:pt x="130" y="0"/>
                    </a:lnTo>
                    <a:lnTo>
                      <a:pt x="139" y="0"/>
                    </a:lnTo>
                    <a:lnTo>
                      <a:pt x="154" y="0"/>
                    </a:lnTo>
                    <a:lnTo>
                      <a:pt x="16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07" name="Freeform 835"/>
              <p:cNvSpPr>
                <a:spLocks/>
              </p:cNvSpPr>
              <p:nvPr/>
            </p:nvSpPr>
            <p:spPr bwMode="auto">
              <a:xfrm>
                <a:off x="1405" y="1574"/>
                <a:ext cx="10" cy="68"/>
              </a:xfrm>
              <a:custGeom>
                <a:avLst/>
                <a:gdLst>
                  <a:gd name="T0" fmla="*/ 0 w 10"/>
                  <a:gd name="T1" fmla="*/ 0 h 68"/>
                  <a:gd name="T2" fmla="*/ 0 w 10"/>
                  <a:gd name="T3" fmla="*/ 10 h 68"/>
                  <a:gd name="T4" fmla="*/ 0 w 10"/>
                  <a:gd name="T5" fmla="*/ 20 h 68"/>
                  <a:gd name="T6" fmla="*/ 0 w 10"/>
                  <a:gd name="T7" fmla="*/ 24 h 68"/>
                  <a:gd name="T8" fmla="*/ 0 w 10"/>
                  <a:gd name="T9" fmla="*/ 34 h 68"/>
                  <a:gd name="T10" fmla="*/ 5 w 10"/>
                  <a:gd name="T11" fmla="*/ 44 h 68"/>
                  <a:gd name="T12" fmla="*/ 5 w 10"/>
                  <a:gd name="T13" fmla="*/ 53 h 68"/>
                  <a:gd name="T14" fmla="*/ 5 w 10"/>
                  <a:gd name="T15" fmla="*/ 63 h 68"/>
                  <a:gd name="T16" fmla="*/ 10 w 10"/>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68">
                    <a:moveTo>
                      <a:pt x="0" y="0"/>
                    </a:moveTo>
                    <a:lnTo>
                      <a:pt x="0" y="10"/>
                    </a:lnTo>
                    <a:lnTo>
                      <a:pt x="0" y="20"/>
                    </a:lnTo>
                    <a:lnTo>
                      <a:pt x="0" y="24"/>
                    </a:lnTo>
                    <a:lnTo>
                      <a:pt x="0" y="34"/>
                    </a:lnTo>
                    <a:lnTo>
                      <a:pt x="5" y="44"/>
                    </a:lnTo>
                    <a:lnTo>
                      <a:pt x="5" y="53"/>
                    </a:lnTo>
                    <a:lnTo>
                      <a:pt x="5" y="63"/>
                    </a:lnTo>
                    <a:lnTo>
                      <a:pt x="10" y="68"/>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08" name="Freeform 836"/>
              <p:cNvSpPr>
                <a:spLocks/>
              </p:cNvSpPr>
              <p:nvPr/>
            </p:nvSpPr>
            <p:spPr bwMode="auto">
              <a:xfrm>
                <a:off x="1444" y="1258"/>
                <a:ext cx="101" cy="81"/>
              </a:xfrm>
              <a:custGeom>
                <a:avLst/>
                <a:gdLst>
                  <a:gd name="T0" fmla="*/ 101 w 101"/>
                  <a:gd name="T1" fmla="*/ 81 h 81"/>
                  <a:gd name="T2" fmla="*/ 38 w 101"/>
                  <a:gd name="T3" fmla="*/ 0 h 81"/>
                  <a:gd name="T4" fmla="*/ 0 w 101"/>
                  <a:gd name="T5" fmla="*/ 57 h 81"/>
                  <a:gd name="T6" fmla="*/ 0 60000 65536"/>
                  <a:gd name="T7" fmla="*/ 0 60000 65536"/>
                  <a:gd name="T8" fmla="*/ 0 60000 65536"/>
                </a:gdLst>
                <a:ahLst/>
                <a:cxnLst>
                  <a:cxn ang="T6">
                    <a:pos x="T0" y="T1"/>
                  </a:cxn>
                  <a:cxn ang="T7">
                    <a:pos x="T2" y="T3"/>
                  </a:cxn>
                  <a:cxn ang="T8">
                    <a:pos x="T4" y="T5"/>
                  </a:cxn>
                </a:cxnLst>
                <a:rect l="0" t="0" r="r" b="b"/>
                <a:pathLst>
                  <a:path w="101" h="81">
                    <a:moveTo>
                      <a:pt x="101" y="81"/>
                    </a:moveTo>
                    <a:lnTo>
                      <a:pt x="38" y="0"/>
                    </a:lnTo>
                    <a:lnTo>
                      <a:pt x="0" y="5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09" name="Freeform 837"/>
              <p:cNvSpPr>
                <a:spLocks/>
              </p:cNvSpPr>
              <p:nvPr/>
            </p:nvSpPr>
            <p:spPr bwMode="auto">
              <a:xfrm>
                <a:off x="1458" y="1258"/>
                <a:ext cx="279" cy="264"/>
              </a:xfrm>
              <a:custGeom>
                <a:avLst/>
                <a:gdLst>
                  <a:gd name="T0" fmla="*/ 24 w 279"/>
                  <a:gd name="T1" fmla="*/ 9 h 264"/>
                  <a:gd name="T2" fmla="*/ 10 w 279"/>
                  <a:gd name="T3" fmla="*/ 24 h 264"/>
                  <a:gd name="T4" fmla="*/ 0 w 279"/>
                  <a:gd name="T5" fmla="*/ 38 h 264"/>
                  <a:gd name="T6" fmla="*/ 5 w 279"/>
                  <a:gd name="T7" fmla="*/ 48 h 264"/>
                  <a:gd name="T8" fmla="*/ 15 w 279"/>
                  <a:gd name="T9" fmla="*/ 62 h 264"/>
                  <a:gd name="T10" fmla="*/ 15 w 279"/>
                  <a:gd name="T11" fmla="*/ 81 h 264"/>
                  <a:gd name="T12" fmla="*/ 15 w 279"/>
                  <a:gd name="T13" fmla="*/ 129 h 264"/>
                  <a:gd name="T14" fmla="*/ 15 w 279"/>
                  <a:gd name="T15" fmla="*/ 153 h 264"/>
                  <a:gd name="T16" fmla="*/ 24 w 279"/>
                  <a:gd name="T17" fmla="*/ 177 h 264"/>
                  <a:gd name="T18" fmla="*/ 34 w 279"/>
                  <a:gd name="T19" fmla="*/ 201 h 264"/>
                  <a:gd name="T20" fmla="*/ 43 w 279"/>
                  <a:gd name="T21" fmla="*/ 221 h 264"/>
                  <a:gd name="T22" fmla="*/ 58 w 279"/>
                  <a:gd name="T23" fmla="*/ 240 h 264"/>
                  <a:gd name="T24" fmla="*/ 72 w 279"/>
                  <a:gd name="T25" fmla="*/ 259 h 264"/>
                  <a:gd name="T26" fmla="*/ 96 w 279"/>
                  <a:gd name="T27" fmla="*/ 264 h 264"/>
                  <a:gd name="T28" fmla="*/ 125 w 279"/>
                  <a:gd name="T29" fmla="*/ 264 h 264"/>
                  <a:gd name="T30" fmla="*/ 159 w 279"/>
                  <a:gd name="T31" fmla="*/ 254 h 264"/>
                  <a:gd name="T32" fmla="*/ 192 w 279"/>
                  <a:gd name="T33" fmla="*/ 249 h 264"/>
                  <a:gd name="T34" fmla="*/ 221 w 279"/>
                  <a:gd name="T35" fmla="*/ 240 h 264"/>
                  <a:gd name="T36" fmla="*/ 235 w 279"/>
                  <a:gd name="T37" fmla="*/ 221 h 264"/>
                  <a:gd name="T38" fmla="*/ 245 w 279"/>
                  <a:gd name="T39" fmla="*/ 201 h 264"/>
                  <a:gd name="T40" fmla="*/ 259 w 279"/>
                  <a:gd name="T41" fmla="*/ 182 h 264"/>
                  <a:gd name="T42" fmla="*/ 269 w 279"/>
                  <a:gd name="T43" fmla="*/ 163 h 264"/>
                  <a:gd name="T44" fmla="*/ 279 w 279"/>
                  <a:gd name="T45" fmla="*/ 144 h 264"/>
                  <a:gd name="T46" fmla="*/ 269 w 279"/>
                  <a:gd name="T47" fmla="*/ 129 h 264"/>
                  <a:gd name="T48" fmla="*/ 250 w 279"/>
                  <a:gd name="T49" fmla="*/ 115 h 264"/>
                  <a:gd name="T50" fmla="*/ 235 w 279"/>
                  <a:gd name="T51" fmla="*/ 101 h 264"/>
                  <a:gd name="T52" fmla="*/ 221 w 279"/>
                  <a:gd name="T53" fmla="*/ 86 h 264"/>
                  <a:gd name="T54" fmla="*/ 207 w 279"/>
                  <a:gd name="T55" fmla="*/ 77 h 264"/>
                  <a:gd name="T56" fmla="*/ 187 w 279"/>
                  <a:gd name="T57" fmla="*/ 86 h 264"/>
                  <a:gd name="T58" fmla="*/ 173 w 279"/>
                  <a:gd name="T59" fmla="*/ 115 h 264"/>
                  <a:gd name="T60" fmla="*/ 154 w 279"/>
                  <a:gd name="T61" fmla="*/ 139 h 264"/>
                  <a:gd name="T62" fmla="*/ 135 w 279"/>
                  <a:gd name="T63" fmla="*/ 153 h 264"/>
                  <a:gd name="T64" fmla="*/ 111 w 279"/>
                  <a:gd name="T65" fmla="*/ 168 h 264"/>
                  <a:gd name="T66" fmla="*/ 87 w 279"/>
                  <a:gd name="T67" fmla="*/ 168 h 264"/>
                  <a:gd name="T68" fmla="*/ 67 w 279"/>
                  <a:gd name="T69" fmla="*/ 158 h 264"/>
                  <a:gd name="T70" fmla="*/ 58 w 279"/>
                  <a:gd name="T71" fmla="*/ 144 h 264"/>
                  <a:gd name="T72" fmla="*/ 48 w 279"/>
                  <a:gd name="T73" fmla="*/ 120 h 264"/>
                  <a:gd name="T74" fmla="*/ 43 w 279"/>
                  <a:gd name="T75" fmla="*/ 96 h 264"/>
                  <a:gd name="T76" fmla="*/ 39 w 279"/>
                  <a:gd name="T77" fmla="*/ 72 h 264"/>
                  <a:gd name="T78" fmla="*/ 48 w 279"/>
                  <a:gd name="T79" fmla="*/ 62 h 264"/>
                  <a:gd name="T80" fmla="*/ 53 w 279"/>
                  <a:gd name="T81" fmla="*/ 53 h 264"/>
                  <a:gd name="T82" fmla="*/ 58 w 279"/>
                  <a:gd name="T83" fmla="*/ 38 h 264"/>
                  <a:gd name="T84" fmla="*/ 43 w 279"/>
                  <a:gd name="T85" fmla="*/ 24 h 264"/>
                  <a:gd name="T86" fmla="*/ 34 w 279"/>
                  <a:gd name="T87" fmla="*/ 9 h 2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79" h="264">
                    <a:moveTo>
                      <a:pt x="29" y="0"/>
                    </a:moveTo>
                    <a:lnTo>
                      <a:pt x="24" y="5"/>
                    </a:lnTo>
                    <a:lnTo>
                      <a:pt x="24" y="9"/>
                    </a:lnTo>
                    <a:lnTo>
                      <a:pt x="19" y="14"/>
                    </a:lnTo>
                    <a:lnTo>
                      <a:pt x="15" y="19"/>
                    </a:lnTo>
                    <a:lnTo>
                      <a:pt x="10" y="24"/>
                    </a:lnTo>
                    <a:lnTo>
                      <a:pt x="10" y="29"/>
                    </a:lnTo>
                    <a:lnTo>
                      <a:pt x="5" y="33"/>
                    </a:lnTo>
                    <a:lnTo>
                      <a:pt x="0" y="38"/>
                    </a:lnTo>
                    <a:lnTo>
                      <a:pt x="5" y="43"/>
                    </a:lnTo>
                    <a:lnTo>
                      <a:pt x="5" y="48"/>
                    </a:lnTo>
                    <a:lnTo>
                      <a:pt x="10" y="53"/>
                    </a:lnTo>
                    <a:lnTo>
                      <a:pt x="10" y="57"/>
                    </a:lnTo>
                    <a:lnTo>
                      <a:pt x="15" y="62"/>
                    </a:lnTo>
                    <a:lnTo>
                      <a:pt x="19" y="67"/>
                    </a:lnTo>
                    <a:lnTo>
                      <a:pt x="15" y="81"/>
                    </a:lnTo>
                    <a:lnTo>
                      <a:pt x="15" y="101"/>
                    </a:lnTo>
                    <a:lnTo>
                      <a:pt x="15" y="115"/>
                    </a:lnTo>
                    <a:lnTo>
                      <a:pt x="15" y="129"/>
                    </a:lnTo>
                    <a:lnTo>
                      <a:pt x="15" y="139"/>
                    </a:lnTo>
                    <a:lnTo>
                      <a:pt x="15" y="144"/>
                    </a:lnTo>
                    <a:lnTo>
                      <a:pt x="15" y="153"/>
                    </a:lnTo>
                    <a:lnTo>
                      <a:pt x="19" y="158"/>
                    </a:lnTo>
                    <a:lnTo>
                      <a:pt x="19" y="168"/>
                    </a:lnTo>
                    <a:lnTo>
                      <a:pt x="24" y="177"/>
                    </a:lnTo>
                    <a:lnTo>
                      <a:pt x="24" y="182"/>
                    </a:lnTo>
                    <a:lnTo>
                      <a:pt x="29" y="192"/>
                    </a:lnTo>
                    <a:lnTo>
                      <a:pt x="34" y="201"/>
                    </a:lnTo>
                    <a:lnTo>
                      <a:pt x="34" y="206"/>
                    </a:lnTo>
                    <a:lnTo>
                      <a:pt x="39" y="216"/>
                    </a:lnTo>
                    <a:lnTo>
                      <a:pt x="43" y="221"/>
                    </a:lnTo>
                    <a:lnTo>
                      <a:pt x="48" y="230"/>
                    </a:lnTo>
                    <a:lnTo>
                      <a:pt x="53" y="235"/>
                    </a:lnTo>
                    <a:lnTo>
                      <a:pt x="58" y="240"/>
                    </a:lnTo>
                    <a:lnTo>
                      <a:pt x="58" y="245"/>
                    </a:lnTo>
                    <a:lnTo>
                      <a:pt x="67" y="254"/>
                    </a:lnTo>
                    <a:lnTo>
                      <a:pt x="72" y="259"/>
                    </a:lnTo>
                    <a:lnTo>
                      <a:pt x="77" y="259"/>
                    </a:lnTo>
                    <a:lnTo>
                      <a:pt x="87" y="264"/>
                    </a:lnTo>
                    <a:lnTo>
                      <a:pt x="96" y="264"/>
                    </a:lnTo>
                    <a:lnTo>
                      <a:pt x="106" y="264"/>
                    </a:lnTo>
                    <a:lnTo>
                      <a:pt x="115" y="264"/>
                    </a:lnTo>
                    <a:lnTo>
                      <a:pt x="125" y="264"/>
                    </a:lnTo>
                    <a:lnTo>
                      <a:pt x="135" y="259"/>
                    </a:lnTo>
                    <a:lnTo>
                      <a:pt x="149" y="259"/>
                    </a:lnTo>
                    <a:lnTo>
                      <a:pt x="159" y="254"/>
                    </a:lnTo>
                    <a:lnTo>
                      <a:pt x="168" y="254"/>
                    </a:lnTo>
                    <a:lnTo>
                      <a:pt x="183" y="254"/>
                    </a:lnTo>
                    <a:lnTo>
                      <a:pt x="192" y="249"/>
                    </a:lnTo>
                    <a:lnTo>
                      <a:pt x="207" y="249"/>
                    </a:lnTo>
                    <a:lnTo>
                      <a:pt x="221" y="245"/>
                    </a:lnTo>
                    <a:lnTo>
                      <a:pt x="221" y="240"/>
                    </a:lnTo>
                    <a:lnTo>
                      <a:pt x="226" y="235"/>
                    </a:lnTo>
                    <a:lnTo>
                      <a:pt x="231" y="225"/>
                    </a:lnTo>
                    <a:lnTo>
                      <a:pt x="235" y="221"/>
                    </a:lnTo>
                    <a:lnTo>
                      <a:pt x="240" y="216"/>
                    </a:lnTo>
                    <a:lnTo>
                      <a:pt x="240" y="206"/>
                    </a:lnTo>
                    <a:lnTo>
                      <a:pt x="245" y="201"/>
                    </a:lnTo>
                    <a:lnTo>
                      <a:pt x="250" y="197"/>
                    </a:lnTo>
                    <a:lnTo>
                      <a:pt x="255" y="187"/>
                    </a:lnTo>
                    <a:lnTo>
                      <a:pt x="259" y="182"/>
                    </a:lnTo>
                    <a:lnTo>
                      <a:pt x="264" y="173"/>
                    </a:lnTo>
                    <a:lnTo>
                      <a:pt x="264" y="168"/>
                    </a:lnTo>
                    <a:lnTo>
                      <a:pt x="269" y="163"/>
                    </a:lnTo>
                    <a:lnTo>
                      <a:pt x="274" y="153"/>
                    </a:lnTo>
                    <a:lnTo>
                      <a:pt x="279" y="149"/>
                    </a:lnTo>
                    <a:lnTo>
                      <a:pt x="279" y="144"/>
                    </a:lnTo>
                    <a:lnTo>
                      <a:pt x="279" y="139"/>
                    </a:lnTo>
                    <a:lnTo>
                      <a:pt x="274" y="134"/>
                    </a:lnTo>
                    <a:lnTo>
                      <a:pt x="269" y="129"/>
                    </a:lnTo>
                    <a:lnTo>
                      <a:pt x="264" y="125"/>
                    </a:lnTo>
                    <a:lnTo>
                      <a:pt x="255" y="120"/>
                    </a:lnTo>
                    <a:lnTo>
                      <a:pt x="250" y="115"/>
                    </a:lnTo>
                    <a:lnTo>
                      <a:pt x="245" y="110"/>
                    </a:lnTo>
                    <a:lnTo>
                      <a:pt x="240" y="105"/>
                    </a:lnTo>
                    <a:lnTo>
                      <a:pt x="235" y="101"/>
                    </a:lnTo>
                    <a:lnTo>
                      <a:pt x="231" y="96"/>
                    </a:lnTo>
                    <a:lnTo>
                      <a:pt x="226" y="91"/>
                    </a:lnTo>
                    <a:lnTo>
                      <a:pt x="221" y="86"/>
                    </a:lnTo>
                    <a:lnTo>
                      <a:pt x="216" y="86"/>
                    </a:lnTo>
                    <a:lnTo>
                      <a:pt x="207" y="81"/>
                    </a:lnTo>
                    <a:lnTo>
                      <a:pt x="207" y="77"/>
                    </a:lnTo>
                    <a:lnTo>
                      <a:pt x="202" y="72"/>
                    </a:lnTo>
                    <a:lnTo>
                      <a:pt x="192" y="81"/>
                    </a:lnTo>
                    <a:lnTo>
                      <a:pt x="187" y="86"/>
                    </a:lnTo>
                    <a:lnTo>
                      <a:pt x="183" y="96"/>
                    </a:lnTo>
                    <a:lnTo>
                      <a:pt x="178" y="105"/>
                    </a:lnTo>
                    <a:lnTo>
                      <a:pt x="173" y="115"/>
                    </a:lnTo>
                    <a:lnTo>
                      <a:pt x="163" y="120"/>
                    </a:lnTo>
                    <a:lnTo>
                      <a:pt x="159" y="129"/>
                    </a:lnTo>
                    <a:lnTo>
                      <a:pt x="154" y="139"/>
                    </a:lnTo>
                    <a:lnTo>
                      <a:pt x="149" y="144"/>
                    </a:lnTo>
                    <a:lnTo>
                      <a:pt x="139" y="149"/>
                    </a:lnTo>
                    <a:lnTo>
                      <a:pt x="135" y="153"/>
                    </a:lnTo>
                    <a:lnTo>
                      <a:pt x="125" y="158"/>
                    </a:lnTo>
                    <a:lnTo>
                      <a:pt x="115" y="163"/>
                    </a:lnTo>
                    <a:lnTo>
                      <a:pt x="111" y="168"/>
                    </a:lnTo>
                    <a:lnTo>
                      <a:pt x="101" y="168"/>
                    </a:lnTo>
                    <a:lnTo>
                      <a:pt x="91" y="168"/>
                    </a:lnTo>
                    <a:lnTo>
                      <a:pt x="87" y="168"/>
                    </a:lnTo>
                    <a:lnTo>
                      <a:pt x="77" y="168"/>
                    </a:lnTo>
                    <a:lnTo>
                      <a:pt x="72" y="163"/>
                    </a:lnTo>
                    <a:lnTo>
                      <a:pt x="67" y="158"/>
                    </a:lnTo>
                    <a:lnTo>
                      <a:pt x="63" y="153"/>
                    </a:lnTo>
                    <a:lnTo>
                      <a:pt x="58" y="149"/>
                    </a:lnTo>
                    <a:lnTo>
                      <a:pt x="58" y="144"/>
                    </a:lnTo>
                    <a:lnTo>
                      <a:pt x="53" y="139"/>
                    </a:lnTo>
                    <a:lnTo>
                      <a:pt x="48" y="129"/>
                    </a:lnTo>
                    <a:lnTo>
                      <a:pt x="48" y="120"/>
                    </a:lnTo>
                    <a:lnTo>
                      <a:pt x="43" y="115"/>
                    </a:lnTo>
                    <a:lnTo>
                      <a:pt x="43" y="105"/>
                    </a:lnTo>
                    <a:lnTo>
                      <a:pt x="43" y="96"/>
                    </a:lnTo>
                    <a:lnTo>
                      <a:pt x="43" y="86"/>
                    </a:lnTo>
                    <a:lnTo>
                      <a:pt x="39" y="81"/>
                    </a:lnTo>
                    <a:lnTo>
                      <a:pt x="39" y="72"/>
                    </a:lnTo>
                    <a:lnTo>
                      <a:pt x="43" y="67"/>
                    </a:lnTo>
                    <a:lnTo>
                      <a:pt x="48" y="62"/>
                    </a:lnTo>
                    <a:lnTo>
                      <a:pt x="48" y="57"/>
                    </a:lnTo>
                    <a:lnTo>
                      <a:pt x="53" y="53"/>
                    </a:lnTo>
                    <a:lnTo>
                      <a:pt x="58" y="48"/>
                    </a:lnTo>
                    <a:lnTo>
                      <a:pt x="58" y="43"/>
                    </a:lnTo>
                    <a:lnTo>
                      <a:pt x="58" y="38"/>
                    </a:lnTo>
                    <a:lnTo>
                      <a:pt x="53" y="33"/>
                    </a:lnTo>
                    <a:lnTo>
                      <a:pt x="48" y="29"/>
                    </a:lnTo>
                    <a:lnTo>
                      <a:pt x="43" y="24"/>
                    </a:lnTo>
                    <a:lnTo>
                      <a:pt x="39" y="19"/>
                    </a:lnTo>
                    <a:lnTo>
                      <a:pt x="39" y="14"/>
                    </a:lnTo>
                    <a:lnTo>
                      <a:pt x="34" y="9"/>
                    </a:lnTo>
                    <a:lnTo>
                      <a:pt x="29" y="0"/>
                    </a:lnTo>
                    <a:close/>
                  </a:path>
                </a:pathLst>
              </a:custGeom>
              <a:solidFill>
                <a:srgbClr val="FF8F8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10" name="Freeform 838"/>
              <p:cNvSpPr>
                <a:spLocks/>
              </p:cNvSpPr>
              <p:nvPr/>
            </p:nvSpPr>
            <p:spPr bwMode="auto">
              <a:xfrm>
                <a:off x="1458" y="1258"/>
                <a:ext cx="279" cy="264"/>
              </a:xfrm>
              <a:custGeom>
                <a:avLst/>
                <a:gdLst>
                  <a:gd name="T0" fmla="*/ 24 w 279"/>
                  <a:gd name="T1" fmla="*/ 9 h 264"/>
                  <a:gd name="T2" fmla="*/ 10 w 279"/>
                  <a:gd name="T3" fmla="*/ 24 h 264"/>
                  <a:gd name="T4" fmla="*/ 0 w 279"/>
                  <a:gd name="T5" fmla="*/ 38 h 264"/>
                  <a:gd name="T6" fmla="*/ 5 w 279"/>
                  <a:gd name="T7" fmla="*/ 48 h 264"/>
                  <a:gd name="T8" fmla="*/ 15 w 279"/>
                  <a:gd name="T9" fmla="*/ 62 h 264"/>
                  <a:gd name="T10" fmla="*/ 15 w 279"/>
                  <a:gd name="T11" fmla="*/ 81 h 264"/>
                  <a:gd name="T12" fmla="*/ 15 w 279"/>
                  <a:gd name="T13" fmla="*/ 129 h 264"/>
                  <a:gd name="T14" fmla="*/ 15 w 279"/>
                  <a:gd name="T15" fmla="*/ 153 h 264"/>
                  <a:gd name="T16" fmla="*/ 24 w 279"/>
                  <a:gd name="T17" fmla="*/ 177 h 264"/>
                  <a:gd name="T18" fmla="*/ 34 w 279"/>
                  <a:gd name="T19" fmla="*/ 201 h 264"/>
                  <a:gd name="T20" fmla="*/ 43 w 279"/>
                  <a:gd name="T21" fmla="*/ 221 h 264"/>
                  <a:gd name="T22" fmla="*/ 58 w 279"/>
                  <a:gd name="T23" fmla="*/ 240 h 264"/>
                  <a:gd name="T24" fmla="*/ 72 w 279"/>
                  <a:gd name="T25" fmla="*/ 259 h 264"/>
                  <a:gd name="T26" fmla="*/ 96 w 279"/>
                  <a:gd name="T27" fmla="*/ 264 h 264"/>
                  <a:gd name="T28" fmla="*/ 125 w 279"/>
                  <a:gd name="T29" fmla="*/ 264 h 264"/>
                  <a:gd name="T30" fmla="*/ 159 w 279"/>
                  <a:gd name="T31" fmla="*/ 254 h 264"/>
                  <a:gd name="T32" fmla="*/ 192 w 279"/>
                  <a:gd name="T33" fmla="*/ 249 h 264"/>
                  <a:gd name="T34" fmla="*/ 221 w 279"/>
                  <a:gd name="T35" fmla="*/ 240 h 264"/>
                  <a:gd name="T36" fmla="*/ 235 w 279"/>
                  <a:gd name="T37" fmla="*/ 221 h 264"/>
                  <a:gd name="T38" fmla="*/ 245 w 279"/>
                  <a:gd name="T39" fmla="*/ 201 h 264"/>
                  <a:gd name="T40" fmla="*/ 259 w 279"/>
                  <a:gd name="T41" fmla="*/ 182 h 264"/>
                  <a:gd name="T42" fmla="*/ 269 w 279"/>
                  <a:gd name="T43" fmla="*/ 163 h 264"/>
                  <a:gd name="T44" fmla="*/ 279 w 279"/>
                  <a:gd name="T45" fmla="*/ 144 h 264"/>
                  <a:gd name="T46" fmla="*/ 269 w 279"/>
                  <a:gd name="T47" fmla="*/ 129 h 264"/>
                  <a:gd name="T48" fmla="*/ 250 w 279"/>
                  <a:gd name="T49" fmla="*/ 115 h 264"/>
                  <a:gd name="T50" fmla="*/ 235 w 279"/>
                  <a:gd name="T51" fmla="*/ 101 h 264"/>
                  <a:gd name="T52" fmla="*/ 221 w 279"/>
                  <a:gd name="T53" fmla="*/ 86 h 264"/>
                  <a:gd name="T54" fmla="*/ 207 w 279"/>
                  <a:gd name="T55" fmla="*/ 77 h 264"/>
                  <a:gd name="T56" fmla="*/ 187 w 279"/>
                  <a:gd name="T57" fmla="*/ 86 h 264"/>
                  <a:gd name="T58" fmla="*/ 173 w 279"/>
                  <a:gd name="T59" fmla="*/ 115 h 264"/>
                  <a:gd name="T60" fmla="*/ 154 w 279"/>
                  <a:gd name="T61" fmla="*/ 139 h 264"/>
                  <a:gd name="T62" fmla="*/ 135 w 279"/>
                  <a:gd name="T63" fmla="*/ 153 h 264"/>
                  <a:gd name="T64" fmla="*/ 111 w 279"/>
                  <a:gd name="T65" fmla="*/ 168 h 264"/>
                  <a:gd name="T66" fmla="*/ 87 w 279"/>
                  <a:gd name="T67" fmla="*/ 168 h 264"/>
                  <a:gd name="T68" fmla="*/ 67 w 279"/>
                  <a:gd name="T69" fmla="*/ 158 h 264"/>
                  <a:gd name="T70" fmla="*/ 58 w 279"/>
                  <a:gd name="T71" fmla="*/ 144 h 264"/>
                  <a:gd name="T72" fmla="*/ 48 w 279"/>
                  <a:gd name="T73" fmla="*/ 120 h 264"/>
                  <a:gd name="T74" fmla="*/ 43 w 279"/>
                  <a:gd name="T75" fmla="*/ 96 h 264"/>
                  <a:gd name="T76" fmla="*/ 39 w 279"/>
                  <a:gd name="T77" fmla="*/ 72 h 264"/>
                  <a:gd name="T78" fmla="*/ 48 w 279"/>
                  <a:gd name="T79" fmla="*/ 62 h 264"/>
                  <a:gd name="T80" fmla="*/ 53 w 279"/>
                  <a:gd name="T81" fmla="*/ 53 h 264"/>
                  <a:gd name="T82" fmla="*/ 58 w 279"/>
                  <a:gd name="T83" fmla="*/ 38 h 264"/>
                  <a:gd name="T84" fmla="*/ 43 w 279"/>
                  <a:gd name="T85" fmla="*/ 24 h 264"/>
                  <a:gd name="T86" fmla="*/ 34 w 279"/>
                  <a:gd name="T87" fmla="*/ 9 h 26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79" h="264">
                    <a:moveTo>
                      <a:pt x="29" y="0"/>
                    </a:moveTo>
                    <a:lnTo>
                      <a:pt x="24" y="5"/>
                    </a:lnTo>
                    <a:lnTo>
                      <a:pt x="24" y="9"/>
                    </a:lnTo>
                    <a:lnTo>
                      <a:pt x="19" y="14"/>
                    </a:lnTo>
                    <a:lnTo>
                      <a:pt x="15" y="19"/>
                    </a:lnTo>
                    <a:lnTo>
                      <a:pt x="10" y="24"/>
                    </a:lnTo>
                    <a:lnTo>
                      <a:pt x="10" y="29"/>
                    </a:lnTo>
                    <a:lnTo>
                      <a:pt x="5" y="33"/>
                    </a:lnTo>
                    <a:lnTo>
                      <a:pt x="0" y="38"/>
                    </a:lnTo>
                    <a:lnTo>
                      <a:pt x="5" y="43"/>
                    </a:lnTo>
                    <a:lnTo>
                      <a:pt x="5" y="48"/>
                    </a:lnTo>
                    <a:lnTo>
                      <a:pt x="10" y="53"/>
                    </a:lnTo>
                    <a:lnTo>
                      <a:pt x="10" y="57"/>
                    </a:lnTo>
                    <a:lnTo>
                      <a:pt x="15" y="62"/>
                    </a:lnTo>
                    <a:lnTo>
                      <a:pt x="19" y="67"/>
                    </a:lnTo>
                    <a:lnTo>
                      <a:pt x="15" y="81"/>
                    </a:lnTo>
                    <a:lnTo>
                      <a:pt x="15" y="101"/>
                    </a:lnTo>
                    <a:lnTo>
                      <a:pt x="15" y="115"/>
                    </a:lnTo>
                    <a:lnTo>
                      <a:pt x="15" y="129"/>
                    </a:lnTo>
                    <a:lnTo>
                      <a:pt x="15" y="139"/>
                    </a:lnTo>
                    <a:lnTo>
                      <a:pt x="15" y="144"/>
                    </a:lnTo>
                    <a:lnTo>
                      <a:pt x="15" y="153"/>
                    </a:lnTo>
                    <a:lnTo>
                      <a:pt x="19" y="158"/>
                    </a:lnTo>
                    <a:lnTo>
                      <a:pt x="19" y="168"/>
                    </a:lnTo>
                    <a:lnTo>
                      <a:pt x="24" y="177"/>
                    </a:lnTo>
                    <a:lnTo>
                      <a:pt x="24" y="182"/>
                    </a:lnTo>
                    <a:lnTo>
                      <a:pt x="29" y="192"/>
                    </a:lnTo>
                    <a:lnTo>
                      <a:pt x="34" y="201"/>
                    </a:lnTo>
                    <a:lnTo>
                      <a:pt x="34" y="206"/>
                    </a:lnTo>
                    <a:lnTo>
                      <a:pt x="39" y="216"/>
                    </a:lnTo>
                    <a:lnTo>
                      <a:pt x="43" y="221"/>
                    </a:lnTo>
                    <a:lnTo>
                      <a:pt x="48" y="230"/>
                    </a:lnTo>
                    <a:lnTo>
                      <a:pt x="53" y="235"/>
                    </a:lnTo>
                    <a:lnTo>
                      <a:pt x="58" y="240"/>
                    </a:lnTo>
                    <a:lnTo>
                      <a:pt x="58" y="245"/>
                    </a:lnTo>
                    <a:lnTo>
                      <a:pt x="67" y="254"/>
                    </a:lnTo>
                    <a:lnTo>
                      <a:pt x="72" y="259"/>
                    </a:lnTo>
                    <a:lnTo>
                      <a:pt x="77" y="259"/>
                    </a:lnTo>
                    <a:lnTo>
                      <a:pt x="87" y="264"/>
                    </a:lnTo>
                    <a:lnTo>
                      <a:pt x="96" y="264"/>
                    </a:lnTo>
                    <a:lnTo>
                      <a:pt x="106" y="264"/>
                    </a:lnTo>
                    <a:lnTo>
                      <a:pt x="115" y="264"/>
                    </a:lnTo>
                    <a:lnTo>
                      <a:pt x="125" y="264"/>
                    </a:lnTo>
                    <a:lnTo>
                      <a:pt x="135" y="259"/>
                    </a:lnTo>
                    <a:lnTo>
                      <a:pt x="149" y="259"/>
                    </a:lnTo>
                    <a:lnTo>
                      <a:pt x="159" y="254"/>
                    </a:lnTo>
                    <a:lnTo>
                      <a:pt x="168" y="254"/>
                    </a:lnTo>
                    <a:lnTo>
                      <a:pt x="183" y="254"/>
                    </a:lnTo>
                    <a:lnTo>
                      <a:pt x="192" y="249"/>
                    </a:lnTo>
                    <a:lnTo>
                      <a:pt x="207" y="249"/>
                    </a:lnTo>
                    <a:lnTo>
                      <a:pt x="221" y="245"/>
                    </a:lnTo>
                    <a:lnTo>
                      <a:pt x="221" y="240"/>
                    </a:lnTo>
                    <a:lnTo>
                      <a:pt x="226" y="235"/>
                    </a:lnTo>
                    <a:lnTo>
                      <a:pt x="231" y="225"/>
                    </a:lnTo>
                    <a:lnTo>
                      <a:pt x="235" y="221"/>
                    </a:lnTo>
                    <a:lnTo>
                      <a:pt x="240" y="216"/>
                    </a:lnTo>
                    <a:lnTo>
                      <a:pt x="240" y="206"/>
                    </a:lnTo>
                    <a:lnTo>
                      <a:pt x="245" y="201"/>
                    </a:lnTo>
                    <a:lnTo>
                      <a:pt x="250" y="197"/>
                    </a:lnTo>
                    <a:lnTo>
                      <a:pt x="255" y="187"/>
                    </a:lnTo>
                    <a:lnTo>
                      <a:pt x="259" y="182"/>
                    </a:lnTo>
                    <a:lnTo>
                      <a:pt x="264" y="173"/>
                    </a:lnTo>
                    <a:lnTo>
                      <a:pt x="264" y="168"/>
                    </a:lnTo>
                    <a:lnTo>
                      <a:pt x="269" y="163"/>
                    </a:lnTo>
                    <a:lnTo>
                      <a:pt x="274" y="153"/>
                    </a:lnTo>
                    <a:lnTo>
                      <a:pt x="279" y="149"/>
                    </a:lnTo>
                    <a:lnTo>
                      <a:pt x="279" y="144"/>
                    </a:lnTo>
                    <a:lnTo>
                      <a:pt x="279" y="139"/>
                    </a:lnTo>
                    <a:lnTo>
                      <a:pt x="274" y="134"/>
                    </a:lnTo>
                    <a:lnTo>
                      <a:pt x="269" y="129"/>
                    </a:lnTo>
                    <a:lnTo>
                      <a:pt x="264" y="125"/>
                    </a:lnTo>
                    <a:lnTo>
                      <a:pt x="255" y="120"/>
                    </a:lnTo>
                    <a:lnTo>
                      <a:pt x="250" y="115"/>
                    </a:lnTo>
                    <a:lnTo>
                      <a:pt x="245" y="110"/>
                    </a:lnTo>
                    <a:lnTo>
                      <a:pt x="240" y="105"/>
                    </a:lnTo>
                    <a:lnTo>
                      <a:pt x="235" y="101"/>
                    </a:lnTo>
                    <a:lnTo>
                      <a:pt x="231" y="96"/>
                    </a:lnTo>
                    <a:lnTo>
                      <a:pt x="226" y="91"/>
                    </a:lnTo>
                    <a:lnTo>
                      <a:pt x="221" y="86"/>
                    </a:lnTo>
                    <a:lnTo>
                      <a:pt x="216" y="86"/>
                    </a:lnTo>
                    <a:lnTo>
                      <a:pt x="207" y="81"/>
                    </a:lnTo>
                    <a:lnTo>
                      <a:pt x="207" y="77"/>
                    </a:lnTo>
                    <a:lnTo>
                      <a:pt x="202" y="72"/>
                    </a:lnTo>
                    <a:lnTo>
                      <a:pt x="192" y="81"/>
                    </a:lnTo>
                    <a:lnTo>
                      <a:pt x="187" y="86"/>
                    </a:lnTo>
                    <a:lnTo>
                      <a:pt x="183" y="96"/>
                    </a:lnTo>
                    <a:lnTo>
                      <a:pt x="178" y="105"/>
                    </a:lnTo>
                    <a:lnTo>
                      <a:pt x="173" y="115"/>
                    </a:lnTo>
                    <a:lnTo>
                      <a:pt x="163" y="120"/>
                    </a:lnTo>
                    <a:lnTo>
                      <a:pt x="159" y="129"/>
                    </a:lnTo>
                    <a:lnTo>
                      <a:pt x="154" y="139"/>
                    </a:lnTo>
                    <a:lnTo>
                      <a:pt x="149" y="144"/>
                    </a:lnTo>
                    <a:lnTo>
                      <a:pt x="139" y="149"/>
                    </a:lnTo>
                    <a:lnTo>
                      <a:pt x="135" y="153"/>
                    </a:lnTo>
                    <a:lnTo>
                      <a:pt x="125" y="158"/>
                    </a:lnTo>
                    <a:lnTo>
                      <a:pt x="115" y="163"/>
                    </a:lnTo>
                    <a:lnTo>
                      <a:pt x="111" y="168"/>
                    </a:lnTo>
                    <a:lnTo>
                      <a:pt x="101" y="168"/>
                    </a:lnTo>
                    <a:lnTo>
                      <a:pt x="91" y="168"/>
                    </a:lnTo>
                    <a:lnTo>
                      <a:pt x="87" y="168"/>
                    </a:lnTo>
                    <a:lnTo>
                      <a:pt x="77" y="168"/>
                    </a:lnTo>
                    <a:lnTo>
                      <a:pt x="72" y="163"/>
                    </a:lnTo>
                    <a:lnTo>
                      <a:pt x="67" y="158"/>
                    </a:lnTo>
                    <a:lnTo>
                      <a:pt x="63" y="153"/>
                    </a:lnTo>
                    <a:lnTo>
                      <a:pt x="58" y="149"/>
                    </a:lnTo>
                    <a:lnTo>
                      <a:pt x="58" y="144"/>
                    </a:lnTo>
                    <a:lnTo>
                      <a:pt x="53" y="139"/>
                    </a:lnTo>
                    <a:lnTo>
                      <a:pt x="48" y="129"/>
                    </a:lnTo>
                    <a:lnTo>
                      <a:pt x="48" y="120"/>
                    </a:lnTo>
                    <a:lnTo>
                      <a:pt x="43" y="115"/>
                    </a:lnTo>
                    <a:lnTo>
                      <a:pt x="43" y="105"/>
                    </a:lnTo>
                    <a:lnTo>
                      <a:pt x="43" y="96"/>
                    </a:lnTo>
                    <a:lnTo>
                      <a:pt x="43" y="86"/>
                    </a:lnTo>
                    <a:lnTo>
                      <a:pt x="39" y="81"/>
                    </a:lnTo>
                    <a:lnTo>
                      <a:pt x="39" y="72"/>
                    </a:lnTo>
                    <a:lnTo>
                      <a:pt x="43" y="67"/>
                    </a:lnTo>
                    <a:lnTo>
                      <a:pt x="48" y="62"/>
                    </a:lnTo>
                    <a:lnTo>
                      <a:pt x="48" y="57"/>
                    </a:lnTo>
                    <a:lnTo>
                      <a:pt x="53" y="53"/>
                    </a:lnTo>
                    <a:lnTo>
                      <a:pt x="58" y="48"/>
                    </a:lnTo>
                    <a:lnTo>
                      <a:pt x="58" y="43"/>
                    </a:lnTo>
                    <a:lnTo>
                      <a:pt x="58" y="38"/>
                    </a:lnTo>
                    <a:lnTo>
                      <a:pt x="53" y="33"/>
                    </a:lnTo>
                    <a:lnTo>
                      <a:pt x="48" y="29"/>
                    </a:lnTo>
                    <a:lnTo>
                      <a:pt x="43" y="24"/>
                    </a:lnTo>
                    <a:lnTo>
                      <a:pt x="39" y="19"/>
                    </a:lnTo>
                    <a:lnTo>
                      <a:pt x="39" y="14"/>
                    </a:lnTo>
                    <a:lnTo>
                      <a:pt x="34" y="9"/>
                    </a:lnTo>
                    <a:lnTo>
                      <a:pt x="29"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11" name="Freeform 839"/>
              <p:cNvSpPr>
                <a:spLocks/>
              </p:cNvSpPr>
              <p:nvPr/>
            </p:nvSpPr>
            <p:spPr bwMode="auto">
              <a:xfrm>
                <a:off x="1228" y="1311"/>
                <a:ext cx="38" cy="182"/>
              </a:xfrm>
              <a:custGeom>
                <a:avLst/>
                <a:gdLst>
                  <a:gd name="T0" fmla="*/ 33 w 38"/>
                  <a:gd name="T1" fmla="*/ 0 h 182"/>
                  <a:gd name="T2" fmla="*/ 38 w 38"/>
                  <a:gd name="T3" fmla="*/ 9 h 182"/>
                  <a:gd name="T4" fmla="*/ 38 w 38"/>
                  <a:gd name="T5" fmla="*/ 19 h 182"/>
                  <a:gd name="T6" fmla="*/ 38 w 38"/>
                  <a:gd name="T7" fmla="*/ 33 h 182"/>
                  <a:gd name="T8" fmla="*/ 38 w 38"/>
                  <a:gd name="T9" fmla="*/ 43 h 182"/>
                  <a:gd name="T10" fmla="*/ 38 w 38"/>
                  <a:gd name="T11" fmla="*/ 57 h 182"/>
                  <a:gd name="T12" fmla="*/ 38 w 38"/>
                  <a:gd name="T13" fmla="*/ 72 h 182"/>
                  <a:gd name="T14" fmla="*/ 38 w 38"/>
                  <a:gd name="T15" fmla="*/ 86 h 182"/>
                  <a:gd name="T16" fmla="*/ 38 w 38"/>
                  <a:gd name="T17" fmla="*/ 100 h 182"/>
                  <a:gd name="T18" fmla="*/ 38 w 38"/>
                  <a:gd name="T19" fmla="*/ 110 h 182"/>
                  <a:gd name="T20" fmla="*/ 33 w 38"/>
                  <a:gd name="T21" fmla="*/ 124 h 182"/>
                  <a:gd name="T22" fmla="*/ 33 w 38"/>
                  <a:gd name="T23" fmla="*/ 139 h 182"/>
                  <a:gd name="T24" fmla="*/ 29 w 38"/>
                  <a:gd name="T25" fmla="*/ 148 h 182"/>
                  <a:gd name="T26" fmla="*/ 24 w 38"/>
                  <a:gd name="T27" fmla="*/ 158 h 182"/>
                  <a:gd name="T28" fmla="*/ 19 w 38"/>
                  <a:gd name="T29" fmla="*/ 168 h 182"/>
                  <a:gd name="T30" fmla="*/ 9 w 38"/>
                  <a:gd name="T31" fmla="*/ 177 h 182"/>
                  <a:gd name="T32" fmla="*/ 0 w 38"/>
                  <a:gd name="T33" fmla="*/ 182 h 1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2">
                    <a:moveTo>
                      <a:pt x="33" y="0"/>
                    </a:moveTo>
                    <a:lnTo>
                      <a:pt x="38" y="9"/>
                    </a:lnTo>
                    <a:lnTo>
                      <a:pt x="38" y="19"/>
                    </a:lnTo>
                    <a:lnTo>
                      <a:pt x="38" y="33"/>
                    </a:lnTo>
                    <a:lnTo>
                      <a:pt x="38" y="43"/>
                    </a:lnTo>
                    <a:lnTo>
                      <a:pt x="38" y="57"/>
                    </a:lnTo>
                    <a:lnTo>
                      <a:pt x="38" y="72"/>
                    </a:lnTo>
                    <a:lnTo>
                      <a:pt x="38" y="86"/>
                    </a:lnTo>
                    <a:lnTo>
                      <a:pt x="38" y="100"/>
                    </a:lnTo>
                    <a:lnTo>
                      <a:pt x="38" y="110"/>
                    </a:lnTo>
                    <a:lnTo>
                      <a:pt x="33" y="124"/>
                    </a:lnTo>
                    <a:lnTo>
                      <a:pt x="33" y="139"/>
                    </a:lnTo>
                    <a:lnTo>
                      <a:pt x="29" y="148"/>
                    </a:lnTo>
                    <a:lnTo>
                      <a:pt x="24" y="158"/>
                    </a:lnTo>
                    <a:lnTo>
                      <a:pt x="19" y="168"/>
                    </a:lnTo>
                    <a:lnTo>
                      <a:pt x="9" y="177"/>
                    </a:lnTo>
                    <a:lnTo>
                      <a:pt x="0" y="18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12" name="Freeform 840"/>
              <p:cNvSpPr>
                <a:spLocks/>
              </p:cNvSpPr>
              <p:nvPr/>
            </p:nvSpPr>
            <p:spPr bwMode="auto">
              <a:xfrm>
                <a:off x="1348" y="1392"/>
                <a:ext cx="14" cy="106"/>
              </a:xfrm>
              <a:custGeom>
                <a:avLst/>
                <a:gdLst>
                  <a:gd name="T0" fmla="*/ 0 w 14"/>
                  <a:gd name="T1" fmla="*/ 106 h 106"/>
                  <a:gd name="T2" fmla="*/ 0 w 14"/>
                  <a:gd name="T3" fmla="*/ 91 h 106"/>
                  <a:gd name="T4" fmla="*/ 0 w 14"/>
                  <a:gd name="T5" fmla="*/ 77 h 106"/>
                  <a:gd name="T6" fmla="*/ 5 w 14"/>
                  <a:gd name="T7" fmla="*/ 67 h 106"/>
                  <a:gd name="T8" fmla="*/ 5 w 14"/>
                  <a:gd name="T9" fmla="*/ 53 h 106"/>
                  <a:gd name="T10" fmla="*/ 5 w 14"/>
                  <a:gd name="T11" fmla="*/ 39 h 106"/>
                  <a:gd name="T12" fmla="*/ 5 w 14"/>
                  <a:gd name="T13" fmla="*/ 24 h 106"/>
                  <a:gd name="T14" fmla="*/ 9 w 14"/>
                  <a:gd name="T15" fmla="*/ 15 h 106"/>
                  <a:gd name="T16" fmla="*/ 14 w 14"/>
                  <a:gd name="T17" fmla="*/ 0 h 106"/>
                  <a:gd name="T18" fmla="*/ 14 w 14"/>
                  <a:gd name="T19" fmla="*/ 0 h 106"/>
                  <a:gd name="T20" fmla="*/ 14 w 14"/>
                  <a:gd name="T21" fmla="*/ 0 h 106"/>
                  <a:gd name="T22" fmla="*/ 14 w 14"/>
                  <a:gd name="T23" fmla="*/ 0 h 106"/>
                  <a:gd name="T24" fmla="*/ 14 w 14"/>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106">
                    <a:moveTo>
                      <a:pt x="0" y="106"/>
                    </a:moveTo>
                    <a:lnTo>
                      <a:pt x="0" y="91"/>
                    </a:lnTo>
                    <a:lnTo>
                      <a:pt x="0" y="77"/>
                    </a:lnTo>
                    <a:lnTo>
                      <a:pt x="5" y="67"/>
                    </a:lnTo>
                    <a:lnTo>
                      <a:pt x="5" y="53"/>
                    </a:lnTo>
                    <a:lnTo>
                      <a:pt x="5" y="39"/>
                    </a:lnTo>
                    <a:lnTo>
                      <a:pt x="5" y="24"/>
                    </a:lnTo>
                    <a:lnTo>
                      <a:pt x="9" y="15"/>
                    </a:lnTo>
                    <a:lnTo>
                      <a:pt x="1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13" name="Freeform 841"/>
              <p:cNvSpPr>
                <a:spLocks/>
              </p:cNvSpPr>
              <p:nvPr/>
            </p:nvSpPr>
            <p:spPr bwMode="auto">
              <a:xfrm>
                <a:off x="1338" y="1320"/>
                <a:ext cx="34" cy="48"/>
              </a:xfrm>
              <a:custGeom>
                <a:avLst/>
                <a:gdLst>
                  <a:gd name="T0" fmla="*/ 34 w 34"/>
                  <a:gd name="T1" fmla="*/ 39 h 48"/>
                  <a:gd name="T2" fmla="*/ 34 w 34"/>
                  <a:gd name="T3" fmla="*/ 34 h 48"/>
                  <a:gd name="T4" fmla="*/ 29 w 34"/>
                  <a:gd name="T5" fmla="*/ 29 h 48"/>
                  <a:gd name="T6" fmla="*/ 24 w 34"/>
                  <a:gd name="T7" fmla="*/ 24 h 48"/>
                  <a:gd name="T8" fmla="*/ 19 w 34"/>
                  <a:gd name="T9" fmla="*/ 19 h 48"/>
                  <a:gd name="T10" fmla="*/ 15 w 34"/>
                  <a:gd name="T11" fmla="*/ 15 h 48"/>
                  <a:gd name="T12" fmla="*/ 10 w 34"/>
                  <a:gd name="T13" fmla="*/ 10 h 48"/>
                  <a:gd name="T14" fmla="*/ 5 w 34"/>
                  <a:gd name="T15" fmla="*/ 5 h 48"/>
                  <a:gd name="T16" fmla="*/ 0 w 34"/>
                  <a:gd name="T17" fmla="*/ 0 h 48"/>
                  <a:gd name="T18" fmla="*/ 0 w 34"/>
                  <a:gd name="T19" fmla="*/ 10 h 48"/>
                  <a:gd name="T20" fmla="*/ 0 w 34"/>
                  <a:gd name="T21" fmla="*/ 24 h 48"/>
                  <a:gd name="T22" fmla="*/ 0 w 34"/>
                  <a:gd name="T23" fmla="*/ 34 h 48"/>
                  <a:gd name="T24" fmla="*/ 0 w 34"/>
                  <a:gd name="T25" fmla="*/ 48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48">
                    <a:moveTo>
                      <a:pt x="34" y="39"/>
                    </a:moveTo>
                    <a:lnTo>
                      <a:pt x="34" y="34"/>
                    </a:lnTo>
                    <a:lnTo>
                      <a:pt x="29" y="29"/>
                    </a:lnTo>
                    <a:lnTo>
                      <a:pt x="24" y="24"/>
                    </a:lnTo>
                    <a:lnTo>
                      <a:pt x="19" y="19"/>
                    </a:lnTo>
                    <a:lnTo>
                      <a:pt x="15" y="15"/>
                    </a:lnTo>
                    <a:lnTo>
                      <a:pt x="10" y="10"/>
                    </a:lnTo>
                    <a:lnTo>
                      <a:pt x="5" y="5"/>
                    </a:lnTo>
                    <a:lnTo>
                      <a:pt x="0" y="0"/>
                    </a:lnTo>
                    <a:lnTo>
                      <a:pt x="0" y="10"/>
                    </a:lnTo>
                    <a:lnTo>
                      <a:pt x="0" y="24"/>
                    </a:lnTo>
                    <a:lnTo>
                      <a:pt x="0" y="34"/>
                    </a:lnTo>
                    <a:lnTo>
                      <a:pt x="0" y="48"/>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14" name="Freeform 842"/>
              <p:cNvSpPr>
                <a:spLocks/>
              </p:cNvSpPr>
              <p:nvPr/>
            </p:nvSpPr>
            <p:spPr bwMode="auto">
              <a:xfrm>
                <a:off x="1122" y="1248"/>
                <a:ext cx="144" cy="192"/>
              </a:xfrm>
              <a:custGeom>
                <a:avLst/>
                <a:gdLst>
                  <a:gd name="T0" fmla="*/ 144 w 144"/>
                  <a:gd name="T1" fmla="*/ 154 h 192"/>
                  <a:gd name="T2" fmla="*/ 144 w 144"/>
                  <a:gd name="T3" fmla="*/ 135 h 192"/>
                  <a:gd name="T4" fmla="*/ 144 w 144"/>
                  <a:gd name="T5" fmla="*/ 106 h 192"/>
                  <a:gd name="T6" fmla="*/ 144 w 144"/>
                  <a:gd name="T7" fmla="*/ 82 h 192"/>
                  <a:gd name="T8" fmla="*/ 139 w 144"/>
                  <a:gd name="T9" fmla="*/ 63 h 192"/>
                  <a:gd name="T10" fmla="*/ 130 w 144"/>
                  <a:gd name="T11" fmla="*/ 53 h 192"/>
                  <a:gd name="T12" fmla="*/ 125 w 144"/>
                  <a:gd name="T13" fmla="*/ 43 h 192"/>
                  <a:gd name="T14" fmla="*/ 115 w 144"/>
                  <a:gd name="T15" fmla="*/ 34 h 192"/>
                  <a:gd name="T16" fmla="*/ 111 w 144"/>
                  <a:gd name="T17" fmla="*/ 24 h 192"/>
                  <a:gd name="T18" fmla="*/ 106 w 144"/>
                  <a:gd name="T19" fmla="*/ 19 h 192"/>
                  <a:gd name="T20" fmla="*/ 101 w 144"/>
                  <a:gd name="T21" fmla="*/ 10 h 192"/>
                  <a:gd name="T22" fmla="*/ 96 w 144"/>
                  <a:gd name="T23" fmla="*/ 5 h 192"/>
                  <a:gd name="T24" fmla="*/ 91 w 144"/>
                  <a:gd name="T25" fmla="*/ 0 h 192"/>
                  <a:gd name="T26" fmla="*/ 87 w 144"/>
                  <a:gd name="T27" fmla="*/ 0 h 192"/>
                  <a:gd name="T28" fmla="*/ 77 w 144"/>
                  <a:gd name="T29" fmla="*/ 0 h 192"/>
                  <a:gd name="T30" fmla="*/ 77 w 144"/>
                  <a:gd name="T31" fmla="*/ 0 h 192"/>
                  <a:gd name="T32" fmla="*/ 67 w 144"/>
                  <a:gd name="T33" fmla="*/ 10 h 192"/>
                  <a:gd name="T34" fmla="*/ 58 w 144"/>
                  <a:gd name="T35" fmla="*/ 19 h 192"/>
                  <a:gd name="T36" fmla="*/ 48 w 144"/>
                  <a:gd name="T37" fmla="*/ 34 h 192"/>
                  <a:gd name="T38" fmla="*/ 44 w 144"/>
                  <a:gd name="T39" fmla="*/ 43 h 192"/>
                  <a:gd name="T40" fmla="*/ 39 w 144"/>
                  <a:gd name="T41" fmla="*/ 53 h 192"/>
                  <a:gd name="T42" fmla="*/ 34 w 144"/>
                  <a:gd name="T43" fmla="*/ 53 h 192"/>
                  <a:gd name="T44" fmla="*/ 29 w 144"/>
                  <a:gd name="T45" fmla="*/ 53 h 192"/>
                  <a:gd name="T46" fmla="*/ 24 w 144"/>
                  <a:gd name="T47" fmla="*/ 53 h 192"/>
                  <a:gd name="T48" fmla="*/ 15 w 144"/>
                  <a:gd name="T49" fmla="*/ 53 h 192"/>
                  <a:gd name="T50" fmla="*/ 0 w 144"/>
                  <a:gd name="T51" fmla="*/ 63 h 192"/>
                  <a:gd name="T52" fmla="*/ 0 w 144"/>
                  <a:gd name="T53" fmla="*/ 72 h 192"/>
                  <a:gd name="T54" fmla="*/ 10 w 144"/>
                  <a:gd name="T55" fmla="*/ 87 h 192"/>
                  <a:gd name="T56" fmla="*/ 10 w 144"/>
                  <a:gd name="T57" fmla="*/ 101 h 192"/>
                  <a:gd name="T58" fmla="*/ 0 w 144"/>
                  <a:gd name="T59" fmla="*/ 111 h 192"/>
                  <a:gd name="T60" fmla="*/ 5 w 144"/>
                  <a:gd name="T61" fmla="*/ 120 h 192"/>
                  <a:gd name="T62" fmla="*/ 20 w 144"/>
                  <a:gd name="T63" fmla="*/ 130 h 192"/>
                  <a:gd name="T64" fmla="*/ 20 w 144"/>
                  <a:gd name="T65" fmla="*/ 144 h 192"/>
                  <a:gd name="T66" fmla="*/ 10 w 144"/>
                  <a:gd name="T67" fmla="*/ 149 h 192"/>
                  <a:gd name="T68" fmla="*/ 15 w 144"/>
                  <a:gd name="T69" fmla="*/ 159 h 192"/>
                  <a:gd name="T70" fmla="*/ 24 w 144"/>
                  <a:gd name="T71" fmla="*/ 168 h 192"/>
                  <a:gd name="T72" fmla="*/ 39 w 144"/>
                  <a:gd name="T73" fmla="*/ 173 h 192"/>
                  <a:gd name="T74" fmla="*/ 44 w 144"/>
                  <a:gd name="T75" fmla="*/ 173 h 192"/>
                  <a:gd name="T76" fmla="*/ 48 w 144"/>
                  <a:gd name="T77" fmla="*/ 178 h 192"/>
                  <a:gd name="T78" fmla="*/ 53 w 144"/>
                  <a:gd name="T79" fmla="*/ 178 h 192"/>
                  <a:gd name="T80" fmla="*/ 63 w 144"/>
                  <a:gd name="T81" fmla="*/ 183 h 192"/>
                  <a:gd name="T82" fmla="*/ 67 w 144"/>
                  <a:gd name="T83" fmla="*/ 187 h 192"/>
                  <a:gd name="T84" fmla="*/ 77 w 144"/>
                  <a:gd name="T85" fmla="*/ 187 h 192"/>
                  <a:gd name="T86" fmla="*/ 87 w 144"/>
                  <a:gd name="T87" fmla="*/ 192 h 192"/>
                  <a:gd name="T88" fmla="*/ 96 w 144"/>
                  <a:gd name="T89" fmla="*/ 187 h 192"/>
                  <a:gd name="T90" fmla="*/ 106 w 144"/>
                  <a:gd name="T91" fmla="*/ 183 h 192"/>
                  <a:gd name="T92" fmla="*/ 111 w 144"/>
                  <a:gd name="T93" fmla="*/ 178 h 192"/>
                  <a:gd name="T94" fmla="*/ 115 w 144"/>
                  <a:gd name="T95" fmla="*/ 168 h 192"/>
                  <a:gd name="T96" fmla="*/ 125 w 144"/>
                  <a:gd name="T97" fmla="*/ 168 h 192"/>
                  <a:gd name="T98" fmla="*/ 130 w 144"/>
                  <a:gd name="T99" fmla="*/ 163 h 192"/>
                  <a:gd name="T100" fmla="*/ 135 w 144"/>
                  <a:gd name="T101" fmla="*/ 168 h 192"/>
                  <a:gd name="T102" fmla="*/ 139 w 144"/>
                  <a:gd name="T103" fmla="*/ 168 h 1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4" h="192">
                    <a:moveTo>
                      <a:pt x="139" y="168"/>
                    </a:moveTo>
                    <a:lnTo>
                      <a:pt x="144" y="154"/>
                    </a:lnTo>
                    <a:lnTo>
                      <a:pt x="144" y="144"/>
                    </a:lnTo>
                    <a:lnTo>
                      <a:pt x="144" y="135"/>
                    </a:lnTo>
                    <a:lnTo>
                      <a:pt x="144" y="120"/>
                    </a:lnTo>
                    <a:lnTo>
                      <a:pt x="144" y="106"/>
                    </a:lnTo>
                    <a:lnTo>
                      <a:pt x="144" y="96"/>
                    </a:lnTo>
                    <a:lnTo>
                      <a:pt x="144" y="82"/>
                    </a:lnTo>
                    <a:lnTo>
                      <a:pt x="139" y="67"/>
                    </a:lnTo>
                    <a:lnTo>
                      <a:pt x="139" y="63"/>
                    </a:lnTo>
                    <a:lnTo>
                      <a:pt x="135" y="58"/>
                    </a:lnTo>
                    <a:lnTo>
                      <a:pt x="130" y="53"/>
                    </a:lnTo>
                    <a:lnTo>
                      <a:pt x="130" y="48"/>
                    </a:lnTo>
                    <a:lnTo>
                      <a:pt x="125" y="43"/>
                    </a:lnTo>
                    <a:lnTo>
                      <a:pt x="120" y="39"/>
                    </a:lnTo>
                    <a:lnTo>
                      <a:pt x="115" y="34"/>
                    </a:lnTo>
                    <a:lnTo>
                      <a:pt x="115" y="29"/>
                    </a:lnTo>
                    <a:lnTo>
                      <a:pt x="111" y="24"/>
                    </a:lnTo>
                    <a:lnTo>
                      <a:pt x="111" y="19"/>
                    </a:lnTo>
                    <a:lnTo>
                      <a:pt x="106" y="19"/>
                    </a:lnTo>
                    <a:lnTo>
                      <a:pt x="106" y="15"/>
                    </a:lnTo>
                    <a:lnTo>
                      <a:pt x="101" y="10"/>
                    </a:lnTo>
                    <a:lnTo>
                      <a:pt x="96" y="5"/>
                    </a:lnTo>
                    <a:lnTo>
                      <a:pt x="91" y="5"/>
                    </a:lnTo>
                    <a:lnTo>
                      <a:pt x="91" y="0"/>
                    </a:lnTo>
                    <a:lnTo>
                      <a:pt x="87" y="0"/>
                    </a:lnTo>
                    <a:lnTo>
                      <a:pt x="82" y="0"/>
                    </a:lnTo>
                    <a:lnTo>
                      <a:pt x="77" y="0"/>
                    </a:lnTo>
                    <a:lnTo>
                      <a:pt x="72" y="5"/>
                    </a:lnTo>
                    <a:lnTo>
                      <a:pt x="67" y="10"/>
                    </a:lnTo>
                    <a:lnTo>
                      <a:pt x="63" y="15"/>
                    </a:lnTo>
                    <a:lnTo>
                      <a:pt x="58" y="19"/>
                    </a:lnTo>
                    <a:lnTo>
                      <a:pt x="53" y="29"/>
                    </a:lnTo>
                    <a:lnTo>
                      <a:pt x="48" y="34"/>
                    </a:lnTo>
                    <a:lnTo>
                      <a:pt x="44" y="39"/>
                    </a:lnTo>
                    <a:lnTo>
                      <a:pt x="44" y="43"/>
                    </a:lnTo>
                    <a:lnTo>
                      <a:pt x="39" y="53"/>
                    </a:lnTo>
                    <a:lnTo>
                      <a:pt x="34" y="53"/>
                    </a:lnTo>
                    <a:lnTo>
                      <a:pt x="29" y="53"/>
                    </a:lnTo>
                    <a:lnTo>
                      <a:pt x="24" y="53"/>
                    </a:lnTo>
                    <a:lnTo>
                      <a:pt x="15" y="53"/>
                    </a:lnTo>
                    <a:lnTo>
                      <a:pt x="5" y="58"/>
                    </a:lnTo>
                    <a:lnTo>
                      <a:pt x="0" y="63"/>
                    </a:lnTo>
                    <a:lnTo>
                      <a:pt x="0" y="67"/>
                    </a:lnTo>
                    <a:lnTo>
                      <a:pt x="0" y="72"/>
                    </a:lnTo>
                    <a:lnTo>
                      <a:pt x="5" y="77"/>
                    </a:lnTo>
                    <a:lnTo>
                      <a:pt x="10" y="87"/>
                    </a:lnTo>
                    <a:lnTo>
                      <a:pt x="20" y="91"/>
                    </a:lnTo>
                    <a:lnTo>
                      <a:pt x="10" y="101"/>
                    </a:lnTo>
                    <a:lnTo>
                      <a:pt x="5" y="106"/>
                    </a:lnTo>
                    <a:lnTo>
                      <a:pt x="0" y="111"/>
                    </a:lnTo>
                    <a:lnTo>
                      <a:pt x="0" y="115"/>
                    </a:lnTo>
                    <a:lnTo>
                      <a:pt x="5" y="120"/>
                    </a:lnTo>
                    <a:lnTo>
                      <a:pt x="10" y="125"/>
                    </a:lnTo>
                    <a:lnTo>
                      <a:pt x="20" y="130"/>
                    </a:lnTo>
                    <a:lnTo>
                      <a:pt x="24" y="139"/>
                    </a:lnTo>
                    <a:lnTo>
                      <a:pt x="20" y="144"/>
                    </a:lnTo>
                    <a:lnTo>
                      <a:pt x="15" y="149"/>
                    </a:lnTo>
                    <a:lnTo>
                      <a:pt x="10" y="149"/>
                    </a:lnTo>
                    <a:lnTo>
                      <a:pt x="10" y="154"/>
                    </a:lnTo>
                    <a:lnTo>
                      <a:pt x="15" y="159"/>
                    </a:lnTo>
                    <a:lnTo>
                      <a:pt x="15" y="163"/>
                    </a:lnTo>
                    <a:lnTo>
                      <a:pt x="24" y="168"/>
                    </a:lnTo>
                    <a:lnTo>
                      <a:pt x="34" y="173"/>
                    </a:lnTo>
                    <a:lnTo>
                      <a:pt x="39" y="173"/>
                    </a:lnTo>
                    <a:lnTo>
                      <a:pt x="44" y="173"/>
                    </a:lnTo>
                    <a:lnTo>
                      <a:pt x="48" y="173"/>
                    </a:lnTo>
                    <a:lnTo>
                      <a:pt x="48" y="178"/>
                    </a:lnTo>
                    <a:lnTo>
                      <a:pt x="53" y="178"/>
                    </a:lnTo>
                    <a:lnTo>
                      <a:pt x="58" y="178"/>
                    </a:lnTo>
                    <a:lnTo>
                      <a:pt x="63" y="183"/>
                    </a:lnTo>
                    <a:lnTo>
                      <a:pt x="67" y="183"/>
                    </a:lnTo>
                    <a:lnTo>
                      <a:pt x="67" y="187"/>
                    </a:lnTo>
                    <a:lnTo>
                      <a:pt x="72" y="187"/>
                    </a:lnTo>
                    <a:lnTo>
                      <a:pt x="77" y="187"/>
                    </a:lnTo>
                    <a:lnTo>
                      <a:pt x="82" y="192"/>
                    </a:lnTo>
                    <a:lnTo>
                      <a:pt x="87" y="192"/>
                    </a:lnTo>
                    <a:lnTo>
                      <a:pt x="91" y="192"/>
                    </a:lnTo>
                    <a:lnTo>
                      <a:pt x="96" y="187"/>
                    </a:lnTo>
                    <a:lnTo>
                      <a:pt x="101" y="187"/>
                    </a:lnTo>
                    <a:lnTo>
                      <a:pt x="106" y="183"/>
                    </a:lnTo>
                    <a:lnTo>
                      <a:pt x="106" y="178"/>
                    </a:lnTo>
                    <a:lnTo>
                      <a:pt x="111" y="178"/>
                    </a:lnTo>
                    <a:lnTo>
                      <a:pt x="115" y="173"/>
                    </a:lnTo>
                    <a:lnTo>
                      <a:pt x="115" y="168"/>
                    </a:lnTo>
                    <a:lnTo>
                      <a:pt x="120" y="168"/>
                    </a:lnTo>
                    <a:lnTo>
                      <a:pt x="125" y="168"/>
                    </a:lnTo>
                    <a:lnTo>
                      <a:pt x="125" y="163"/>
                    </a:lnTo>
                    <a:lnTo>
                      <a:pt x="130" y="163"/>
                    </a:lnTo>
                    <a:lnTo>
                      <a:pt x="135" y="168"/>
                    </a:lnTo>
                    <a:lnTo>
                      <a:pt x="139" y="168"/>
                    </a:lnTo>
                    <a:close/>
                  </a:path>
                </a:pathLst>
              </a:custGeom>
              <a:solidFill>
                <a:srgbClr val="FFF2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15" name="Freeform 843"/>
              <p:cNvSpPr>
                <a:spLocks/>
              </p:cNvSpPr>
              <p:nvPr/>
            </p:nvSpPr>
            <p:spPr bwMode="auto">
              <a:xfrm>
                <a:off x="1122" y="1248"/>
                <a:ext cx="144" cy="192"/>
              </a:xfrm>
              <a:custGeom>
                <a:avLst/>
                <a:gdLst>
                  <a:gd name="T0" fmla="*/ 144 w 144"/>
                  <a:gd name="T1" fmla="*/ 154 h 192"/>
                  <a:gd name="T2" fmla="*/ 144 w 144"/>
                  <a:gd name="T3" fmla="*/ 135 h 192"/>
                  <a:gd name="T4" fmla="*/ 144 w 144"/>
                  <a:gd name="T5" fmla="*/ 106 h 192"/>
                  <a:gd name="T6" fmla="*/ 144 w 144"/>
                  <a:gd name="T7" fmla="*/ 82 h 192"/>
                  <a:gd name="T8" fmla="*/ 139 w 144"/>
                  <a:gd name="T9" fmla="*/ 63 h 192"/>
                  <a:gd name="T10" fmla="*/ 130 w 144"/>
                  <a:gd name="T11" fmla="*/ 53 h 192"/>
                  <a:gd name="T12" fmla="*/ 125 w 144"/>
                  <a:gd name="T13" fmla="*/ 43 h 192"/>
                  <a:gd name="T14" fmla="*/ 115 w 144"/>
                  <a:gd name="T15" fmla="*/ 34 h 192"/>
                  <a:gd name="T16" fmla="*/ 111 w 144"/>
                  <a:gd name="T17" fmla="*/ 24 h 192"/>
                  <a:gd name="T18" fmla="*/ 106 w 144"/>
                  <a:gd name="T19" fmla="*/ 19 h 192"/>
                  <a:gd name="T20" fmla="*/ 101 w 144"/>
                  <a:gd name="T21" fmla="*/ 10 h 192"/>
                  <a:gd name="T22" fmla="*/ 96 w 144"/>
                  <a:gd name="T23" fmla="*/ 5 h 192"/>
                  <a:gd name="T24" fmla="*/ 91 w 144"/>
                  <a:gd name="T25" fmla="*/ 0 h 192"/>
                  <a:gd name="T26" fmla="*/ 87 w 144"/>
                  <a:gd name="T27" fmla="*/ 0 h 192"/>
                  <a:gd name="T28" fmla="*/ 77 w 144"/>
                  <a:gd name="T29" fmla="*/ 0 h 192"/>
                  <a:gd name="T30" fmla="*/ 77 w 144"/>
                  <a:gd name="T31" fmla="*/ 0 h 192"/>
                  <a:gd name="T32" fmla="*/ 67 w 144"/>
                  <a:gd name="T33" fmla="*/ 10 h 192"/>
                  <a:gd name="T34" fmla="*/ 58 w 144"/>
                  <a:gd name="T35" fmla="*/ 19 h 192"/>
                  <a:gd name="T36" fmla="*/ 48 w 144"/>
                  <a:gd name="T37" fmla="*/ 34 h 192"/>
                  <a:gd name="T38" fmla="*/ 44 w 144"/>
                  <a:gd name="T39" fmla="*/ 43 h 192"/>
                  <a:gd name="T40" fmla="*/ 39 w 144"/>
                  <a:gd name="T41" fmla="*/ 53 h 192"/>
                  <a:gd name="T42" fmla="*/ 34 w 144"/>
                  <a:gd name="T43" fmla="*/ 53 h 192"/>
                  <a:gd name="T44" fmla="*/ 29 w 144"/>
                  <a:gd name="T45" fmla="*/ 53 h 192"/>
                  <a:gd name="T46" fmla="*/ 24 w 144"/>
                  <a:gd name="T47" fmla="*/ 53 h 192"/>
                  <a:gd name="T48" fmla="*/ 15 w 144"/>
                  <a:gd name="T49" fmla="*/ 53 h 192"/>
                  <a:gd name="T50" fmla="*/ 0 w 144"/>
                  <a:gd name="T51" fmla="*/ 63 h 192"/>
                  <a:gd name="T52" fmla="*/ 0 w 144"/>
                  <a:gd name="T53" fmla="*/ 72 h 192"/>
                  <a:gd name="T54" fmla="*/ 10 w 144"/>
                  <a:gd name="T55" fmla="*/ 87 h 192"/>
                  <a:gd name="T56" fmla="*/ 10 w 144"/>
                  <a:gd name="T57" fmla="*/ 101 h 192"/>
                  <a:gd name="T58" fmla="*/ 0 w 144"/>
                  <a:gd name="T59" fmla="*/ 111 h 192"/>
                  <a:gd name="T60" fmla="*/ 5 w 144"/>
                  <a:gd name="T61" fmla="*/ 120 h 192"/>
                  <a:gd name="T62" fmla="*/ 20 w 144"/>
                  <a:gd name="T63" fmla="*/ 130 h 192"/>
                  <a:gd name="T64" fmla="*/ 20 w 144"/>
                  <a:gd name="T65" fmla="*/ 144 h 192"/>
                  <a:gd name="T66" fmla="*/ 10 w 144"/>
                  <a:gd name="T67" fmla="*/ 149 h 192"/>
                  <a:gd name="T68" fmla="*/ 15 w 144"/>
                  <a:gd name="T69" fmla="*/ 159 h 192"/>
                  <a:gd name="T70" fmla="*/ 24 w 144"/>
                  <a:gd name="T71" fmla="*/ 168 h 192"/>
                  <a:gd name="T72" fmla="*/ 39 w 144"/>
                  <a:gd name="T73" fmla="*/ 173 h 192"/>
                  <a:gd name="T74" fmla="*/ 44 w 144"/>
                  <a:gd name="T75" fmla="*/ 173 h 192"/>
                  <a:gd name="T76" fmla="*/ 48 w 144"/>
                  <a:gd name="T77" fmla="*/ 178 h 192"/>
                  <a:gd name="T78" fmla="*/ 53 w 144"/>
                  <a:gd name="T79" fmla="*/ 178 h 192"/>
                  <a:gd name="T80" fmla="*/ 63 w 144"/>
                  <a:gd name="T81" fmla="*/ 183 h 192"/>
                  <a:gd name="T82" fmla="*/ 67 w 144"/>
                  <a:gd name="T83" fmla="*/ 187 h 192"/>
                  <a:gd name="T84" fmla="*/ 77 w 144"/>
                  <a:gd name="T85" fmla="*/ 187 h 192"/>
                  <a:gd name="T86" fmla="*/ 87 w 144"/>
                  <a:gd name="T87" fmla="*/ 192 h 192"/>
                  <a:gd name="T88" fmla="*/ 96 w 144"/>
                  <a:gd name="T89" fmla="*/ 187 h 192"/>
                  <a:gd name="T90" fmla="*/ 106 w 144"/>
                  <a:gd name="T91" fmla="*/ 183 h 192"/>
                  <a:gd name="T92" fmla="*/ 111 w 144"/>
                  <a:gd name="T93" fmla="*/ 178 h 192"/>
                  <a:gd name="T94" fmla="*/ 115 w 144"/>
                  <a:gd name="T95" fmla="*/ 168 h 192"/>
                  <a:gd name="T96" fmla="*/ 125 w 144"/>
                  <a:gd name="T97" fmla="*/ 168 h 192"/>
                  <a:gd name="T98" fmla="*/ 130 w 144"/>
                  <a:gd name="T99" fmla="*/ 163 h 192"/>
                  <a:gd name="T100" fmla="*/ 135 w 144"/>
                  <a:gd name="T101" fmla="*/ 168 h 192"/>
                  <a:gd name="T102" fmla="*/ 139 w 144"/>
                  <a:gd name="T103" fmla="*/ 168 h 1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44" h="192">
                    <a:moveTo>
                      <a:pt x="139" y="168"/>
                    </a:moveTo>
                    <a:lnTo>
                      <a:pt x="144" y="154"/>
                    </a:lnTo>
                    <a:lnTo>
                      <a:pt x="144" y="144"/>
                    </a:lnTo>
                    <a:lnTo>
                      <a:pt x="144" y="135"/>
                    </a:lnTo>
                    <a:lnTo>
                      <a:pt x="144" y="120"/>
                    </a:lnTo>
                    <a:lnTo>
                      <a:pt x="144" y="106"/>
                    </a:lnTo>
                    <a:lnTo>
                      <a:pt x="144" y="96"/>
                    </a:lnTo>
                    <a:lnTo>
                      <a:pt x="144" y="82"/>
                    </a:lnTo>
                    <a:lnTo>
                      <a:pt x="139" y="67"/>
                    </a:lnTo>
                    <a:lnTo>
                      <a:pt x="139" y="63"/>
                    </a:lnTo>
                    <a:lnTo>
                      <a:pt x="135" y="58"/>
                    </a:lnTo>
                    <a:lnTo>
                      <a:pt x="130" y="53"/>
                    </a:lnTo>
                    <a:lnTo>
                      <a:pt x="130" y="48"/>
                    </a:lnTo>
                    <a:lnTo>
                      <a:pt x="125" y="43"/>
                    </a:lnTo>
                    <a:lnTo>
                      <a:pt x="120" y="39"/>
                    </a:lnTo>
                    <a:lnTo>
                      <a:pt x="115" y="34"/>
                    </a:lnTo>
                    <a:lnTo>
                      <a:pt x="115" y="29"/>
                    </a:lnTo>
                    <a:lnTo>
                      <a:pt x="111" y="24"/>
                    </a:lnTo>
                    <a:lnTo>
                      <a:pt x="111" y="19"/>
                    </a:lnTo>
                    <a:lnTo>
                      <a:pt x="106" y="19"/>
                    </a:lnTo>
                    <a:lnTo>
                      <a:pt x="106" y="15"/>
                    </a:lnTo>
                    <a:lnTo>
                      <a:pt x="101" y="10"/>
                    </a:lnTo>
                    <a:lnTo>
                      <a:pt x="96" y="5"/>
                    </a:lnTo>
                    <a:lnTo>
                      <a:pt x="91" y="5"/>
                    </a:lnTo>
                    <a:lnTo>
                      <a:pt x="91" y="0"/>
                    </a:lnTo>
                    <a:lnTo>
                      <a:pt x="87" y="0"/>
                    </a:lnTo>
                    <a:lnTo>
                      <a:pt x="82" y="0"/>
                    </a:lnTo>
                    <a:lnTo>
                      <a:pt x="77" y="0"/>
                    </a:lnTo>
                    <a:lnTo>
                      <a:pt x="72" y="5"/>
                    </a:lnTo>
                    <a:lnTo>
                      <a:pt x="67" y="10"/>
                    </a:lnTo>
                    <a:lnTo>
                      <a:pt x="63" y="15"/>
                    </a:lnTo>
                    <a:lnTo>
                      <a:pt x="58" y="19"/>
                    </a:lnTo>
                    <a:lnTo>
                      <a:pt x="53" y="29"/>
                    </a:lnTo>
                    <a:lnTo>
                      <a:pt x="48" y="34"/>
                    </a:lnTo>
                    <a:lnTo>
                      <a:pt x="44" y="39"/>
                    </a:lnTo>
                    <a:lnTo>
                      <a:pt x="44" y="43"/>
                    </a:lnTo>
                    <a:lnTo>
                      <a:pt x="39" y="53"/>
                    </a:lnTo>
                    <a:lnTo>
                      <a:pt x="34" y="53"/>
                    </a:lnTo>
                    <a:lnTo>
                      <a:pt x="29" y="53"/>
                    </a:lnTo>
                    <a:lnTo>
                      <a:pt x="24" y="53"/>
                    </a:lnTo>
                    <a:lnTo>
                      <a:pt x="15" y="53"/>
                    </a:lnTo>
                    <a:lnTo>
                      <a:pt x="5" y="58"/>
                    </a:lnTo>
                    <a:lnTo>
                      <a:pt x="0" y="63"/>
                    </a:lnTo>
                    <a:lnTo>
                      <a:pt x="0" y="67"/>
                    </a:lnTo>
                    <a:lnTo>
                      <a:pt x="0" y="72"/>
                    </a:lnTo>
                    <a:lnTo>
                      <a:pt x="5" y="77"/>
                    </a:lnTo>
                    <a:lnTo>
                      <a:pt x="10" y="87"/>
                    </a:lnTo>
                    <a:lnTo>
                      <a:pt x="20" y="91"/>
                    </a:lnTo>
                    <a:lnTo>
                      <a:pt x="10" y="101"/>
                    </a:lnTo>
                    <a:lnTo>
                      <a:pt x="5" y="106"/>
                    </a:lnTo>
                    <a:lnTo>
                      <a:pt x="0" y="111"/>
                    </a:lnTo>
                    <a:lnTo>
                      <a:pt x="0" y="115"/>
                    </a:lnTo>
                    <a:lnTo>
                      <a:pt x="5" y="120"/>
                    </a:lnTo>
                    <a:lnTo>
                      <a:pt x="10" y="125"/>
                    </a:lnTo>
                    <a:lnTo>
                      <a:pt x="20" y="130"/>
                    </a:lnTo>
                    <a:lnTo>
                      <a:pt x="24" y="139"/>
                    </a:lnTo>
                    <a:lnTo>
                      <a:pt x="20" y="144"/>
                    </a:lnTo>
                    <a:lnTo>
                      <a:pt x="15" y="149"/>
                    </a:lnTo>
                    <a:lnTo>
                      <a:pt x="10" y="149"/>
                    </a:lnTo>
                    <a:lnTo>
                      <a:pt x="10" y="154"/>
                    </a:lnTo>
                    <a:lnTo>
                      <a:pt x="15" y="159"/>
                    </a:lnTo>
                    <a:lnTo>
                      <a:pt x="15" y="163"/>
                    </a:lnTo>
                    <a:lnTo>
                      <a:pt x="24" y="168"/>
                    </a:lnTo>
                    <a:lnTo>
                      <a:pt x="34" y="173"/>
                    </a:lnTo>
                    <a:lnTo>
                      <a:pt x="39" y="173"/>
                    </a:lnTo>
                    <a:lnTo>
                      <a:pt x="44" y="173"/>
                    </a:lnTo>
                    <a:lnTo>
                      <a:pt x="48" y="173"/>
                    </a:lnTo>
                    <a:lnTo>
                      <a:pt x="48" y="178"/>
                    </a:lnTo>
                    <a:lnTo>
                      <a:pt x="53" y="178"/>
                    </a:lnTo>
                    <a:lnTo>
                      <a:pt x="58" y="178"/>
                    </a:lnTo>
                    <a:lnTo>
                      <a:pt x="63" y="183"/>
                    </a:lnTo>
                    <a:lnTo>
                      <a:pt x="67" y="183"/>
                    </a:lnTo>
                    <a:lnTo>
                      <a:pt x="67" y="187"/>
                    </a:lnTo>
                    <a:lnTo>
                      <a:pt x="72" y="187"/>
                    </a:lnTo>
                    <a:lnTo>
                      <a:pt x="77" y="187"/>
                    </a:lnTo>
                    <a:lnTo>
                      <a:pt x="82" y="192"/>
                    </a:lnTo>
                    <a:lnTo>
                      <a:pt x="87" y="192"/>
                    </a:lnTo>
                    <a:lnTo>
                      <a:pt x="91" y="192"/>
                    </a:lnTo>
                    <a:lnTo>
                      <a:pt x="96" y="187"/>
                    </a:lnTo>
                    <a:lnTo>
                      <a:pt x="101" y="187"/>
                    </a:lnTo>
                    <a:lnTo>
                      <a:pt x="106" y="183"/>
                    </a:lnTo>
                    <a:lnTo>
                      <a:pt x="106" y="178"/>
                    </a:lnTo>
                    <a:lnTo>
                      <a:pt x="111" y="178"/>
                    </a:lnTo>
                    <a:lnTo>
                      <a:pt x="115" y="173"/>
                    </a:lnTo>
                    <a:lnTo>
                      <a:pt x="115" y="168"/>
                    </a:lnTo>
                    <a:lnTo>
                      <a:pt x="120" y="168"/>
                    </a:lnTo>
                    <a:lnTo>
                      <a:pt x="125" y="168"/>
                    </a:lnTo>
                    <a:lnTo>
                      <a:pt x="125" y="163"/>
                    </a:lnTo>
                    <a:lnTo>
                      <a:pt x="130" y="163"/>
                    </a:lnTo>
                    <a:lnTo>
                      <a:pt x="135" y="168"/>
                    </a:lnTo>
                    <a:lnTo>
                      <a:pt x="139" y="168"/>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16" name="Freeform 844"/>
              <p:cNvSpPr>
                <a:spLocks/>
              </p:cNvSpPr>
              <p:nvPr/>
            </p:nvSpPr>
            <p:spPr bwMode="auto">
              <a:xfrm>
                <a:off x="1137" y="1301"/>
                <a:ext cx="115" cy="53"/>
              </a:xfrm>
              <a:custGeom>
                <a:avLst/>
                <a:gdLst>
                  <a:gd name="T0" fmla="*/ 0 w 115"/>
                  <a:gd name="T1" fmla="*/ 38 h 53"/>
                  <a:gd name="T2" fmla="*/ 5 w 115"/>
                  <a:gd name="T3" fmla="*/ 43 h 53"/>
                  <a:gd name="T4" fmla="*/ 14 w 115"/>
                  <a:gd name="T5" fmla="*/ 43 h 53"/>
                  <a:gd name="T6" fmla="*/ 19 w 115"/>
                  <a:gd name="T7" fmla="*/ 48 h 53"/>
                  <a:gd name="T8" fmla="*/ 29 w 115"/>
                  <a:gd name="T9" fmla="*/ 48 h 53"/>
                  <a:gd name="T10" fmla="*/ 38 w 115"/>
                  <a:gd name="T11" fmla="*/ 53 h 53"/>
                  <a:gd name="T12" fmla="*/ 48 w 115"/>
                  <a:gd name="T13" fmla="*/ 53 h 53"/>
                  <a:gd name="T14" fmla="*/ 57 w 115"/>
                  <a:gd name="T15" fmla="*/ 53 h 53"/>
                  <a:gd name="T16" fmla="*/ 67 w 115"/>
                  <a:gd name="T17" fmla="*/ 53 h 53"/>
                  <a:gd name="T18" fmla="*/ 76 w 115"/>
                  <a:gd name="T19" fmla="*/ 53 h 53"/>
                  <a:gd name="T20" fmla="*/ 86 w 115"/>
                  <a:gd name="T21" fmla="*/ 48 h 53"/>
                  <a:gd name="T22" fmla="*/ 96 w 115"/>
                  <a:gd name="T23" fmla="*/ 48 h 53"/>
                  <a:gd name="T24" fmla="*/ 105 w 115"/>
                  <a:gd name="T25" fmla="*/ 43 h 53"/>
                  <a:gd name="T26" fmla="*/ 110 w 115"/>
                  <a:gd name="T27" fmla="*/ 38 h 53"/>
                  <a:gd name="T28" fmla="*/ 115 w 115"/>
                  <a:gd name="T29" fmla="*/ 38 h 53"/>
                  <a:gd name="T30" fmla="*/ 115 w 115"/>
                  <a:gd name="T31" fmla="*/ 29 h 53"/>
                  <a:gd name="T32" fmla="*/ 115 w 115"/>
                  <a:gd name="T33" fmla="*/ 24 h 53"/>
                  <a:gd name="T34" fmla="*/ 110 w 115"/>
                  <a:gd name="T35" fmla="*/ 19 h 53"/>
                  <a:gd name="T36" fmla="*/ 110 w 115"/>
                  <a:gd name="T37" fmla="*/ 19 h 53"/>
                  <a:gd name="T38" fmla="*/ 105 w 115"/>
                  <a:gd name="T39" fmla="*/ 14 h 53"/>
                  <a:gd name="T40" fmla="*/ 100 w 115"/>
                  <a:gd name="T41" fmla="*/ 10 h 53"/>
                  <a:gd name="T42" fmla="*/ 96 w 115"/>
                  <a:gd name="T43" fmla="*/ 10 h 53"/>
                  <a:gd name="T44" fmla="*/ 91 w 115"/>
                  <a:gd name="T45" fmla="*/ 5 h 53"/>
                  <a:gd name="T46" fmla="*/ 86 w 115"/>
                  <a:gd name="T47" fmla="*/ 5 h 53"/>
                  <a:gd name="T48" fmla="*/ 76 w 115"/>
                  <a:gd name="T49" fmla="*/ 5 h 53"/>
                  <a:gd name="T50" fmla="*/ 72 w 115"/>
                  <a:gd name="T51" fmla="*/ 5 h 53"/>
                  <a:gd name="T52" fmla="*/ 62 w 115"/>
                  <a:gd name="T53" fmla="*/ 0 h 53"/>
                  <a:gd name="T54" fmla="*/ 57 w 115"/>
                  <a:gd name="T55" fmla="*/ 0 h 53"/>
                  <a:gd name="T56" fmla="*/ 52 w 115"/>
                  <a:gd name="T57" fmla="*/ 0 h 53"/>
                  <a:gd name="T58" fmla="*/ 43 w 115"/>
                  <a:gd name="T59" fmla="*/ 0 h 53"/>
                  <a:gd name="T60" fmla="*/ 38 w 115"/>
                  <a:gd name="T61" fmla="*/ 0 h 53"/>
                  <a:gd name="T62" fmla="*/ 33 w 115"/>
                  <a:gd name="T63" fmla="*/ 0 h 53"/>
                  <a:gd name="T64" fmla="*/ 29 w 115"/>
                  <a:gd name="T65" fmla="*/ 0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5" h="53">
                    <a:moveTo>
                      <a:pt x="0" y="38"/>
                    </a:moveTo>
                    <a:lnTo>
                      <a:pt x="5" y="43"/>
                    </a:lnTo>
                    <a:lnTo>
                      <a:pt x="14" y="43"/>
                    </a:lnTo>
                    <a:lnTo>
                      <a:pt x="19" y="48"/>
                    </a:lnTo>
                    <a:lnTo>
                      <a:pt x="29" y="48"/>
                    </a:lnTo>
                    <a:lnTo>
                      <a:pt x="38" y="53"/>
                    </a:lnTo>
                    <a:lnTo>
                      <a:pt x="48" y="53"/>
                    </a:lnTo>
                    <a:lnTo>
                      <a:pt x="57" y="53"/>
                    </a:lnTo>
                    <a:lnTo>
                      <a:pt x="67" y="53"/>
                    </a:lnTo>
                    <a:lnTo>
                      <a:pt x="76" y="53"/>
                    </a:lnTo>
                    <a:lnTo>
                      <a:pt x="86" y="48"/>
                    </a:lnTo>
                    <a:lnTo>
                      <a:pt x="96" y="48"/>
                    </a:lnTo>
                    <a:lnTo>
                      <a:pt x="105" y="43"/>
                    </a:lnTo>
                    <a:lnTo>
                      <a:pt x="110" y="38"/>
                    </a:lnTo>
                    <a:lnTo>
                      <a:pt x="115" y="38"/>
                    </a:lnTo>
                    <a:lnTo>
                      <a:pt x="115" y="29"/>
                    </a:lnTo>
                    <a:lnTo>
                      <a:pt x="115" y="24"/>
                    </a:lnTo>
                    <a:lnTo>
                      <a:pt x="110" y="19"/>
                    </a:lnTo>
                    <a:lnTo>
                      <a:pt x="105" y="14"/>
                    </a:lnTo>
                    <a:lnTo>
                      <a:pt x="100" y="10"/>
                    </a:lnTo>
                    <a:lnTo>
                      <a:pt x="96" y="10"/>
                    </a:lnTo>
                    <a:lnTo>
                      <a:pt x="91" y="5"/>
                    </a:lnTo>
                    <a:lnTo>
                      <a:pt x="86" y="5"/>
                    </a:lnTo>
                    <a:lnTo>
                      <a:pt x="76" y="5"/>
                    </a:lnTo>
                    <a:lnTo>
                      <a:pt x="72" y="5"/>
                    </a:lnTo>
                    <a:lnTo>
                      <a:pt x="62" y="0"/>
                    </a:lnTo>
                    <a:lnTo>
                      <a:pt x="57" y="0"/>
                    </a:lnTo>
                    <a:lnTo>
                      <a:pt x="52" y="0"/>
                    </a:lnTo>
                    <a:lnTo>
                      <a:pt x="43" y="0"/>
                    </a:lnTo>
                    <a:lnTo>
                      <a:pt x="38" y="0"/>
                    </a:lnTo>
                    <a:lnTo>
                      <a:pt x="33" y="0"/>
                    </a:lnTo>
                    <a:lnTo>
                      <a:pt x="29"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17" name="Freeform 845"/>
              <p:cNvSpPr>
                <a:spLocks/>
              </p:cNvSpPr>
              <p:nvPr/>
            </p:nvSpPr>
            <p:spPr bwMode="auto">
              <a:xfrm>
                <a:off x="1146" y="1354"/>
                <a:ext cx="87" cy="33"/>
              </a:xfrm>
              <a:custGeom>
                <a:avLst/>
                <a:gdLst>
                  <a:gd name="T0" fmla="*/ 77 w 87"/>
                  <a:gd name="T1" fmla="*/ 0 h 33"/>
                  <a:gd name="T2" fmla="*/ 82 w 87"/>
                  <a:gd name="T3" fmla="*/ 0 h 33"/>
                  <a:gd name="T4" fmla="*/ 82 w 87"/>
                  <a:gd name="T5" fmla="*/ 5 h 33"/>
                  <a:gd name="T6" fmla="*/ 87 w 87"/>
                  <a:gd name="T7" fmla="*/ 5 h 33"/>
                  <a:gd name="T8" fmla="*/ 87 w 87"/>
                  <a:gd name="T9" fmla="*/ 9 h 33"/>
                  <a:gd name="T10" fmla="*/ 87 w 87"/>
                  <a:gd name="T11" fmla="*/ 14 h 33"/>
                  <a:gd name="T12" fmla="*/ 87 w 87"/>
                  <a:gd name="T13" fmla="*/ 14 h 33"/>
                  <a:gd name="T14" fmla="*/ 87 w 87"/>
                  <a:gd name="T15" fmla="*/ 19 h 33"/>
                  <a:gd name="T16" fmla="*/ 87 w 87"/>
                  <a:gd name="T17" fmla="*/ 24 h 33"/>
                  <a:gd name="T18" fmla="*/ 87 w 87"/>
                  <a:gd name="T19" fmla="*/ 24 h 33"/>
                  <a:gd name="T20" fmla="*/ 82 w 87"/>
                  <a:gd name="T21" fmla="*/ 29 h 33"/>
                  <a:gd name="T22" fmla="*/ 77 w 87"/>
                  <a:gd name="T23" fmla="*/ 29 h 33"/>
                  <a:gd name="T24" fmla="*/ 72 w 87"/>
                  <a:gd name="T25" fmla="*/ 29 h 33"/>
                  <a:gd name="T26" fmla="*/ 63 w 87"/>
                  <a:gd name="T27" fmla="*/ 33 h 33"/>
                  <a:gd name="T28" fmla="*/ 58 w 87"/>
                  <a:gd name="T29" fmla="*/ 33 h 33"/>
                  <a:gd name="T30" fmla="*/ 53 w 87"/>
                  <a:gd name="T31" fmla="*/ 33 h 33"/>
                  <a:gd name="T32" fmla="*/ 48 w 87"/>
                  <a:gd name="T33" fmla="*/ 33 h 33"/>
                  <a:gd name="T34" fmla="*/ 43 w 87"/>
                  <a:gd name="T35" fmla="*/ 33 h 33"/>
                  <a:gd name="T36" fmla="*/ 34 w 87"/>
                  <a:gd name="T37" fmla="*/ 33 h 33"/>
                  <a:gd name="T38" fmla="*/ 29 w 87"/>
                  <a:gd name="T39" fmla="*/ 33 h 33"/>
                  <a:gd name="T40" fmla="*/ 24 w 87"/>
                  <a:gd name="T41" fmla="*/ 33 h 33"/>
                  <a:gd name="T42" fmla="*/ 20 w 87"/>
                  <a:gd name="T43" fmla="*/ 33 h 33"/>
                  <a:gd name="T44" fmla="*/ 10 w 87"/>
                  <a:gd name="T45" fmla="*/ 33 h 33"/>
                  <a:gd name="T46" fmla="*/ 5 w 87"/>
                  <a:gd name="T47" fmla="*/ 33 h 33"/>
                  <a:gd name="T48" fmla="*/ 0 w 87"/>
                  <a:gd name="T49" fmla="*/ 33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33">
                    <a:moveTo>
                      <a:pt x="77" y="0"/>
                    </a:moveTo>
                    <a:lnTo>
                      <a:pt x="82" y="0"/>
                    </a:lnTo>
                    <a:lnTo>
                      <a:pt x="82" y="5"/>
                    </a:lnTo>
                    <a:lnTo>
                      <a:pt x="87" y="5"/>
                    </a:lnTo>
                    <a:lnTo>
                      <a:pt x="87" y="9"/>
                    </a:lnTo>
                    <a:lnTo>
                      <a:pt x="87" y="14"/>
                    </a:lnTo>
                    <a:lnTo>
                      <a:pt x="87" y="19"/>
                    </a:lnTo>
                    <a:lnTo>
                      <a:pt x="87" y="24"/>
                    </a:lnTo>
                    <a:lnTo>
                      <a:pt x="82" y="29"/>
                    </a:lnTo>
                    <a:lnTo>
                      <a:pt x="77" y="29"/>
                    </a:lnTo>
                    <a:lnTo>
                      <a:pt x="72" y="29"/>
                    </a:lnTo>
                    <a:lnTo>
                      <a:pt x="63" y="33"/>
                    </a:lnTo>
                    <a:lnTo>
                      <a:pt x="58" y="33"/>
                    </a:lnTo>
                    <a:lnTo>
                      <a:pt x="53" y="33"/>
                    </a:lnTo>
                    <a:lnTo>
                      <a:pt x="48" y="33"/>
                    </a:lnTo>
                    <a:lnTo>
                      <a:pt x="43" y="33"/>
                    </a:lnTo>
                    <a:lnTo>
                      <a:pt x="34" y="33"/>
                    </a:lnTo>
                    <a:lnTo>
                      <a:pt x="29" y="33"/>
                    </a:lnTo>
                    <a:lnTo>
                      <a:pt x="24" y="33"/>
                    </a:lnTo>
                    <a:lnTo>
                      <a:pt x="20" y="33"/>
                    </a:lnTo>
                    <a:lnTo>
                      <a:pt x="10" y="33"/>
                    </a:lnTo>
                    <a:lnTo>
                      <a:pt x="5" y="33"/>
                    </a:lnTo>
                    <a:lnTo>
                      <a:pt x="0" y="3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18" name="Freeform 846"/>
              <p:cNvSpPr>
                <a:spLocks/>
              </p:cNvSpPr>
              <p:nvPr/>
            </p:nvSpPr>
            <p:spPr bwMode="auto">
              <a:xfrm>
                <a:off x="1170" y="1387"/>
                <a:ext cx="43" cy="39"/>
              </a:xfrm>
              <a:custGeom>
                <a:avLst/>
                <a:gdLst>
                  <a:gd name="T0" fmla="*/ 0 w 43"/>
                  <a:gd name="T1" fmla="*/ 39 h 39"/>
                  <a:gd name="T2" fmla="*/ 5 w 43"/>
                  <a:gd name="T3" fmla="*/ 39 h 39"/>
                  <a:gd name="T4" fmla="*/ 10 w 43"/>
                  <a:gd name="T5" fmla="*/ 39 h 39"/>
                  <a:gd name="T6" fmla="*/ 15 w 43"/>
                  <a:gd name="T7" fmla="*/ 34 h 39"/>
                  <a:gd name="T8" fmla="*/ 19 w 43"/>
                  <a:gd name="T9" fmla="*/ 34 h 39"/>
                  <a:gd name="T10" fmla="*/ 19 w 43"/>
                  <a:gd name="T11" fmla="*/ 34 h 39"/>
                  <a:gd name="T12" fmla="*/ 24 w 43"/>
                  <a:gd name="T13" fmla="*/ 34 h 39"/>
                  <a:gd name="T14" fmla="*/ 29 w 43"/>
                  <a:gd name="T15" fmla="*/ 34 h 39"/>
                  <a:gd name="T16" fmla="*/ 29 w 43"/>
                  <a:gd name="T17" fmla="*/ 34 h 39"/>
                  <a:gd name="T18" fmla="*/ 39 w 43"/>
                  <a:gd name="T19" fmla="*/ 29 h 39"/>
                  <a:gd name="T20" fmla="*/ 43 w 43"/>
                  <a:gd name="T21" fmla="*/ 24 h 39"/>
                  <a:gd name="T22" fmla="*/ 43 w 43"/>
                  <a:gd name="T23" fmla="*/ 20 h 39"/>
                  <a:gd name="T24" fmla="*/ 43 w 43"/>
                  <a:gd name="T25" fmla="*/ 15 h 39"/>
                  <a:gd name="T26" fmla="*/ 43 w 43"/>
                  <a:gd name="T27" fmla="*/ 10 h 39"/>
                  <a:gd name="T28" fmla="*/ 39 w 43"/>
                  <a:gd name="T29" fmla="*/ 10 h 39"/>
                  <a:gd name="T30" fmla="*/ 34 w 43"/>
                  <a:gd name="T31" fmla="*/ 5 h 39"/>
                  <a:gd name="T32" fmla="*/ 29 w 43"/>
                  <a:gd name="T33" fmla="*/ 0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39">
                    <a:moveTo>
                      <a:pt x="0" y="39"/>
                    </a:moveTo>
                    <a:lnTo>
                      <a:pt x="5" y="39"/>
                    </a:lnTo>
                    <a:lnTo>
                      <a:pt x="10" y="39"/>
                    </a:lnTo>
                    <a:lnTo>
                      <a:pt x="15" y="34"/>
                    </a:lnTo>
                    <a:lnTo>
                      <a:pt x="19" y="34"/>
                    </a:lnTo>
                    <a:lnTo>
                      <a:pt x="24" y="34"/>
                    </a:lnTo>
                    <a:lnTo>
                      <a:pt x="29" y="34"/>
                    </a:lnTo>
                    <a:lnTo>
                      <a:pt x="39" y="29"/>
                    </a:lnTo>
                    <a:lnTo>
                      <a:pt x="43" y="24"/>
                    </a:lnTo>
                    <a:lnTo>
                      <a:pt x="43" y="20"/>
                    </a:lnTo>
                    <a:lnTo>
                      <a:pt x="43" y="15"/>
                    </a:lnTo>
                    <a:lnTo>
                      <a:pt x="43" y="10"/>
                    </a:lnTo>
                    <a:lnTo>
                      <a:pt x="39" y="10"/>
                    </a:lnTo>
                    <a:lnTo>
                      <a:pt x="34" y="5"/>
                    </a:lnTo>
                    <a:lnTo>
                      <a:pt x="29"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19" name="Freeform 847"/>
              <p:cNvSpPr>
                <a:spLocks/>
              </p:cNvSpPr>
              <p:nvPr/>
            </p:nvSpPr>
            <p:spPr bwMode="auto">
              <a:xfrm>
                <a:off x="1900" y="1186"/>
                <a:ext cx="62" cy="177"/>
              </a:xfrm>
              <a:custGeom>
                <a:avLst/>
                <a:gdLst>
                  <a:gd name="T0" fmla="*/ 0 w 62"/>
                  <a:gd name="T1" fmla="*/ 0 h 177"/>
                  <a:gd name="T2" fmla="*/ 9 w 62"/>
                  <a:gd name="T3" fmla="*/ 9 h 177"/>
                  <a:gd name="T4" fmla="*/ 14 w 62"/>
                  <a:gd name="T5" fmla="*/ 19 h 177"/>
                  <a:gd name="T6" fmla="*/ 19 w 62"/>
                  <a:gd name="T7" fmla="*/ 29 h 177"/>
                  <a:gd name="T8" fmla="*/ 24 w 62"/>
                  <a:gd name="T9" fmla="*/ 38 h 177"/>
                  <a:gd name="T10" fmla="*/ 29 w 62"/>
                  <a:gd name="T11" fmla="*/ 48 h 177"/>
                  <a:gd name="T12" fmla="*/ 33 w 62"/>
                  <a:gd name="T13" fmla="*/ 62 h 177"/>
                  <a:gd name="T14" fmla="*/ 38 w 62"/>
                  <a:gd name="T15" fmla="*/ 72 h 177"/>
                  <a:gd name="T16" fmla="*/ 43 w 62"/>
                  <a:gd name="T17" fmla="*/ 86 h 177"/>
                  <a:gd name="T18" fmla="*/ 48 w 62"/>
                  <a:gd name="T19" fmla="*/ 96 h 177"/>
                  <a:gd name="T20" fmla="*/ 53 w 62"/>
                  <a:gd name="T21" fmla="*/ 110 h 177"/>
                  <a:gd name="T22" fmla="*/ 57 w 62"/>
                  <a:gd name="T23" fmla="*/ 120 h 177"/>
                  <a:gd name="T24" fmla="*/ 57 w 62"/>
                  <a:gd name="T25" fmla="*/ 134 h 177"/>
                  <a:gd name="T26" fmla="*/ 62 w 62"/>
                  <a:gd name="T27" fmla="*/ 144 h 177"/>
                  <a:gd name="T28" fmla="*/ 62 w 62"/>
                  <a:gd name="T29" fmla="*/ 158 h 177"/>
                  <a:gd name="T30" fmla="*/ 62 w 62"/>
                  <a:gd name="T31" fmla="*/ 168 h 177"/>
                  <a:gd name="T32" fmla="*/ 62 w 62"/>
                  <a:gd name="T33" fmla="*/ 177 h 1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177">
                    <a:moveTo>
                      <a:pt x="0" y="0"/>
                    </a:moveTo>
                    <a:lnTo>
                      <a:pt x="9" y="9"/>
                    </a:lnTo>
                    <a:lnTo>
                      <a:pt x="14" y="19"/>
                    </a:lnTo>
                    <a:lnTo>
                      <a:pt x="19" y="29"/>
                    </a:lnTo>
                    <a:lnTo>
                      <a:pt x="24" y="38"/>
                    </a:lnTo>
                    <a:lnTo>
                      <a:pt x="29" y="48"/>
                    </a:lnTo>
                    <a:lnTo>
                      <a:pt x="33" y="62"/>
                    </a:lnTo>
                    <a:lnTo>
                      <a:pt x="38" y="72"/>
                    </a:lnTo>
                    <a:lnTo>
                      <a:pt x="43" y="86"/>
                    </a:lnTo>
                    <a:lnTo>
                      <a:pt x="48" y="96"/>
                    </a:lnTo>
                    <a:lnTo>
                      <a:pt x="53" y="110"/>
                    </a:lnTo>
                    <a:lnTo>
                      <a:pt x="57" y="120"/>
                    </a:lnTo>
                    <a:lnTo>
                      <a:pt x="57" y="134"/>
                    </a:lnTo>
                    <a:lnTo>
                      <a:pt x="62" y="144"/>
                    </a:lnTo>
                    <a:lnTo>
                      <a:pt x="62" y="158"/>
                    </a:lnTo>
                    <a:lnTo>
                      <a:pt x="62" y="168"/>
                    </a:lnTo>
                    <a:lnTo>
                      <a:pt x="62" y="17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20" name="Freeform 848"/>
              <p:cNvSpPr>
                <a:spLocks/>
              </p:cNvSpPr>
              <p:nvPr/>
            </p:nvSpPr>
            <p:spPr bwMode="auto">
              <a:xfrm>
                <a:off x="1967" y="1210"/>
                <a:ext cx="24" cy="134"/>
              </a:xfrm>
              <a:custGeom>
                <a:avLst/>
                <a:gdLst>
                  <a:gd name="T0" fmla="*/ 0 w 24"/>
                  <a:gd name="T1" fmla="*/ 0 h 134"/>
                  <a:gd name="T2" fmla="*/ 5 w 24"/>
                  <a:gd name="T3" fmla="*/ 14 h 134"/>
                  <a:gd name="T4" fmla="*/ 5 w 24"/>
                  <a:gd name="T5" fmla="*/ 33 h 134"/>
                  <a:gd name="T6" fmla="*/ 10 w 24"/>
                  <a:gd name="T7" fmla="*/ 48 h 134"/>
                  <a:gd name="T8" fmla="*/ 14 w 24"/>
                  <a:gd name="T9" fmla="*/ 67 h 134"/>
                  <a:gd name="T10" fmla="*/ 19 w 24"/>
                  <a:gd name="T11" fmla="*/ 81 h 134"/>
                  <a:gd name="T12" fmla="*/ 19 w 24"/>
                  <a:gd name="T13" fmla="*/ 101 h 134"/>
                  <a:gd name="T14" fmla="*/ 24 w 24"/>
                  <a:gd name="T15" fmla="*/ 120 h 134"/>
                  <a:gd name="T16" fmla="*/ 24 w 24"/>
                  <a:gd name="T17" fmla="*/ 134 h 1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134">
                    <a:moveTo>
                      <a:pt x="0" y="0"/>
                    </a:moveTo>
                    <a:lnTo>
                      <a:pt x="5" y="14"/>
                    </a:lnTo>
                    <a:lnTo>
                      <a:pt x="5" y="33"/>
                    </a:lnTo>
                    <a:lnTo>
                      <a:pt x="10" y="48"/>
                    </a:lnTo>
                    <a:lnTo>
                      <a:pt x="14" y="67"/>
                    </a:lnTo>
                    <a:lnTo>
                      <a:pt x="19" y="81"/>
                    </a:lnTo>
                    <a:lnTo>
                      <a:pt x="19" y="101"/>
                    </a:lnTo>
                    <a:lnTo>
                      <a:pt x="24" y="120"/>
                    </a:lnTo>
                    <a:lnTo>
                      <a:pt x="24" y="134"/>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21" name="Freeform 849"/>
              <p:cNvSpPr>
                <a:spLocks/>
              </p:cNvSpPr>
              <p:nvPr/>
            </p:nvSpPr>
            <p:spPr bwMode="auto">
              <a:xfrm>
                <a:off x="1309" y="931"/>
                <a:ext cx="332" cy="332"/>
              </a:xfrm>
              <a:custGeom>
                <a:avLst/>
                <a:gdLst>
                  <a:gd name="T0" fmla="*/ 192 w 332"/>
                  <a:gd name="T1" fmla="*/ 317 h 332"/>
                  <a:gd name="T2" fmla="*/ 216 w 332"/>
                  <a:gd name="T3" fmla="*/ 293 h 332"/>
                  <a:gd name="T4" fmla="*/ 245 w 332"/>
                  <a:gd name="T5" fmla="*/ 269 h 332"/>
                  <a:gd name="T6" fmla="*/ 269 w 332"/>
                  <a:gd name="T7" fmla="*/ 250 h 332"/>
                  <a:gd name="T8" fmla="*/ 279 w 332"/>
                  <a:gd name="T9" fmla="*/ 240 h 332"/>
                  <a:gd name="T10" fmla="*/ 284 w 332"/>
                  <a:gd name="T11" fmla="*/ 231 h 332"/>
                  <a:gd name="T12" fmla="*/ 284 w 332"/>
                  <a:gd name="T13" fmla="*/ 212 h 332"/>
                  <a:gd name="T14" fmla="*/ 293 w 332"/>
                  <a:gd name="T15" fmla="*/ 197 h 332"/>
                  <a:gd name="T16" fmla="*/ 308 w 332"/>
                  <a:gd name="T17" fmla="*/ 192 h 332"/>
                  <a:gd name="T18" fmla="*/ 317 w 332"/>
                  <a:gd name="T19" fmla="*/ 188 h 332"/>
                  <a:gd name="T20" fmla="*/ 327 w 332"/>
                  <a:gd name="T21" fmla="*/ 178 h 332"/>
                  <a:gd name="T22" fmla="*/ 332 w 332"/>
                  <a:gd name="T23" fmla="*/ 159 h 332"/>
                  <a:gd name="T24" fmla="*/ 332 w 332"/>
                  <a:gd name="T25" fmla="*/ 140 h 332"/>
                  <a:gd name="T26" fmla="*/ 327 w 332"/>
                  <a:gd name="T27" fmla="*/ 120 h 332"/>
                  <a:gd name="T28" fmla="*/ 322 w 332"/>
                  <a:gd name="T29" fmla="*/ 106 h 332"/>
                  <a:gd name="T30" fmla="*/ 308 w 332"/>
                  <a:gd name="T31" fmla="*/ 101 h 332"/>
                  <a:gd name="T32" fmla="*/ 293 w 332"/>
                  <a:gd name="T33" fmla="*/ 111 h 332"/>
                  <a:gd name="T34" fmla="*/ 274 w 332"/>
                  <a:gd name="T35" fmla="*/ 125 h 332"/>
                  <a:gd name="T36" fmla="*/ 260 w 332"/>
                  <a:gd name="T37" fmla="*/ 149 h 332"/>
                  <a:gd name="T38" fmla="*/ 260 w 332"/>
                  <a:gd name="T39" fmla="*/ 125 h 332"/>
                  <a:gd name="T40" fmla="*/ 255 w 332"/>
                  <a:gd name="T41" fmla="*/ 92 h 332"/>
                  <a:gd name="T42" fmla="*/ 240 w 332"/>
                  <a:gd name="T43" fmla="*/ 77 h 332"/>
                  <a:gd name="T44" fmla="*/ 226 w 332"/>
                  <a:gd name="T45" fmla="*/ 68 h 332"/>
                  <a:gd name="T46" fmla="*/ 207 w 332"/>
                  <a:gd name="T47" fmla="*/ 58 h 332"/>
                  <a:gd name="T48" fmla="*/ 192 w 332"/>
                  <a:gd name="T49" fmla="*/ 48 h 332"/>
                  <a:gd name="T50" fmla="*/ 173 w 332"/>
                  <a:gd name="T51" fmla="*/ 39 h 332"/>
                  <a:gd name="T52" fmla="*/ 154 w 332"/>
                  <a:gd name="T53" fmla="*/ 29 h 332"/>
                  <a:gd name="T54" fmla="*/ 149 w 332"/>
                  <a:gd name="T55" fmla="*/ 10 h 332"/>
                  <a:gd name="T56" fmla="*/ 140 w 332"/>
                  <a:gd name="T57" fmla="*/ 10 h 332"/>
                  <a:gd name="T58" fmla="*/ 130 w 332"/>
                  <a:gd name="T59" fmla="*/ 15 h 332"/>
                  <a:gd name="T60" fmla="*/ 120 w 332"/>
                  <a:gd name="T61" fmla="*/ 20 h 332"/>
                  <a:gd name="T62" fmla="*/ 116 w 332"/>
                  <a:gd name="T63" fmla="*/ 24 h 332"/>
                  <a:gd name="T64" fmla="*/ 111 w 332"/>
                  <a:gd name="T65" fmla="*/ 34 h 332"/>
                  <a:gd name="T66" fmla="*/ 106 w 332"/>
                  <a:gd name="T67" fmla="*/ 48 h 332"/>
                  <a:gd name="T68" fmla="*/ 101 w 332"/>
                  <a:gd name="T69" fmla="*/ 53 h 332"/>
                  <a:gd name="T70" fmla="*/ 96 w 332"/>
                  <a:gd name="T71" fmla="*/ 58 h 332"/>
                  <a:gd name="T72" fmla="*/ 87 w 332"/>
                  <a:gd name="T73" fmla="*/ 72 h 332"/>
                  <a:gd name="T74" fmla="*/ 82 w 332"/>
                  <a:gd name="T75" fmla="*/ 92 h 332"/>
                  <a:gd name="T76" fmla="*/ 68 w 332"/>
                  <a:gd name="T77" fmla="*/ 96 h 332"/>
                  <a:gd name="T78" fmla="*/ 48 w 332"/>
                  <a:gd name="T79" fmla="*/ 96 h 332"/>
                  <a:gd name="T80" fmla="*/ 29 w 332"/>
                  <a:gd name="T81" fmla="*/ 101 h 332"/>
                  <a:gd name="T82" fmla="*/ 5 w 332"/>
                  <a:gd name="T83" fmla="*/ 106 h 332"/>
                  <a:gd name="T84" fmla="*/ 15 w 332"/>
                  <a:gd name="T85" fmla="*/ 120 h 332"/>
                  <a:gd name="T86" fmla="*/ 34 w 332"/>
                  <a:gd name="T87" fmla="*/ 135 h 332"/>
                  <a:gd name="T88" fmla="*/ 58 w 332"/>
                  <a:gd name="T89" fmla="*/ 149 h 332"/>
                  <a:gd name="T90" fmla="*/ 77 w 332"/>
                  <a:gd name="T91" fmla="*/ 159 h 332"/>
                  <a:gd name="T92" fmla="*/ 77 w 332"/>
                  <a:gd name="T93" fmla="*/ 173 h 332"/>
                  <a:gd name="T94" fmla="*/ 72 w 332"/>
                  <a:gd name="T95" fmla="*/ 188 h 332"/>
                  <a:gd name="T96" fmla="*/ 82 w 332"/>
                  <a:gd name="T97" fmla="*/ 192 h 332"/>
                  <a:gd name="T98" fmla="*/ 96 w 332"/>
                  <a:gd name="T99" fmla="*/ 192 h 332"/>
                  <a:gd name="T100" fmla="*/ 92 w 332"/>
                  <a:gd name="T101" fmla="*/ 197 h 332"/>
                  <a:gd name="T102" fmla="*/ 87 w 332"/>
                  <a:gd name="T103" fmla="*/ 202 h 332"/>
                  <a:gd name="T104" fmla="*/ 92 w 332"/>
                  <a:gd name="T105" fmla="*/ 212 h 332"/>
                  <a:gd name="T106" fmla="*/ 101 w 332"/>
                  <a:gd name="T107" fmla="*/ 221 h 332"/>
                  <a:gd name="T108" fmla="*/ 120 w 332"/>
                  <a:gd name="T109" fmla="*/ 245 h 332"/>
                  <a:gd name="T110" fmla="*/ 140 w 332"/>
                  <a:gd name="T111" fmla="*/ 269 h 332"/>
                  <a:gd name="T112" fmla="*/ 154 w 332"/>
                  <a:gd name="T113" fmla="*/ 298 h 332"/>
                  <a:gd name="T114" fmla="*/ 173 w 332"/>
                  <a:gd name="T115" fmla="*/ 327 h 3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2" h="332">
                    <a:moveTo>
                      <a:pt x="178" y="332"/>
                    </a:moveTo>
                    <a:lnTo>
                      <a:pt x="183" y="327"/>
                    </a:lnTo>
                    <a:lnTo>
                      <a:pt x="188" y="322"/>
                    </a:lnTo>
                    <a:lnTo>
                      <a:pt x="192" y="317"/>
                    </a:lnTo>
                    <a:lnTo>
                      <a:pt x="202" y="308"/>
                    </a:lnTo>
                    <a:lnTo>
                      <a:pt x="207" y="303"/>
                    </a:lnTo>
                    <a:lnTo>
                      <a:pt x="212" y="298"/>
                    </a:lnTo>
                    <a:lnTo>
                      <a:pt x="216" y="293"/>
                    </a:lnTo>
                    <a:lnTo>
                      <a:pt x="226" y="288"/>
                    </a:lnTo>
                    <a:lnTo>
                      <a:pt x="231" y="284"/>
                    </a:lnTo>
                    <a:lnTo>
                      <a:pt x="236" y="274"/>
                    </a:lnTo>
                    <a:lnTo>
                      <a:pt x="245" y="269"/>
                    </a:lnTo>
                    <a:lnTo>
                      <a:pt x="250" y="264"/>
                    </a:lnTo>
                    <a:lnTo>
                      <a:pt x="255" y="260"/>
                    </a:lnTo>
                    <a:lnTo>
                      <a:pt x="260" y="255"/>
                    </a:lnTo>
                    <a:lnTo>
                      <a:pt x="269" y="250"/>
                    </a:lnTo>
                    <a:lnTo>
                      <a:pt x="274" y="245"/>
                    </a:lnTo>
                    <a:lnTo>
                      <a:pt x="274" y="240"/>
                    </a:lnTo>
                    <a:lnTo>
                      <a:pt x="279" y="240"/>
                    </a:lnTo>
                    <a:lnTo>
                      <a:pt x="279" y="236"/>
                    </a:lnTo>
                    <a:lnTo>
                      <a:pt x="284" y="236"/>
                    </a:lnTo>
                    <a:lnTo>
                      <a:pt x="284" y="231"/>
                    </a:lnTo>
                    <a:lnTo>
                      <a:pt x="284" y="221"/>
                    </a:lnTo>
                    <a:lnTo>
                      <a:pt x="284" y="216"/>
                    </a:lnTo>
                    <a:lnTo>
                      <a:pt x="284" y="212"/>
                    </a:lnTo>
                    <a:lnTo>
                      <a:pt x="288" y="202"/>
                    </a:lnTo>
                    <a:lnTo>
                      <a:pt x="293" y="197"/>
                    </a:lnTo>
                    <a:lnTo>
                      <a:pt x="298" y="197"/>
                    </a:lnTo>
                    <a:lnTo>
                      <a:pt x="303" y="192"/>
                    </a:lnTo>
                    <a:lnTo>
                      <a:pt x="308" y="192"/>
                    </a:lnTo>
                    <a:lnTo>
                      <a:pt x="312" y="188"/>
                    </a:lnTo>
                    <a:lnTo>
                      <a:pt x="317" y="188"/>
                    </a:lnTo>
                    <a:lnTo>
                      <a:pt x="322" y="183"/>
                    </a:lnTo>
                    <a:lnTo>
                      <a:pt x="327" y="183"/>
                    </a:lnTo>
                    <a:lnTo>
                      <a:pt x="327" y="178"/>
                    </a:lnTo>
                    <a:lnTo>
                      <a:pt x="332" y="168"/>
                    </a:lnTo>
                    <a:lnTo>
                      <a:pt x="332" y="164"/>
                    </a:lnTo>
                    <a:lnTo>
                      <a:pt x="332" y="159"/>
                    </a:lnTo>
                    <a:lnTo>
                      <a:pt x="332" y="154"/>
                    </a:lnTo>
                    <a:lnTo>
                      <a:pt x="332" y="149"/>
                    </a:lnTo>
                    <a:lnTo>
                      <a:pt x="332" y="144"/>
                    </a:lnTo>
                    <a:lnTo>
                      <a:pt x="332" y="140"/>
                    </a:lnTo>
                    <a:lnTo>
                      <a:pt x="332" y="130"/>
                    </a:lnTo>
                    <a:lnTo>
                      <a:pt x="332" y="125"/>
                    </a:lnTo>
                    <a:lnTo>
                      <a:pt x="327" y="125"/>
                    </a:lnTo>
                    <a:lnTo>
                      <a:pt x="327" y="120"/>
                    </a:lnTo>
                    <a:lnTo>
                      <a:pt x="327" y="116"/>
                    </a:lnTo>
                    <a:lnTo>
                      <a:pt x="327" y="111"/>
                    </a:lnTo>
                    <a:lnTo>
                      <a:pt x="322" y="111"/>
                    </a:lnTo>
                    <a:lnTo>
                      <a:pt x="322" y="106"/>
                    </a:lnTo>
                    <a:lnTo>
                      <a:pt x="317" y="106"/>
                    </a:lnTo>
                    <a:lnTo>
                      <a:pt x="312" y="106"/>
                    </a:lnTo>
                    <a:lnTo>
                      <a:pt x="308" y="101"/>
                    </a:lnTo>
                    <a:lnTo>
                      <a:pt x="303" y="106"/>
                    </a:lnTo>
                    <a:lnTo>
                      <a:pt x="298" y="106"/>
                    </a:lnTo>
                    <a:lnTo>
                      <a:pt x="293" y="106"/>
                    </a:lnTo>
                    <a:lnTo>
                      <a:pt x="293" y="111"/>
                    </a:lnTo>
                    <a:lnTo>
                      <a:pt x="288" y="111"/>
                    </a:lnTo>
                    <a:lnTo>
                      <a:pt x="284" y="116"/>
                    </a:lnTo>
                    <a:lnTo>
                      <a:pt x="279" y="120"/>
                    </a:lnTo>
                    <a:lnTo>
                      <a:pt x="274" y="125"/>
                    </a:lnTo>
                    <a:lnTo>
                      <a:pt x="269" y="130"/>
                    </a:lnTo>
                    <a:lnTo>
                      <a:pt x="264" y="140"/>
                    </a:lnTo>
                    <a:lnTo>
                      <a:pt x="260" y="144"/>
                    </a:lnTo>
                    <a:lnTo>
                      <a:pt x="260" y="149"/>
                    </a:lnTo>
                    <a:lnTo>
                      <a:pt x="255" y="154"/>
                    </a:lnTo>
                    <a:lnTo>
                      <a:pt x="255" y="144"/>
                    </a:lnTo>
                    <a:lnTo>
                      <a:pt x="255" y="135"/>
                    </a:lnTo>
                    <a:lnTo>
                      <a:pt x="260" y="125"/>
                    </a:lnTo>
                    <a:lnTo>
                      <a:pt x="260" y="111"/>
                    </a:lnTo>
                    <a:lnTo>
                      <a:pt x="260" y="106"/>
                    </a:lnTo>
                    <a:lnTo>
                      <a:pt x="260" y="96"/>
                    </a:lnTo>
                    <a:lnTo>
                      <a:pt x="255" y="92"/>
                    </a:lnTo>
                    <a:lnTo>
                      <a:pt x="255" y="87"/>
                    </a:lnTo>
                    <a:lnTo>
                      <a:pt x="250" y="82"/>
                    </a:lnTo>
                    <a:lnTo>
                      <a:pt x="245" y="82"/>
                    </a:lnTo>
                    <a:lnTo>
                      <a:pt x="240" y="77"/>
                    </a:lnTo>
                    <a:lnTo>
                      <a:pt x="240" y="72"/>
                    </a:lnTo>
                    <a:lnTo>
                      <a:pt x="236" y="72"/>
                    </a:lnTo>
                    <a:lnTo>
                      <a:pt x="231" y="68"/>
                    </a:lnTo>
                    <a:lnTo>
                      <a:pt x="226" y="68"/>
                    </a:lnTo>
                    <a:lnTo>
                      <a:pt x="221" y="63"/>
                    </a:lnTo>
                    <a:lnTo>
                      <a:pt x="216" y="63"/>
                    </a:lnTo>
                    <a:lnTo>
                      <a:pt x="212" y="58"/>
                    </a:lnTo>
                    <a:lnTo>
                      <a:pt x="207" y="58"/>
                    </a:lnTo>
                    <a:lnTo>
                      <a:pt x="202" y="53"/>
                    </a:lnTo>
                    <a:lnTo>
                      <a:pt x="202" y="48"/>
                    </a:lnTo>
                    <a:lnTo>
                      <a:pt x="197" y="48"/>
                    </a:lnTo>
                    <a:lnTo>
                      <a:pt x="192" y="48"/>
                    </a:lnTo>
                    <a:lnTo>
                      <a:pt x="188" y="44"/>
                    </a:lnTo>
                    <a:lnTo>
                      <a:pt x="183" y="44"/>
                    </a:lnTo>
                    <a:lnTo>
                      <a:pt x="178" y="39"/>
                    </a:lnTo>
                    <a:lnTo>
                      <a:pt x="173" y="39"/>
                    </a:lnTo>
                    <a:lnTo>
                      <a:pt x="168" y="39"/>
                    </a:lnTo>
                    <a:lnTo>
                      <a:pt x="164" y="34"/>
                    </a:lnTo>
                    <a:lnTo>
                      <a:pt x="159" y="34"/>
                    </a:lnTo>
                    <a:lnTo>
                      <a:pt x="154" y="29"/>
                    </a:lnTo>
                    <a:lnTo>
                      <a:pt x="149" y="24"/>
                    </a:lnTo>
                    <a:lnTo>
                      <a:pt x="149" y="15"/>
                    </a:lnTo>
                    <a:lnTo>
                      <a:pt x="149" y="10"/>
                    </a:lnTo>
                    <a:lnTo>
                      <a:pt x="144" y="0"/>
                    </a:lnTo>
                    <a:lnTo>
                      <a:pt x="144" y="5"/>
                    </a:lnTo>
                    <a:lnTo>
                      <a:pt x="140" y="5"/>
                    </a:lnTo>
                    <a:lnTo>
                      <a:pt x="140" y="10"/>
                    </a:lnTo>
                    <a:lnTo>
                      <a:pt x="135" y="10"/>
                    </a:lnTo>
                    <a:lnTo>
                      <a:pt x="130" y="15"/>
                    </a:lnTo>
                    <a:lnTo>
                      <a:pt x="125" y="20"/>
                    </a:lnTo>
                    <a:lnTo>
                      <a:pt x="120" y="20"/>
                    </a:lnTo>
                    <a:lnTo>
                      <a:pt x="116" y="24"/>
                    </a:lnTo>
                    <a:lnTo>
                      <a:pt x="111" y="29"/>
                    </a:lnTo>
                    <a:lnTo>
                      <a:pt x="111" y="34"/>
                    </a:lnTo>
                    <a:lnTo>
                      <a:pt x="111" y="39"/>
                    </a:lnTo>
                    <a:lnTo>
                      <a:pt x="106" y="39"/>
                    </a:lnTo>
                    <a:lnTo>
                      <a:pt x="106" y="44"/>
                    </a:lnTo>
                    <a:lnTo>
                      <a:pt x="106" y="48"/>
                    </a:lnTo>
                    <a:lnTo>
                      <a:pt x="101" y="48"/>
                    </a:lnTo>
                    <a:lnTo>
                      <a:pt x="101" y="53"/>
                    </a:lnTo>
                    <a:lnTo>
                      <a:pt x="96" y="53"/>
                    </a:lnTo>
                    <a:lnTo>
                      <a:pt x="96" y="58"/>
                    </a:lnTo>
                    <a:lnTo>
                      <a:pt x="92" y="58"/>
                    </a:lnTo>
                    <a:lnTo>
                      <a:pt x="92" y="63"/>
                    </a:lnTo>
                    <a:lnTo>
                      <a:pt x="92" y="68"/>
                    </a:lnTo>
                    <a:lnTo>
                      <a:pt x="87" y="72"/>
                    </a:lnTo>
                    <a:lnTo>
                      <a:pt x="87" y="77"/>
                    </a:lnTo>
                    <a:lnTo>
                      <a:pt x="87" y="82"/>
                    </a:lnTo>
                    <a:lnTo>
                      <a:pt x="87" y="87"/>
                    </a:lnTo>
                    <a:lnTo>
                      <a:pt x="82" y="92"/>
                    </a:lnTo>
                    <a:lnTo>
                      <a:pt x="82" y="96"/>
                    </a:lnTo>
                    <a:lnTo>
                      <a:pt x="77" y="96"/>
                    </a:lnTo>
                    <a:lnTo>
                      <a:pt x="72" y="96"/>
                    </a:lnTo>
                    <a:lnTo>
                      <a:pt x="68" y="96"/>
                    </a:lnTo>
                    <a:lnTo>
                      <a:pt x="63" y="96"/>
                    </a:lnTo>
                    <a:lnTo>
                      <a:pt x="58" y="96"/>
                    </a:lnTo>
                    <a:lnTo>
                      <a:pt x="53" y="96"/>
                    </a:lnTo>
                    <a:lnTo>
                      <a:pt x="48" y="96"/>
                    </a:lnTo>
                    <a:lnTo>
                      <a:pt x="44" y="96"/>
                    </a:lnTo>
                    <a:lnTo>
                      <a:pt x="39" y="101"/>
                    </a:lnTo>
                    <a:lnTo>
                      <a:pt x="34" y="101"/>
                    </a:lnTo>
                    <a:lnTo>
                      <a:pt x="29" y="101"/>
                    </a:lnTo>
                    <a:lnTo>
                      <a:pt x="24" y="101"/>
                    </a:lnTo>
                    <a:lnTo>
                      <a:pt x="15" y="106"/>
                    </a:lnTo>
                    <a:lnTo>
                      <a:pt x="10" y="106"/>
                    </a:lnTo>
                    <a:lnTo>
                      <a:pt x="5" y="106"/>
                    </a:lnTo>
                    <a:lnTo>
                      <a:pt x="0" y="106"/>
                    </a:lnTo>
                    <a:lnTo>
                      <a:pt x="5" y="111"/>
                    </a:lnTo>
                    <a:lnTo>
                      <a:pt x="10" y="116"/>
                    </a:lnTo>
                    <a:lnTo>
                      <a:pt x="15" y="120"/>
                    </a:lnTo>
                    <a:lnTo>
                      <a:pt x="20" y="125"/>
                    </a:lnTo>
                    <a:lnTo>
                      <a:pt x="24" y="125"/>
                    </a:lnTo>
                    <a:lnTo>
                      <a:pt x="29" y="130"/>
                    </a:lnTo>
                    <a:lnTo>
                      <a:pt x="34" y="135"/>
                    </a:lnTo>
                    <a:lnTo>
                      <a:pt x="39" y="140"/>
                    </a:lnTo>
                    <a:lnTo>
                      <a:pt x="44" y="140"/>
                    </a:lnTo>
                    <a:lnTo>
                      <a:pt x="48" y="144"/>
                    </a:lnTo>
                    <a:lnTo>
                      <a:pt x="58" y="149"/>
                    </a:lnTo>
                    <a:lnTo>
                      <a:pt x="63" y="149"/>
                    </a:lnTo>
                    <a:lnTo>
                      <a:pt x="68" y="154"/>
                    </a:lnTo>
                    <a:lnTo>
                      <a:pt x="72" y="154"/>
                    </a:lnTo>
                    <a:lnTo>
                      <a:pt x="77" y="159"/>
                    </a:lnTo>
                    <a:lnTo>
                      <a:pt x="82" y="159"/>
                    </a:lnTo>
                    <a:lnTo>
                      <a:pt x="82" y="164"/>
                    </a:lnTo>
                    <a:lnTo>
                      <a:pt x="82" y="168"/>
                    </a:lnTo>
                    <a:lnTo>
                      <a:pt x="77" y="173"/>
                    </a:lnTo>
                    <a:lnTo>
                      <a:pt x="77" y="178"/>
                    </a:lnTo>
                    <a:lnTo>
                      <a:pt x="77" y="183"/>
                    </a:lnTo>
                    <a:lnTo>
                      <a:pt x="72" y="188"/>
                    </a:lnTo>
                    <a:lnTo>
                      <a:pt x="77" y="192"/>
                    </a:lnTo>
                    <a:lnTo>
                      <a:pt x="82" y="192"/>
                    </a:lnTo>
                    <a:lnTo>
                      <a:pt x="87" y="192"/>
                    </a:lnTo>
                    <a:lnTo>
                      <a:pt x="92" y="192"/>
                    </a:lnTo>
                    <a:lnTo>
                      <a:pt x="96" y="192"/>
                    </a:lnTo>
                    <a:lnTo>
                      <a:pt x="96" y="197"/>
                    </a:lnTo>
                    <a:lnTo>
                      <a:pt x="92" y="197"/>
                    </a:lnTo>
                    <a:lnTo>
                      <a:pt x="87" y="202"/>
                    </a:lnTo>
                    <a:lnTo>
                      <a:pt x="87" y="207"/>
                    </a:lnTo>
                    <a:lnTo>
                      <a:pt x="87" y="212"/>
                    </a:lnTo>
                    <a:lnTo>
                      <a:pt x="92" y="212"/>
                    </a:lnTo>
                    <a:lnTo>
                      <a:pt x="96" y="216"/>
                    </a:lnTo>
                    <a:lnTo>
                      <a:pt x="101" y="221"/>
                    </a:lnTo>
                    <a:lnTo>
                      <a:pt x="106" y="226"/>
                    </a:lnTo>
                    <a:lnTo>
                      <a:pt x="111" y="231"/>
                    </a:lnTo>
                    <a:lnTo>
                      <a:pt x="116" y="236"/>
                    </a:lnTo>
                    <a:lnTo>
                      <a:pt x="120" y="245"/>
                    </a:lnTo>
                    <a:lnTo>
                      <a:pt x="125" y="250"/>
                    </a:lnTo>
                    <a:lnTo>
                      <a:pt x="130" y="255"/>
                    </a:lnTo>
                    <a:lnTo>
                      <a:pt x="135" y="264"/>
                    </a:lnTo>
                    <a:lnTo>
                      <a:pt x="140" y="269"/>
                    </a:lnTo>
                    <a:lnTo>
                      <a:pt x="140" y="279"/>
                    </a:lnTo>
                    <a:lnTo>
                      <a:pt x="144" y="284"/>
                    </a:lnTo>
                    <a:lnTo>
                      <a:pt x="149" y="288"/>
                    </a:lnTo>
                    <a:lnTo>
                      <a:pt x="154" y="298"/>
                    </a:lnTo>
                    <a:lnTo>
                      <a:pt x="159" y="303"/>
                    </a:lnTo>
                    <a:lnTo>
                      <a:pt x="164" y="312"/>
                    </a:lnTo>
                    <a:lnTo>
                      <a:pt x="168" y="317"/>
                    </a:lnTo>
                    <a:lnTo>
                      <a:pt x="173" y="327"/>
                    </a:lnTo>
                    <a:lnTo>
                      <a:pt x="178" y="332"/>
                    </a:lnTo>
                    <a:close/>
                  </a:path>
                </a:pathLst>
              </a:custGeom>
              <a:solidFill>
                <a:srgbClr val="FFF2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36922" name="Freeform 850"/>
              <p:cNvSpPr>
                <a:spLocks/>
              </p:cNvSpPr>
              <p:nvPr/>
            </p:nvSpPr>
            <p:spPr bwMode="auto">
              <a:xfrm>
                <a:off x="1309" y="931"/>
                <a:ext cx="332" cy="332"/>
              </a:xfrm>
              <a:custGeom>
                <a:avLst/>
                <a:gdLst>
                  <a:gd name="T0" fmla="*/ 192 w 332"/>
                  <a:gd name="T1" fmla="*/ 317 h 332"/>
                  <a:gd name="T2" fmla="*/ 216 w 332"/>
                  <a:gd name="T3" fmla="*/ 293 h 332"/>
                  <a:gd name="T4" fmla="*/ 245 w 332"/>
                  <a:gd name="T5" fmla="*/ 269 h 332"/>
                  <a:gd name="T6" fmla="*/ 269 w 332"/>
                  <a:gd name="T7" fmla="*/ 250 h 332"/>
                  <a:gd name="T8" fmla="*/ 279 w 332"/>
                  <a:gd name="T9" fmla="*/ 240 h 332"/>
                  <a:gd name="T10" fmla="*/ 284 w 332"/>
                  <a:gd name="T11" fmla="*/ 231 h 332"/>
                  <a:gd name="T12" fmla="*/ 284 w 332"/>
                  <a:gd name="T13" fmla="*/ 212 h 332"/>
                  <a:gd name="T14" fmla="*/ 293 w 332"/>
                  <a:gd name="T15" fmla="*/ 197 h 332"/>
                  <a:gd name="T16" fmla="*/ 308 w 332"/>
                  <a:gd name="T17" fmla="*/ 192 h 332"/>
                  <a:gd name="T18" fmla="*/ 317 w 332"/>
                  <a:gd name="T19" fmla="*/ 188 h 332"/>
                  <a:gd name="T20" fmla="*/ 327 w 332"/>
                  <a:gd name="T21" fmla="*/ 178 h 332"/>
                  <a:gd name="T22" fmla="*/ 332 w 332"/>
                  <a:gd name="T23" fmla="*/ 159 h 332"/>
                  <a:gd name="T24" fmla="*/ 332 w 332"/>
                  <a:gd name="T25" fmla="*/ 140 h 332"/>
                  <a:gd name="T26" fmla="*/ 327 w 332"/>
                  <a:gd name="T27" fmla="*/ 120 h 332"/>
                  <a:gd name="T28" fmla="*/ 322 w 332"/>
                  <a:gd name="T29" fmla="*/ 106 h 332"/>
                  <a:gd name="T30" fmla="*/ 308 w 332"/>
                  <a:gd name="T31" fmla="*/ 101 h 332"/>
                  <a:gd name="T32" fmla="*/ 293 w 332"/>
                  <a:gd name="T33" fmla="*/ 111 h 332"/>
                  <a:gd name="T34" fmla="*/ 274 w 332"/>
                  <a:gd name="T35" fmla="*/ 125 h 332"/>
                  <a:gd name="T36" fmla="*/ 260 w 332"/>
                  <a:gd name="T37" fmla="*/ 149 h 332"/>
                  <a:gd name="T38" fmla="*/ 260 w 332"/>
                  <a:gd name="T39" fmla="*/ 125 h 332"/>
                  <a:gd name="T40" fmla="*/ 255 w 332"/>
                  <a:gd name="T41" fmla="*/ 92 h 332"/>
                  <a:gd name="T42" fmla="*/ 240 w 332"/>
                  <a:gd name="T43" fmla="*/ 77 h 332"/>
                  <a:gd name="T44" fmla="*/ 226 w 332"/>
                  <a:gd name="T45" fmla="*/ 68 h 332"/>
                  <a:gd name="T46" fmla="*/ 207 w 332"/>
                  <a:gd name="T47" fmla="*/ 58 h 332"/>
                  <a:gd name="T48" fmla="*/ 192 w 332"/>
                  <a:gd name="T49" fmla="*/ 48 h 332"/>
                  <a:gd name="T50" fmla="*/ 173 w 332"/>
                  <a:gd name="T51" fmla="*/ 39 h 332"/>
                  <a:gd name="T52" fmla="*/ 154 w 332"/>
                  <a:gd name="T53" fmla="*/ 29 h 332"/>
                  <a:gd name="T54" fmla="*/ 149 w 332"/>
                  <a:gd name="T55" fmla="*/ 10 h 332"/>
                  <a:gd name="T56" fmla="*/ 140 w 332"/>
                  <a:gd name="T57" fmla="*/ 10 h 332"/>
                  <a:gd name="T58" fmla="*/ 130 w 332"/>
                  <a:gd name="T59" fmla="*/ 15 h 332"/>
                  <a:gd name="T60" fmla="*/ 120 w 332"/>
                  <a:gd name="T61" fmla="*/ 20 h 332"/>
                  <a:gd name="T62" fmla="*/ 116 w 332"/>
                  <a:gd name="T63" fmla="*/ 24 h 332"/>
                  <a:gd name="T64" fmla="*/ 111 w 332"/>
                  <a:gd name="T65" fmla="*/ 34 h 332"/>
                  <a:gd name="T66" fmla="*/ 106 w 332"/>
                  <a:gd name="T67" fmla="*/ 48 h 332"/>
                  <a:gd name="T68" fmla="*/ 101 w 332"/>
                  <a:gd name="T69" fmla="*/ 53 h 332"/>
                  <a:gd name="T70" fmla="*/ 96 w 332"/>
                  <a:gd name="T71" fmla="*/ 58 h 332"/>
                  <a:gd name="T72" fmla="*/ 87 w 332"/>
                  <a:gd name="T73" fmla="*/ 72 h 332"/>
                  <a:gd name="T74" fmla="*/ 82 w 332"/>
                  <a:gd name="T75" fmla="*/ 92 h 332"/>
                  <a:gd name="T76" fmla="*/ 68 w 332"/>
                  <a:gd name="T77" fmla="*/ 96 h 332"/>
                  <a:gd name="T78" fmla="*/ 48 w 332"/>
                  <a:gd name="T79" fmla="*/ 96 h 332"/>
                  <a:gd name="T80" fmla="*/ 29 w 332"/>
                  <a:gd name="T81" fmla="*/ 101 h 332"/>
                  <a:gd name="T82" fmla="*/ 5 w 332"/>
                  <a:gd name="T83" fmla="*/ 106 h 332"/>
                  <a:gd name="T84" fmla="*/ 15 w 332"/>
                  <a:gd name="T85" fmla="*/ 120 h 332"/>
                  <a:gd name="T86" fmla="*/ 34 w 332"/>
                  <a:gd name="T87" fmla="*/ 135 h 332"/>
                  <a:gd name="T88" fmla="*/ 58 w 332"/>
                  <a:gd name="T89" fmla="*/ 149 h 332"/>
                  <a:gd name="T90" fmla="*/ 77 w 332"/>
                  <a:gd name="T91" fmla="*/ 159 h 332"/>
                  <a:gd name="T92" fmla="*/ 77 w 332"/>
                  <a:gd name="T93" fmla="*/ 173 h 332"/>
                  <a:gd name="T94" fmla="*/ 72 w 332"/>
                  <a:gd name="T95" fmla="*/ 188 h 332"/>
                  <a:gd name="T96" fmla="*/ 82 w 332"/>
                  <a:gd name="T97" fmla="*/ 192 h 332"/>
                  <a:gd name="T98" fmla="*/ 96 w 332"/>
                  <a:gd name="T99" fmla="*/ 192 h 332"/>
                  <a:gd name="T100" fmla="*/ 92 w 332"/>
                  <a:gd name="T101" fmla="*/ 197 h 332"/>
                  <a:gd name="T102" fmla="*/ 87 w 332"/>
                  <a:gd name="T103" fmla="*/ 202 h 332"/>
                  <a:gd name="T104" fmla="*/ 92 w 332"/>
                  <a:gd name="T105" fmla="*/ 212 h 332"/>
                  <a:gd name="T106" fmla="*/ 101 w 332"/>
                  <a:gd name="T107" fmla="*/ 221 h 332"/>
                  <a:gd name="T108" fmla="*/ 120 w 332"/>
                  <a:gd name="T109" fmla="*/ 245 h 332"/>
                  <a:gd name="T110" fmla="*/ 140 w 332"/>
                  <a:gd name="T111" fmla="*/ 269 h 332"/>
                  <a:gd name="T112" fmla="*/ 154 w 332"/>
                  <a:gd name="T113" fmla="*/ 298 h 332"/>
                  <a:gd name="T114" fmla="*/ 173 w 332"/>
                  <a:gd name="T115" fmla="*/ 327 h 3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32" h="332">
                    <a:moveTo>
                      <a:pt x="178" y="332"/>
                    </a:moveTo>
                    <a:lnTo>
                      <a:pt x="183" y="327"/>
                    </a:lnTo>
                    <a:lnTo>
                      <a:pt x="188" y="322"/>
                    </a:lnTo>
                    <a:lnTo>
                      <a:pt x="192" y="317"/>
                    </a:lnTo>
                    <a:lnTo>
                      <a:pt x="202" y="308"/>
                    </a:lnTo>
                    <a:lnTo>
                      <a:pt x="207" y="303"/>
                    </a:lnTo>
                    <a:lnTo>
                      <a:pt x="212" y="298"/>
                    </a:lnTo>
                    <a:lnTo>
                      <a:pt x="216" y="293"/>
                    </a:lnTo>
                    <a:lnTo>
                      <a:pt x="226" y="288"/>
                    </a:lnTo>
                    <a:lnTo>
                      <a:pt x="231" y="284"/>
                    </a:lnTo>
                    <a:lnTo>
                      <a:pt x="236" y="274"/>
                    </a:lnTo>
                    <a:lnTo>
                      <a:pt x="245" y="269"/>
                    </a:lnTo>
                    <a:lnTo>
                      <a:pt x="250" y="264"/>
                    </a:lnTo>
                    <a:lnTo>
                      <a:pt x="255" y="260"/>
                    </a:lnTo>
                    <a:lnTo>
                      <a:pt x="260" y="255"/>
                    </a:lnTo>
                    <a:lnTo>
                      <a:pt x="269" y="250"/>
                    </a:lnTo>
                    <a:lnTo>
                      <a:pt x="274" y="245"/>
                    </a:lnTo>
                    <a:lnTo>
                      <a:pt x="274" y="240"/>
                    </a:lnTo>
                    <a:lnTo>
                      <a:pt x="279" y="240"/>
                    </a:lnTo>
                    <a:lnTo>
                      <a:pt x="279" y="236"/>
                    </a:lnTo>
                    <a:lnTo>
                      <a:pt x="284" y="236"/>
                    </a:lnTo>
                    <a:lnTo>
                      <a:pt x="284" y="231"/>
                    </a:lnTo>
                    <a:lnTo>
                      <a:pt x="284" y="221"/>
                    </a:lnTo>
                    <a:lnTo>
                      <a:pt x="284" y="216"/>
                    </a:lnTo>
                    <a:lnTo>
                      <a:pt x="284" y="212"/>
                    </a:lnTo>
                    <a:lnTo>
                      <a:pt x="288" y="202"/>
                    </a:lnTo>
                    <a:lnTo>
                      <a:pt x="293" y="197"/>
                    </a:lnTo>
                    <a:lnTo>
                      <a:pt x="298" y="197"/>
                    </a:lnTo>
                    <a:lnTo>
                      <a:pt x="303" y="192"/>
                    </a:lnTo>
                    <a:lnTo>
                      <a:pt x="308" y="192"/>
                    </a:lnTo>
                    <a:lnTo>
                      <a:pt x="312" y="188"/>
                    </a:lnTo>
                    <a:lnTo>
                      <a:pt x="317" y="188"/>
                    </a:lnTo>
                    <a:lnTo>
                      <a:pt x="322" y="183"/>
                    </a:lnTo>
                    <a:lnTo>
                      <a:pt x="327" y="183"/>
                    </a:lnTo>
                    <a:lnTo>
                      <a:pt x="327" y="178"/>
                    </a:lnTo>
                    <a:lnTo>
                      <a:pt x="332" y="168"/>
                    </a:lnTo>
                    <a:lnTo>
                      <a:pt x="332" y="164"/>
                    </a:lnTo>
                    <a:lnTo>
                      <a:pt x="332" y="159"/>
                    </a:lnTo>
                    <a:lnTo>
                      <a:pt x="332" y="154"/>
                    </a:lnTo>
                    <a:lnTo>
                      <a:pt x="332" y="149"/>
                    </a:lnTo>
                    <a:lnTo>
                      <a:pt x="332" y="144"/>
                    </a:lnTo>
                    <a:lnTo>
                      <a:pt x="332" y="140"/>
                    </a:lnTo>
                    <a:lnTo>
                      <a:pt x="332" y="130"/>
                    </a:lnTo>
                    <a:lnTo>
                      <a:pt x="332" y="125"/>
                    </a:lnTo>
                    <a:lnTo>
                      <a:pt x="327" y="125"/>
                    </a:lnTo>
                    <a:lnTo>
                      <a:pt x="327" y="120"/>
                    </a:lnTo>
                    <a:lnTo>
                      <a:pt x="327" y="116"/>
                    </a:lnTo>
                    <a:lnTo>
                      <a:pt x="327" y="111"/>
                    </a:lnTo>
                    <a:lnTo>
                      <a:pt x="322" y="111"/>
                    </a:lnTo>
                    <a:lnTo>
                      <a:pt x="322" y="106"/>
                    </a:lnTo>
                    <a:lnTo>
                      <a:pt x="317" y="106"/>
                    </a:lnTo>
                    <a:lnTo>
                      <a:pt x="312" y="106"/>
                    </a:lnTo>
                    <a:lnTo>
                      <a:pt x="308" y="101"/>
                    </a:lnTo>
                    <a:lnTo>
                      <a:pt x="303" y="106"/>
                    </a:lnTo>
                    <a:lnTo>
                      <a:pt x="298" y="106"/>
                    </a:lnTo>
                    <a:lnTo>
                      <a:pt x="293" y="106"/>
                    </a:lnTo>
                    <a:lnTo>
                      <a:pt x="293" y="111"/>
                    </a:lnTo>
                    <a:lnTo>
                      <a:pt x="288" y="111"/>
                    </a:lnTo>
                    <a:lnTo>
                      <a:pt x="284" y="116"/>
                    </a:lnTo>
                    <a:lnTo>
                      <a:pt x="279" y="120"/>
                    </a:lnTo>
                    <a:lnTo>
                      <a:pt x="274" y="125"/>
                    </a:lnTo>
                    <a:lnTo>
                      <a:pt x="269" y="130"/>
                    </a:lnTo>
                    <a:lnTo>
                      <a:pt x="264" y="140"/>
                    </a:lnTo>
                    <a:lnTo>
                      <a:pt x="260" y="144"/>
                    </a:lnTo>
                    <a:lnTo>
                      <a:pt x="260" y="149"/>
                    </a:lnTo>
                    <a:lnTo>
                      <a:pt x="255" y="154"/>
                    </a:lnTo>
                    <a:lnTo>
                      <a:pt x="255" y="144"/>
                    </a:lnTo>
                    <a:lnTo>
                      <a:pt x="255" y="135"/>
                    </a:lnTo>
                    <a:lnTo>
                      <a:pt x="260" y="125"/>
                    </a:lnTo>
                    <a:lnTo>
                      <a:pt x="260" y="111"/>
                    </a:lnTo>
                    <a:lnTo>
                      <a:pt x="260" y="106"/>
                    </a:lnTo>
                    <a:lnTo>
                      <a:pt x="260" y="96"/>
                    </a:lnTo>
                    <a:lnTo>
                      <a:pt x="255" y="92"/>
                    </a:lnTo>
                    <a:lnTo>
                      <a:pt x="255" y="87"/>
                    </a:lnTo>
                    <a:lnTo>
                      <a:pt x="250" y="82"/>
                    </a:lnTo>
                    <a:lnTo>
                      <a:pt x="245" y="82"/>
                    </a:lnTo>
                    <a:lnTo>
                      <a:pt x="240" y="77"/>
                    </a:lnTo>
                    <a:lnTo>
                      <a:pt x="240" y="72"/>
                    </a:lnTo>
                    <a:lnTo>
                      <a:pt x="236" y="72"/>
                    </a:lnTo>
                    <a:lnTo>
                      <a:pt x="231" y="68"/>
                    </a:lnTo>
                    <a:lnTo>
                      <a:pt x="226" y="68"/>
                    </a:lnTo>
                    <a:lnTo>
                      <a:pt x="221" y="63"/>
                    </a:lnTo>
                    <a:lnTo>
                      <a:pt x="216" y="63"/>
                    </a:lnTo>
                    <a:lnTo>
                      <a:pt x="212" y="58"/>
                    </a:lnTo>
                    <a:lnTo>
                      <a:pt x="207" y="58"/>
                    </a:lnTo>
                    <a:lnTo>
                      <a:pt x="202" y="53"/>
                    </a:lnTo>
                    <a:lnTo>
                      <a:pt x="202" y="48"/>
                    </a:lnTo>
                    <a:lnTo>
                      <a:pt x="197" y="48"/>
                    </a:lnTo>
                    <a:lnTo>
                      <a:pt x="192" y="48"/>
                    </a:lnTo>
                    <a:lnTo>
                      <a:pt x="188" y="44"/>
                    </a:lnTo>
                    <a:lnTo>
                      <a:pt x="183" y="44"/>
                    </a:lnTo>
                    <a:lnTo>
                      <a:pt x="178" y="39"/>
                    </a:lnTo>
                    <a:lnTo>
                      <a:pt x="173" y="39"/>
                    </a:lnTo>
                    <a:lnTo>
                      <a:pt x="168" y="39"/>
                    </a:lnTo>
                    <a:lnTo>
                      <a:pt x="164" y="34"/>
                    </a:lnTo>
                    <a:lnTo>
                      <a:pt x="159" y="34"/>
                    </a:lnTo>
                    <a:lnTo>
                      <a:pt x="154" y="29"/>
                    </a:lnTo>
                    <a:lnTo>
                      <a:pt x="149" y="24"/>
                    </a:lnTo>
                    <a:lnTo>
                      <a:pt x="149" y="15"/>
                    </a:lnTo>
                    <a:lnTo>
                      <a:pt x="149" y="10"/>
                    </a:lnTo>
                    <a:lnTo>
                      <a:pt x="144" y="0"/>
                    </a:lnTo>
                    <a:lnTo>
                      <a:pt x="144" y="5"/>
                    </a:lnTo>
                    <a:lnTo>
                      <a:pt x="140" y="5"/>
                    </a:lnTo>
                    <a:lnTo>
                      <a:pt x="140" y="10"/>
                    </a:lnTo>
                    <a:lnTo>
                      <a:pt x="135" y="10"/>
                    </a:lnTo>
                    <a:lnTo>
                      <a:pt x="130" y="15"/>
                    </a:lnTo>
                    <a:lnTo>
                      <a:pt x="125" y="20"/>
                    </a:lnTo>
                    <a:lnTo>
                      <a:pt x="120" y="20"/>
                    </a:lnTo>
                    <a:lnTo>
                      <a:pt x="116" y="24"/>
                    </a:lnTo>
                    <a:lnTo>
                      <a:pt x="111" y="29"/>
                    </a:lnTo>
                    <a:lnTo>
                      <a:pt x="111" y="34"/>
                    </a:lnTo>
                    <a:lnTo>
                      <a:pt x="111" y="39"/>
                    </a:lnTo>
                    <a:lnTo>
                      <a:pt x="106" y="39"/>
                    </a:lnTo>
                    <a:lnTo>
                      <a:pt x="106" y="44"/>
                    </a:lnTo>
                    <a:lnTo>
                      <a:pt x="106" y="48"/>
                    </a:lnTo>
                    <a:lnTo>
                      <a:pt x="101" y="48"/>
                    </a:lnTo>
                    <a:lnTo>
                      <a:pt x="101" y="53"/>
                    </a:lnTo>
                    <a:lnTo>
                      <a:pt x="96" y="53"/>
                    </a:lnTo>
                    <a:lnTo>
                      <a:pt x="96" y="58"/>
                    </a:lnTo>
                    <a:lnTo>
                      <a:pt x="92" y="58"/>
                    </a:lnTo>
                    <a:lnTo>
                      <a:pt x="92" y="63"/>
                    </a:lnTo>
                    <a:lnTo>
                      <a:pt x="92" y="68"/>
                    </a:lnTo>
                    <a:lnTo>
                      <a:pt x="87" y="72"/>
                    </a:lnTo>
                    <a:lnTo>
                      <a:pt x="87" y="77"/>
                    </a:lnTo>
                    <a:lnTo>
                      <a:pt x="87" y="82"/>
                    </a:lnTo>
                    <a:lnTo>
                      <a:pt x="87" y="87"/>
                    </a:lnTo>
                    <a:lnTo>
                      <a:pt x="82" y="92"/>
                    </a:lnTo>
                    <a:lnTo>
                      <a:pt x="82" y="96"/>
                    </a:lnTo>
                    <a:lnTo>
                      <a:pt x="77" y="96"/>
                    </a:lnTo>
                    <a:lnTo>
                      <a:pt x="72" y="96"/>
                    </a:lnTo>
                    <a:lnTo>
                      <a:pt x="68" y="96"/>
                    </a:lnTo>
                    <a:lnTo>
                      <a:pt x="63" y="96"/>
                    </a:lnTo>
                    <a:lnTo>
                      <a:pt x="58" y="96"/>
                    </a:lnTo>
                    <a:lnTo>
                      <a:pt x="53" y="96"/>
                    </a:lnTo>
                    <a:lnTo>
                      <a:pt x="48" y="96"/>
                    </a:lnTo>
                    <a:lnTo>
                      <a:pt x="44" y="96"/>
                    </a:lnTo>
                    <a:lnTo>
                      <a:pt x="39" y="101"/>
                    </a:lnTo>
                    <a:lnTo>
                      <a:pt x="34" y="101"/>
                    </a:lnTo>
                    <a:lnTo>
                      <a:pt x="29" y="101"/>
                    </a:lnTo>
                    <a:lnTo>
                      <a:pt x="24" y="101"/>
                    </a:lnTo>
                    <a:lnTo>
                      <a:pt x="15" y="106"/>
                    </a:lnTo>
                    <a:lnTo>
                      <a:pt x="10" y="106"/>
                    </a:lnTo>
                    <a:lnTo>
                      <a:pt x="5" y="106"/>
                    </a:lnTo>
                    <a:lnTo>
                      <a:pt x="0" y="106"/>
                    </a:lnTo>
                    <a:lnTo>
                      <a:pt x="5" y="111"/>
                    </a:lnTo>
                    <a:lnTo>
                      <a:pt x="10" y="116"/>
                    </a:lnTo>
                    <a:lnTo>
                      <a:pt x="15" y="120"/>
                    </a:lnTo>
                    <a:lnTo>
                      <a:pt x="20" y="125"/>
                    </a:lnTo>
                    <a:lnTo>
                      <a:pt x="24" y="125"/>
                    </a:lnTo>
                    <a:lnTo>
                      <a:pt x="29" y="130"/>
                    </a:lnTo>
                    <a:lnTo>
                      <a:pt x="34" y="135"/>
                    </a:lnTo>
                    <a:lnTo>
                      <a:pt x="39" y="140"/>
                    </a:lnTo>
                    <a:lnTo>
                      <a:pt x="44" y="140"/>
                    </a:lnTo>
                    <a:lnTo>
                      <a:pt x="48" y="144"/>
                    </a:lnTo>
                    <a:lnTo>
                      <a:pt x="58" y="149"/>
                    </a:lnTo>
                    <a:lnTo>
                      <a:pt x="63" y="149"/>
                    </a:lnTo>
                    <a:lnTo>
                      <a:pt x="68" y="154"/>
                    </a:lnTo>
                    <a:lnTo>
                      <a:pt x="72" y="154"/>
                    </a:lnTo>
                    <a:lnTo>
                      <a:pt x="77" y="159"/>
                    </a:lnTo>
                    <a:lnTo>
                      <a:pt x="82" y="159"/>
                    </a:lnTo>
                    <a:lnTo>
                      <a:pt x="82" y="164"/>
                    </a:lnTo>
                    <a:lnTo>
                      <a:pt x="82" y="168"/>
                    </a:lnTo>
                    <a:lnTo>
                      <a:pt x="77" y="173"/>
                    </a:lnTo>
                    <a:lnTo>
                      <a:pt x="77" y="178"/>
                    </a:lnTo>
                    <a:lnTo>
                      <a:pt x="77" y="183"/>
                    </a:lnTo>
                    <a:lnTo>
                      <a:pt x="72" y="188"/>
                    </a:lnTo>
                    <a:lnTo>
                      <a:pt x="77" y="192"/>
                    </a:lnTo>
                    <a:lnTo>
                      <a:pt x="82" y="192"/>
                    </a:lnTo>
                    <a:lnTo>
                      <a:pt x="87" y="192"/>
                    </a:lnTo>
                    <a:lnTo>
                      <a:pt x="92" y="192"/>
                    </a:lnTo>
                    <a:lnTo>
                      <a:pt x="96" y="192"/>
                    </a:lnTo>
                    <a:lnTo>
                      <a:pt x="96" y="197"/>
                    </a:lnTo>
                    <a:lnTo>
                      <a:pt x="92" y="197"/>
                    </a:lnTo>
                    <a:lnTo>
                      <a:pt x="87" y="202"/>
                    </a:lnTo>
                    <a:lnTo>
                      <a:pt x="87" y="207"/>
                    </a:lnTo>
                    <a:lnTo>
                      <a:pt x="87" y="212"/>
                    </a:lnTo>
                    <a:lnTo>
                      <a:pt x="92" y="212"/>
                    </a:lnTo>
                    <a:lnTo>
                      <a:pt x="96" y="216"/>
                    </a:lnTo>
                    <a:lnTo>
                      <a:pt x="101" y="221"/>
                    </a:lnTo>
                    <a:lnTo>
                      <a:pt x="106" y="226"/>
                    </a:lnTo>
                    <a:lnTo>
                      <a:pt x="111" y="231"/>
                    </a:lnTo>
                    <a:lnTo>
                      <a:pt x="116" y="236"/>
                    </a:lnTo>
                    <a:lnTo>
                      <a:pt x="120" y="245"/>
                    </a:lnTo>
                    <a:lnTo>
                      <a:pt x="125" y="250"/>
                    </a:lnTo>
                    <a:lnTo>
                      <a:pt x="130" y="255"/>
                    </a:lnTo>
                    <a:lnTo>
                      <a:pt x="135" y="264"/>
                    </a:lnTo>
                    <a:lnTo>
                      <a:pt x="140" y="269"/>
                    </a:lnTo>
                    <a:lnTo>
                      <a:pt x="140" y="279"/>
                    </a:lnTo>
                    <a:lnTo>
                      <a:pt x="144" y="284"/>
                    </a:lnTo>
                    <a:lnTo>
                      <a:pt x="149" y="288"/>
                    </a:lnTo>
                    <a:lnTo>
                      <a:pt x="154" y="298"/>
                    </a:lnTo>
                    <a:lnTo>
                      <a:pt x="159" y="303"/>
                    </a:lnTo>
                    <a:lnTo>
                      <a:pt x="164" y="312"/>
                    </a:lnTo>
                    <a:lnTo>
                      <a:pt x="168" y="317"/>
                    </a:lnTo>
                    <a:lnTo>
                      <a:pt x="173" y="327"/>
                    </a:lnTo>
                    <a:lnTo>
                      <a:pt x="178" y="33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23" name="Freeform 851"/>
              <p:cNvSpPr>
                <a:spLocks/>
              </p:cNvSpPr>
              <p:nvPr/>
            </p:nvSpPr>
            <p:spPr bwMode="auto">
              <a:xfrm>
                <a:off x="1405" y="1123"/>
                <a:ext cx="63" cy="20"/>
              </a:xfrm>
              <a:custGeom>
                <a:avLst/>
                <a:gdLst>
                  <a:gd name="T0" fmla="*/ 0 w 63"/>
                  <a:gd name="T1" fmla="*/ 0 h 20"/>
                  <a:gd name="T2" fmla="*/ 5 w 63"/>
                  <a:gd name="T3" fmla="*/ 0 h 20"/>
                  <a:gd name="T4" fmla="*/ 5 w 63"/>
                  <a:gd name="T5" fmla="*/ 0 h 20"/>
                  <a:gd name="T6" fmla="*/ 10 w 63"/>
                  <a:gd name="T7" fmla="*/ 0 h 20"/>
                  <a:gd name="T8" fmla="*/ 15 w 63"/>
                  <a:gd name="T9" fmla="*/ 0 h 20"/>
                  <a:gd name="T10" fmla="*/ 20 w 63"/>
                  <a:gd name="T11" fmla="*/ 5 h 20"/>
                  <a:gd name="T12" fmla="*/ 24 w 63"/>
                  <a:gd name="T13" fmla="*/ 5 h 20"/>
                  <a:gd name="T14" fmla="*/ 29 w 63"/>
                  <a:gd name="T15" fmla="*/ 5 h 20"/>
                  <a:gd name="T16" fmla="*/ 34 w 63"/>
                  <a:gd name="T17" fmla="*/ 5 h 20"/>
                  <a:gd name="T18" fmla="*/ 39 w 63"/>
                  <a:gd name="T19" fmla="*/ 10 h 20"/>
                  <a:gd name="T20" fmla="*/ 44 w 63"/>
                  <a:gd name="T21" fmla="*/ 10 h 20"/>
                  <a:gd name="T22" fmla="*/ 48 w 63"/>
                  <a:gd name="T23" fmla="*/ 10 h 20"/>
                  <a:gd name="T24" fmla="*/ 53 w 63"/>
                  <a:gd name="T25" fmla="*/ 15 h 20"/>
                  <a:gd name="T26" fmla="*/ 58 w 63"/>
                  <a:gd name="T27" fmla="*/ 15 h 20"/>
                  <a:gd name="T28" fmla="*/ 58 w 63"/>
                  <a:gd name="T29" fmla="*/ 20 h 20"/>
                  <a:gd name="T30" fmla="*/ 63 w 63"/>
                  <a:gd name="T31" fmla="*/ 20 h 20"/>
                  <a:gd name="T32" fmla="*/ 63 w 63"/>
                  <a:gd name="T33" fmla="*/ 2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3" h="20">
                    <a:moveTo>
                      <a:pt x="0" y="0"/>
                    </a:moveTo>
                    <a:lnTo>
                      <a:pt x="5" y="0"/>
                    </a:lnTo>
                    <a:lnTo>
                      <a:pt x="10" y="0"/>
                    </a:lnTo>
                    <a:lnTo>
                      <a:pt x="15" y="0"/>
                    </a:lnTo>
                    <a:lnTo>
                      <a:pt x="20" y="5"/>
                    </a:lnTo>
                    <a:lnTo>
                      <a:pt x="24" y="5"/>
                    </a:lnTo>
                    <a:lnTo>
                      <a:pt x="29" y="5"/>
                    </a:lnTo>
                    <a:lnTo>
                      <a:pt x="34" y="5"/>
                    </a:lnTo>
                    <a:lnTo>
                      <a:pt x="39" y="10"/>
                    </a:lnTo>
                    <a:lnTo>
                      <a:pt x="44" y="10"/>
                    </a:lnTo>
                    <a:lnTo>
                      <a:pt x="48" y="10"/>
                    </a:lnTo>
                    <a:lnTo>
                      <a:pt x="53" y="15"/>
                    </a:lnTo>
                    <a:lnTo>
                      <a:pt x="58" y="15"/>
                    </a:lnTo>
                    <a:lnTo>
                      <a:pt x="58" y="20"/>
                    </a:lnTo>
                    <a:lnTo>
                      <a:pt x="63" y="2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24" name="Freeform 852"/>
              <p:cNvSpPr>
                <a:spLocks/>
              </p:cNvSpPr>
              <p:nvPr/>
            </p:nvSpPr>
            <p:spPr bwMode="auto">
              <a:xfrm>
                <a:off x="1391" y="1027"/>
                <a:ext cx="53" cy="10"/>
              </a:xfrm>
              <a:custGeom>
                <a:avLst/>
                <a:gdLst>
                  <a:gd name="T0" fmla="*/ 0 w 53"/>
                  <a:gd name="T1" fmla="*/ 0 h 10"/>
                  <a:gd name="T2" fmla="*/ 5 w 53"/>
                  <a:gd name="T3" fmla="*/ 0 h 10"/>
                  <a:gd name="T4" fmla="*/ 5 w 53"/>
                  <a:gd name="T5" fmla="*/ 0 h 10"/>
                  <a:gd name="T6" fmla="*/ 10 w 53"/>
                  <a:gd name="T7" fmla="*/ 0 h 10"/>
                  <a:gd name="T8" fmla="*/ 14 w 53"/>
                  <a:gd name="T9" fmla="*/ 0 h 10"/>
                  <a:gd name="T10" fmla="*/ 14 w 53"/>
                  <a:gd name="T11" fmla="*/ 5 h 10"/>
                  <a:gd name="T12" fmla="*/ 19 w 53"/>
                  <a:gd name="T13" fmla="*/ 5 h 10"/>
                  <a:gd name="T14" fmla="*/ 24 w 53"/>
                  <a:gd name="T15" fmla="*/ 5 h 10"/>
                  <a:gd name="T16" fmla="*/ 29 w 53"/>
                  <a:gd name="T17" fmla="*/ 5 h 10"/>
                  <a:gd name="T18" fmla="*/ 29 w 53"/>
                  <a:gd name="T19" fmla="*/ 5 h 10"/>
                  <a:gd name="T20" fmla="*/ 34 w 53"/>
                  <a:gd name="T21" fmla="*/ 5 h 10"/>
                  <a:gd name="T22" fmla="*/ 34 w 53"/>
                  <a:gd name="T23" fmla="*/ 5 h 10"/>
                  <a:gd name="T24" fmla="*/ 38 w 53"/>
                  <a:gd name="T25" fmla="*/ 5 h 10"/>
                  <a:gd name="T26" fmla="*/ 43 w 53"/>
                  <a:gd name="T27" fmla="*/ 5 h 10"/>
                  <a:gd name="T28" fmla="*/ 43 w 53"/>
                  <a:gd name="T29" fmla="*/ 10 h 10"/>
                  <a:gd name="T30" fmla="*/ 48 w 53"/>
                  <a:gd name="T31" fmla="*/ 10 h 10"/>
                  <a:gd name="T32" fmla="*/ 53 w 53"/>
                  <a:gd name="T33" fmla="*/ 1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0">
                    <a:moveTo>
                      <a:pt x="0" y="0"/>
                    </a:moveTo>
                    <a:lnTo>
                      <a:pt x="5" y="0"/>
                    </a:lnTo>
                    <a:lnTo>
                      <a:pt x="10" y="0"/>
                    </a:lnTo>
                    <a:lnTo>
                      <a:pt x="14" y="0"/>
                    </a:lnTo>
                    <a:lnTo>
                      <a:pt x="14" y="5"/>
                    </a:lnTo>
                    <a:lnTo>
                      <a:pt x="19" y="5"/>
                    </a:lnTo>
                    <a:lnTo>
                      <a:pt x="24" y="5"/>
                    </a:lnTo>
                    <a:lnTo>
                      <a:pt x="29" y="5"/>
                    </a:lnTo>
                    <a:lnTo>
                      <a:pt x="34" y="5"/>
                    </a:lnTo>
                    <a:lnTo>
                      <a:pt x="38" y="5"/>
                    </a:lnTo>
                    <a:lnTo>
                      <a:pt x="43" y="5"/>
                    </a:lnTo>
                    <a:lnTo>
                      <a:pt x="43" y="10"/>
                    </a:lnTo>
                    <a:lnTo>
                      <a:pt x="48" y="10"/>
                    </a:lnTo>
                    <a:lnTo>
                      <a:pt x="53" y="1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25" name="Line 853"/>
              <p:cNvSpPr>
                <a:spLocks noChangeShapeType="1"/>
              </p:cNvSpPr>
              <p:nvPr/>
            </p:nvSpPr>
            <p:spPr bwMode="auto">
              <a:xfrm>
                <a:off x="1453" y="1027"/>
                <a:ext cx="1" cy="15"/>
              </a:xfrm>
              <a:prstGeom prst="line">
                <a:avLst/>
              </a:prstGeom>
              <a:noFill/>
              <a:ln w="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it-IT"/>
              </a:p>
            </p:txBody>
          </p:sp>
          <p:sp>
            <p:nvSpPr>
              <p:cNvPr id="36926" name="Freeform 854"/>
              <p:cNvSpPr>
                <a:spLocks/>
              </p:cNvSpPr>
              <p:nvPr/>
            </p:nvSpPr>
            <p:spPr bwMode="auto">
              <a:xfrm>
                <a:off x="1449" y="1003"/>
                <a:ext cx="57" cy="39"/>
              </a:xfrm>
              <a:custGeom>
                <a:avLst/>
                <a:gdLst>
                  <a:gd name="T0" fmla="*/ 0 w 57"/>
                  <a:gd name="T1" fmla="*/ 0 h 39"/>
                  <a:gd name="T2" fmla="*/ 4 w 57"/>
                  <a:gd name="T3" fmla="*/ 0 h 39"/>
                  <a:gd name="T4" fmla="*/ 9 w 57"/>
                  <a:gd name="T5" fmla="*/ 0 h 39"/>
                  <a:gd name="T6" fmla="*/ 14 w 57"/>
                  <a:gd name="T7" fmla="*/ 0 h 39"/>
                  <a:gd name="T8" fmla="*/ 19 w 57"/>
                  <a:gd name="T9" fmla="*/ 5 h 39"/>
                  <a:gd name="T10" fmla="*/ 24 w 57"/>
                  <a:gd name="T11" fmla="*/ 5 h 39"/>
                  <a:gd name="T12" fmla="*/ 28 w 57"/>
                  <a:gd name="T13" fmla="*/ 5 h 39"/>
                  <a:gd name="T14" fmla="*/ 33 w 57"/>
                  <a:gd name="T15" fmla="*/ 10 h 39"/>
                  <a:gd name="T16" fmla="*/ 33 w 57"/>
                  <a:gd name="T17" fmla="*/ 10 h 39"/>
                  <a:gd name="T18" fmla="*/ 38 w 57"/>
                  <a:gd name="T19" fmla="*/ 15 h 39"/>
                  <a:gd name="T20" fmla="*/ 43 w 57"/>
                  <a:gd name="T21" fmla="*/ 15 h 39"/>
                  <a:gd name="T22" fmla="*/ 43 w 57"/>
                  <a:gd name="T23" fmla="*/ 20 h 39"/>
                  <a:gd name="T24" fmla="*/ 48 w 57"/>
                  <a:gd name="T25" fmla="*/ 24 h 39"/>
                  <a:gd name="T26" fmla="*/ 48 w 57"/>
                  <a:gd name="T27" fmla="*/ 29 h 39"/>
                  <a:gd name="T28" fmla="*/ 52 w 57"/>
                  <a:gd name="T29" fmla="*/ 29 h 39"/>
                  <a:gd name="T30" fmla="*/ 52 w 57"/>
                  <a:gd name="T31" fmla="*/ 34 h 39"/>
                  <a:gd name="T32" fmla="*/ 57 w 57"/>
                  <a:gd name="T33" fmla="*/ 39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39">
                    <a:moveTo>
                      <a:pt x="0" y="0"/>
                    </a:moveTo>
                    <a:lnTo>
                      <a:pt x="4" y="0"/>
                    </a:lnTo>
                    <a:lnTo>
                      <a:pt x="9" y="0"/>
                    </a:lnTo>
                    <a:lnTo>
                      <a:pt x="14" y="0"/>
                    </a:lnTo>
                    <a:lnTo>
                      <a:pt x="19" y="5"/>
                    </a:lnTo>
                    <a:lnTo>
                      <a:pt x="24" y="5"/>
                    </a:lnTo>
                    <a:lnTo>
                      <a:pt x="28" y="5"/>
                    </a:lnTo>
                    <a:lnTo>
                      <a:pt x="33" y="10"/>
                    </a:lnTo>
                    <a:lnTo>
                      <a:pt x="38" y="15"/>
                    </a:lnTo>
                    <a:lnTo>
                      <a:pt x="43" y="15"/>
                    </a:lnTo>
                    <a:lnTo>
                      <a:pt x="43" y="20"/>
                    </a:lnTo>
                    <a:lnTo>
                      <a:pt x="48" y="24"/>
                    </a:lnTo>
                    <a:lnTo>
                      <a:pt x="48" y="29"/>
                    </a:lnTo>
                    <a:lnTo>
                      <a:pt x="52" y="29"/>
                    </a:lnTo>
                    <a:lnTo>
                      <a:pt x="52" y="34"/>
                    </a:lnTo>
                    <a:lnTo>
                      <a:pt x="57" y="3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27" name="Line 855"/>
              <p:cNvSpPr>
                <a:spLocks noChangeShapeType="1"/>
              </p:cNvSpPr>
              <p:nvPr/>
            </p:nvSpPr>
            <p:spPr bwMode="auto">
              <a:xfrm>
                <a:off x="1405" y="1008"/>
                <a:ext cx="1" cy="10"/>
              </a:xfrm>
              <a:prstGeom prst="line">
                <a:avLst/>
              </a:prstGeom>
              <a:noFill/>
              <a:ln w="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it-IT"/>
              </a:p>
            </p:txBody>
          </p:sp>
          <p:sp>
            <p:nvSpPr>
              <p:cNvPr id="36928" name="Line 856"/>
              <p:cNvSpPr>
                <a:spLocks noChangeShapeType="1"/>
              </p:cNvSpPr>
              <p:nvPr/>
            </p:nvSpPr>
            <p:spPr bwMode="auto">
              <a:xfrm flipV="1">
                <a:off x="1391" y="979"/>
                <a:ext cx="43" cy="5"/>
              </a:xfrm>
              <a:prstGeom prst="line">
                <a:avLst/>
              </a:prstGeom>
              <a:noFill/>
              <a:ln w="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it-IT"/>
              </a:p>
            </p:txBody>
          </p:sp>
          <p:sp>
            <p:nvSpPr>
              <p:cNvPr id="36929" name="Freeform 857"/>
              <p:cNvSpPr>
                <a:spLocks/>
              </p:cNvSpPr>
              <p:nvPr/>
            </p:nvSpPr>
            <p:spPr bwMode="auto">
              <a:xfrm>
                <a:off x="1453" y="903"/>
                <a:ext cx="5" cy="28"/>
              </a:xfrm>
              <a:custGeom>
                <a:avLst/>
                <a:gdLst>
                  <a:gd name="T0" fmla="*/ 0 w 5"/>
                  <a:gd name="T1" fmla="*/ 28 h 28"/>
                  <a:gd name="T2" fmla="*/ 0 w 5"/>
                  <a:gd name="T3" fmla="*/ 24 h 28"/>
                  <a:gd name="T4" fmla="*/ 5 w 5"/>
                  <a:gd name="T5" fmla="*/ 14 h 28"/>
                  <a:gd name="T6" fmla="*/ 5 w 5"/>
                  <a:gd name="T7" fmla="*/ 9 h 28"/>
                  <a:gd name="T8" fmla="*/ 5 w 5"/>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8">
                    <a:moveTo>
                      <a:pt x="0" y="28"/>
                    </a:moveTo>
                    <a:lnTo>
                      <a:pt x="0" y="24"/>
                    </a:lnTo>
                    <a:lnTo>
                      <a:pt x="5" y="14"/>
                    </a:lnTo>
                    <a:lnTo>
                      <a:pt x="5" y="9"/>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30" name="Freeform 858"/>
              <p:cNvSpPr>
                <a:spLocks/>
              </p:cNvSpPr>
              <p:nvPr/>
            </p:nvSpPr>
            <p:spPr bwMode="auto">
              <a:xfrm>
                <a:off x="1305" y="936"/>
                <a:ext cx="57" cy="39"/>
              </a:xfrm>
              <a:custGeom>
                <a:avLst/>
                <a:gdLst>
                  <a:gd name="T0" fmla="*/ 57 w 57"/>
                  <a:gd name="T1" fmla="*/ 24 h 39"/>
                  <a:gd name="T2" fmla="*/ 57 w 57"/>
                  <a:gd name="T3" fmla="*/ 19 h 39"/>
                  <a:gd name="T4" fmla="*/ 52 w 57"/>
                  <a:gd name="T5" fmla="*/ 15 h 39"/>
                  <a:gd name="T6" fmla="*/ 48 w 57"/>
                  <a:gd name="T7" fmla="*/ 10 h 39"/>
                  <a:gd name="T8" fmla="*/ 43 w 57"/>
                  <a:gd name="T9" fmla="*/ 5 h 39"/>
                  <a:gd name="T10" fmla="*/ 38 w 57"/>
                  <a:gd name="T11" fmla="*/ 5 h 39"/>
                  <a:gd name="T12" fmla="*/ 33 w 57"/>
                  <a:gd name="T13" fmla="*/ 0 h 39"/>
                  <a:gd name="T14" fmla="*/ 28 w 57"/>
                  <a:gd name="T15" fmla="*/ 0 h 39"/>
                  <a:gd name="T16" fmla="*/ 24 w 57"/>
                  <a:gd name="T17" fmla="*/ 0 h 39"/>
                  <a:gd name="T18" fmla="*/ 19 w 57"/>
                  <a:gd name="T19" fmla="*/ 5 h 39"/>
                  <a:gd name="T20" fmla="*/ 14 w 57"/>
                  <a:gd name="T21" fmla="*/ 5 h 39"/>
                  <a:gd name="T22" fmla="*/ 9 w 57"/>
                  <a:gd name="T23" fmla="*/ 5 h 39"/>
                  <a:gd name="T24" fmla="*/ 4 w 57"/>
                  <a:gd name="T25" fmla="*/ 10 h 39"/>
                  <a:gd name="T26" fmla="*/ 4 w 57"/>
                  <a:gd name="T27" fmla="*/ 10 h 39"/>
                  <a:gd name="T28" fmla="*/ 0 w 57"/>
                  <a:gd name="T29" fmla="*/ 15 h 39"/>
                  <a:gd name="T30" fmla="*/ 0 w 57"/>
                  <a:gd name="T31" fmla="*/ 15 h 39"/>
                  <a:gd name="T32" fmla="*/ 0 w 57"/>
                  <a:gd name="T33" fmla="*/ 19 h 39"/>
                  <a:gd name="T34" fmla="*/ 0 w 57"/>
                  <a:gd name="T35" fmla="*/ 24 h 39"/>
                  <a:gd name="T36" fmla="*/ 0 w 57"/>
                  <a:gd name="T37" fmla="*/ 29 h 39"/>
                  <a:gd name="T38" fmla="*/ 4 w 57"/>
                  <a:gd name="T39" fmla="*/ 34 h 39"/>
                  <a:gd name="T40" fmla="*/ 9 w 57"/>
                  <a:gd name="T41" fmla="*/ 34 h 39"/>
                  <a:gd name="T42" fmla="*/ 14 w 57"/>
                  <a:gd name="T43" fmla="*/ 39 h 39"/>
                  <a:gd name="T44" fmla="*/ 19 w 57"/>
                  <a:gd name="T45" fmla="*/ 39 h 39"/>
                  <a:gd name="T46" fmla="*/ 24 w 57"/>
                  <a:gd name="T47" fmla="*/ 39 h 39"/>
                  <a:gd name="T48" fmla="*/ 24 w 57"/>
                  <a:gd name="T49" fmla="*/ 34 h 39"/>
                  <a:gd name="T50" fmla="*/ 28 w 57"/>
                  <a:gd name="T51" fmla="*/ 34 h 39"/>
                  <a:gd name="T52" fmla="*/ 33 w 57"/>
                  <a:gd name="T53" fmla="*/ 29 h 39"/>
                  <a:gd name="T54" fmla="*/ 33 w 57"/>
                  <a:gd name="T55" fmla="*/ 29 h 39"/>
                  <a:gd name="T56" fmla="*/ 38 w 57"/>
                  <a:gd name="T57" fmla="*/ 24 h 39"/>
                  <a:gd name="T58" fmla="*/ 43 w 57"/>
                  <a:gd name="T59" fmla="*/ 24 h 39"/>
                  <a:gd name="T60" fmla="*/ 48 w 57"/>
                  <a:gd name="T61" fmla="*/ 24 h 39"/>
                  <a:gd name="T62" fmla="*/ 52 w 57"/>
                  <a:gd name="T63" fmla="*/ 24 h 39"/>
                  <a:gd name="T64" fmla="*/ 57 w 57"/>
                  <a:gd name="T65" fmla="*/ 24 h 3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39">
                    <a:moveTo>
                      <a:pt x="57" y="24"/>
                    </a:moveTo>
                    <a:lnTo>
                      <a:pt x="57" y="19"/>
                    </a:lnTo>
                    <a:lnTo>
                      <a:pt x="52" y="15"/>
                    </a:lnTo>
                    <a:lnTo>
                      <a:pt x="48" y="10"/>
                    </a:lnTo>
                    <a:lnTo>
                      <a:pt x="43" y="5"/>
                    </a:lnTo>
                    <a:lnTo>
                      <a:pt x="38" y="5"/>
                    </a:lnTo>
                    <a:lnTo>
                      <a:pt x="33" y="0"/>
                    </a:lnTo>
                    <a:lnTo>
                      <a:pt x="28" y="0"/>
                    </a:lnTo>
                    <a:lnTo>
                      <a:pt x="24" y="0"/>
                    </a:lnTo>
                    <a:lnTo>
                      <a:pt x="19" y="5"/>
                    </a:lnTo>
                    <a:lnTo>
                      <a:pt x="14" y="5"/>
                    </a:lnTo>
                    <a:lnTo>
                      <a:pt x="9" y="5"/>
                    </a:lnTo>
                    <a:lnTo>
                      <a:pt x="4" y="10"/>
                    </a:lnTo>
                    <a:lnTo>
                      <a:pt x="0" y="15"/>
                    </a:lnTo>
                    <a:lnTo>
                      <a:pt x="0" y="19"/>
                    </a:lnTo>
                    <a:lnTo>
                      <a:pt x="0" y="24"/>
                    </a:lnTo>
                    <a:lnTo>
                      <a:pt x="0" y="29"/>
                    </a:lnTo>
                    <a:lnTo>
                      <a:pt x="4" y="34"/>
                    </a:lnTo>
                    <a:lnTo>
                      <a:pt x="9" y="34"/>
                    </a:lnTo>
                    <a:lnTo>
                      <a:pt x="14" y="39"/>
                    </a:lnTo>
                    <a:lnTo>
                      <a:pt x="19" y="39"/>
                    </a:lnTo>
                    <a:lnTo>
                      <a:pt x="24" y="39"/>
                    </a:lnTo>
                    <a:lnTo>
                      <a:pt x="24" y="34"/>
                    </a:lnTo>
                    <a:lnTo>
                      <a:pt x="28" y="34"/>
                    </a:lnTo>
                    <a:lnTo>
                      <a:pt x="33" y="29"/>
                    </a:lnTo>
                    <a:lnTo>
                      <a:pt x="38" y="24"/>
                    </a:lnTo>
                    <a:lnTo>
                      <a:pt x="43" y="24"/>
                    </a:lnTo>
                    <a:lnTo>
                      <a:pt x="48" y="24"/>
                    </a:lnTo>
                    <a:lnTo>
                      <a:pt x="52" y="24"/>
                    </a:lnTo>
                    <a:lnTo>
                      <a:pt x="57" y="24"/>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31" name="Freeform 859"/>
              <p:cNvSpPr>
                <a:spLocks/>
              </p:cNvSpPr>
              <p:nvPr/>
            </p:nvSpPr>
            <p:spPr bwMode="auto">
              <a:xfrm>
                <a:off x="1693" y="1008"/>
                <a:ext cx="63" cy="48"/>
              </a:xfrm>
              <a:custGeom>
                <a:avLst/>
                <a:gdLst>
                  <a:gd name="T0" fmla="*/ 0 w 63"/>
                  <a:gd name="T1" fmla="*/ 24 h 48"/>
                  <a:gd name="T2" fmla="*/ 5 w 63"/>
                  <a:gd name="T3" fmla="*/ 19 h 48"/>
                  <a:gd name="T4" fmla="*/ 10 w 63"/>
                  <a:gd name="T5" fmla="*/ 15 h 48"/>
                  <a:gd name="T6" fmla="*/ 10 w 63"/>
                  <a:gd name="T7" fmla="*/ 10 h 48"/>
                  <a:gd name="T8" fmla="*/ 15 w 63"/>
                  <a:gd name="T9" fmla="*/ 10 h 48"/>
                  <a:gd name="T10" fmla="*/ 20 w 63"/>
                  <a:gd name="T11" fmla="*/ 5 h 48"/>
                  <a:gd name="T12" fmla="*/ 29 w 63"/>
                  <a:gd name="T13" fmla="*/ 0 h 48"/>
                  <a:gd name="T14" fmla="*/ 34 w 63"/>
                  <a:gd name="T15" fmla="*/ 0 h 48"/>
                  <a:gd name="T16" fmla="*/ 39 w 63"/>
                  <a:gd name="T17" fmla="*/ 0 h 48"/>
                  <a:gd name="T18" fmla="*/ 44 w 63"/>
                  <a:gd name="T19" fmla="*/ 5 h 48"/>
                  <a:gd name="T20" fmla="*/ 44 w 63"/>
                  <a:gd name="T21" fmla="*/ 5 h 48"/>
                  <a:gd name="T22" fmla="*/ 48 w 63"/>
                  <a:gd name="T23" fmla="*/ 5 h 48"/>
                  <a:gd name="T24" fmla="*/ 53 w 63"/>
                  <a:gd name="T25" fmla="*/ 10 h 48"/>
                  <a:gd name="T26" fmla="*/ 58 w 63"/>
                  <a:gd name="T27" fmla="*/ 10 h 48"/>
                  <a:gd name="T28" fmla="*/ 58 w 63"/>
                  <a:gd name="T29" fmla="*/ 15 h 48"/>
                  <a:gd name="T30" fmla="*/ 63 w 63"/>
                  <a:gd name="T31" fmla="*/ 15 h 48"/>
                  <a:gd name="T32" fmla="*/ 63 w 63"/>
                  <a:gd name="T33" fmla="*/ 19 h 48"/>
                  <a:gd name="T34" fmla="*/ 63 w 63"/>
                  <a:gd name="T35" fmla="*/ 29 h 48"/>
                  <a:gd name="T36" fmla="*/ 63 w 63"/>
                  <a:gd name="T37" fmla="*/ 39 h 48"/>
                  <a:gd name="T38" fmla="*/ 63 w 63"/>
                  <a:gd name="T39" fmla="*/ 43 h 48"/>
                  <a:gd name="T40" fmla="*/ 58 w 63"/>
                  <a:gd name="T41" fmla="*/ 48 h 48"/>
                  <a:gd name="T42" fmla="*/ 53 w 63"/>
                  <a:gd name="T43" fmla="*/ 48 h 48"/>
                  <a:gd name="T44" fmla="*/ 48 w 63"/>
                  <a:gd name="T45" fmla="*/ 48 h 48"/>
                  <a:gd name="T46" fmla="*/ 44 w 63"/>
                  <a:gd name="T47" fmla="*/ 43 h 48"/>
                  <a:gd name="T48" fmla="*/ 34 w 63"/>
                  <a:gd name="T49" fmla="*/ 34 h 48"/>
                  <a:gd name="T50" fmla="*/ 34 w 63"/>
                  <a:gd name="T51" fmla="*/ 34 h 48"/>
                  <a:gd name="T52" fmla="*/ 29 w 63"/>
                  <a:gd name="T53" fmla="*/ 29 h 48"/>
                  <a:gd name="T54" fmla="*/ 24 w 63"/>
                  <a:gd name="T55" fmla="*/ 29 h 48"/>
                  <a:gd name="T56" fmla="*/ 24 w 63"/>
                  <a:gd name="T57" fmla="*/ 24 h 48"/>
                  <a:gd name="T58" fmla="*/ 20 w 63"/>
                  <a:gd name="T59" fmla="*/ 24 h 48"/>
                  <a:gd name="T60" fmla="*/ 15 w 63"/>
                  <a:gd name="T61" fmla="*/ 24 h 48"/>
                  <a:gd name="T62" fmla="*/ 10 w 63"/>
                  <a:gd name="T63" fmla="*/ 24 h 48"/>
                  <a:gd name="T64" fmla="*/ 0 w 63"/>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3" h="48">
                    <a:moveTo>
                      <a:pt x="0" y="24"/>
                    </a:moveTo>
                    <a:lnTo>
                      <a:pt x="5" y="19"/>
                    </a:lnTo>
                    <a:lnTo>
                      <a:pt x="10" y="15"/>
                    </a:lnTo>
                    <a:lnTo>
                      <a:pt x="10" y="10"/>
                    </a:lnTo>
                    <a:lnTo>
                      <a:pt x="15" y="10"/>
                    </a:lnTo>
                    <a:lnTo>
                      <a:pt x="20" y="5"/>
                    </a:lnTo>
                    <a:lnTo>
                      <a:pt x="29" y="0"/>
                    </a:lnTo>
                    <a:lnTo>
                      <a:pt x="34" y="0"/>
                    </a:lnTo>
                    <a:lnTo>
                      <a:pt x="39" y="0"/>
                    </a:lnTo>
                    <a:lnTo>
                      <a:pt x="44" y="5"/>
                    </a:lnTo>
                    <a:lnTo>
                      <a:pt x="48" y="5"/>
                    </a:lnTo>
                    <a:lnTo>
                      <a:pt x="53" y="10"/>
                    </a:lnTo>
                    <a:lnTo>
                      <a:pt x="58" y="10"/>
                    </a:lnTo>
                    <a:lnTo>
                      <a:pt x="58" y="15"/>
                    </a:lnTo>
                    <a:lnTo>
                      <a:pt x="63" y="15"/>
                    </a:lnTo>
                    <a:lnTo>
                      <a:pt x="63" y="19"/>
                    </a:lnTo>
                    <a:lnTo>
                      <a:pt x="63" y="29"/>
                    </a:lnTo>
                    <a:lnTo>
                      <a:pt x="63" y="39"/>
                    </a:lnTo>
                    <a:lnTo>
                      <a:pt x="63" y="43"/>
                    </a:lnTo>
                    <a:lnTo>
                      <a:pt x="58" y="48"/>
                    </a:lnTo>
                    <a:lnTo>
                      <a:pt x="53" y="48"/>
                    </a:lnTo>
                    <a:lnTo>
                      <a:pt x="48" y="48"/>
                    </a:lnTo>
                    <a:lnTo>
                      <a:pt x="44" y="43"/>
                    </a:lnTo>
                    <a:lnTo>
                      <a:pt x="34" y="34"/>
                    </a:lnTo>
                    <a:lnTo>
                      <a:pt x="29" y="29"/>
                    </a:lnTo>
                    <a:lnTo>
                      <a:pt x="24" y="29"/>
                    </a:lnTo>
                    <a:lnTo>
                      <a:pt x="24" y="24"/>
                    </a:lnTo>
                    <a:lnTo>
                      <a:pt x="20" y="24"/>
                    </a:lnTo>
                    <a:lnTo>
                      <a:pt x="15" y="24"/>
                    </a:lnTo>
                    <a:lnTo>
                      <a:pt x="10" y="24"/>
                    </a:lnTo>
                    <a:lnTo>
                      <a:pt x="0" y="24"/>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32" name="Freeform 860"/>
              <p:cNvSpPr>
                <a:spLocks/>
              </p:cNvSpPr>
              <p:nvPr/>
            </p:nvSpPr>
            <p:spPr bwMode="auto">
              <a:xfrm>
                <a:off x="1679" y="903"/>
                <a:ext cx="67" cy="48"/>
              </a:xfrm>
              <a:custGeom>
                <a:avLst/>
                <a:gdLst>
                  <a:gd name="T0" fmla="*/ 0 w 67"/>
                  <a:gd name="T1" fmla="*/ 24 h 48"/>
                  <a:gd name="T2" fmla="*/ 5 w 67"/>
                  <a:gd name="T3" fmla="*/ 19 h 48"/>
                  <a:gd name="T4" fmla="*/ 10 w 67"/>
                  <a:gd name="T5" fmla="*/ 14 h 48"/>
                  <a:gd name="T6" fmla="*/ 14 w 67"/>
                  <a:gd name="T7" fmla="*/ 9 h 48"/>
                  <a:gd name="T8" fmla="*/ 14 w 67"/>
                  <a:gd name="T9" fmla="*/ 4 h 48"/>
                  <a:gd name="T10" fmla="*/ 24 w 67"/>
                  <a:gd name="T11" fmla="*/ 4 h 48"/>
                  <a:gd name="T12" fmla="*/ 29 w 67"/>
                  <a:gd name="T13" fmla="*/ 0 h 48"/>
                  <a:gd name="T14" fmla="*/ 34 w 67"/>
                  <a:gd name="T15" fmla="*/ 0 h 48"/>
                  <a:gd name="T16" fmla="*/ 38 w 67"/>
                  <a:gd name="T17" fmla="*/ 0 h 48"/>
                  <a:gd name="T18" fmla="*/ 43 w 67"/>
                  <a:gd name="T19" fmla="*/ 4 h 48"/>
                  <a:gd name="T20" fmla="*/ 48 w 67"/>
                  <a:gd name="T21" fmla="*/ 4 h 48"/>
                  <a:gd name="T22" fmla="*/ 48 w 67"/>
                  <a:gd name="T23" fmla="*/ 4 h 48"/>
                  <a:gd name="T24" fmla="*/ 53 w 67"/>
                  <a:gd name="T25" fmla="*/ 9 h 48"/>
                  <a:gd name="T26" fmla="*/ 58 w 67"/>
                  <a:gd name="T27" fmla="*/ 9 h 48"/>
                  <a:gd name="T28" fmla="*/ 58 w 67"/>
                  <a:gd name="T29" fmla="*/ 14 h 48"/>
                  <a:gd name="T30" fmla="*/ 62 w 67"/>
                  <a:gd name="T31" fmla="*/ 19 h 48"/>
                  <a:gd name="T32" fmla="*/ 62 w 67"/>
                  <a:gd name="T33" fmla="*/ 19 h 48"/>
                  <a:gd name="T34" fmla="*/ 67 w 67"/>
                  <a:gd name="T35" fmla="*/ 28 h 48"/>
                  <a:gd name="T36" fmla="*/ 67 w 67"/>
                  <a:gd name="T37" fmla="*/ 38 h 48"/>
                  <a:gd name="T38" fmla="*/ 62 w 67"/>
                  <a:gd name="T39" fmla="*/ 43 h 48"/>
                  <a:gd name="T40" fmla="*/ 58 w 67"/>
                  <a:gd name="T41" fmla="*/ 48 h 48"/>
                  <a:gd name="T42" fmla="*/ 53 w 67"/>
                  <a:gd name="T43" fmla="*/ 48 h 48"/>
                  <a:gd name="T44" fmla="*/ 48 w 67"/>
                  <a:gd name="T45" fmla="*/ 48 h 48"/>
                  <a:gd name="T46" fmla="*/ 43 w 67"/>
                  <a:gd name="T47" fmla="*/ 43 h 48"/>
                  <a:gd name="T48" fmla="*/ 34 w 67"/>
                  <a:gd name="T49" fmla="*/ 33 h 48"/>
                  <a:gd name="T50" fmla="*/ 34 w 67"/>
                  <a:gd name="T51" fmla="*/ 33 h 48"/>
                  <a:gd name="T52" fmla="*/ 29 w 67"/>
                  <a:gd name="T53" fmla="*/ 28 h 48"/>
                  <a:gd name="T54" fmla="*/ 29 w 67"/>
                  <a:gd name="T55" fmla="*/ 28 h 48"/>
                  <a:gd name="T56" fmla="*/ 24 w 67"/>
                  <a:gd name="T57" fmla="*/ 24 h 48"/>
                  <a:gd name="T58" fmla="*/ 19 w 67"/>
                  <a:gd name="T59" fmla="*/ 24 h 48"/>
                  <a:gd name="T60" fmla="*/ 14 w 67"/>
                  <a:gd name="T61" fmla="*/ 24 h 48"/>
                  <a:gd name="T62" fmla="*/ 10 w 67"/>
                  <a:gd name="T63" fmla="*/ 24 h 48"/>
                  <a:gd name="T64" fmla="*/ 0 w 67"/>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7" h="48">
                    <a:moveTo>
                      <a:pt x="0" y="24"/>
                    </a:moveTo>
                    <a:lnTo>
                      <a:pt x="5" y="19"/>
                    </a:lnTo>
                    <a:lnTo>
                      <a:pt x="10" y="14"/>
                    </a:lnTo>
                    <a:lnTo>
                      <a:pt x="14" y="9"/>
                    </a:lnTo>
                    <a:lnTo>
                      <a:pt x="14" y="4"/>
                    </a:lnTo>
                    <a:lnTo>
                      <a:pt x="24" y="4"/>
                    </a:lnTo>
                    <a:lnTo>
                      <a:pt x="29" y="0"/>
                    </a:lnTo>
                    <a:lnTo>
                      <a:pt x="34" y="0"/>
                    </a:lnTo>
                    <a:lnTo>
                      <a:pt x="38" y="0"/>
                    </a:lnTo>
                    <a:lnTo>
                      <a:pt x="43" y="4"/>
                    </a:lnTo>
                    <a:lnTo>
                      <a:pt x="48" y="4"/>
                    </a:lnTo>
                    <a:lnTo>
                      <a:pt x="53" y="9"/>
                    </a:lnTo>
                    <a:lnTo>
                      <a:pt x="58" y="9"/>
                    </a:lnTo>
                    <a:lnTo>
                      <a:pt x="58" y="14"/>
                    </a:lnTo>
                    <a:lnTo>
                      <a:pt x="62" y="19"/>
                    </a:lnTo>
                    <a:lnTo>
                      <a:pt x="67" y="28"/>
                    </a:lnTo>
                    <a:lnTo>
                      <a:pt x="67" y="38"/>
                    </a:lnTo>
                    <a:lnTo>
                      <a:pt x="62" y="43"/>
                    </a:lnTo>
                    <a:lnTo>
                      <a:pt x="58" y="48"/>
                    </a:lnTo>
                    <a:lnTo>
                      <a:pt x="53" y="48"/>
                    </a:lnTo>
                    <a:lnTo>
                      <a:pt x="48" y="48"/>
                    </a:lnTo>
                    <a:lnTo>
                      <a:pt x="43" y="43"/>
                    </a:lnTo>
                    <a:lnTo>
                      <a:pt x="34" y="33"/>
                    </a:lnTo>
                    <a:lnTo>
                      <a:pt x="29" y="28"/>
                    </a:lnTo>
                    <a:lnTo>
                      <a:pt x="24" y="24"/>
                    </a:lnTo>
                    <a:lnTo>
                      <a:pt x="19" y="24"/>
                    </a:lnTo>
                    <a:lnTo>
                      <a:pt x="14" y="24"/>
                    </a:lnTo>
                    <a:lnTo>
                      <a:pt x="10" y="24"/>
                    </a:lnTo>
                    <a:lnTo>
                      <a:pt x="0" y="24"/>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36933" name="Freeform 861"/>
              <p:cNvSpPr>
                <a:spLocks/>
              </p:cNvSpPr>
              <p:nvPr/>
            </p:nvSpPr>
            <p:spPr bwMode="auto">
              <a:xfrm>
                <a:off x="1564" y="1133"/>
                <a:ext cx="33" cy="10"/>
              </a:xfrm>
              <a:custGeom>
                <a:avLst/>
                <a:gdLst>
                  <a:gd name="T0" fmla="*/ 33 w 33"/>
                  <a:gd name="T1" fmla="*/ 0 h 10"/>
                  <a:gd name="T2" fmla="*/ 29 w 33"/>
                  <a:gd name="T3" fmla="*/ 0 h 10"/>
                  <a:gd name="T4" fmla="*/ 24 w 33"/>
                  <a:gd name="T5" fmla="*/ 0 h 10"/>
                  <a:gd name="T6" fmla="*/ 19 w 33"/>
                  <a:gd name="T7" fmla="*/ 0 h 10"/>
                  <a:gd name="T8" fmla="*/ 14 w 33"/>
                  <a:gd name="T9" fmla="*/ 5 h 10"/>
                  <a:gd name="T10" fmla="*/ 9 w 33"/>
                  <a:gd name="T11" fmla="*/ 5 h 10"/>
                  <a:gd name="T12" fmla="*/ 5 w 33"/>
                  <a:gd name="T13" fmla="*/ 5 h 10"/>
                  <a:gd name="T14" fmla="*/ 5 w 33"/>
                  <a:gd name="T15" fmla="*/ 5 h 10"/>
                  <a:gd name="T16" fmla="*/ 0 w 33"/>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10">
                    <a:moveTo>
                      <a:pt x="33" y="0"/>
                    </a:moveTo>
                    <a:lnTo>
                      <a:pt x="29" y="0"/>
                    </a:lnTo>
                    <a:lnTo>
                      <a:pt x="24" y="0"/>
                    </a:lnTo>
                    <a:lnTo>
                      <a:pt x="19" y="0"/>
                    </a:lnTo>
                    <a:lnTo>
                      <a:pt x="14" y="5"/>
                    </a:lnTo>
                    <a:lnTo>
                      <a:pt x="9" y="5"/>
                    </a:lnTo>
                    <a:lnTo>
                      <a:pt x="5" y="5"/>
                    </a:lnTo>
                    <a:lnTo>
                      <a:pt x="0" y="1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pic>
          <p:nvPicPr>
            <p:cNvPr id="121694" name="Picture 862"/>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15" y="3339"/>
              <a:ext cx="545" cy="439"/>
            </a:xfrm>
            <a:prstGeom prst="rect">
              <a:avLst/>
            </a:prstGeom>
            <a:noFill/>
            <a:ln>
              <a:noFill/>
            </a:ln>
            <a:effectLst>
              <a:outerShdw blurRad="63500" dist="107763" dir="2700000" algn="ctr" rotWithShape="0">
                <a:schemeClr val="bg2">
                  <a:alpha val="50000"/>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pic>
          <p:nvPicPr>
            <p:cNvPr id="36884" name="Picture 863" descr="BORSADEN"/>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16" y="3294"/>
              <a:ext cx="393" cy="4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21697" name="Text Box 865"/>
          <p:cNvSpPr txBox="1">
            <a:spLocks noChangeArrowheads="1"/>
          </p:cNvSpPr>
          <p:nvPr/>
        </p:nvSpPr>
        <p:spPr bwMode="auto">
          <a:xfrm>
            <a:off x="5074818" y="4424235"/>
            <a:ext cx="476250" cy="823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4800" dirty="0">
                <a:solidFill>
                  <a:srgbClr val="000066"/>
                </a:solidFill>
                <a:cs typeface="+mn-cs"/>
              </a:rPr>
              <a:t>+</a:t>
            </a:r>
          </a:p>
        </p:txBody>
      </p:sp>
      <p:grpSp>
        <p:nvGrpSpPr>
          <p:cNvPr id="36873" name="Group 871"/>
          <p:cNvGrpSpPr>
            <a:grpSpLocks/>
          </p:cNvGrpSpPr>
          <p:nvPr/>
        </p:nvGrpSpPr>
        <p:grpSpPr bwMode="auto">
          <a:xfrm>
            <a:off x="2927237" y="3814923"/>
            <a:ext cx="1046173" cy="2266951"/>
            <a:chOff x="2644" y="2092"/>
            <a:chExt cx="659" cy="1428"/>
          </a:xfrm>
        </p:grpSpPr>
        <p:cxnSp>
          <p:nvCxnSpPr>
            <p:cNvPr id="121698" name="AutoShape 866"/>
            <p:cNvCxnSpPr>
              <a:cxnSpLocks noChangeShapeType="1"/>
            </p:cNvCxnSpPr>
            <p:nvPr/>
          </p:nvCxnSpPr>
          <p:spPr bwMode="auto">
            <a:xfrm flipV="1">
              <a:off x="2644" y="2147"/>
              <a:ext cx="387" cy="1373"/>
            </a:xfrm>
            <a:prstGeom prst="bentConnector2">
              <a:avLst/>
            </a:prstGeom>
            <a:noFill/>
            <a:ln w="57150">
              <a:solidFill>
                <a:srgbClr val="000066"/>
              </a:solidFill>
              <a:prstDash val="sysDot"/>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121699" name="Line 867"/>
            <p:cNvSpPr>
              <a:spLocks noChangeShapeType="1"/>
            </p:cNvSpPr>
            <p:nvPr/>
          </p:nvSpPr>
          <p:spPr bwMode="auto">
            <a:xfrm flipH="1">
              <a:off x="2682" y="2427"/>
              <a:ext cx="318" cy="0"/>
            </a:xfrm>
            <a:prstGeom prst="line">
              <a:avLst/>
            </a:prstGeom>
            <a:noFill/>
            <a:ln w="57150">
              <a:solidFill>
                <a:srgbClr val="000066"/>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sp>
          <p:nvSpPr>
            <p:cNvPr id="121700" name="Line 868"/>
            <p:cNvSpPr>
              <a:spLocks noChangeShapeType="1"/>
            </p:cNvSpPr>
            <p:nvPr/>
          </p:nvSpPr>
          <p:spPr bwMode="auto">
            <a:xfrm flipH="1">
              <a:off x="3031" y="2804"/>
              <a:ext cx="272" cy="0"/>
            </a:xfrm>
            <a:prstGeom prst="line">
              <a:avLst/>
            </a:prstGeom>
            <a:noFill/>
            <a:ln w="57150">
              <a:solidFill>
                <a:srgbClr val="000066"/>
              </a:solidFill>
              <a:prstDash val="sysDot"/>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sp>
          <p:nvSpPr>
            <p:cNvPr id="121702" name="Line 870"/>
            <p:cNvSpPr>
              <a:spLocks noChangeShapeType="1"/>
            </p:cNvSpPr>
            <p:nvPr/>
          </p:nvSpPr>
          <p:spPr bwMode="auto">
            <a:xfrm flipH="1">
              <a:off x="2682" y="2092"/>
              <a:ext cx="318" cy="0"/>
            </a:xfrm>
            <a:prstGeom prst="line">
              <a:avLst/>
            </a:prstGeom>
            <a:noFill/>
            <a:ln w="57150">
              <a:solidFill>
                <a:srgbClr val="000066"/>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a:cs typeface="+mn-cs"/>
              </a:endParaRPr>
            </a:p>
          </p:txBody>
        </p:sp>
      </p:grpSp>
      <p:sp>
        <p:nvSpPr>
          <p:cNvPr id="431" name="Text Box 869"/>
          <p:cNvSpPr txBox="1">
            <a:spLocks noChangeArrowheads="1"/>
          </p:cNvSpPr>
          <p:nvPr/>
        </p:nvSpPr>
        <p:spPr bwMode="auto">
          <a:xfrm>
            <a:off x="3859240" y="4535357"/>
            <a:ext cx="1497842"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71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a:defRPr/>
            </a:pPr>
            <a:r>
              <a:rPr lang="it-IT" sz="2000" dirty="0">
                <a:solidFill>
                  <a:srgbClr val="000066"/>
                </a:solidFill>
                <a:cs typeface="+mn-cs"/>
              </a:rPr>
              <a:t>costo complessivo</a:t>
            </a:r>
          </a:p>
        </p:txBody>
      </p:sp>
      <p:sp>
        <p:nvSpPr>
          <p:cNvPr id="5" name="Segnaposto piè di pagina 4"/>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6" name="Segnaposto numero diapositiva 5"/>
          <p:cNvSpPr>
            <a:spLocks noGrp="1"/>
          </p:cNvSpPr>
          <p:nvPr>
            <p:ph type="sldNum" sz="quarter" idx="12"/>
          </p:nvPr>
        </p:nvSpPr>
        <p:spPr/>
        <p:txBody>
          <a:bodyPr/>
          <a:lstStyle/>
          <a:p>
            <a:fld id="{6F7AA945-76CB-D84C-9264-6FE1FA9D39BC}" type="slidenum">
              <a:rPr lang="it-IT" smtClean="0">
                <a:latin typeface="Calibri"/>
              </a:rPr>
              <a:pPr/>
              <a:t>31</a:t>
            </a:fld>
            <a:endParaRPr lang="it-IT">
              <a:latin typeface="Calibri"/>
            </a:endParaRPr>
          </a:p>
        </p:txBody>
      </p:sp>
    </p:spTree>
    <p:extLst>
      <p:ext uri="{BB962C8B-B14F-4D97-AF65-F5344CB8AC3E}">
        <p14:creationId xmlns:p14="http://schemas.microsoft.com/office/powerpoint/2010/main" val="2848266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1697"/>
                                        </p:tgtEl>
                                        <p:attrNameLst>
                                          <p:attrName>style.visibility</p:attrName>
                                        </p:attrNameLst>
                                      </p:cBhvr>
                                      <p:to>
                                        <p:strVal val="visible"/>
                                      </p:to>
                                    </p:set>
                                    <p:anim calcmode="lin" valueType="num">
                                      <p:cBhvr>
                                        <p:cTn id="7" dur="500" fill="hold"/>
                                        <p:tgtEl>
                                          <p:spTgt spid="121697"/>
                                        </p:tgtEl>
                                        <p:attrNameLst>
                                          <p:attrName>ppt_w</p:attrName>
                                        </p:attrNameLst>
                                      </p:cBhvr>
                                      <p:tavLst>
                                        <p:tav tm="0">
                                          <p:val>
                                            <p:fltVal val="0"/>
                                          </p:val>
                                        </p:tav>
                                        <p:tav tm="100000">
                                          <p:val>
                                            <p:strVal val="#ppt_w"/>
                                          </p:val>
                                        </p:tav>
                                      </p:tavLst>
                                    </p:anim>
                                    <p:anim calcmode="lin" valueType="num">
                                      <p:cBhvr>
                                        <p:cTn id="8" dur="500" fill="hold"/>
                                        <p:tgtEl>
                                          <p:spTgt spid="12169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36880"/>
                                        </p:tgtEl>
                                        <p:attrNameLst>
                                          <p:attrName>style.visibility</p:attrName>
                                        </p:attrNameLst>
                                      </p:cBhvr>
                                      <p:to>
                                        <p:strVal val="visible"/>
                                      </p:to>
                                    </p:set>
                                    <p:animEffect transition="in" filter="dissolve">
                                      <p:cBhvr>
                                        <p:cTn id="13" dur="500"/>
                                        <p:tgtEl>
                                          <p:spTgt spid="368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9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Conclusioni</a:t>
            </a:r>
            <a:endParaRPr lang="it-IT" dirty="0"/>
          </a:p>
        </p:txBody>
      </p:sp>
      <p:sp>
        <p:nvSpPr>
          <p:cNvPr id="3" name="Segnaposto contenuto 2"/>
          <p:cNvSpPr>
            <a:spLocks noGrp="1"/>
          </p:cNvSpPr>
          <p:nvPr>
            <p:ph idx="1"/>
          </p:nvPr>
        </p:nvSpPr>
        <p:spPr/>
        <p:txBody>
          <a:bodyPr>
            <a:normAutofit/>
          </a:bodyPr>
          <a:lstStyle/>
          <a:p>
            <a:r>
              <a:rPr lang="it-IT" dirty="0"/>
              <a:t>Per ogni </a:t>
            </a:r>
            <a:r>
              <a:rPr lang="it-IT" dirty="0" smtClean="0"/>
              <a:t>prodotto (</a:t>
            </a:r>
            <a:r>
              <a:rPr lang="it-IT" dirty="0"/>
              <a:t>od oggetto di riferimento</a:t>
            </a:r>
            <a:r>
              <a:rPr lang="it-IT" dirty="0" smtClean="0"/>
              <a:t>) è </a:t>
            </a:r>
            <a:r>
              <a:rPr lang="it-IT" dirty="0"/>
              <a:t>possibile individuare diverse configurazioni </a:t>
            </a:r>
            <a:r>
              <a:rPr lang="it-IT" dirty="0" smtClean="0"/>
              <a:t>di costo</a:t>
            </a:r>
            <a:r>
              <a:rPr lang="it-IT" dirty="0"/>
              <a:t>. Ogni configurazione </a:t>
            </a:r>
            <a:r>
              <a:rPr lang="it-IT" dirty="0" smtClean="0"/>
              <a:t>si </a:t>
            </a:r>
            <a:r>
              <a:rPr lang="it-IT" dirty="0"/>
              <a:t>ottiene sommando </a:t>
            </a:r>
            <a:r>
              <a:rPr lang="it-IT" dirty="0" smtClean="0"/>
              <a:t>determinati costi elementari</a:t>
            </a:r>
            <a:endParaRPr lang="it-IT" dirty="0"/>
          </a:p>
          <a:p>
            <a:r>
              <a:rPr lang="it-IT" dirty="0"/>
              <a:t>L’espressione “</a:t>
            </a:r>
            <a:r>
              <a:rPr lang="it-IT" b="1" dirty="0">
                <a:solidFill>
                  <a:srgbClr val="000090"/>
                </a:solidFill>
              </a:rPr>
              <a:t>costo di un prodotto</a:t>
            </a:r>
            <a:r>
              <a:rPr lang="it-IT" dirty="0" smtClean="0"/>
              <a:t>” è </a:t>
            </a:r>
            <a:r>
              <a:rPr lang="it-IT" dirty="0"/>
              <a:t>vaga e </a:t>
            </a:r>
            <a:r>
              <a:rPr lang="it-IT" dirty="0" smtClean="0"/>
              <a:t>molto relativa! Dipende </a:t>
            </a:r>
            <a:r>
              <a:rPr lang="it-IT" dirty="0"/>
              <a:t>dalla configurazione di </a:t>
            </a:r>
            <a:r>
              <a:rPr lang="it-IT" dirty="0" smtClean="0"/>
              <a:t>costo alla </a:t>
            </a:r>
            <a:r>
              <a:rPr lang="it-IT" dirty="0"/>
              <a:t>quale </a:t>
            </a:r>
            <a:r>
              <a:rPr lang="it-IT" dirty="0" smtClean="0"/>
              <a:t>si fa riferimento</a:t>
            </a:r>
            <a:r>
              <a:rPr lang="it-IT" dirty="0"/>
              <a:t>, </a:t>
            </a:r>
            <a:r>
              <a:rPr lang="it-IT" dirty="0" smtClean="0"/>
              <a:t>ossia quali </a:t>
            </a:r>
            <a:r>
              <a:rPr lang="it-IT" dirty="0"/>
              <a:t>e quanti costi </a:t>
            </a:r>
            <a:r>
              <a:rPr lang="it-IT" dirty="0" smtClean="0"/>
              <a:t>elementari consideriamo </a:t>
            </a:r>
            <a:r>
              <a:rPr lang="it-IT" dirty="0"/>
              <a:t>come </a:t>
            </a:r>
            <a:r>
              <a:rPr lang="it-IT" dirty="0" smtClean="0"/>
              <a:t>componenti di </a:t>
            </a:r>
            <a:r>
              <a:rPr lang="it-IT" dirty="0"/>
              <a:t>quella </a:t>
            </a:r>
            <a:r>
              <a:rPr lang="it-IT" dirty="0" smtClean="0"/>
              <a:t>configurazione</a:t>
            </a:r>
            <a:endParaRPr lang="it-IT" dirty="0"/>
          </a:p>
        </p:txBody>
      </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32</a:t>
            </a:fld>
            <a:endParaRPr lang="it-IT">
              <a:latin typeface="Calibri"/>
            </a:endParaRPr>
          </a:p>
        </p:txBody>
      </p:sp>
    </p:spTree>
    <p:extLst>
      <p:ext uri="{BB962C8B-B14F-4D97-AF65-F5344CB8AC3E}">
        <p14:creationId xmlns:p14="http://schemas.microsoft.com/office/powerpoint/2010/main" val="343120226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Le parole chiave</a:t>
            </a:r>
            <a:endParaRPr lang="it-IT" dirty="0"/>
          </a:p>
        </p:txBody>
      </p:sp>
      <p:graphicFrame>
        <p:nvGraphicFramePr>
          <p:cNvPr id="39941" name="Object 3"/>
          <p:cNvGraphicFramePr>
            <a:graphicFrameLocks/>
          </p:cNvGraphicFramePr>
          <p:nvPr/>
        </p:nvGraphicFramePr>
        <p:xfrm>
          <a:off x="539750" y="2060575"/>
          <a:ext cx="1223963" cy="2406650"/>
        </p:xfrm>
        <a:graphic>
          <a:graphicData uri="http://schemas.openxmlformats.org/presentationml/2006/ole">
            <mc:AlternateContent xmlns:mc="http://schemas.openxmlformats.org/markup-compatibility/2006">
              <mc:Choice xmlns:v="urn:schemas-microsoft-com:vml" Requires="v">
                <p:oleObj spid="_x0000_s7249" name="ClipArt" r:id="rId4" imgW="1930400" imgH="3670300" progId="MS_ClipArt_Gallery.2">
                  <p:embed/>
                </p:oleObj>
              </mc:Choice>
              <mc:Fallback>
                <p:oleObj name="ClipArt" r:id="rId4" imgW="1930400" imgH="3670300" progId="MS_ClipArt_Gallery.2">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9750" y="2060575"/>
                        <a:ext cx="1223963" cy="240665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oleObj>
              </mc:Fallback>
            </mc:AlternateContent>
          </a:graphicData>
        </a:graphic>
      </p:graphicFrame>
      <p:sp>
        <p:nvSpPr>
          <p:cNvPr id="350212" name="Text Box 4"/>
          <p:cNvSpPr txBox="1">
            <a:spLocks noChangeArrowheads="1"/>
          </p:cNvSpPr>
          <p:nvPr/>
        </p:nvSpPr>
        <p:spPr bwMode="auto">
          <a:xfrm>
            <a:off x="1979614" y="2079025"/>
            <a:ext cx="5876582" cy="4148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a:lnSpc>
                <a:spcPct val="110000"/>
              </a:lnSpc>
              <a:defRPr/>
            </a:pPr>
            <a:r>
              <a:rPr lang="it-IT" sz="2400" b="0" dirty="0">
                <a:cs typeface="+mn-cs"/>
              </a:rPr>
              <a:t>Costo del prodotto</a:t>
            </a:r>
          </a:p>
          <a:p>
            <a:pPr algn="l">
              <a:lnSpc>
                <a:spcPct val="110000"/>
              </a:lnSpc>
              <a:defRPr/>
            </a:pPr>
            <a:r>
              <a:rPr lang="it-IT" sz="2400" b="0" dirty="0">
                <a:cs typeface="+mn-cs"/>
              </a:rPr>
              <a:t>Costi speciali e comuni</a:t>
            </a:r>
          </a:p>
          <a:p>
            <a:pPr algn="l">
              <a:lnSpc>
                <a:spcPct val="110000"/>
              </a:lnSpc>
              <a:defRPr/>
            </a:pPr>
            <a:r>
              <a:rPr lang="it-IT" sz="2400" b="0" dirty="0">
                <a:cs typeface="+mn-cs"/>
              </a:rPr>
              <a:t>Criterio funzionale e criterio tecnico-contabile</a:t>
            </a:r>
          </a:p>
          <a:p>
            <a:pPr algn="l">
              <a:lnSpc>
                <a:spcPct val="110000"/>
              </a:lnSpc>
              <a:defRPr/>
            </a:pPr>
            <a:r>
              <a:rPr lang="it-IT" sz="2400" b="0" dirty="0">
                <a:cs typeface="+mn-cs"/>
              </a:rPr>
              <a:t>Costi diretti ed indiretti</a:t>
            </a:r>
          </a:p>
          <a:p>
            <a:pPr algn="l">
              <a:lnSpc>
                <a:spcPct val="110000"/>
              </a:lnSpc>
              <a:defRPr/>
            </a:pPr>
            <a:r>
              <a:rPr lang="it-IT" sz="2400" b="0" dirty="0">
                <a:cs typeface="+mn-cs"/>
              </a:rPr>
              <a:t>Costi parziali e full </a:t>
            </a:r>
            <a:r>
              <a:rPr lang="it-IT" sz="2400" b="0" dirty="0" err="1">
                <a:cs typeface="+mn-cs"/>
              </a:rPr>
              <a:t>cost</a:t>
            </a:r>
            <a:endParaRPr lang="it-IT" sz="2400" b="0" dirty="0">
              <a:cs typeface="+mn-cs"/>
            </a:endParaRPr>
          </a:p>
          <a:p>
            <a:pPr algn="l">
              <a:lnSpc>
                <a:spcPct val="110000"/>
              </a:lnSpc>
              <a:defRPr/>
            </a:pPr>
            <a:r>
              <a:rPr lang="it-IT" sz="2400" b="0" dirty="0">
                <a:cs typeface="+mn-cs"/>
              </a:rPr>
              <a:t>Le configurazioni di costo</a:t>
            </a:r>
          </a:p>
          <a:p>
            <a:pPr algn="l">
              <a:lnSpc>
                <a:spcPct val="110000"/>
              </a:lnSpc>
              <a:defRPr/>
            </a:pPr>
            <a:r>
              <a:rPr lang="it-IT" sz="2400" b="0" dirty="0">
                <a:cs typeface="+mn-cs"/>
              </a:rPr>
              <a:t>Costo primo</a:t>
            </a:r>
          </a:p>
          <a:p>
            <a:pPr algn="l">
              <a:lnSpc>
                <a:spcPct val="110000"/>
              </a:lnSpc>
              <a:defRPr/>
            </a:pPr>
            <a:r>
              <a:rPr lang="it-IT" sz="2400" b="0" dirty="0">
                <a:cs typeface="+mn-cs"/>
              </a:rPr>
              <a:t>Costo pieno industriale</a:t>
            </a:r>
          </a:p>
          <a:p>
            <a:pPr algn="l">
              <a:lnSpc>
                <a:spcPct val="110000"/>
              </a:lnSpc>
              <a:defRPr/>
            </a:pPr>
            <a:r>
              <a:rPr lang="it-IT" sz="2400" b="0" dirty="0">
                <a:cs typeface="+mn-cs"/>
              </a:rPr>
              <a:t>Costo complessivo</a:t>
            </a:r>
          </a:p>
          <a:p>
            <a:pPr algn="l">
              <a:lnSpc>
                <a:spcPct val="110000"/>
              </a:lnSpc>
              <a:defRPr/>
            </a:pPr>
            <a:r>
              <a:rPr lang="it-IT" sz="2400" b="0" dirty="0">
                <a:cs typeface="+mn-cs"/>
              </a:rPr>
              <a:t>Costo economico-tecnico</a:t>
            </a:r>
          </a:p>
        </p:txBody>
      </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33</a:t>
            </a:fld>
            <a:endParaRPr lang="it-IT">
              <a:latin typeface="Calibri"/>
            </a:endParaRPr>
          </a:p>
        </p:txBody>
      </p:sp>
    </p:spTree>
    <p:extLst>
      <p:ext uri="{BB962C8B-B14F-4D97-AF65-F5344CB8AC3E}">
        <p14:creationId xmlns:p14="http://schemas.microsoft.com/office/powerpoint/2010/main" val="292444759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Una distinzione tradizionale</a:t>
            </a:r>
            <a:endParaRPr lang="it-IT" dirty="0"/>
          </a:p>
        </p:txBody>
      </p:sp>
      <p:sp>
        <p:nvSpPr>
          <p:cNvPr id="3" name="Segnaposto contenuto 2"/>
          <p:cNvSpPr>
            <a:spLocks noGrp="1"/>
          </p:cNvSpPr>
          <p:nvPr>
            <p:ph idx="1"/>
          </p:nvPr>
        </p:nvSpPr>
        <p:spPr/>
        <p:txBody>
          <a:bodyPr/>
          <a:lstStyle/>
          <a:p>
            <a:r>
              <a:rPr lang="it-IT" dirty="0" smtClean="0"/>
              <a:t>Con riferimento a un certo prodotto esistono</a:t>
            </a:r>
          </a:p>
          <a:p>
            <a:pPr lvl="1"/>
            <a:r>
              <a:rPr lang="it-IT" dirty="0" smtClean="0"/>
              <a:t>Costi speciali</a:t>
            </a:r>
          </a:p>
          <a:p>
            <a:pPr lvl="1"/>
            <a:r>
              <a:rPr lang="it-IT" dirty="0" smtClean="0"/>
              <a:t>Costi comuni</a:t>
            </a:r>
            <a:endParaRPr lang="it-IT" dirty="0"/>
          </a:p>
        </p:txBody>
      </p:sp>
      <p:sp>
        <p:nvSpPr>
          <p:cNvPr id="360" name="Segnaposto numero diapositiva 3"/>
          <p:cNvSpPr>
            <a:spLocks noGrp="1"/>
          </p:cNvSpPr>
          <p:nvPr>
            <p:ph type="sldNum" sz="quarter" idx="12"/>
          </p:nvPr>
        </p:nvSpPr>
        <p:spPr/>
        <p:txBody>
          <a:bodyPr/>
          <a:lstStyle/>
          <a:p>
            <a:pPr>
              <a:defRPr/>
            </a:pPr>
            <a:fld id="{41F9A818-5930-A140-A5AA-08E34ACDDD6E}" type="slidenum">
              <a:rPr lang="it-IT"/>
              <a:pPr>
                <a:defRPr/>
              </a:pPr>
              <a:t>4</a:t>
            </a:fld>
            <a:endParaRPr lang="it-IT"/>
          </a:p>
        </p:txBody>
      </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Tree>
    <p:extLst>
      <p:ext uri="{BB962C8B-B14F-4D97-AF65-F5344CB8AC3E}">
        <p14:creationId xmlns:p14="http://schemas.microsoft.com/office/powerpoint/2010/main" val="375437230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446534" y="222080"/>
            <a:ext cx="7620000" cy="1143000"/>
          </a:xfrm>
        </p:spPr>
        <p:txBody>
          <a:bodyPr/>
          <a:lstStyle/>
          <a:p>
            <a:r>
              <a:rPr lang="it-IT" dirty="0" smtClean="0"/>
              <a:t>I costi speciali </a:t>
            </a:r>
            <a:endParaRPr lang="it-IT" dirty="0"/>
          </a:p>
        </p:txBody>
      </p:sp>
      <p:sp>
        <p:nvSpPr>
          <p:cNvPr id="320558" name="Rectangle 46"/>
          <p:cNvSpPr>
            <a:spLocks noChangeArrowheads="1"/>
          </p:cNvSpPr>
          <p:nvPr/>
        </p:nvSpPr>
        <p:spPr bwMode="auto">
          <a:xfrm>
            <a:off x="539751" y="1412875"/>
            <a:ext cx="7537450" cy="12003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50800">
                <a:solidFill>
                  <a:schemeClr val="hlink"/>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a:defRPr/>
            </a:pPr>
            <a:r>
              <a:rPr lang="it-IT" sz="2400" b="0" dirty="0">
                <a:solidFill>
                  <a:srgbClr val="000066"/>
                </a:solidFill>
                <a:cs typeface="+mn-cs"/>
              </a:rPr>
              <a:t>S</a:t>
            </a:r>
            <a:r>
              <a:rPr lang="it-IT" sz="2400" b="0" dirty="0" smtClean="0">
                <a:solidFill>
                  <a:srgbClr val="000066"/>
                </a:solidFill>
                <a:cs typeface="+mn-cs"/>
              </a:rPr>
              <a:t>ono </a:t>
            </a:r>
            <a:r>
              <a:rPr lang="it-IT" sz="2400" b="0" dirty="0">
                <a:solidFill>
                  <a:srgbClr val="000066"/>
                </a:solidFill>
                <a:cs typeface="+mn-cs"/>
              </a:rPr>
              <a:t>quelli per i quali si può determinare </a:t>
            </a:r>
            <a:r>
              <a:rPr lang="it-IT" sz="2400" b="0" dirty="0" smtClean="0">
                <a:solidFill>
                  <a:srgbClr val="000066"/>
                </a:solidFill>
                <a:cs typeface="+mn-cs"/>
              </a:rPr>
              <a:t>con precisione la </a:t>
            </a:r>
            <a:r>
              <a:rPr lang="it-IT" sz="2400" b="0" dirty="0">
                <a:solidFill>
                  <a:srgbClr val="000066"/>
                </a:solidFill>
                <a:cs typeface="+mn-cs"/>
              </a:rPr>
              <a:t>quantità del </a:t>
            </a:r>
            <a:r>
              <a:rPr lang="it-IT" sz="2400" b="0" dirty="0" smtClean="0">
                <a:solidFill>
                  <a:srgbClr val="000066"/>
                </a:solidFill>
                <a:cs typeface="+mn-cs"/>
              </a:rPr>
              <a:t>fattore produttivo </a:t>
            </a:r>
            <a:r>
              <a:rPr lang="it-IT" sz="2400" b="0" dirty="0">
                <a:solidFill>
                  <a:srgbClr val="000066"/>
                </a:solidFill>
                <a:cs typeface="+mn-cs"/>
              </a:rPr>
              <a:t>consumata per ottenere il </a:t>
            </a:r>
            <a:r>
              <a:rPr lang="it-IT" sz="2400" b="0" dirty="0" smtClean="0">
                <a:solidFill>
                  <a:srgbClr val="000066"/>
                </a:solidFill>
                <a:cs typeface="+mn-cs"/>
              </a:rPr>
              <a:t>prodotto </a:t>
            </a:r>
            <a:r>
              <a:rPr lang="it-IT" sz="2400" b="0" dirty="0">
                <a:solidFill>
                  <a:srgbClr val="000066"/>
                </a:solidFill>
                <a:cs typeface="+mn-cs"/>
              </a:rPr>
              <a:t>poiché:</a:t>
            </a:r>
          </a:p>
        </p:txBody>
      </p:sp>
      <p:grpSp>
        <p:nvGrpSpPr>
          <p:cNvPr id="320925" name="Group 413"/>
          <p:cNvGrpSpPr>
            <a:grpSpLocks/>
          </p:cNvGrpSpPr>
          <p:nvPr/>
        </p:nvGrpSpPr>
        <p:grpSpPr bwMode="auto">
          <a:xfrm>
            <a:off x="446534" y="4662959"/>
            <a:ext cx="7777162" cy="1570037"/>
            <a:chOff x="204" y="2523"/>
            <a:chExt cx="4899" cy="989"/>
          </a:xfrm>
        </p:grpSpPr>
        <p:sp>
          <p:nvSpPr>
            <p:cNvPr id="320917" name="Rectangle 405"/>
            <p:cNvSpPr>
              <a:spLocks noChangeArrowheads="1"/>
            </p:cNvSpPr>
            <p:nvPr/>
          </p:nvSpPr>
          <p:spPr bwMode="auto">
            <a:xfrm>
              <a:off x="3878" y="2523"/>
              <a:ext cx="1225" cy="901"/>
            </a:xfrm>
            <a:prstGeom prst="rect">
              <a:avLst/>
            </a:prstGeom>
            <a:noFill/>
            <a:ln w="57150">
              <a:solidFill>
                <a:schemeClr val="hlink"/>
              </a:solidFill>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defRPr/>
              </a:pPr>
              <a:r>
                <a:rPr lang="it-IT" sz="2800" dirty="0">
                  <a:solidFill>
                    <a:srgbClr val="000066"/>
                  </a:solidFill>
                  <a:cs typeface="+mn-cs"/>
                </a:rPr>
                <a:t>criterio tecnico-contabile</a:t>
              </a:r>
            </a:p>
          </p:txBody>
        </p:sp>
        <p:sp>
          <p:nvSpPr>
            <p:cNvPr id="320914" name="Text Box 402"/>
            <p:cNvSpPr txBox="1">
              <a:spLocks noChangeArrowheads="1"/>
            </p:cNvSpPr>
            <p:nvPr/>
          </p:nvSpPr>
          <p:spPr bwMode="auto">
            <a:xfrm>
              <a:off x="204" y="2523"/>
              <a:ext cx="3213" cy="989"/>
            </a:xfrm>
            <a:prstGeom prst="rect">
              <a:avLst/>
            </a:prstGeom>
            <a:noFill/>
            <a:ln>
              <a:noFill/>
            </a:ln>
            <a:effectLst/>
            <a:extLst>
              <a:ext uri="{909E8E84-426E-40dd-AFC4-6F175D3DCCD1}">
                <a14:hiddenFill xmlns:a14="http://schemas.microsoft.com/office/drawing/2010/main" xmlns="">
                  <a:solidFill>
                    <a:srgbClr val="FAF52E"/>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a:spAutoFit/>
            </a:bodyPr>
            <a:lstStyle/>
            <a:p>
              <a:pPr algn="l">
                <a:defRPr/>
              </a:pPr>
              <a:r>
                <a:rPr lang="it-IT" sz="2400" i="1" dirty="0" smtClean="0">
                  <a:solidFill>
                    <a:srgbClr val="000066"/>
                  </a:solidFill>
                  <a:cs typeface="+mn-cs"/>
                </a:rPr>
                <a:t>Il fattore produttivo </a:t>
              </a:r>
              <a:r>
                <a:rPr lang="it-IT" sz="2400" i="1" dirty="0">
                  <a:solidFill>
                    <a:srgbClr val="000066"/>
                  </a:solidFill>
                  <a:cs typeface="+mn-cs"/>
                </a:rPr>
                <a:t>è utilizzato per più produzioni ma è </a:t>
              </a:r>
              <a:r>
                <a:rPr lang="it-IT" sz="2400" i="1" dirty="0" smtClean="0">
                  <a:solidFill>
                    <a:srgbClr val="000066"/>
                  </a:solidFill>
                  <a:cs typeface="+mn-cs"/>
                </a:rPr>
                <a:t>possibile misurare oggettivamente il </a:t>
              </a:r>
              <a:r>
                <a:rPr lang="it-IT" sz="2400" i="1" dirty="0">
                  <a:solidFill>
                    <a:srgbClr val="000066"/>
                  </a:solidFill>
                  <a:cs typeface="+mn-cs"/>
                </a:rPr>
                <a:t>consumo </a:t>
              </a:r>
              <a:r>
                <a:rPr lang="it-IT" sz="2400" i="1" dirty="0" smtClean="0">
                  <a:solidFill>
                    <a:srgbClr val="000066"/>
                  </a:solidFill>
                  <a:cs typeface="+mn-cs"/>
                </a:rPr>
                <a:t>impiegato </a:t>
              </a:r>
              <a:r>
                <a:rPr lang="it-IT" sz="2400" i="1" dirty="0">
                  <a:solidFill>
                    <a:srgbClr val="000066"/>
                  </a:solidFill>
                  <a:cs typeface="+mn-cs"/>
                </a:rPr>
                <a:t>per ogni </a:t>
              </a:r>
              <a:r>
                <a:rPr lang="it-IT" sz="2400" i="1" dirty="0" smtClean="0">
                  <a:solidFill>
                    <a:srgbClr val="000066"/>
                  </a:solidFill>
                  <a:cs typeface="+mn-cs"/>
                </a:rPr>
                <a:t>prodotto</a:t>
              </a:r>
              <a:endParaRPr lang="it-IT" sz="2400" i="1" dirty="0">
                <a:solidFill>
                  <a:srgbClr val="000066"/>
                </a:solidFill>
                <a:cs typeface="+mn-cs"/>
              </a:endParaRPr>
            </a:p>
          </p:txBody>
        </p:sp>
        <p:sp>
          <p:nvSpPr>
            <p:cNvPr id="320918" name="AutoShape 406"/>
            <p:cNvSpPr>
              <a:spLocks noChangeArrowheads="1"/>
            </p:cNvSpPr>
            <p:nvPr/>
          </p:nvSpPr>
          <p:spPr bwMode="auto">
            <a:xfrm>
              <a:off x="3424" y="2659"/>
              <a:ext cx="280" cy="524"/>
            </a:xfrm>
            <a:prstGeom prst="rightArrow">
              <a:avLst>
                <a:gd name="adj1" fmla="val 50000"/>
                <a:gd name="adj2" fmla="val 25000"/>
              </a:avLst>
            </a:prstGeom>
            <a:solidFill>
              <a:schemeClr val="hlink"/>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sz="2400">
                <a:solidFill>
                  <a:srgbClr val="000066"/>
                </a:solidFill>
                <a:cs typeface="+mn-cs"/>
              </a:endParaRPr>
            </a:p>
          </p:txBody>
        </p:sp>
      </p:grpSp>
      <p:grpSp>
        <p:nvGrpSpPr>
          <p:cNvPr id="320924" name="Group 412"/>
          <p:cNvGrpSpPr>
            <a:grpSpLocks/>
          </p:cNvGrpSpPr>
          <p:nvPr/>
        </p:nvGrpSpPr>
        <p:grpSpPr bwMode="auto">
          <a:xfrm>
            <a:off x="518914" y="2996383"/>
            <a:ext cx="7705725" cy="1201738"/>
            <a:chOff x="431" y="1615"/>
            <a:chExt cx="4854" cy="757"/>
          </a:xfrm>
        </p:grpSpPr>
        <p:sp>
          <p:nvSpPr>
            <p:cNvPr id="320520" name="Text Box 8"/>
            <p:cNvSpPr txBox="1">
              <a:spLocks noChangeArrowheads="1"/>
            </p:cNvSpPr>
            <p:nvPr/>
          </p:nvSpPr>
          <p:spPr bwMode="auto">
            <a:xfrm>
              <a:off x="431" y="1616"/>
              <a:ext cx="2937" cy="756"/>
            </a:xfrm>
            <a:prstGeom prst="rect">
              <a:avLst/>
            </a:prstGeom>
            <a:noFill/>
            <a:ln>
              <a:noFill/>
            </a:ln>
            <a:effectLst/>
            <a:extLst>
              <a:ext uri="{909E8E84-426E-40dd-AFC4-6F175D3DCCD1}">
                <a14:hiddenFill xmlns:a14="http://schemas.microsoft.com/office/drawing/2010/main" xmlns="">
                  <a:solidFill>
                    <a:srgbClr val="FAF52E"/>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107763" dir="13500000" algn="ctr" rotWithShape="0">
                      <a:schemeClr val="bg2">
                        <a:alpha val="74998"/>
                      </a:schemeClr>
                    </a:outerShdw>
                  </a:effectLst>
                </a14:hiddenEffects>
              </a:ext>
            </a:extLst>
          </p:spPr>
          <p:txBody>
            <a:bodyPr>
              <a:spAutoFit/>
            </a:bodyPr>
            <a:lstStyle/>
            <a:p>
              <a:pPr algn="l">
                <a:defRPr/>
              </a:pPr>
              <a:r>
                <a:rPr lang="it-IT" sz="2400" i="1" dirty="0" smtClean="0">
                  <a:solidFill>
                    <a:srgbClr val="000066"/>
                  </a:solidFill>
                  <a:cs typeface="+mn-cs"/>
                </a:rPr>
                <a:t>Il fattore produttivo </a:t>
              </a:r>
              <a:r>
                <a:rPr lang="it-IT" sz="2400" i="1" dirty="0">
                  <a:solidFill>
                    <a:srgbClr val="000066"/>
                  </a:solidFill>
                  <a:cs typeface="+mn-cs"/>
                </a:rPr>
                <a:t>è utilizzato per produrre </a:t>
              </a:r>
              <a:r>
                <a:rPr lang="it-IT" sz="2400" i="1" dirty="0" smtClean="0">
                  <a:solidFill>
                    <a:srgbClr val="000066"/>
                  </a:solidFill>
                  <a:cs typeface="+mn-cs"/>
                </a:rPr>
                <a:t>esclusivamente quel </a:t>
              </a:r>
              <a:r>
                <a:rPr lang="it-IT" sz="2400" i="1" dirty="0">
                  <a:solidFill>
                    <a:srgbClr val="000066"/>
                  </a:solidFill>
                  <a:cs typeface="+mn-cs"/>
                </a:rPr>
                <a:t>determinato PD</a:t>
              </a:r>
            </a:p>
          </p:txBody>
        </p:sp>
        <p:sp>
          <p:nvSpPr>
            <p:cNvPr id="320916" name="Rectangle 404"/>
            <p:cNvSpPr>
              <a:spLocks noChangeArrowheads="1"/>
            </p:cNvSpPr>
            <p:nvPr/>
          </p:nvSpPr>
          <p:spPr bwMode="auto">
            <a:xfrm>
              <a:off x="4060" y="1615"/>
              <a:ext cx="1225" cy="601"/>
            </a:xfrm>
            <a:prstGeom prst="rect">
              <a:avLst/>
            </a:prstGeom>
            <a:noFill/>
            <a:ln w="57150">
              <a:solidFill>
                <a:schemeClr val="hlink"/>
              </a:solidFill>
              <a:miter lim="800000"/>
              <a:headEnd/>
              <a:tailEnd/>
            </a:ln>
            <a:effectLst/>
            <a:extLst>
              <a:ext uri="{909E8E84-426E-40dd-AFC4-6F175D3DCCD1}">
                <a14:hiddenFill xmlns:a14="http://schemas.microsoft.com/office/drawing/2010/main" xmlns="">
                  <a:solidFill>
                    <a:schemeClr va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defRPr/>
              </a:pPr>
              <a:r>
                <a:rPr lang="it-IT" sz="2800" dirty="0">
                  <a:solidFill>
                    <a:srgbClr val="000066"/>
                  </a:solidFill>
                  <a:cs typeface="+mn-cs"/>
                </a:rPr>
                <a:t>criterio funzionale</a:t>
              </a:r>
            </a:p>
          </p:txBody>
        </p:sp>
        <p:sp>
          <p:nvSpPr>
            <p:cNvPr id="320923" name="AutoShape 411"/>
            <p:cNvSpPr>
              <a:spLocks noChangeArrowheads="1"/>
            </p:cNvSpPr>
            <p:nvPr/>
          </p:nvSpPr>
          <p:spPr bwMode="auto">
            <a:xfrm>
              <a:off x="3561" y="1661"/>
              <a:ext cx="280" cy="524"/>
            </a:xfrm>
            <a:prstGeom prst="rightArrow">
              <a:avLst>
                <a:gd name="adj1" fmla="val 50000"/>
                <a:gd name="adj2" fmla="val 25000"/>
              </a:avLst>
            </a:prstGeom>
            <a:solidFill>
              <a:schemeClr val="hlink"/>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defRPr/>
              </a:pPr>
              <a:endParaRPr lang="it-IT" sz="2400">
                <a:solidFill>
                  <a:srgbClr val="000066"/>
                </a:solidFill>
                <a:cs typeface="+mn-cs"/>
              </a:endParaRPr>
            </a:p>
          </p:txBody>
        </p:sp>
      </p:gr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4" name="Segnaposto numero diapositiva 3"/>
          <p:cNvSpPr>
            <a:spLocks noGrp="1"/>
          </p:cNvSpPr>
          <p:nvPr>
            <p:ph type="sldNum" sz="quarter" idx="12"/>
          </p:nvPr>
        </p:nvSpPr>
        <p:spPr/>
        <p:txBody>
          <a:bodyPr/>
          <a:lstStyle/>
          <a:p>
            <a:fld id="{6F7AA945-76CB-D84C-9264-6FE1FA9D39BC}" type="slidenum">
              <a:rPr lang="it-IT" smtClean="0">
                <a:latin typeface="Calibri"/>
              </a:rPr>
              <a:pPr/>
              <a:t>5</a:t>
            </a:fld>
            <a:endParaRPr lang="it-IT">
              <a:latin typeface="Calibri"/>
            </a:endParaRPr>
          </a:p>
        </p:txBody>
      </p:sp>
    </p:spTree>
    <p:extLst>
      <p:ext uri="{BB962C8B-B14F-4D97-AF65-F5344CB8AC3E}">
        <p14:creationId xmlns:p14="http://schemas.microsoft.com/office/powerpoint/2010/main" val="20546702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1000"/>
                                  </p:stCondLst>
                                  <p:childTnLst>
                                    <p:set>
                                      <p:cBhvr>
                                        <p:cTn id="6" dur="1" fill="hold">
                                          <p:stCondLst>
                                            <p:cond delay="0"/>
                                          </p:stCondLst>
                                        </p:cTn>
                                        <p:tgtEl>
                                          <p:spTgt spid="320924"/>
                                        </p:tgtEl>
                                        <p:attrNameLst>
                                          <p:attrName>style.visibility</p:attrName>
                                        </p:attrNameLst>
                                      </p:cBhvr>
                                      <p:to>
                                        <p:strVal val="visible"/>
                                      </p:to>
                                    </p:set>
                                    <p:anim calcmode="lin" valueType="num">
                                      <p:cBhvr additive="base">
                                        <p:cTn id="7" dur="500" fill="hold"/>
                                        <p:tgtEl>
                                          <p:spTgt spid="320924"/>
                                        </p:tgtEl>
                                        <p:attrNameLst>
                                          <p:attrName>ppt_x</p:attrName>
                                        </p:attrNameLst>
                                      </p:cBhvr>
                                      <p:tavLst>
                                        <p:tav tm="0">
                                          <p:val>
                                            <p:strVal val="0-#ppt_w/2"/>
                                          </p:val>
                                        </p:tav>
                                        <p:tav tm="100000">
                                          <p:val>
                                            <p:strVal val="#ppt_x"/>
                                          </p:val>
                                        </p:tav>
                                      </p:tavLst>
                                    </p:anim>
                                    <p:anim calcmode="lin" valueType="num">
                                      <p:cBhvr additive="base">
                                        <p:cTn id="8" dur="500" fill="hold"/>
                                        <p:tgtEl>
                                          <p:spTgt spid="32092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7" presetClass="entr" presetSubtype="8" fill="hold" nodeType="afterEffect">
                                  <p:stCondLst>
                                    <p:cond delay="1000"/>
                                  </p:stCondLst>
                                  <p:childTnLst>
                                    <p:set>
                                      <p:cBhvr>
                                        <p:cTn id="11" dur="1" fill="hold">
                                          <p:stCondLst>
                                            <p:cond delay="0"/>
                                          </p:stCondLst>
                                        </p:cTn>
                                        <p:tgtEl>
                                          <p:spTgt spid="320925"/>
                                        </p:tgtEl>
                                        <p:attrNameLst>
                                          <p:attrName>style.visibility</p:attrName>
                                        </p:attrNameLst>
                                      </p:cBhvr>
                                      <p:to>
                                        <p:strVal val="visible"/>
                                      </p:to>
                                    </p:set>
                                    <p:anim calcmode="lin" valueType="num">
                                      <p:cBhvr additive="base">
                                        <p:cTn id="12" dur="500" fill="hold"/>
                                        <p:tgtEl>
                                          <p:spTgt spid="320925"/>
                                        </p:tgtEl>
                                        <p:attrNameLst>
                                          <p:attrName>ppt_x</p:attrName>
                                        </p:attrNameLst>
                                      </p:cBhvr>
                                      <p:tavLst>
                                        <p:tav tm="0">
                                          <p:val>
                                            <p:strVal val="0-#ppt_w/2"/>
                                          </p:val>
                                        </p:tav>
                                        <p:tav tm="100000">
                                          <p:val>
                                            <p:strVal val="#ppt_x"/>
                                          </p:val>
                                        </p:tav>
                                      </p:tavLst>
                                    </p:anim>
                                    <p:anim calcmode="lin" valueType="num">
                                      <p:cBhvr additive="base">
                                        <p:cTn id="13" dur="500" fill="hold"/>
                                        <p:tgtEl>
                                          <p:spTgt spid="3209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3536" name="Group 16"/>
          <p:cNvGrpSpPr>
            <a:grpSpLocks/>
          </p:cNvGrpSpPr>
          <p:nvPr/>
        </p:nvGrpSpPr>
        <p:grpSpPr bwMode="auto">
          <a:xfrm>
            <a:off x="971550" y="3429000"/>
            <a:ext cx="1655763" cy="2674938"/>
            <a:chOff x="1699" y="1429"/>
            <a:chExt cx="1432" cy="2275"/>
          </a:xfrm>
        </p:grpSpPr>
        <p:grpSp>
          <p:nvGrpSpPr>
            <p:cNvPr id="10248" name="Group 17"/>
            <p:cNvGrpSpPr>
              <a:grpSpLocks/>
            </p:cNvGrpSpPr>
            <p:nvPr/>
          </p:nvGrpSpPr>
          <p:grpSpPr bwMode="auto">
            <a:xfrm>
              <a:off x="1699" y="1429"/>
              <a:ext cx="1432" cy="2275"/>
              <a:chOff x="1699" y="1429"/>
              <a:chExt cx="1432" cy="2275"/>
            </a:xfrm>
          </p:grpSpPr>
          <p:sp>
            <p:nvSpPr>
              <p:cNvPr id="10250" name="Freeform 18"/>
              <p:cNvSpPr>
                <a:spLocks/>
              </p:cNvSpPr>
              <p:nvPr/>
            </p:nvSpPr>
            <p:spPr bwMode="auto">
              <a:xfrm>
                <a:off x="1938" y="1921"/>
                <a:ext cx="601" cy="924"/>
              </a:xfrm>
              <a:custGeom>
                <a:avLst/>
                <a:gdLst>
                  <a:gd name="T0" fmla="*/ 47 w 601"/>
                  <a:gd name="T1" fmla="*/ 132 h 924"/>
                  <a:gd name="T2" fmla="*/ 73 w 601"/>
                  <a:gd name="T3" fmla="*/ 60 h 924"/>
                  <a:gd name="T4" fmla="*/ 139 w 601"/>
                  <a:gd name="T5" fmla="*/ 0 h 924"/>
                  <a:gd name="T6" fmla="*/ 212 w 601"/>
                  <a:gd name="T7" fmla="*/ 0 h 924"/>
                  <a:gd name="T8" fmla="*/ 298 w 601"/>
                  <a:gd name="T9" fmla="*/ 60 h 924"/>
                  <a:gd name="T10" fmla="*/ 384 w 601"/>
                  <a:gd name="T11" fmla="*/ 132 h 924"/>
                  <a:gd name="T12" fmla="*/ 502 w 601"/>
                  <a:gd name="T13" fmla="*/ 271 h 924"/>
                  <a:gd name="T14" fmla="*/ 568 w 601"/>
                  <a:gd name="T15" fmla="*/ 422 h 924"/>
                  <a:gd name="T16" fmla="*/ 601 w 601"/>
                  <a:gd name="T17" fmla="*/ 600 h 924"/>
                  <a:gd name="T18" fmla="*/ 601 w 601"/>
                  <a:gd name="T19" fmla="*/ 713 h 924"/>
                  <a:gd name="T20" fmla="*/ 568 w 601"/>
                  <a:gd name="T21" fmla="*/ 798 h 924"/>
                  <a:gd name="T22" fmla="*/ 516 w 601"/>
                  <a:gd name="T23" fmla="*/ 884 h 924"/>
                  <a:gd name="T24" fmla="*/ 410 w 601"/>
                  <a:gd name="T25" fmla="*/ 917 h 924"/>
                  <a:gd name="T26" fmla="*/ 331 w 601"/>
                  <a:gd name="T27" fmla="*/ 924 h 924"/>
                  <a:gd name="T28" fmla="*/ 179 w 601"/>
                  <a:gd name="T29" fmla="*/ 917 h 924"/>
                  <a:gd name="T30" fmla="*/ 100 w 601"/>
                  <a:gd name="T31" fmla="*/ 844 h 924"/>
                  <a:gd name="T32" fmla="*/ 20 w 601"/>
                  <a:gd name="T33" fmla="*/ 759 h 924"/>
                  <a:gd name="T34" fmla="*/ 0 w 601"/>
                  <a:gd name="T35" fmla="*/ 647 h 924"/>
                  <a:gd name="T36" fmla="*/ 0 w 601"/>
                  <a:gd name="T37" fmla="*/ 528 h 924"/>
                  <a:gd name="T38" fmla="*/ 27 w 601"/>
                  <a:gd name="T39" fmla="*/ 291 h 924"/>
                  <a:gd name="T40" fmla="*/ 47 w 601"/>
                  <a:gd name="T41" fmla="*/ 132 h 9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1" h="924">
                    <a:moveTo>
                      <a:pt x="47" y="132"/>
                    </a:moveTo>
                    <a:lnTo>
                      <a:pt x="73" y="60"/>
                    </a:lnTo>
                    <a:lnTo>
                      <a:pt x="139" y="0"/>
                    </a:lnTo>
                    <a:lnTo>
                      <a:pt x="212" y="0"/>
                    </a:lnTo>
                    <a:lnTo>
                      <a:pt x="298" y="60"/>
                    </a:lnTo>
                    <a:lnTo>
                      <a:pt x="384" y="132"/>
                    </a:lnTo>
                    <a:lnTo>
                      <a:pt x="502" y="271"/>
                    </a:lnTo>
                    <a:lnTo>
                      <a:pt x="568" y="422"/>
                    </a:lnTo>
                    <a:lnTo>
                      <a:pt x="601" y="600"/>
                    </a:lnTo>
                    <a:lnTo>
                      <a:pt x="601" y="713"/>
                    </a:lnTo>
                    <a:lnTo>
                      <a:pt x="568" y="798"/>
                    </a:lnTo>
                    <a:lnTo>
                      <a:pt x="516" y="884"/>
                    </a:lnTo>
                    <a:lnTo>
                      <a:pt x="410" y="917"/>
                    </a:lnTo>
                    <a:lnTo>
                      <a:pt x="331" y="924"/>
                    </a:lnTo>
                    <a:lnTo>
                      <a:pt x="179" y="917"/>
                    </a:lnTo>
                    <a:lnTo>
                      <a:pt x="100" y="844"/>
                    </a:lnTo>
                    <a:lnTo>
                      <a:pt x="20" y="759"/>
                    </a:lnTo>
                    <a:lnTo>
                      <a:pt x="0" y="647"/>
                    </a:lnTo>
                    <a:lnTo>
                      <a:pt x="0" y="528"/>
                    </a:lnTo>
                    <a:lnTo>
                      <a:pt x="27" y="291"/>
                    </a:lnTo>
                    <a:lnTo>
                      <a:pt x="47" y="1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0251" name="Freeform 19"/>
              <p:cNvSpPr>
                <a:spLocks/>
              </p:cNvSpPr>
              <p:nvPr/>
            </p:nvSpPr>
            <p:spPr bwMode="auto">
              <a:xfrm>
                <a:off x="2240" y="1922"/>
                <a:ext cx="891" cy="542"/>
              </a:xfrm>
              <a:custGeom>
                <a:avLst/>
                <a:gdLst>
                  <a:gd name="T0" fmla="*/ 39 w 891"/>
                  <a:gd name="T1" fmla="*/ 0 h 542"/>
                  <a:gd name="T2" fmla="*/ 99 w 891"/>
                  <a:gd name="T3" fmla="*/ 20 h 542"/>
                  <a:gd name="T4" fmla="*/ 330 w 891"/>
                  <a:gd name="T5" fmla="*/ 172 h 542"/>
                  <a:gd name="T6" fmla="*/ 468 w 891"/>
                  <a:gd name="T7" fmla="*/ 245 h 542"/>
                  <a:gd name="T8" fmla="*/ 679 w 891"/>
                  <a:gd name="T9" fmla="*/ 377 h 542"/>
                  <a:gd name="T10" fmla="*/ 891 w 891"/>
                  <a:gd name="T11" fmla="*/ 502 h 542"/>
                  <a:gd name="T12" fmla="*/ 891 w 891"/>
                  <a:gd name="T13" fmla="*/ 535 h 542"/>
                  <a:gd name="T14" fmla="*/ 858 w 891"/>
                  <a:gd name="T15" fmla="*/ 542 h 542"/>
                  <a:gd name="T16" fmla="*/ 726 w 891"/>
                  <a:gd name="T17" fmla="*/ 456 h 542"/>
                  <a:gd name="T18" fmla="*/ 693 w 891"/>
                  <a:gd name="T19" fmla="*/ 456 h 542"/>
                  <a:gd name="T20" fmla="*/ 673 w 891"/>
                  <a:gd name="T21" fmla="*/ 482 h 542"/>
                  <a:gd name="T22" fmla="*/ 633 w 891"/>
                  <a:gd name="T23" fmla="*/ 502 h 542"/>
                  <a:gd name="T24" fmla="*/ 587 w 891"/>
                  <a:gd name="T25" fmla="*/ 502 h 542"/>
                  <a:gd name="T26" fmla="*/ 534 w 891"/>
                  <a:gd name="T27" fmla="*/ 449 h 542"/>
                  <a:gd name="T28" fmla="*/ 514 w 891"/>
                  <a:gd name="T29" fmla="*/ 383 h 542"/>
                  <a:gd name="T30" fmla="*/ 528 w 891"/>
                  <a:gd name="T31" fmla="*/ 330 h 542"/>
                  <a:gd name="T32" fmla="*/ 435 w 891"/>
                  <a:gd name="T33" fmla="*/ 278 h 542"/>
                  <a:gd name="T34" fmla="*/ 316 w 891"/>
                  <a:gd name="T35" fmla="*/ 231 h 542"/>
                  <a:gd name="T36" fmla="*/ 191 w 891"/>
                  <a:gd name="T37" fmla="*/ 179 h 542"/>
                  <a:gd name="T38" fmla="*/ 99 w 891"/>
                  <a:gd name="T39" fmla="*/ 146 h 542"/>
                  <a:gd name="T40" fmla="*/ 26 w 891"/>
                  <a:gd name="T41" fmla="*/ 93 h 542"/>
                  <a:gd name="T42" fmla="*/ 0 w 891"/>
                  <a:gd name="T43" fmla="*/ 40 h 542"/>
                  <a:gd name="T44" fmla="*/ 39 w 891"/>
                  <a:gd name="T45" fmla="*/ 0 h 5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91" h="542">
                    <a:moveTo>
                      <a:pt x="39" y="0"/>
                    </a:moveTo>
                    <a:lnTo>
                      <a:pt x="99" y="20"/>
                    </a:lnTo>
                    <a:lnTo>
                      <a:pt x="330" y="172"/>
                    </a:lnTo>
                    <a:lnTo>
                      <a:pt x="468" y="245"/>
                    </a:lnTo>
                    <a:lnTo>
                      <a:pt x="679" y="377"/>
                    </a:lnTo>
                    <a:lnTo>
                      <a:pt x="891" y="502"/>
                    </a:lnTo>
                    <a:lnTo>
                      <a:pt x="891" y="535"/>
                    </a:lnTo>
                    <a:lnTo>
                      <a:pt x="858" y="542"/>
                    </a:lnTo>
                    <a:lnTo>
                      <a:pt x="726" y="456"/>
                    </a:lnTo>
                    <a:lnTo>
                      <a:pt x="693" y="456"/>
                    </a:lnTo>
                    <a:lnTo>
                      <a:pt x="673" y="482"/>
                    </a:lnTo>
                    <a:lnTo>
                      <a:pt x="633" y="502"/>
                    </a:lnTo>
                    <a:lnTo>
                      <a:pt x="587" y="502"/>
                    </a:lnTo>
                    <a:lnTo>
                      <a:pt x="534" y="449"/>
                    </a:lnTo>
                    <a:lnTo>
                      <a:pt x="514" y="383"/>
                    </a:lnTo>
                    <a:lnTo>
                      <a:pt x="528" y="330"/>
                    </a:lnTo>
                    <a:lnTo>
                      <a:pt x="435" y="278"/>
                    </a:lnTo>
                    <a:lnTo>
                      <a:pt x="316" y="231"/>
                    </a:lnTo>
                    <a:lnTo>
                      <a:pt x="191" y="179"/>
                    </a:lnTo>
                    <a:lnTo>
                      <a:pt x="99" y="146"/>
                    </a:lnTo>
                    <a:lnTo>
                      <a:pt x="26" y="93"/>
                    </a:lnTo>
                    <a:lnTo>
                      <a:pt x="0" y="40"/>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0252" name="Freeform 20"/>
              <p:cNvSpPr>
                <a:spLocks/>
              </p:cNvSpPr>
              <p:nvPr/>
            </p:nvSpPr>
            <p:spPr bwMode="auto">
              <a:xfrm>
                <a:off x="1699" y="1916"/>
                <a:ext cx="370" cy="898"/>
              </a:xfrm>
              <a:custGeom>
                <a:avLst/>
                <a:gdLst>
                  <a:gd name="T0" fmla="*/ 205 w 370"/>
                  <a:gd name="T1" fmla="*/ 86 h 898"/>
                  <a:gd name="T2" fmla="*/ 284 w 370"/>
                  <a:gd name="T3" fmla="*/ 0 h 898"/>
                  <a:gd name="T4" fmla="*/ 344 w 370"/>
                  <a:gd name="T5" fmla="*/ 7 h 898"/>
                  <a:gd name="T6" fmla="*/ 370 w 370"/>
                  <a:gd name="T7" fmla="*/ 53 h 898"/>
                  <a:gd name="T8" fmla="*/ 337 w 370"/>
                  <a:gd name="T9" fmla="*/ 113 h 898"/>
                  <a:gd name="T10" fmla="*/ 238 w 370"/>
                  <a:gd name="T11" fmla="*/ 198 h 898"/>
                  <a:gd name="T12" fmla="*/ 159 w 370"/>
                  <a:gd name="T13" fmla="*/ 278 h 898"/>
                  <a:gd name="T14" fmla="*/ 59 w 370"/>
                  <a:gd name="T15" fmla="*/ 357 h 898"/>
                  <a:gd name="T16" fmla="*/ 59 w 370"/>
                  <a:gd name="T17" fmla="*/ 396 h 898"/>
                  <a:gd name="T18" fmla="*/ 79 w 370"/>
                  <a:gd name="T19" fmla="*/ 456 h 898"/>
                  <a:gd name="T20" fmla="*/ 205 w 370"/>
                  <a:gd name="T21" fmla="*/ 555 h 898"/>
                  <a:gd name="T22" fmla="*/ 258 w 370"/>
                  <a:gd name="T23" fmla="*/ 614 h 898"/>
                  <a:gd name="T24" fmla="*/ 264 w 370"/>
                  <a:gd name="T25" fmla="*/ 647 h 898"/>
                  <a:gd name="T26" fmla="*/ 244 w 370"/>
                  <a:gd name="T27" fmla="*/ 686 h 898"/>
                  <a:gd name="T28" fmla="*/ 205 w 370"/>
                  <a:gd name="T29" fmla="*/ 726 h 898"/>
                  <a:gd name="T30" fmla="*/ 192 w 370"/>
                  <a:gd name="T31" fmla="*/ 805 h 898"/>
                  <a:gd name="T32" fmla="*/ 218 w 370"/>
                  <a:gd name="T33" fmla="*/ 878 h 898"/>
                  <a:gd name="T34" fmla="*/ 211 w 370"/>
                  <a:gd name="T35" fmla="*/ 898 h 898"/>
                  <a:gd name="T36" fmla="*/ 178 w 370"/>
                  <a:gd name="T37" fmla="*/ 884 h 898"/>
                  <a:gd name="T38" fmla="*/ 159 w 370"/>
                  <a:gd name="T39" fmla="*/ 825 h 898"/>
                  <a:gd name="T40" fmla="*/ 159 w 370"/>
                  <a:gd name="T41" fmla="*/ 746 h 898"/>
                  <a:gd name="T42" fmla="*/ 185 w 370"/>
                  <a:gd name="T43" fmla="*/ 693 h 898"/>
                  <a:gd name="T44" fmla="*/ 218 w 370"/>
                  <a:gd name="T45" fmla="*/ 634 h 898"/>
                  <a:gd name="T46" fmla="*/ 198 w 370"/>
                  <a:gd name="T47" fmla="*/ 614 h 898"/>
                  <a:gd name="T48" fmla="*/ 132 w 370"/>
                  <a:gd name="T49" fmla="*/ 548 h 898"/>
                  <a:gd name="T50" fmla="*/ 53 w 370"/>
                  <a:gd name="T51" fmla="*/ 495 h 898"/>
                  <a:gd name="T52" fmla="*/ 0 w 370"/>
                  <a:gd name="T53" fmla="*/ 429 h 898"/>
                  <a:gd name="T54" fmla="*/ 0 w 370"/>
                  <a:gd name="T55" fmla="*/ 330 h 898"/>
                  <a:gd name="T56" fmla="*/ 33 w 370"/>
                  <a:gd name="T57" fmla="*/ 284 h 898"/>
                  <a:gd name="T58" fmla="*/ 106 w 370"/>
                  <a:gd name="T59" fmla="*/ 238 h 898"/>
                  <a:gd name="T60" fmla="*/ 178 w 370"/>
                  <a:gd name="T61" fmla="*/ 152 h 898"/>
                  <a:gd name="T62" fmla="*/ 205 w 370"/>
                  <a:gd name="T63" fmla="*/ 86 h 8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70" h="898">
                    <a:moveTo>
                      <a:pt x="205" y="86"/>
                    </a:moveTo>
                    <a:lnTo>
                      <a:pt x="284" y="0"/>
                    </a:lnTo>
                    <a:lnTo>
                      <a:pt x="344" y="7"/>
                    </a:lnTo>
                    <a:lnTo>
                      <a:pt x="370" y="53"/>
                    </a:lnTo>
                    <a:lnTo>
                      <a:pt x="337" y="113"/>
                    </a:lnTo>
                    <a:lnTo>
                      <a:pt x="238" y="198"/>
                    </a:lnTo>
                    <a:lnTo>
                      <a:pt x="159" y="278"/>
                    </a:lnTo>
                    <a:lnTo>
                      <a:pt x="59" y="357"/>
                    </a:lnTo>
                    <a:lnTo>
                      <a:pt x="59" y="396"/>
                    </a:lnTo>
                    <a:lnTo>
                      <a:pt x="79" y="456"/>
                    </a:lnTo>
                    <a:lnTo>
                      <a:pt x="205" y="555"/>
                    </a:lnTo>
                    <a:lnTo>
                      <a:pt x="258" y="614"/>
                    </a:lnTo>
                    <a:lnTo>
                      <a:pt x="264" y="647"/>
                    </a:lnTo>
                    <a:lnTo>
                      <a:pt x="244" y="686"/>
                    </a:lnTo>
                    <a:lnTo>
                      <a:pt x="205" y="726"/>
                    </a:lnTo>
                    <a:lnTo>
                      <a:pt x="192" y="805"/>
                    </a:lnTo>
                    <a:lnTo>
                      <a:pt x="218" y="878"/>
                    </a:lnTo>
                    <a:lnTo>
                      <a:pt x="211" y="898"/>
                    </a:lnTo>
                    <a:lnTo>
                      <a:pt x="178" y="884"/>
                    </a:lnTo>
                    <a:lnTo>
                      <a:pt x="159" y="825"/>
                    </a:lnTo>
                    <a:lnTo>
                      <a:pt x="159" y="746"/>
                    </a:lnTo>
                    <a:lnTo>
                      <a:pt x="185" y="693"/>
                    </a:lnTo>
                    <a:lnTo>
                      <a:pt x="218" y="634"/>
                    </a:lnTo>
                    <a:lnTo>
                      <a:pt x="198" y="614"/>
                    </a:lnTo>
                    <a:lnTo>
                      <a:pt x="132" y="548"/>
                    </a:lnTo>
                    <a:lnTo>
                      <a:pt x="53" y="495"/>
                    </a:lnTo>
                    <a:lnTo>
                      <a:pt x="0" y="429"/>
                    </a:lnTo>
                    <a:lnTo>
                      <a:pt x="0" y="330"/>
                    </a:lnTo>
                    <a:lnTo>
                      <a:pt x="33" y="284"/>
                    </a:lnTo>
                    <a:lnTo>
                      <a:pt x="106" y="238"/>
                    </a:lnTo>
                    <a:lnTo>
                      <a:pt x="178" y="152"/>
                    </a:lnTo>
                    <a:lnTo>
                      <a:pt x="20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0253" name="Freeform 21"/>
              <p:cNvSpPr>
                <a:spLocks/>
              </p:cNvSpPr>
              <p:nvPr/>
            </p:nvSpPr>
            <p:spPr bwMode="auto">
              <a:xfrm>
                <a:off x="2054" y="1429"/>
                <a:ext cx="411" cy="462"/>
              </a:xfrm>
              <a:custGeom>
                <a:avLst/>
                <a:gdLst>
                  <a:gd name="T0" fmla="*/ 139 w 411"/>
                  <a:gd name="T1" fmla="*/ 462 h 462"/>
                  <a:gd name="T2" fmla="*/ 86 w 411"/>
                  <a:gd name="T3" fmla="*/ 462 h 462"/>
                  <a:gd name="T4" fmla="*/ 33 w 411"/>
                  <a:gd name="T5" fmla="*/ 436 h 462"/>
                  <a:gd name="T6" fmla="*/ 0 w 411"/>
                  <a:gd name="T7" fmla="*/ 363 h 462"/>
                  <a:gd name="T8" fmla="*/ 0 w 411"/>
                  <a:gd name="T9" fmla="*/ 238 h 462"/>
                  <a:gd name="T10" fmla="*/ 46 w 411"/>
                  <a:gd name="T11" fmla="*/ 99 h 462"/>
                  <a:gd name="T12" fmla="*/ 119 w 411"/>
                  <a:gd name="T13" fmla="*/ 7 h 462"/>
                  <a:gd name="T14" fmla="*/ 185 w 411"/>
                  <a:gd name="T15" fmla="*/ 0 h 462"/>
                  <a:gd name="T16" fmla="*/ 265 w 411"/>
                  <a:gd name="T17" fmla="*/ 13 h 462"/>
                  <a:gd name="T18" fmla="*/ 304 w 411"/>
                  <a:gd name="T19" fmla="*/ 73 h 462"/>
                  <a:gd name="T20" fmla="*/ 318 w 411"/>
                  <a:gd name="T21" fmla="*/ 132 h 462"/>
                  <a:gd name="T22" fmla="*/ 304 w 411"/>
                  <a:gd name="T23" fmla="*/ 211 h 462"/>
                  <a:gd name="T24" fmla="*/ 291 w 411"/>
                  <a:gd name="T25" fmla="*/ 284 h 462"/>
                  <a:gd name="T26" fmla="*/ 371 w 411"/>
                  <a:gd name="T27" fmla="*/ 350 h 462"/>
                  <a:gd name="T28" fmla="*/ 411 w 411"/>
                  <a:gd name="T29" fmla="*/ 389 h 462"/>
                  <a:gd name="T30" fmla="*/ 411 w 411"/>
                  <a:gd name="T31" fmla="*/ 416 h 462"/>
                  <a:gd name="T32" fmla="*/ 391 w 411"/>
                  <a:gd name="T33" fmla="*/ 416 h 462"/>
                  <a:gd name="T34" fmla="*/ 278 w 411"/>
                  <a:gd name="T35" fmla="*/ 330 h 462"/>
                  <a:gd name="T36" fmla="*/ 238 w 411"/>
                  <a:gd name="T37" fmla="*/ 389 h 462"/>
                  <a:gd name="T38" fmla="*/ 172 w 411"/>
                  <a:gd name="T39" fmla="*/ 442 h 462"/>
                  <a:gd name="T40" fmla="*/ 139 w 411"/>
                  <a:gd name="T41" fmla="*/ 462 h 4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1" h="462">
                    <a:moveTo>
                      <a:pt x="139" y="462"/>
                    </a:moveTo>
                    <a:lnTo>
                      <a:pt x="86" y="462"/>
                    </a:lnTo>
                    <a:lnTo>
                      <a:pt x="33" y="436"/>
                    </a:lnTo>
                    <a:lnTo>
                      <a:pt x="0" y="363"/>
                    </a:lnTo>
                    <a:lnTo>
                      <a:pt x="0" y="238"/>
                    </a:lnTo>
                    <a:lnTo>
                      <a:pt x="46" y="99"/>
                    </a:lnTo>
                    <a:lnTo>
                      <a:pt x="119" y="7"/>
                    </a:lnTo>
                    <a:lnTo>
                      <a:pt x="185" y="0"/>
                    </a:lnTo>
                    <a:lnTo>
                      <a:pt x="265" y="13"/>
                    </a:lnTo>
                    <a:lnTo>
                      <a:pt x="304" y="73"/>
                    </a:lnTo>
                    <a:lnTo>
                      <a:pt x="318" y="132"/>
                    </a:lnTo>
                    <a:lnTo>
                      <a:pt x="304" y="211"/>
                    </a:lnTo>
                    <a:lnTo>
                      <a:pt x="291" y="284"/>
                    </a:lnTo>
                    <a:lnTo>
                      <a:pt x="371" y="350"/>
                    </a:lnTo>
                    <a:lnTo>
                      <a:pt x="411" y="389"/>
                    </a:lnTo>
                    <a:lnTo>
                      <a:pt x="411" y="416"/>
                    </a:lnTo>
                    <a:lnTo>
                      <a:pt x="391" y="416"/>
                    </a:lnTo>
                    <a:lnTo>
                      <a:pt x="278" y="330"/>
                    </a:lnTo>
                    <a:lnTo>
                      <a:pt x="238" y="389"/>
                    </a:lnTo>
                    <a:lnTo>
                      <a:pt x="172" y="442"/>
                    </a:lnTo>
                    <a:lnTo>
                      <a:pt x="139" y="46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0254" name="Freeform 22"/>
              <p:cNvSpPr>
                <a:spLocks/>
              </p:cNvSpPr>
              <p:nvPr/>
            </p:nvSpPr>
            <p:spPr bwMode="auto">
              <a:xfrm>
                <a:off x="1891" y="2656"/>
                <a:ext cx="335" cy="1048"/>
              </a:xfrm>
              <a:custGeom>
                <a:avLst/>
                <a:gdLst>
                  <a:gd name="T0" fmla="*/ 111 w 335"/>
                  <a:gd name="T1" fmla="*/ 323 h 1048"/>
                  <a:gd name="T2" fmla="*/ 105 w 335"/>
                  <a:gd name="T3" fmla="*/ 211 h 1048"/>
                  <a:gd name="T4" fmla="*/ 91 w 335"/>
                  <a:gd name="T5" fmla="*/ 73 h 1048"/>
                  <a:gd name="T6" fmla="*/ 151 w 335"/>
                  <a:gd name="T7" fmla="*/ 0 h 1048"/>
                  <a:gd name="T8" fmla="*/ 229 w 335"/>
                  <a:gd name="T9" fmla="*/ 33 h 1048"/>
                  <a:gd name="T10" fmla="*/ 249 w 335"/>
                  <a:gd name="T11" fmla="*/ 198 h 1048"/>
                  <a:gd name="T12" fmla="*/ 249 w 335"/>
                  <a:gd name="T13" fmla="*/ 349 h 1048"/>
                  <a:gd name="T14" fmla="*/ 229 w 335"/>
                  <a:gd name="T15" fmla="*/ 540 h 1048"/>
                  <a:gd name="T16" fmla="*/ 177 w 335"/>
                  <a:gd name="T17" fmla="*/ 659 h 1048"/>
                  <a:gd name="T18" fmla="*/ 137 w 335"/>
                  <a:gd name="T19" fmla="*/ 778 h 1048"/>
                  <a:gd name="T20" fmla="*/ 85 w 335"/>
                  <a:gd name="T21" fmla="*/ 857 h 1048"/>
                  <a:gd name="T22" fmla="*/ 85 w 335"/>
                  <a:gd name="T23" fmla="*/ 889 h 1048"/>
                  <a:gd name="T24" fmla="*/ 177 w 335"/>
                  <a:gd name="T25" fmla="*/ 909 h 1048"/>
                  <a:gd name="T26" fmla="*/ 256 w 335"/>
                  <a:gd name="T27" fmla="*/ 942 h 1048"/>
                  <a:gd name="T28" fmla="*/ 335 w 335"/>
                  <a:gd name="T29" fmla="*/ 1015 h 1048"/>
                  <a:gd name="T30" fmla="*/ 315 w 335"/>
                  <a:gd name="T31" fmla="*/ 1034 h 1048"/>
                  <a:gd name="T32" fmla="*/ 249 w 335"/>
                  <a:gd name="T33" fmla="*/ 1048 h 1048"/>
                  <a:gd name="T34" fmla="*/ 203 w 335"/>
                  <a:gd name="T35" fmla="*/ 1021 h 1048"/>
                  <a:gd name="T36" fmla="*/ 118 w 335"/>
                  <a:gd name="T37" fmla="*/ 955 h 1048"/>
                  <a:gd name="T38" fmla="*/ 45 w 335"/>
                  <a:gd name="T39" fmla="*/ 916 h 1048"/>
                  <a:gd name="T40" fmla="*/ 6 w 335"/>
                  <a:gd name="T41" fmla="*/ 909 h 1048"/>
                  <a:gd name="T42" fmla="*/ 0 w 335"/>
                  <a:gd name="T43" fmla="*/ 863 h 1048"/>
                  <a:gd name="T44" fmla="*/ 52 w 335"/>
                  <a:gd name="T45" fmla="*/ 791 h 1048"/>
                  <a:gd name="T46" fmla="*/ 105 w 335"/>
                  <a:gd name="T47" fmla="*/ 731 h 1048"/>
                  <a:gd name="T48" fmla="*/ 144 w 335"/>
                  <a:gd name="T49" fmla="*/ 639 h 1048"/>
                  <a:gd name="T50" fmla="*/ 164 w 335"/>
                  <a:gd name="T51" fmla="*/ 527 h 1048"/>
                  <a:gd name="T52" fmla="*/ 151 w 335"/>
                  <a:gd name="T53" fmla="*/ 422 h 1048"/>
                  <a:gd name="T54" fmla="*/ 118 w 335"/>
                  <a:gd name="T55" fmla="*/ 290 h 1048"/>
                  <a:gd name="T56" fmla="*/ 111 w 335"/>
                  <a:gd name="T57" fmla="*/ 323 h 10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35" h="1048">
                    <a:moveTo>
                      <a:pt x="111" y="323"/>
                    </a:moveTo>
                    <a:lnTo>
                      <a:pt x="105" y="211"/>
                    </a:lnTo>
                    <a:lnTo>
                      <a:pt x="91" y="73"/>
                    </a:lnTo>
                    <a:lnTo>
                      <a:pt x="151" y="0"/>
                    </a:lnTo>
                    <a:lnTo>
                      <a:pt x="229" y="33"/>
                    </a:lnTo>
                    <a:lnTo>
                      <a:pt x="249" y="198"/>
                    </a:lnTo>
                    <a:lnTo>
                      <a:pt x="249" y="349"/>
                    </a:lnTo>
                    <a:lnTo>
                      <a:pt x="229" y="540"/>
                    </a:lnTo>
                    <a:lnTo>
                      <a:pt x="177" y="659"/>
                    </a:lnTo>
                    <a:lnTo>
                      <a:pt x="137" y="778"/>
                    </a:lnTo>
                    <a:lnTo>
                      <a:pt x="85" y="857"/>
                    </a:lnTo>
                    <a:lnTo>
                      <a:pt x="85" y="889"/>
                    </a:lnTo>
                    <a:lnTo>
                      <a:pt x="177" y="909"/>
                    </a:lnTo>
                    <a:lnTo>
                      <a:pt x="256" y="942"/>
                    </a:lnTo>
                    <a:lnTo>
                      <a:pt x="335" y="1015"/>
                    </a:lnTo>
                    <a:lnTo>
                      <a:pt x="315" y="1034"/>
                    </a:lnTo>
                    <a:lnTo>
                      <a:pt x="249" y="1048"/>
                    </a:lnTo>
                    <a:lnTo>
                      <a:pt x="203" y="1021"/>
                    </a:lnTo>
                    <a:lnTo>
                      <a:pt x="118" y="955"/>
                    </a:lnTo>
                    <a:lnTo>
                      <a:pt x="45" y="916"/>
                    </a:lnTo>
                    <a:lnTo>
                      <a:pt x="6" y="909"/>
                    </a:lnTo>
                    <a:lnTo>
                      <a:pt x="0" y="863"/>
                    </a:lnTo>
                    <a:lnTo>
                      <a:pt x="52" y="791"/>
                    </a:lnTo>
                    <a:lnTo>
                      <a:pt x="105" y="731"/>
                    </a:lnTo>
                    <a:lnTo>
                      <a:pt x="144" y="639"/>
                    </a:lnTo>
                    <a:lnTo>
                      <a:pt x="164" y="527"/>
                    </a:lnTo>
                    <a:lnTo>
                      <a:pt x="151" y="422"/>
                    </a:lnTo>
                    <a:lnTo>
                      <a:pt x="118" y="290"/>
                    </a:lnTo>
                    <a:lnTo>
                      <a:pt x="111" y="3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0255" name="Freeform 23"/>
              <p:cNvSpPr>
                <a:spLocks/>
              </p:cNvSpPr>
              <p:nvPr/>
            </p:nvSpPr>
            <p:spPr bwMode="auto">
              <a:xfrm>
                <a:off x="2174" y="2695"/>
                <a:ext cx="317" cy="982"/>
              </a:xfrm>
              <a:custGeom>
                <a:avLst/>
                <a:gdLst>
                  <a:gd name="T0" fmla="*/ 93 w 317"/>
                  <a:gd name="T1" fmla="*/ 0 h 982"/>
                  <a:gd name="T2" fmla="*/ 152 w 317"/>
                  <a:gd name="T3" fmla="*/ 33 h 982"/>
                  <a:gd name="T4" fmla="*/ 172 w 317"/>
                  <a:gd name="T5" fmla="*/ 79 h 982"/>
                  <a:gd name="T6" fmla="*/ 199 w 317"/>
                  <a:gd name="T7" fmla="*/ 198 h 982"/>
                  <a:gd name="T8" fmla="*/ 205 w 317"/>
                  <a:gd name="T9" fmla="*/ 356 h 982"/>
                  <a:gd name="T10" fmla="*/ 185 w 317"/>
                  <a:gd name="T11" fmla="*/ 573 h 982"/>
                  <a:gd name="T12" fmla="*/ 126 w 317"/>
                  <a:gd name="T13" fmla="*/ 725 h 982"/>
                  <a:gd name="T14" fmla="*/ 93 w 317"/>
                  <a:gd name="T15" fmla="*/ 791 h 982"/>
                  <a:gd name="T16" fmla="*/ 93 w 317"/>
                  <a:gd name="T17" fmla="*/ 850 h 982"/>
                  <a:gd name="T18" fmla="*/ 225 w 317"/>
                  <a:gd name="T19" fmla="*/ 890 h 982"/>
                  <a:gd name="T20" fmla="*/ 311 w 317"/>
                  <a:gd name="T21" fmla="*/ 929 h 982"/>
                  <a:gd name="T22" fmla="*/ 317 w 317"/>
                  <a:gd name="T23" fmla="*/ 949 h 982"/>
                  <a:gd name="T24" fmla="*/ 284 w 317"/>
                  <a:gd name="T25" fmla="*/ 982 h 982"/>
                  <a:gd name="T26" fmla="*/ 199 w 317"/>
                  <a:gd name="T27" fmla="*/ 982 h 982"/>
                  <a:gd name="T28" fmla="*/ 152 w 317"/>
                  <a:gd name="T29" fmla="*/ 942 h 982"/>
                  <a:gd name="T30" fmla="*/ 100 w 317"/>
                  <a:gd name="T31" fmla="*/ 910 h 982"/>
                  <a:gd name="T32" fmla="*/ 53 w 317"/>
                  <a:gd name="T33" fmla="*/ 870 h 982"/>
                  <a:gd name="T34" fmla="*/ 0 w 317"/>
                  <a:gd name="T35" fmla="*/ 850 h 982"/>
                  <a:gd name="T36" fmla="*/ 7 w 317"/>
                  <a:gd name="T37" fmla="*/ 824 h 982"/>
                  <a:gd name="T38" fmla="*/ 53 w 317"/>
                  <a:gd name="T39" fmla="*/ 771 h 982"/>
                  <a:gd name="T40" fmla="*/ 100 w 317"/>
                  <a:gd name="T41" fmla="*/ 699 h 982"/>
                  <a:gd name="T42" fmla="*/ 139 w 317"/>
                  <a:gd name="T43" fmla="*/ 600 h 982"/>
                  <a:gd name="T44" fmla="*/ 152 w 317"/>
                  <a:gd name="T45" fmla="*/ 475 h 982"/>
                  <a:gd name="T46" fmla="*/ 139 w 317"/>
                  <a:gd name="T47" fmla="*/ 336 h 982"/>
                  <a:gd name="T48" fmla="*/ 100 w 317"/>
                  <a:gd name="T49" fmla="*/ 224 h 982"/>
                  <a:gd name="T50" fmla="*/ 60 w 317"/>
                  <a:gd name="T51" fmla="*/ 171 h 982"/>
                  <a:gd name="T52" fmla="*/ 34 w 317"/>
                  <a:gd name="T53" fmla="*/ 86 h 982"/>
                  <a:gd name="T54" fmla="*/ 93 w 317"/>
                  <a:gd name="T55" fmla="*/ 0 h 98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17" h="982">
                    <a:moveTo>
                      <a:pt x="93" y="0"/>
                    </a:moveTo>
                    <a:lnTo>
                      <a:pt x="152" y="33"/>
                    </a:lnTo>
                    <a:lnTo>
                      <a:pt x="172" y="79"/>
                    </a:lnTo>
                    <a:lnTo>
                      <a:pt x="199" y="198"/>
                    </a:lnTo>
                    <a:lnTo>
                      <a:pt x="205" y="356"/>
                    </a:lnTo>
                    <a:lnTo>
                      <a:pt x="185" y="573"/>
                    </a:lnTo>
                    <a:lnTo>
                      <a:pt x="126" y="725"/>
                    </a:lnTo>
                    <a:lnTo>
                      <a:pt x="93" y="791"/>
                    </a:lnTo>
                    <a:lnTo>
                      <a:pt x="93" y="850"/>
                    </a:lnTo>
                    <a:lnTo>
                      <a:pt x="225" y="890"/>
                    </a:lnTo>
                    <a:lnTo>
                      <a:pt x="311" y="929"/>
                    </a:lnTo>
                    <a:lnTo>
                      <a:pt x="317" y="949"/>
                    </a:lnTo>
                    <a:lnTo>
                      <a:pt x="284" y="982"/>
                    </a:lnTo>
                    <a:lnTo>
                      <a:pt x="199" y="982"/>
                    </a:lnTo>
                    <a:lnTo>
                      <a:pt x="152" y="942"/>
                    </a:lnTo>
                    <a:lnTo>
                      <a:pt x="100" y="910"/>
                    </a:lnTo>
                    <a:lnTo>
                      <a:pt x="53" y="870"/>
                    </a:lnTo>
                    <a:lnTo>
                      <a:pt x="0" y="850"/>
                    </a:lnTo>
                    <a:lnTo>
                      <a:pt x="7" y="824"/>
                    </a:lnTo>
                    <a:lnTo>
                      <a:pt x="53" y="771"/>
                    </a:lnTo>
                    <a:lnTo>
                      <a:pt x="100" y="699"/>
                    </a:lnTo>
                    <a:lnTo>
                      <a:pt x="139" y="600"/>
                    </a:lnTo>
                    <a:lnTo>
                      <a:pt x="152" y="475"/>
                    </a:lnTo>
                    <a:lnTo>
                      <a:pt x="139" y="336"/>
                    </a:lnTo>
                    <a:lnTo>
                      <a:pt x="100" y="224"/>
                    </a:lnTo>
                    <a:lnTo>
                      <a:pt x="60" y="171"/>
                    </a:lnTo>
                    <a:lnTo>
                      <a:pt x="34" y="86"/>
                    </a:lnTo>
                    <a:lnTo>
                      <a:pt x="9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10249" name="Freeform 24"/>
            <p:cNvSpPr>
              <a:spLocks/>
            </p:cNvSpPr>
            <p:nvPr/>
          </p:nvSpPr>
          <p:spPr bwMode="auto">
            <a:xfrm>
              <a:off x="2134" y="1987"/>
              <a:ext cx="278" cy="590"/>
            </a:xfrm>
            <a:custGeom>
              <a:avLst/>
              <a:gdLst>
                <a:gd name="T0" fmla="*/ 0 w 278"/>
                <a:gd name="T1" fmla="*/ 20 h 590"/>
                <a:gd name="T2" fmla="*/ 53 w 278"/>
                <a:gd name="T3" fmla="*/ 0 h 590"/>
                <a:gd name="T4" fmla="*/ 93 w 278"/>
                <a:gd name="T5" fmla="*/ 7 h 590"/>
                <a:gd name="T6" fmla="*/ 79 w 278"/>
                <a:gd name="T7" fmla="*/ 100 h 590"/>
                <a:gd name="T8" fmla="*/ 252 w 278"/>
                <a:gd name="T9" fmla="*/ 391 h 590"/>
                <a:gd name="T10" fmla="*/ 278 w 278"/>
                <a:gd name="T11" fmla="*/ 477 h 590"/>
                <a:gd name="T12" fmla="*/ 252 w 278"/>
                <a:gd name="T13" fmla="*/ 590 h 590"/>
                <a:gd name="T14" fmla="*/ 172 w 278"/>
                <a:gd name="T15" fmla="*/ 517 h 590"/>
                <a:gd name="T16" fmla="*/ 159 w 278"/>
                <a:gd name="T17" fmla="*/ 417 h 590"/>
                <a:gd name="T18" fmla="*/ 60 w 278"/>
                <a:gd name="T19" fmla="*/ 93 h 590"/>
                <a:gd name="T20" fmla="*/ 0 w 278"/>
                <a:gd name="T21" fmla="*/ 20 h 5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8" h="590">
                  <a:moveTo>
                    <a:pt x="0" y="20"/>
                  </a:moveTo>
                  <a:lnTo>
                    <a:pt x="53" y="0"/>
                  </a:lnTo>
                  <a:lnTo>
                    <a:pt x="93" y="7"/>
                  </a:lnTo>
                  <a:lnTo>
                    <a:pt x="79" y="100"/>
                  </a:lnTo>
                  <a:lnTo>
                    <a:pt x="252" y="391"/>
                  </a:lnTo>
                  <a:lnTo>
                    <a:pt x="278" y="477"/>
                  </a:lnTo>
                  <a:lnTo>
                    <a:pt x="252" y="590"/>
                  </a:lnTo>
                  <a:lnTo>
                    <a:pt x="172" y="517"/>
                  </a:lnTo>
                  <a:lnTo>
                    <a:pt x="159" y="417"/>
                  </a:lnTo>
                  <a:lnTo>
                    <a:pt x="60" y="93"/>
                  </a:lnTo>
                  <a:lnTo>
                    <a:pt x="0"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2" name="Titolo 1"/>
          <p:cNvSpPr>
            <a:spLocks noGrp="1"/>
          </p:cNvSpPr>
          <p:nvPr>
            <p:ph type="title"/>
          </p:nvPr>
        </p:nvSpPr>
        <p:spPr/>
        <p:txBody>
          <a:bodyPr/>
          <a:lstStyle/>
          <a:p>
            <a:r>
              <a:rPr lang="it-IT" dirty="0" smtClean="0"/>
              <a:t>A ben vedere</a:t>
            </a:r>
            <a:endParaRPr lang="it-IT" dirty="0"/>
          </a:p>
        </p:txBody>
      </p:sp>
      <p:sp>
        <p:nvSpPr>
          <p:cNvPr id="3" name="Segnaposto contenuto 2"/>
          <p:cNvSpPr>
            <a:spLocks noGrp="1"/>
          </p:cNvSpPr>
          <p:nvPr>
            <p:ph idx="1"/>
          </p:nvPr>
        </p:nvSpPr>
        <p:spPr/>
        <p:txBody>
          <a:bodyPr/>
          <a:lstStyle/>
          <a:p>
            <a:r>
              <a:rPr lang="it-IT" dirty="0"/>
              <a:t>Il criterio funzionale è oggettivo ma riduttivo. Ecco perché </a:t>
            </a:r>
            <a:r>
              <a:rPr lang="it-IT" b="1" dirty="0">
                <a:solidFill>
                  <a:srgbClr val="000090"/>
                </a:solidFill>
              </a:rPr>
              <a:t>nella pratica operativa si usa quasi esclusivamente il criterio tecnico-contabile</a:t>
            </a:r>
            <a:r>
              <a:rPr lang="it-IT" dirty="0" smtClean="0"/>
              <a:t>! </a:t>
            </a:r>
            <a:r>
              <a:rPr lang="it-IT" dirty="0" smtClean="0">
                <a:sym typeface="Wingdings"/>
              </a:rPr>
              <a:t> da ora in poi, utilizziamo soltanto il criterio tecnico-contabile</a:t>
            </a:r>
            <a:endParaRPr lang="it-IT" dirty="0"/>
          </a:p>
        </p:txBody>
      </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6</a:t>
            </a:fld>
            <a:endParaRPr lang="it-IT">
              <a:latin typeface="Calibri"/>
            </a:endParaRPr>
          </a:p>
        </p:txBody>
      </p:sp>
    </p:spTree>
    <p:extLst>
      <p:ext uri="{BB962C8B-B14F-4D97-AF65-F5344CB8AC3E}">
        <p14:creationId xmlns:p14="http://schemas.microsoft.com/office/powerpoint/2010/main" val="3814928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363536"/>
                                        </p:tgtEl>
                                        <p:attrNameLst>
                                          <p:attrName>style.visibility</p:attrName>
                                        </p:attrNameLst>
                                      </p:cBhvr>
                                      <p:to>
                                        <p:strVal val="visible"/>
                                      </p:to>
                                    </p:set>
                                    <p:animEffect transition="in" filter="dissolve">
                                      <p:cBhvr>
                                        <p:cTn id="7" dur="1000"/>
                                        <p:tgtEl>
                                          <p:spTgt spid="363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a:t>I costi comuni (criterio tecnico-contabile</a:t>
            </a:r>
            <a:r>
              <a:rPr lang="it-IT" dirty="0" smtClean="0"/>
              <a:t>)</a:t>
            </a:r>
            <a:endParaRPr lang="it-IT" dirty="0"/>
          </a:p>
        </p:txBody>
      </p:sp>
      <p:sp>
        <p:nvSpPr>
          <p:cNvPr id="3" name="Segnaposto contenuto 2"/>
          <p:cNvSpPr>
            <a:spLocks noGrp="1"/>
          </p:cNvSpPr>
          <p:nvPr>
            <p:ph idx="1"/>
          </p:nvPr>
        </p:nvSpPr>
        <p:spPr/>
        <p:txBody>
          <a:bodyPr/>
          <a:lstStyle/>
          <a:p>
            <a:r>
              <a:rPr lang="it-IT" dirty="0"/>
              <a:t>Il fattore produttivo partecipa a più produzioni e non risulta possibile determinarne con precisione la quantità consumata per ottenere un dato </a:t>
            </a:r>
            <a:r>
              <a:rPr lang="it-IT" dirty="0" smtClean="0"/>
              <a:t>prodotto</a:t>
            </a:r>
            <a:endParaRPr lang="it-IT" dirty="0"/>
          </a:p>
        </p:txBody>
      </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7</a:t>
            </a:fld>
            <a:endParaRPr lang="it-IT">
              <a:latin typeface="Calibri"/>
            </a:endParaRPr>
          </a:p>
        </p:txBody>
      </p:sp>
    </p:spTree>
    <p:extLst>
      <p:ext uri="{BB962C8B-B14F-4D97-AF65-F5344CB8AC3E}">
        <p14:creationId xmlns:p14="http://schemas.microsoft.com/office/powerpoint/2010/main" val="170271481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Attenzione!</a:t>
            </a:r>
            <a:endParaRPr lang="it-IT" dirty="0"/>
          </a:p>
        </p:txBody>
      </p:sp>
      <p:sp>
        <p:nvSpPr>
          <p:cNvPr id="19" name="Segnaposto numero diapositiva 3"/>
          <p:cNvSpPr>
            <a:spLocks noGrp="1"/>
          </p:cNvSpPr>
          <p:nvPr>
            <p:ph type="sldNum" sz="quarter" idx="12"/>
          </p:nvPr>
        </p:nvSpPr>
        <p:spPr/>
        <p:txBody>
          <a:bodyPr/>
          <a:lstStyle/>
          <a:p>
            <a:pPr>
              <a:defRPr/>
            </a:pPr>
            <a:fld id="{F6D8E254-6E3B-0C46-8E1A-4BD11EE6626E}" type="slidenum">
              <a:rPr lang="it-IT"/>
              <a:pPr>
                <a:defRPr/>
              </a:pPr>
              <a:t>8</a:t>
            </a:fld>
            <a:endParaRPr lang="it-IT"/>
          </a:p>
        </p:txBody>
      </p:sp>
      <p:sp>
        <p:nvSpPr>
          <p:cNvPr id="322572" name="AutoShape 12"/>
          <p:cNvSpPr>
            <a:spLocks noChangeArrowheads="1"/>
          </p:cNvSpPr>
          <p:nvPr/>
        </p:nvSpPr>
        <p:spPr bwMode="auto">
          <a:xfrm>
            <a:off x="2392093" y="4437063"/>
            <a:ext cx="720725" cy="1171575"/>
          </a:xfrm>
          <a:prstGeom prst="rightArrow">
            <a:avLst>
              <a:gd name="adj1" fmla="val 50000"/>
              <a:gd name="adj2" fmla="val 25000"/>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22573" name="Text Box 13"/>
          <p:cNvSpPr txBox="1">
            <a:spLocks noChangeArrowheads="1"/>
          </p:cNvSpPr>
          <p:nvPr/>
        </p:nvSpPr>
        <p:spPr bwMode="auto">
          <a:xfrm>
            <a:off x="3328718" y="3500438"/>
            <a:ext cx="31287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b="1" i="1" dirty="0">
                <a:solidFill>
                  <a:srgbClr val="000066"/>
                </a:solidFill>
                <a:cs typeface="+mn-cs"/>
              </a:rPr>
              <a:t>Oggetto di riferimento</a:t>
            </a:r>
          </a:p>
        </p:txBody>
      </p:sp>
      <p:sp>
        <p:nvSpPr>
          <p:cNvPr id="322574" name="Text Box 14"/>
          <p:cNvSpPr txBox="1">
            <a:spLocks noChangeArrowheads="1"/>
          </p:cNvSpPr>
          <p:nvPr/>
        </p:nvSpPr>
        <p:spPr bwMode="auto">
          <a:xfrm>
            <a:off x="6641830" y="3500438"/>
            <a:ext cx="186833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it-IT" sz="2400" b="1" i="1">
                <a:solidFill>
                  <a:srgbClr val="000066"/>
                </a:solidFill>
                <a:cs typeface="+mn-cs"/>
              </a:rPr>
              <a:t>Tipo di costo</a:t>
            </a:r>
          </a:p>
        </p:txBody>
      </p:sp>
      <p:sp>
        <p:nvSpPr>
          <p:cNvPr id="322580" name="AutoShape 20"/>
          <p:cNvSpPr>
            <a:spLocks noChangeArrowheads="1"/>
          </p:cNvSpPr>
          <p:nvPr/>
        </p:nvSpPr>
        <p:spPr bwMode="auto">
          <a:xfrm>
            <a:off x="5992543" y="4292600"/>
            <a:ext cx="533400" cy="609600"/>
          </a:xfrm>
          <a:prstGeom prst="rightArrow">
            <a:avLst>
              <a:gd name="adj1" fmla="val 50000"/>
              <a:gd name="adj2" fmla="val 25000"/>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22581" name="Text Box 21"/>
          <p:cNvSpPr txBox="1">
            <a:spLocks noChangeArrowheads="1"/>
          </p:cNvSpPr>
          <p:nvPr/>
        </p:nvSpPr>
        <p:spPr bwMode="auto">
          <a:xfrm>
            <a:off x="6819630" y="4268143"/>
            <a:ext cx="1191853" cy="461665"/>
          </a:xfrm>
          <a:prstGeom prst="rect">
            <a:avLst/>
          </a:prstGeom>
          <a:noFill/>
          <a:ln>
            <a:noFill/>
          </a:ln>
          <a:effectLst/>
          <a:extLst>
            <a:ext uri="{909E8E84-426E-40dd-AFC4-6F175D3DCCD1}">
              <a14:hiddenFill xmlns:a14="http://schemas.microsoft.com/office/drawing/2010/main" xmlns="">
                <a:solidFill>
                  <a:srgbClr val="DDDDDD"/>
                </a:solidFill>
              </a14:hiddenFill>
            </a:ext>
            <a:ext uri="{91240B29-F687-4f45-9708-019B960494DF}">
              <a14:hiddenLine xmlns:a14="http://schemas.microsoft.com/office/drawing/2010/main" xmlns="" w="76200" cmpd="tri">
                <a:solidFill>
                  <a:srgbClr val="FF33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defRPr/>
            </a:pPr>
            <a:r>
              <a:rPr lang="it-IT" sz="2400" dirty="0">
                <a:solidFill>
                  <a:srgbClr val="000066"/>
                </a:solidFill>
                <a:cs typeface="+mn-cs"/>
              </a:rPr>
              <a:t>speciale</a:t>
            </a:r>
          </a:p>
        </p:txBody>
      </p:sp>
      <p:sp>
        <p:nvSpPr>
          <p:cNvPr id="322587" name="AutoShape 27"/>
          <p:cNvSpPr>
            <a:spLocks noChangeArrowheads="1"/>
          </p:cNvSpPr>
          <p:nvPr/>
        </p:nvSpPr>
        <p:spPr bwMode="auto">
          <a:xfrm>
            <a:off x="5992543" y="5300663"/>
            <a:ext cx="533400" cy="609600"/>
          </a:xfrm>
          <a:prstGeom prst="rightArrow">
            <a:avLst>
              <a:gd name="adj1" fmla="val 50000"/>
              <a:gd name="adj2" fmla="val 25000"/>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it-IT">
              <a:cs typeface="+mn-cs"/>
            </a:endParaRPr>
          </a:p>
        </p:txBody>
      </p:sp>
      <p:sp>
        <p:nvSpPr>
          <p:cNvPr id="322588" name="Text Box 28"/>
          <p:cNvSpPr txBox="1">
            <a:spLocks noChangeArrowheads="1"/>
          </p:cNvSpPr>
          <p:nvPr/>
        </p:nvSpPr>
        <p:spPr bwMode="auto">
          <a:xfrm>
            <a:off x="6811966" y="5332004"/>
            <a:ext cx="1199517" cy="461665"/>
          </a:xfrm>
          <a:prstGeom prst="rect">
            <a:avLst/>
          </a:prstGeom>
          <a:noFill/>
          <a:ln>
            <a:noFill/>
          </a:ln>
          <a:effectLst/>
          <a:extLst>
            <a:ext uri="{909E8E84-426E-40dd-AFC4-6F175D3DCCD1}">
              <a14:hiddenFill xmlns:a14="http://schemas.microsoft.com/office/drawing/2010/main" xmlns="">
                <a:solidFill>
                  <a:srgbClr val="DDDDDD"/>
                </a:solidFill>
              </a14:hiddenFill>
            </a:ext>
            <a:ext uri="{91240B29-F687-4f45-9708-019B960494DF}">
              <a14:hiddenLine xmlns:a14="http://schemas.microsoft.com/office/drawing/2010/main" xmlns="" w="76200" cmpd="tri">
                <a:solidFill>
                  <a:srgbClr val="FF33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it-IT" sz="2400" dirty="0">
                <a:solidFill>
                  <a:srgbClr val="000066"/>
                </a:solidFill>
                <a:cs typeface="+mn-cs"/>
              </a:rPr>
              <a:t>comune </a:t>
            </a:r>
          </a:p>
        </p:txBody>
      </p:sp>
      <p:sp>
        <p:nvSpPr>
          <p:cNvPr id="322589" name="Rectangle 29"/>
          <p:cNvSpPr>
            <a:spLocks noChangeArrowheads="1"/>
          </p:cNvSpPr>
          <p:nvPr/>
        </p:nvSpPr>
        <p:spPr bwMode="auto">
          <a:xfrm>
            <a:off x="539552" y="1628800"/>
            <a:ext cx="7537648" cy="830997"/>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a:defRPr/>
            </a:pPr>
            <a:r>
              <a:rPr lang="it-IT" sz="2400" b="0" dirty="0">
                <a:solidFill>
                  <a:srgbClr val="000066"/>
                </a:solidFill>
                <a:cs typeface="+mn-cs"/>
              </a:rPr>
              <a:t>L</a:t>
            </a:r>
            <a:r>
              <a:rPr lang="it-IT" sz="2400" b="0" dirty="0" smtClean="0">
                <a:solidFill>
                  <a:srgbClr val="000066"/>
                </a:solidFill>
                <a:cs typeface="+mn-cs"/>
              </a:rPr>
              <a:t>a </a:t>
            </a:r>
            <a:r>
              <a:rPr lang="it-IT" sz="2400" b="0" dirty="0">
                <a:solidFill>
                  <a:srgbClr val="000066"/>
                </a:solidFill>
                <a:cs typeface="+mn-cs"/>
              </a:rPr>
              <a:t>distinzione fra costi speciali e </a:t>
            </a:r>
            <a:r>
              <a:rPr lang="it-IT" sz="2400" b="0" dirty="0" smtClean="0">
                <a:solidFill>
                  <a:srgbClr val="000066"/>
                </a:solidFill>
                <a:cs typeface="+mn-cs"/>
              </a:rPr>
              <a:t>comuni è </a:t>
            </a:r>
            <a:r>
              <a:rPr lang="it-IT" sz="2400" b="1" dirty="0" smtClean="0">
                <a:solidFill>
                  <a:srgbClr val="000090"/>
                </a:solidFill>
                <a:cs typeface="+mn-cs"/>
              </a:rPr>
              <a:t>relativa</a:t>
            </a:r>
            <a:r>
              <a:rPr lang="it-IT" sz="2400" b="0" dirty="0" smtClean="0">
                <a:solidFill>
                  <a:srgbClr val="000066"/>
                </a:solidFill>
                <a:cs typeface="+mn-cs"/>
              </a:rPr>
              <a:t>: </a:t>
            </a:r>
            <a:r>
              <a:rPr lang="it-IT" sz="2400" b="0" dirty="0">
                <a:solidFill>
                  <a:srgbClr val="000066"/>
                </a:solidFill>
                <a:cs typeface="+mn-cs"/>
              </a:rPr>
              <a:t>dipende dall’oggetto di riferimento!</a:t>
            </a:r>
          </a:p>
        </p:txBody>
      </p:sp>
      <p:grpSp>
        <p:nvGrpSpPr>
          <p:cNvPr id="322598" name="Group 38"/>
          <p:cNvGrpSpPr>
            <a:grpSpLocks/>
          </p:cNvGrpSpPr>
          <p:nvPr/>
        </p:nvGrpSpPr>
        <p:grpSpPr bwMode="auto">
          <a:xfrm>
            <a:off x="61778" y="3860801"/>
            <a:ext cx="2376487" cy="2127251"/>
            <a:chOff x="113" y="2296"/>
            <a:chExt cx="1497" cy="1340"/>
          </a:xfrm>
        </p:grpSpPr>
        <p:pic>
          <p:nvPicPr>
            <p:cNvPr id="12305" name="Picture 33" descr="ELEVFOR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5" y="2296"/>
              <a:ext cx="861" cy="8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2594" name="Text Box 34"/>
            <p:cNvSpPr txBox="1">
              <a:spLocks noChangeArrowheads="1"/>
            </p:cNvSpPr>
            <p:nvPr/>
          </p:nvSpPr>
          <p:spPr bwMode="auto">
            <a:xfrm>
              <a:off x="113" y="3113"/>
              <a:ext cx="1497" cy="523"/>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defRPr/>
              </a:pPr>
              <a:r>
                <a:rPr lang="it-IT" sz="2400" b="0" dirty="0">
                  <a:solidFill>
                    <a:srgbClr val="000066"/>
                  </a:solidFill>
                  <a:cs typeface="+mn-cs"/>
                </a:rPr>
                <a:t>ammortamento attrezzatura</a:t>
              </a:r>
            </a:p>
          </p:txBody>
        </p:sp>
      </p:grpSp>
      <p:sp>
        <p:nvSpPr>
          <p:cNvPr id="322595" name="Text Box 35"/>
          <p:cNvSpPr txBox="1">
            <a:spLocks noChangeArrowheads="1"/>
          </p:cNvSpPr>
          <p:nvPr/>
        </p:nvSpPr>
        <p:spPr bwMode="auto">
          <a:xfrm>
            <a:off x="3831955" y="4311006"/>
            <a:ext cx="1733550" cy="461665"/>
          </a:xfrm>
          <a:prstGeom prst="rect">
            <a:avLst/>
          </a:prstGeom>
          <a:solidFill>
            <a:srgbClr val="000066"/>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algn="ctr">
              <a:defRPr/>
            </a:pPr>
            <a:r>
              <a:rPr lang="it-IT" sz="2400" dirty="0">
                <a:solidFill>
                  <a:srgbClr val="FFFFFF"/>
                </a:solidFill>
                <a:cs typeface="+mn-cs"/>
              </a:rPr>
              <a:t>reparto</a:t>
            </a:r>
          </a:p>
        </p:txBody>
      </p:sp>
      <p:sp>
        <p:nvSpPr>
          <p:cNvPr id="322596" name="Text Box 36"/>
          <p:cNvSpPr txBox="1">
            <a:spLocks noChangeArrowheads="1"/>
          </p:cNvSpPr>
          <p:nvPr/>
        </p:nvSpPr>
        <p:spPr bwMode="auto">
          <a:xfrm>
            <a:off x="4069030" y="5327522"/>
            <a:ext cx="1297501" cy="461665"/>
          </a:xfrm>
          <a:prstGeom prst="rect">
            <a:avLst/>
          </a:prstGeom>
          <a:solidFill>
            <a:srgbClr val="FFFFFF"/>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it-IT" sz="2400">
                <a:solidFill>
                  <a:srgbClr val="000066"/>
                </a:solidFill>
                <a:cs typeface="+mn-cs"/>
              </a:rPr>
              <a:t>prodotto</a:t>
            </a:r>
          </a:p>
        </p:txBody>
      </p:sp>
      <p:sp>
        <p:nvSpPr>
          <p:cNvPr id="3" name="Segnaposto piè di pagina 2"/>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Tree>
    <p:extLst>
      <p:ext uri="{BB962C8B-B14F-4D97-AF65-F5344CB8AC3E}">
        <p14:creationId xmlns:p14="http://schemas.microsoft.com/office/powerpoint/2010/main" val="18277913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1500"/>
                                  </p:stCondLst>
                                  <p:childTnLst>
                                    <p:set>
                                      <p:cBhvr>
                                        <p:cTn id="6" dur="1" fill="hold">
                                          <p:stCondLst>
                                            <p:cond delay="0"/>
                                          </p:stCondLst>
                                        </p:cTn>
                                        <p:tgtEl>
                                          <p:spTgt spid="322598"/>
                                        </p:tgtEl>
                                        <p:attrNameLst>
                                          <p:attrName>style.visibility</p:attrName>
                                        </p:attrNameLst>
                                      </p:cBhvr>
                                      <p:to>
                                        <p:strVal val="visible"/>
                                      </p:to>
                                    </p:set>
                                    <p:animEffect transition="in" filter="dissolve">
                                      <p:cBhvr>
                                        <p:cTn id="7" dur="500"/>
                                        <p:tgtEl>
                                          <p:spTgt spid="322598"/>
                                        </p:tgtEl>
                                      </p:cBhvr>
                                    </p:animEffect>
                                  </p:childTnLst>
                                </p:cTn>
                              </p:par>
                            </p:childTnLst>
                          </p:cTn>
                        </p:par>
                        <p:par>
                          <p:cTn id="8" fill="hold" nodeType="afterGroup">
                            <p:stCondLst>
                              <p:cond delay="2000"/>
                            </p:stCondLst>
                            <p:childTnLst>
                              <p:par>
                                <p:cTn id="9" presetID="17" presetClass="entr" presetSubtype="8" fill="hold" grpId="0" nodeType="afterEffect">
                                  <p:stCondLst>
                                    <p:cond delay="0"/>
                                  </p:stCondLst>
                                  <p:childTnLst>
                                    <p:set>
                                      <p:cBhvr>
                                        <p:cTn id="10" dur="1" fill="hold">
                                          <p:stCondLst>
                                            <p:cond delay="0"/>
                                          </p:stCondLst>
                                        </p:cTn>
                                        <p:tgtEl>
                                          <p:spTgt spid="322572"/>
                                        </p:tgtEl>
                                        <p:attrNameLst>
                                          <p:attrName>style.visibility</p:attrName>
                                        </p:attrNameLst>
                                      </p:cBhvr>
                                      <p:to>
                                        <p:strVal val="visible"/>
                                      </p:to>
                                    </p:set>
                                    <p:anim calcmode="lin" valueType="num">
                                      <p:cBhvr>
                                        <p:cTn id="11" dur="500" fill="hold"/>
                                        <p:tgtEl>
                                          <p:spTgt spid="322572"/>
                                        </p:tgtEl>
                                        <p:attrNameLst>
                                          <p:attrName>ppt_x</p:attrName>
                                        </p:attrNameLst>
                                      </p:cBhvr>
                                      <p:tavLst>
                                        <p:tav tm="0">
                                          <p:val>
                                            <p:strVal val="#ppt_x-#ppt_w/2"/>
                                          </p:val>
                                        </p:tav>
                                        <p:tav tm="100000">
                                          <p:val>
                                            <p:strVal val="#ppt_x"/>
                                          </p:val>
                                        </p:tav>
                                      </p:tavLst>
                                    </p:anim>
                                    <p:anim calcmode="lin" valueType="num">
                                      <p:cBhvr>
                                        <p:cTn id="12" dur="500" fill="hold"/>
                                        <p:tgtEl>
                                          <p:spTgt spid="322572"/>
                                        </p:tgtEl>
                                        <p:attrNameLst>
                                          <p:attrName>ppt_y</p:attrName>
                                        </p:attrNameLst>
                                      </p:cBhvr>
                                      <p:tavLst>
                                        <p:tav tm="0">
                                          <p:val>
                                            <p:strVal val="#ppt_y"/>
                                          </p:val>
                                        </p:tav>
                                        <p:tav tm="100000">
                                          <p:val>
                                            <p:strVal val="#ppt_y"/>
                                          </p:val>
                                        </p:tav>
                                      </p:tavLst>
                                    </p:anim>
                                    <p:anim calcmode="lin" valueType="num">
                                      <p:cBhvr>
                                        <p:cTn id="13" dur="500" fill="hold"/>
                                        <p:tgtEl>
                                          <p:spTgt spid="322572"/>
                                        </p:tgtEl>
                                        <p:attrNameLst>
                                          <p:attrName>ppt_w</p:attrName>
                                        </p:attrNameLst>
                                      </p:cBhvr>
                                      <p:tavLst>
                                        <p:tav tm="0">
                                          <p:val>
                                            <p:fltVal val="0"/>
                                          </p:val>
                                        </p:tav>
                                        <p:tav tm="100000">
                                          <p:val>
                                            <p:strVal val="#ppt_w"/>
                                          </p:val>
                                        </p:tav>
                                      </p:tavLst>
                                    </p:anim>
                                    <p:anim calcmode="lin" valueType="num">
                                      <p:cBhvr>
                                        <p:cTn id="14" dur="500" fill="hold"/>
                                        <p:tgtEl>
                                          <p:spTgt spid="322572"/>
                                        </p:tgtEl>
                                        <p:attrNameLst>
                                          <p:attrName>ppt_h</p:attrName>
                                        </p:attrNameLst>
                                      </p:cBhvr>
                                      <p:tavLst>
                                        <p:tav tm="0">
                                          <p:val>
                                            <p:strVal val="#ppt_h"/>
                                          </p:val>
                                        </p:tav>
                                        <p:tav tm="100000">
                                          <p:val>
                                            <p:strVal val="#ppt_h"/>
                                          </p:val>
                                        </p:tav>
                                      </p:tavLst>
                                    </p:anim>
                                  </p:childTnLst>
                                </p:cTn>
                              </p:par>
                            </p:childTnLst>
                          </p:cTn>
                        </p:par>
                        <p:par>
                          <p:cTn id="15" fill="hold" nodeType="afterGroup">
                            <p:stCondLst>
                              <p:cond delay="2500"/>
                            </p:stCondLst>
                            <p:childTnLst>
                              <p:par>
                                <p:cTn id="16" presetID="2" presetClass="entr" presetSubtype="8" fill="hold" grpId="0" nodeType="afterEffect">
                                  <p:stCondLst>
                                    <p:cond delay="1000"/>
                                  </p:stCondLst>
                                  <p:childTnLst>
                                    <p:set>
                                      <p:cBhvr>
                                        <p:cTn id="17" dur="1" fill="hold">
                                          <p:stCondLst>
                                            <p:cond delay="0"/>
                                          </p:stCondLst>
                                        </p:cTn>
                                        <p:tgtEl>
                                          <p:spTgt spid="322573"/>
                                        </p:tgtEl>
                                        <p:attrNameLst>
                                          <p:attrName>style.visibility</p:attrName>
                                        </p:attrNameLst>
                                      </p:cBhvr>
                                      <p:to>
                                        <p:strVal val="visible"/>
                                      </p:to>
                                    </p:set>
                                    <p:anim calcmode="lin" valueType="num">
                                      <p:cBhvr additive="base">
                                        <p:cTn id="18" dur="500" fill="hold"/>
                                        <p:tgtEl>
                                          <p:spTgt spid="322573"/>
                                        </p:tgtEl>
                                        <p:attrNameLst>
                                          <p:attrName>ppt_x</p:attrName>
                                        </p:attrNameLst>
                                      </p:cBhvr>
                                      <p:tavLst>
                                        <p:tav tm="0">
                                          <p:val>
                                            <p:strVal val="0-#ppt_w/2"/>
                                          </p:val>
                                        </p:tav>
                                        <p:tav tm="100000">
                                          <p:val>
                                            <p:strVal val="#ppt_x"/>
                                          </p:val>
                                        </p:tav>
                                      </p:tavLst>
                                    </p:anim>
                                    <p:anim calcmode="lin" valueType="num">
                                      <p:cBhvr additive="base">
                                        <p:cTn id="19" dur="500" fill="hold"/>
                                        <p:tgtEl>
                                          <p:spTgt spid="322573"/>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4000"/>
                            </p:stCondLst>
                            <p:childTnLst>
                              <p:par>
                                <p:cTn id="21" presetID="2" presetClass="entr" presetSubtype="2" fill="hold" grpId="0" nodeType="afterEffect">
                                  <p:stCondLst>
                                    <p:cond delay="0"/>
                                  </p:stCondLst>
                                  <p:childTnLst>
                                    <p:set>
                                      <p:cBhvr>
                                        <p:cTn id="22" dur="1" fill="hold">
                                          <p:stCondLst>
                                            <p:cond delay="0"/>
                                          </p:stCondLst>
                                        </p:cTn>
                                        <p:tgtEl>
                                          <p:spTgt spid="322574"/>
                                        </p:tgtEl>
                                        <p:attrNameLst>
                                          <p:attrName>style.visibility</p:attrName>
                                        </p:attrNameLst>
                                      </p:cBhvr>
                                      <p:to>
                                        <p:strVal val="visible"/>
                                      </p:to>
                                    </p:set>
                                    <p:anim calcmode="lin" valueType="num">
                                      <p:cBhvr additive="base">
                                        <p:cTn id="23" dur="500" fill="hold"/>
                                        <p:tgtEl>
                                          <p:spTgt spid="322574"/>
                                        </p:tgtEl>
                                        <p:attrNameLst>
                                          <p:attrName>ppt_x</p:attrName>
                                        </p:attrNameLst>
                                      </p:cBhvr>
                                      <p:tavLst>
                                        <p:tav tm="0">
                                          <p:val>
                                            <p:strVal val="1+#ppt_w/2"/>
                                          </p:val>
                                        </p:tav>
                                        <p:tav tm="100000">
                                          <p:val>
                                            <p:strVal val="#ppt_x"/>
                                          </p:val>
                                        </p:tav>
                                      </p:tavLst>
                                    </p:anim>
                                    <p:anim calcmode="lin" valueType="num">
                                      <p:cBhvr additive="base">
                                        <p:cTn id="24" dur="500" fill="hold"/>
                                        <p:tgtEl>
                                          <p:spTgt spid="322574"/>
                                        </p:tgtEl>
                                        <p:attrNameLst>
                                          <p:attrName>ppt_y</p:attrName>
                                        </p:attrNameLst>
                                      </p:cBhvr>
                                      <p:tavLst>
                                        <p:tav tm="0">
                                          <p:val>
                                            <p:strVal val="#ppt_y"/>
                                          </p:val>
                                        </p:tav>
                                        <p:tav tm="100000">
                                          <p:val>
                                            <p:strVal val="#ppt_y"/>
                                          </p:val>
                                        </p:tav>
                                      </p:tavLst>
                                    </p:anim>
                                  </p:childTnLst>
                                </p:cTn>
                              </p:par>
                            </p:childTnLst>
                          </p:cTn>
                        </p:par>
                        <p:par>
                          <p:cTn id="25" fill="hold" nodeType="afterGroup">
                            <p:stCondLst>
                              <p:cond delay="4500"/>
                            </p:stCondLst>
                            <p:childTnLst>
                              <p:par>
                                <p:cTn id="26" presetID="7" presetClass="entr" presetSubtype="4" fill="hold" grpId="0" nodeType="afterEffect">
                                  <p:stCondLst>
                                    <p:cond delay="0"/>
                                  </p:stCondLst>
                                  <p:childTnLst>
                                    <p:set>
                                      <p:cBhvr>
                                        <p:cTn id="27" dur="1" fill="hold">
                                          <p:stCondLst>
                                            <p:cond delay="0"/>
                                          </p:stCondLst>
                                        </p:cTn>
                                        <p:tgtEl>
                                          <p:spTgt spid="322595"/>
                                        </p:tgtEl>
                                        <p:attrNameLst>
                                          <p:attrName>style.visibility</p:attrName>
                                        </p:attrNameLst>
                                      </p:cBhvr>
                                      <p:to>
                                        <p:strVal val="visible"/>
                                      </p:to>
                                    </p:set>
                                    <p:anim calcmode="lin" valueType="num">
                                      <p:cBhvr additive="base">
                                        <p:cTn id="28" dur="500" fill="hold"/>
                                        <p:tgtEl>
                                          <p:spTgt spid="322595"/>
                                        </p:tgtEl>
                                        <p:attrNameLst>
                                          <p:attrName>ppt_x</p:attrName>
                                        </p:attrNameLst>
                                      </p:cBhvr>
                                      <p:tavLst>
                                        <p:tav tm="0">
                                          <p:val>
                                            <p:strVal val="#ppt_x"/>
                                          </p:val>
                                        </p:tav>
                                        <p:tav tm="100000">
                                          <p:val>
                                            <p:strVal val="#ppt_x"/>
                                          </p:val>
                                        </p:tav>
                                      </p:tavLst>
                                    </p:anim>
                                    <p:anim calcmode="lin" valueType="num">
                                      <p:cBhvr additive="base">
                                        <p:cTn id="29" dur="500" fill="hold"/>
                                        <p:tgtEl>
                                          <p:spTgt spid="322595"/>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5000"/>
                            </p:stCondLst>
                            <p:childTnLst>
                              <p:par>
                                <p:cTn id="31" presetID="7" presetClass="entr" presetSubtype="4" fill="hold" grpId="0" nodeType="afterEffect">
                                  <p:stCondLst>
                                    <p:cond delay="0"/>
                                  </p:stCondLst>
                                  <p:childTnLst>
                                    <p:set>
                                      <p:cBhvr>
                                        <p:cTn id="32" dur="1" fill="hold">
                                          <p:stCondLst>
                                            <p:cond delay="0"/>
                                          </p:stCondLst>
                                        </p:cTn>
                                        <p:tgtEl>
                                          <p:spTgt spid="322596"/>
                                        </p:tgtEl>
                                        <p:attrNameLst>
                                          <p:attrName>style.visibility</p:attrName>
                                        </p:attrNameLst>
                                      </p:cBhvr>
                                      <p:to>
                                        <p:strVal val="visible"/>
                                      </p:to>
                                    </p:set>
                                    <p:anim calcmode="lin" valueType="num">
                                      <p:cBhvr additive="base">
                                        <p:cTn id="33" dur="500" fill="hold"/>
                                        <p:tgtEl>
                                          <p:spTgt spid="322596"/>
                                        </p:tgtEl>
                                        <p:attrNameLst>
                                          <p:attrName>ppt_x</p:attrName>
                                        </p:attrNameLst>
                                      </p:cBhvr>
                                      <p:tavLst>
                                        <p:tav tm="0">
                                          <p:val>
                                            <p:strVal val="#ppt_x"/>
                                          </p:val>
                                        </p:tav>
                                        <p:tav tm="100000">
                                          <p:val>
                                            <p:strVal val="#ppt_x"/>
                                          </p:val>
                                        </p:tav>
                                      </p:tavLst>
                                    </p:anim>
                                    <p:anim calcmode="lin" valueType="num">
                                      <p:cBhvr additive="base">
                                        <p:cTn id="34" dur="500" fill="hold"/>
                                        <p:tgtEl>
                                          <p:spTgt spid="32259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322580"/>
                                        </p:tgtEl>
                                        <p:attrNameLst>
                                          <p:attrName>style.visibility</p:attrName>
                                        </p:attrNameLst>
                                      </p:cBhvr>
                                      <p:to>
                                        <p:strVal val="visible"/>
                                      </p:to>
                                    </p:set>
                                    <p:anim calcmode="lin" valueType="num">
                                      <p:cBhvr>
                                        <p:cTn id="39" dur="500" fill="hold"/>
                                        <p:tgtEl>
                                          <p:spTgt spid="322580"/>
                                        </p:tgtEl>
                                        <p:attrNameLst>
                                          <p:attrName>ppt_x</p:attrName>
                                        </p:attrNameLst>
                                      </p:cBhvr>
                                      <p:tavLst>
                                        <p:tav tm="0">
                                          <p:val>
                                            <p:strVal val="#ppt_x-#ppt_w/2"/>
                                          </p:val>
                                        </p:tav>
                                        <p:tav tm="100000">
                                          <p:val>
                                            <p:strVal val="#ppt_x"/>
                                          </p:val>
                                        </p:tav>
                                      </p:tavLst>
                                    </p:anim>
                                    <p:anim calcmode="lin" valueType="num">
                                      <p:cBhvr>
                                        <p:cTn id="40" dur="500" fill="hold"/>
                                        <p:tgtEl>
                                          <p:spTgt spid="322580"/>
                                        </p:tgtEl>
                                        <p:attrNameLst>
                                          <p:attrName>ppt_y</p:attrName>
                                        </p:attrNameLst>
                                      </p:cBhvr>
                                      <p:tavLst>
                                        <p:tav tm="0">
                                          <p:val>
                                            <p:strVal val="#ppt_y"/>
                                          </p:val>
                                        </p:tav>
                                        <p:tav tm="100000">
                                          <p:val>
                                            <p:strVal val="#ppt_y"/>
                                          </p:val>
                                        </p:tav>
                                      </p:tavLst>
                                    </p:anim>
                                    <p:anim calcmode="lin" valueType="num">
                                      <p:cBhvr>
                                        <p:cTn id="41" dur="500" fill="hold"/>
                                        <p:tgtEl>
                                          <p:spTgt spid="322580"/>
                                        </p:tgtEl>
                                        <p:attrNameLst>
                                          <p:attrName>ppt_w</p:attrName>
                                        </p:attrNameLst>
                                      </p:cBhvr>
                                      <p:tavLst>
                                        <p:tav tm="0">
                                          <p:val>
                                            <p:fltVal val="0"/>
                                          </p:val>
                                        </p:tav>
                                        <p:tav tm="100000">
                                          <p:val>
                                            <p:strVal val="#ppt_w"/>
                                          </p:val>
                                        </p:tav>
                                      </p:tavLst>
                                    </p:anim>
                                    <p:anim calcmode="lin" valueType="num">
                                      <p:cBhvr>
                                        <p:cTn id="42" dur="500" fill="hold"/>
                                        <p:tgtEl>
                                          <p:spTgt spid="322580"/>
                                        </p:tgtEl>
                                        <p:attrNameLst>
                                          <p:attrName>ppt_h</p:attrName>
                                        </p:attrNameLst>
                                      </p:cBhvr>
                                      <p:tavLst>
                                        <p:tav tm="0">
                                          <p:val>
                                            <p:strVal val="#ppt_h"/>
                                          </p:val>
                                        </p:tav>
                                        <p:tav tm="100000">
                                          <p:val>
                                            <p:strVal val="#ppt_h"/>
                                          </p:val>
                                        </p:tav>
                                      </p:tavLst>
                                    </p:anim>
                                  </p:childTnLst>
                                </p:cTn>
                              </p:par>
                            </p:childTnLst>
                          </p:cTn>
                        </p:par>
                        <p:par>
                          <p:cTn id="43" fill="hold" nodeType="afterGroup">
                            <p:stCondLst>
                              <p:cond delay="500"/>
                            </p:stCondLst>
                            <p:childTnLst>
                              <p:par>
                                <p:cTn id="44" presetID="3" presetClass="entr" presetSubtype="10" fill="hold" grpId="0" nodeType="afterEffect">
                                  <p:stCondLst>
                                    <p:cond delay="0"/>
                                  </p:stCondLst>
                                  <p:childTnLst>
                                    <p:set>
                                      <p:cBhvr>
                                        <p:cTn id="45" dur="1" fill="hold">
                                          <p:stCondLst>
                                            <p:cond delay="0"/>
                                          </p:stCondLst>
                                        </p:cTn>
                                        <p:tgtEl>
                                          <p:spTgt spid="322581"/>
                                        </p:tgtEl>
                                        <p:attrNameLst>
                                          <p:attrName>style.visibility</p:attrName>
                                        </p:attrNameLst>
                                      </p:cBhvr>
                                      <p:to>
                                        <p:strVal val="visible"/>
                                      </p:to>
                                    </p:set>
                                    <p:animEffect transition="in" filter="blinds(horizontal)">
                                      <p:cBhvr>
                                        <p:cTn id="46" dur="500"/>
                                        <p:tgtEl>
                                          <p:spTgt spid="322581"/>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7" presetClass="entr" presetSubtype="8" fill="hold" grpId="0" nodeType="clickEffect">
                                  <p:stCondLst>
                                    <p:cond delay="0"/>
                                  </p:stCondLst>
                                  <p:childTnLst>
                                    <p:set>
                                      <p:cBhvr>
                                        <p:cTn id="50" dur="1" fill="hold">
                                          <p:stCondLst>
                                            <p:cond delay="0"/>
                                          </p:stCondLst>
                                        </p:cTn>
                                        <p:tgtEl>
                                          <p:spTgt spid="322587"/>
                                        </p:tgtEl>
                                        <p:attrNameLst>
                                          <p:attrName>style.visibility</p:attrName>
                                        </p:attrNameLst>
                                      </p:cBhvr>
                                      <p:to>
                                        <p:strVal val="visible"/>
                                      </p:to>
                                    </p:set>
                                    <p:anim calcmode="lin" valueType="num">
                                      <p:cBhvr>
                                        <p:cTn id="51" dur="500" fill="hold"/>
                                        <p:tgtEl>
                                          <p:spTgt spid="322587"/>
                                        </p:tgtEl>
                                        <p:attrNameLst>
                                          <p:attrName>ppt_x</p:attrName>
                                        </p:attrNameLst>
                                      </p:cBhvr>
                                      <p:tavLst>
                                        <p:tav tm="0">
                                          <p:val>
                                            <p:strVal val="#ppt_x-#ppt_w/2"/>
                                          </p:val>
                                        </p:tav>
                                        <p:tav tm="100000">
                                          <p:val>
                                            <p:strVal val="#ppt_x"/>
                                          </p:val>
                                        </p:tav>
                                      </p:tavLst>
                                    </p:anim>
                                    <p:anim calcmode="lin" valueType="num">
                                      <p:cBhvr>
                                        <p:cTn id="52" dur="500" fill="hold"/>
                                        <p:tgtEl>
                                          <p:spTgt spid="322587"/>
                                        </p:tgtEl>
                                        <p:attrNameLst>
                                          <p:attrName>ppt_y</p:attrName>
                                        </p:attrNameLst>
                                      </p:cBhvr>
                                      <p:tavLst>
                                        <p:tav tm="0">
                                          <p:val>
                                            <p:strVal val="#ppt_y"/>
                                          </p:val>
                                        </p:tav>
                                        <p:tav tm="100000">
                                          <p:val>
                                            <p:strVal val="#ppt_y"/>
                                          </p:val>
                                        </p:tav>
                                      </p:tavLst>
                                    </p:anim>
                                    <p:anim calcmode="lin" valueType="num">
                                      <p:cBhvr>
                                        <p:cTn id="53" dur="500" fill="hold"/>
                                        <p:tgtEl>
                                          <p:spTgt spid="322587"/>
                                        </p:tgtEl>
                                        <p:attrNameLst>
                                          <p:attrName>ppt_w</p:attrName>
                                        </p:attrNameLst>
                                      </p:cBhvr>
                                      <p:tavLst>
                                        <p:tav tm="0">
                                          <p:val>
                                            <p:fltVal val="0"/>
                                          </p:val>
                                        </p:tav>
                                        <p:tav tm="100000">
                                          <p:val>
                                            <p:strVal val="#ppt_w"/>
                                          </p:val>
                                        </p:tav>
                                      </p:tavLst>
                                    </p:anim>
                                    <p:anim calcmode="lin" valueType="num">
                                      <p:cBhvr>
                                        <p:cTn id="54" dur="500" fill="hold"/>
                                        <p:tgtEl>
                                          <p:spTgt spid="322587"/>
                                        </p:tgtEl>
                                        <p:attrNameLst>
                                          <p:attrName>ppt_h</p:attrName>
                                        </p:attrNameLst>
                                      </p:cBhvr>
                                      <p:tavLst>
                                        <p:tav tm="0">
                                          <p:val>
                                            <p:strVal val="#ppt_h"/>
                                          </p:val>
                                        </p:tav>
                                        <p:tav tm="100000">
                                          <p:val>
                                            <p:strVal val="#ppt_h"/>
                                          </p:val>
                                        </p:tav>
                                      </p:tavLst>
                                    </p:anim>
                                  </p:childTnLst>
                                </p:cTn>
                              </p:par>
                            </p:childTnLst>
                          </p:cTn>
                        </p:par>
                        <p:par>
                          <p:cTn id="55" fill="hold" nodeType="afterGroup">
                            <p:stCondLst>
                              <p:cond delay="500"/>
                            </p:stCondLst>
                            <p:childTnLst>
                              <p:par>
                                <p:cTn id="56" presetID="3" presetClass="entr" presetSubtype="10" fill="hold" grpId="0" nodeType="afterEffect">
                                  <p:stCondLst>
                                    <p:cond delay="0"/>
                                  </p:stCondLst>
                                  <p:childTnLst>
                                    <p:set>
                                      <p:cBhvr>
                                        <p:cTn id="57" dur="1" fill="hold">
                                          <p:stCondLst>
                                            <p:cond delay="0"/>
                                          </p:stCondLst>
                                        </p:cTn>
                                        <p:tgtEl>
                                          <p:spTgt spid="322588"/>
                                        </p:tgtEl>
                                        <p:attrNameLst>
                                          <p:attrName>style.visibility</p:attrName>
                                        </p:attrNameLst>
                                      </p:cBhvr>
                                      <p:to>
                                        <p:strVal val="visible"/>
                                      </p:to>
                                    </p:set>
                                    <p:animEffect transition="in" filter="blinds(horizontal)">
                                      <p:cBhvr>
                                        <p:cTn id="58" dur="500"/>
                                        <p:tgtEl>
                                          <p:spTgt spid="3225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72" grpId="0" animBg="1"/>
      <p:bldP spid="322573" grpId="0" autoUpdateAnimBg="0"/>
      <p:bldP spid="322574" grpId="0" autoUpdateAnimBg="0"/>
      <p:bldP spid="322580" grpId="0" animBg="1"/>
      <p:bldP spid="322581" grpId="0"/>
      <p:bldP spid="322587" grpId="0" animBg="1"/>
      <p:bldP spid="322588" grpId="0"/>
      <p:bldP spid="322595" grpId="0" animBg="1"/>
      <p:bldP spid="32259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Ovviamente</a:t>
            </a:r>
            <a:endParaRPr lang="it-IT" dirty="0"/>
          </a:p>
        </p:txBody>
      </p:sp>
      <p:sp>
        <p:nvSpPr>
          <p:cNvPr id="3" name="Segnaposto contenuto 2"/>
          <p:cNvSpPr>
            <a:spLocks noGrp="1"/>
          </p:cNvSpPr>
          <p:nvPr>
            <p:ph idx="1"/>
          </p:nvPr>
        </p:nvSpPr>
        <p:spPr/>
        <p:txBody>
          <a:bodyPr/>
          <a:lstStyle/>
          <a:p>
            <a:r>
              <a:rPr lang="it-IT" dirty="0"/>
              <a:t>Se l’impresa produce un solo prodotto, non esistono costi comuni! Tutti i costi sono speciali rispetto a quell’unico </a:t>
            </a:r>
            <a:r>
              <a:rPr lang="it-IT" dirty="0" smtClean="0"/>
              <a:t>prodotto</a:t>
            </a:r>
            <a:endParaRPr lang="it-IT" dirty="0"/>
          </a:p>
        </p:txBody>
      </p:sp>
      <p:grpSp>
        <p:nvGrpSpPr>
          <p:cNvPr id="327159" name="Group 503"/>
          <p:cNvGrpSpPr>
            <a:grpSpLocks/>
          </p:cNvGrpSpPr>
          <p:nvPr/>
        </p:nvGrpSpPr>
        <p:grpSpPr bwMode="auto">
          <a:xfrm>
            <a:off x="971550" y="4032274"/>
            <a:ext cx="7618413" cy="2205038"/>
            <a:chOff x="567" y="2840"/>
            <a:chExt cx="4799" cy="1389"/>
          </a:xfrm>
        </p:grpSpPr>
        <p:grpSp>
          <p:nvGrpSpPr>
            <p:cNvPr id="13320" name="Group 18"/>
            <p:cNvGrpSpPr>
              <a:grpSpLocks noChangeAspect="1"/>
            </p:cNvGrpSpPr>
            <p:nvPr/>
          </p:nvGrpSpPr>
          <p:grpSpPr bwMode="auto">
            <a:xfrm>
              <a:off x="612" y="3657"/>
              <a:ext cx="372" cy="572"/>
              <a:chOff x="4649" y="3113"/>
              <a:chExt cx="491" cy="754"/>
            </a:xfrm>
          </p:grpSpPr>
          <p:sp>
            <p:nvSpPr>
              <p:cNvPr id="13783" name="AutoShape 19"/>
              <p:cNvSpPr>
                <a:spLocks noChangeAspect="1" noChangeArrowheads="1" noTextEdit="1"/>
              </p:cNvSpPr>
              <p:nvPr/>
            </p:nvSpPr>
            <p:spPr bwMode="auto">
              <a:xfrm>
                <a:off x="4649" y="3113"/>
                <a:ext cx="491" cy="7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13784" name="Freeform 20"/>
              <p:cNvSpPr>
                <a:spLocks/>
              </p:cNvSpPr>
              <p:nvPr/>
            </p:nvSpPr>
            <p:spPr bwMode="auto">
              <a:xfrm>
                <a:off x="4654" y="3451"/>
                <a:ext cx="482" cy="411"/>
              </a:xfrm>
              <a:custGeom>
                <a:avLst/>
                <a:gdLst>
                  <a:gd name="T0" fmla="*/ 102 w 1446"/>
                  <a:gd name="T1" fmla="*/ 411 h 1233"/>
                  <a:gd name="T2" fmla="*/ 61 w 1446"/>
                  <a:gd name="T3" fmla="*/ 357 h 1233"/>
                  <a:gd name="T4" fmla="*/ 23 w 1446"/>
                  <a:gd name="T5" fmla="*/ 307 h 1233"/>
                  <a:gd name="T6" fmla="*/ 3 w 1446"/>
                  <a:gd name="T7" fmla="*/ 278 h 1233"/>
                  <a:gd name="T8" fmla="*/ 0 w 1446"/>
                  <a:gd name="T9" fmla="*/ 259 h 1233"/>
                  <a:gd name="T10" fmla="*/ 10 w 1446"/>
                  <a:gd name="T11" fmla="*/ 234 h 1233"/>
                  <a:gd name="T12" fmla="*/ 38 w 1446"/>
                  <a:gd name="T13" fmla="*/ 186 h 1233"/>
                  <a:gd name="T14" fmla="*/ 62 w 1446"/>
                  <a:gd name="T15" fmla="*/ 151 h 1233"/>
                  <a:gd name="T16" fmla="*/ 81 w 1446"/>
                  <a:gd name="T17" fmla="*/ 117 h 1233"/>
                  <a:gd name="T18" fmla="*/ 91 w 1446"/>
                  <a:gd name="T19" fmla="*/ 94 h 1233"/>
                  <a:gd name="T20" fmla="*/ 95 w 1446"/>
                  <a:gd name="T21" fmla="*/ 73 h 1233"/>
                  <a:gd name="T22" fmla="*/ 97 w 1446"/>
                  <a:gd name="T23" fmla="*/ 46 h 1233"/>
                  <a:gd name="T24" fmla="*/ 102 w 1446"/>
                  <a:gd name="T25" fmla="*/ 28 h 1233"/>
                  <a:gd name="T26" fmla="*/ 112 w 1446"/>
                  <a:gd name="T27" fmla="*/ 15 h 1233"/>
                  <a:gd name="T28" fmla="*/ 129 w 1446"/>
                  <a:gd name="T29" fmla="*/ 11 h 1233"/>
                  <a:gd name="T30" fmla="*/ 154 w 1446"/>
                  <a:gd name="T31" fmla="*/ 13 h 1233"/>
                  <a:gd name="T32" fmla="*/ 166 w 1446"/>
                  <a:gd name="T33" fmla="*/ 15 h 1233"/>
                  <a:gd name="T34" fmla="*/ 182 w 1446"/>
                  <a:gd name="T35" fmla="*/ 12 h 1233"/>
                  <a:gd name="T36" fmla="*/ 200 w 1446"/>
                  <a:gd name="T37" fmla="*/ 0 h 1233"/>
                  <a:gd name="T38" fmla="*/ 244 w 1446"/>
                  <a:gd name="T39" fmla="*/ 19 h 1233"/>
                  <a:gd name="T40" fmla="*/ 278 w 1446"/>
                  <a:gd name="T41" fmla="*/ 20 h 1233"/>
                  <a:gd name="T42" fmla="*/ 340 w 1446"/>
                  <a:gd name="T43" fmla="*/ 43 h 1233"/>
                  <a:gd name="T44" fmla="*/ 408 w 1446"/>
                  <a:gd name="T45" fmla="*/ 59 h 1233"/>
                  <a:gd name="T46" fmla="*/ 447 w 1446"/>
                  <a:gd name="T47" fmla="*/ 75 h 1233"/>
                  <a:gd name="T48" fmla="*/ 465 w 1446"/>
                  <a:gd name="T49" fmla="*/ 110 h 1233"/>
                  <a:gd name="T50" fmla="*/ 465 w 1446"/>
                  <a:gd name="T51" fmla="*/ 145 h 1233"/>
                  <a:gd name="T52" fmla="*/ 465 w 1446"/>
                  <a:gd name="T53" fmla="*/ 197 h 1233"/>
                  <a:gd name="T54" fmla="*/ 482 w 1446"/>
                  <a:gd name="T55" fmla="*/ 390 h 1233"/>
                  <a:gd name="T56" fmla="*/ 102 w 1446"/>
                  <a:gd name="T57" fmla="*/ 411 h 12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46" h="1233">
                    <a:moveTo>
                      <a:pt x="307" y="1233"/>
                    </a:moveTo>
                    <a:lnTo>
                      <a:pt x="182" y="1070"/>
                    </a:lnTo>
                    <a:lnTo>
                      <a:pt x="68" y="921"/>
                    </a:lnTo>
                    <a:lnTo>
                      <a:pt x="10" y="833"/>
                    </a:lnTo>
                    <a:lnTo>
                      <a:pt x="0" y="776"/>
                    </a:lnTo>
                    <a:lnTo>
                      <a:pt x="29" y="701"/>
                    </a:lnTo>
                    <a:lnTo>
                      <a:pt x="115" y="558"/>
                    </a:lnTo>
                    <a:lnTo>
                      <a:pt x="187" y="452"/>
                    </a:lnTo>
                    <a:lnTo>
                      <a:pt x="244" y="351"/>
                    </a:lnTo>
                    <a:lnTo>
                      <a:pt x="273" y="282"/>
                    </a:lnTo>
                    <a:lnTo>
                      <a:pt x="286" y="220"/>
                    </a:lnTo>
                    <a:lnTo>
                      <a:pt x="292" y="139"/>
                    </a:lnTo>
                    <a:lnTo>
                      <a:pt x="306" y="85"/>
                    </a:lnTo>
                    <a:lnTo>
                      <a:pt x="337" y="44"/>
                    </a:lnTo>
                    <a:lnTo>
                      <a:pt x="386" y="33"/>
                    </a:lnTo>
                    <a:lnTo>
                      <a:pt x="461" y="39"/>
                    </a:lnTo>
                    <a:lnTo>
                      <a:pt x="497" y="45"/>
                    </a:lnTo>
                    <a:lnTo>
                      <a:pt x="546" y="35"/>
                    </a:lnTo>
                    <a:lnTo>
                      <a:pt x="600" y="0"/>
                    </a:lnTo>
                    <a:lnTo>
                      <a:pt x="733" y="57"/>
                    </a:lnTo>
                    <a:lnTo>
                      <a:pt x="834" y="60"/>
                    </a:lnTo>
                    <a:lnTo>
                      <a:pt x="1019" y="129"/>
                    </a:lnTo>
                    <a:lnTo>
                      <a:pt x="1223" y="176"/>
                    </a:lnTo>
                    <a:lnTo>
                      <a:pt x="1341" y="225"/>
                    </a:lnTo>
                    <a:lnTo>
                      <a:pt x="1394" y="330"/>
                    </a:lnTo>
                    <a:lnTo>
                      <a:pt x="1394" y="435"/>
                    </a:lnTo>
                    <a:lnTo>
                      <a:pt x="1394" y="592"/>
                    </a:lnTo>
                    <a:lnTo>
                      <a:pt x="1446" y="1169"/>
                    </a:lnTo>
                    <a:lnTo>
                      <a:pt x="307" y="1233"/>
                    </a:lnTo>
                    <a:close/>
                  </a:path>
                </a:pathLst>
              </a:custGeom>
              <a:solidFill>
                <a:srgbClr val="0000FF"/>
              </a:solidFill>
              <a:ln w="4763">
                <a:solidFill>
                  <a:srgbClr val="0000FF"/>
                </a:solidFill>
                <a:prstDash val="solid"/>
                <a:round/>
                <a:headEnd/>
                <a:tailEnd/>
              </a:ln>
            </p:spPr>
            <p:txBody>
              <a:bodyPr/>
              <a:lstStyle/>
              <a:p>
                <a:endParaRPr lang="it-IT"/>
              </a:p>
            </p:txBody>
          </p:sp>
          <p:sp>
            <p:nvSpPr>
              <p:cNvPr id="13785" name="Freeform 21"/>
              <p:cNvSpPr>
                <a:spLocks/>
              </p:cNvSpPr>
              <p:nvPr/>
            </p:nvSpPr>
            <p:spPr bwMode="auto">
              <a:xfrm>
                <a:off x="4838" y="3446"/>
                <a:ext cx="118" cy="151"/>
              </a:xfrm>
              <a:custGeom>
                <a:avLst/>
                <a:gdLst>
                  <a:gd name="T0" fmla="*/ 17 w 354"/>
                  <a:gd name="T1" fmla="*/ 0 h 453"/>
                  <a:gd name="T2" fmla="*/ 8 w 354"/>
                  <a:gd name="T3" fmla="*/ 36 h 453"/>
                  <a:gd name="T4" fmla="*/ 0 w 354"/>
                  <a:gd name="T5" fmla="*/ 88 h 453"/>
                  <a:gd name="T6" fmla="*/ 3 w 354"/>
                  <a:gd name="T7" fmla="*/ 151 h 453"/>
                  <a:gd name="T8" fmla="*/ 19 w 354"/>
                  <a:gd name="T9" fmla="*/ 129 h 453"/>
                  <a:gd name="T10" fmla="*/ 36 w 354"/>
                  <a:gd name="T11" fmla="*/ 108 h 453"/>
                  <a:gd name="T12" fmla="*/ 63 w 354"/>
                  <a:gd name="T13" fmla="*/ 78 h 453"/>
                  <a:gd name="T14" fmla="*/ 91 w 354"/>
                  <a:gd name="T15" fmla="*/ 111 h 453"/>
                  <a:gd name="T16" fmla="*/ 118 w 354"/>
                  <a:gd name="T17" fmla="*/ 143 h 453"/>
                  <a:gd name="T18" fmla="*/ 108 w 354"/>
                  <a:gd name="T19" fmla="*/ 106 h 453"/>
                  <a:gd name="T20" fmla="*/ 107 w 354"/>
                  <a:gd name="T21" fmla="*/ 61 h 453"/>
                  <a:gd name="T22" fmla="*/ 90 w 354"/>
                  <a:gd name="T23" fmla="*/ 20 h 453"/>
                  <a:gd name="T24" fmla="*/ 88 w 354"/>
                  <a:gd name="T25" fmla="*/ 37 h 453"/>
                  <a:gd name="T26" fmla="*/ 67 w 354"/>
                  <a:gd name="T27" fmla="*/ 50 h 453"/>
                  <a:gd name="T28" fmla="*/ 34 w 354"/>
                  <a:gd name="T29" fmla="*/ 29 h 453"/>
                  <a:gd name="T30" fmla="*/ 17 w 354"/>
                  <a:gd name="T31" fmla="*/ 0 h 4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4" h="453">
                    <a:moveTo>
                      <a:pt x="50" y="0"/>
                    </a:moveTo>
                    <a:lnTo>
                      <a:pt x="25" y="108"/>
                    </a:lnTo>
                    <a:lnTo>
                      <a:pt x="0" y="263"/>
                    </a:lnTo>
                    <a:lnTo>
                      <a:pt x="9" y="453"/>
                    </a:lnTo>
                    <a:lnTo>
                      <a:pt x="57" y="387"/>
                    </a:lnTo>
                    <a:lnTo>
                      <a:pt x="108" y="324"/>
                    </a:lnTo>
                    <a:lnTo>
                      <a:pt x="190" y="233"/>
                    </a:lnTo>
                    <a:lnTo>
                      <a:pt x="274" y="332"/>
                    </a:lnTo>
                    <a:lnTo>
                      <a:pt x="354" y="429"/>
                    </a:lnTo>
                    <a:lnTo>
                      <a:pt x="325" y="318"/>
                    </a:lnTo>
                    <a:lnTo>
                      <a:pt x="320" y="183"/>
                    </a:lnTo>
                    <a:lnTo>
                      <a:pt x="271" y="59"/>
                    </a:lnTo>
                    <a:lnTo>
                      <a:pt x="263" y="110"/>
                    </a:lnTo>
                    <a:lnTo>
                      <a:pt x="201" y="150"/>
                    </a:lnTo>
                    <a:lnTo>
                      <a:pt x="103" y="88"/>
                    </a:lnTo>
                    <a:lnTo>
                      <a:pt x="50" y="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13786" name="Freeform 22"/>
              <p:cNvSpPr>
                <a:spLocks/>
              </p:cNvSpPr>
              <p:nvPr/>
            </p:nvSpPr>
            <p:spPr bwMode="auto">
              <a:xfrm>
                <a:off x="4857" y="3498"/>
                <a:ext cx="82" cy="361"/>
              </a:xfrm>
              <a:custGeom>
                <a:avLst/>
                <a:gdLst>
                  <a:gd name="T0" fmla="*/ 22 w 247"/>
                  <a:gd name="T1" fmla="*/ 25 h 1084"/>
                  <a:gd name="T2" fmla="*/ 48 w 247"/>
                  <a:gd name="T3" fmla="*/ 0 h 1084"/>
                  <a:gd name="T4" fmla="*/ 64 w 247"/>
                  <a:gd name="T5" fmla="*/ 27 h 1084"/>
                  <a:gd name="T6" fmla="*/ 51 w 247"/>
                  <a:gd name="T7" fmla="*/ 69 h 1084"/>
                  <a:gd name="T8" fmla="*/ 68 w 247"/>
                  <a:gd name="T9" fmla="*/ 118 h 1084"/>
                  <a:gd name="T10" fmla="*/ 82 w 247"/>
                  <a:gd name="T11" fmla="*/ 150 h 1084"/>
                  <a:gd name="T12" fmla="*/ 68 w 247"/>
                  <a:gd name="T13" fmla="*/ 233 h 1084"/>
                  <a:gd name="T14" fmla="*/ 51 w 247"/>
                  <a:gd name="T15" fmla="*/ 361 h 1084"/>
                  <a:gd name="T16" fmla="*/ 31 w 247"/>
                  <a:gd name="T17" fmla="*/ 361 h 1084"/>
                  <a:gd name="T18" fmla="*/ 10 w 247"/>
                  <a:gd name="T19" fmla="*/ 233 h 1084"/>
                  <a:gd name="T20" fmla="*/ 0 w 247"/>
                  <a:gd name="T21" fmla="*/ 149 h 1084"/>
                  <a:gd name="T22" fmla="*/ 13 w 247"/>
                  <a:gd name="T23" fmla="*/ 116 h 1084"/>
                  <a:gd name="T24" fmla="*/ 32 w 247"/>
                  <a:gd name="T25" fmla="*/ 67 h 1084"/>
                  <a:gd name="T26" fmla="*/ 22 w 247"/>
                  <a:gd name="T27" fmla="*/ 25 h 10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7" h="1084">
                    <a:moveTo>
                      <a:pt x="67" y="75"/>
                    </a:moveTo>
                    <a:lnTo>
                      <a:pt x="144" y="0"/>
                    </a:lnTo>
                    <a:lnTo>
                      <a:pt x="194" y="82"/>
                    </a:lnTo>
                    <a:lnTo>
                      <a:pt x="155" y="206"/>
                    </a:lnTo>
                    <a:lnTo>
                      <a:pt x="204" y="353"/>
                    </a:lnTo>
                    <a:lnTo>
                      <a:pt x="247" y="451"/>
                    </a:lnTo>
                    <a:lnTo>
                      <a:pt x="204" y="701"/>
                    </a:lnTo>
                    <a:lnTo>
                      <a:pt x="155" y="1084"/>
                    </a:lnTo>
                    <a:lnTo>
                      <a:pt x="92" y="1084"/>
                    </a:lnTo>
                    <a:lnTo>
                      <a:pt x="29" y="701"/>
                    </a:lnTo>
                    <a:lnTo>
                      <a:pt x="0" y="448"/>
                    </a:lnTo>
                    <a:lnTo>
                      <a:pt x="38" y="349"/>
                    </a:lnTo>
                    <a:lnTo>
                      <a:pt x="96" y="202"/>
                    </a:lnTo>
                    <a:lnTo>
                      <a:pt x="67" y="75"/>
                    </a:lnTo>
                    <a:close/>
                  </a:path>
                </a:pathLst>
              </a:custGeom>
              <a:solidFill>
                <a:srgbClr val="FF0000"/>
              </a:solidFill>
              <a:ln w="4763">
                <a:solidFill>
                  <a:srgbClr val="FF0000"/>
                </a:solidFill>
                <a:prstDash val="solid"/>
                <a:round/>
                <a:headEnd/>
                <a:tailEnd/>
              </a:ln>
            </p:spPr>
            <p:txBody>
              <a:bodyPr/>
              <a:lstStyle/>
              <a:p>
                <a:endParaRPr lang="it-IT"/>
              </a:p>
            </p:txBody>
          </p:sp>
          <p:sp>
            <p:nvSpPr>
              <p:cNvPr id="13787" name="Freeform 23"/>
              <p:cNvSpPr>
                <a:spLocks/>
              </p:cNvSpPr>
              <p:nvPr/>
            </p:nvSpPr>
            <p:spPr bwMode="auto">
              <a:xfrm>
                <a:off x="4764" y="3624"/>
                <a:ext cx="75" cy="234"/>
              </a:xfrm>
              <a:custGeom>
                <a:avLst/>
                <a:gdLst>
                  <a:gd name="T0" fmla="*/ 70 w 226"/>
                  <a:gd name="T1" fmla="*/ 0 h 703"/>
                  <a:gd name="T2" fmla="*/ 59 w 226"/>
                  <a:gd name="T3" fmla="*/ 31 h 703"/>
                  <a:gd name="T4" fmla="*/ 42 w 226"/>
                  <a:gd name="T5" fmla="*/ 58 h 703"/>
                  <a:gd name="T6" fmla="*/ 18 w 226"/>
                  <a:gd name="T7" fmla="*/ 80 h 703"/>
                  <a:gd name="T8" fmla="*/ 0 w 226"/>
                  <a:gd name="T9" fmla="*/ 93 h 703"/>
                  <a:gd name="T10" fmla="*/ 16 w 226"/>
                  <a:gd name="T11" fmla="*/ 102 h 703"/>
                  <a:gd name="T12" fmla="*/ 29 w 226"/>
                  <a:gd name="T13" fmla="*/ 114 h 703"/>
                  <a:gd name="T14" fmla="*/ 38 w 226"/>
                  <a:gd name="T15" fmla="*/ 130 h 703"/>
                  <a:gd name="T16" fmla="*/ 75 w 226"/>
                  <a:gd name="T17" fmla="*/ 234 h 7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6" h="703">
                    <a:moveTo>
                      <a:pt x="212" y="0"/>
                    </a:moveTo>
                    <a:lnTo>
                      <a:pt x="178" y="93"/>
                    </a:lnTo>
                    <a:lnTo>
                      <a:pt x="127" y="175"/>
                    </a:lnTo>
                    <a:lnTo>
                      <a:pt x="53" y="239"/>
                    </a:lnTo>
                    <a:lnTo>
                      <a:pt x="0" y="279"/>
                    </a:lnTo>
                    <a:lnTo>
                      <a:pt x="47" y="307"/>
                    </a:lnTo>
                    <a:lnTo>
                      <a:pt x="86" y="342"/>
                    </a:lnTo>
                    <a:lnTo>
                      <a:pt x="116" y="391"/>
                    </a:lnTo>
                    <a:lnTo>
                      <a:pt x="226" y="703"/>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grpSp>
            <p:nvGrpSpPr>
              <p:cNvPr id="13788" name="Group 24"/>
              <p:cNvGrpSpPr>
                <a:grpSpLocks/>
              </p:cNvGrpSpPr>
              <p:nvPr/>
            </p:nvGrpSpPr>
            <p:grpSpPr bwMode="auto">
              <a:xfrm>
                <a:off x="4741" y="3118"/>
                <a:ext cx="335" cy="372"/>
                <a:chOff x="4741" y="3118"/>
                <a:chExt cx="335" cy="372"/>
              </a:xfrm>
            </p:grpSpPr>
            <p:sp>
              <p:nvSpPr>
                <p:cNvPr id="13790" name="Freeform 25"/>
                <p:cNvSpPr>
                  <a:spLocks/>
                </p:cNvSpPr>
                <p:nvPr/>
              </p:nvSpPr>
              <p:spPr bwMode="auto">
                <a:xfrm>
                  <a:off x="4741" y="3146"/>
                  <a:ext cx="309" cy="344"/>
                </a:xfrm>
                <a:custGeom>
                  <a:avLst/>
                  <a:gdLst>
                    <a:gd name="T0" fmla="*/ 242 w 925"/>
                    <a:gd name="T1" fmla="*/ 14 h 1032"/>
                    <a:gd name="T2" fmla="*/ 180 w 925"/>
                    <a:gd name="T3" fmla="*/ 0 h 1032"/>
                    <a:gd name="T4" fmla="*/ 123 w 925"/>
                    <a:gd name="T5" fmla="*/ 14 h 1032"/>
                    <a:gd name="T6" fmla="*/ 91 w 925"/>
                    <a:gd name="T7" fmla="*/ 62 h 1032"/>
                    <a:gd name="T8" fmla="*/ 66 w 925"/>
                    <a:gd name="T9" fmla="*/ 99 h 1032"/>
                    <a:gd name="T10" fmla="*/ 53 w 925"/>
                    <a:gd name="T11" fmla="*/ 141 h 1032"/>
                    <a:gd name="T12" fmla="*/ 46 w 925"/>
                    <a:gd name="T13" fmla="*/ 150 h 1032"/>
                    <a:gd name="T14" fmla="*/ 28 w 925"/>
                    <a:gd name="T15" fmla="*/ 133 h 1032"/>
                    <a:gd name="T16" fmla="*/ 8 w 925"/>
                    <a:gd name="T17" fmla="*/ 140 h 1032"/>
                    <a:gd name="T18" fmla="*/ 0 w 925"/>
                    <a:gd name="T19" fmla="*/ 157 h 1032"/>
                    <a:gd name="T20" fmla="*/ 7 w 925"/>
                    <a:gd name="T21" fmla="*/ 182 h 1032"/>
                    <a:gd name="T22" fmla="*/ 22 w 925"/>
                    <a:gd name="T23" fmla="*/ 200 h 1032"/>
                    <a:gd name="T24" fmla="*/ 39 w 925"/>
                    <a:gd name="T25" fmla="*/ 202 h 1032"/>
                    <a:gd name="T26" fmla="*/ 51 w 925"/>
                    <a:gd name="T27" fmla="*/ 196 h 1032"/>
                    <a:gd name="T28" fmla="*/ 51 w 925"/>
                    <a:gd name="T29" fmla="*/ 203 h 1032"/>
                    <a:gd name="T30" fmla="*/ 51 w 925"/>
                    <a:gd name="T31" fmla="*/ 233 h 1032"/>
                    <a:gd name="T32" fmla="*/ 61 w 925"/>
                    <a:gd name="T33" fmla="*/ 262 h 1032"/>
                    <a:gd name="T34" fmla="*/ 81 w 925"/>
                    <a:gd name="T35" fmla="*/ 284 h 1032"/>
                    <a:gd name="T36" fmla="*/ 105 w 925"/>
                    <a:gd name="T37" fmla="*/ 298 h 1032"/>
                    <a:gd name="T38" fmla="*/ 115 w 925"/>
                    <a:gd name="T39" fmla="*/ 313 h 1032"/>
                    <a:gd name="T40" fmla="*/ 128 w 925"/>
                    <a:gd name="T41" fmla="*/ 332 h 1032"/>
                    <a:gd name="T42" fmla="*/ 151 w 925"/>
                    <a:gd name="T43" fmla="*/ 343 h 1032"/>
                    <a:gd name="T44" fmla="*/ 167 w 925"/>
                    <a:gd name="T45" fmla="*/ 341 h 1032"/>
                    <a:gd name="T46" fmla="*/ 179 w 925"/>
                    <a:gd name="T47" fmla="*/ 340 h 1032"/>
                    <a:gd name="T48" fmla="*/ 197 w 925"/>
                    <a:gd name="T49" fmla="*/ 337 h 1032"/>
                    <a:gd name="T50" fmla="*/ 215 w 925"/>
                    <a:gd name="T51" fmla="*/ 320 h 1032"/>
                    <a:gd name="T52" fmla="*/ 242 w 925"/>
                    <a:gd name="T53" fmla="*/ 294 h 1032"/>
                    <a:gd name="T54" fmla="*/ 276 w 925"/>
                    <a:gd name="T55" fmla="*/ 267 h 1032"/>
                    <a:gd name="T56" fmla="*/ 293 w 925"/>
                    <a:gd name="T57" fmla="*/ 245 h 1032"/>
                    <a:gd name="T58" fmla="*/ 308 w 925"/>
                    <a:gd name="T59" fmla="*/ 204 h 1032"/>
                    <a:gd name="T60" fmla="*/ 307 w 925"/>
                    <a:gd name="T61" fmla="*/ 173 h 1032"/>
                    <a:gd name="T62" fmla="*/ 309 w 925"/>
                    <a:gd name="T63" fmla="*/ 136 h 1032"/>
                    <a:gd name="T64" fmla="*/ 303 w 925"/>
                    <a:gd name="T65" fmla="*/ 81 h 1032"/>
                    <a:gd name="T66" fmla="*/ 265 w 925"/>
                    <a:gd name="T67" fmla="*/ 30 h 103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25" h="1032">
                      <a:moveTo>
                        <a:pt x="794" y="90"/>
                      </a:moveTo>
                      <a:lnTo>
                        <a:pt x="725" y="43"/>
                      </a:lnTo>
                      <a:lnTo>
                        <a:pt x="624" y="4"/>
                      </a:lnTo>
                      <a:lnTo>
                        <a:pt x="540" y="0"/>
                      </a:lnTo>
                      <a:lnTo>
                        <a:pt x="445" y="18"/>
                      </a:lnTo>
                      <a:lnTo>
                        <a:pt x="368" y="43"/>
                      </a:lnTo>
                      <a:lnTo>
                        <a:pt x="315" y="106"/>
                      </a:lnTo>
                      <a:lnTo>
                        <a:pt x="273" y="185"/>
                      </a:lnTo>
                      <a:lnTo>
                        <a:pt x="240" y="239"/>
                      </a:lnTo>
                      <a:lnTo>
                        <a:pt x="198" y="298"/>
                      </a:lnTo>
                      <a:lnTo>
                        <a:pt x="174" y="362"/>
                      </a:lnTo>
                      <a:lnTo>
                        <a:pt x="159" y="423"/>
                      </a:lnTo>
                      <a:lnTo>
                        <a:pt x="164" y="477"/>
                      </a:lnTo>
                      <a:lnTo>
                        <a:pt x="137" y="451"/>
                      </a:lnTo>
                      <a:lnTo>
                        <a:pt x="116" y="412"/>
                      </a:lnTo>
                      <a:lnTo>
                        <a:pt x="84" y="400"/>
                      </a:lnTo>
                      <a:lnTo>
                        <a:pt x="51" y="404"/>
                      </a:lnTo>
                      <a:lnTo>
                        <a:pt x="23" y="419"/>
                      </a:lnTo>
                      <a:lnTo>
                        <a:pt x="6" y="438"/>
                      </a:lnTo>
                      <a:lnTo>
                        <a:pt x="0" y="471"/>
                      </a:lnTo>
                      <a:lnTo>
                        <a:pt x="8" y="512"/>
                      </a:lnTo>
                      <a:lnTo>
                        <a:pt x="22" y="547"/>
                      </a:lnTo>
                      <a:lnTo>
                        <a:pt x="44" y="576"/>
                      </a:lnTo>
                      <a:lnTo>
                        <a:pt x="66" y="601"/>
                      </a:lnTo>
                      <a:lnTo>
                        <a:pt x="90" y="610"/>
                      </a:lnTo>
                      <a:lnTo>
                        <a:pt x="117" y="606"/>
                      </a:lnTo>
                      <a:lnTo>
                        <a:pt x="134" y="598"/>
                      </a:lnTo>
                      <a:lnTo>
                        <a:pt x="153" y="587"/>
                      </a:lnTo>
                      <a:lnTo>
                        <a:pt x="167" y="580"/>
                      </a:lnTo>
                      <a:lnTo>
                        <a:pt x="153" y="609"/>
                      </a:lnTo>
                      <a:lnTo>
                        <a:pt x="146" y="655"/>
                      </a:lnTo>
                      <a:lnTo>
                        <a:pt x="153" y="699"/>
                      </a:lnTo>
                      <a:lnTo>
                        <a:pt x="165" y="742"/>
                      </a:lnTo>
                      <a:lnTo>
                        <a:pt x="183" y="785"/>
                      </a:lnTo>
                      <a:lnTo>
                        <a:pt x="213" y="819"/>
                      </a:lnTo>
                      <a:lnTo>
                        <a:pt x="243" y="853"/>
                      </a:lnTo>
                      <a:lnTo>
                        <a:pt x="276" y="878"/>
                      </a:lnTo>
                      <a:lnTo>
                        <a:pt x="315" y="895"/>
                      </a:lnTo>
                      <a:lnTo>
                        <a:pt x="342" y="915"/>
                      </a:lnTo>
                      <a:lnTo>
                        <a:pt x="344" y="940"/>
                      </a:lnTo>
                      <a:lnTo>
                        <a:pt x="362" y="972"/>
                      </a:lnTo>
                      <a:lnTo>
                        <a:pt x="384" y="995"/>
                      </a:lnTo>
                      <a:lnTo>
                        <a:pt x="420" y="1015"/>
                      </a:lnTo>
                      <a:lnTo>
                        <a:pt x="451" y="1028"/>
                      </a:lnTo>
                      <a:lnTo>
                        <a:pt x="481" y="1032"/>
                      </a:lnTo>
                      <a:lnTo>
                        <a:pt x="501" y="1024"/>
                      </a:lnTo>
                      <a:lnTo>
                        <a:pt x="515" y="999"/>
                      </a:lnTo>
                      <a:lnTo>
                        <a:pt x="535" y="1020"/>
                      </a:lnTo>
                      <a:lnTo>
                        <a:pt x="561" y="1021"/>
                      </a:lnTo>
                      <a:lnTo>
                        <a:pt x="589" y="1010"/>
                      </a:lnTo>
                      <a:lnTo>
                        <a:pt x="617" y="990"/>
                      </a:lnTo>
                      <a:lnTo>
                        <a:pt x="644" y="959"/>
                      </a:lnTo>
                      <a:lnTo>
                        <a:pt x="677" y="923"/>
                      </a:lnTo>
                      <a:lnTo>
                        <a:pt x="725" y="881"/>
                      </a:lnTo>
                      <a:lnTo>
                        <a:pt x="770" y="843"/>
                      </a:lnTo>
                      <a:lnTo>
                        <a:pt x="827" y="800"/>
                      </a:lnTo>
                      <a:lnTo>
                        <a:pt x="851" y="761"/>
                      </a:lnTo>
                      <a:lnTo>
                        <a:pt x="878" y="736"/>
                      </a:lnTo>
                      <a:lnTo>
                        <a:pt x="908" y="693"/>
                      </a:lnTo>
                      <a:lnTo>
                        <a:pt x="922" y="612"/>
                      </a:lnTo>
                      <a:lnTo>
                        <a:pt x="925" y="541"/>
                      </a:lnTo>
                      <a:lnTo>
                        <a:pt x="918" y="519"/>
                      </a:lnTo>
                      <a:lnTo>
                        <a:pt x="918" y="483"/>
                      </a:lnTo>
                      <a:lnTo>
                        <a:pt x="925" y="409"/>
                      </a:lnTo>
                      <a:lnTo>
                        <a:pt x="925" y="320"/>
                      </a:lnTo>
                      <a:lnTo>
                        <a:pt x="908" y="242"/>
                      </a:lnTo>
                      <a:lnTo>
                        <a:pt x="865" y="171"/>
                      </a:lnTo>
                      <a:lnTo>
                        <a:pt x="794" y="9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13791" name="Freeform 26"/>
                <p:cNvSpPr>
                  <a:spLocks/>
                </p:cNvSpPr>
                <p:nvPr/>
              </p:nvSpPr>
              <p:spPr bwMode="auto">
                <a:xfrm>
                  <a:off x="4853" y="3318"/>
                  <a:ext cx="15" cy="29"/>
                </a:xfrm>
                <a:custGeom>
                  <a:avLst/>
                  <a:gdLst>
                    <a:gd name="T0" fmla="*/ 15 w 46"/>
                    <a:gd name="T1" fmla="*/ 0 h 87"/>
                    <a:gd name="T2" fmla="*/ 9 w 46"/>
                    <a:gd name="T3" fmla="*/ 3 h 87"/>
                    <a:gd name="T4" fmla="*/ 5 w 46"/>
                    <a:gd name="T5" fmla="*/ 6 h 87"/>
                    <a:gd name="T6" fmla="*/ 1 w 46"/>
                    <a:gd name="T7" fmla="*/ 10 h 87"/>
                    <a:gd name="T8" fmla="*/ 0 w 46"/>
                    <a:gd name="T9" fmla="*/ 17 h 87"/>
                    <a:gd name="T10" fmla="*/ 1 w 46"/>
                    <a:gd name="T11" fmla="*/ 23 h 87"/>
                    <a:gd name="T12" fmla="*/ 2 w 46"/>
                    <a:gd name="T13" fmla="*/ 29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87">
                      <a:moveTo>
                        <a:pt x="46" y="0"/>
                      </a:moveTo>
                      <a:lnTo>
                        <a:pt x="28" y="8"/>
                      </a:lnTo>
                      <a:lnTo>
                        <a:pt x="15" y="17"/>
                      </a:lnTo>
                      <a:lnTo>
                        <a:pt x="4" y="31"/>
                      </a:lnTo>
                      <a:lnTo>
                        <a:pt x="0" y="51"/>
                      </a:lnTo>
                      <a:lnTo>
                        <a:pt x="2" y="69"/>
                      </a:lnTo>
                      <a:lnTo>
                        <a:pt x="7" y="87"/>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792" name="Freeform 27"/>
                <p:cNvSpPr>
                  <a:spLocks/>
                </p:cNvSpPr>
                <p:nvPr/>
              </p:nvSpPr>
              <p:spPr bwMode="auto">
                <a:xfrm>
                  <a:off x="4856" y="3319"/>
                  <a:ext cx="127" cy="52"/>
                </a:xfrm>
                <a:custGeom>
                  <a:avLst/>
                  <a:gdLst>
                    <a:gd name="T0" fmla="*/ 0 w 382"/>
                    <a:gd name="T1" fmla="*/ 10 h 156"/>
                    <a:gd name="T2" fmla="*/ 4 w 382"/>
                    <a:gd name="T3" fmla="*/ 18 h 156"/>
                    <a:gd name="T4" fmla="*/ 9 w 382"/>
                    <a:gd name="T5" fmla="*/ 26 h 156"/>
                    <a:gd name="T6" fmla="*/ 16 w 382"/>
                    <a:gd name="T7" fmla="*/ 33 h 156"/>
                    <a:gd name="T8" fmla="*/ 22 w 382"/>
                    <a:gd name="T9" fmla="*/ 39 h 156"/>
                    <a:gd name="T10" fmla="*/ 30 w 382"/>
                    <a:gd name="T11" fmla="*/ 44 h 156"/>
                    <a:gd name="T12" fmla="*/ 41 w 382"/>
                    <a:gd name="T13" fmla="*/ 48 h 156"/>
                    <a:gd name="T14" fmla="*/ 53 w 382"/>
                    <a:gd name="T15" fmla="*/ 50 h 156"/>
                    <a:gd name="T16" fmla="*/ 66 w 382"/>
                    <a:gd name="T17" fmla="*/ 52 h 156"/>
                    <a:gd name="T18" fmla="*/ 80 w 382"/>
                    <a:gd name="T19" fmla="*/ 51 h 156"/>
                    <a:gd name="T20" fmla="*/ 89 w 382"/>
                    <a:gd name="T21" fmla="*/ 49 h 156"/>
                    <a:gd name="T22" fmla="*/ 101 w 382"/>
                    <a:gd name="T23" fmla="*/ 44 h 156"/>
                    <a:gd name="T24" fmla="*/ 110 w 382"/>
                    <a:gd name="T25" fmla="*/ 37 h 156"/>
                    <a:gd name="T26" fmla="*/ 118 w 382"/>
                    <a:gd name="T27" fmla="*/ 26 h 156"/>
                    <a:gd name="T28" fmla="*/ 122 w 382"/>
                    <a:gd name="T29" fmla="*/ 18 h 156"/>
                    <a:gd name="T30" fmla="*/ 124 w 382"/>
                    <a:gd name="T31" fmla="*/ 9 h 156"/>
                    <a:gd name="T32" fmla="*/ 127 w 382"/>
                    <a:gd name="T33" fmla="*/ 0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2" h="156">
                      <a:moveTo>
                        <a:pt x="0" y="30"/>
                      </a:moveTo>
                      <a:lnTo>
                        <a:pt x="11" y="54"/>
                      </a:lnTo>
                      <a:lnTo>
                        <a:pt x="27" y="77"/>
                      </a:lnTo>
                      <a:lnTo>
                        <a:pt x="47" y="99"/>
                      </a:lnTo>
                      <a:lnTo>
                        <a:pt x="65" y="116"/>
                      </a:lnTo>
                      <a:lnTo>
                        <a:pt x="89" y="133"/>
                      </a:lnTo>
                      <a:lnTo>
                        <a:pt x="123" y="145"/>
                      </a:lnTo>
                      <a:lnTo>
                        <a:pt x="159" y="150"/>
                      </a:lnTo>
                      <a:lnTo>
                        <a:pt x="199" y="156"/>
                      </a:lnTo>
                      <a:lnTo>
                        <a:pt x="240" y="152"/>
                      </a:lnTo>
                      <a:lnTo>
                        <a:pt x="269" y="147"/>
                      </a:lnTo>
                      <a:lnTo>
                        <a:pt x="305" y="132"/>
                      </a:lnTo>
                      <a:lnTo>
                        <a:pt x="331" y="110"/>
                      </a:lnTo>
                      <a:lnTo>
                        <a:pt x="354" y="79"/>
                      </a:lnTo>
                      <a:lnTo>
                        <a:pt x="367" y="54"/>
                      </a:lnTo>
                      <a:lnTo>
                        <a:pt x="374" y="28"/>
                      </a:lnTo>
                      <a:lnTo>
                        <a:pt x="382" y="0"/>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793" name="Freeform 28"/>
                <p:cNvSpPr>
                  <a:spLocks/>
                </p:cNvSpPr>
                <p:nvPr/>
              </p:nvSpPr>
              <p:spPr bwMode="auto">
                <a:xfrm>
                  <a:off x="4966" y="3311"/>
                  <a:ext cx="27" cy="20"/>
                </a:xfrm>
                <a:custGeom>
                  <a:avLst/>
                  <a:gdLst>
                    <a:gd name="T0" fmla="*/ 0 w 81"/>
                    <a:gd name="T1" fmla="*/ 0 h 61"/>
                    <a:gd name="T2" fmla="*/ 7 w 81"/>
                    <a:gd name="T3" fmla="*/ 2 h 61"/>
                    <a:gd name="T4" fmla="*/ 12 w 81"/>
                    <a:gd name="T5" fmla="*/ 4 h 61"/>
                    <a:gd name="T6" fmla="*/ 18 w 81"/>
                    <a:gd name="T7" fmla="*/ 7 h 61"/>
                    <a:gd name="T8" fmla="*/ 23 w 81"/>
                    <a:gd name="T9" fmla="*/ 10 h 61"/>
                    <a:gd name="T10" fmla="*/ 26 w 81"/>
                    <a:gd name="T11" fmla="*/ 15 h 61"/>
                    <a:gd name="T12" fmla="*/ 27 w 81"/>
                    <a:gd name="T13" fmla="*/ 20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 h="61">
                      <a:moveTo>
                        <a:pt x="0" y="0"/>
                      </a:moveTo>
                      <a:lnTo>
                        <a:pt x="20" y="6"/>
                      </a:lnTo>
                      <a:lnTo>
                        <a:pt x="36" y="11"/>
                      </a:lnTo>
                      <a:lnTo>
                        <a:pt x="55" y="21"/>
                      </a:lnTo>
                      <a:lnTo>
                        <a:pt x="69" y="31"/>
                      </a:lnTo>
                      <a:lnTo>
                        <a:pt x="78" y="46"/>
                      </a:lnTo>
                      <a:lnTo>
                        <a:pt x="81" y="61"/>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794" name="Freeform 29"/>
                <p:cNvSpPr>
                  <a:spLocks/>
                </p:cNvSpPr>
                <p:nvPr/>
              </p:nvSpPr>
              <p:spPr bwMode="auto">
                <a:xfrm>
                  <a:off x="4887" y="3236"/>
                  <a:ext cx="64" cy="87"/>
                </a:xfrm>
                <a:custGeom>
                  <a:avLst/>
                  <a:gdLst>
                    <a:gd name="T0" fmla="*/ 31 w 192"/>
                    <a:gd name="T1" fmla="*/ 0 h 263"/>
                    <a:gd name="T2" fmla="*/ 20 w 192"/>
                    <a:gd name="T3" fmla="*/ 13 h 263"/>
                    <a:gd name="T4" fmla="*/ 13 w 192"/>
                    <a:gd name="T5" fmla="*/ 22 h 263"/>
                    <a:gd name="T6" fmla="*/ 8 w 192"/>
                    <a:gd name="T7" fmla="*/ 32 h 263"/>
                    <a:gd name="T8" fmla="*/ 2 w 192"/>
                    <a:gd name="T9" fmla="*/ 44 h 263"/>
                    <a:gd name="T10" fmla="*/ 0 w 192"/>
                    <a:gd name="T11" fmla="*/ 56 h 263"/>
                    <a:gd name="T12" fmla="*/ 0 w 192"/>
                    <a:gd name="T13" fmla="*/ 66 h 263"/>
                    <a:gd name="T14" fmla="*/ 3 w 192"/>
                    <a:gd name="T15" fmla="*/ 75 h 263"/>
                    <a:gd name="T16" fmla="*/ 9 w 192"/>
                    <a:gd name="T17" fmla="*/ 82 h 263"/>
                    <a:gd name="T18" fmla="*/ 18 w 192"/>
                    <a:gd name="T19" fmla="*/ 86 h 263"/>
                    <a:gd name="T20" fmla="*/ 30 w 192"/>
                    <a:gd name="T21" fmla="*/ 87 h 263"/>
                    <a:gd name="T22" fmla="*/ 41 w 192"/>
                    <a:gd name="T23" fmla="*/ 85 h 263"/>
                    <a:gd name="T24" fmla="*/ 49 w 192"/>
                    <a:gd name="T25" fmla="*/ 82 h 263"/>
                    <a:gd name="T26" fmla="*/ 56 w 192"/>
                    <a:gd name="T27" fmla="*/ 77 h 263"/>
                    <a:gd name="T28" fmla="*/ 60 w 192"/>
                    <a:gd name="T29" fmla="*/ 73 h 263"/>
                    <a:gd name="T30" fmla="*/ 64 w 192"/>
                    <a:gd name="T31" fmla="*/ 63 h 263"/>
                    <a:gd name="T32" fmla="*/ 64 w 192"/>
                    <a:gd name="T33" fmla="*/ 53 h 263"/>
                    <a:gd name="T34" fmla="*/ 62 w 192"/>
                    <a:gd name="T35" fmla="*/ 45 h 263"/>
                    <a:gd name="T36" fmla="*/ 59 w 192"/>
                    <a:gd name="T37" fmla="*/ 39 h 263"/>
                    <a:gd name="T38" fmla="*/ 56 w 192"/>
                    <a:gd name="T39" fmla="*/ 35 h 263"/>
                    <a:gd name="T40" fmla="*/ 52 w 192"/>
                    <a:gd name="T41" fmla="*/ 33 h 263"/>
                    <a:gd name="T42" fmla="*/ 46 w 192"/>
                    <a:gd name="T43" fmla="*/ 31 h 26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2" h="263">
                      <a:moveTo>
                        <a:pt x="92" y="0"/>
                      </a:moveTo>
                      <a:lnTo>
                        <a:pt x="61" y="40"/>
                      </a:lnTo>
                      <a:lnTo>
                        <a:pt x="39" y="68"/>
                      </a:lnTo>
                      <a:lnTo>
                        <a:pt x="23" y="96"/>
                      </a:lnTo>
                      <a:lnTo>
                        <a:pt x="7" y="134"/>
                      </a:lnTo>
                      <a:lnTo>
                        <a:pt x="1" y="169"/>
                      </a:lnTo>
                      <a:lnTo>
                        <a:pt x="0" y="199"/>
                      </a:lnTo>
                      <a:lnTo>
                        <a:pt x="9" y="226"/>
                      </a:lnTo>
                      <a:lnTo>
                        <a:pt x="27" y="248"/>
                      </a:lnTo>
                      <a:lnTo>
                        <a:pt x="54" y="259"/>
                      </a:lnTo>
                      <a:lnTo>
                        <a:pt x="91" y="263"/>
                      </a:lnTo>
                      <a:lnTo>
                        <a:pt x="124" y="257"/>
                      </a:lnTo>
                      <a:lnTo>
                        <a:pt x="148" y="248"/>
                      </a:lnTo>
                      <a:lnTo>
                        <a:pt x="169" y="234"/>
                      </a:lnTo>
                      <a:lnTo>
                        <a:pt x="180" y="220"/>
                      </a:lnTo>
                      <a:lnTo>
                        <a:pt x="191" y="190"/>
                      </a:lnTo>
                      <a:lnTo>
                        <a:pt x="192" y="161"/>
                      </a:lnTo>
                      <a:lnTo>
                        <a:pt x="186" y="137"/>
                      </a:lnTo>
                      <a:lnTo>
                        <a:pt x="177" y="119"/>
                      </a:lnTo>
                      <a:lnTo>
                        <a:pt x="168" y="107"/>
                      </a:lnTo>
                      <a:lnTo>
                        <a:pt x="156" y="100"/>
                      </a:lnTo>
                      <a:lnTo>
                        <a:pt x="139" y="95"/>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795" name="Freeform 30"/>
                <p:cNvSpPr>
                  <a:spLocks/>
                </p:cNvSpPr>
                <p:nvPr/>
              </p:nvSpPr>
              <p:spPr bwMode="auto">
                <a:xfrm>
                  <a:off x="4936" y="3224"/>
                  <a:ext cx="40" cy="17"/>
                </a:xfrm>
                <a:custGeom>
                  <a:avLst/>
                  <a:gdLst>
                    <a:gd name="T0" fmla="*/ 0 w 120"/>
                    <a:gd name="T1" fmla="*/ 3 h 50"/>
                    <a:gd name="T2" fmla="*/ 8 w 120"/>
                    <a:gd name="T3" fmla="*/ 1 h 50"/>
                    <a:gd name="T4" fmla="*/ 16 w 120"/>
                    <a:gd name="T5" fmla="*/ 0 h 50"/>
                    <a:gd name="T6" fmla="*/ 25 w 120"/>
                    <a:gd name="T7" fmla="*/ 2 h 50"/>
                    <a:gd name="T8" fmla="*/ 33 w 120"/>
                    <a:gd name="T9" fmla="*/ 6 h 50"/>
                    <a:gd name="T10" fmla="*/ 40 w 120"/>
                    <a:gd name="T11" fmla="*/ 15 h 50"/>
                    <a:gd name="T12" fmla="*/ 33 w 120"/>
                    <a:gd name="T13" fmla="*/ 16 h 50"/>
                    <a:gd name="T14" fmla="*/ 28 w 120"/>
                    <a:gd name="T15" fmla="*/ 17 h 50"/>
                    <a:gd name="T16" fmla="*/ 23 w 120"/>
                    <a:gd name="T17" fmla="*/ 16 h 50"/>
                    <a:gd name="T18" fmla="*/ 19 w 120"/>
                    <a:gd name="T19" fmla="*/ 15 h 50"/>
                    <a:gd name="T20" fmla="*/ 18 w 120"/>
                    <a:gd name="T21" fmla="*/ 12 h 50"/>
                    <a:gd name="T22" fmla="*/ 19 w 120"/>
                    <a:gd name="T23" fmla="*/ 7 h 50"/>
                    <a:gd name="T24" fmla="*/ 21 w 120"/>
                    <a:gd name="T25" fmla="*/ 4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0" h="50">
                      <a:moveTo>
                        <a:pt x="0" y="10"/>
                      </a:moveTo>
                      <a:lnTo>
                        <a:pt x="24" y="4"/>
                      </a:lnTo>
                      <a:lnTo>
                        <a:pt x="47" y="0"/>
                      </a:lnTo>
                      <a:lnTo>
                        <a:pt x="75" y="6"/>
                      </a:lnTo>
                      <a:lnTo>
                        <a:pt x="100" y="18"/>
                      </a:lnTo>
                      <a:lnTo>
                        <a:pt x="120" y="43"/>
                      </a:lnTo>
                      <a:lnTo>
                        <a:pt x="99" y="48"/>
                      </a:lnTo>
                      <a:lnTo>
                        <a:pt x="84" y="50"/>
                      </a:lnTo>
                      <a:lnTo>
                        <a:pt x="70" y="48"/>
                      </a:lnTo>
                      <a:lnTo>
                        <a:pt x="58" y="45"/>
                      </a:lnTo>
                      <a:lnTo>
                        <a:pt x="55" y="35"/>
                      </a:lnTo>
                      <a:lnTo>
                        <a:pt x="57" y="22"/>
                      </a:lnTo>
                      <a:lnTo>
                        <a:pt x="63" y="13"/>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796" name="Freeform 31"/>
                <p:cNvSpPr>
                  <a:spLocks/>
                </p:cNvSpPr>
                <p:nvPr/>
              </p:nvSpPr>
              <p:spPr bwMode="auto">
                <a:xfrm>
                  <a:off x="4858" y="3228"/>
                  <a:ext cx="46" cy="19"/>
                </a:xfrm>
                <a:custGeom>
                  <a:avLst/>
                  <a:gdLst>
                    <a:gd name="T0" fmla="*/ 0 w 137"/>
                    <a:gd name="T1" fmla="*/ 19 h 57"/>
                    <a:gd name="T2" fmla="*/ 6 w 137"/>
                    <a:gd name="T3" fmla="*/ 16 h 57"/>
                    <a:gd name="T4" fmla="*/ 11 w 137"/>
                    <a:gd name="T5" fmla="*/ 12 h 57"/>
                    <a:gd name="T6" fmla="*/ 15 w 137"/>
                    <a:gd name="T7" fmla="*/ 7 h 57"/>
                    <a:gd name="T8" fmla="*/ 23 w 137"/>
                    <a:gd name="T9" fmla="*/ 8 h 57"/>
                    <a:gd name="T10" fmla="*/ 31 w 137"/>
                    <a:gd name="T11" fmla="*/ 7 h 57"/>
                    <a:gd name="T12" fmla="*/ 38 w 137"/>
                    <a:gd name="T13" fmla="*/ 4 h 57"/>
                    <a:gd name="T14" fmla="*/ 46 w 137"/>
                    <a:gd name="T15" fmla="*/ 0 h 57"/>
                    <a:gd name="T16" fmla="*/ 40 w 137"/>
                    <a:gd name="T17" fmla="*/ 4 h 57"/>
                    <a:gd name="T18" fmla="*/ 37 w 137"/>
                    <a:gd name="T19" fmla="*/ 9 h 57"/>
                    <a:gd name="T20" fmla="*/ 34 w 137"/>
                    <a:gd name="T21" fmla="*/ 13 h 57"/>
                    <a:gd name="T22" fmla="*/ 30 w 137"/>
                    <a:gd name="T23" fmla="*/ 14 h 57"/>
                    <a:gd name="T24" fmla="*/ 25 w 137"/>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7" h="57">
                      <a:moveTo>
                        <a:pt x="0" y="57"/>
                      </a:moveTo>
                      <a:lnTo>
                        <a:pt x="17" y="48"/>
                      </a:lnTo>
                      <a:lnTo>
                        <a:pt x="33" y="37"/>
                      </a:lnTo>
                      <a:lnTo>
                        <a:pt x="45" y="21"/>
                      </a:lnTo>
                      <a:lnTo>
                        <a:pt x="69" y="23"/>
                      </a:lnTo>
                      <a:lnTo>
                        <a:pt x="92" y="21"/>
                      </a:lnTo>
                      <a:lnTo>
                        <a:pt x="112" y="13"/>
                      </a:lnTo>
                      <a:lnTo>
                        <a:pt x="137" y="0"/>
                      </a:lnTo>
                      <a:lnTo>
                        <a:pt x="120" y="13"/>
                      </a:lnTo>
                      <a:lnTo>
                        <a:pt x="111" y="26"/>
                      </a:lnTo>
                      <a:lnTo>
                        <a:pt x="102" y="38"/>
                      </a:lnTo>
                      <a:lnTo>
                        <a:pt x="88" y="43"/>
                      </a:lnTo>
                      <a:lnTo>
                        <a:pt x="73" y="32"/>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797" name="Freeform 32"/>
                <p:cNvSpPr>
                  <a:spLocks/>
                </p:cNvSpPr>
                <p:nvPr/>
              </p:nvSpPr>
              <p:spPr bwMode="auto">
                <a:xfrm>
                  <a:off x="4935" y="3205"/>
                  <a:ext cx="47" cy="18"/>
                </a:xfrm>
                <a:custGeom>
                  <a:avLst/>
                  <a:gdLst>
                    <a:gd name="T0" fmla="*/ 1 w 140"/>
                    <a:gd name="T1" fmla="*/ 5 h 55"/>
                    <a:gd name="T2" fmla="*/ 0 w 140"/>
                    <a:gd name="T3" fmla="*/ 9 h 55"/>
                    <a:gd name="T4" fmla="*/ 0 w 140"/>
                    <a:gd name="T5" fmla="*/ 12 h 55"/>
                    <a:gd name="T6" fmla="*/ 3 w 140"/>
                    <a:gd name="T7" fmla="*/ 14 h 55"/>
                    <a:gd name="T8" fmla="*/ 8 w 140"/>
                    <a:gd name="T9" fmla="*/ 15 h 55"/>
                    <a:gd name="T10" fmla="*/ 15 w 140"/>
                    <a:gd name="T11" fmla="*/ 14 h 55"/>
                    <a:gd name="T12" fmla="*/ 22 w 140"/>
                    <a:gd name="T13" fmla="*/ 13 h 55"/>
                    <a:gd name="T14" fmla="*/ 29 w 140"/>
                    <a:gd name="T15" fmla="*/ 13 h 55"/>
                    <a:gd name="T16" fmla="*/ 35 w 140"/>
                    <a:gd name="T17" fmla="*/ 16 h 55"/>
                    <a:gd name="T18" fmla="*/ 41 w 140"/>
                    <a:gd name="T19" fmla="*/ 18 h 55"/>
                    <a:gd name="T20" fmla="*/ 46 w 140"/>
                    <a:gd name="T21" fmla="*/ 15 h 55"/>
                    <a:gd name="T22" fmla="*/ 47 w 140"/>
                    <a:gd name="T23" fmla="*/ 11 h 55"/>
                    <a:gd name="T24" fmla="*/ 44 w 140"/>
                    <a:gd name="T25" fmla="*/ 6 h 55"/>
                    <a:gd name="T26" fmla="*/ 38 w 140"/>
                    <a:gd name="T27" fmla="*/ 3 h 55"/>
                    <a:gd name="T28" fmla="*/ 28 w 140"/>
                    <a:gd name="T29" fmla="*/ 0 h 55"/>
                    <a:gd name="T30" fmla="*/ 18 w 140"/>
                    <a:gd name="T31" fmla="*/ 0 h 55"/>
                    <a:gd name="T32" fmla="*/ 9 w 140"/>
                    <a:gd name="T33" fmla="*/ 2 h 55"/>
                    <a:gd name="T34" fmla="*/ 1 w 140"/>
                    <a:gd name="T35" fmla="*/ 5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0" h="55">
                      <a:moveTo>
                        <a:pt x="4" y="15"/>
                      </a:moveTo>
                      <a:lnTo>
                        <a:pt x="0" y="26"/>
                      </a:lnTo>
                      <a:lnTo>
                        <a:pt x="0" y="38"/>
                      </a:lnTo>
                      <a:lnTo>
                        <a:pt x="9" y="44"/>
                      </a:lnTo>
                      <a:lnTo>
                        <a:pt x="25" y="47"/>
                      </a:lnTo>
                      <a:lnTo>
                        <a:pt x="44" y="42"/>
                      </a:lnTo>
                      <a:lnTo>
                        <a:pt x="65" y="39"/>
                      </a:lnTo>
                      <a:lnTo>
                        <a:pt x="87" y="40"/>
                      </a:lnTo>
                      <a:lnTo>
                        <a:pt x="105" y="50"/>
                      </a:lnTo>
                      <a:lnTo>
                        <a:pt x="123" y="55"/>
                      </a:lnTo>
                      <a:lnTo>
                        <a:pt x="138" y="47"/>
                      </a:lnTo>
                      <a:lnTo>
                        <a:pt x="140" y="33"/>
                      </a:lnTo>
                      <a:lnTo>
                        <a:pt x="131" y="19"/>
                      </a:lnTo>
                      <a:lnTo>
                        <a:pt x="113" y="8"/>
                      </a:lnTo>
                      <a:lnTo>
                        <a:pt x="83" y="1"/>
                      </a:lnTo>
                      <a:lnTo>
                        <a:pt x="53" y="0"/>
                      </a:lnTo>
                      <a:lnTo>
                        <a:pt x="26" y="6"/>
                      </a:lnTo>
                      <a:lnTo>
                        <a:pt x="4" y="15"/>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13798" name="Freeform 33"/>
                <p:cNvSpPr>
                  <a:spLocks/>
                </p:cNvSpPr>
                <p:nvPr/>
              </p:nvSpPr>
              <p:spPr bwMode="auto">
                <a:xfrm>
                  <a:off x="4770" y="3118"/>
                  <a:ext cx="306" cy="193"/>
                </a:xfrm>
                <a:custGeom>
                  <a:avLst/>
                  <a:gdLst>
                    <a:gd name="T0" fmla="*/ 8 w 920"/>
                    <a:gd name="T1" fmla="*/ 173 h 579"/>
                    <a:gd name="T2" fmla="*/ 23 w 920"/>
                    <a:gd name="T3" fmla="*/ 190 h 579"/>
                    <a:gd name="T4" fmla="*/ 31 w 920"/>
                    <a:gd name="T5" fmla="*/ 177 h 579"/>
                    <a:gd name="T6" fmla="*/ 36 w 920"/>
                    <a:gd name="T7" fmla="*/ 145 h 579"/>
                    <a:gd name="T8" fmla="*/ 50 w 920"/>
                    <a:gd name="T9" fmla="*/ 113 h 579"/>
                    <a:gd name="T10" fmla="*/ 79 w 920"/>
                    <a:gd name="T11" fmla="*/ 70 h 579"/>
                    <a:gd name="T12" fmla="*/ 98 w 920"/>
                    <a:gd name="T13" fmla="*/ 73 h 579"/>
                    <a:gd name="T14" fmla="*/ 127 w 920"/>
                    <a:gd name="T15" fmla="*/ 83 h 579"/>
                    <a:gd name="T16" fmla="*/ 147 w 920"/>
                    <a:gd name="T17" fmla="*/ 86 h 579"/>
                    <a:gd name="T18" fmla="*/ 167 w 920"/>
                    <a:gd name="T19" fmla="*/ 81 h 579"/>
                    <a:gd name="T20" fmla="*/ 194 w 920"/>
                    <a:gd name="T21" fmla="*/ 69 h 579"/>
                    <a:gd name="T22" fmla="*/ 212 w 920"/>
                    <a:gd name="T23" fmla="*/ 63 h 579"/>
                    <a:gd name="T24" fmla="*/ 225 w 920"/>
                    <a:gd name="T25" fmla="*/ 59 h 579"/>
                    <a:gd name="T26" fmla="*/ 235 w 920"/>
                    <a:gd name="T27" fmla="*/ 74 h 579"/>
                    <a:gd name="T28" fmla="*/ 257 w 920"/>
                    <a:gd name="T29" fmla="*/ 91 h 579"/>
                    <a:gd name="T30" fmla="*/ 267 w 920"/>
                    <a:gd name="T31" fmla="*/ 115 h 579"/>
                    <a:gd name="T32" fmla="*/ 270 w 920"/>
                    <a:gd name="T33" fmla="*/ 142 h 579"/>
                    <a:gd name="T34" fmla="*/ 280 w 920"/>
                    <a:gd name="T35" fmla="*/ 163 h 579"/>
                    <a:gd name="T36" fmla="*/ 279 w 920"/>
                    <a:gd name="T37" fmla="*/ 180 h 579"/>
                    <a:gd name="T38" fmla="*/ 293 w 920"/>
                    <a:gd name="T39" fmla="*/ 174 h 579"/>
                    <a:gd name="T40" fmla="*/ 300 w 920"/>
                    <a:gd name="T41" fmla="*/ 150 h 579"/>
                    <a:gd name="T42" fmla="*/ 306 w 920"/>
                    <a:gd name="T43" fmla="*/ 112 h 579"/>
                    <a:gd name="T44" fmla="*/ 297 w 920"/>
                    <a:gd name="T45" fmla="*/ 75 h 579"/>
                    <a:gd name="T46" fmla="*/ 280 w 920"/>
                    <a:gd name="T47" fmla="*/ 48 h 579"/>
                    <a:gd name="T48" fmla="*/ 257 w 920"/>
                    <a:gd name="T49" fmla="*/ 36 h 579"/>
                    <a:gd name="T50" fmla="*/ 238 w 920"/>
                    <a:gd name="T51" fmla="*/ 36 h 579"/>
                    <a:gd name="T52" fmla="*/ 219 w 920"/>
                    <a:gd name="T53" fmla="*/ 29 h 579"/>
                    <a:gd name="T54" fmla="*/ 192 w 920"/>
                    <a:gd name="T55" fmla="*/ 12 h 579"/>
                    <a:gd name="T56" fmla="*/ 160 w 920"/>
                    <a:gd name="T57" fmla="*/ 2 h 579"/>
                    <a:gd name="T58" fmla="*/ 123 w 920"/>
                    <a:gd name="T59" fmla="*/ 1 h 579"/>
                    <a:gd name="T60" fmla="*/ 83 w 920"/>
                    <a:gd name="T61" fmla="*/ 7 h 579"/>
                    <a:gd name="T62" fmla="*/ 57 w 920"/>
                    <a:gd name="T63" fmla="*/ 19 h 579"/>
                    <a:gd name="T64" fmla="*/ 46 w 920"/>
                    <a:gd name="T65" fmla="*/ 42 h 579"/>
                    <a:gd name="T66" fmla="*/ 51 w 920"/>
                    <a:gd name="T67" fmla="*/ 63 h 579"/>
                    <a:gd name="T68" fmla="*/ 34 w 920"/>
                    <a:gd name="T69" fmla="*/ 71 h 579"/>
                    <a:gd name="T70" fmla="*/ 19 w 920"/>
                    <a:gd name="T71" fmla="*/ 81 h 579"/>
                    <a:gd name="T72" fmla="*/ 8 w 920"/>
                    <a:gd name="T73" fmla="*/ 93 h 579"/>
                    <a:gd name="T74" fmla="*/ 1 w 920"/>
                    <a:gd name="T75" fmla="*/ 114 h 579"/>
                    <a:gd name="T76" fmla="*/ 0 w 920"/>
                    <a:gd name="T77" fmla="*/ 145 h 57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20" h="579">
                      <a:moveTo>
                        <a:pt x="11" y="480"/>
                      </a:moveTo>
                      <a:lnTo>
                        <a:pt x="24" y="519"/>
                      </a:lnTo>
                      <a:lnTo>
                        <a:pt x="41" y="549"/>
                      </a:lnTo>
                      <a:lnTo>
                        <a:pt x="68" y="570"/>
                      </a:lnTo>
                      <a:lnTo>
                        <a:pt x="96" y="579"/>
                      </a:lnTo>
                      <a:lnTo>
                        <a:pt x="92" y="530"/>
                      </a:lnTo>
                      <a:lnTo>
                        <a:pt x="98" y="481"/>
                      </a:lnTo>
                      <a:lnTo>
                        <a:pt x="107" y="436"/>
                      </a:lnTo>
                      <a:lnTo>
                        <a:pt x="126" y="388"/>
                      </a:lnTo>
                      <a:lnTo>
                        <a:pt x="150" y="338"/>
                      </a:lnTo>
                      <a:lnTo>
                        <a:pt x="191" y="268"/>
                      </a:lnTo>
                      <a:lnTo>
                        <a:pt x="238" y="209"/>
                      </a:lnTo>
                      <a:lnTo>
                        <a:pt x="259" y="195"/>
                      </a:lnTo>
                      <a:lnTo>
                        <a:pt x="295" y="218"/>
                      </a:lnTo>
                      <a:lnTo>
                        <a:pt x="336" y="240"/>
                      </a:lnTo>
                      <a:lnTo>
                        <a:pt x="383" y="250"/>
                      </a:lnTo>
                      <a:lnTo>
                        <a:pt x="412" y="257"/>
                      </a:lnTo>
                      <a:lnTo>
                        <a:pt x="441" y="259"/>
                      </a:lnTo>
                      <a:lnTo>
                        <a:pt x="472" y="255"/>
                      </a:lnTo>
                      <a:lnTo>
                        <a:pt x="502" y="244"/>
                      </a:lnTo>
                      <a:lnTo>
                        <a:pt x="546" y="227"/>
                      </a:lnTo>
                      <a:lnTo>
                        <a:pt x="582" y="208"/>
                      </a:lnTo>
                      <a:lnTo>
                        <a:pt x="617" y="188"/>
                      </a:lnTo>
                      <a:lnTo>
                        <a:pt x="637" y="189"/>
                      </a:lnTo>
                      <a:lnTo>
                        <a:pt x="649" y="187"/>
                      </a:lnTo>
                      <a:lnTo>
                        <a:pt x="677" y="177"/>
                      </a:lnTo>
                      <a:lnTo>
                        <a:pt x="688" y="195"/>
                      </a:lnTo>
                      <a:lnTo>
                        <a:pt x="707" y="223"/>
                      </a:lnTo>
                      <a:lnTo>
                        <a:pt x="738" y="245"/>
                      </a:lnTo>
                      <a:lnTo>
                        <a:pt x="772" y="272"/>
                      </a:lnTo>
                      <a:lnTo>
                        <a:pt x="791" y="303"/>
                      </a:lnTo>
                      <a:lnTo>
                        <a:pt x="804" y="344"/>
                      </a:lnTo>
                      <a:lnTo>
                        <a:pt x="799" y="387"/>
                      </a:lnTo>
                      <a:lnTo>
                        <a:pt x="812" y="426"/>
                      </a:lnTo>
                      <a:lnTo>
                        <a:pt x="831" y="456"/>
                      </a:lnTo>
                      <a:lnTo>
                        <a:pt x="841" y="489"/>
                      </a:lnTo>
                      <a:lnTo>
                        <a:pt x="846" y="509"/>
                      </a:lnTo>
                      <a:lnTo>
                        <a:pt x="839" y="541"/>
                      </a:lnTo>
                      <a:lnTo>
                        <a:pt x="870" y="540"/>
                      </a:lnTo>
                      <a:lnTo>
                        <a:pt x="880" y="521"/>
                      </a:lnTo>
                      <a:lnTo>
                        <a:pt x="895" y="490"/>
                      </a:lnTo>
                      <a:lnTo>
                        <a:pt x="902" y="450"/>
                      </a:lnTo>
                      <a:lnTo>
                        <a:pt x="911" y="400"/>
                      </a:lnTo>
                      <a:lnTo>
                        <a:pt x="920" y="335"/>
                      </a:lnTo>
                      <a:lnTo>
                        <a:pt x="910" y="281"/>
                      </a:lnTo>
                      <a:lnTo>
                        <a:pt x="893" y="224"/>
                      </a:lnTo>
                      <a:lnTo>
                        <a:pt x="869" y="181"/>
                      </a:lnTo>
                      <a:lnTo>
                        <a:pt x="843" y="143"/>
                      </a:lnTo>
                      <a:lnTo>
                        <a:pt x="804" y="118"/>
                      </a:lnTo>
                      <a:lnTo>
                        <a:pt x="774" y="107"/>
                      </a:lnTo>
                      <a:lnTo>
                        <a:pt x="743" y="102"/>
                      </a:lnTo>
                      <a:lnTo>
                        <a:pt x="716" y="107"/>
                      </a:lnTo>
                      <a:lnTo>
                        <a:pt x="685" y="117"/>
                      </a:lnTo>
                      <a:lnTo>
                        <a:pt x="658" y="87"/>
                      </a:lnTo>
                      <a:lnTo>
                        <a:pt x="624" y="61"/>
                      </a:lnTo>
                      <a:lnTo>
                        <a:pt x="576" y="35"/>
                      </a:lnTo>
                      <a:lnTo>
                        <a:pt x="536" y="20"/>
                      </a:lnTo>
                      <a:lnTo>
                        <a:pt x="480" y="7"/>
                      </a:lnTo>
                      <a:lnTo>
                        <a:pt x="432" y="0"/>
                      </a:lnTo>
                      <a:lnTo>
                        <a:pt x="370" y="3"/>
                      </a:lnTo>
                      <a:lnTo>
                        <a:pt x="311" y="8"/>
                      </a:lnTo>
                      <a:lnTo>
                        <a:pt x="251" y="20"/>
                      </a:lnTo>
                      <a:lnTo>
                        <a:pt x="204" y="33"/>
                      </a:lnTo>
                      <a:lnTo>
                        <a:pt x="172" y="57"/>
                      </a:lnTo>
                      <a:lnTo>
                        <a:pt x="146" y="89"/>
                      </a:lnTo>
                      <a:lnTo>
                        <a:pt x="137" y="125"/>
                      </a:lnTo>
                      <a:lnTo>
                        <a:pt x="142" y="155"/>
                      </a:lnTo>
                      <a:lnTo>
                        <a:pt x="153" y="188"/>
                      </a:lnTo>
                      <a:lnTo>
                        <a:pt x="128" y="197"/>
                      </a:lnTo>
                      <a:lnTo>
                        <a:pt x="102" y="213"/>
                      </a:lnTo>
                      <a:lnTo>
                        <a:pt x="78" y="227"/>
                      </a:lnTo>
                      <a:lnTo>
                        <a:pt x="57" y="243"/>
                      </a:lnTo>
                      <a:lnTo>
                        <a:pt x="42" y="257"/>
                      </a:lnTo>
                      <a:lnTo>
                        <a:pt x="25" y="278"/>
                      </a:lnTo>
                      <a:lnTo>
                        <a:pt x="11" y="304"/>
                      </a:lnTo>
                      <a:lnTo>
                        <a:pt x="4" y="341"/>
                      </a:lnTo>
                      <a:lnTo>
                        <a:pt x="0" y="401"/>
                      </a:lnTo>
                      <a:lnTo>
                        <a:pt x="1" y="436"/>
                      </a:lnTo>
                      <a:lnTo>
                        <a:pt x="11" y="480"/>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sp>
              <p:nvSpPr>
                <p:cNvPr id="13799" name="Freeform 34"/>
                <p:cNvSpPr>
                  <a:spLocks/>
                </p:cNvSpPr>
                <p:nvPr/>
              </p:nvSpPr>
              <p:spPr bwMode="auto">
                <a:xfrm>
                  <a:off x="4790" y="3196"/>
                  <a:ext cx="39" cy="85"/>
                </a:xfrm>
                <a:custGeom>
                  <a:avLst/>
                  <a:gdLst>
                    <a:gd name="T0" fmla="*/ 7 w 116"/>
                    <a:gd name="T1" fmla="*/ 49 h 257"/>
                    <a:gd name="T2" fmla="*/ 4 w 116"/>
                    <a:gd name="T3" fmla="*/ 54 h 257"/>
                    <a:gd name="T4" fmla="*/ 2 w 116"/>
                    <a:gd name="T5" fmla="*/ 59 h 257"/>
                    <a:gd name="T6" fmla="*/ 0 w 116"/>
                    <a:gd name="T7" fmla="*/ 65 h 257"/>
                    <a:gd name="T8" fmla="*/ 0 w 116"/>
                    <a:gd name="T9" fmla="*/ 70 h 257"/>
                    <a:gd name="T10" fmla="*/ 2 w 116"/>
                    <a:gd name="T11" fmla="*/ 75 h 257"/>
                    <a:gd name="T12" fmla="*/ 3 w 116"/>
                    <a:gd name="T13" fmla="*/ 81 h 257"/>
                    <a:gd name="T14" fmla="*/ 6 w 116"/>
                    <a:gd name="T15" fmla="*/ 85 h 257"/>
                    <a:gd name="T16" fmla="*/ 8 w 116"/>
                    <a:gd name="T17" fmla="*/ 82 h 257"/>
                    <a:gd name="T18" fmla="*/ 10 w 116"/>
                    <a:gd name="T19" fmla="*/ 76 h 257"/>
                    <a:gd name="T20" fmla="*/ 10 w 116"/>
                    <a:gd name="T21" fmla="*/ 71 h 257"/>
                    <a:gd name="T22" fmla="*/ 8 w 116"/>
                    <a:gd name="T23" fmla="*/ 66 h 257"/>
                    <a:gd name="T24" fmla="*/ 7 w 116"/>
                    <a:gd name="T25" fmla="*/ 62 h 257"/>
                    <a:gd name="T26" fmla="*/ 8 w 116"/>
                    <a:gd name="T27" fmla="*/ 57 h 257"/>
                    <a:gd name="T28" fmla="*/ 10 w 116"/>
                    <a:gd name="T29" fmla="*/ 51 h 257"/>
                    <a:gd name="T30" fmla="*/ 12 w 116"/>
                    <a:gd name="T31" fmla="*/ 47 h 257"/>
                    <a:gd name="T32" fmla="*/ 14 w 116"/>
                    <a:gd name="T33" fmla="*/ 44 h 257"/>
                    <a:gd name="T34" fmla="*/ 15 w 116"/>
                    <a:gd name="T35" fmla="*/ 49 h 257"/>
                    <a:gd name="T36" fmla="*/ 14 w 116"/>
                    <a:gd name="T37" fmla="*/ 55 h 257"/>
                    <a:gd name="T38" fmla="*/ 13 w 116"/>
                    <a:gd name="T39" fmla="*/ 58 h 257"/>
                    <a:gd name="T40" fmla="*/ 15 w 116"/>
                    <a:gd name="T41" fmla="*/ 59 h 257"/>
                    <a:gd name="T42" fmla="*/ 18 w 116"/>
                    <a:gd name="T43" fmla="*/ 58 h 257"/>
                    <a:gd name="T44" fmla="*/ 19 w 116"/>
                    <a:gd name="T45" fmla="*/ 56 h 257"/>
                    <a:gd name="T46" fmla="*/ 20 w 116"/>
                    <a:gd name="T47" fmla="*/ 53 h 257"/>
                    <a:gd name="T48" fmla="*/ 20 w 116"/>
                    <a:gd name="T49" fmla="*/ 51 h 257"/>
                    <a:gd name="T50" fmla="*/ 19 w 116"/>
                    <a:gd name="T51" fmla="*/ 47 h 257"/>
                    <a:gd name="T52" fmla="*/ 18 w 116"/>
                    <a:gd name="T53" fmla="*/ 44 h 257"/>
                    <a:gd name="T54" fmla="*/ 17 w 116"/>
                    <a:gd name="T55" fmla="*/ 42 h 257"/>
                    <a:gd name="T56" fmla="*/ 17 w 116"/>
                    <a:gd name="T57" fmla="*/ 37 h 257"/>
                    <a:gd name="T58" fmla="*/ 17 w 116"/>
                    <a:gd name="T59" fmla="*/ 34 h 257"/>
                    <a:gd name="T60" fmla="*/ 20 w 116"/>
                    <a:gd name="T61" fmla="*/ 32 h 257"/>
                    <a:gd name="T62" fmla="*/ 23 w 116"/>
                    <a:gd name="T63" fmla="*/ 31 h 257"/>
                    <a:gd name="T64" fmla="*/ 26 w 116"/>
                    <a:gd name="T65" fmla="*/ 31 h 257"/>
                    <a:gd name="T66" fmla="*/ 25 w 116"/>
                    <a:gd name="T67" fmla="*/ 27 h 257"/>
                    <a:gd name="T68" fmla="*/ 25 w 116"/>
                    <a:gd name="T69" fmla="*/ 25 h 257"/>
                    <a:gd name="T70" fmla="*/ 25 w 116"/>
                    <a:gd name="T71" fmla="*/ 21 h 257"/>
                    <a:gd name="T72" fmla="*/ 25 w 116"/>
                    <a:gd name="T73" fmla="*/ 19 h 257"/>
                    <a:gd name="T74" fmla="*/ 26 w 116"/>
                    <a:gd name="T75" fmla="*/ 16 h 257"/>
                    <a:gd name="T76" fmla="*/ 28 w 116"/>
                    <a:gd name="T77" fmla="*/ 12 h 257"/>
                    <a:gd name="T78" fmla="*/ 29 w 116"/>
                    <a:gd name="T79" fmla="*/ 9 h 257"/>
                    <a:gd name="T80" fmla="*/ 31 w 116"/>
                    <a:gd name="T81" fmla="*/ 7 h 257"/>
                    <a:gd name="T82" fmla="*/ 33 w 116"/>
                    <a:gd name="T83" fmla="*/ 4 h 257"/>
                    <a:gd name="T84" fmla="*/ 35 w 116"/>
                    <a:gd name="T85" fmla="*/ 3 h 257"/>
                    <a:gd name="T86" fmla="*/ 38 w 116"/>
                    <a:gd name="T87" fmla="*/ 1 h 257"/>
                    <a:gd name="T88" fmla="*/ 39 w 116"/>
                    <a:gd name="T89" fmla="*/ 0 h 2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16" h="257">
                      <a:moveTo>
                        <a:pt x="22" y="148"/>
                      </a:moveTo>
                      <a:lnTo>
                        <a:pt x="13" y="162"/>
                      </a:lnTo>
                      <a:lnTo>
                        <a:pt x="7" y="179"/>
                      </a:lnTo>
                      <a:lnTo>
                        <a:pt x="1" y="196"/>
                      </a:lnTo>
                      <a:lnTo>
                        <a:pt x="0" y="212"/>
                      </a:lnTo>
                      <a:lnTo>
                        <a:pt x="5" y="228"/>
                      </a:lnTo>
                      <a:lnTo>
                        <a:pt x="8" y="245"/>
                      </a:lnTo>
                      <a:lnTo>
                        <a:pt x="17" y="257"/>
                      </a:lnTo>
                      <a:lnTo>
                        <a:pt x="25" y="247"/>
                      </a:lnTo>
                      <a:lnTo>
                        <a:pt x="31" y="230"/>
                      </a:lnTo>
                      <a:lnTo>
                        <a:pt x="29" y="216"/>
                      </a:lnTo>
                      <a:lnTo>
                        <a:pt x="25" y="201"/>
                      </a:lnTo>
                      <a:lnTo>
                        <a:pt x="22" y="186"/>
                      </a:lnTo>
                      <a:lnTo>
                        <a:pt x="24" y="172"/>
                      </a:lnTo>
                      <a:lnTo>
                        <a:pt x="31" y="155"/>
                      </a:lnTo>
                      <a:lnTo>
                        <a:pt x="35" y="141"/>
                      </a:lnTo>
                      <a:lnTo>
                        <a:pt x="43" y="132"/>
                      </a:lnTo>
                      <a:lnTo>
                        <a:pt x="46" y="148"/>
                      </a:lnTo>
                      <a:lnTo>
                        <a:pt x="43" y="165"/>
                      </a:lnTo>
                      <a:lnTo>
                        <a:pt x="39" y="174"/>
                      </a:lnTo>
                      <a:lnTo>
                        <a:pt x="45" y="179"/>
                      </a:lnTo>
                      <a:lnTo>
                        <a:pt x="53" y="176"/>
                      </a:lnTo>
                      <a:lnTo>
                        <a:pt x="57" y="168"/>
                      </a:lnTo>
                      <a:lnTo>
                        <a:pt x="59" y="161"/>
                      </a:lnTo>
                      <a:lnTo>
                        <a:pt x="59" y="153"/>
                      </a:lnTo>
                      <a:lnTo>
                        <a:pt x="57" y="141"/>
                      </a:lnTo>
                      <a:lnTo>
                        <a:pt x="54" y="133"/>
                      </a:lnTo>
                      <a:lnTo>
                        <a:pt x="52" y="126"/>
                      </a:lnTo>
                      <a:lnTo>
                        <a:pt x="51" y="113"/>
                      </a:lnTo>
                      <a:lnTo>
                        <a:pt x="52" y="103"/>
                      </a:lnTo>
                      <a:lnTo>
                        <a:pt x="59" y="97"/>
                      </a:lnTo>
                      <a:lnTo>
                        <a:pt x="69" y="94"/>
                      </a:lnTo>
                      <a:lnTo>
                        <a:pt x="77" y="94"/>
                      </a:lnTo>
                      <a:lnTo>
                        <a:pt x="73" y="82"/>
                      </a:lnTo>
                      <a:lnTo>
                        <a:pt x="73" y="75"/>
                      </a:lnTo>
                      <a:lnTo>
                        <a:pt x="73" y="63"/>
                      </a:lnTo>
                      <a:lnTo>
                        <a:pt x="75" y="56"/>
                      </a:lnTo>
                      <a:lnTo>
                        <a:pt x="77" y="48"/>
                      </a:lnTo>
                      <a:lnTo>
                        <a:pt x="83" y="36"/>
                      </a:lnTo>
                      <a:lnTo>
                        <a:pt x="87" y="28"/>
                      </a:lnTo>
                      <a:lnTo>
                        <a:pt x="92" y="20"/>
                      </a:lnTo>
                      <a:lnTo>
                        <a:pt x="99" y="12"/>
                      </a:lnTo>
                      <a:lnTo>
                        <a:pt x="105" y="8"/>
                      </a:lnTo>
                      <a:lnTo>
                        <a:pt x="112" y="2"/>
                      </a:lnTo>
                      <a:lnTo>
                        <a:pt x="116" y="0"/>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800" name="Freeform 35"/>
                <p:cNvSpPr>
                  <a:spLocks/>
                </p:cNvSpPr>
                <p:nvPr/>
              </p:nvSpPr>
              <p:spPr bwMode="auto">
                <a:xfrm>
                  <a:off x="4829" y="3146"/>
                  <a:ext cx="156" cy="49"/>
                </a:xfrm>
                <a:custGeom>
                  <a:avLst/>
                  <a:gdLst>
                    <a:gd name="T0" fmla="*/ 151 w 469"/>
                    <a:gd name="T1" fmla="*/ 21 h 148"/>
                    <a:gd name="T2" fmla="*/ 142 w 469"/>
                    <a:gd name="T3" fmla="*/ 23 h 148"/>
                    <a:gd name="T4" fmla="*/ 131 w 469"/>
                    <a:gd name="T5" fmla="*/ 27 h 148"/>
                    <a:gd name="T6" fmla="*/ 124 w 469"/>
                    <a:gd name="T7" fmla="*/ 34 h 148"/>
                    <a:gd name="T8" fmla="*/ 118 w 469"/>
                    <a:gd name="T9" fmla="*/ 40 h 148"/>
                    <a:gd name="T10" fmla="*/ 110 w 469"/>
                    <a:gd name="T11" fmla="*/ 44 h 148"/>
                    <a:gd name="T12" fmla="*/ 101 w 469"/>
                    <a:gd name="T13" fmla="*/ 47 h 148"/>
                    <a:gd name="T14" fmla="*/ 90 w 469"/>
                    <a:gd name="T15" fmla="*/ 49 h 148"/>
                    <a:gd name="T16" fmla="*/ 78 w 469"/>
                    <a:gd name="T17" fmla="*/ 49 h 148"/>
                    <a:gd name="T18" fmla="*/ 65 w 469"/>
                    <a:gd name="T19" fmla="*/ 48 h 148"/>
                    <a:gd name="T20" fmla="*/ 57 w 469"/>
                    <a:gd name="T21" fmla="*/ 45 h 148"/>
                    <a:gd name="T22" fmla="*/ 47 w 469"/>
                    <a:gd name="T23" fmla="*/ 41 h 148"/>
                    <a:gd name="T24" fmla="*/ 39 w 469"/>
                    <a:gd name="T25" fmla="*/ 36 h 148"/>
                    <a:gd name="T26" fmla="*/ 34 w 469"/>
                    <a:gd name="T27" fmla="*/ 29 h 148"/>
                    <a:gd name="T28" fmla="*/ 38 w 469"/>
                    <a:gd name="T29" fmla="*/ 31 h 148"/>
                    <a:gd name="T30" fmla="*/ 47 w 469"/>
                    <a:gd name="T31" fmla="*/ 34 h 148"/>
                    <a:gd name="T32" fmla="*/ 57 w 469"/>
                    <a:gd name="T33" fmla="*/ 35 h 148"/>
                    <a:gd name="T34" fmla="*/ 70 w 469"/>
                    <a:gd name="T35" fmla="*/ 35 h 148"/>
                    <a:gd name="T36" fmla="*/ 85 w 469"/>
                    <a:gd name="T37" fmla="*/ 33 h 148"/>
                    <a:gd name="T38" fmla="*/ 99 w 469"/>
                    <a:gd name="T39" fmla="*/ 31 h 148"/>
                    <a:gd name="T40" fmla="*/ 112 w 469"/>
                    <a:gd name="T41" fmla="*/ 27 h 148"/>
                    <a:gd name="T42" fmla="*/ 120 w 469"/>
                    <a:gd name="T43" fmla="*/ 22 h 148"/>
                    <a:gd name="T44" fmla="*/ 118 w 469"/>
                    <a:gd name="T45" fmla="*/ 19 h 148"/>
                    <a:gd name="T46" fmla="*/ 105 w 469"/>
                    <a:gd name="T47" fmla="*/ 22 h 148"/>
                    <a:gd name="T48" fmla="*/ 93 w 469"/>
                    <a:gd name="T49" fmla="*/ 24 h 148"/>
                    <a:gd name="T50" fmla="*/ 82 w 469"/>
                    <a:gd name="T51" fmla="*/ 26 h 148"/>
                    <a:gd name="T52" fmla="*/ 71 w 469"/>
                    <a:gd name="T53" fmla="*/ 24 h 148"/>
                    <a:gd name="T54" fmla="*/ 60 w 469"/>
                    <a:gd name="T55" fmla="*/ 16 h 148"/>
                    <a:gd name="T56" fmla="*/ 49 w 469"/>
                    <a:gd name="T57" fmla="*/ 13 h 148"/>
                    <a:gd name="T58" fmla="*/ 36 w 469"/>
                    <a:gd name="T59" fmla="*/ 12 h 148"/>
                    <a:gd name="T60" fmla="*/ 24 w 469"/>
                    <a:gd name="T61" fmla="*/ 4 h 148"/>
                    <a:gd name="T62" fmla="*/ 9 w 469"/>
                    <a:gd name="T63" fmla="*/ 0 h 148"/>
                    <a:gd name="T64" fmla="*/ 0 w 469"/>
                    <a:gd name="T65" fmla="*/ 2 h 148"/>
                    <a:gd name="T66" fmla="*/ 4 w 469"/>
                    <a:gd name="T67" fmla="*/ 12 h 148"/>
                    <a:gd name="T68" fmla="*/ 16 w 469"/>
                    <a:gd name="T69" fmla="*/ 17 h 148"/>
                    <a:gd name="T70" fmla="*/ 31 w 469"/>
                    <a:gd name="T71" fmla="*/ 18 h 148"/>
                    <a:gd name="T72" fmla="*/ 37 w 469"/>
                    <a:gd name="T73" fmla="*/ 21 h 148"/>
                    <a:gd name="T74" fmla="*/ 41 w 469"/>
                    <a:gd name="T75" fmla="*/ 27 h 148"/>
                    <a:gd name="T76" fmla="*/ 50 w 469"/>
                    <a:gd name="T77" fmla="*/ 29 h 148"/>
                    <a:gd name="T78" fmla="*/ 60 w 469"/>
                    <a:gd name="T79" fmla="*/ 27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69" h="148">
                      <a:moveTo>
                        <a:pt x="469" y="66"/>
                      </a:moveTo>
                      <a:lnTo>
                        <a:pt x="455" y="63"/>
                      </a:lnTo>
                      <a:lnTo>
                        <a:pt x="441" y="64"/>
                      </a:lnTo>
                      <a:lnTo>
                        <a:pt x="426" y="68"/>
                      </a:lnTo>
                      <a:lnTo>
                        <a:pt x="410" y="76"/>
                      </a:lnTo>
                      <a:lnTo>
                        <a:pt x="395" y="82"/>
                      </a:lnTo>
                      <a:lnTo>
                        <a:pt x="383" y="92"/>
                      </a:lnTo>
                      <a:lnTo>
                        <a:pt x="372" y="103"/>
                      </a:lnTo>
                      <a:lnTo>
                        <a:pt x="366" y="112"/>
                      </a:lnTo>
                      <a:lnTo>
                        <a:pt x="355" y="120"/>
                      </a:lnTo>
                      <a:lnTo>
                        <a:pt x="344" y="125"/>
                      </a:lnTo>
                      <a:lnTo>
                        <a:pt x="332" y="132"/>
                      </a:lnTo>
                      <a:lnTo>
                        <a:pt x="316" y="137"/>
                      </a:lnTo>
                      <a:lnTo>
                        <a:pt x="303" y="141"/>
                      </a:lnTo>
                      <a:lnTo>
                        <a:pt x="289" y="145"/>
                      </a:lnTo>
                      <a:lnTo>
                        <a:pt x="271" y="147"/>
                      </a:lnTo>
                      <a:lnTo>
                        <a:pt x="249" y="148"/>
                      </a:lnTo>
                      <a:lnTo>
                        <a:pt x="234" y="148"/>
                      </a:lnTo>
                      <a:lnTo>
                        <a:pt x="213" y="146"/>
                      </a:lnTo>
                      <a:lnTo>
                        <a:pt x="195" y="144"/>
                      </a:lnTo>
                      <a:lnTo>
                        <a:pt x="182" y="139"/>
                      </a:lnTo>
                      <a:lnTo>
                        <a:pt x="170" y="136"/>
                      </a:lnTo>
                      <a:lnTo>
                        <a:pt x="157" y="132"/>
                      </a:lnTo>
                      <a:lnTo>
                        <a:pt x="141" y="124"/>
                      </a:lnTo>
                      <a:lnTo>
                        <a:pt x="128" y="116"/>
                      </a:lnTo>
                      <a:lnTo>
                        <a:pt x="118" y="109"/>
                      </a:lnTo>
                      <a:lnTo>
                        <a:pt x="108" y="99"/>
                      </a:lnTo>
                      <a:lnTo>
                        <a:pt x="101" y="87"/>
                      </a:lnTo>
                      <a:lnTo>
                        <a:pt x="98" y="76"/>
                      </a:lnTo>
                      <a:lnTo>
                        <a:pt x="115" y="93"/>
                      </a:lnTo>
                      <a:lnTo>
                        <a:pt x="130" y="99"/>
                      </a:lnTo>
                      <a:lnTo>
                        <a:pt x="141" y="103"/>
                      </a:lnTo>
                      <a:lnTo>
                        <a:pt x="154" y="105"/>
                      </a:lnTo>
                      <a:lnTo>
                        <a:pt x="172" y="106"/>
                      </a:lnTo>
                      <a:lnTo>
                        <a:pt x="191" y="108"/>
                      </a:lnTo>
                      <a:lnTo>
                        <a:pt x="211" y="106"/>
                      </a:lnTo>
                      <a:lnTo>
                        <a:pt x="228" y="104"/>
                      </a:lnTo>
                      <a:lnTo>
                        <a:pt x="256" y="100"/>
                      </a:lnTo>
                      <a:lnTo>
                        <a:pt x="279" y="97"/>
                      </a:lnTo>
                      <a:lnTo>
                        <a:pt x="299" y="94"/>
                      </a:lnTo>
                      <a:lnTo>
                        <a:pt x="314" y="90"/>
                      </a:lnTo>
                      <a:lnTo>
                        <a:pt x="336" y="81"/>
                      </a:lnTo>
                      <a:lnTo>
                        <a:pt x="348" y="77"/>
                      </a:lnTo>
                      <a:lnTo>
                        <a:pt x="362" y="65"/>
                      </a:lnTo>
                      <a:lnTo>
                        <a:pt x="367" y="57"/>
                      </a:lnTo>
                      <a:lnTo>
                        <a:pt x="354" y="56"/>
                      </a:lnTo>
                      <a:lnTo>
                        <a:pt x="338" y="58"/>
                      </a:lnTo>
                      <a:lnTo>
                        <a:pt x="315" y="65"/>
                      </a:lnTo>
                      <a:lnTo>
                        <a:pt x="296" y="68"/>
                      </a:lnTo>
                      <a:lnTo>
                        <a:pt x="279" y="73"/>
                      </a:lnTo>
                      <a:lnTo>
                        <a:pt x="266" y="77"/>
                      </a:lnTo>
                      <a:lnTo>
                        <a:pt x="247" y="79"/>
                      </a:lnTo>
                      <a:lnTo>
                        <a:pt x="232" y="78"/>
                      </a:lnTo>
                      <a:lnTo>
                        <a:pt x="213" y="71"/>
                      </a:lnTo>
                      <a:lnTo>
                        <a:pt x="196" y="61"/>
                      </a:lnTo>
                      <a:lnTo>
                        <a:pt x="181" y="47"/>
                      </a:lnTo>
                      <a:lnTo>
                        <a:pt x="167" y="41"/>
                      </a:lnTo>
                      <a:lnTo>
                        <a:pt x="146" y="38"/>
                      </a:lnTo>
                      <a:lnTo>
                        <a:pt x="128" y="41"/>
                      </a:lnTo>
                      <a:lnTo>
                        <a:pt x="109" y="35"/>
                      </a:lnTo>
                      <a:lnTo>
                        <a:pt x="91" y="23"/>
                      </a:lnTo>
                      <a:lnTo>
                        <a:pt x="73" y="11"/>
                      </a:lnTo>
                      <a:lnTo>
                        <a:pt x="56" y="2"/>
                      </a:lnTo>
                      <a:lnTo>
                        <a:pt x="28" y="0"/>
                      </a:lnTo>
                      <a:lnTo>
                        <a:pt x="12" y="4"/>
                      </a:lnTo>
                      <a:lnTo>
                        <a:pt x="0" y="7"/>
                      </a:lnTo>
                      <a:lnTo>
                        <a:pt x="3" y="22"/>
                      </a:lnTo>
                      <a:lnTo>
                        <a:pt x="13" y="37"/>
                      </a:lnTo>
                      <a:lnTo>
                        <a:pt x="26" y="44"/>
                      </a:lnTo>
                      <a:lnTo>
                        <a:pt x="48" y="52"/>
                      </a:lnTo>
                      <a:lnTo>
                        <a:pt x="71" y="54"/>
                      </a:lnTo>
                      <a:lnTo>
                        <a:pt x="92" y="53"/>
                      </a:lnTo>
                      <a:lnTo>
                        <a:pt x="108" y="50"/>
                      </a:lnTo>
                      <a:lnTo>
                        <a:pt x="110" y="63"/>
                      </a:lnTo>
                      <a:lnTo>
                        <a:pt x="116" y="71"/>
                      </a:lnTo>
                      <a:lnTo>
                        <a:pt x="122" y="81"/>
                      </a:lnTo>
                      <a:lnTo>
                        <a:pt x="135" y="87"/>
                      </a:lnTo>
                      <a:lnTo>
                        <a:pt x="149" y="89"/>
                      </a:lnTo>
                      <a:lnTo>
                        <a:pt x="167" y="86"/>
                      </a:lnTo>
                      <a:lnTo>
                        <a:pt x="180" y="82"/>
                      </a:lnTo>
                      <a:lnTo>
                        <a:pt x="193" y="78"/>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801" name="Freeform 36"/>
                <p:cNvSpPr>
                  <a:spLocks/>
                </p:cNvSpPr>
                <p:nvPr/>
              </p:nvSpPr>
              <p:spPr bwMode="auto">
                <a:xfrm>
                  <a:off x="4997" y="3170"/>
                  <a:ext cx="52" cy="89"/>
                </a:xfrm>
                <a:custGeom>
                  <a:avLst/>
                  <a:gdLst>
                    <a:gd name="T0" fmla="*/ 12 w 156"/>
                    <a:gd name="T1" fmla="*/ 2 h 268"/>
                    <a:gd name="T2" fmla="*/ 18 w 156"/>
                    <a:gd name="T3" fmla="*/ 5 h 268"/>
                    <a:gd name="T4" fmla="*/ 24 w 156"/>
                    <a:gd name="T5" fmla="*/ 9 h 268"/>
                    <a:gd name="T6" fmla="*/ 31 w 156"/>
                    <a:gd name="T7" fmla="*/ 14 h 268"/>
                    <a:gd name="T8" fmla="*/ 35 w 156"/>
                    <a:gd name="T9" fmla="*/ 18 h 268"/>
                    <a:gd name="T10" fmla="*/ 39 w 156"/>
                    <a:gd name="T11" fmla="*/ 21 h 268"/>
                    <a:gd name="T12" fmla="*/ 41 w 156"/>
                    <a:gd name="T13" fmla="*/ 24 h 268"/>
                    <a:gd name="T14" fmla="*/ 43 w 156"/>
                    <a:gd name="T15" fmla="*/ 28 h 268"/>
                    <a:gd name="T16" fmla="*/ 43 w 156"/>
                    <a:gd name="T17" fmla="*/ 34 h 268"/>
                    <a:gd name="T18" fmla="*/ 42 w 156"/>
                    <a:gd name="T19" fmla="*/ 40 h 268"/>
                    <a:gd name="T20" fmla="*/ 43 w 156"/>
                    <a:gd name="T21" fmla="*/ 45 h 268"/>
                    <a:gd name="T22" fmla="*/ 46 w 156"/>
                    <a:gd name="T23" fmla="*/ 52 h 268"/>
                    <a:gd name="T24" fmla="*/ 48 w 156"/>
                    <a:gd name="T25" fmla="*/ 58 h 268"/>
                    <a:gd name="T26" fmla="*/ 52 w 156"/>
                    <a:gd name="T27" fmla="*/ 62 h 268"/>
                    <a:gd name="T28" fmla="*/ 49 w 156"/>
                    <a:gd name="T29" fmla="*/ 70 h 268"/>
                    <a:gd name="T30" fmla="*/ 47 w 156"/>
                    <a:gd name="T31" fmla="*/ 78 h 268"/>
                    <a:gd name="T32" fmla="*/ 45 w 156"/>
                    <a:gd name="T33" fmla="*/ 83 h 268"/>
                    <a:gd name="T34" fmla="*/ 44 w 156"/>
                    <a:gd name="T35" fmla="*/ 89 h 268"/>
                    <a:gd name="T36" fmla="*/ 43 w 156"/>
                    <a:gd name="T37" fmla="*/ 85 h 268"/>
                    <a:gd name="T38" fmla="*/ 41 w 156"/>
                    <a:gd name="T39" fmla="*/ 81 h 268"/>
                    <a:gd name="T40" fmla="*/ 40 w 156"/>
                    <a:gd name="T41" fmla="*/ 77 h 268"/>
                    <a:gd name="T42" fmla="*/ 41 w 156"/>
                    <a:gd name="T43" fmla="*/ 71 h 268"/>
                    <a:gd name="T44" fmla="*/ 41 w 156"/>
                    <a:gd name="T45" fmla="*/ 65 h 268"/>
                    <a:gd name="T46" fmla="*/ 42 w 156"/>
                    <a:gd name="T47" fmla="*/ 59 h 268"/>
                    <a:gd name="T48" fmla="*/ 43 w 156"/>
                    <a:gd name="T49" fmla="*/ 53 h 268"/>
                    <a:gd name="T50" fmla="*/ 41 w 156"/>
                    <a:gd name="T51" fmla="*/ 48 h 268"/>
                    <a:gd name="T52" fmla="*/ 39 w 156"/>
                    <a:gd name="T53" fmla="*/ 44 h 268"/>
                    <a:gd name="T54" fmla="*/ 37 w 156"/>
                    <a:gd name="T55" fmla="*/ 38 h 268"/>
                    <a:gd name="T56" fmla="*/ 34 w 156"/>
                    <a:gd name="T57" fmla="*/ 33 h 268"/>
                    <a:gd name="T58" fmla="*/ 32 w 156"/>
                    <a:gd name="T59" fmla="*/ 31 h 268"/>
                    <a:gd name="T60" fmla="*/ 32 w 156"/>
                    <a:gd name="T61" fmla="*/ 35 h 268"/>
                    <a:gd name="T62" fmla="*/ 34 w 156"/>
                    <a:gd name="T63" fmla="*/ 40 h 268"/>
                    <a:gd name="T64" fmla="*/ 28 w 156"/>
                    <a:gd name="T65" fmla="*/ 34 h 268"/>
                    <a:gd name="T66" fmla="*/ 26 w 156"/>
                    <a:gd name="T67" fmla="*/ 31 h 268"/>
                    <a:gd name="T68" fmla="*/ 23 w 156"/>
                    <a:gd name="T69" fmla="*/ 28 h 268"/>
                    <a:gd name="T70" fmla="*/ 18 w 156"/>
                    <a:gd name="T71" fmla="*/ 25 h 268"/>
                    <a:gd name="T72" fmla="*/ 13 w 156"/>
                    <a:gd name="T73" fmla="*/ 21 h 268"/>
                    <a:gd name="T74" fmla="*/ 8 w 156"/>
                    <a:gd name="T75" fmla="*/ 17 h 268"/>
                    <a:gd name="T76" fmla="*/ 5 w 156"/>
                    <a:gd name="T77" fmla="*/ 12 h 268"/>
                    <a:gd name="T78" fmla="*/ 2 w 156"/>
                    <a:gd name="T79" fmla="*/ 7 h 268"/>
                    <a:gd name="T80" fmla="*/ 0 w 156"/>
                    <a:gd name="T81" fmla="*/ 3 h 268"/>
                    <a:gd name="T82" fmla="*/ 4 w 156"/>
                    <a:gd name="T83" fmla="*/ 1 h 268"/>
                    <a:gd name="T84" fmla="*/ 8 w 156"/>
                    <a:gd name="T85" fmla="*/ 0 h 268"/>
                    <a:gd name="T86" fmla="*/ 12 w 156"/>
                    <a:gd name="T87" fmla="*/ 2 h 2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6" h="268">
                      <a:moveTo>
                        <a:pt x="36" y="5"/>
                      </a:moveTo>
                      <a:lnTo>
                        <a:pt x="54" y="14"/>
                      </a:lnTo>
                      <a:lnTo>
                        <a:pt x="71" y="26"/>
                      </a:lnTo>
                      <a:lnTo>
                        <a:pt x="94" y="42"/>
                      </a:lnTo>
                      <a:lnTo>
                        <a:pt x="106" y="53"/>
                      </a:lnTo>
                      <a:lnTo>
                        <a:pt x="117" y="63"/>
                      </a:lnTo>
                      <a:lnTo>
                        <a:pt x="123" y="71"/>
                      </a:lnTo>
                      <a:lnTo>
                        <a:pt x="130" y="85"/>
                      </a:lnTo>
                      <a:lnTo>
                        <a:pt x="130" y="102"/>
                      </a:lnTo>
                      <a:lnTo>
                        <a:pt x="127" y="120"/>
                      </a:lnTo>
                      <a:lnTo>
                        <a:pt x="130" y="134"/>
                      </a:lnTo>
                      <a:lnTo>
                        <a:pt x="137" y="158"/>
                      </a:lnTo>
                      <a:lnTo>
                        <a:pt x="145" y="174"/>
                      </a:lnTo>
                      <a:lnTo>
                        <a:pt x="156" y="187"/>
                      </a:lnTo>
                      <a:lnTo>
                        <a:pt x="146" y="211"/>
                      </a:lnTo>
                      <a:lnTo>
                        <a:pt x="140" y="234"/>
                      </a:lnTo>
                      <a:lnTo>
                        <a:pt x="134" y="250"/>
                      </a:lnTo>
                      <a:lnTo>
                        <a:pt x="133" y="268"/>
                      </a:lnTo>
                      <a:lnTo>
                        <a:pt x="128" y="257"/>
                      </a:lnTo>
                      <a:lnTo>
                        <a:pt x="123" y="245"/>
                      </a:lnTo>
                      <a:lnTo>
                        <a:pt x="121" y="231"/>
                      </a:lnTo>
                      <a:lnTo>
                        <a:pt x="122" y="214"/>
                      </a:lnTo>
                      <a:lnTo>
                        <a:pt x="123" y="197"/>
                      </a:lnTo>
                      <a:lnTo>
                        <a:pt x="127" y="177"/>
                      </a:lnTo>
                      <a:lnTo>
                        <a:pt x="128" y="160"/>
                      </a:lnTo>
                      <a:lnTo>
                        <a:pt x="123" y="145"/>
                      </a:lnTo>
                      <a:lnTo>
                        <a:pt x="117" y="133"/>
                      </a:lnTo>
                      <a:lnTo>
                        <a:pt x="110" y="115"/>
                      </a:lnTo>
                      <a:lnTo>
                        <a:pt x="103" y="100"/>
                      </a:lnTo>
                      <a:lnTo>
                        <a:pt x="96" y="93"/>
                      </a:lnTo>
                      <a:lnTo>
                        <a:pt x="97" y="104"/>
                      </a:lnTo>
                      <a:lnTo>
                        <a:pt x="102" y="121"/>
                      </a:lnTo>
                      <a:lnTo>
                        <a:pt x="85" y="102"/>
                      </a:lnTo>
                      <a:lnTo>
                        <a:pt x="77" y="92"/>
                      </a:lnTo>
                      <a:lnTo>
                        <a:pt x="69" y="85"/>
                      </a:lnTo>
                      <a:lnTo>
                        <a:pt x="55" y="75"/>
                      </a:lnTo>
                      <a:lnTo>
                        <a:pt x="39" y="63"/>
                      </a:lnTo>
                      <a:lnTo>
                        <a:pt x="25" y="51"/>
                      </a:lnTo>
                      <a:lnTo>
                        <a:pt x="15" y="35"/>
                      </a:lnTo>
                      <a:lnTo>
                        <a:pt x="6" y="21"/>
                      </a:lnTo>
                      <a:lnTo>
                        <a:pt x="0" y="8"/>
                      </a:lnTo>
                      <a:lnTo>
                        <a:pt x="11" y="3"/>
                      </a:lnTo>
                      <a:lnTo>
                        <a:pt x="24" y="0"/>
                      </a:lnTo>
                      <a:lnTo>
                        <a:pt x="36" y="5"/>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802" name="Freeform 37"/>
                <p:cNvSpPr>
                  <a:spLocks/>
                </p:cNvSpPr>
                <p:nvPr/>
              </p:nvSpPr>
              <p:spPr bwMode="auto">
                <a:xfrm>
                  <a:off x="4976" y="3129"/>
                  <a:ext cx="59" cy="30"/>
                </a:xfrm>
                <a:custGeom>
                  <a:avLst/>
                  <a:gdLst>
                    <a:gd name="T0" fmla="*/ 0 w 178"/>
                    <a:gd name="T1" fmla="*/ 4 h 91"/>
                    <a:gd name="T2" fmla="*/ 8 w 178"/>
                    <a:gd name="T3" fmla="*/ 4 h 91"/>
                    <a:gd name="T4" fmla="*/ 13 w 178"/>
                    <a:gd name="T5" fmla="*/ 5 h 91"/>
                    <a:gd name="T6" fmla="*/ 16 w 178"/>
                    <a:gd name="T7" fmla="*/ 8 h 91"/>
                    <a:gd name="T8" fmla="*/ 20 w 178"/>
                    <a:gd name="T9" fmla="*/ 13 h 91"/>
                    <a:gd name="T10" fmla="*/ 20 w 178"/>
                    <a:gd name="T11" fmla="*/ 17 h 91"/>
                    <a:gd name="T12" fmla="*/ 21 w 178"/>
                    <a:gd name="T13" fmla="*/ 21 h 91"/>
                    <a:gd name="T14" fmla="*/ 22 w 178"/>
                    <a:gd name="T15" fmla="*/ 24 h 91"/>
                    <a:gd name="T16" fmla="*/ 22 w 178"/>
                    <a:gd name="T17" fmla="*/ 27 h 91"/>
                    <a:gd name="T18" fmla="*/ 24 w 178"/>
                    <a:gd name="T19" fmla="*/ 22 h 91"/>
                    <a:gd name="T20" fmla="*/ 25 w 178"/>
                    <a:gd name="T21" fmla="*/ 17 h 91"/>
                    <a:gd name="T22" fmla="*/ 24 w 178"/>
                    <a:gd name="T23" fmla="*/ 13 h 91"/>
                    <a:gd name="T24" fmla="*/ 23 w 178"/>
                    <a:gd name="T25" fmla="*/ 8 h 91"/>
                    <a:gd name="T26" fmla="*/ 20 w 178"/>
                    <a:gd name="T27" fmla="*/ 3 h 91"/>
                    <a:gd name="T28" fmla="*/ 17 w 178"/>
                    <a:gd name="T29" fmla="*/ 0 h 91"/>
                    <a:gd name="T30" fmla="*/ 22 w 178"/>
                    <a:gd name="T31" fmla="*/ 2 h 91"/>
                    <a:gd name="T32" fmla="*/ 26 w 178"/>
                    <a:gd name="T33" fmla="*/ 8 h 91"/>
                    <a:gd name="T34" fmla="*/ 28 w 178"/>
                    <a:gd name="T35" fmla="*/ 12 h 91"/>
                    <a:gd name="T36" fmla="*/ 28 w 178"/>
                    <a:gd name="T37" fmla="*/ 16 h 91"/>
                    <a:gd name="T38" fmla="*/ 28 w 178"/>
                    <a:gd name="T39" fmla="*/ 21 h 91"/>
                    <a:gd name="T40" fmla="*/ 28 w 178"/>
                    <a:gd name="T41" fmla="*/ 23 h 91"/>
                    <a:gd name="T42" fmla="*/ 29 w 178"/>
                    <a:gd name="T43" fmla="*/ 19 h 91"/>
                    <a:gd name="T44" fmla="*/ 32 w 178"/>
                    <a:gd name="T45" fmla="*/ 15 h 91"/>
                    <a:gd name="T46" fmla="*/ 37 w 178"/>
                    <a:gd name="T47" fmla="*/ 11 h 91"/>
                    <a:gd name="T48" fmla="*/ 43 w 178"/>
                    <a:gd name="T49" fmla="*/ 8 h 91"/>
                    <a:gd name="T50" fmla="*/ 49 w 178"/>
                    <a:gd name="T51" fmla="*/ 8 h 91"/>
                    <a:gd name="T52" fmla="*/ 53 w 178"/>
                    <a:gd name="T53" fmla="*/ 8 h 91"/>
                    <a:gd name="T54" fmla="*/ 56 w 178"/>
                    <a:gd name="T55" fmla="*/ 9 h 91"/>
                    <a:gd name="T56" fmla="*/ 59 w 178"/>
                    <a:gd name="T57" fmla="*/ 10 h 91"/>
                    <a:gd name="T58" fmla="*/ 56 w 178"/>
                    <a:gd name="T59" fmla="*/ 11 h 91"/>
                    <a:gd name="T60" fmla="*/ 52 w 178"/>
                    <a:gd name="T61" fmla="*/ 12 h 91"/>
                    <a:gd name="T62" fmla="*/ 49 w 178"/>
                    <a:gd name="T63" fmla="*/ 12 h 91"/>
                    <a:gd name="T64" fmla="*/ 43 w 178"/>
                    <a:gd name="T65" fmla="*/ 13 h 91"/>
                    <a:gd name="T66" fmla="*/ 40 w 178"/>
                    <a:gd name="T67" fmla="*/ 16 h 91"/>
                    <a:gd name="T68" fmla="*/ 37 w 178"/>
                    <a:gd name="T69" fmla="*/ 18 h 91"/>
                    <a:gd name="T70" fmla="*/ 35 w 178"/>
                    <a:gd name="T71" fmla="*/ 21 h 91"/>
                    <a:gd name="T72" fmla="*/ 34 w 178"/>
                    <a:gd name="T73" fmla="*/ 25 h 91"/>
                    <a:gd name="T74" fmla="*/ 33 w 178"/>
                    <a:gd name="T75" fmla="*/ 30 h 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8" h="91">
                      <a:moveTo>
                        <a:pt x="0" y="13"/>
                      </a:moveTo>
                      <a:lnTo>
                        <a:pt x="23" y="12"/>
                      </a:lnTo>
                      <a:lnTo>
                        <a:pt x="40" y="15"/>
                      </a:lnTo>
                      <a:lnTo>
                        <a:pt x="49" y="23"/>
                      </a:lnTo>
                      <a:lnTo>
                        <a:pt x="59" y="39"/>
                      </a:lnTo>
                      <a:lnTo>
                        <a:pt x="61" y="51"/>
                      </a:lnTo>
                      <a:lnTo>
                        <a:pt x="63" y="63"/>
                      </a:lnTo>
                      <a:lnTo>
                        <a:pt x="65" y="74"/>
                      </a:lnTo>
                      <a:lnTo>
                        <a:pt x="65" y="81"/>
                      </a:lnTo>
                      <a:lnTo>
                        <a:pt x="72" y="68"/>
                      </a:lnTo>
                      <a:lnTo>
                        <a:pt x="74" y="51"/>
                      </a:lnTo>
                      <a:lnTo>
                        <a:pt x="73" y="39"/>
                      </a:lnTo>
                      <a:lnTo>
                        <a:pt x="70" y="24"/>
                      </a:lnTo>
                      <a:lnTo>
                        <a:pt x="60" y="9"/>
                      </a:lnTo>
                      <a:lnTo>
                        <a:pt x="50" y="0"/>
                      </a:lnTo>
                      <a:lnTo>
                        <a:pt x="65" y="5"/>
                      </a:lnTo>
                      <a:lnTo>
                        <a:pt x="77" y="23"/>
                      </a:lnTo>
                      <a:lnTo>
                        <a:pt x="83" y="37"/>
                      </a:lnTo>
                      <a:lnTo>
                        <a:pt x="85" y="49"/>
                      </a:lnTo>
                      <a:lnTo>
                        <a:pt x="84" y="63"/>
                      </a:lnTo>
                      <a:lnTo>
                        <a:pt x="83" y="70"/>
                      </a:lnTo>
                      <a:lnTo>
                        <a:pt x="88" y="58"/>
                      </a:lnTo>
                      <a:lnTo>
                        <a:pt x="98" y="45"/>
                      </a:lnTo>
                      <a:lnTo>
                        <a:pt x="112" y="33"/>
                      </a:lnTo>
                      <a:lnTo>
                        <a:pt x="130" y="25"/>
                      </a:lnTo>
                      <a:lnTo>
                        <a:pt x="147" y="23"/>
                      </a:lnTo>
                      <a:lnTo>
                        <a:pt x="159" y="25"/>
                      </a:lnTo>
                      <a:lnTo>
                        <a:pt x="169" y="27"/>
                      </a:lnTo>
                      <a:lnTo>
                        <a:pt x="178" y="31"/>
                      </a:lnTo>
                      <a:lnTo>
                        <a:pt x="168" y="32"/>
                      </a:lnTo>
                      <a:lnTo>
                        <a:pt x="158" y="35"/>
                      </a:lnTo>
                      <a:lnTo>
                        <a:pt x="147" y="36"/>
                      </a:lnTo>
                      <a:lnTo>
                        <a:pt x="131" y="40"/>
                      </a:lnTo>
                      <a:lnTo>
                        <a:pt x="121" y="48"/>
                      </a:lnTo>
                      <a:lnTo>
                        <a:pt x="113" y="56"/>
                      </a:lnTo>
                      <a:lnTo>
                        <a:pt x="107" y="64"/>
                      </a:lnTo>
                      <a:lnTo>
                        <a:pt x="102" y="75"/>
                      </a:lnTo>
                      <a:lnTo>
                        <a:pt x="100" y="91"/>
                      </a:lnTo>
                    </a:path>
                  </a:pathLst>
                </a:custGeom>
                <a:noFill/>
                <a:ln w="47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803" name="Freeform 38"/>
                <p:cNvSpPr>
                  <a:spLocks/>
                </p:cNvSpPr>
                <p:nvPr/>
              </p:nvSpPr>
              <p:spPr bwMode="auto">
                <a:xfrm>
                  <a:off x="4860" y="3205"/>
                  <a:ext cx="45" cy="18"/>
                </a:xfrm>
                <a:custGeom>
                  <a:avLst/>
                  <a:gdLst>
                    <a:gd name="T0" fmla="*/ 44 w 137"/>
                    <a:gd name="T1" fmla="*/ 5 h 55"/>
                    <a:gd name="T2" fmla="*/ 45 w 137"/>
                    <a:gd name="T3" fmla="*/ 9 h 55"/>
                    <a:gd name="T4" fmla="*/ 45 w 137"/>
                    <a:gd name="T5" fmla="*/ 12 h 55"/>
                    <a:gd name="T6" fmla="*/ 42 w 137"/>
                    <a:gd name="T7" fmla="*/ 15 h 55"/>
                    <a:gd name="T8" fmla="*/ 37 w 137"/>
                    <a:gd name="T9" fmla="*/ 15 h 55"/>
                    <a:gd name="T10" fmla="*/ 31 w 137"/>
                    <a:gd name="T11" fmla="*/ 14 h 55"/>
                    <a:gd name="T12" fmla="*/ 24 w 137"/>
                    <a:gd name="T13" fmla="*/ 13 h 55"/>
                    <a:gd name="T14" fmla="*/ 17 w 137"/>
                    <a:gd name="T15" fmla="*/ 13 h 55"/>
                    <a:gd name="T16" fmla="*/ 11 w 137"/>
                    <a:gd name="T17" fmla="*/ 16 h 55"/>
                    <a:gd name="T18" fmla="*/ 5 w 137"/>
                    <a:gd name="T19" fmla="*/ 18 h 55"/>
                    <a:gd name="T20" fmla="*/ 0 w 137"/>
                    <a:gd name="T21" fmla="*/ 15 h 55"/>
                    <a:gd name="T22" fmla="*/ 0 w 137"/>
                    <a:gd name="T23" fmla="*/ 11 h 55"/>
                    <a:gd name="T24" fmla="*/ 3 w 137"/>
                    <a:gd name="T25" fmla="*/ 6 h 55"/>
                    <a:gd name="T26" fmla="*/ 9 w 137"/>
                    <a:gd name="T27" fmla="*/ 3 h 55"/>
                    <a:gd name="T28" fmla="*/ 18 w 137"/>
                    <a:gd name="T29" fmla="*/ 1 h 55"/>
                    <a:gd name="T30" fmla="*/ 28 w 137"/>
                    <a:gd name="T31" fmla="*/ 0 h 55"/>
                    <a:gd name="T32" fmla="*/ 37 w 137"/>
                    <a:gd name="T33" fmla="*/ 2 h 55"/>
                    <a:gd name="T34" fmla="*/ 44 w 137"/>
                    <a:gd name="T35" fmla="*/ 5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7" h="55">
                      <a:moveTo>
                        <a:pt x="133" y="15"/>
                      </a:moveTo>
                      <a:lnTo>
                        <a:pt x="137" y="26"/>
                      </a:lnTo>
                      <a:lnTo>
                        <a:pt x="137" y="38"/>
                      </a:lnTo>
                      <a:lnTo>
                        <a:pt x="129" y="45"/>
                      </a:lnTo>
                      <a:lnTo>
                        <a:pt x="114" y="47"/>
                      </a:lnTo>
                      <a:lnTo>
                        <a:pt x="94" y="42"/>
                      </a:lnTo>
                      <a:lnTo>
                        <a:pt x="73" y="39"/>
                      </a:lnTo>
                      <a:lnTo>
                        <a:pt x="51" y="40"/>
                      </a:lnTo>
                      <a:lnTo>
                        <a:pt x="32" y="50"/>
                      </a:lnTo>
                      <a:lnTo>
                        <a:pt x="15" y="55"/>
                      </a:lnTo>
                      <a:lnTo>
                        <a:pt x="1" y="47"/>
                      </a:lnTo>
                      <a:lnTo>
                        <a:pt x="0" y="33"/>
                      </a:lnTo>
                      <a:lnTo>
                        <a:pt x="8" y="19"/>
                      </a:lnTo>
                      <a:lnTo>
                        <a:pt x="26" y="8"/>
                      </a:lnTo>
                      <a:lnTo>
                        <a:pt x="54" y="2"/>
                      </a:lnTo>
                      <a:lnTo>
                        <a:pt x="84" y="0"/>
                      </a:lnTo>
                      <a:lnTo>
                        <a:pt x="113" y="6"/>
                      </a:lnTo>
                      <a:lnTo>
                        <a:pt x="133" y="15"/>
                      </a:lnTo>
                      <a:close/>
                    </a:path>
                  </a:pathLst>
                </a:custGeom>
                <a:blipFill dpi="0" rotWithShape="0">
                  <a:blip/>
                  <a:srcRect/>
                  <a:tile tx="0" ty="0" sx="100000" sy="100000" flip="none" algn="tl"/>
                </a:blipFill>
                <a:ln w="4763">
                  <a:solidFill>
                    <a:srgbClr val="000000"/>
                  </a:solidFill>
                  <a:prstDash val="solid"/>
                  <a:round/>
                  <a:headEnd/>
                  <a:tailEnd/>
                </a:ln>
              </p:spPr>
              <p:txBody>
                <a:bodyPr/>
                <a:lstStyle/>
                <a:p>
                  <a:endParaRPr lang="it-IT"/>
                </a:p>
              </p:txBody>
            </p:sp>
          </p:grpSp>
          <p:sp>
            <p:nvSpPr>
              <p:cNvPr id="13789" name="Line 39"/>
              <p:cNvSpPr>
                <a:spLocks noChangeShapeType="1"/>
              </p:cNvSpPr>
              <p:nvPr/>
            </p:nvSpPr>
            <p:spPr bwMode="auto">
              <a:xfrm>
                <a:off x="5048" y="3613"/>
                <a:ext cx="18" cy="228"/>
              </a:xfrm>
              <a:prstGeom prst="line">
                <a:avLst/>
              </a:prstGeom>
              <a:noFill/>
              <a:ln w="47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it-IT"/>
              </a:p>
            </p:txBody>
          </p:sp>
        </p:grpSp>
        <p:pic>
          <p:nvPicPr>
            <p:cNvPr id="326696" name="Picture 40"/>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7" y="2931"/>
              <a:ext cx="590" cy="4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13322" name="Group 41"/>
            <p:cNvGrpSpPr>
              <a:grpSpLocks/>
            </p:cNvGrpSpPr>
            <p:nvPr/>
          </p:nvGrpSpPr>
          <p:grpSpPr bwMode="auto">
            <a:xfrm>
              <a:off x="4468" y="2840"/>
              <a:ext cx="898" cy="1197"/>
              <a:chOff x="4377" y="2750"/>
              <a:chExt cx="1048" cy="1378"/>
            </a:xfrm>
          </p:grpSpPr>
          <p:grpSp>
            <p:nvGrpSpPr>
              <p:cNvPr id="13458" name="Group 42"/>
              <p:cNvGrpSpPr>
                <a:grpSpLocks/>
              </p:cNvGrpSpPr>
              <p:nvPr/>
            </p:nvGrpSpPr>
            <p:grpSpPr bwMode="auto">
              <a:xfrm>
                <a:off x="4377" y="2750"/>
                <a:ext cx="771" cy="1378"/>
                <a:chOff x="4377" y="2750"/>
                <a:chExt cx="771" cy="1378"/>
              </a:xfrm>
            </p:grpSpPr>
            <p:grpSp>
              <p:nvGrpSpPr>
                <p:cNvPr id="13461" name="Group 43"/>
                <p:cNvGrpSpPr>
                  <a:grpSpLocks noChangeAspect="1"/>
                </p:cNvGrpSpPr>
                <p:nvPr/>
              </p:nvGrpSpPr>
              <p:grpSpPr bwMode="auto">
                <a:xfrm>
                  <a:off x="4422" y="3385"/>
                  <a:ext cx="553" cy="743"/>
                  <a:chOff x="2327" y="2115"/>
                  <a:chExt cx="553" cy="743"/>
                </a:xfrm>
              </p:grpSpPr>
              <p:sp>
                <p:nvSpPr>
                  <p:cNvPr id="13463" name="AutoShape 44"/>
                  <p:cNvSpPr>
                    <a:spLocks noChangeAspect="1" noChangeArrowheads="1" noTextEdit="1"/>
                  </p:cNvSpPr>
                  <p:nvPr/>
                </p:nvSpPr>
                <p:spPr bwMode="auto">
                  <a:xfrm>
                    <a:off x="2327" y="2115"/>
                    <a:ext cx="553" cy="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grpSp>
                <p:nvGrpSpPr>
                  <p:cNvPr id="13464" name="Group 45"/>
                  <p:cNvGrpSpPr>
                    <a:grpSpLocks/>
                  </p:cNvGrpSpPr>
                  <p:nvPr/>
                </p:nvGrpSpPr>
                <p:grpSpPr bwMode="auto">
                  <a:xfrm>
                    <a:off x="2332" y="2115"/>
                    <a:ext cx="305" cy="739"/>
                    <a:chOff x="2332" y="2115"/>
                    <a:chExt cx="305" cy="739"/>
                  </a:xfrm>
                </p:grpSpPr>
                <p:sp>
                  <p:nvSpPr>
                    <p:cNvPr id="13583" name="Freeform 46"/>
                    <p:cNvSpPr>
                      <a:spLocks/>
                    </p:cNvSpPr>
                    <p:nvPr/>
                  </p:nvSpPr>
                  <p:spPr bwMode="auto">
                    <a:xfrm>
                      <a:off x="2370" y="2783"/>
                      <a:ext cx="150" cy="58"/>
                    </a:xfrm>
                    <a:custGeom>
                      <a:avLst/>
                      <a:gdLst>
                        <a:gd name="T0" fmla="*/ 22 w 150"/>
                        <a:gd name="T1" fmla="*/ 0 h 58"/>
                        <a:gd name="T2" fmla="*/ 18 w 150"/>
                        <a:gd name="T3" fmla="*/ 2 h 58"/>
                        <a:gd name="T4" fmla="*/ 13 w 150"/>
                        <a:gd name="T5" fmla="*/ 4 h 58"/>
                        <a:gd name="T6" fmla="*/ 9 w 150"/>
                        <a:gd name="T7" fmla="*/ 8 h 58"/>
                        <a:gd name="T8" fmla="*/ 6 w 150"/>
                        <a:gd name="T9" fmla="*/ 12 h 58"/>
                        <a:gd name="T10" fmla="*/ 2 w 150"/>
                        <a:gd name="T11" fmla="*/ 16 h 58"/>
                        <a:gd name="T12" fmla="*/ 0 w 150"/>
                        <a:gd name="T13" fmla="*/ 21 h 58"/>
                        <a:gd name="T14" fmla="*/ 0 w 150"/>
                        <a:gd name="T15" fmla="*/ 27 h 58"/>
                        <a:gd name="T16" fmla="*/ 0 w 150"/>
                        <a:gd name="T17" fmla="*/ 33 h 58"/>
                        <a:gd name="T18" fmla="*/ 2 w 150"/>
                        <a:gd name="T19" fmla="*/ 37 h 58"/>
                        <a:gd name="T20" fmla="*/ 4 w 150"/>
                        <a:gd name="T21" fmla="*/ 39 h 58"/>
                        <a:gd name="T22" fmla="*/ 6 w 150"/>
                        <a:gd name="T23" fmla="*/ 42 h 58"/>
                        <a:gd name="T24" fmla="*/ 7 w 150"/>
                        <a:gd name="T25" fmla="*/ 44 h 58"/>
                        <a:gd name="T26" fmla="*/ 11 w 150"/>
                        <a:gd name="T27" fmla="*/ 44 h 58"/>
                        <a:gd name="T28" fmla="*/ 13 w 150"/>
                        <a:gd name="T29" fmla="*/ 46 h 58"/>
                        <a:gd name="T30" fmla="*/ 16 w 150"/>
                        <a:gd name="T31" fmla="*/ 46 h 58"/>
                        <a:gd name="T32" fmla="*/ 18 w 150"/>
                        <a:gd name="T33" fmla="*/ 48 h 58"/>
                        <a:gd name="T34" fmla="*/ 25 w 150"/>
                        <a:gd name="T35" fmla="*/ 50 h 58"/>
                        <a:gd name="T36" fmla="*/ 33 w 150"/>
                        <a:gd name="T37" fmla="*/ 52 h 58"/>
                        <a:gd name="T38" fmla="*/ 40 w 150"/>
                        <a:gd name="T39" fmla="*/ 54 h 58"/>
                        <a:gd name="T40" fmla="*/ 47 w 150"/>
                        <a:gd name="T41" fmla="*/ 56 h 58"/>
                        <a:gd name="T42" fmla="*/ 54 w 150"/>
                        <a:gd name="T43" fmla="*/ 58 h 58"/>
                        <a:gd name="T44" fmla="*/ 61 w 150"/>
                        <a:gd name="T45" fmla="*/ 58 h 58"/>
                        <a:gd name="T46" fmla="*/ 69 w 150"/>
                        <a:gd name="T47" fmla="*/ 58 h 58"/>
                        <a:gd name="T48" fmla="*/ 76 w 150"/>
                        <a:gd name="T49" fmla="*/ 58 h 58"/>
                        <a:gd name="T50" fmla="*/ 83 w 150"/>
                        <a:gd name="T51" fmla="*/ 58 h 58"/>
                        <a:gd name="T52" fmla="*/ 90 w 150"/>
                        <a:gd name="T53" fmla="*/ 58 h 58"/>
                        <a:gd name="T54" fmla="*/ 99 w 150"/>
                        <a:gd name="T55" fmla="*/ 58 h 58"/>
                        <a:gd name="T56" fmla="*/ 107 w 150"/>
                        <a:gd name="T57" fmla="*/ 56 h 58"/>
                        <a:gd name="T58" fmla="*/ 114 w 150"/>
                        <a:gd name="T59" fmla="*/ 54 h 58"/>
                        <a:gd name="T60" fmla="*/ 121 w 150"/>
                        <a:gd name="T61" fmla="*/ 54 h 58"/>
                        <a:gd name="T62" fmla="*/ 128 w 150"/>
                        <a:gd name="T63" fmla="*/ 52 h 58"/>
                        <a:gd name="T64" fmla="*/ 135 w 150"/>
                        <a:gd name="T65" fmla="*/ 50 h 58"/>
                        <a:gd name="T66" fmla="*/ 137 w 150"/>
                        <a:gd name="T67" fmla="*/ 48 h 58"/>
                        <a:gd name="T68" fmla="*/ 141 w 150"/>
                        <a:gd name="T69" fmla="*/ 46 h 58"/>
                        <a:gd name="T70" fmla="*/ 143 w 150"/>
                        <a:gd name="T71" fmla="*/ 44 h 58"/>
                        <a:gd name="T72" fmla="*/ 146 w 150"/>
                        <a:gd name="T73" fmla="*/ 42 h 58"/>
                        <a:gd name="T74" fmla="*/ 148 w 150"/>
                        <a:gd name="T75" fmla="*/ 41 h 58"/>
                        <a:gd name="T76" fmla="*/ 148 w 150"/>
                        <a:gd name="T77" fmla="*/ 37 h 58"/>
                        <a:gd name="T78" fmla="*/ 150 w 150"/>
                        <a:gd name="T79" fmla="*/ 33 h 58"/>
                        <a:gd name="T80" fmla="*/ 150 w 150"/>
                        <a:gd name="T81" fmla="*/ 29 h 58"/>
                        <a:gd name="T82" fmla="*/ 22 w 150"/>
                        <a:gd name="T83" fmla="*/ 0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0" h="58">
                          <a:moveTo>
                            <a:pt x="22" y="0"/>
                          </a:moveTo>
                          <a:lnTo>
                            <a:pt x="18" y="2"/>
                          </a:lnTo>
                          <a:lnTo>
                            <a:pt x="13" y="4"/>
                          </a:lnTo>
                          <a:lnTo>
                            <a:pt x="9" y="8"/>
                          </a:lnTo>
                          <a:lnTo>
                            <a:pt x="6" y="12"/>
                          </a:lnTo>
                          <a:lnTo>
                            <a:pt x="2" y="16"/>
                          </a:lnTo>
                          <a:lnTo>
                            <a:pt x="0" y="21"/>
                          </a:lnTo>
                          <a:lnTo>
                            <a:pt x="0" y="27"/>
                          </a:lnTo>
                          <a:lnTo>
                            <a:pt x="0" y="33"/>
                          </a:lnTo>
                          <a:lnTo>
                            <a:pt x="2" y="37"/>
                          </a:lnTo>
                          <a:lnTo>
                            <a:pt x="4" y="39"/>
                          </a:lnTo>
                          <a:lnTo>
                            <a:pt x="6" y="42"/>
                          </a:lnTo>
                          <a:lnTo>
                            <a:pt x="7" y="44"/>
                          </a:lnTo>
                          <a:lnTo>
                            <a:pt x="11" y="44"/>
                          </a:lnTo>
                          <a:lnTo>
                            <a:pt x="13" y="46"/>
                          </a:lnTo>
                          <a:lnTo>
                            <a:pt x="16" y="46"/>
                          </a:lnTo>
                          <a:lnTo>
                            <a:pt x="18" y="48"/>
                          </a:lnTo>
                          <a:lnTo>
                            <a:pt x="25" y="50"/>
                          </a:lnTo>
                          <a:lnTo>
                            <a:pt x="33" y="52"/>
                          </a:lnTo>
                          <a:lnTo>
                            <a:pt x="40" y="54"/>
                          </a:lnTo>
                          <a:lnTo>
                            <a:pt x="47" y="56"/>
                          </a:lnTo>
                          <a:lnTo>
                            <a:pt x="54" y="58"/>
                          </a:lnTo>
                          <a:lnTo>
                            <a:pt x="61" y="58"/>
                          </a:lnTo>
                          <a:lnTo>
                            <a:pt x="69" y="58"/>
                          </a:lnTo>
                          <a:lnTo>
                            <a:pt x="76" y="58"/>
                          </a:lnTo>
                          <a:lnTo>
                            <a:pt x="83" y="58"/>
                          </a:lnTo>
                          <a:lnTo>
                            <a:pt x="90" y="58"/>
                          </a:lnTo>
                          <a:lnTo>
                            <a:pt x="99" y="58"/>
                          </a:lnTo>
                          <a:lnTo>
                            <a:pt x="107" y="56"/>
                          </a:lnTo>
                          <a:lnTo>
                            <a:pt x="114" y="54"/>
                          </a:lnTo>
                          <a:lnTo>
                            <a:pt x="121" y="54"/>
                          </a:lnTo>
                          <a:lnTo>
                            <a:pt x="128" y="52"/>
                          </a:lnTo>
                          <a:lnTo>
                            <a:pt x="135" y="50"/>
                          </a:lnTo>
                          <a:lnTo>
                            <a:pt x="137" y="48"/>
                          </a:lnTo>
                          <a:lnTo>
                            <a:pt x="141" y="46"/>
                          </a:lnTo>
                          <a:lnTo>
                            <a:pt x="143" y="44"/>
                          </a:lnTo>
                          <a:lnTo>
                            <a:pt x="146" y="42"/>
                          </a:lnTo>
                          <a:lnTo>
                            <a:pt x="148" y="41"/>
                          </a:lnTo>
                          <a:lnTo>
                            <a:pt x="148" y="37"/>
                          </a:lnTo>
                          <a:lnTo>
                            <a:pt x="150" y="33"/>
                          </a:lnTo>
                          <a:lnTo>
                            <a:pt x="150" y="29"/>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84" name="Freeform 47"/>
                    <p:cNvSpPr>
                      <a:spLocks/>
                    </p:cNvSpPr>
                    <p:nvPr/>
                  </p:nvSpPr>
                  <p:spPr bwMode="auto">
                    <a:xfrm>
                      <a:off x="2368" y="2783"/>
                      <a:ext cx="24" cy="33"/>
                    </a:xfrm>
                    <a:custGeom>
                      <a:avLst/>
                      <a:gdLst>
                        <a:gd name="T0" fmla="*/ 4 w 24"/>
                        <a:gd name="T1" fmla="*/ 33 h 33"/>
                        <a:gd name="T2" fmla="*/ 4 w 24"/>
                        <a:gd name="T3" fmla="*/ 33 h 33"/>
                        <a:gd name="T4" fmla="*/ 2 w 24"/>
                        <a:gd name="T5" fmla="*/ 27 h 33"/>
                        <a:gd name="T6" fmla="*/ 4 w 24"/>
                        <a:gd name="T7" fmla="*/ 21 h 33"/>
                        <a:gd name="T8" fmla="*/ 6 w 24"/>
                        <a:gd name="T9" fmla="*/ 16 h 33"/>
                        <a:gd name="T10" fmla="*/ 9 w 24"/>
                        <a:gd name="T11" fmla="*/ 12 h 33"/>
                        <a:gd name="T12" fmla="*/ 13 w 24"/>
                        <a:gd name="T13" fmla="*/ 8 h 33"/>
                        <a:gd name="T14" fmla="*/ 17 w 24"/>
                        <a:gd name="T15" fmla="*/ 6 h 33"/>
                        <a:gd name="T16" fmla="*/ 20 w 24"/>
                        <a:gd name="T17" fmla="*/ 4 h 33"/>
                        <a:gd name="T18" fmla="*/ 24 w 24"/>
                        <a:gd name="T19" fmla="*/ 2 h 33"/>
                        <a:gd name="T20" fmla="*/ 24 w 24"/>
                        <a:gd name="T21" fmla="*/ 0 h 33"/>
                        <a:gd name="T22" fmla="*/ 20 w 24"/>
                        <a:gd name="T23" fmla="*/ 0 h 33"/>
                        <a:gd name="T24" fmla="*/ 15 w 24"/>
                        <a:gd name="T25" fmla="*/ 2 h 33"/>
                        <a:gd name="T26" fmla="*/ 11 w 24"/>
                        <a:gd name="T27" fmla="*/ 6 h 33"/>
                        <a:gd name="T28" fmla="*/ 8 w 24"/>
                        <a:gd name="T29" fmla="*/ 10 h 33"/>
                        <a:gd name="T30" fmla="*/ 4 w 24"/>
                        <a:gd name="T31" fmla="*/ 16 h 33"/>
                        <a:gd name="T32" fmla="*/ 2 w 24"/>
                        <a:gd name="T33" fmla="*/ 21 h 33"/>
                        <a:gd name="T34" fmla="*/ 0 w 24"/>
                        <a:gd name="T35" fmla="*/ 27 h 33"/>
                        <a:gd name="T36" fmla="*/ 0 w 24"/>
                        <a:gd name="T37" fmla="*/ 33 h 33"/>
                        <a:gd name="T38" fmla="*/ 0 w 24"/>
                        <a:gd name="T39" fmla="*/ 33 h 33"/>
                        <a:gd name="T40" fmla="*/ 4 w 24"/>
                        <a:gd name="T41" fmla="*/ 33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33">
                          <a:moveTo>
                            <a:pt x="4" y="33"/>
                          </a:moveTo>
                          <a:lnTo>
                            <a:pt x="4" y="33"/>
                          </a:lnTo>
                          <a:lnTo>
                            <a:pt x="2" y="27"/>
                          </a:lnTo>
                          <a:lnTo>
                            <a:pt x="4" y="21"/>
                          </a:lnTo>
                          <a:lnTo>
                            <a:pt x="6" y="16"/>
                          </a:lnTo>
                          <a:lnTo>
                            <a:pt x="9" y="12"/>
                          </a:lnTo>
                          <a:lnTo>
                            <a:pt x="13" y="8"/>
                          </a:lnTo>
                          <a:lnTo>
                            <a:pt x="17" y="6"/>
                          </a:lnTo>
                          <a:lnTo>
                            <a:pt x="20" y="4"/>
                          </a:lnTo>
                          <a:lnTo>
                            <a:pt x="24" y="2"/>
                          </a:lnTo>
                          <a:lnTo>
                            <a:pt x="24" y="0"/>
                          </a:lnTo>
                          <a:lnTo>
                            <a:pt x="20" y="0"/>
                          </a:lnTo>
                          <a:lnTo>
                            <a:pt x="15" y="2"/>
                          </a:lnTo>
                          <a:lnTo>
                            <a:pt x="11" y="6"/>
                          </a:lnTo>
                          <a:lnTo>
                            <a:pt x="8" y="10"/>
                          </a:lnTo>
                          <a:lnTo>
                            <a:pt x="4" y="16"/>
                          </a:lnTo>
                          <a:lnTo>
                            <a:pt x="2" y="21"/>
                          </a:lnTo>
                          <a:lnTo>
                            <a:pt x="0" y="27"/>
                          </a:lnTo>
                          <a:lnTo>
                            <a:pt x="0" y="33"/>
                          </a:lnTo>
                          <a:lnTo>
                            <a:pt x="4" y="3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85" name="Freeform 48"/>
                    <p:cNvSpPr>
                      <a:spLocks/>
                    </p:cNvSpPr>
                    <p:nvPr/>
                  </p:nvSpPr>
                  <p:spPr bwMode="auto">
                    <a:xfrm>
                      <a:off x="2368" y="2816"/>
                      <a:ext cx="20" cy="17"/>
                    </a:xfrm>
                    <a:custGeom>
                      <a:avLst/>
                      <a:gdLst>
                        <a:gd name="T0" fmla="*/ 20 w 20"/>
                        <a:gd name="T1" fmla="*/ 13 h 17"/>
                        <a:gd name="T2" fmla="*/ 20 w 20"/>
                        <a:gd name="T3" fmla="*/ 13 h 17"/>
                        <a:gd name="T4" fmla="*/ 18 w 20"/>
                        <a:gd name="T5" fmla="*/ 13 h 17"/>
                        <a:gd name="T6" fmla="*/ 15 w 20"/>
                        <a:gd name="T7" fmla="*/ 11 h 17"/>
                        <a:gd name="T8" fmla="*/ 13 w 20"/>
                        <a:gd name="T9" fmla="*/ 11 h 17"/>
                        <a:gd name="T10" fmla="*/ 9 w 20"/>
                        <a:gd name="T11" fmla="*/ 9 h 17"/>
                        <a:gd name="T12" fmla="*/ 8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9 h 17"/>
                        <a:gd name="T28" fmla="*/ 9 w 20"/>
                        <a:gd name="T29" fmla="*/ 11 h 17"/>
                        <a:gd name="T30" fmla="*/ 11 w 20"/>
                        <a:gd name="T31" fmla="*/ 13 h 17"/>
                        <a:gd name="T32" fmla="*/ 15 w 20"/>
                        <a:gd name="T33" fmla="*/ 15 h 17"/>
                        <a:gd name="T34" fmla="*/ 17 w 20"/>
                        <a:gd name="T35" fmla="*/ 15 h 17"/>
                        <a:gd name="T36" fmla="*/ 20 w 20"/>
                        <a:gd name="T37" fmla="*/ 17 h 17"/>
                        <a:gd name="T38" fmla="*/ 20 w 20"/>
                        <a:gd name="T39" fmla="*/ 17 h 17"/>
                        <a:gd name="T40" fmla="*/ 20 w 20"/>
                        <a:gd name="T41" fmla="*/ 13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3"/>
                          </a:moveTo>
                          <a:lnTo>
                            <a:pt x="20" y="13"/>
                          </a:lnTo>
                          <a:lnTo>
                            <a:pt x="18" y="13"/>
                          </a:lnTo>
                          <a:lnTo>
                            <a:pt x="15" y="11"/>
                          </a:lnTo>
                          <a:lnTo>
                            <a:pt x="13" y="11"/>
                          </a:lnTo>
                          <a:lnTo>
                            <a:pt x="9" y="9"/>
                          </a:lnTo>
                          <a:lnTo>
                            <a:pt x="8" y="8"/>
                          </a:lnTo>
                          <a:lnTo>
                            <a:pt x="6" y="6"/>
                          </a:lnTo>
                          <a:lnTo>
                            <a:pt x="4" y="4"/>
                          </a:lnTo>
                          <a:lnTo>
                            <a:pt x="4" y="0"/>
                          </a:lnTo>
                          <a:lnTo>
                            <a:pt x="0" y="0"/>
                          </a:lnTo>
                          <a:lnTo>
                            <a:pt x="2" y="4"/>
                          </a:lnTo>
                          <a:lnTo>
                            <a:pt x="4" y="8"/>
                          </a:lnTo>
                          <a:lnTo>
                            <a:pt x="6" y="9"/>
                          </a:lnTo>
                          <a:lnTo>
                            <a:pt x="9" y="11"/>
                          </a:lnTo>
                          <a:lnTo>
                            <a:pt x="11" y="13"/>
                          </a:lnTo>
                          <a:lnTo>
                            <a:pt x="15" y="15"/>
                          </a:lnTo>
                          <a:lnTo>
                            <a:pt x="17" y="15"/>
                          </a:lnTo>
                          <a:lnTo>
                            <a:pt x="20" y="17"/>
                          </a:lnTo>
                          <a:lnTo>
                            <a:pt x="20"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86" name="Freeform 49"/>
                    <p:cNvSpPr>
                      <a:spLocks/>
                    </p:cNvSpPr>
                    <p:nvPr/>
                  </p:nvSpPr>
                  <p:spPr bwMode="auto">
                    <a:xfrm>
                      <a:off x="2388" y="2829"/>
                      <a:ext cx="117" cy="14"/>
                    </a:xfrm>
                    <a:custGeom>
                      <a:avLst/>
                      <a:gdLst>
                        <a:gd name="T0" fmla="*/ 117 w 117"/>
                        <a:gd name="T1" fmla="*/ 2 h 14"/>
                        <a:gd name="T2" fmla="*/ 117 w 117"/>
                        <a:gd name="T3" fmla="*/ 2 h 14"/>
                        <a:gd name="T4" fmla="*/ 110 w 117"/>
                        <a:gd name="T5" fmla="*/ 4 h 14"/>
                        <a:gd name="T6" fmla="*/ 103 w 117"/>
                        <a:gd name="T7" fmla="*/ 6 h 14"/>
                        <a:gd name="T8" fmla="*/ 96 w 117"/>
                        <a:gd name="T9" fmla="*/ 8 h 14"/>
                        <a:gd name="T10" fmla="*/ 89 w 117"/>
                        <a:gd name="T11" fmla="*/ 8 h 14"/>
                        <a:gd name="T12" fmla="*/ 81 w 117"/>
                        <a:gd name="T13" fmla="*/ 10 h 14"/>
                        <a:gd name="T14" fmla="*/ 72 w 117"/>
                        <a:gd name="T15" fmla="*/ 10 h 14"/>
                        <a:gd name="T16" fmla="*/ 65 w 117"/>
                        <a:gd name="T17" fmla="*/ 10 h 14"/>
                        <a:gd name="T18" fmla="*/ 58 w 117"/>
                        <a:gd name="T19" fmla="*/ 10 h 14"/>
                        <a:gd name="T20" fmla="*/ 51 w 117"/>
                        <a:gd name="T21" fmla="*/ 10 h 14"/>
                        <a:gd name="T22" fmla="*/ 43 w 117"/>
                        <a:gd name="T23" fmla="*/ 10 h 14"/>
                        <a:gd name="T24" fmla="*/ 36 w 117"/>
                        <a:gd name="T25" fmla="*/ 10 h 14"/>
                        <a:gd name="T26" fmla="*/ 29 w 117"/>
                        <a:gd name="T27" fmla="*/ 8 h 14"/>
                        <a:gd name="T28" fmla="*/ 22 w 117"/>
                        <a:gd name="T29" fmla="*/ 8 h 14"/>
                        <a:gd name="T30" fmla="*/ 15 w 117"/>
                        <a:gd name="T31" fmla="*/ 6 h 14"/>
                        <a:gd name="T32" fmla="*/ 7 w 117"/>
                        <a:gd name="T33" fmla="*/ 4 h 14"/>
                        <a:gd name="T34" fmla="*/ 0 w 117"/>
                        <a:gd name="T35" fmla="*/ 0 h 14"/>
                        <a:gd name="T36" fmla="*/ 0 w 117"/>
                        <a:gd name="T37" fmla="*/ 4 h 14"/>
                        <a:gd name="T38" fmla="*/ 7 w 117"/>
                        <a:gd name="T39" fmla="*/ 6 h 14"/>
                        <a:gd name="T40" fmla="*/ 15 w 117"/>
                        <a:gd name="T41" fmla="*/ 8 h 14"/>
                        <a:gd name="T42" fmla="*/ 22 w 117"/>
                        <a:gd name="T43" fmla="*/ 10 h 14"/>
                        <a:gd name="T44" fmla="*/ 29 w 117"/>
                        <a:gd name="T45" fmla="*/ 12 h 14"/>
                        <a:gd name="T46" fmla="*/ 36 w 117"/>
                        <a:gd name="T47" fmla="*/ 12 h 14"/>
                        <a:gd name="T48" fmla="*/ 43 w 117"/>
                        <a:gd name="T49" fmla="*/ 14 h 14"/>
                        <a:gd name="T50" fmla="*/ 51 w 117"/>
                        <a:gd name="T51" fmla="*/ 14 h 14"/>
                        <a:gd name="T52" fmla="*/ 58 w 117"/>
                        <a:gd name="T53" fmla="*/ 14 h 14"/>
                        <a:gd name="T54" fmla="*/ 65 w 117"/>
                        <a:gd name="T55" fmla="*/ 14 h 14"/>
                        <a:gd name="T56" fmla="*/ 72 w 117"/>
                        <a:gd name="T57" fmla="*/ 14 h 14"/>
                        <a:gd name="T58" fmla="*/ 81 w 117"/>
                        <a:gd name="T59" fmla="*/ 12 h 14"/>
                        <a:gd name="T60" fmla="*/ 89 w 117"/>
                        <a:gd name="T61" fmla="*/ 12 h 14"/>
                        <a:gd name="T62" fmla="*/ 96 w 117"/>
                        <a:gd name="T63" fmla="*/ 10 h 14"/>
                        <a:gd name="T64" fmla="*/ 103 w 117"/>
                        <a:gd name="T65" fmla="*/ 8 h 14"/>
                        <a:gd name="T66" fmla="*/ 110 w 117"/>
                        <a:gd name="T67" fmla="*/ 6 h 14"/>
                        <a:gd name="T68" fmla="*/ 117 w 117"/>
                        <a:gd name="T69" fmla="*/ 6 h 14"/>
                        <a:gd name="T70" fmla="*/ 117 w 117"/>
                        <a:gd name="T71" fmla="*/ 6 h 14"/>
                        <a:gd name="T72" fmla="*/ 117 w 117"/>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4">
                          <a:moveTo>
                            <a:pt x="117" y="2"/>
                          </a:moveTo>
                          <a:lnTo>
                            <a:pt x="117" y="2"/>
                          </a:lnTo>
                          <a:lnTo>
                            <a:pt x="110" y="4"/>
                          </a:lnTo>
                          <a:lnTo>
                            <a:pt x="103" y="6"/>
                          </a:lnTo>
                          <a:lnTo>
                            <a:pt x="96" y="8"/>
                          </a:lnTo>
                          <a:lnTo>
                            <a:pt x="89" y="8"/>
                          </a:lnTo>
                          <a:lnTo>
                            <a:pt x="81" y="10"/>
                          </a:lnTo>
                          <a:lnTo>
                            <a:pt x="72" y="10"/>
                          </a:lnTo>
                          <a:lnTo>
                            <a:pt x="65" y="10"/>
                          </a:lnTo>
                          <a:lnTo>
                            <a:pt x="58" y="10"/>
                          </a:lnTo>
                          <a:lnTo>
                            <a:pt x="51" y="10"/>
                          </a:lnTo>
                          <a:lnTo>
                            <a:pt x="43" y="10"/>
                          </a:lnTo>
                          <a:lnTo>
                            <a:pt x="36" y="10"/>
                          </a:lnTo>
                          <a:lnTo>
                            <a:pt x="29" y="8"/>
                          </a:lnTo>
                          <a:lnTo>
                            <a:pt x="22" y="8"/>
                          </a:lnTo>
                          <a:lnTo>
                            <a:pt x="15" y="6"/>
                          </a:lnTo>
                          <a:lnTo>
                            <a:pt x="7" y="4"/>
                          </a:lnTo>
                          <a:lnTo>
                            <a:pt x="0" y="0"/>
                          </a:lnTo>
                          <a:lnTo>
                            <a:pt x="0" y="4"/>
                          </a:lnTo>
                          <a:lnTo>
                            <a:pt x="7" y="6"/>
                          </a:lnTo>
                          <a:lnTo>
                            <a:pt x="15" y="8"/>
                          </a:lnTo>
                          <a:lnTo>
                            <a:pt x="22" y="10"/>
                          </a:lnTo>
                          <a:lnTo>
                            <a:pt x="29" y="12"/>
                          </a:lnTo>
                          <a:lnTo>
                            <a:pt x="36" y="12"/>
                          </a:lnTo>
                          <a:lnTo>
                            <a:pt x="43" y="14"/>
                          </a:lnTo>
                          <a:lnTo>
                            <a:pt x="51" y="14"/>
                          </a:lnTo>
                          <a:lnTo>
                            <a:pt x="58" y="14"/>
                          </a:lnTo>
                          <a:lnTo>
                            <a:pt x="65" y="14"/>
                          </a:lnTo>
                          <a:lnTo>
                            <a:pt x="72" y="14"/>
                          </a:lnTo>
                          <a:lnTo>
                            <a:pt x="81" y="12"/>
                          </a:lnTo>
                          <a:lnTo>
                            <a:pt x="89" y="12"/>
                          </a:lnTo>
                          <a:lnTo>
                            <a:pt x="96" y="10"/>
                          </a:lnTo>
                          <a:lnTo>
                            <a:pt x="103" y="8"/>
                          </a:lnTo>
                          <a:lnTo>
                            <a:pt x="110" y="6"/>
                          </a:lnTo>
                          <a:lnTo>
                            <a:pt x="117" y="6"/>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87" name="Freeform 50"/>
                    <p:cNvSpPr>
                      <a:spLocks/>
                    </p:cNvSpPr>
                    <p:nvPr/>
                  </p:nvSpPr>
                  <p:spPr bwMode="auto">
                    <a:xfrm>
                      <a:off x="2505" y="2812"/>
                      <a:ext cx="15" cy="23"/>
                    </a:xfrm>
                    <a:custGeom>
                      <a:avLst/>
                      <a:gdLst>
                        <a:gd name="T0" fmla="*/ 13 w 15"/>
                        <a:gd name="T1" fmla="*/ 0 h 23"/>
                        <a:gd name="T2" fmla="*/ 13 w 15"/>
                        <a:gd name="T3" fmla="*/ 4 h 23"/>
                        <a:gd name="T4" fmla="*/ 13 w 15"/>
                        <a:gd name="T5" fmla="*/ 8 h 23"/>
                        <a:gd name="T6" fmla="*/ 11 w 15"/>
                        <a:gd name="T7" fmla="*/ 10 h 23"/>
                        <a:gd name="T8" fmla="*/ 9 w 15"/>
                        <a:gd name="T9" fmla="*/ 12 h 23"/>
                        <a:gd name="T10" fmla="*/ 8 w 15"/>
                        <a:gd name="T11" fmla="*/ 15 h 23"/>
                        <a:gd name="T12" fmla="*/ 6 w 15"/>
                        <a:gd name="T13" fmla="*/ 17 h 23"/>
                        <a:gd name="T14" fmla="*/ 2 w 15"/>
                        <a:gd name="T15" fmla="*/ 19 h 23"/>
                        <a:gd name="T16" fmla="*/ 0 w 15"/>
                        <a:gd name="T17" fmla="*/ 19 h 23"/>
                        <a:gd name="T18" fmla="*/ 0 w 15"/>
                        <a:gd name="T19" fmla="*/ 23 h 23"/>
                        <a:gd name="T20" fmla="*/ 4 w 15"/>
                        <a:gd name="T21" fmla="*/ 21 h 23"/>
                        <a:gd name="T22" fmla="*/ 6 w 15"/>
                        <a:gd name="T23" fmla="*/ 19 h 23"/>
                        <a:gd name="T24" fmla="*/ 9 w 15"/>
                        <a:gd name="T25" fmla="*/ 17 h 23"/>
                        <a:gd name="T26" fmla="*/ 11 w 15"/>
                        <a:gd name="T27" fmla="*/ 13 h 23"/>
                        <a:gd name="T28" fmla="*/ 13 w 15"/>
                        <a:gd name="T29" fmla="*/ 12 h 23"/>
                        <a:gd name="T30" fmla="*/ 15 w 15"/>
                        <a:gd name="T31" fmla="*/ 8 h 23"/>
                        <a:gd name="T32" fmla="*/ 15 w 15"/>
                        <a:gd name="T33" fmla="*/ 4 h 23"/>
                        <a:gd name="T34" fmla="*/ 15 w 15"/>
                        <a:gd name="T35" fmla="*/ 0 h 23"/>
                        <a:gd name="T36" fmla="*/ 13 w 15"/>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3">
                          <a:moveTo>
                            <a:pt x="13" y="0"/>
                          </a:moveTo>
                          <a:lnTo>
                            <a:pt x="13" y="4"/>
                          </a:lnTo>
                          <a:lnTo>
                            <a:pt x="13" y="8"/>
                          </a:lnTo>
                          <a:lnTo>
                            <a:pt x="11" y="10"/>
                          </a:lnTo>
                          <a:lnTo>
                            <a:pt x="9" y="12"/>
                          </a:lnTo>
                          <a:lnTo>
                            <a:pt x="8" y="15"/>
                          </a:lnTo>
                          <a:lnTo>
                            <a:pt x="6" y="17"/>
                          </a:lnTo>
                          <a:lnTo>
                            <a:pt x="2" y="19"/>
                          </a:lnTo>
                          <a:lnTo>
                            <a:pt x="0" y="19"/>
                          </a:lnTo>
                          <a:lnTo>
                            <a:pt x="0" y="23"/>
                          </a:lnTo>
                          <a:lnTo>
                            <a:pt x="4" y="21"/>
                          </a:lnTo>
                          <a:lnTo>
                            <a:pt x="6" y="19"/>
                          </a:lnTo>
                          <a:lnTo>
                            <a:pt x="9" y="17"/>
                          </a:lnTo>
                          <a:lnTo>
                            <a:pt x="11" y="13"/>
                          </a:lnTo>
                          <a:lnTo>
                            <a:pt x="13" y="12"/>
                          </a:lnTo>
                          <a:lnTo>
                            <a:pt x="15" y="8"/>
                          </a:lnTo>
                          <a:lnTo>
                            <a:pt x="15" y="4"/>
                          </a:lnTo>
                          <a:lnTo>
                            <a:pt x="15"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88" name="Freeform 51"/>
                    <p:cNvSpPr>
                      <a:spLocks/>
                    </p:cNvSpPr>
                    <p:nvPr/>
                  </p:nvSpPr>
                  <p:spPr bwMode="auto">
                    <a:xfrm>
                      <a:off x="2372" y="2766"/>
                      <a:ext cx="150" cy="67"/>
                    </a:xfrm>
                    <a:custGeom>
                      <a:avLst/>
                      <a:gdLst>
                        <a:gd name="T0" fmla="*/ 94 w 150"/>
                        <a:gd name="T1" fmla="*/ 0 h 67"/>
                        <a:gd name="T2" fmla="*/ 90 w 150"/>
                        <a:gd name="T3" fmla="*/ 0 h 67"/>
                        <a:gd name="T4" fmla="*/ 86 w 150"/>
                        <a:gd name="T5" fmla="*/ 2 h 67"/>
                        <a:gd name="T6" fmla="*/ 79 w 150"/>
                        <a:gd name="T7" fmla="*/ 4 h 67"/>
                        <a:gd name="T8" fmla="*/ 74 w 150"/>
                        <a:gd name="T9" fmla="*/ 8 h 67"/>
                        <a:gd name="T10" fmla="*/ 67 w 150"/>
                        <a:gd name="T11" fmla="*/ 12 h 67"/>
                        <a:gd name="T12" fmla="*/ 61 w 150"/>
                        <a:gd name="T13" fmla="*/ 13 h 67"/>
                        <a:gd name="T14" fmla="*/ 58 w 150"/>
                        <a:gd name="T15" fmla="*/ 13 h 67"/>
                        <a:gd name="T16" fmla="*/ 52 w 150"/>
                        <a:gd name="T17" fmla="*/ 12 h 67"/>
                        <a:gd name="T18" fmla="*/ 45 w 150"/>
                        <a:gd name="T19" fmla="*/ 10 h 67"/>
                        <a:gd name="T20" fmla="*/ 36 w 150"/>
                        <a:gd name="T21" fmla="*/ 10 h 67"/>
                        <a:gd name="T22" fmla="*/ 27 w 150"/>
                        <a:gd name="T23" fmla="*/ 10 h 67"/>
                        <a:gd name="T24" fmla="*/ 18 w 150"/>
                        <a:gd name="T25" fmla="*/ 12 h 67"/>
                        <a:gd name="T26" fmla="*/ 9 w 150"/>
                        <a:gd name="T27" fmla="*/ 17 h 67"/>
                        <a:gd name="T28" fmla="*/ 4 w 150"/>
                        <a:gd name="T29" fmla="*/ 25 h 67"/>
                        <a:gd name="T30" fmla="*/ 0 w 150"/>
                        <a:gd name="T31" fmla="*/ 36 h 67"/>
                        <a:gd name="T32" fmla="*/ 2 w 150"/>
                        <a:gd name="T33" fmla="*/ 46 h 67"/>
                        <a:gd name="T34" fmla="*/ 5 w 150"/>
                        <a:gd name="T35" fmla="*/ 52 h 67"/>
                        <a:gd name="T36" fmla="*/ 11 w 150"/>
                        <a:gd name="T37" fmla="*/ 54 h 67"/>
                        <a:gd name="T38" fmla="*/ 16 w 150"/>
                        <a:gd name="T39" fmla="*/ 56 h 67"/>
                        <a:gd name="T40" fmla="*/ 25 w 150"/>
                        <a:gd name="T41" fmla="*/ 59 h 67"/>
                        <a:gd name="T42" fmla="*/ 40 w 150"/>
                        <a:gd name="T43" fmla="*/ 63 h 67"/>
                        <a:gd name="T44" fmla="*/ 54 w 150"/>
                        <a:gd name="T45" fmla="*/ 67 h 67"/>
                        <a:gd name="T46" fmla="*/ 68 w 150"/>
                        <a:gd name="T47" fmla="*/ 67 h 67"/>
                        <a:gd name="T48" fmla="*/ 85 w 150"/>
                        <a:gd name="T49" fmla="*/ 67 h 67"/>
                        <a:gd name="T50" fmla="*/ 99 w 150"/>
                        <a:gd name="T51" fmla="*/ 65 h 67"/>
                        <a:gd name="T52" fmla="*/ 114 w 150"/>
                        <a:gd name="T53" fmla="*/ 63 h 67"/>
                        <a:gd name="T54" fmla="*/ 128 w 150"/>
                        <a:gd name="T55" fmla="*/ 61 h 67"/>
                        <a:gd name="T56" fmla="*/ 139 w 150"/>
                        <a:gd name="T57" fmla="*/ 58 h 67"/>
                        <a:gd name="T58" fmla="*/ 142 w 150"/>
                        <a:gd name="T59" fmla="*/ 54 h 67"/>
                        <a:gd name="T60" fmla="*/ 146 w 150"/>
                        <a:gd name="T61" fmla="*/ 48 h 67"/>
                        <a:gd name="T62" fmla="*/ 150 w 150"/>
                        <a:gd name="T63" fmla="*/ 44 h 67"/>
                        <a:gd name="T64" fmla="*/ 150 w 150"/>
                        <a:gd name="T65" fmla="*/ 36 h 67"/>
                        <a:gd name="T66" fmla="*/ 148 w 150"/>
                        <a:gd name="T67" fmla="*/ 25 h 67"/>
                        <a:gd name="T68" fmla="*/ 146 w 150"/>
                        <a:gd name="T69" fmla="*/ 15 h 67"/>
                        <a:gd name="T70" fmla="*/ 142 w 150"/>
                        <a:gd name="T71" fmla="*/ 6 h 67"/>
                        <a:gd name="T72" fmla="*/ 96 w 150"/>
                        <a:gd name="T73" fmla="*/ 0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0" h="67">
                          <a:moveTo>
                            <a:pt x="96" y="0"/>
                          </a:moveTo>
                          <a:lnTo>
                            <a:pt x="94" y="0"/>
                          </a:lnTo>
                          <a:lnTo>
                            <a:pt x="92" y="0"/>
                          </a:lnTo>
                          <a:lnTo>
                            <a:pt x="90" y="0"/>
                          </a:lnTo>
                          <a:lnTo>
                            <a:pt x="88" y="0"/>
                          </a:lnTo>
                          <a:lnTo>
                            <a:pt x="86" y="2"/>
                          </a:lnTo>
                          <a:lnTo>
                            <a:pt x="83" y="2"/>
                          </a:lnTo>
                          <a:lnTo>
                            <a:pt x="79" y="4"/>
                          </a:lnTo>
                          <a:lnTo>
                            <a:pt x="77" y="6"/>
                          </a:lnTo>
                          <a:lnTo>
                            <a:pt x="74" y="8"/>
                          </a:lnTo>
                          <a:lnTo>
                            <a:pt x="70" y="10"/>
                          </a:lnTo>
                          <a:lnTo>
                            <a:pt x="67" y="12"/>
                          </a:lnTo>
                          <a:lnTo>
                            <a:pt x="65" y="12"/>
                          </a:lnTo>
                          <a:lnTo>
                            <a:pt x="61" y="13"/>
                          </a:lnTo>
                          <a:lnTo>
                            <a:pt x="59" y="13"/>
                          </a:lnTo>
                          <a:lnTo>
                            <a:pt x="58" y="13"/>
                          </a:lnTo>
                          <a:lnTo>
                            <a:pt x="56" y="13"/>
                          </a:lnTo>
                          <a:lnTo>
                            <a:pt x="52" y="12"/>
                          </a:lnTo>
                          <a:lnTo>
                            <a:pt x="49" y="12"/>
                          </a:lnTo>
                          <a:lnTo>
                            <a:pt x="45" y="10"/>
                          </a:lnTo>
                          <a:lnTo>
                            <a:pt x="40" y="10"/>
                          </a:lnTo>
                          <a:lnTo>
                            <a:pt x="36" y="10"/>
                          </a:lnTo>
                          <a:lnTo>
                            <a:pt x="31" y="10"/>
                          </a:lnTo>
                          <a:lnTo>
                            <a:pt x="27" y="10"/>
                          </a:lnTo>
                          <a:lnTo>
                            <a:pt x="22" y="10"/>
                          </a:lnTo>
                          <a:lnTo>
                            <a:pt x="18" y="12"/>
                          </a:lnTo>
                          <a:lnTo>
                            <a:pt x="14" y="13"/>
                          </a:lnTo>
                          <a:lnTo>
                            <a:pt x="9" y="17"/>
                          </a:lnTo>
                          <a:lnTo>
                            <a:pt x="5" y="21"/>
                          </a:lnTo>
                          <a:lnTo>
                            <a:pt x="4" y="25"/>
                          </a:lnTo>
                          <a:lnTo>
                            <a:pt x="0" y="31"/>
                          </a:lnTo>
                          <a:lnTo>
                            <a:pt x="0" y="36"/>
                          </a:lnTo>
                          <a:lnTo>
                            <a:pt x="0" y="42"/>
                          </a:lnTo>
                          <a:lnTo>
                            <a:pt x="2" y="46"/>
                          </a:lnTo>
                          <a:lnTo>
                            <a:pt x="4" y="48"/>
                          </a:lnTo>
                          <a:lnTo>
                            <a:pt x="5" y="52"/>
                          </a:lnTo>
                          <a:lnTo>
                            <a:pt x="7" y="54"/>
                          </a:lnTo>
                          <a:lnTo>
                            <a:pt x="11" y="54"/>
                          </a:lnTo>
                          <a:lnTo>
                            <a:pt x="13" y="56"/>
                          </a:lnTo>
                          <a:lnTo>
                            <a:pt x="16" y="56"/>
                          </a:lnTo>
                          <a:lnTo>
                            <a:pt x="18" y="58"/>
                          </a:lnTo>
                          <a:lnTo>
                            <a:pt x="25" y="59"/>
                          </a:lnTo>
                          <a:lnTo>
                            <a:pt x="32" y="61"/>
                          </a:lnTo>
                          <a:lnTo>
                            <a:pt x="40" y="63"/>
                          </a:lnTo>
                          <a:lnTo>
                            <a:pt x="47" y="65"/>
                          </a:lnTo>
                          <a:lnTo>
                            <a:pt x="54" y="67"/>
                          </a:lnTo>
                          <a:lnTo>
                            <a:pt x="61" y="67"/>
                          </a:lnTo>
                          <a:lnTo>
                            <a:pt x="68" y="67"/>
                          </a:lnTo>
                          <a:lnTo>
                            <a:pt x="76" y="67"/>
                          </a:lnTo>
                          <a:lnTo>
                            <a:pt x="85" y="67"/>
                          </a:lnTo>
                          <a:lnTo>
                            <a:pt x="92" y="67"/>
                          </a:lnTo>
                          <a:lnTo>
                            <a:pt x="99" y="65"/>
                          </a:lnTo>
                          <a:lnTo>
                            <a:pt x="106" y="65"/>
                          </a:lnTo>
                          <a:lnTo>
                            <a:pt x="114" y="63"/>
                          </a:lnTo>
                          <a:lnTo>
                            <a:pt x="121" y="63"/>
                          </a:lnTo>
                          <a:lnTo>
                            <a:pt x="128" y="61"/>
                          </a:lnTo>
                          <a:lnTo>
                            <a:pt x="135" y="59"/>
                          </a:lnTo>
                          <a:lnTo>
                            <a:pt x="139" y="58"/>
                          </a:lnTo>
                          <a:lnTo>
                            <a:pt x="141" y="56"/>
                          </a:lnTo>
                          <a:lnTo>
                            <a:pt x="142" y="54"/>
                          </a:lnTo>
                          <a:lnTo>
                            <a:pt x="144" y="52"/>
                          </a:lnTo>
                          <a:lnTo>
                            <a:pt x="146" y="48"/>
                          </a:lnTo>
                          <a:lnTo>
                            <a:pt x="148" y="46"/>
                          </a:lnTo>
                          <a:lnTo>
                            <a:pt x="150" y="44"/>
                          </a:lnTo>
                          <a:lnTo>
                            <a:pt x="150" y="40"/>
                          </a:lnTo>
                          <a:lnTo>
                            <a:pt x="150" y="36"/>
                          </a:lnTo>
                          <a:lnTo>
                            <a:pt x="150" y="31"/>
                          </a:lnTo>
                          <a:lnTo>
                            <a:pt x="148" y="25"/>
                          </a:lnTo>
                          <a:lnTo>
                            <a:pt x="148" y="19"/>
                          </a:lnTo>
                          <a:lnTo>
                            <a:pt x="146" y="15"/>
                          </a:lnTo>
                          <a:lnTo>
                            <a:pt x="144" y="10"/>
                          </a:lnTo>
                          <a:lnTo>
                            <a:pt x="142" y="6"/>
                          </a:lnTo>
                          <a:lnTo>
                            <a:pt x="141" y="0"/>
                          </a:lnTo>
                          <a:lnTo>
                            <a:pt x="96"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89" name="Freeform 52"/>
                    <p:cNvSpPr>
                      <a:spLocks/>
                    </p:cNvSpPr>
                    <p:nvPr/>
                  </p:nvSpPr>
                  <p:spPr bwMode="auto">
                    <a:xfrm>
                      <a:off x="2428" y="2764"/>
                      <a:ext cx="41" cy="17"/>
                    </a:xfrm>
                    <a:custGeom>
                      <a:avLst/>
                      <a:gdLst>
                        <a:gd name="T0" fmla="*/ 0 w 41"/>
                        <a:gd name="T1" fmla="*/ 17 h 17"/>
                        <a:gd name="T2" fmla="*/ 0 w 41"/>
                        <a:gd name="T3" fmla="*/ 17 h 17"/>
                        <a:gd name="T4" fmla="*/ 2 w 41"/>
                        <a:gd name="T5" fmla="*/ 17 h 17"/>
                        <a:gd name="T6" fmla="*/ 3 w 41"/>
                        <a:gd name="T7" fmla="*/ 17 h 17"/>
                        <a:gd name="T8" fmla="*/ 7 w 41"/>
                        <a:gd name="T9" fmla="*/ 17 h 17"/>
                        <a:gd name="T10" fmla="*/ 9 w 41"/>
                        <a:gd name="T11" fmla="*/ 15 h 17"/>
                        <a:gd name="T12" fmla="*/ 12 w 41"/>
                        <a:gd name="T13" fmla="*/ 14 h 17"/>
                        <a:gd name="T14" fmla="*/ 14 w 41"/>
                        <a:gd name="T15" fmla="*/ 14 h 17"/>
                        <a:gd name="T16" fmla="*/ 18 w 41"/>
                        <a:gd name="T17" fmla="*/ 12 h 17"/>
                        <a:gd name="T18" fmla="*/ 21 w 41"/>
                        <a:gd name="T19" fmla="*/ 10 h 17"/>
                        <a:gd name="T20" fmla="*/ 25 w 41"/>
                        <a:gd name="T21" fmla="*/ 8 h 17"/>
                        <a:gd name="T22" fmla="*/ 27 w 41"/>
                        <a:gd name="T23" fmla="*/ 6 h 17"/>
                        <a:gd name="T24" fmla="*/ 30 w 41"/>
                        <a:gd name="T25" fmla="*/ 4 h 17"/>
                        <a:gd name="T26" fmla="*/ 32 w 41"/>
                        <a:gd name="T27" fmla="*/ 4 h 17"/>
                        <a:gd name="T28" fmla="*/ 36 w 41"/>
                        <a:gd name="T29" fmla="*/ 2 h 17"/>
                        <a:gd name="T30" fmla="*/ 36 w 41"/>
                        <a:gd name="T31" fmla="*/ 2 h 17"/>
                        <a:gd name="T32" fmla="*/ 38 w 41"/>
                        <a:gd name="T33" fmla="*/ 2 h 17"/>
                        <a:gd name="T34" fmla="*/ 38 w 41"/>
                        <a:gd name="T35" fmla="*/ 2 h 17"/>
                        <a:gd name="T36" fmla="*/ 41 w 41"/>
                        <a:gd name="T37" fmla="*/ 2 h 17"/>
                        <a:gd name="T38" fmla="*/ 40 w 41"/>
                        <a:gd name="T39" fmla="*/ 0 h 17"/>
                        <a:gd name="T40" fmla="*/ 36 w 41"/>
                        <a:gd name="T41" fmla="*/ 0 h 17"/>
                        <a:gd name="T42" fmla="*/ 34 w 41"/>
                        <a:gd name="T43" fmla="*/ 0 h 17"/>
                        <a:gd name="T44" fmla="*/ 32 w 41"/>
                        <a:gd name="T45" fmla="*/ 0 h 17"/>
                        <a:gd name="T46" fmla="*/ 29 w 41"/>
                        <a:gd name="T47" fmla="*/ 2 h 17"/>
                        <a:gd name="T48" fmla="*/ 27 w 41"/>
                        <a:gd name="T49" fmla="*/ 4 h 17"/>
                        <a:gd name="T50" fmla="*/ 23 w 41"/>
                        <a:gd name="T51" fmla="*/ 4 h 17"/>
                        <a:gd name="T52" fmla="*/ 20 w 41"/>
                        <a:gd name="T53" fmla="*/ 6 h 17"/>
                        <a:gd name="T54" fmla="*/ 16 w 41"/>
                        <a:gd name="T55" fmla="*/ 8 h 17"/>
                        <a:gd name="T56" fmla="*/ 14 w 41"/>
                        <a:gd name="T57" fmla="*/ 10 h 17"/>
                        <a:gd name="T58" fmla="*/ 11 w 41"/>
                        <a:gd name="T59" fmla="*/ 12 h 17"/>
                        <a:gd name="T60" fmla="*/ 9 w 41"/>
                        <a:gd name="T61" fmla="*/ 14 h 17"/>
                        <a:gd name="T62" fmla="*/ 5 w 41"/>
                        <a:gd name="T63" fmla="*/ 14 h 17"/>
                        <a:gd name="T64" fmla="*/ 3 w 41"/>
                        <a:gd name="T65" fmla="*/ 15 h 17"/>
                        <a:gd name="T66" fmla="*/ 2 w 41"/>
                        <a:gd name="T67" fmla="*/ 15 h 17"/>
                        <a:gd name="T68" fmla="*/ 2 w 41"/>
                        <a:gd name="T69" fmla="*/ 14 h 17"/>
                        <a:gd name="T70" fmla="*/ 2 w 41"/>
                        <a:gd name="T71" fmla="*/ 14 h 17"/>
                        <a:gd name="T72" fmla="*/ 0 w 41"/>
                        <a:gd name="T73" fmla="*/ 17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1" h="17">
                          <a:moveTo>
                            <a:pt x="0" y="17"/>
                          </a:moveTo>
                          <a:lnTo>
                            <a:pt x="0" y="17"/>
                          </a:lnTo>
                          <a:lnTo>
                            <a:pt x="2" y="17"/>
                          </a:lnTo>
                          <a:lnTo>
                            <a:pt x="3" y="17"/>
                          </a:lnTo>
                          <a:lnTo>
                            <a:pt x="7" y="17"/>
                          </a:lnTo>
                          <a:lnTo>
                            <a:pt x="9" y="15"/>
                          </a:lnTo>
                          <a:lnTo>
                            <a:pt x="12" y="14"/>
                          </a:lnTo>
                          <a:lnTo>
                            <a:pt x="14" y="14"/>
                          </a:lnTo>
                          <a:lnTo>
                            <a:pt x="18" y="12"/>
                          </a:lnTo>
                          <a:lnTo>
                            <a:pt x="21" y="10"/>
                          </a:lnTo>
                          <a:lnTo>
                            <a:pt x="25" y="8"/>
                          </a:lnTo>
                          <a:lnTo>
                            <a:pt x="27" y="6"/>
                          </a:lnTo>
                          <a:lnTo>
                            <a:pt x="30" y="4"/>
                          </a:lnTo>
                          <a:lnTo>
                            <a:pt x="32" y="4"/>
                          </a:lnTo>
                          <a:lnTo>
                            <a:pt x="36" y="2"/>
                          </a:lnTo>
                          <a:lnTo>
                            <a:pt x="38" y="2"/>
                          </a:lnTo>
                          <a:lnTo>
                            <a:pt x="41" y="2"/>
                          </a:lnTo>
                          <a:lnTo>
                            <a:pt x="40" y="0"/>
                          </a:lnTo>
                          <a:lnTo>
                            <a:pt x="36" y="0"/>
                          </a:lnTo>
                          <a:lnTo>
                            <a:pt x="34" y="0"/>
                          </a:lnTo>
                          <a:lnTo>
                            <a:pt x="32" y="0"/>
                          </a:lnTo>
                          <a:lnTo>
                            <a:pt x="29" y="2"/>
                          </a:lnTo>
                          <a:lnTo>
                            <a:pt x="27" y="4"/>
                          </a:lnTo>
                          <a:lnTo>
                            <a:pt x="23" y="4"/>
                          </a:lnTo>
                          <a:lnTo>
                            <a:pt x="20" y="6"/>
                          </a:lnTo>
                          <a:lnTo>
                            <a:pt x="16" y="8"/>
                          </a:lnTo>
                          <a:lnTo>
                            <a:pt x="14" y="10"/>
                          </a:lnTo>
                          <a:lnTo>
                            <a:pt x="11" y="12"/>
                          </a:lnTo>
                          <a:lnTo>
                            <a:pt x="9" y="14"/>
                          </a:lnTo>
                          <a:lnTo>
                            <a:pt x="5" y="14"/>
                          </a:lnTo>
                          <a:lnTo>
                            <a:pt x="3" y="15"/>
                          </a:lnTo>
                          <a:lnTo>
                            <a:pt x="2" y="15"/>
                          </a:lnTo>
                          <a:lnTo>
                            <a:pt x="2" y="14"/>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0" name="Freeform 53"/>
                    <p:cNvSpPr>
                      <a:spLocks/>
                    </p:cNvSpPr>
                    <p:nvPr/>
                  </p:nvSpPr>
                  <p:spPr bwMode="auto">
                    <a:xfrm>
                      <a:off x="2394" y="2774"/>
                      <a:ext cx="36" cy="7"/>
                    </a:xfrm>
                    <a:custGeom>
                      <a:avLst/>
                      <a:gdLst>
                        <a:gd name="T0" fmla="*/ 1 w 36"/>
                        <a:gd name="T1" fmla="*/ 4 h 7"/>
                        <a:gd name="T2" fmla="*/ 1 w 36"/>
                        <a:gd name="T3" fmla="*/ 4 h 7"/>
                        <a:gd name="T4" fmla="*/ 5 w 36"/>
                        <a:gd name="T5" fmla="*/ 4 h 7"/>
                        <a:gd name="T6" fmla="*/ 9 w 36"/>
                        <a:gd name="T7" fmla="*/ 4 h 7"/>
                        <a:gd name="T8" fmla="*/ 14 w 36"/>
                        <a:gd name="T9" fmla="*/ 4 h 7"/>
                        <a:gd name="T10" fmla="*/ 18 w 36"/>
                        <a:gd name="T11" fmla="*/ 4 h 7"/>
                        <a:gd name="T12" fmla="*/ 23 w 36"/>
                        <a:gd name="T13" fmla="*/ 4 h 7"/>
                        <a:gd name="T14" fmla="*/ 27 w 36"/>
                        <a:gd name="T15" fmla="*/ 4 h 7"/>
                        <a:gd name="T16" fmla="*/ 30 w 36"/>
                        <a:gd name="T17" fmla="*/ 5 h 7"/>
                        <a:gd name="T18" fmla="*/ 34 w 36"/>
                        <a:gd name="T19" fmla="*/ 7 h 7"/>
                        <a:gd name="T20" fmla="*/ 36 w 36"/>
                        <a:gd name="T21" fmla="*/ 4 h 7"/>
                        <a:gd name="T22" fmla="*/ 32 w 36"/>
                        <a:gd name="T23" fmla="*/ 4 h 7"/>
                        <a:gd name="T24" fmla="*/ 27 w 36"/>
                        <a:gd name="T25" fmla="*/ 2 h 7"/>
                        <a:gd name="T26" fmla="*/ 23 w 36"/>
                        <a:gd name="T27" fmla="*/ 0 h 7"/>
                        <a:gd name="T28" fmla="*/ 18 w 36"/>
                        <a:gd name="T29" fmla="*/ 0 h 7"/>
                        <a:gd name="T30" fmla="*/ 14 w 36"/>
                        <a:gd name="T31" fmla="*/ 0 h 7"/>
                        <a:gd name="T32" fmla="*/ 9 w 36"/>
                        <a:gd name="T33" fmla="*/ 0 h 7"/>
                        <a:gd name="T34" fmla="*/ 5 w 36"/>
                        <a:gd name="T35" fmla="*/ 0 h 7"/>
                        <a:gd name="T36" fmla="*/ 0 w 36"/>
                        <a:gd name="T37" fmla="*/ 0 h 7"/>
                        <a:gd name="T38" fmla="*/ 0 w 36"/>
                        <a:gd name="T39" fmla="*/ 0 h 7"/>
                        <a:gd name="T40" fmla="*/ 1 w 36"/>
                        <a:gd name="T41" fmla="*/ 4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7">
                          <a:moveTo>
                            <a:pt x="1" y="4"/>
                          </a:moveTo>
                          <a:lnTo>
                            <a:pt x="1" y="4"/>
                          </a:lnTo>
                          <a:lnTo>
                            <a:pt x="5" y="4"/>
                          </a:lnTo>
                          <a:lnTo>
                            <a:pt x="9" y="4"/>
                          </a:lnTo>
                          <a:lnTo>
                            <a:pt x="14" y="4"/>
                          </a:lnTo>
                          <a:lnTo>
                            <a:pt x="18" y="4"/>
                          </a:lnTo>
                          <a:lnTo>
                            <a:pt x="23" y="4"/>
                          </a:lnTo>
                          <a:lnTo>
                            <a:pt x="27" y="4"/>
                          </a:lnTo>
                          <a:lnTo>
                            <a:pt x="30" y="5"/>
                          </a:lnTo>
                          <a:lnTo>
                            <a:pt x="34" y="7"/>
                          </a:lnTo>
                          <a:lnTo>
                            <a:pt x="36" y="4"/>
                          </a:lnTo>
                          <a:lnTo>
                            <a:pt x="32" y="4"/>
                          </a:lnTo>
                          <a:lnTo>
                            <a:pt x="27" y="2"/>
                          </a:lnTo>
                          <a:lnTo>
                            <a:pt x="23" y="0"/>
                          </a:lnTo>
                          <a:lnTo>
                            <a:pt x="18" y="0"/>
                          </a:lnTo>
                          <a:lnTo>
                            <a:pt x="14" y="0"/>
                          </a:lnTo>
                          <a:lnTo>
                            <a:pt x="9" y="0"/>
                          </a:lnTo>
                          <a:lnTo>
                            <a:pt x="5"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1" name="Freeform 54"/>
                    <p:cNvSpPr>
                      <a:spLocks/>
                    </p:cNvSpPr>
                    <p:nvPr/>
                  </p:nvSpPr>
                  <p:spPr bwMode="auto">
                    <a:xfrm>
                      <a:off x="2370" y="2774"/>
                      <a:ext cx="25" cy="34"/>
                    </a:xfrm>
                    <a:custGeom>
                      <a:avLst/>
                      <a:gdLst>
                        <a:gd name="T0" fmla="*/ 4 w 25"/>
                        <a:gd name="T1" fmla="*/ 34 h 34"/>
                        <a:gd name="T2" fmla="*/ 4 w 25"/>
                        <a:gd name="T3" fmla="*/ 34 h 34"/>
                        <a:gd name="T4" fmla="*/ 2 w 25"/>
                        <a:gd name="T5" fmla="*/ 28 h 34"/>
                        <a:gd name="T6" fmla="*/ 4 w 25"/>
                        <a:gd name="T7" fmla="*/ 23 h 34"/>
                        <a:gd name="T8" fmla="*/ 6 w 25"/>
                        <a:gd name="T9" fmla="*/ 17 h 34"/>
                        <a:gd name="T10" fmla="*/ 9 w 25"/>
                        <a:gd name="T11" fmla="*/ 13 h 34"/>
                        <a:gd name="T12" fmla="*/ 13 w 25"/>
                        <a:gd name="T13" fmla="*/ 9 h 34"/>
                        <a:gd name="T14" fmla="*/ 16 w 25"/>
                        <a:gd name="T15" fmla="*/ 7 h 34"/>
                        <a:gd name="T16" fmla="*/ 20 w 25"/>
                        <a:gd name="T17" fmla="*/ 5 h 34"/>
                        <a:gd name="T18" fmla="*/ 25 w 25"/>
                        <a:gd name="T19" fmla="*/ 4 h 34"/>
                        <a:gd name="T20" fmla="*/ 24 w 25"/>
                        <a:gd name="T21" fmla="*/ 0 h 34"/>
                        <a:gd name="T22" fmla="*/ 20 w 25"/>
                        <a:gd name="T23" fmla="*/ 2 h 34"/>
                        <a:gd name="T24" fmla="*/ 15 w 25"/>
                        <a:gd name="T25" fmla="*/ 4 h 34"/>
                        <a:gd name="T26" fmla="*/ 11 w 25"/>
                        <a:gd name="T27" fmla="*/ 7 h 34"/>
                        <a:gd name="T28" fmla="*/ 7 w 25"/>
                        <a:gd name="T29" fmla="*/ 11 h 34"/>
                        <a:gd name="T30" fmla="*/ 4 w 25"/>
                        <a:gd name="T31" fmla="*/ 17 h 34"/>
                        <a:gd name="T32" fmla="*/ 2 w 25"/>
                        <a:gd name="T33" fmla="*/ 21 h 34"/>
                        <a:gd name="T34" fmla="*/ 0 w 25"/>
                        <a:gd name="T35" fmla="*/ 28 h 34"/>
                        <a:gd name="T36" fmla="*/ 0 w 25"/>
                        <a:gd name="T37" fmla="*/ 34 h 34"/>
                        <a:gd name="T38" fmla="*/ 0 w 25"/>
                        <a:gd name="T39" fmla="*/ 34 h 34"/>
                        <a:gd name="T40" fmla="*/ 4 w 25"/>
                        <a:gd name="T41" fmla="*/ 34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4">
                          <a:moveTo>
                            <a:pt x="4" y="34"/>
                          </a:moveTo>
                          <a:lnTo>
                            <a:pt x="4" y="34"/>
                          </a:lnTo>
                          <a:lnTo>
                            <a:pt x="2" y="28"/>
                          </a:lnTo>
                          <a:lnTo>
                            <a:pt x="4" y="23"/>
                          </a:lnTo>
                          <a:lnTo>
                            <a:pt x="6" y="17"/>
                          </a:lnTo>
                          <a:lnTo>
                            <a:pt x="9" y="13"/>
                          </a:lnTo>
                          <a:lnTo>
                            <a:pt x="13" y="9"/>
                          </a:lnTo>
                          <a:lnTo>
                            <a:pt x="16" y="7"/>
                          </a:lnTo>
                          <a:lnTo>
                            <a:pt x="20" y="5"/>
                          </a:lnTo>
                          <a:lnTo>
                            <a:pt x="25" y="4"/>
                          </a:lnTo>
                          <a:lnTo>
                            <a:pt x="24" y="0"/>
                          </a:lnTo>
                          <a:lnTo>
                            <a:pt x="20" y="2"/>
                          </a:lnTo>
                          <a:lnTo>
                            <a:pt x="15" y="4"/>
                          </a:lnTo>
                          <a:lnTo>
                            <a:pt x="11" y="7"/>
                          </a:lnTo>
                          <a:lnTo>
                            <a:pt x="7" y="11"/>
                          </a:lnTo>
                          <a:lnTo>
                            <a:pt x="4" y="17"/>
                          </a:lnTo>
                          <a:lnTo>
                            <a:pt x="2" y="21"/>
                          </a:lnTo>
                          <a:lnTo>
                            <a:pt x="0" y="28"/>
                          </a:lnTo>
                          <a:lnTo>
                            <a:pt x="0" y="34"/>
                          </a:lnTo>
                          <a:lnTo>
                            <a:pt x="4"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2" name="Freeform 55"/>
                    <p:cNvSpPr>
                      <a:spLocks/>
                    </p:cNvSpPr>
                    <p:nvPr/>
                  </p:nvSpPr>
                  <p:spPr bwMode="auto">
                    <a:xfrm>
                      <a:off x="2370" y="2808"/>
                      <a:ext cx="20" cy="17"/>
                    </a:xfrm>
                    <a:custGeom>
                      <a:avLst/>
                      <a:gdLst>
                        <a:gd name="T0" fmla="*/ 20 w 20"/>
                        <a:gd name="T1" fmla="*/ 14 h 17"/>
                        <a:gd name="T2" fmla="*/ 20 w 20"/>
                        <a:gd name="T3" fmla="*/ 14 h 17"/>
                        <a:gd name="T4" fmla="*/ 18 w 20"/>
                        <a:gd name="T5" fmla="*/ 14 h 17"/>
                        <a:gd name="T6" fmla="*/ 15 w 20"/>
                        <a:gd name="T7" fmla="*/ 12 h 17"/>
                        <a:gd name="T8" fmla="*/ 13 w 20"/>
                        <a:gd name="T9" fmla="*/ 12 h 17"/>
                        <a:gd name="T10" fmla="*/ 11 w 20"/>
                        <a:gd name="T11" fmla="*/ 10 h 17"/>
                        <a:gd name="T12" fmla="*/ 7 w 20"/>
                        <a:gd name="T13" fmla="*/ 8 h 17"/>
                        <a:gd name="T14" fmla="*/ 6 w 20"/>
                        <a:gd name="T15" fmla="*/ 6 h 17"/>
                        <a:gd name="T16" fmla="*/ 4 w 20"/>
                        <a:gd name="T17" fmla="*/ 4 h 17"/>
                        <a:gd name="T18" fmla="*/ 4 w 20"/>
                        <a:gd name="T19" fmla="*/ 0 h 17"/>
                        <a:gd name="T20" fmla="*/ 0 w 20"/>
                        <a:gd name="T21" fmla="*/ 0 h 17"/>
                        <a:gd name="T22" fmla="*/ 2 w 20"/>
                        <a:gd name="T23" fmla="*/ 4 h 17"/>
                        <a:gd name="T24" fmla="*/ 4 w 20"/>
                        <a:gd name="T25" fmla="*/ 8 h 17"/>
                        <a:gd name="T26" fmla="*/ 6 w 20"/>
                        <a:gd name="T27" fmla="*/ 10 h 17"/>
                        <a:gd name="T28" fmla="*/ 9 w 20"/>
                        <a:gd name="T29" fmla="*/ 12 h 17"/>
                        <a:gd name="T30" fmla="*/ 11 w 20"/>
                        <a:gd name="T31" fmla="*/ 14 h 17"/>
                        <a:gd name="T32" fmla="*/ 15 w 20"/>
                        <a:gd name="T33" fmla="*/ 16 h 17"/>
                        <a:gd name="T34" fmla="*/ 16 w 20"/>
                        <a:gd name="T35" fmla="*/ 16 h 17"/>
                        <a:gd name="T36" fmla="*/ 20 w 20"/>
                        <a:gd name="T37" fmla="*/ 17 h 17"/>
                        <a:gd name="T38" fmla="*/ 20 w 20"/>
                        <a:gd name="T39" fmla="*/ 17 h 17"/>
                        <a:gd name="T40" fmla="*/ 20 w 20"/>
                        <a:gd name="T41" fmla="*/ 14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7">
                          <a:moveTo>
                            <a:pt x="20" y="14"/>
                          </a:moveTo>
                          <a:lnTo>
                            <a:pt x="20" y="14"/>
                          </a:lnTo>
                          <a:lnTo>
                            <a:pt x="18" y="14"/>
                          </a:lnTo>
                          <a:lnTo>
                            <a:pt x="15" y="12"/>
                          </a:lnTo>
                          <a:lnTo>
                            <a:pt x="13" y="12"/>
                          </a:lnTo>
                          <a:lnTo>
                            <a:pt x="11" y="10"/>
                          </a:lnTo>
                          <a:lnTo>
                            <a:pt x="7" y="8"/>
                          </a:lnTo>
                          <a:lnTo>
                            <a:pt x="6" y="6"/>
                          </a:lnTo>
                          <a:lnTo>
                            <a:pt x="4" y="4"/>
                          </a:lnTo>
                          <a:lnTo>
                            <a:pt x="4" y="0"/>
                          </a:lnTo>
                          <a:lnTo>
                            <a:pt x="0" y="0"/>
                          </a:lnTo>
                          <a:lnTo>
                            <a:pt x="2" y="4"/>
                          </a:lnTo>
                          <a:lnTo>
                            <a:pt x="4" y="8"/>
                          </a:lnTo>
                          <a:lnTo>
                            <a:pt x="6" y="10"/>
                          </a:lnTo>
                          <a:lnTo>
                            <a:pt x="9" y="12"/>
                          </a:lnTo>
                          <a:lnTo>
                            <a:pt x="11" y="14"/>
                          </a:lnTo>
                          <a:lnTo>
                            <a:pt x="15" y="16"/>
                          </a:lnTo>
                          <a:lnTo>
                            <a:pt x="16" y="16"/>
                          </a:lnTo>
                          <a:lnTo>
                            <a:pt x="20" y="17"/>
                          </a:lnTo>
                          <a:lnTo>
                            <a:pt x="2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3" name="Freeform 56"/>
                    <p:cNvSpPr>
                      <a:spLocks/>
                    </p:cNvSpPr>
                    <p:nvPr/>
                  </p:nvSpPr>
                  <p:spPr bwMode="auto">
                    <a:xfrm>
                      <a:off x="2390" y="2822"/>
                      <a:ext cx="117" cy="13"/>
                    </a:xfrm>
                    <a:custGeom>
                      <a:avLst/>
                      <a:gdLst>
                        <a:gd name="T0" fmla="*/ 117 w 117"/>
                        <a:gd name="T1" fmla="*/ 2 h 13"/>
                        <a:gd name="T2" fmla="*/ 117 w 117"/>
                        <a:gd name="T3" fmla="*/ 2 h 13"/>
                        <a:gd name="T4" fmla="*/ 110 w 117"/>
                        <a:gd name="T5" fmla="*/ 3 h 13"/>
                        <a:gd name="T6" fmla="*/ 103 w 117"/>
                        <a:gd name="T7" fmla="*/ 5 h 13"/>
                        <a:gd name="T8" fmla="*/ 96 w 117"/>
                        <a:gd name="T9" fmla="*/ 7 h 13"/>
                        <a:gd name="T10" fmla="*/ 88 w 117"/>
                        <a:gd name="T11" fmla="*/ 7 h 13"/>
                        <a:gd name="T12" fmla="*/ 81 w 117"/>
                        <a:gd name="T13" fmla="*/ 9 h 13"/>
                        <a:gd name="T14" fmla="*/ 74 w 117"/>
                        <a:gd name="T15" fmla="*/ 9 h 13"/>
                        <a:gd name="T16" fmla="*/ 67 w 117"/>
                        <a:gd name="T17" fmla="*/ 9 h 13"/>
                        <a:gd name="T18" fmla="*/ 58 w 117"/>
                        <a:gd name="T19" fmla="*/ 9 h 13"/>
                        <a:gd name="T20" fmla="*/ 50 w 117"/>
                        <a:gd name="T21" fmla="*/ 9 h 13"/>
                        <a:gd name="T22" fmla="*/ 43 w 117"/>
                        <a:gd name="T23" fmla="*/ 9 h 13"/>
                        <a:gd name="T24" fmla="*/ 36 w 117"/>
                        <a:gd name="T25" fmla="*/ 9 h 13"/>
                        <a:gd name="T26" fmla="*/ 29 w 117"/>
                        <a:gd name="T27" fmla="*/ 7 h 13"/>
                        <a:gd name="T28" fmla="*/ 22 w 117"/>
                        <a:gd name="T29" fmla="*/ 7 h 13"/>
                        <a:gd name="T30" fmla="*/ 14 w 117"/>
                        <a:gd name="T31" fmla="*/ 5 h 13"/>
                        <a:gd name="T32" fmla="*/ 7 w 117"/>
                        <a:gd name="T33" fmla="*/ 2 h 13"/>
                        <a:gd name="T34" fmla="*/ 0 w 117"/>
                        <a:gd name="T35" fmla="*/ 0 h 13"/>
                        <a:gd name="T36" fmla="*/ 0 w 117"/>
                        <a:gd name="T37" fmla="*/ 3 h 13"/>
                        <a:gd name="T38" fmla="*/ 7 w 117"/>
                        <a:gd name="T39" fmla="*/ 5 h 13"/>
                        <a:gd name="T40" fmla="*/ 14 w 117"/>
                        <a:gd name="T41" fmla="*/ 7 h 13"/>
                        <a:gd name="T42" fmla="*/ 22 w 117"/>
                        <a:gd name="T43" fmla="*/ 9 h 13"/>
                        <a:gd name="T44" fmla="*/ 29 w 117"/>
                        <a:gd name="T45" fmla="*/ 11 h 13"/>
                        <a:gd name="T46" fmla="*/ 36 w 117"/>
                        <a:gd name="T47" fmla="*/ 11 h 13"/>
                        <a:gd name="T48" fmla="*/ 43 w 117"/>
                        <a:gd name="T49" fmla="*/ 13 h 13"/>
                        <a:gd name="T50" fmla="*/ 50 w 117"/>
                        <a:gd name="T51" fmla="*/ 13 h 13"/>
                        <a:gd name="T52" fmla="*/ 58 w 117"/>
                        <a:gd name="T53" fmla="*/ 13 h 13"/>
                        <a:gd name="T54" fmla="*/ 67 w 117"/>
                        <a:gd name="T55" fmla="*/ 13 h 13"/>
                        <a:gd name="T56" fmla="*/ 74 w 117"/>
                        <a:gd name="T57" fmla="*/ 13 h 13"/>
                        <a:gd name="T58" fmla="*/ 81 w 117"/>
                        <a:gd name="T59" fmla="*/ 11 h 13"/>
                        <a:gd name="T60" fmla="*/ 88 w 117"/>
                        <a:gd name="T61" fmla="*/ 11 h 13"/>
                        <a:gd name="T62" fmla="*/ 96 w 117"/>
                        <a:gd name="T63" fmla="*/ 9 h 13"/>
                        <a:gd name="T64" fmla="*/ 103 w 117"/>
                        <a:gd name="T65" fmla="*/ 7 h 13"/>
                        <a:gd name="T66" fmla="*/ 110 w 117"/>
                        <a:gd name="T67" fmla="*/ 5 h 13"/>
                        <a:gd name="T68" fmla="*/ 117 w 117"/>
                        <a:gd name="T69" fmla="*/ 3 h 13"/>
                        <a:gd name="T70" fmla="*/ 117 w 117"/>
                        <a:gd name="T71" fmla="*/ 3 h 13"/>
                        <a:gd name="T72" fmla="*/ 117 w 117"/>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7" h="13">
                          <a:moveTo>
                            <a:pt x="117" y="2"/>
                          </a:moveTo>
                          <a:lnTo>
                            <a:pt x="117" y="2"/>
                          </a:lnTo>
                          <a:lnTo>
                            <a:pt x="110" y="3"/>
                          </a:lnTo>
                          <a:lnTo>
                            <a:pt x="103" y="5"/>
                          </a:lnTo>
                          <a:lnTo>
                            <a:pt x="96" y="7"/>
                          </a:lnTo>
                          <a:lnTo>
                            <a:pt x="88" y="7"/>
                          </a:lnTo>
                          <a:lnTo>
                            <a:pt x="81" y="9"/>
                          </a:lnTo>
                          <a:lnTo>
                            <a:pt x="74" y="9"/>
                          </a:lnTo>
                          <a:lnTo>
                            <a:pt x="67" y="9"/>
                          </a:lnTo>
                          <a:lnTo>
                            <a:pt x="58" y="9"/>
                          </a:lnTo>
                          <a:lnTo>
                            <a:pt x="50" y="9"/>
                          </a:lnTo>
                          <a:lnTo>
                            <a:pt x="43" y="9"/>
                          </a:lnTo>
                          <a:lnTo>
                            <a:pt x="36" y="9"/>
                          </a:lnTo>
                          <a:lnTo>
                            <a:pt x="29" y="7"/>
                          </a:lnTo>
                          <a:lnTo>
                            <a:pt x="22" y="7"/>
                          </a:lnTo>
                          <a:lnTo>
                            <a:pt x="14" y="5"/>
                          </a:lnTo>
                          <a:lnTo>
                            <a:pt x="7" y="2"/>
                          </a:lnTo>
                          <a:lnTo>
                            <a:pt x="0" y="0"/>
                          </a:lnTo>
                          <a:lnTo>
                            <a:pt x="0" y="3"/>
                          </a:lnTo>
                          <a:lnTo>
                            <a:pt x="7" y="5"/>
                          </a:lnTo>
                          <a:lnTo>
                            <a:pt x="14" y="7"/>
                          </a:lnTo>
                          <a:lnTo>
                            <a:pt x="22" y="9"/>
                          </a:lnTo>
                          <a:lnTo>
                            <a:pt x="29" y="11"/>
                          </a:lnTo>
                          <a:lnTo>
                            <a:pt x="36" y="11"/>
                          </a:lnTo>
                          <a:lnTo>
                            <a:pt x="43" y="13"/>
                          </a:lnTo>
                          <a:lnTo>
                            <a:pt x="50" y="13"/>
                          </a:lnTo>
                          <a:lnTo>
                            <a:pt x="58" y="13"/>
                          </a:lnTo>
                          <a:lnTo>
                            <a:pt x="67" y="13"/>
                          </a:lnTo>
                          <a:lnTo>
                            <a:pt x="74" y="13"/>
                          </a:lnTo>
                          <a:lnTo>
                            <a:pt x="81" y="11"/>
                          </a:lnTo>
                          <a:lnTo>
                            <a:pt x="88" y="11"/>
                          </a:lnTo>
                          <a:lnTo>
                            <a:pt x="96" y="9"/>
                          </a:lnTo>
                          <a:lnTo>
                            <a:pt x="103" y="7"/>
                          </a:lnTo>
                          <a:lnTo>
                            <a:pt x="110" y="5"/>
                          </a:lnTo>
                          <a:lnTo>
                            <a:pt x="117" y="3"/>
                          </a:lnTo>
                          <a:lnTo>
                            <a:pt x="11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4" name="Freeform 57"/>
                    <p:cNvSpPr>
                      <a:spLocks/>
                    </p:cNvSpPr>
                    <p:nvPr/>
                  </p:nvSpPr>
                  <p:spPr bwMode="auto">
                    <a:xfrm>
                      <a:off x="2507" y="2806"/>
                      <a:ext cx="16" cy="19"/>
                    </a:xfrm>
                    <a:custGeom>
                      <a:avLst/>
                      <a:gdLst>
                        <a:gd name="T0" fmla="*/ 13 w 16"/>
                        <a:gd name="T1" fmla="*/ 0 h 19"/>
                        <a:gd name="T2" fmla="*/ 13 w 16"/>
                        <a:gd name="T3" fmla="*/ 0 h 19"/>
                        <a:gd name="T4" fmla="*/ 13 w 16"/>
                        <a:gd name="T5" fmla="*/ 4 h 19"/>
                        <a:gd name="T6" fmla="*/ 11 w 16"/>
                        <a:gd name="T7" fmla="*/ 6 h 19"/>
                        <a:gd name="T8" fmla="*/ 11 w 16"/>
                        <a:gd name="T9" fmla="*/ 8 h 19"/>
                        <a:gd name="T10" fmla="*/ 9 w 16"/>
                        <a:gd name="T11" fmla="*/ 10 h 19"/>
                        <a:gd name="T12" fmla="*/ 7 w 16"/>
                        <a:gd name="T13" fmla="*/ 14 h 19"/>
                        <a:gd name="T14" fmla="*/ 6 w 16"/>
                        <a:gd name="T15" fmla="*/ 16 h 19"/>
                        <a:gd name="T16" fmla="*/ 2 w 16"/>
                        <a:gd name="T17" fmla="*/ 16 h 19"/>
                        <a:gd name="T18" fmla="*/ 0 w 16"/>
                        <a:gd name="T19" fmla="*/ 18 h 19"/>
                        <a:gd name="T20" fmla="*/ 0 w 16"/>
                        <a:gd name="T21" fmla="*/ 19 h 19"/>
                        <a:gd name="T22" fmla="*/ 4 w 16"/>
                        <a:gd name="T23" fmla="*/ 19 h 19"/>
                        <a:gd name="T24" fmla="*/ 6 w 16"/>
                        <a:gd name="T25" fmla="*/ 18 h 19"/>
                        <a:gd name="T26" fmla="*/ 9 w 16"/>
                        <a:gd name="T27" fmla="*/ 16 h 19"/>
                        <a:gd name="T28" fmla="*/ 11 w 16"/>
                        <a:gd name="T29" fmla="*/ 12 h 19"/>
                        <a:gd name="T30" fmla="*/ 13 w 16"/>
                        <a:gd name="T31" fmla="*/ 10 h 19"/>
                        <a:gd name="T32" fmla="*/ 15 w 16"/>
                        <a:gd name="T33" fmla="*/ 6 h 19"/>
                        <a:gd name="T34" fmla="*/ 15 w 16"/>
                        <a:gd name="T35" fmla="*/ 4 h 19"/>
                        <a:gd name="T36" fmla="*/ 16 w 16"/>
                        <a:gd name="T37" fmla="*/ 0 h 19"/>
                        <a:gd name="T38" fmla="*/ 16 w 16"/>
                        <a:gd name="T39" fmla="*/ 0 h 19"/>
                        <a:gd name="T40" fmla="*/ 13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3" y="0"/>
                          </a:moveTo>
                          <a:lnTo>
                            <a:pt x="13" y="0"/>
                          </a:lnTo>
                          <a:lnTo>
                            <a:pt x="13" y="4"/>
                          </a:lnTo>
                          <a:lnTo>
                            <a:pt x="11" y="6"/>
                          </a:lnTo>
                          <a:lnTo>
                            <a:pt x="11" y="8"/>
                          </a:lnTo>
                          <a:lnTo>
                            <a:pt x="9" y="10"/>
                          </a:lnTo>
                          <a:lnTo>
                            <a:pt x="7" y="14"/>
                          </a:lnTo>
                          <a:lnTo>
                            <a:pt x="6" y="16"/>
                          </a:lnTo>
                          <a:lnTo>
                            <a:pt x="2" y="16"/>
                          </a:lnTo>
                          <a:lnTo>
                            <a:pt x="0" y="18"/>
                          </a:lnTo>
                          <a:lnTo>
                            <a:pt x="0" y="19"/>
                          </a:lnTo>
                          <a:lnTo>
                            <a:pt x="4" y="19"/>
                          </a:lnTo>
                          <a:lnTo>
                            <a:pt x="6" y="18"/>
                          </a:lnTo>
                          <a:lnTo>
                            <a:pt x="9" y="16"/>
                          </a:lnTo>
                          <a:lnTo>
                            <a:pt x="11" y="12"/>
                          </a:lnTo>
                          <a:lnTo>
                            <a:pt x="13" y="10"/>
                          </a:lnTo>
                          <a:lnTo>
                            <a:pt x="15" y="6"/>
                          </a:lnTo>
                          <a:lnTo>
                            <a:pt x="15" y="4"/>
                          </a:lnTo>
                          <a:lnTo>
                            <a:pt x="16" y="0"/>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5" name="Freeform 58"/>
                    <p:cNvSpPr>
                      <a:spLocks/>
                    </p:cNvSpPr>
                    <p:nvPr/>
                  </p:nvSpPr>
                  <p:spPr bwMode="auto">
                    <a:xfrm>
                      <a:off x="2511" y="2766"/>
                      <a:ext cx="12" cy="40"/>
                    </a:xfrm>
                    <a:custGeom>
                      <a:avLst/>
                      <a:gdLst>
                        <a:gd name="T0" fmla="*/ 0 w 12"/>
                        <a:gd name="T1" fmla="*/ 2 h 40"/>
                        <a:gd name="T2" fmla="*/ 3 w 12"/>
                        <a:gd name="T3" fmla="*/ 6 h 40"/>
                        <a:gd name="T4" fmla="*/ 5 w 12"/>
                        <a:gd name="T5" fmla="*/ 10 h 40"/>
                        <a:gd name="T6" fmla="*/ 7 w 12"/>
                        <a:gd name="T7" fmla="*/ 15 h 40"/>
                        <a:gd name="T8" fmla="*/ 7 w 12"/>
                        <a:gd name="T9" fmla="*/ 21 h 40"/>
                        <a:gd name="T10" fmla="*/ 9 w 12"/>
                        <a:gd name="T11" fmla="*/ 25 h 40"/>
                        <a:gd name="T12" fmla="*/ 9 w 12"/>
                        <a:gd name="T13" fmla="*/ 31 h 40"/>
                        <a:gd name="T14" fmla="*/ 9 w 12"/>
                        <a:gd name="T15" fmla="*/ 36 h 40"/>
                        <a:gd name="T16" fmla="*/ 9 w 12"/>
                        <a:gd name="T17" fmla="*/ 40 h 40"/>
                        <a:gd name="T18" fmla="*/ 12 w 12"/>
                        <a:gd name="T19" fmla="*/ 40 h 40"/>
                        <a:gd name="T20" fmla="*/ 12 w 12"/>
                        <a:gd name="T21" fmla="*/ 36 h 40"/>
                        <a:gd name="T22" fmla="*/ 11 w 12"/>
                        <a:gd name="T23" fmla="*/ 31 h 40"/>
                        <a:gd name="T24" fmla="*/ 11 w 12"/>
                        <a:gd name="T25" fmla="*/ 25 h 40"/>
                        <a:gd name="T26" fmla="*/ 11 w 12"/>
                        <a:gd name="T27" fmla="*/ 19 h 40"/>
                        <a:gd name="T28" fmla="*/ 9 w 12"/>
                        <a:gd name="T29" fmla="*/ 15 h 40"/>
                        <a:gd name="T30" fmla="*/ 7 w 12"/>
                        <a:gd name="T31" fmla="*/ 10 h 40"/>
                        <a:gd name="T32" fmla="*/ 5 w 12"/>
                        <a:gd name="T33" fmla="*/ 4 h 40"/>
                        <a:gd name="T34" fmla="*/ 3 w 12"/>
                        <a:gd name="T35" fmla="*/ 0 h 40"/>
                        <a:gd name="T36" fmla="*/ 0 w 12"/>
                        <a:gd name="T37" fmla="*/ 2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0">
                          <a:moveTo>
                            <a:pt x="0" y="2"/>
                          </a:moveTo>
                          <a:lnTo>
                            <a:pt x="3" y="6"/>
                          </a:lnTo>
                          <a:lnTo>
                            <a:pt x="5" y="10"/>
                          </a:lnTo>
                          <a:lnTo>
                            <a:pt x="7" y="15"/>
                          </a:lnTo>
                          <a:lnTo>
                            <a:pt x="7" y="21"/>
                          </a:lnTo>
                          <a:lnTo>
                            <a:pt x="9" y="25"/>
                          </a:lnTo>
                          <a:lnTo>
                            <a:pt x="9" y="31"/>
                          </a:lnTo>
                          <a:lnTo>
                            <a:pt x="9" y="36"/>
                          </a:lnTo>
                          <a:lnTo>
                            <a:pt x="9" y="40"/>
                          </a:lnTo>
                          <a:lnTo>
                            <a:pt x="12" y="40"/>
                          </a:lnTo>
                          <a:lnTo>
                            <a:pt x="12" y="36"/>
                          </a:lnTo>
                          <a:lnTo>
                            <a:pt x="11" y="31"/>
                          </a:lnTo>
                          <a:lnTo>
                            <a:pt x="11" y="25"/>
                          </a:lnTo>
                          <a:lnTo>
                            <a:pt x="11" y="19"/>
                          </a:lnTo>
                          <a:lnTo>
                            <a:pt x="9" y="15"/>
                          </a:lnTo>
                          <a:lnTo>
                            <a:pt x="7" y="10"/>
                          </a:lnTo>
                          <a:lnTo>
                            <a:pt x="5" y="4"/>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6" name="Freeform 59"/>
                    <p:cNvSpPr>
                      <a:spLocks/>
                    </p:cNvSpPr>
                    <p:nvPr/>
                  </p:nvSpPr>
                  <p:spPr bwMode="auto">
                    <a:xfrm>
                      <a:off x="2422" y="2779"/>
                      <a:ext cx="31" cy="41"/>
                    </a:xfrm>
                    <a:custGeom>
                      <a:avLst/>
                      <a:gdLst>
                        <a:gd name="T0" fmla="*/ 31 w 31"/>
                        <a:gd name="T1" fmla="*/ 41 h 41"/>
                        <a:gd name="T2" fmla="*/ 26 w 31"/>
                        <a:gd name="T3" fmla="*/ 27 h 41"/>
                        <a:gd name="T4" fmla="*/ 20 w 31"/>
                        <a:gd name="T5" fmla="*/ 16 h 41"/>
                        <a:gd name="T6" fmla="*/ 15 w 31"/>
                        <a:gd name="T7" fmla="*/ 10 h 41"/>
                        <a:gd name="T8" fmla="*/ 11 w 31"/>
                        <a:gd name="T9" fmla="*/ 4 h 41"/>
                        <a:gd name="T10" fmla="*/ 6 w 31"/>
                        <a:gd name="T11" fmla="*/ 0 h 41"/>
                        <a:gd name="T12" fmla="*/ 4 w 31"/>
                        <a:gd name="T13" fmla="*/ 0 h 41"/>
                        <a:gd name="T14" fmla="*/ 2 w 31"/>
                        <a:gd name="T15" fmla="*/ 0 h 41"/>
                        <a:gd name="T16" fmla="*/ 0 w 31"/>
                        <a:gd name="T17" fmla="*/ 0 h 41"/>
                        <a:gd name="T18" fmla="*/ 0 w 31"/>
                        <a:gd name="T19" fmla="*/ 2 h 41"/>
                        <a:gd name="T20" fmla="*/ 2 w 31"/>
                        <a:gd name="T21" fmla="*/ 2 h 41"/>
                        <a:gd name="T22" fmla="*/ 2 w 31"/>
                        <a:gd name="T23" fmla="*/ 2 h 41"/>
                        <a:gd name="T24" fmla="*/ 6 w 31"/>
                        <a:gd name="T25" fmla="*/ 4 h 41"/>
                        <a:gd name="T26" fmla="*/ 9 w 31"/>
                        <a:gd name="T27" fmla="*/ 6 h 41"/>
                        <a:gd name="T28" fmla="*/ 13 w 31"/>
                        <a:gd name="T29" fmla="*/ 10 h 41"/>
                        <a:gd name="T30" fmla="*/ 17 w 31"/>
                        <a:gd name="T31" fmla="*/ 18 h 41"/>
                        <a:gd name="T32" fmla="*/ 22 w 31"/>
                        <a:gd name="T33" fmla="*/ 27 h 41"/>
                        <a:gd name="T34" fmla="*/ 27 w 31"/>
                        <a:gd name="T35" fmla="*/ 41 h 41"/>
                        <a:gd name="T36" fmla="*/ 31 w 31"/>
                        <a:gd name="T37" fmla="*/ 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1" h="41">
                          <a:moveTo>
                            <a:pt x="31" y="41"/>
                          </a:moveTo>
                          <a:lnTo>
                            <a:pt x="26" y="27"/>
                          </a:lnTo>
                          <a:lnTo>
                            <a:pt x="20" y="16"/>
                          </a:lnTo>
                          <a:lnTo>
                            <a:pt x="15" y="10"/>
                          </a:lnTo>
                          <a:lnTo>
                            <a:pt x="11" y="4"/>
                          </a:lnTo>
                          <a:lnTo>
                            <a:pt x="6" y="0"/>
                          </a:lnTo>
                          <a:lnTo>
                            <a:pt x="4" y="0"/>
                          </a:lnTo>
                          <a:lnTo>
                            <a:pt x="2" y="0"/>
                          </a:lnTo>
                          <a:lnTo>
                            <a:pt x="0" y="0"/>
                          </a:lnTo>
                          <a:lnTo>
                            <a:pt x="0" y="2"/>
                          </a:lnTo>
                          <a:lnTo>
                            <a:pt x="2" y="2"/>
                          </a:lnTo>
                          <a:lnTo>
                            <a:pt x="6" y="4"/>
                          </a:lnTo>
                          <a:lnTo>
                            <a:pt x="9" y="6"/>
                          </a:lnTo>
                          <a:lnTo>
                            <a:pt x="13" y="10"/>
                          </a:lnTo>
                          <a:lnTo>
                            <a:pt x="17" y="18"/>
                          </a:lnTo>
                          <a:lnTo>
                            <a:pt x="22" y="27"/>
                          </a:lnTo>
                          <a:lnTo>
                            <a:pt x="27" y="41"/>
                          </a:lnTo>
                          <a:lnTo>
                            <a:pt x="31"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7" name="Freeform 60"/>
                    <p:cNvSpPr>
                      <a:spLocks/>
                    </p:cNvSpPr>
                    <p:nvPr/>
                  </p:nvSpPr>
                  <p:spPr bwMode="auto">
                    <a:xfrm>
                      <a:off x="2595" y="2352"/>
                      <a:ext cx="26" cy="58"/>
                    </a:xfrm>
                    <a:custGeom>
                      <a:avLst/>
                      <a:gdLst>
                        <a:gd name="T0" fmla="*/ 0 w 26"/>
                        <a:gd name="T1" fmla="*/ 27 h 58"/>
                        <a:gd name="T2" fmla="*/ 2 w 26"/>
                        <a:gd name="T3" fmla="*/ 31 h 58"/>
                        <a:gd name="T4" fmla="*/ 6 w 26"/>
                        <a:gd name="T5" fmla="*/ 37 h 58"/>
                        <a:gd name="T6" fmla="*/ 8 w 26"/>
                        <a:gd name="T7" fmla="*/ 41 h 58"/>
                        <a:gd name="T8" fmla="*/ 9 w 26"/>
                        <a:gd name="T9" fmla="*/ 44 h 58"/>
                        <a:gd name="T10" fmla="*/ 11 w 26"/>
                        <a:gd name="T11" fmla="*/ 48 h 58"/>
                        <a:gd name="T12" fmla="*/ 13 w 26"/>
                        <a:gd name="T13" fmla="*/ 50 h 58"/>
                        <a:gd name="T14" fmla="*/ 15 w 26"/>
                        <a:gd name="T15" fmla="*/ 52 h 58"/>
                        <a:gd name="T16" fmla="*/ 17 w 26"/>
                        <a:gd name="T17" fmla="*/ 54 h 58"/>
                        <a:gd name="T18" fmla="*/ 17 w 26"/>
                        <a:gd name="T19" fmla="*/ 56 h 58"/>
                        <a:gd name="T20" fmla="*/ 17 w 26"/>
                        <a:gd name="T21" fmla="*/ 56 h 58"/>
                        <a:gd name="T22" fmla="*/ 18 w 26"/>
                        <a:gd name="T23" fmla="*/ 58 h 58"/>
                        <a:gd name="T24" fmla="*/ 20 w 26"/>
                        <a:gd name="T25" fmla="*/ 58 h 58"/>
                        <a:gd name="T26" fmla="*/ 22 w 26"/>
                        <a:gd name="T27" fmla="*/ 58 h 58"/>
                        <a:gd name="T28" fmla="*/ 24 w 26"/>
                        <a:gd name="T29" fmla="*/ 58 h 58"/>
                        <a:gd name="T30" fmla="*/ 26 w 26"/>
                        <a:gd name="T31" fmla="*/ 54 h 58"/>
                        <a:gd name="T32" fmla="*/ 26 w 26"/>
                        <a:gd name="T33" fmla="*/ 50 h 58"/>
                        <a:gd name="T34" fmla="*/ 26 w 26"/>
                        <a:gd name="T35" fmla="*/ 43 h 58"/>
                        <a:gd name="T36" fmla="*/ 24 w 26"/>
                        <a:gd name="T37" fmla="*/ 35 h 58"/>
                        <a:gd name="T38" fmla="*/ 22 w 26"/>
                        <a:gd name="T39" fmla="*/ 27 h 58"/>
                        <a:gd name="T40" fmla="*/ 20 w 26"/>
                        <a:gd name="T41" fmla="*/ 20 h 58"/>
                        <a:gd name="T42" fmla="*/ 17 w 26"/>
                        <a:gd name="T43" fmla="*/ 12 h 58"/>
                        <a:gd name="T44" fmla="*/ 15 w 26"/>
                        <a:gd name="T45" fmla="*/ 6 h 58"/>
                        <a:gd name="T46" fmla="*/ 13 w 26"/>
                        <a:gd name="T47" fmla="*/ 2 h 58"/>
                        <a:gd name="T48" fmla="*/ 13 w 26"/>
                        <a:gd name="T49" fmla="*/ 0 h 58"/>
                        <a:gd name="T50" fmla="*/ 11 w 26"/>
                        <a:gd name="T51" fmla="*/ 2 h 58"/>
                        <a:gd name="T52" fmla="*/ 11 w 26"/>
                        <a:gd name="T53" fmla="*/ 4 h 58"/>
                        <a:gd name="T54" fmla="*/ 9 w 26"/>
                        <a:gd name="T55" fmla="*/ 8 h 58"/>
                        <a:gd name="T56" fmla="*/ 8 w 26"/>
                        <a:gd name="T57" fmla="*/ 12 h 58"/>
                        <a:gd name="T58" fmla="*/ 6 w 26"/>
                        <a:gd name="T59" fmla="*/ 16 h 58"/>
                        <a:gd name="T60" fmla="*/ 4 w 26"/>
                        <a:gd name="T61" fmla="*/ 22 h 58"/>
                        <a:gd name="T62" fmla="*/ 2 w 26"/>
                        <a:gd name="T63" fmla="*/ 23 h 58"/>
                        <a:gd name="T64" fmla="*/ 0 w 26"/>
                        <a:gd name="T65" fmla="*/ 27 h 58"/>
                        <a:gd name="T66" fmla="*/ 0 w 26"/>
                        <a:gd name="T67" fmla="*/ 27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58">
                          <a:moveTo>
                            <a:pt x="0" y="27"/>
                          </a:moveTo>
                          <a:lnTo>
                            <a:pt x="2" y="31"/>
                          </a:lnTo>
                          <a:lnTo>
                            <a:pt x="6" y="37"/>
                          </a:lnTo>
                          <a:lnTo>
                            <a:pt x="8" y="41"/>
                          </a:lnTo>
                          <a:lnTo>
                            <a:pt x="9" y="44"/>
                          </a:lnTo>
                          <a:lnTo>
                            <a:pt x="11" y="48"/>
                          </a:lnTo>
                          <a:lnTo>
                            <a:pt x="13" y="50"/>
                          </a:lnTo>
                          <a:lnTo>
                            <a:pt x="15" y="52"/>
                          </a:lnTo>
                          <a:lnTo>
                            <a:pt x="17" y="54"/>
                          </a:lnTo>
                          <a:lnTo>
                            <a:pt x="17" y="56"/>
                          </a:lnTo>
                          <a:lnTo>
                            <a:pt x="18" y="58"/>
                          </a:lnTo>
                          <a:lnTo>
                            <a:pt x="20" y="58"/>
                          </a:lnTo>
                          <a:lnTo>
                            <a:pt x="22" y="58"/>
                          </a:lnTo>
                          <a:lnTo>
                            <a:pt x="24" y="58"/>
                          </a:lnTo>
                          <a:lnTo>
                            <a:pt x="26" y="54"/>
                          </a:lnTo>
                          <a:lnTo>
                            <a:pt x="26" y="50"/>
                          </a:lnTo>
                          <a:lnTo>
                            <a:pt x="26" y="43"/>
                          </a:lnTo>
                          <a:lnTo>
                            <a:pt x="24" y="35"/>
                          </a:lnTo>
                          <a:lnTo>
                            <a:pt x="22" y="27"/>
                          </a:lnTo>
                          <a:lnTo>
                            <a:pt x="20" y="20"/>
                          </a:lnTo>
                          <a:lnTo>
                            <a:pt x="17" y="12"/>
                          </a:lnTo>
                          <a:lnTo>
                            <a:pt x="15" y="6"/>
                          </a:lnTo>
                          <a:lnTo>
                            <a:pt x="13" y="2"/>
                          </a:lnTo>
                          <a:lnTo>
                            <a:pt x="13" y="0"/>
                          </a:lnTo>
                          <a:lnTo>
                            <a:pt x="11" y="2"/>
                          </a:lnTo>
                          <a:lnTo>
                            <a:pt x="11" y="4"/>
                          </a:lnTo>
                          <a:lnTo>
                            <a:pt x="9" y="8"/>
                          </a:lnTo>
                          <a:lnTo>
                            <a:pt x="8" y="12"/>
                          </a:lnTo>
                          <a:lnTo>
                            <a:pt x="6" y="16"/>
                          </a:lnTo>
                          <a:lnTo>
                            <a:pt x="4" y="22"/>
                          </a:lnTo>
                          <a:lnTo>
                            <a:pt x="2" y="23"/>
                          </a:lnTo>
                          <a:lnTo>
                            <a:pt x="0" y="27"/>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8" name="Freeform 61"/>
                    <p:cNvSpPr>
                      <a:spLocks/>
                    </p:cNvSpPr>
                    <p:nvPr/>
                  </p:nvSpPr>
                  <p:spPr bwMode="auto">
                    <a:xfrm>
                      <a:off x="2594" y="2377"/>
                      <a:ext cx="18" cy="31"/>
                    </a:xfrm>
                    <a:custGeom>
                      <a:avLst/>
                      <a:gdLst>
                        <a:gd name="T0" fmla="*/ 18 w 18"/>
                        <a:gd name="T1" fmla="*/ 29 h 31"/>
                        <a:gd name="T2" fmla="*/ 18 w 18"/>
                        <a:gd name="T3" fmla="*/ 29 h 31"/>
                        <a:gd name="T4" fmla="*/ 16 w 18"/>
                        <a:gd name="T5" fmla="*/ 27 h 31"/>
                        <a:gd name="T6" fmla="*/ 14 w 18"/>
                        <a:gd name="T7" fmla="*/ 25 h 31"/>
                        <a:gd name="T8" fmla="*/ 14 w 18"/>
                        <a:gd name="T9" fmla="*/ 21 h 31"/>
                        <a:gd name="T10" fmla="*/ 12 w 18"/>
                        <a:gd name="T11" fmla="*/ 18 h 31"/>
                        <a:gd name="T12" fmla="*/ 10 w 18"/>
                        <a:gd name="T13" fmla="*/ 14 h 31"/>
                        <a:gd name="T14" fmla="*/ 7 w 18"/>
                        <a:gd name="T15" fmla="*/ 10 h 31"/>
                        <a:gd name="T16" fmla="*/ 5 w 18"/>
                        <a:gd name="T17" fmla="*/ 6 h 31"/>
                        <a:gd name="T18" fmla="*/ 1 w 18"/>
                        <a:gd name="T19" fmla="*/ 0 h 31"/>
                        <a:gd name="T20" fmla="*/ 0 w 18"/>
                        <a:gd name="T21" fmla="*/ 2 h 31"/>
                        <a:gd name="T22" fmla="*/ 1 w 18"/>
                        <a:gd name="T23" fmla="*/ 8 h 31"/>
                        <a:gd name="T24" fmla="*/ 5 w 18"/>
                        <a:gd name="T25" fmla="*/ 12 h 31"/>
                        <a:gd name="T26" fmla="*/ 7 w 18"/>
                        <a:gd name="T27" fmla="*/ 16 h 31"/>
                        <a:gd name="T28" fmla="*/ 9 w 18"/>
                        <a:gd name="T29" fmla="*/ 19 h 31"/>
                        <a:gd name="T30" fmla="*/ 10 w 18"/>
                        <a:gd name="T31" fmla="*/ 23 h 31"/>
                        <a:gd name="T32" fmla="*/ 12 w 18"/>
                        <a:gd name="T33" fmla="*/ 25 h 31"/>
                        <a:gd name="T34" fmla="*/ 14 w 18"/>
                        <a:gd name="T35" fmla="*/ 29 h 31"/>
                        <a:gd name="T36" fmla="*/ 16 w 18"/>
                        <a:gd name="T37" fmla="*/ 31 h 31"/>
                        <a:gd name="T38" fmla="*/ 16 w 18"/>
                        <a:gd name="T39" fmla="*/ 31 h 31"/>
                        <a:gd name="T40" fmla="*/ 18 w 18"/>
                        <a:gd name="T41" fmla="*/ 29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31">
                          <a:moveTo>
                            <a:pt x="18" y="29"/>
                          </a:moveTo>
                          <a:lnTo>
                            <a:pt x="18" y="29"/>
                          </a:lnTo>
                          <a:lnTo>
                            <a:pt x="16" y="27"/>
                          </a:lnTo>
                          <a:lnTo>
                            <a:pt x="14" y="25"/>
                          </a:lnTo>
                          <a:lnTo>
                            <a:pt x="14" y="21"/>
                          </a:lnTo>
                          <a:lnTo>
                            <a:pt x="12" y="18"/>
                          </a:lnTo>
                          <a:lnTo>
                            <a:pt x="10" y="14"/>
                          </a:lnTo>
                          <a:lnTo>
                            <a:pt x="7" y="10"/>
                          </a:lnTo>
                          <a:lnTo>
                            <a:pt x="5" y="6"/>
                          </a:lnTo>
                          <a:lnTo>
                            <a:pt x="1" y="0"/>
                          </a:lnTo>
                          <a:lnTo>
                            <a:pt x="0" y="2"/>
                          </a:lnTo>
                          <a:lnTo>
                            <a:pt x="1" y="8"/>
                          </a:lnTo>
                          <a:lnTo>
                            <a:pt x="5" y="12"/>
                          </a:lnTo>
                          <a:lnTo>
                            <a:pt x="7" y="16"/>
                          </a:lnTo>
                          <a:lnTo>
                            <a:pt x="9" y="19"/>
                          </a:lnTo>
                          <a:lnTo>
                            <a:pt x="10" y="23"/>
                          </a:lnTo>
                          <a:lnTo>
                            <a:pt x="12" y="25"/>
                          </a:lnTo>
                          <a:lnTo>
                            <a:pt x="14" y="29"/>
                          </a:lnTo>
                          <a:lnTo>
                            <a:pt x="16" y="31"/>
                          </a:lnTo>
                          <a:lnTo>
                            <a:pt x="18"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99" name="Freeform 62"/>
                    <p:cNvSpPr>
                      <a:spLocks/>
                    </p:cNvSpPr>
                    <p:nvPr/>
                  </p:nvSpPr>
                  <p:spPr bwMode="auto">
                    <a:xfrm>
                      <a:off x="2610" y="2402"/>
                      <a:ext cx="12" cy="10"/>
                    </a:xfrm>
                    <a:custGeom>
                      <a:avLst/>
                      <a:gdLst>
                        <a:gd name="T0" fmla="*/ 11 w 12"/>
                        <a:gd name="T1" fmla="*/ 0 h 10"/>
                        <a:gd name="T2" fmla="*/ 11 w 12"/>
                        <a:gd name="T3" fmla="*/ 0 h 10"/>
                        <a:gd name="T4" fmla="*/ 9 w 12"/>
                        <a:gd name="T5" fmla="*/ 4 h 10"/>
                        <a:gd name="T6" fmla="*/ 9 w 12"/>
                        <a:gd name="T7" fmla="*/ 6 h 10"/>
                        <a:gd name="T8" fmla="*/ 7 w 12"/>
                        <a:gd name="T9" fmla="*/ 6 h 10"/>
                        <a:gd name="T10" fmla="*/ 7 w 12"/>
                        <a:gd name="T11" fmla="*/ 6 h 10"/>
                        <a:gd name="T12" fmla="*/ 5 w 12"/>
                        <a:gd name="T13" fmla="*/ 6 h 10"/>
                        <a:gd name="T14" fmla="*/ 3 w 12"/>
                        <a:gd name="T15" fmla="*/ 4 h 10"/>
                        <a:gd name="T16" fmla="*/ 2 w 12"/>
                        <a:gd name="T17" fmla="*/ 4 h 10"/>
                        <a:gd name="T18" fmla="*/ 2 w 12"/>
                        <a:gd name="T19" fmla="*/ 4 h 10"/>
                        <a:gd name="T20" fmla="*/ 0 w 12"/>
                        <a:gd name="T21" fmla="*/ 6 h 10"/>
                        <a:gd name="T22" fmla="*/ 0 w 12"/>
                        <a:gd name="T23" fmla="*/ 6 h 10"/>
                        <a:gd name="T24" fmla="*/ 2 w 12"/>
                        <a:gd name="T25" fmla="*/ 8 h 10"/>
                        <a:gd name="T26" fmla="*/ 3 w 12"/>
                        <a:gd name="T27" fmla="*/ 8 h 10"/>
                        <a:gd name="T28" fmla="*/ 5 w 12"/>
                        <a:gd name="T29" fmla="*/ 10 h 10"/>
                        <a:gd name="T30" fmla="*/ 7 w 12"/>
                        <a:gd name="T31" fmla="*/ 10 h 10"/>
                        <a:gd name="T32" fmla="*/ 11 w 12"/>
                        <a:gd name="T33" fmla="*/ 8 h 10"/>
                        <a:gd name="T34" fmla="*/ 12 w 12"/>
                        <a:gd name="T35" fmla="*/ 4 h 10"/>
                        <a:gd name="T36" fmla="*/ 12 w 12"/>
                        <a:gd name="T37" fmla="*/ 0 h 10"/>
                        <a:gd name="T38" fmla="*/ 12 w 12"/>
                        <a:gd name="T39" fmla="*/ 0 h 10"/>
                        <a:gd name="T40" fmla="*/ 11 w 12"/>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0">
                          <a:moveTo>
                            <a:pt x="11" y="0"/>
                          </a:moveTo>
                          <a:lnTo>
                            <a:pt x="11" y="0"/>
                          </a:lnTo>
                          <a:lnTo>
                            <a:pt x="9" y="4"/>
                          </a:lnTo>
                          <a:lnTo>
                            <a:pt x="9" y="6"/>
                          </a:lnTo>
                          <a:lnTo>
                            <a:pt x="7" y="6"/>
                          </a:lnTo>
                          <a:lnTo>
                            <a:pt x="5" y="6"/>
                          </a:lnTo>
                          <a:lnTo>
                            <a:pt x="3" y="4"/>
                          </a:lnTo>
                          <a:lnTo>
                            <a:pt x="2" y="4"/>
                          </a:lnTo>
                          <a:lnTo>
                            <a:pt x="0" y="6"/>
                          </a:lnTo>
                          <a:lnTo>
                            <a:pt x="2" y="8"/>
                          </a:lnTo>
                          <a:lnTo>
                            <a:pt x="3" y="8"/>
                          </a:lnTo>
                          <a:lnTo>
                            <a:pt x="5" y="10"/>
                          </a:lnTo>
                          <a:lnTo>
                            <a:pt x="7" y="10"/>
                          </a:lnTo>
                          <a:lnTo>
                            <a:pt x="11" y="8"/>
                          </a:lnTo>
                          <a:lnTo>
                            <a:pt x="12" y="4"/>
                          </a:lnTo>
                          <a:lnTo>
                            <a:pt x="12" y="0"/>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0" name="Freeform 63"/>
                    <p:cNvSpPr>
                      <a:spLocks/>
                    </p:cNvSpPr>
                    <p:nvPr/>
                  </p:nvSpPr>
                  <p:spPr bwMode="auto">
                    <a:xfrm>
                      <a:off x="2606" y="2349"/>
                      <a:ext cx="16" cy="53"/>
                    </a:xfrm>
                    <a:custGeom>
                      <a:avLst/>
                      <a:gdLst>
                        <a:gd name="T0" fmla="*/ 2 w 16"/>
                        <a:gd name="T1" fmla="*/ 5 h 53"/>
                        <a:gd name="T2" fmla="*/ 0 w 16"/>
                        <a:gd name="T3" fmla="*/ 5 h 53"/>
                        <a:gd name="T4" fmla="*/ 0 w 16"/>
                        <a:gd name="T5" fmla="*/ 5 h 53"/>
                        <a:gd name="T6" fmla="*/ 2 w 16"/>
                        <a:gd name="T7" fmla="*/ 11 h 53"/>
                        <a:gd name="T8" fmla="*/ 6 w 16"/>
                        <a:gd name="T9" fmla="*/ 17 h 53"/>
                        <a:gd name="T10" fmla="*/ 7 w 16"/>
                        <a:gd name="T11" fmla="*/ 23 h 53"/>
                        <a:gd name="T12" fmla="*/ 9 w 16"/>
                        <a:gd name="T13" fmla="*/ 30 h 53"/>
                        <a:gd name="T14" fmla="*/ 13 w 16"/>
                        <a:gd name="T15" fmla="*/ 40 h 53"/>
                        <a:gd name="T16" fmla="*/ 13 w 16"/>
                        <a:gd name="T17" fmla="*/ 46 h 53"/>
                        <a:gd name="T18" fmla="*/ 15 w 16"/>
                        <a:gd name="T19" fmla="*/ 53 h 53"/>
                        <a:gd name="T20" fmla="*/ 16 w 16"/>
                        <a:gd name="T21" fmla="*/ 53 h 53"/>
                        <a:gd name="T22" fmla="*/ 16 w 16"/>
                        <a:gd name="T23" fmla="*/ 46 h 53"/>
                        <a:gd name="T24" fmla="*/ 15 w 16"/>
                        <a:gd name="T25" fmla="*/ 38 h 53"/>
                        <a:gd name="T26" fmla="*/ 13 w 16"/>
                        <a:gd name="T27" fmla="*/ 30 h 53"/>
                        <a:gd name="T28" fmla="*/ 9 w 16"/>
                        <a:gd name="T29" fmla="*/ 23 h 53"/>
                        <a:gd name="T30" fmla="*/ 7 w 16"/>
                        <a:gd name="T31" fmla="*/ 15 h 53"/>
                        <a:gd name="T32" fmla="*/ 6 w 16"/>
                        <a:gd name="T33" fmla="*/ 9 h 53"/>
                        <a:gd name="T34" fmla="*/ 4 w 16"/>
                        <a:gd name="T35" fmla="*/ 5 h 53"/>
                        <a:gd name="T36" fmla="*/ 2 w 16"/>
                        <a:gd name="T37" fmla="*/ 3 h 53"/>
                        <a:gd name="T38" fmla="*/ 0 w 16"/>
                        <a:gd name="T39" fmla="*/ 3 h 53"/>
                        <a:gd name="T40" fmla="*/ 2 w 16"/>
                        <a:gd name="T41" fmla="*/ 3 h 53"/>
                        <a:gd name="T42" fmla="*/ 2 w 16"/>
                        <a:gd name="T43" fmla="*/ 0 h 53"/>
                        <a:gd name="T44" fmla="*/ 0 w 16"/>
                        <a:gd name="T45" fmla="*/ 3 h 53"/>
                        <a:gd name="T46" fmla="*/ 2 w 16"/>
                        <a:gd name="T47" fmla="*/ 5 h 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53">
                          <a:moveTo>
                            <a:pt x="2" y="5"/>
                          </a:moveTo>
                          <a:lnTo>
                            <a:pt x="0" y="5"/>
                          </a:lnTo>
                          <a:lnTo>
                            <a:pt x="2" y="11"/>
                          </a:lnTo>
                          <a:lnTo>
                            <a:pt x="6" y="17"/>
                          </a:lnTo>
                          <a:lnTo>
                            <a:pt x="7" y="23"/>
                          </a:lnTo>
                          <a:lnTo>
                            <a:pt x="9" y="30"/>
                          </a:lnTo>
                          <a:lnTo>
                            <a:pt x="13" y="40"/>
                          </a:lnTo>
                          <a:lnTo>
                            <a:pt x="13" y="46"/>
                          </a:lnTo>
                          <a:lnTo>
                            <a:pt x="15" y="53"/>
                          </a:lnTo>
                          <a:lnTo>
                            <a:pt x="16" y="53"/>
                          </a:lnTo>
                          <a:lnTo>
                            <a:pt x="16" y="46"/>
                          </a:lnTo>
                          <a:lnTo>
                            <a:pt x="15" y="38"/>
                          </a:lnTo>
                          <a:lnTo>
                            <a:pt x="13" y="30"/>
                          </a:lnTo>
                          <a:lnTo>
                            <a:pt x="9" y="23"/>
                          </a:lnTo>
                          <a:lnTo>
                            <a:pt x="7" y="15"/>
                          </a:lnTo>
                          <a:lnTo>
                            <a:pt x="6" y="9"/>
                          </a:lnTo>
                          <a:lnTo>
                            <a:pt x="4" y="5"/>
                          </a:lnTo>
                          <a:lnTo>
                            <a:pt x="2" y="3"/>
                          </a:lnTo>
                          <a:lnTo>
                            <a:pt x="0" y="3"/>
                          </a:lnTo>
                          <a:lnTo>
                            <a:pt x="2" y="3"/>
                          </a:lnTo>
                          <a:lnTo>
                            <a:pt x="2" y="0"/>
                          </a:lnTo>
                          <a:lnTo>
                            <a:pt x="0" y="3"/>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1" name="Freeform 64"/>
                    <p:cNvSpPr>
                      <a:spLocks/>
                    </p:cNvSpPr>
                    <p:nvPr/>
                  </p:nvSpPr>
                  <p:spPr bwMode="auto">
                    <a:xfrm>
                      <a:off x="2592" y="2352"/>
                      <a:ext cx="16" cy="29"/>
                    </a:xfrm>
                    <a:custGeom>
                      <a:avLst/>
                      <a:gdLst>
                        <a:gd name="T0" fmla="*/ 3 w 16"/>
                        <a:gd name="T1" fmla="*/ 25 h 29"/>
                        <a:gd name="T2" fmla="*/ 3 w 16"/>
                        <a:gd name="T3" fmla="*/ 27 h 29"/>
                        <a:gd name="T4" fmla="*/ 5 w 16"/>
                        <a:gd name="T5" fmla="*/ 25 h 29"/>
                        <a:gd name="T6" fmla="*/ 7 w 16"/>
                        <a:gd name="T7" fmla="*/ 22 h 29"/>
                        <a:gd name="T8" fmla="*/ 11 w 16"/>
                        <a:gd name="T9" fmla="*/ 18 h 29"/>
                        <a:gd name="T10" fmla="*/ 12 w 16"/>
                        <a:gd name="T11" fmla="*/ 14 h 29"/>
                        <a:gd name="T12" fmla="*/ 14 w 16"/>
                        <a:gd name="T13" fmla="*/ 8 h 29"/>
                        <a:gd name="T14" fmla="*/ 16 w 16"/>
                        <a:gd name="T15" fmla="*/ 4 h 29"/>
                        <a:gd name="T16" fmla="*/ 16 w 16"/>
                        <a:gd name="T17" fmla="*/ 2 h 29"/>
                        <a:gd name="T18" fmla="*/ 16 w 16"/>
                        <a:gd name="T19" fmla="*/ 2 h 29"/>
                        <a:gd name="T20" fmla="*/ 14 w 16"/>
                        <a:gd name="T21" fmla="*/ 0 h 29"/>
                        <a:gd name="T22" fmla="*/ 14 w 16"/>
                        <a:gd name="T23" fmla="*/ 2 h 29"/>
                        <a:gd name="T24" fmla="*/ 12 w 16"/>
                        <a:gd name="T25" fmla="*/ 4 h 29"/>
                        <a:gd name="T26" fmla="*/ 11 w 16"/>
                        <a:gd name="T27" fmla="*/ 8 h 29"/>
                        <a:gd name="T28" fmla="*/ 9 w 16"/>
                        <a:gd name="T29" fmla="*/ 12 h 29"/>
                        <a:gd name="T30" fmla="*/ 7 w 16"/>
                        <a:gd name="T31" fmla="*/ 16 h 29"/>
                        <a:gd name="T32" fmla="*/ 5 w 16"/>
                        <a:gd name="T33" fmla="*/ 20 h 29"/>
                        <a:gd name="T34" fmla="*/ 3 w 16"/>
                        <a:gd name="T35" fmla="*/ 23 h 29"/>
                        <a:gd name="T36" fmla="*/ 2 w 16"/>
                        <a:gd name="T37" fmla="*/ 25 h 29"/>
                        <a:gd name="T38" fmla="*/ 3 w 16"/>
                        <a:gd name="T39" fmla="*/ 29 h 29"/>
                        <a:gd name="T40" fmla="*/ 2 w 16"/>
                        <a:gd name="T41" fmla="*/ 25 h 29"/>
                        <a:gd name="T42" fmla="*/ 0 w 16"/>
                        <a:gd name="T43" fmla="*/ 29 h 29"/>
                        <a:gd name="T44" fmla="*/ 3 w 16"/>
                        <a:gd name="T45" fmla="*/ 29 h 29"/>
                        <a:gd name="T46" fmla="*/ 3 w 16"/>
                        <a:gd name="T47" fmla="*/ 25 h 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29">
                          <a:moveTo>
                            <a:pt x="3" y="25"/>
                          </a:moveTo>
                          <a:lnTo>
                            <a:pt x="3" y="27"/>
                          </a:lnTo>
                          <a:lnTo>
                            <a:pt x="5" y="25"/>
                          </a:lnTo>
                          <a:lnTo>
                            <a:pt x="7" y="22"/>
                          </a:lnTo>
                          <a:lnTo>
                            <a:pt x="11" y="18"/>
                          </a:lnTo>
                          <a:lnTo>
                            <a:pt x="12" y="14"/>
                          </a:lnTo>
                          <a:lnTo>
                            <a:pt x="14" y="8"/>
                          </a:lnTo>
                          <a:lnTo>
                            <a:pt x="16" y="4"/>
                          </a:lnTo>
                          <a:lnTo>
                            <a:pt x="16" y="2"/>
                          </a:lnTo>
                          <a:lnTo>
                            <a:pt x="14" y="0"/>
                          </a:lnTo>
                          <a:lnTo>
                            <a:pt x="14" y="2"/>
                          </a:lnTo>
                          <a:lnTo>
                            <a:pt x="12" y="4"/>
                          </a:lnTo>
                          <a:lnTo>
                            <a:pt x="11" y="8"/>
                          </a:lnTo>
                          <a:lnTo>
                            <a:pt x="9" y="12"/>
                          </a:lnTo>
                          <a:lnTo>
                            <a:pt x="7" y="16"/>
                          </a:lnTo>
                          <a:lnTo>
                            <a:pt x="5" y="20"/>
                          </a:lnTo>
                          <a:lnTo>
                            <a:pt x="3" y="23"/>
                          </a:lnTo>
                          <a:lnTo>
                            <a:pt x="2" y="25"/>
                          </a:lnTo>
                          <a:lnTo>
                            <a:pt x="3" y="29"/>
                          </a:lnTo>
                          <a:lnTo>
                            <a:pt x="2" y="25"/>
                          </a:lnTo>
                          <a:lnTo>
                            <a:pt x="0" y="29"/>
                          </a:lnTo>
                          <a:lnTo>
                            <a:pt x="3" y="29"/>
                          </a:lnTo>
                          <a:lnTo>
                            <a:pt x="3"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2" name="Freeform 65"/>
                    <p:cNvSpPr>
                      <a:spLocks/>
                    </p:cNvSpPr>
                    <p:nvPr/>
                  </p:nvSpPr>
                  <p:spPr bwMode="auto">
                    <a:xfrm>
                      <a:off x="2594" y="2377"/>
                      <a:ext cx="1" cy="4"/>
                    </a:xfrm>
                    <a:custGeom>
                      <a:avLst/>
                      <a:gdLst>
                        <a:gd name="T0" fmla="*/ 1 w 1"/>
                        <a:gd name="T1" fmla="*/ 0 h 4"/>
                        <a:gd name="T2" fmla="*/ 1 w 1"/>
                        <a:gd name="T3" fmla="*/ 0 h 4"/>
                        <a:gd name="T4" fmla="*/ 1 w 1"/>
                        <a:gd name="T5" fmla="*/ 0 h 4"/>
                        <a:gd name="T6" fmla="*/ 1 w 1"/>
                        <a:gd name="T7" fmla="*/ 4 h 4"/>
                        <a:gd name="T8" fmla="*/ 1 w 1"/>
                        <a:gd name="T9" fmla="*/ 4 h 4"/>
                        <a:gd name="T10" fmla="*/ 0 w 1"/>
                        <a:gd name="T11" fmla="*/ 2 h 4"/>
                        <a:gd name="T12" fmla="*/ 1 w 1"/>
                        <a:gd name="T13" fmla="*/ 0 h 4"/>
                        <a:gd name="T14" fmla="*/ 1 w 1"/>
                        <a:gd name="T15" fmla="*/ 0 h 4"/>
                        <a:gd name="T16" fmla="*/ 1 w 1"/>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 h="4">
                          <a:moveTo>
                            <a:pt x="1" y="0"/>
                          </a:moveTo>
                          <a:lnTo>
                            <a:pt x="1" y="0"/>
                          </a:lnTo>
                          <a:lnTo>
                            <a:pt x="1" y="4"/>
                          </a:lnTo>
                          <a:lnTo>
                            <a:pt x="0" y="2"/>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3" name="Freeform 66"/>
                    <p:cNvSpPr>
                      <a:spLocks/>
                    </p:cNvSpPr>
                    <p:nvPr/>
                  </p:nvSpPr>
                  <p:spPr bwMode="auto">
                    <a:xfrm>
                      <a:off x="2561" y="2312"/>
                      <a:ext cx="47" cy="81"/>
                    </a:xfrm>
                    <a:custGeom>
                      <a:avLst/>
                      <a:gdLst>
                        <a:gd name="T0" fmla="*/ 0 w 47"/>
                        <a:gd name="T1" fmla="*/ 73 h 81"/>
                        <a:gd name="T2" fmla="*/ 6 w 47"/>
                        <a:gd name="T3" fmla="*/ 77 h 81"/>
                        <a:gd name="T4" fmla="*/ 9 w 47"/>
                        <a:gd name="T5" fmla="*/ 81 h 81"/>
                        <a:gd name="T6" fmla="*/ 13 w 47"/>
                        <a:gd name="T7" fmla="*/ 81 h 81"/>
                        <a:gd name="T8" fmla="*/ 18 w 47"/>
                        <a:gd name="T9" fmla="*/ 81 h 81"/>
                        <a:gd name="T10" fmla="*/ 22 w 47"/>
                        <a:gd name="T11" fmla="*/ 79 h 81"/>
                        <a:gd name="T12" fmla="*/ 25 w 47"/>
                        <a:gd name="T13" fmla="*/ 77 h 81"/>
                        <a:gd name="T14" fmla="*/ 29 w 47"/>
                        <a:gd name="T15" fmla="*/ 73 h 81"/>
                        <a:gd name="T16" fmla="*/ 33 w 47"/>
                        <a:gd name="T17" fmla="*/ 67 h 81"/>
                        <a:gd name="T18" fmla="*/ 36 w 47"/>
                        <a:gd name="T19" fmla="*/ 63 h 81"/>
                        <a:gd name="T20" fmla="*/ 38 w 47"/>
                        <a:gd name="T21" fmla="*/ 60 h 81"/>
                        <a:gd name="T22" fmla="*/ 40 w 47"/>
                        <a:gd name="T23" fmla="*/ 54 h 81"/>
                        <a:gd name="T24" fmla="*/ 43 w 47"/>
                        <a:gd name="T25" fmla="*/ 50 h 81"/>
                        <a:gd name="T26" fmla="*/ 45 w 47"/>
                        <a:gd name="T27" fmla="*/ 46 h 81"/>
                        <a:gd name="T28" fmla="*/ 45 w 47"/>
                        <a:gd name="T29" fmla="*/ 42 h 81"/>
                        <a:gd name="T30" fmla="*/ 47 w 47"/>
                        <a:gd name="T31" fmla="*/ 40 h 81"/>
                        <a:gd name="T32" fmla="*/ 47 w 47"/>
                        <a:gd name="T33" fmla="*/ 40 h 81"/>
                        <a:gd name="T34" fmla="*/ 45 w 47"/>
                        <a:gd name="T35" fmla="*/ 39 h 81"/>
                        <a:gd name="T36" fmla="*/ 45 w 47"/>
                        <a:gd name="T37" fmla="*/ 35 h 81"/>
                        <a:gd name="T38" fmla="*/ 42 w 47"/>
                        <a:gd name="T39" fmla="*/ 29 h 81"/>
                        <a:gd name="T40" fmla="*/ 40 w 47"/>
                        <a:gd name="T41" fmla="*/ 23 h 81"/>
                        <a:gd name="T42" fmla="*/ 36 w 47"/>
                        <a:gd name="T43" fmla="*/ 16 h 81"/>
                        <a:gd name="T44" fmla="*/ 33 w 47"/>
                        <a:gd name="T45" fmla="*/ 10 h 81"/>
                        <a:gd name="T46" fmla="*/ 31 w 47"/>
                        <a:gd name="T47" fmla="*/ 4 h 81"/>
                        <a:gd name="T48" fmla="*/ 29 w 47"/>
                        <a:gd name="T49" fmla="*/ 0 h 81"/>
                        <a:gd name="T50" fmla="*/ 25 w 47"/>
                        <a:gd name="T51" fmla="*/ 0 h 81"/>
                        <a:gd name="T52" fmla="*/ 22 w 47"/>
                        <a:gd name="T53" fmla="*/ 4 h 81"/>
                        <a:gd name="T54" fmla="*/ 16 w 47"/>
                        <a:gd name="T55" fmla="*/ 14 h 81"/>
                        <a:gd name="T56" fmla="*/ 13 w 47"/>
                        <a:gd name="T57" fmla="*/ 23 h 81"/>
                        <a:gd name="T58" fmla="*/ 7 w 47"/>
                        <a:gd name="T59" fmla="*/ 37 h 81"/>
                        <a:gd name="T60" fmla="*/ 4 w 47"/>
                        <a:gd name="T61" fmla="*/ 48 h 81"/>
                        <a:gd name="T62" fmla="*/ 0 w 47"/>
                        <a:gd name="T63" fmla="*/ 62 h 81"/>
                        <a:gd name="T64" fmla="*/ 0 w 47"/>
                        <a:gd name="T65" fmla="*/ 73 h 81"/>
                        <a:gd name="T66" fmla="*/ 0 w 47"/>
                        <a:gd name="T67" fmla="*/ 7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7" h="81">
                          <a:moveTo>
                            <a:pt x="0" y="73"/>
                          </a:moveTo>
                          <a:lnTo>
                            <a:pt x="6" y="77"/>
                          </a:lnTo>
                          <a:lnTo>
                            <a:pt x="9" y="81"/>
                          </a:lnTo>
                          <a:lnTo>
                            <a:pt x="13" y="81"/>
                          </a:lnTo>
                          <a:lnTo>
                            <a:pt x="18" y="81"/>
                          </a:lnTo>
                          <a:lnTo>
                            <a:pt x="22" y="79"/>
                          </a:lnTo>
                          <a:lnTo>
                            <a:pt x="25" y="77"/>
                          </a:lnTo>
                          <a:lnTo>
                            <a:pt x="29" y="73"/>
                          </a:lnTo>
                          <a:lnTo>
                            <a:pt x="33" y="67"/>
                          </a:lnTo>
                          <a:lnTo>
                            <a:pt x="36" y="63"/>
                          </a:lnTo>
                          <a:lnTo>
                            <a:pt x="38" y="60"/>
                          </a:lnTo>
                          <a:lnTo>
                            <a:pt x="40" y="54"/>
                          </a:lnTo>
                          <a:lnTo>
                            <a:pt x="43" y="50"/>
                          </a:lnTo>
                          <a:lnTo>
                            <a:pt x="45" y="46"/>
                          </a:lnTo>
                          <a:lnTo>
                            <a:pt x="45" y="42"/>
                          </a:lnTo>
                          <a:lnTo>
                            <a:pt x="47" y="40"/>
                          </a:lnTo>
                          <a:lnTo>
                            <a:pt x="45" y="39"/>
                          </a:lnTo>
                          <a:lnTo>
                            <a:pt x="45" y="35"/>
                          </a:lnTo>
                          <a:lnTo>
                            <a:pt x="42" y="29"/>
                          </a:lnTo>
                          <a:lnTo>
                            <a:pt x="40" y="23"/>
                          </a:lnTo>
                          <a:lnTo>
                            <a:pt x="36" y="16"/>
                          </a:lnTo>
                          <a:lnTo>
                            <a:pt x="33" y="10"/>
                          </a:lnTo>
                          <a:lnTo>
                            <a:pt x="31" y="4"/>
                          </a:lnTo>
                          <a:lnTo>
                            <a:pt x="29" y="0"/>
                          </a:lnTo>
                          <a:lnTo>
                            <a:pt x="25" y="0"/>
                          </a:lnTo>
                          <a:lnTo>
                            <a:pt x="22" y="4"/>
                          </a:lnTo>
                          <a:lnTo>
                            <a:pt x="16" y="14"/>
                          </a:lnTo>
                          <a:lnTo>
                            <a:pt x="13" y="23"/>
                          </a:lnTo>
                          <a:lnTo>
                            <a:pt x="7" y="37"/>
                          </a:lnTo>
                          <a:lnTo>
                            <a:pt x="4" y="48"/>
                          </a:lnTo>
                          <a:lnTo>
                            <a:pt x="0" y="62"/>
                          </a:lnTo>
                          <a:lnTo>
                            <a:pt x="0"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4" name="Freeform 67"/>
                    <p:cNvSpPr>
                      <a:spLocks/>
                    </p:cNvSpPr>
                    <p:nvPr/>
                  </p:nvSpPr>
                  <p:spPr bwMode="auto">
                    <a:xfrm>
                      <a:off x="2559" y="2352"/>
                      <a:ext cx="51" cy="43"/>
                    </a:xfrm>
                    <a:custGeom>
                      <a:avLst/>
                      <a:gdLst>
                        <a:gd name="T0" fmla="*/ 47 w 51"/>
                        <a:gd name="T1" fmla="*/ 0 h 43"/>
                        <a:gd name="T2" fmla="*/ 47 w 51"/>
                        <a:gd name="T3" fmla="*/ 0 h 43"/>
                        <a:gd name="T4" fmla="*/ 47 w 51"/>
                        <a:gd name="T5" fmla="*/ 0 h 43"/>
                        <a:gd name="T6" fmla="*/ 47 w 51"/>
                        <a:gd name="T7" fmla="*/ 2 h 43"/>
                        <a:gd name="T8" fmla="*/ 45 w 51"/>
                        <a:gd name="T9" fmla="*/ 6 h 43"/>
                        <a:gd name="T10" fmla="*/ 44 w 51"/>
                        <a:gd name="T11" fmla="*/ 8 h 43"/>
                        <a:gd name="T12" fmla="*/ 42 w 51"/>
                        <a:gd name="T13" fmla="*/ 14 h 43"/>
                        <a:gd name="T14" fmla="*/ 40 w 51"/>
                        <a:gd name="T15" fmla="*/ 18 h 43"/>
                        <a:gd name="T16" fmla="*/ 36 w 51"/>
                        <a:gd name="T17" fmla="*/ 23 h 43"/>
                        <a:gd name="T18" fmla="*/ 33 w 51"/>
                        <a:gd name="T19" fmla="*/ 27 h 43"/>
                        <a:gd name="T20" fmla="*/ 31 w 51"/>
                        <a:gd name="T21" fmla="*/ 31 h 43"/>
                        <a:gd name="T22" fmla="*/ 27 w 51"/>
                        <a:gd name="T23" fmla="*/ 35 h 43"/>
                        <a:gd name="T24" fmla="*/ 24 w 51"/>
                        <a:gd name="T25" fmla="*/ 37 h 43"/>
                        <a:gd name="T26" fmla="*/ 20 w 51"/>
                        <a:gd name="T27" fmla="*/ 39 h 43"/>
                        <a:gd name="T28" fmla="*/ 15 w 51"/>
                        <a:gd name="T29" fmla="*/ 39 h 43"/>
                        <a:gd name="T30" fmla="*/ 11 w 51"/>
                        <a:gd name="T31" fmla="*/ 39 h 43"/>
                        <a:gd name="T32" fmla="*/ 8 w 51"/>
                        <a:gd name="T33" fmla="*/ 37 h 43"/>
                        <a:gd name="T34" fmla="*/ 4 w 51"/>
                        <a:gd name="T35" fmla="*/ 31 h 43"/>
                        <a:gd name="T36" fmla="*/ 0 w 51"/>
                        <a:gd name="T37" fmla="*/ 33 h 43"/>
                        <a:gd name="T38" fmla="*/ 6 w 51"/>
                        <a:gd name="T39" fmla="*/ 39 h 43"/>
                        <a:gd name="T40" fmla="*/ 11 w 51"/>
                        <a:gd name="T41" fmla="*/ 41 h 43"/>
                        <a:gd name="T42" fmla="*/ 15 w 51"/>
                        <a:gd name="T43" fmla="*/ 43 h 43"/>
                        <a:gd name="T44" fmla="*/ 20 w 51"/>
                        <a:gd name="T45" fmla="*/ 43 h 43"/>
                        <a:gd name="T46" fmla="*/ 24 w 51"/>
                        <a:gd name="T47" fmla="*/ 41 h 43"/>
                        <a:gd name="T48" fmla="*/ 29 w 51"/>
                        <a:gd name="T49" fmla="*/ 37 h 43"/>
                        <a:gd name="T50" fmla="*/ 33 w 51"/>
                        <a:gd name="T51" fmla="*/ 33 h 43"/>
                        <a:gd name="T52" fmla="*/ 36 w 51"/>
                        <a:gd name="T53" fmla="*/ 29 h 43"/>
                        <a:gd name="T54" fmla="*/ 38 w 51"/>
                        <a:gd name="T55" fmla="*/ 23 h 43"/>
                        <a:gd name="T56" fmla="*/ 42 w 51"/>
                        <a:gd name="T57" fmla="*/ 20 h 43"/>
                        <a:gd name="T58" fmla="*/ 44 w 51"/>
                        <a:gd name="T59" fmla="*/ 14 h 43"/>
                        <a:gd name="T60" fmla="*/ 45 w 51"/>
                        <a:gd name="T61" fmla="*/ 10 h 43"/>
                        <a:gd name="T62" fmla="*/ 47 w 51"/>
                        <a:gd name="T63" fmla="*/ 6 h 43"/>
                        <a:gd name="T64" fmla="*/ 49 w 51"/>
                        <a:gd name="T65" fmla="*/ 4 h 43"/>
                        <a:gd name="T66" fmla="*/ 49 w 51"/>
                        <a:gd name="T67" fmla="*/ 2 h 43"/>
                        <a:gd name="T68" fmla="*/ 49 w 51"/>
                        <a:gd name="T69" fmla="*/ 0 h 43"/>
                        <a:gd name="T70" fmla="*/ 49 w 51"/>
                        <a:gd name="T71" fmla="*/ 0 h 43"/>
                        <a:gd name="T72" fmla="*/ 49 w 51"/>
                        <a:gd name="T73" fmla="*/ 0 h 43"/>
                        <a:gd name="T74" fmla="*/ 51 w 51"/>
                        <a:gd name="T75" fmla="*/ 0 h 43"/>
                        <a:gd name="T76" fmla="*/ 49 w 51"/>
                        <a:gd name="T77" fmla="*/ 0 h 43"/>
                        <a:gd name="T78" fmla="*/ 47 w 51"/>
                        <a:gd name="T79" fmla="*/ 0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 h="43">
                          <a:moveTo>
                            <a:pt x="47" y="0"/>
                          </a:moveTo>
                          <a:lnTo>
                            <a:pt x="47" y="0"/>
                          </a:lnTo>
                          <a:lnTo>
                            <a:pt x="47" y="2"/>
                          </a:lnTo>
                          <a:lnTo>
                            <a:pt x="45" y="6"/>
                          </a:lnTo>
                          <a:lnTo>
                            <a:pt x="44" y="8"/>
                          </a:lnTo>
                          <a:lnTo>
                            <a:pt x="42" y="14"/>
                          </a:lnTo>
                          <a:lnTo>
                            <a:pt x="40" y="18"/>
                          </a:lnTo>
                          <a:lnTo>
                            <a:pt x="36" y="23"/>
                          </a:lnTo>
                          <a:lnTo>
                            <a:pt x="33" y="27"/>
                          </a:lnTo>
                          <a:lnTo>
                            <a:pt x="31" y="31"/>
                          </a:lnTo>
                          <a:lnTo>
                            <a:pt x="27" y="35"/>
                          </a:lnTo>
                          <a:lnTo>
                            <a:pt x="24" y="37"/>
                          </a:lnTo>
                          <a:lnTo>
                            <a:pt x="20" y="39"/>
                          </a:lnTo>
                          <a:lnTo>
                            <a:pt x="15" y="39"/>
                          </a:lnTo>
                          <a:lnTo>
                            <a:pt x="11" y="39"/>
                          </a:lnTo>
                          <a:lnTo>
                            <a:pt x="8" y="37"/>
                          </a:lnTo>
                          <a:lnTo>
                            <a:pt x="4" y="31"/>
                          </a:lnTo>
                          <a:lnTo>
                            <a:pt x="0" y="33"/>
                          </a:lnTo>
                          <a:lnTo>
                            <a:pt x="6" y="39"/>
                          </a:lnTo>
                          <a:lnTo>
                            <a:pt x="11" y="41"/>
                          </a:lnTo>
                          <a:lnTo>
                            <a:pt x="15" y="43"/>
                          </a:lnTo>
                          <a:lnTo>
                            <a:pt x="20" y="43"/>
                          </a:lnTo>
                          <a:lnTo>
                            <a:pt x="24" y="41"/>
                          </a:lnTo>
                          <a:lnTo>
                            <a:pt x="29" y="37"/>
                          </a:lnTo>
                          <a:lnTo>
                            <a:pt x="33" y="33"/>
                          </a:lnTo>
                          <a:lnTo>
                            <a:pt x="36" y="29"/>
                          </a:lnTo>
                          <a:lnTo>
                            <a:pt x="38" y="23"/>
                          </a:lnTo>
                          <a:lnTo>
                            <a:pt x="42" y="20"/>
                          </a:lnTo>
                          <a:lnTo>
                            <a:pt x="44" y="14"/>
                          </a:lnTo>
                          <a:lnTo>
                            <a:pt x="45" y="10"/>
                          </a:lnTo>
                          <a:lnTo>
                            <a:pt x="47" y="6"/>
                          </a:lnTo>
                          <a:lnTo>
                            <a:pt x="49" y="4"/>
                          </a:lnTo>
                          <a:lnTo>
                            <a:pt x="49" y="2"/>
                          </a:lnTo>
                          <a:lnTo>
                            <a:pt x="49" y="0"/>
                          </a:lnTo>
                          <a:lnTo>
                            <a:pt x="51" y="0"/>
                          </a:lnTo>
                          <a:lnTo>
                            <a:pt x="49" y="0"/>
                          </a:lnTo>
                          <a:lnTo>
                            <a:pt x="4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5" name="Freeform 68"/>
                    <p:cNvSpPr>
                      <a:spLocks/>
                    </p:cNvSpPr>
                    <p:nvPr/>
                  </p:nvSpPr>
                  <p:spPr bwMode="auto">
                    <a:xfrm>
                      <a:off x="2588" y="2310"/>
                      <a:ext cx="20" cy="42"/>
                    </a:xfrm>
                    <a:custGeom>
                      <a:avLst/>
                      <a:gdLst>
                        <a:gd name="T0" fmla="*/ 0 w 20"/>
                        <a:gd name="T1" fmla="*/ 2 h 42"/>
                        <a:gd name="T2" fmla="*/ 0 w 20"/>
                        <a:gd name="T3" fmla="*/ 2 h 42"/>
                        <a:gd name="T4" fmla="*/ 2 w 20"/>
                        <a:gd name="T5" fmla="*/ 6 h 42"/>
                        <a:gd name="T6" fmla="*/ 6 w 20"/>
                        <a:gd name="T7" fmla="*/ 12 h 42"/>
                        <a:gd name="T8" fmla="*/ 7 w 20"/>
                        <a:gd name="T9" fmla="*/ 18 h 42"/>
                        <a:gd name="T10" fmla="*/ 11 w 20"/>
                        <a:gd name="T11" fmla="*/ 25 h 42"/>
                        <a:gd name="T12" fmla="*/ 13 w 20"/>
                        <a:gd name="T13" fmla="*/ 33 h 42"/>
                        <a:gd name="T14" fmla="*/ 16 w 20"/>
                        <a:gd name="T15" fmla="*/ 37 h 42"/>
                        <a:gd name="T16" fmla="*/ 18 w 20"/>
                        <a:gd name="T17" fmla="*/ 41 h 42"/>
                        <a:gd name="T18" fmla="*/ 18 w 20"/>
                        <a:gd name="T19" fmla="*/ 42 h 42"/>
                        <a:gd name="T20" fmla="*/ 20 w 20"/>
                        <a:gd name="T21" fmla="*/ 42 h 42"/>
                        <a:gd name="T22" fmla="*/ 20 w 20"/>
                        <a:gd name="T23" fmla="*/ 41 h 42"/>
                        <a:gd name="T24" fmla="*/ 18 w 20"/>
                        <a:gd name="T25" fmla="*/ 37 h 42"/>
                        <a:gd name="T26" fmla="*/ 16 w 20"/>
                        <a:gd name="T27" fmla="*/ 31 h 42"/>
                        <a:gd name="T28" fmla="*/ 13 w 20"/>
                        <a:gd name="T29" fmla="*/ 25 h 42"/>
                        <a:gd name="T30" fmla="*/ 11 w 20"/>
                        <a:gd name="T31" fmla="*/ 18 h 42"/>
                        <a:gd name="T32" fmla="*/ 7 w 20"/>
                        <a:gd name="T33" fmla="*/ 10 h 42"/>
                        <a:gd name="T34" fmla="*/ 6 w 20"/>
                        <a:gd name="T35" fmla="*/ 4 h 42"/>
                        <a:gd name="T36" fmla="*/ 2 w 20"/>
                        <a:gd name="T37" fmla="*/ 0 h 42"/>
                        <a:gd name="T38" fmla="*/ 2 w 20"/>
                        <a:gd name="T39" fmla="*/ 0 h 42"/>
                        <a:gd name="T40" fmla="*/ 0 w 20"/>
                        <a:gd name="T41" fmla="*/ 2 h 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42">
                          <a:moveTo>
                            <a:pt x="0" y="2"/>
                          </a:moveTo>
                          <a:lnTo>
                            <a:pt x="0" y="2"/>
                          </a:lnTo>
                          <a:lnTo>
                            <a:pt x="2" y="6"/>
                          </a:lnTo>
                          <a:lnTo>
                            <a:pt x="6" y="12"/>
                          </a:lnTo>
                          <a:lnTo>
                            <a:pt x="7" y="18"/>
                          </a:lnTo>
                          <a:lnTo>
                            <a:pt x="11" y="25"/>
                          </a:lnTo>
                          <a:lnTo>
                            <a:pt x="13" y="33"/>
                          </a:lnTo>
                          <a:lnTo>
                            <a:pt x="16" y="37"/>
                          </a:lnTo>
                          <a:lnTo>
                            <a:pt x="18" y="41"/>
                          </a:lnTo>
                          <a:lnTo>
                            <a:pt x="18" y="42"/>
                          </a:lnTo>
                          <a:lnTo>
                            <a:pt x="20" y="42"/>
                          </a:lnTo>
                          <a:lnTo>
                            <a:pt x="20" y="41"/>
                          </a:lnTo>
                          <a:lnTo>
                            <a:pt x="18" y="37"/>
                          </a:lnTo>
                          <a:lnTo>
                            <a:pt x="16" y="31"/>
                          </a:lnTo>
                          <a:lnTo>
                            <a:pt x="13" y="25"/>
                          </a:lnTo>
                          <a:lnTo>
                            <a:pt x="11" y="18"/>
                          </a:lnTo>
                          <a:lnTo>
                            <a:pt x="7" y="10"/>
                          </a:lnTo>
                          <a:lnTo>
                            <a:pt x="6" y="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6" name="Freeform 69"/>
                    <p:cNvSpPr>
                      <a:spLocks/>
                    </p:cNvSpPr>
                    <p:nvPr/>
                  </p:nvSpPr>
                  <p:spPr bwMode="auto">
                    <a:xfrm>
                      <a:off x="2559" y="2310"/>
                      <a:ext cx="31" cy="75"/>
                    </a:xfrm>
                    <a:custGeom>
                      <a:avLst/>
                      <a:gdLst>
                        <a:gd name="T0" fmla="*/ 2 w 31"/>
                        <a:gd name="T1" fmla="*/ 73 h 75"/>
                        <a:gd name="T2" fmla="*/ 4 w 31"/>
                        <a:gd name="T3" fmla="*/ 75 h 75"/>
                        <a:gd name="T4" fmla="*/ 4 w 31"/>
                        <a:gd name="T5" fmla="*/ 64 h 75"/>
                        <a:gd name="T6" fmla="*/ 8 w 31"/>
                        <a:gd name="T7" fmla="*/ 50 h 75"/>
                        <a:gd name="T8" fmla="*/ 11 w 31"/>
                        <a:gd name="T9" fmla="*/ 39 h 75"/>
                        <a:gd name="T10" fmla="*/ 15 w 31"/>
                        <a:gd name="T11" fmla="*/ 25 h 75"/>
                        <a:gd name="T12" fmla="*/ 20 w 31"/>
                        <a:gd name="T13" fmla="*/ 16 h 75"/>
                        <a:gd name="T14" fmla="*/ 26 w 31"/>
                        <a:gd name="T15" fmla="*/ 8 h 75"/>
                        <a:gd name="T16" fmla="*/ 29 w 31"/>
                        <a:gd name="T17" fmla="*/ 4 h 75"/>
                        <a:gd name="T18" fmla="*/ 29 w 31"/>
                        <a:gd name="T19" fmla="*/ 2 h 75"/>
                        <a:gd name="T20" fmla="*/ 31 w 31"/>
                        <a:gd name="T21" fmla="*/ 0 h 75"/>
                        <a:gd name="T22" fmla="*/ 27 w 31"/>
                        <a:gd name="T23" fmla="*/ 0 h 75"/>
                        <a:gd name="T24" fmla="*/ 22 w 31"/>
                        <a:gd name="T25" fmla="*/ 6 h 75"/>
                        <a:gd name="T26" fmla="*/ 18 w 31"/>
                        <a:gd name="T27" fmla="*/ 14 h 75"/>
                        <a:gd name="T28" fmla="*/ 13 w 31"/>
                        <a:gd name="T29" fmla="*/ 25 h 75"/>
                        <a:gd name="T30" fmla="*/ 8 w 31"/>
                        <a:gd name="T31" fmla="*/ 37 h 75"/>
                        <a:gd name="T32" fmla="*/ 4 w 31"/>
                        <a:gd name="T33" fmla="*/ 50 h 75"/>
                        <a:gd name="T34" fmla="*/ 2 w 31"/>
                        <a:gd name="T35" fmla="*/ 64 h 75"/>
                        <a:gd name="T36" fmla="*/ 0 w 31"/>
                        <a:gd name="T37" fmla="*/ 75 h 75"/>
                        <a:gd name="T38" fmla="*/ 2 w 31"/>
                        <a:gd name="T39" fmla="*/ 75 h 75"/>
                        <a:gd name="T40" fmla="*/ 0 w 31"/>
                        <a:gd name="T41" fmla="*/ 75 h 75"/>
                        <a:gd name="T42" fmla="*/ 0 w 31"/>
                        <a:gd name="T43" fmla="*/ 75 h 75"/>
                        <a:gd name="T44" fmla="*/ 2 w 31"/>
                        <a:gd name="T45" fmla="*/ 75 h 75"/>
                        <a:gd name="T46" fmla="*/ 2 w 31"/>
                        <a:gd name="T47" fmla="*/ 73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75">
                          <a:moveTo>
                            <a:pt x="2" y="73"/>
                          </a:moveTo>
                          <a:lnTo>
                            <a:pt x="4" y="75"/>
                          </a:lnTo>
                          <a:lnTo>
                            <a:pt x="4" y="64"/>
                          </a:lnTo>
                          <a:lnTo>
                            <a:pt x="8" y="50"/>
                          </a:lnTo>
                          <a:lnTo>
                            <a:pt x="11" y="39"/>
                          </a:lnTo>
                          <a:lnTo>
                            <a:pt x="15" y="25"/>
                          </a:lnTo>
                          <a:lnTo>
                            <a:pt x="20" y="16"/>
                          </a:lnTo>
                          <a:lnTo>
                            <a:pt x="26" y="8"/>
                          </a:lnTo>
                          <a:lnTo>
                            <a:pt x="29" y="4"/>
                          </a:lnTo>
                          <a:lnTo>
                            <a:pt x="29" y="2"/>
                          </a:lnTo>
                          <a:lnTo>
                            <a:pt x="31" y="0"/>
                          </a:lnTo>
                          <a:lnTo>
                            <a:pt x="27" y="0"/>
                          </a:lnTo>
                          <a:lnTo>
                            <a:pt x="22" y="6"/>
                          </a:lnTo>
                          <a:lnTo>
                            <a:pt x="18" y="14"/>
                          </a:lnTo>
                          <a:lnTo>
                            <a:pt x="13" y="25"/>
                          </a:lnTo>
                          <a:lnTo>
                            <a:pt x="8" y="37"/>
                          </a:lnTo>
                          <a:lnTo>
                            <a:pt x="4" y="50"/>
                          </a:lnTo>
                          <a:lnTo>
                            <a:pt x="2" y="64"/>
                          </a:lnTo>
                          <a:lnTo>
                            <a:pt x="0" y="75"/>
                          </a:lnTo>
                          <a:lnTo>
                            <a:pt x="2" y="75"/>
                          </a:lnTo>
                          <a:lnTo>
                            <a:pt x="0" y="75"/>
                          </a:lnTo>
                          <a:lnTo>
                            <a:pt x="2" y="75"/>
                          </a:lnTo>
                          <a:lnTo>
                            <a:pt x="2" y="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7" name="Freeform 70"/>
                    <p:cNvSpPr>
                      <a:spLocks/>
                    </p:cNvSpPr>
                    <p:nvPr/>
                  </p:nvSpPr>
                  <p:spPr bwMode="auto">
                    <a:xfrm>
                      <a:off x="2559" y="2383"/>
                      <a:ext cx="4" cy="2"/>
                    </a:xfrm>
                    <a:custGeom>
                      <a:avLst/>
                      <a:gdLst>
                        <a:gd name="T0" fmla="*/ 4 w 4"/>
                        <a:gd name="T1" fmla="*/ 0 h 2"/>
                        <a:gd name="T2" fmla="*/ 2 w 4"/>
                        <a:gd name="T3" fmla="*/ 0 h 2"/>
                        <a:gd name="T4" fmla="*/ 2 w 4"/>
                        <a:gd name="T5" fmla="*/ 0 h 2"/>
                        <a:gd name="T6" fmla="*/ 2 w 4"/>
                        <a:gd name="T7" fmla="*/ 2 h 2"/>
                        <a:gd name="T8" fmla="*/ 2 w 4"/>
                        <a:gd name="T9" fmla="*/ 2 h 2"/>
                        <a:gd name="T10" fmla="*/ 0 w 4"/>
                        <a:gd name="T11" fmla="*/ 2 h 2"/>
                        <a:gd name="T12" fmla="*/ 4 w 4"/>
                        <a:gd name="T13" fmla="*/ 0 h 2"/>
                        <a:gd name="T14" fmla="*/ 2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2" y="2"/>
                          </a:lnTo>
                          <a:lnTo>
                            <a:pt x="0" y="2"/>
                          </a:lnTo>
                          <a:lnTo>
                            <a:pt x="4" y="0"/>
                          </a:lnTo>
                          <a:lnTo>
                            <a:pt x="2" y="0"/>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8" name="Freeform 71"/>
                    <p:cNvSpPr>
                      <a:spLocks/>
                    </p:cNvSpPr>
                    <p:nvPr/>
                  </p:nvSpPr>
                  <p:spPr bwMode="auto">
                    <a:xfrm>
                      <a:off x="2426" y="2308"/>
                      <a:ext cx="114" cy="148"/>
                    </a:xfrm>
                    <a:custGeom>
                      <a:avLst/>
                      <a:gdLst>
                        <a:gd name="T0" fmla="*/ 114 w 114"/>
                        <a:gd name="T1" fmla="*/ 96 h 148"/>
                        <a:gd name="T2" fmla="*/ 110 w 114"/>
                        <a:gd name="T3" fmla="*/ 88 h 148"/>
                        <a:gd name="T4" fmla="*/ 106 w 114"/>
                        <a:gd name="T5" fmla="*/ 83 h 148"/>
                        <a:gd name="T6" fmla="*/ 103 w 114"/>
                        <a:gd name="T7" fmla="*/ 77 h 148"/>
                        <a:gd name="T8" fmla="*/ 97 w 114"/>
                        <a:gd name="T9" fmla="*/ 73 h 148"/>
                        <a:gd name="T10" fmla="*/ 94 w 114"/>
                        <a:gd name="T11" fmla="*/ 67 h 148"/>
                        <a:gd name="T12" fmla="*/ 88 w 114"/>
                        <a:gd name="T13" fmla="*/ 62 h 148"/>
                        <a:gd name="T14" fmla="*/ 85 w 114"/>
                        <a:gd name="T15" fmla="*/ 56 h 148"/>
                        <a:gd name="T16" fmla="*/ 79 w 114"/>
                        <a:gd name="T17" fmla="*/ 50 h 148"/>
                        <a:gd name="T18" fmla="*/ 76 w 114"/>
                        <a:gd name="T19" fmla="*/ 44 h 148"/>
                        <a:gd name="T20" fmla="*/ 70 w 114"/>
                        <a:gd name="T21" fmla="*/ 39 h 148"/>
                        <a:gd name="T22" fmla="*/ 67 w 114"/>
                        <a:gd name="T23" fmla="*/ 33 h 148"/>
                        <a:gd name="T24" fmla="*/ 63 w 114"/>
                        <a:gd name="T25" fmla="*/ 27 h 148"/>
                        <a:gd name="T26" fmla="*/ 60 w 114"/>
                        <a:gd name="T27" fmla="*/ 21 h 148"/>
                        <a:gd name="T28" fmla="*/ 56 w 114"/>
                        <a:gd name="T29" fmla="*/ 14 h 148"/>
                        <a:gd name="T30" fmla="*/ 54 w 114"/>
                        <a:gd name="T31" fmla="*/ 8 h 148"/>
                        <a:gd name="T32" fmla="*/ 52 w 114"/>
                        <a:gd name="T33" fmla="*/ 0 h 148"/>
                        <a:gd name="T34" fmla="*/ 0 w 114"/>
                        <a:gd name="T35" fmla="*/ 31 h 148"/>
                        <a:gd name="T36" fmla="*/ 4 w 114"/>
                        <a:gd name="T37" fmla="*/ 39 h 148"/>
                        <a:gd name="T38" fmla="*/ 7 w 114"/>
                        <a:gd name="T39" fmla="*/ 46 h 148"/>
                        <a:gd name="T40" fmla="*/ 13 w 114"/>
                        <a:gd name="T41" fmla="*/ 56 h 148"/>
                        <a:gd name="T42" fmla="*/ 16 w 114"/>
                        <a:gd name="T43" fmla="*/ 64 h 148"/>
                        <a:gd name="T44" fmla="*/ 22 w 114"/>
                        <a:gd name="T45" fmla="*/ 71 h 148"/>
                        <a:gd name="T46" fmla="*/ 27 w 114"/>
                        <a:gd name="T47" fmla="*/ 79 h 148"/>
                        <a:gd name="T48" fmla="*/ 32 w 114"/>
                        <a:gd name="T49" fmla="*/ 87 h 148"/>
                        <a:gd name="T50" fmla="*/ 38 w 114"/>
                        <a:gd name="T51" fmla="*/ 94 h 148"/>
                        <a:gd name="T52" fmla="*/ 43 w 114"/>
                        <a:gd name="T53" fmla="*/ 102 h 148"/>
                        <a:gd name="T54" fmla="*/ 49 w 114"/>
                        <a:gd name="T55" fmla="*/ 108 h 148"/>
                        <a:gd name="T56" fmla="*/ 56 w 114"/>
                        <a:gd name="T57" fmla="*/ 115 h 148"/>
                        <a:gd name="T58" fmla="*/ 61 w 114"/>
                        <a:gd name="T59" fmla="*/ 123 h 148"/>
                        <a:gd name="T60" fmla="*/ 69 w 114"/>
                        <a:gd name="T61" fmla="*/ 129 h 148"/>
                        <a:gd name="T62" fmla="*/ 74 w 114"/>
                        <a:gd name="T63" fmla="*/ 134 h 148"/>
                        <a:gd name="T64" fmla="*/ 81 w 114"/>
                        <a:gd name="T65" fmla="*/ 142 h 148"/>
                        <a:gd name="T66" fmla="*/ 88 w 114"/>
                        <a:gd name="T67" fmla="*/ 148 h 148"/>
                        <a:gd name="T68" fmla="*/ 114 w 114"/>
                        <a:gd name="T69" fmla="*/ 96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4" h="148">
                          <a:moveTo>
                            <a:pt x="114" y="96"/>
                          </a:moveTo>
                          <a:lnTo>
                            <a:pt x="110" y="88"/>
                          </a:lnTo>
                          <a:lnTo>
                            <a:pt x="106" y="83"/>
                          </a:lnTo>
                          <a:lnTo>
                            <a:pt x="103" y="77"/>
                          </a:lnTo>
                          <a:lnTo>
                            <a:pt x="97" y="73"/>
                          </a:lnTo>
                          <a:lnTo>
                            <a:pt x="94" y="67"/>
                          </a:lnTo>
                          <a:lnTo>
                            <a:pt x="88" y="62"/>
                          </a:lnTo>
                          <a:lnTo>
                            <a:pt x="85" y="56"/>
                          </a:lnTo>
                          <a:lnTo>
                            <a:pt x="79" y="50"/>
                          </a:lnTo>
                          <a:lnTo>
                            <a:pt x="76" y="44"/>
                          </a:lnTo>
                          <a:lnTo>
                            <a:pt x="70" y="39"/>
                          </a:lnTo>
                          <a:lnTo>
                            <a:pt x="67" y="33"/>
                          </a:lnTo>
                          <a:lnTo>
                            <a:pt x="63" y="27"/>
                          </a:lnTo>
                          <a:lnTo>
                            <a:pt x="60" y="21"/>
                          </a:lnTo>
                          <a:lnTo>
                            <a:pt x="56" y="14"/>
                          </a:lnTo>
                          <a:lnTo>
                            <a:pt x="54" y="8"/>
                          </a:lnTo>
                          <a:lnTo>
                            <a:pt x="52" y="0"/>
                          </a:lnTo>
                          <a:lnTo>
                            <a:pt x="0" y="31"/>
                          </a:lnTo>
                          <a:lnTo>
                            <a:pt x="4" y="39"/>
                          </a:lnTo>
                          <a:lnTo>
                            <a:pt x="7" y="46"/>
                          </a:lnTo>
                          <a:lnTo>
                            <a:pt x="13" y="56"/>
                          </a:lnTo>
                          <a:lnTo>
                            <a:pt x="16" y="64"/>
                          </a:lnTo>
                          <a:lnTo>
                            <a:pt x="22" y="71"/>
                          </a:lnTo>
                          <a:lnTo>
                            <a:pt x="27" y="79"/>
                          </a:lnTo>
                          <a:lnTo>
                            <a:pt x="32" y="87"/>
                          </a:lnTo>
                          <a:lnTo>
                            <a:pt x="38" y="94"/>
                          </a:lnTo>
                          <a:lnTo>
                            <a:pt x="43" y="102"/>
                          </a:lnTo>
                          <a:lnTo>
                            <a:pt x="49" y="108"/>
                          </a:lnTo>
                          <a:lnTo>
                            <a:pt x="56" y="115"/>
                          </a:lnTo>
                          <a:lnTo>
                            <a:pt x="61" y="123"/>
                          </a:lnTo>
                          <a:lnTo>
                            <a:pt x="69" y="129"/>
                          </a:lnTo>
                          <a:lnTo>
                            <a:pt x="74" y="134"/>
                          </a:lnTo>
                          <a:lnTo>
                            <a:pt x="81" y="142"/>
                          </a:lnTo>
                          <a:lnTo>
                            <a:pt x="88" y="148"/>
                          </a:lnTo>
                          <a:lnTo>
                            <a:pt x="114" y="9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09" name="Freeform 72"/>
                    <p:cNvSpPr>
                      <a:spLocks/>
                    </p:cNvSpPr>
                    <p:nvPr/>
                  </p:nvSpPr>
                  <p:spPr bwMode="auto">
                    <a:xfrm>
                      <a:off x="2477" y="2306"/>
                      <a:ext cx="63" cy="98"/>
                    </a:xfrm>
                    <a:custGeom>
                      <a:avLst/>
                      <a:gdLst>
                        <a:gd name="T0" fmla="*/ 1 w 63"/>
                        <a:gd name="T1" fmla="*/ 4 h 98"/>
                        <a:gd name="T2" fmla="*/ 0 w 63"/>
                        <a:gd name="T3" fmla="*/ 2 h 98"/>
                        <a:gd name="T4" fmla="*/ 1 w 63"/>
                        <a:gd name="T5" fmla="*/ 10 h 98"/>
                        <a:gd name="T6" fmla="*/ 3 w 63"/>
                        <a:gd name="T7" fmla="*/ 16 h 98"/>
                        <a:gd name="T8" fmla="*/ 7 w 63"/>
                        <a:gd name="T9" fmla="*/ 23 h 98"/>
                        <a:gd name="T10" fmla="*/ 10 w 63"/>
                        <a:gd name="T11" fmla="*/ 29 h 98"/>
                        <a:gd name="T12" fmla="*/ 14 w 63"/>
                        <a:gd name="T13" fmla="*/ 35 h 98"/>
                        <a:gd name="T14" fmla="*/ 19 w 63"/>
                        <a:gd name="T15" fmla="*/ 43 h 98"/>
                        <a:gd name="T16" fmla="*/ 23 w 63"/>
                        <a:gd name="T17" fmla="*/ 48 h 98"/>
                        <a:gd name="T18" fmla="*/ 28 w 63"/>
                        <a:gd name="T19" fmla="*/ 52 h 98"/>
                        <a:gd name="T20" fmla="*/ 32 w 63"/>
                        <a:gd name="T21" fmla="*/ 58 h 98"/>
                        <a:gd name="T22" fmla="*/ 37 w 63"/>
                        <a:gd name="T23" fmla="*/ 64 h 98"/>
                        <a:gd name="T24" fmla="*/ 41 w 63"/>
                        <a:gd name="T25" fmla="*/ 69 h 98"/>
                        <a:gd name="T26" fmla="*/ 46 w 63"/>
                        <a:gd name="T27" fmla="*/ 75 h 98"/>
                        <a:gd name="T28" fmla="*/ 50 w 63"/>
                        <a:gd name="T29" fmla="*/ 81 h 98"/>
                        <a:gd name="T30" fmla="*/ 54 w 63"/>
                        <a:gd name="T31" fmla="*/ 87 h 98"/>
                        <a:gd name="T32" fmla="*/ 57 w 63"/>
                        <a:gd name="T33" fmla="*/ 92 h 98"/>
                        <a:gd name="T34" fmla="*/ 61 w 63"/>
                        <a:gd name="T35" fmla="*/ 98 h 98"/>
                        <a:gd name="T36" fmla="*/ 63 w 63"/>
                        <a:gd name="T37" fmla="*/ 96 h 98"/>
                        <a:gd name="T38" fmla="*/ 59 w 63"/>
                        <a:gd name="T39" fmla="*/ 90 h 98"/>
                        <a:gd name="T40" fmla="*/ 55 w 63"/>
                        <a:gd name="T41" fmla="*/ 85 h 98"/>
                        <a:gd name="T42" fmla="*/ 52 w 63"/>
                        <a:gd name="T43" fmla="*/ 79 h 98"/>
                        <a:gd name="T44" fmla="*/ 48 w 63"/>
                        <a:gd name="T45" fmla="*/ 73 h 98"/>
                        <a:gd name="T46" fmla="*/ 43 w 63"/>
                        <a:gd name="T47" fmla="*/ 68 h 98"/>
                        <a:gd name="T48" fmla="*/ 39 w 63"/>
                        <a:gd name="T49" fmla="*/ 62 h 98"/>
                        <a:gd name="T50" fmla="*/ 34 w 63"/>
                        <a:gd name="T51" fmla="*/ 56 h 98"/>
                        <a:gd name="T52" fmla="*/ 30 w 63"/>
                        <a:gd name="T53" fmla="*/ 50 h 98"/>
                        <a:gd name="T54" fmla="*/ 25 w 63"/>
                        <a:gd name="T55" fmla="*/ 46 h 98"/>
                        <a:gd name="T56" fmla="*/ 21 w 63"/>
                        <a:gd name="T57" fmla="*/ 41 h 98"/>
                        <a:gd name="T58" fmla="*/ 18 w 63"/>
                        <a:gd name="T59" fmla="*/ 33 h 98"/>
                        <a:gd name="T60" fmla="*/ 12 w 63"/>
                        <a:gd name="T61" fmla="*/ 27 h 98"/>
                        <a:gd name="T62" fmla="*/ 10 w 63"/>
                        <a:gd name="T63" fmla="*/ 22 h 98"/>
                        <a:gd name="T64" fmla="*/ 7 w 63"/>
                        <a:gd name="T65" fmla="*/ 16 h 98"/>
                        <a:gd name="T66" fmla="*/ 3 w 63"/>
                        <a:gd name="T67" fmla="*/ 10 h 98"/>
                        <a:gd name="T68" fmla="*/ 1 w 63"/>
                        <a:gd name="T69" fmla="*/ 2 h 98"/>
                        <a:gd name="T70" fmla="*/ 0 w 63"/>
                        <a:gd name="T71" fmla="*/ 2 h 98"/>
                        <a:gd name="T72" fmla="*/ 1 w 63"/>
                        <a:gd name="T73" fmla="*/ 2 h 98"/>
                        <a:gd name="T74" fmla="*/ 1 w 63"/>
                        <a:gd name="T75" fmla="*/ 0 h 98"/>
                        <a:gd name="T76" fmla="*/ 0 w 63"/>
                        <a:gd name="T77" fmla="*/ 2 h 98"/>
                        <a:gd name="T78" fmla="*/ 1 w 63"/>
                        <a:gd name="T79" fmla="*/ 4 h 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98">
                          <a:moveTo>
                            <a:pt x="1" y="4"/>
                          </a:moveTo>
                          <a:lnTo>
                            <a:pt x="0" y="2"/>
                          </a:lnTo>
                          <a:lnTo>
                            <a:pt x="1" y="10"/>
                          </a:lnTo>
                          <a:lnTo>
                            <a:pt x="3" y="16"/>
                          </a:lnTo>
                          <a:lnTo>
                            <a:pt x="7" y="23"/>
                          </a:lnTo>
                          <a:lnTo>
                            <a:pt x="10" y="29"/>
                          </a:lnTo>
                          <a:lnTo>
                            <a:pt x="14" y="35"/>
                          </a:lnTo>
                          <a:lnTo>
                            <a:pt x="19" y="43"/>
                          </a:lnTo>
                          <a:lnTo>
                            <a:pt x="23" y="48"/>
                          </a:lnTo>
                          <a:lnTo>
                            <a:pt x="28" y="52"/>
                          </a:lnTo>
                          <a:lnTo>
                            <a:pt x="32" y="58"/>
                          </a:lnTo>
                          <a:lnTo>
                            <a:pt x="37" y="64"/>
                          </a:lnTo>
                          <a:lnTo>
                            <a:pt x="41" y="69"/>
                          </a:lnTo>
                          <a:lnTo>
                            <a:pt x="46" y="75"/>
                          </a:lnTo>
                          <a:lnTo>
                            <a:pt x="50" y="81"/>
                          </a:lnTo>
                          <a:lnTo>
                            <a:pt x="54" y="87"/>
                          </a:lnTo>
                          <a:lnTo>
                            <a:pt x="57" y="92"/>
                          </a:lnTo>
                          <a:lnTo>
                            <a:pt x="61" y="98"/>
                          </a:lnTo>
                          <a:lnTo>
                            <a:pt x="63" y="96"/>
                          </a:lnTo>
                          <a:lnTo>
                            <a:pt x="59" y="90"/>
                          </a:lnTo>
                          <a:lnTo>
                            <a:pt x="55" y="85"/>
                          </a:lnTo>
                          <a:lnTo>
                            <a:pt x="52" y="79"/>
                          </a:lnTo>
                          <a:lnTo>
                            <a:pt x="48" y="73"/>
                          </a:lnTo>
                          <a:lnTo>
                            <a:pt x="43" y="68"/>
                          </a:lnTo>
                          <a:lnTo>
                            <a:pt x="39" y="62"/>
                          </a:lnTo>
                          <a:lnTo>
                            <a:pt x="34" y="56"/>
                          </a:lnTo>
                          <a:lnTo>
                            <a:pt x="30" y="50"/>
                          </a:lnTo>
                          <a:lnTo>
                            <a:pt x="25" y="46"/>
                          </a:lnTo>
                          <a:lnTo>
                            <a:pt x="21" y="41"/>
                          </a:lnTo>
                          <a:lnTo>
                            <a:pt x="18" y="33"/>
                          </a:lnTo>
                          <a:lnTo>
                            <a:pt x="12" y="27"/>
                          </a:lnTo>
                          <a:lnTo>
                            <a:pt x="10" y="22"/>
                          </a:lnTo>
                          <a:lnTo>
                            <a:pt x="7" y="16"/>
                          </a:lnTo>
                          <a:lnTo>
                            <a:pt x="3" y="10"/>
                          </a:lnTo>
                          <a:lnTo>
                            <a:pt x="1" y="2"/>
                          </a:lnTo>
                          <a:lnTo>
                            <a:pt x="0" y="2"/>
                          </a:lnTo>
                          <a:lnTo>
                            <a:pt x="1" y="2"/>
                          </a:lnTo>
                          <a:lnTo>
                            <a:pt x="1" y="0"/>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0" name="Freeform 73"/>
                    <p:cNvSpPr>
                      <a:spLocks/>
                    </p:cNvSpPr>
                    <p:nvPr/>
                  </p:nvSpPr>
                  <p:spPr bwMode="auto">
                    <a:xfrm>
                      <a:off x="2424" y="2308"/>
                      <a:ext cx="54" cy="31"/>
                    </a:xfrm>
                    <a:custGeom>
                      <a:avLst/>
                      <a:gdLst>
                        <a:gd name="T0" fmla="*/ 2 w 54"/>
                        <a:gd name="T1" fmla="*/ 29 h 31"/>
                        <a:gd name="T2" fmla="*/ 2 w 54"/>
                        <a:gd name="T3" fmla="*/ 31 h 31"/>
                        <a:gd name="T4" fmla="*/ 54 w 54"/>
                        <a:gd name="T5" fmla="*/ 2 h 31"/>
                        <a:gd name="T6" fmla="*/ 53 w 54"/>
                        <a:gd name="T7" fmla="*/ 0 h 31"/>
                        <a:gd name="T8" fmla="*/ 0 w 54"/>
                        <a:gd name="T9" fmla="*/ 29 h 31"/>
                        <a:gd name="T10" fmla="*/ 0 w 54"/>
                        <a:gd name="T11" fmla="*/ 31 h 31"/>
                        <a:gd name="T12" fmla="*/ 0 w 54"/>
                        <a:gd name="T13" fmla="*/ 29 h 31"/>
                        <a:gd name="T14" fmla="*/ 0 w 54"/>
                        <a:gd name="T15" fmla="*/ 29 h 31"/>
                        <a:gd name="T16" fmla="*/ 0 w 54"/>
                        <a:gd name="T17" fmla="*/ 31 h 31"/>
                        <a:gd name="T18" fmla="*/ 2 w 54"/>
                        <a:gd name="T19" fmla="*/ 29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1">
                          <a:moveTo>
                            <a:pt x="2" y="29"/>
                          </a:moveTo>
                          <a:lnTo>
                            <a:pt x="2" y="31"/>
                          </a:lnTo>
                          <a:lnTo>
                            <a:pt x="54" y="2"/>
                          </a:lnTo>
                          <a:lnTo>
                            <a:pt x="53" y="0"/>
                          </a:lnTo>
                          <a:lnTo>
                            <a:pt x="0" y="29"/>
                          </a:lnTo>
                          <a:lnTo>
                            <a:pt x="0" y="31"/>
                          </a:lnTo>
                          <a:lnTo>
                            <a:pt x="0" y="29"/>
                          </a:lnTo>
                          <a:lnTo>
                            <a:pt x="0" y="31"/>
                          </a:lnTo>
                          <a:lnTo>
                            <a:pt x="2"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1" name="Freeform 74"/>
                    <p:cNvSpPr>
                      <a:spLocks/>
                    </p:cNvSpPr>
                    <p:nvPr/>
                  </p:nvSpPr>
                  <p:spPr bwMode="auto">
                    <a:xfrm>
                      <a:off x="2424" y="2337"/>
                      <a:ext cx="90" cy="119"/>
                    </a:xfrm>
                    <a:custGeom>
                      <a:avLst/>
                      <a:gdLst>
                        <a:gd name="T0" fmla="*/ 90 w 90"/>
                        <a:gd name="T1" fmla="*/ 117 h 119"/>
                        <a:gd name="T2" fmla="*/ 85 w 90"/>
                        <a:gd name="T3" fmla="*/ 111 h 119"/>
                        <a:gd name="T4" fmla="*/ 78 w 90"/>
                        <a:gd name="T5" fmla="*/ 105 h 119"/>
                        <a:gd name="T6" fmla="*/ 71 w 90"/>
                        <a:gd name="T7" fmla="*/ 98 h 119"/>
                        <a:gd name="T8" fmla="*/ 65 w 90"/>
                        <a:gd name="T9" fmla="*/ 92 h 119"/>
                        <a:gd name="T10" fmla="*/ 58 w 90"/>
                        <a:gd name="T11" fmla="*/ 86 h 119"/>
                        <a:gd name="T12" fmla="*/ 53 w 90"/>
                        <a:gd name="T13" fmla="*/ 79 h 119"/>
                        <a:gd name="T14" fmla="*/ 45 w 90"/>
                        <a:gd name="T15" fmla="*/ 71 h 119"/>
                        <a:gd name="T16" fmla="*/ 40 w 90"/>
                        <a:gd name="T17" fmla="*/ 63 h 119"/>
                        <a:gd name="T18" fmla="*/ 34 w 90"/>
                        <a:gd name="T19" fmla="*/ 58 h 119"/>
                        <a:gd name="T20" fmla="*/ 29 w 90"/>
                        <a:gd name="T21" fmla="*/ 50 h 119"/>
                        <a:gd name="T22" fmla="*/ 24 w 90"/>
                        <a:gd name="T23" fmla="*/ 42 h 119"/>
                        <a:gd name="T24" fmla="*/ 20 w 90"/>
                        <a:gd name="T25" fmla="*/ 35 h 119"/>
                        <a:gd name="T26" fmla="*/ 15 w 90"/>
                        <a:gd name="T27" fmla="*/ 25 h 119"/>
                        <a:gd name="T28" fmla="*/ 11 w 90"/>
                        <a:gd name="T29" fmla="*/ 17 h 119"/>
                        <a:gd name="T30" fmla="*/ 7 w 90"/>
                        <a:gd name="T31" fmla="*/ 10 h 119"/>
                        <a:gd name="T32" fmla="*/ 2 w 90"/>
                        <a:gd name="T33" fmla="*/ 0 h 119"/>
                        <a:gd name="T34" fmla="*/ 0 w 90"/>
                        <a:gd name="T35" fmla="*/ 2 h 119"/>
                        <a:gd name="T36" fmla="*/ 4 w 90"/>
                        <a:gd name="T37" fmla="*/ 10 h 119"/>
                        <a:gd name="T38" fmla="*/ 7 w 90"/>
                        <a:gd name="T39" fmla="*/ 19 h 119"/>
                        <a:gd name="T40" fmla="*/ 13 w 90"/>
                        <a:gd name="T41" fmla="*/ 27 h 119"/>
                        <a:gd name="T42" fmla="*/ 18 w 90"/>
                        <a:gd name="T43" fmla="*/ 35 h 119"/>
                        <a:gd name="T44" fmla="*/ 22 w 90"/>
                        <a:gd name="T45" fmla="*/ 42 h 119"/>
                        <a:gd name="T46" fmla="*/ 27 w 90"/>
                        <a:gd name="T47" fmla="*/ 52 h 119"/>
                        <a:gd name="T48" fmla="*/ 33 w 90"/>
                        <a:gd name="T49" fmla="*/ 59 h 119"/>
                        <a:gd name="T50" fmla="*/ 38 w 90"/>
                        <a:gd name="T51" fmla="*/ 65 h 119"/>
                        <a:gd name="T52" fmla="*/ 44 w 90"/>
                        <a:gd name="T53" fmla="*/ 73 h 119"/>
                        <a:gd name="T54" fmla="*/ 51 w 90"/>
                        <a:gd name="T55" fmla="*/ 81 h 119"/>
                        <a:gd name="T56" fmla="*/ 56 w 90"/>
                        <a:gd name="T57" fmla="*/ 86 h 119"/>
                        <a:gd name="T58" fmla="*/ 63 w 90"/>
                        <a:gd name="T59" fmla="*/ 94 h 119"/>
                        <a:gd name="T60" fmla="*/ 69 w 90"/>
                        <a:gd name="T61" fmla="*/ 102 h 119"/>
                        <a:gd name="T62" fmla="*/ 76 w 90"/>
                        <a:gd name="T63" fmla="*/ 107 h 119"/>
                        <a:gd name="T64" fmla="*/ 83 w 90"/>
                        <a:gd name="T65" fmla="*/ 113 h 119"/>
                        <a:gd name="T66" fmla="*/ 89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5" y="111"/>
                          </a:lnTo>
                          <a:lnTo>
                            <a:pt x="78" y="105"/>
                          </a:lnTo>
                          <a:lnTo>
                            <a:pt x="71" y="98"/>
                          </a:lnTo>
                          <a:lnTo>
                            <a:pt x="65" y="92"/>
                          </a:lnTo>
                          <a:lnTo>
                            <a:pt x="58" y="86"/>
                          </a:lnTo>
                          <a:lnTo>
                            <a:pt x="53" y="79"/>
                          </a:lnTo>
                          <a:lnTo>
                            <a:pt x="45" y="71"/>
                          </a:lnTo>
                          <a:lnTo>
                            <a:pt x="40" y="63"/>
                          </a:lnTo>
                          <a:lnTo>
                            <a:pt x="34" y="58"/>
                          </a:lnTo>
                          <a:lnTo>
                            <a:pt x="29" y="50"/>
                          </a:lnTo>
                          <a:lnTo>
                            <a:pt x="24" y="42"/>
                          </a:lnTo>
                          <a:lnTo>
                            <a:pt x="20" y="35"/>
                          </a:lnTo>
                          <a:lnTo>
                            <a:pt x="15" y="25"/>
                          </a:lnTo>
                          <a:lnTo>
                            <a:pt x="11" y="17"/>
                          </a:lnTo>
                          <a:lnTo>
                            <a:pt x="7" y="10"/>
                          </a:lnTo>
                          <a:lnTo>
                            <a:pt x="2" y="0"/>
                          </a:lnTo>
                          <a:lnTo>
                            <a:pt x="0" y="2"/>
                          </a:lnTo>
                          <a:lnTo>
                            <a:pt x="4" y="10"/>
                          </a:lnTo>
                          <a:lnTo>
                            <a:pt x="7" y="19"/>
                          </a:lnTo>
                          <a:lnTo>
                            <a:pt x="13" y="27"/>
                          </a:lnTo>
                          <a:lnTo>
                            <a:pt x="18" y="35"/>
                          </a:lnTo>
                          <a:lnTo>
                            <a:pt x="22" y="42"/>
                          </a:lnTo>
                          <a:lnTo>
                            <a:pt x="27" y="52"/>
                          </a:lnTo>
                          <a:lnTo>
                            <a:pt x="33" y="59"/>
                          </a:lnTo>
                          <a:lnTo>
                            <a:pt x="38" y="65"/>
                          </a:lnTo>
                          <a:lnTo>
                            <a:pt x="44" y="73"/>
                          </a:lnTo>
                          <a:lnTo>
                            <a:pt x="51" y="81"/>
                          </a:lnTo>
                          <a:lnTo>
                            <a:pt x="56" y="86"/>
                          </a:lnTo>
                          <a:lnTo>
                            <a:pt x="63" y="94"/>
                          </a:lnTo>
                          <a:lnTo>
                            <a:pt x="69" y="102"/>
                          </a:lnTo>
                          <a:lnTo>
                            <a:pt x="76" y="107"/>
                          </a:lnTo>
                          <a:lnTo>
                            <a:pt x="83" y="113"/>
                          </a:lnTo>
                          <a:lnTo>
                            <a:pt x="89"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2" name="Freeform 75"/>
                    <p:cNvSpPr>
                      <a:spLocks/>
                    </p:cNvSpPr>
                    <p:nvPr/>
                  </p:nvSpPr>
                  <p:spPr bwMode="auto">
                    <a:xfrm>
                      <a:off x="2397" y="2146"/>
                      <a:ext cx="101" cy="180"/>
                    </a:xfrm>
                    <a:custGeom>
                      <a:avLst/>
                      <a:gdLst>
                        <a:gd name="T0" fmla="*/ 72 w 101"/>
                        <a:gd name="T1" fmla="*/ 15 h 180"/>
                        <a:gd name="T2" fmla="*/ 71 w 101"/>
                        <a:gd name="T3" fmla="*/ 11 h 180"/>
                        <a:gd name="T4" fmla="*/ 69 w 101"/>
                        <a:gd name="T5" fmla="*/ 7 h 180"/>
                        <a:gd name="T6" fmla="*/ 65 w 101"/>
                        <a:gd name="T7" fmla="*/ 5 h 180"/>
                        <a:gd name="T8" fmla="*/ 60 w 101"/>
                        <a:gd name="T9" fmla="*/ 3 h 180"/>
                        <a:gd name="T10" fmla="*/ 52 w 101"/>
                        <a:gd name="T11" fmla="*/ 7 h 180"/>
                        <a:gd name="T12" fmla="*/ 51 w 101"/>
                        <a:gd name="T13" fmla="*/ 13 h 180"/>
                        <a:gd name="T14" fmla="*/ 49 w 101"/>
                        <a:gd name="T15" fmla="*/ 19 h 180"/>
                        <a:gd name="T16" fmla="*/ 49 w 101"/>
                        <a:gd name="T17" fmla="*/ 21 h 180"/>
                        <a:gd name="T18" fmla="*/ 43 w 101"/>
                        <a:gd name="T19" fmla="*/ 15 h 180"/>
                        <a:gd name="T20" fmla="*/ 36 w 101"/>
                        <a:gd name="T21" fmla="*/ 13 h 180"/>
                        <a:gd name="T22" fmla="*/ 27 w 101"/>
                        <a:gd name="T23" fmla="*/ 15 h 180"/>
                        <a:gd name="T24" fmla="*/ 20 w 101"/>
                        <a:gd name="T25" fmla="*/ 19 h 180"/>
                        <a:gd name="T26" fmla="*/ 20 w 101"/>
                        <a:gd name="T27" fmla="*/ 28 h 180"/>
                        <a:gd name="T28" fmla="*/ 22 w 101"/>
                        <a:gd name="T29" fmla="*/ 34 h 180"/>
                        <a:gd name="T30" fmla="*/ 20 w 101"/>
                        <a:gd name="T31" fmla="*/ 30 h 180"/>
                        <a:gd name="T32" fmla="*/ 16 w 101"/>
                        <a:gd name="T33" fmla="*/ 30 h 180"/>
                        <a:gd name="T34" fmla="*/ 13 w 101"/>
                        <a:gd name="T35" fmla="*/ 30 h 180"/>
                        <a:gd name="T36" fmla="*/ 6 w 101"/>
                        <a:gd name="T37" fmla="*/ 34 h 180"/>
                        <a:gd name="T38" fmla="*/ 0 w 101"/>
                        <a:gd name="T39" fmla="*/ 44 h 180"/>
                        <a:gd name="T40" fmla="*/ 0 w 101"/>
                        <a:gd name="T41" fmla="*/ 55 h 180"/>
                        <a:gd name="T42" fmla="*/ 6 w 101"/>
                        <a:gd name="T43" fmla="*/ 67 h 180"/>
                        <a:gd name="T44" fmla="*/ 11 w 101"/>
                        <a:gd name="T45" fmla="*/ 72 h 180"/>
                        <a:gd name="T46" fmla="*/ 15 w 101"/>
                        <a:gd name="T47" fmla="*/ 80 h 180"/>
                        <a:gd name="T48" fmla="*/ 22 w 101"/>
                        <a:gd name="T49" fmla="*/ 86 h 180"/>
                        <a:gd name="T50" fmla="*/ 27 w 101"/>
                        <a:gd name="T51" fmla="*/ 90 h 180"/>
                        <a:gd name="T52" fmla="*/ 29 w 101"/>
                        <a:gd name="T53" fmla="*/ 103 h 180"/>
                        <a:gd name="T54" fmla="*/ 25 w 101"/>
                        <a:gd name="T55" fmla="*/ 124 h 180"/>
                        <a:gd name="T56" fmla="*/ 24 w 101"/>
                        <a:gd name="T57" fmla="*/ 147 h 180"/>
                        <a:gd name="T58" fmla="*/ 25 w 101"/>
                        <a:gd name="T59" fmla="*/ 168 h 180"/>
                        <a:gd name="T60" fmla="*/ 78 w 101"/>
                        <a:gd name="T61" fmla="*/ 160 h 180"/>
                        <a:gd name="T62" fmla="*/ 74 w 101"/>
                        <a:gd name="T63" fmla="*/ 141 h 180"/>
                        <a:gd name="T64" fmla="*/ 74 w 101"/>
                        <a:gd name="T65" fmla="*/ 122 h 180"/>
                        <a:gd name="T66" fmla="*/ 72 w 101"/>
                        <a:gd name="T67" fmla="*/ 103 h 180"/>
                        <a:gd name="T68" fmla="*/ 69 w 101"/>
                        <a:gd name="T69" fmla="*/ 84 h 180"/>
                        <a:gd name="T70" fmla="*/ 80 w 101"/>
                        <a:gd name="T71" fmla="*/ 80 h 180"/>
                        <a:gd name="T72" fmla="*/ 89 w 101"/>
                        <a:gd name="T73" fmla="*/ 70 h 180"/>
                        <a:gd name="T74" fmla="*/ 96 w 101"/>
                        <a:gd name="T75" fmla="*/ 61 h 180"/>
                        <a:gd name="T76" fmla="*/ 101 w 101"/>
                        <a:gd name="T77" fmla="*/ 48 h 180"/>
                        <a:gd name="T78" fmla="*/ 101 w 101"/>
                        <a:gd name="T79" fmla="*/ 40 h 180"/>
                        <a:gd name="T80" fmla="*/ 98 w 101"/>
                        <a:gd name="T81" fmla="*/ 30 h 180"/>
                        <a:gd name="T82" fmla="*/ 92 w 101"/>
                        <a:gd name="T83" fmla="*/ 17 h 180"/>
                        <a:gd name="T84" fmla="*/ 89 w 101"/>
                        <a:gd name="T85" fmla="*/ 0 h 180"/>
                        <a:gd name="T86" fmla="*/ 89 w 101"/>
                        <a:gd name="T87" fmla="*/ 0 h 180"/>
                        <a:gd name="T88" fmla="*/ 85 w 101"/>
                        <a:gd name="T89" fmla="*/ 0 h 180"/>
                        <a:gd name="T90" fmla="*/ 83 w 101"/>
                        <a:gd name="T91" fmla="*/ 0 h 180"/>
                        <a:gd name="T92" fmla="*/ 81 w 101"/>
                        <a:gd name="T93" fmla="*/ 2 h 180"/>
                        <a:gd name="T94" fmla="*/ 78 w 101"/>
                        <a:gd name="T95" fmla="*/ 5 h 180"/>
                        <a:gd name="T96" fmla="*/ 76 w 101"/>
                        <a:gd name="T97" fmla="*/ 9 h 180"/>
                        <a:gd name="T98" fmla="*/ 74 w 101"/>
                        <a:gd name="T99" fmla="*/ 13 h 180"/>
                        <a:gd name="T100" fmla="*/ 72 w 101"/>
                        <a:gd name="T101" fmla="*/ 17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7"/>
                          </a:moveTo>
                          <a:lnTo>
                            <a:pt x="72" y="15"/>
                          </a:lnTo>
                          <a:lnTo>
                            <a:pt x="71" y="13"/>
                          </a:lnTo>
                          <a:lnTo>
                            <a:pt x="71" y="11"/>
                          </a:lnTo>
                          <a:lnTo>
                            <a:pt x="69" y="9"/>
                          </a:lnTo>
                          <a:lnTo>
                            <a:pt x="69" y="7"/>
                          </a:lnTo>
                          <a:lnTo>
                            <a:pt x="67" y="7"/>
                          </a:lnTo>
                          <a:lnTo>
                            <a:pt x="65" y="5"/>
                          </a:lnTo>
                          <a:lnTo>
                            <a:pt x="63" y="5"/>
                          </a:lnTo>
                          <a:lnTo>
                            <a:pt x="60" y="3"/>
                          </a:lnTo>
                          <a:lnTo>
                            <a:pt x="56" y="5"/>
                          </a:lnTo>
                          <a:lnTo>
                            <a:pt x="52" y="7"/>
                          </a:lnTo>
                          <a:lnTo>
                            <a:pt x="51" y="9"/>
                          </a:lnTo>
                          <a:lnTo>
                            <a:pt x="51" y="13"/>
                          </a:lnTo>
                          <a:lnTo>
                            <a:pt x="49" y="15"/>
                          </a:lnTo>
                          <a:lnTo>
                            <a:pt x="49" y="19"/>
                          </a:lnTo>
                          <a:lnTo>
                            <a:pt x="51" y="23"/>
                          </a:lnTo>
                          <a:lnTo>
                            <a:pt x="49" y="21"/>
                          </a:lnTo>
                          <a:lnTo>
                            <a:pt x="47" y="17"/>
                          </a:lnTo>
                          <a:lnTo>
                            <a:pt x="43" y="15"/>
                          </a:lnTo>
                          <a:lnTo>
                            <a:pt x="40" y="13"/>
                          </a:lnTo>
                          <a:lnTo>
                            <a:pt x="36" y="13"/>
                          </a:lnTo>
                          <a:lnTo>
                            <a:pt x="31" y="13"/>
                          </a:lnTo>
                          <a:lnTo>
                            <a:pt x="27" y="15"/>
                          </a:lnTo>
                          <a:lnTo>
                            <a:pt x="22" y="17"/>
                          </a:lnTo>
                          <a:lnTo>
                            <a:pt x="20" y="19"/>
                          </a:lnTo>
                          <a:lnTo>
                            <a:pt x="20" y="23"/>
                          </a:lnTo>
                          <a:lnTo>
                            <a:pt x="20" y="28"/>
                          </a:lnTo>
                          <a:lnTo>
                            <a:pt x="22" y="34"/>
                          </a:lnTo>
                          <a:lnTo>
                            <a:pt x="20" y="32"/>
                          </a:lnTo>
                          <a:lnTo>
                            <a:pt x="20" y="30"/>
                          </a:lnTo>
                          <a:lnTo>
                            <a:pt x="18" y="30"/>
                          </a:lnTo>
                          <a:lnTo>
                            <a:pt x="16" y="30"/>
                          </a:lnTo>
                          <a:lnTo>
                            <a:pt x="15" y="28"/>
                          </a:lnTo>
                          <a:lnTo>
                            <a:pt x="13" y="30"/>
                          </a:lnTo>
                          <a:lnTo>
                            <a:pt x="11" y="30"/>
                          </a:lnTo>
                          <a:lnTo>
                            <a:pt x="6" y="34"/>
                          </a:lnTo>
                          <a:lnTo>
                            <a:pt x="2" y="38"/>
                          </a:lnTo>
                          <a:lnTo>
                            <a:pt x="0" y="44"/>
                          </a:lnTo>
                          <a:lnTo>
                            <a:pt x="0" y="49"/>
                          </a:lnTo>
                          <a:lnTo>
                            <a:pt x="0" y="55"/>
                          </a:lnTo>
                          <a:lnTo>
                            <a:pt x="2" y="61"/>
                          </a:lnTo>
                          <a:lnTo>
                            <a:pt x="6" y="67"/>
                          </a:lnTo>
                          <a:lnTo>
                            <a:pt x="7" y="70"/>
                          </a:lnTo>
                          <a:lnTo>
                            <a:pt x="11" y="72"/>
                          </a:lnTo>
                          <a:lnTo>
                            <a:pt x="13" y="76"/>
                          </a:lnTo>
                          <a:lnTo>
                            <a:pt x="15" y="80"/>
                          </a:lnTo>
                          <a:lnTo>
                            <a:pt x="18" y="82"/>
                          </a:lnTo>
                          <a:lnTo>
                            <a:pt x="22" y="86"/>
                          </a:lnTo>
                          <a:lnTo>
                            <a:pt x="24" y="88"/>
                          </a:lnTo>
                          <a:lnTo>
                            <a:pt x="27" y="90"/>
                          </a:lnTo>
                          <a:lnTo>
                            <a:pt x="31" y="92"/>
                          </a:lnTo>
                          <a:lnTo>
                            <a:pt x="29" y="103"/>
                          </a:lnTo>
                          <a:lnTo>
                            <a:pt x="29" y="113"/>
                          </a:lnTo>
                          <a:lnTo>
                            <a:pt x="25" y="124"/>
                          </a:lnTo>
                          <a:lnTo>
                            <a:pt x="25" y="136"/>
                          </a:lnTo>
                          <a:lnTo>
                            <a:pt x="24" y="147"/>
                          </a:lnTo>
                          <a:lnTo>
                            <a:pt x="24" y="157"/>
                          </a:lnTo>
                          <a:lnTo>
                            <a:pt x="25" y="168"/>
                          </a:lnTo>
                          <a:lnTo>
                            <a:pt x="29" y="180"/>
                          </a:lnTo>
                          <a:lnTo>
                            <a:pt x="78" y="160"/>
                          </a:lnTo>
                          <a:lnTo>
                            <a:pt x="76" y="151"/>
                          </a:lnTo>
                          <a:lnTo>
                            <a:pt x="74" y="141"/>
                          </a:lnTo>
                          <a:lnTo>
                            <a:pt x="74" y="132"/>
                          </a:lnTo>
                          <a:lnTo>
                            <a:pt x="74" y="122"/>
                          </a:lnTo>
                          <a:lnTo>
                            <a:pt x="74" y="113"/>
                          </a:lnTo>
                          <a:lnTo>
                            <a:pt x="72" y="103"/>
                          </a:lnTo>
                          <a:lnTo>
                            <a:pt x="71" y="93"/>
                          </a:lnTo>
                          <a:lnTo>
                            <a:pt x="69" y="84"/>
                          </a:lnTo>
                          <a:lnTo>
                            <a:pt x="74" y="82"/>
                          </a:lnTo>
                          <a:lnTo>
                            <a:pt x="80" y="80"/>
                          </a:lnTo>
                          <a:lnTo>
                            <a:pt x="85" y="76"/>
                          </a:lnTo>
                          <a:lnTo>
                            <a:pt x="89" y="70"/>
                          </a:lnTo>
                          <a:lnTo>
                            <a:pt x="92" y="67"/>
                          </a:lnTo>
                          <a:lnTo>
                            <a:pt x="96" y="61"/>
                          </a:lnTo>
                          <a:lnTo>
                            <a:pt x="99" y="55"/>
                          </a:lnTo>
                          <a:lnTo>
                            <a:pt x="101" y="48"/>
                          </a:lnTo>
                          <a:lnTo>
                            <a:pt x="101" y="44"/>
                          </a:lnTo>
                          <a:lnTo>
                            <a:pt x="101" y="40"/>
                          </a:lnTo>
                          <a:lnTo>
                            <a:pt x="99" y="34"/>
                          </a:lnTo>
                          <a:lnTo>
                            <a:pt x="98" y="30"/>
                          </a:lnTo>
                          <a:lnTo>
                            <a:pt x="94" y="23"/>
                          </a:lnTo>
                          <a:lnTo>
                            <a:pt x="92" y="17"/>
                          </a:lnTo>
                          <a:lnTo>
                            <a:pt x="90" y="9"/>
                          </a:lnTo>
                          <a:lnTo>
                            <a:pt x="89" y="0"/>
                          </a:lnTo>
                          <a:lnTo>
                            <a:pt x="87" y="0"/>
                          </a:lnTo>
                          <a:lnTo>
                            <a:pt x="85" y="0"/>
                          </a:lnTo>
                          <a:lnTo>
                            <a:pt x="83" y="0"/>
                          </a:lnTo>
                          <a:lnTo>
                            <a:pt x="81" y="0"/>
                          </a:lnTo>
                          <a:lnTo>
                            <a:pt x="81" y="2"/>
                          </a:lnTo>
                          <a:lnTo>
                            <a:pt x="80" y="3"/>
                          </a:lnTo>
                          <a:lnTo>
                            <a:pt x="78" y="5"/>
                          </a:lnTo>
                          <a:lnTo>
                            <a:pt x="76" y="7"/>
                          </a:lnTo>
                          <a:lnTo>
                            <a:pt x="76" y="9"/>
                          </a:lnTo>
                          <a:lnTo>
                            <a:pt x="74" y="11"/>
                          </a:lnTo>
                          <a:lnTo>
                            <a:pt x="74" y="13"/>
                          </a:lnTo>
                          <a:lnTo>
                            <a:pt x="72" y="15"/>
                          </a:lnTo>
                          <a:lnTo>
                            <a:pt x="72" y="17"/>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3" name="Freeform 76"/>
                    <p:cNvSpPr>
                      <a:spLocks/>
                    </p:cNvSpPr>
                    <p:nvPr/>
                  </p:nvSpPr>
                  <p:spPr bwMode="auto">
                    <a:xfrm>
                      <a:off x="2460" y="2149"/>
                      <a:ext cx="11" cy="14"/>
                    </a:xfrm>
                    <a:custGeom>
                      <a:avLst/>
                      <a:gdLst>
                        <a:gd name="T0" fmla="*/ 0 w 11"/>
                        <a:gd name="T1" fmla="*/ 2 h 14"/>
                        <a:gd name="T2" fmla="*/ 0 w 11"/>
                        <a:gd name="T3" fmla="*/ 2 h 14"/>
                        <a:gd name="T4" fmla="*/ 2 w 11"/>
                        <a:gd name="T5" fmla="*/ 4 h 14"/>
                        <a:gd name="T6" fmla="*/ 4 w 11"/>
                        <a:gd name="T7" fmla="*/ 4 h 14"/>
                        <a:gd name="T8" fmla="*/ 4 w 11"/>
                        <a:gd name="T9" fmla="*/ 6 h 14"/>
                        <a:gd name="T10" fmla="*/ 6 w 11"/>
                        <a:gd name="T11" fmla="*/ 6 h 14"/>
                        <a:gd name="T12" fmla="*/ 6 w 11"/>
                        <a:gd name="T13" fmla="*/ 8 h 14"/>
                        <a:gd name="T14" fmla="*/ 6 w 11"/>
                        <a:gd name="T15" fmla="*/ 10 h 14"/>
                        <a:gd name="T16" fmla="*/ 8 w 11"/>
                        <a:gd name="T17" fmla="*/ 12 h 14"/>
                        <a:gd name="T18" fmla="*/ 8 w 11"/>
                        <a:gd name="T19" fmla="*/ 14 h 14"/>
                        <a:gd name="T20" fmla="*/ 11 w 11"/>
                        <a:gd name="T21" fmla="*/ 14 h 14"/>
                        <a:gd name="T22" fmla="*/ 9 w 11"/>
                        <a:gd name="T23" fmla="*/ 12 h 14"/>
                        <a:gd name="T24" fmla="*/ 9 w 11"/>
                        <a:gd name="T25" fmla="*/ 10 h 14"/>
                        <a:gd name="T26" fmla="*/ 9 w 11"/>
                        <a:gd name="T27" fmla="*/ 8 h 14"/>
                        <a:gd name="T28" fmla="*/ 8 w 11"/>
                        <a:gd name="T29" fmla="*/ 6 h 14"/>
                        <a:gd name="T30" fmla="*/ 6 w 11"/>
                        <a:gd name="T31" fmla="*/ 4 h 14"/>
                        <a:gd name="T32" fmla="*/ 4 w 11"/>
                        <a:gd name="T33" fmla="*/ 2 h 14"/>
                        <a:gd name="T34" fmla="*/ 2 w 11"/>
                        <a:gd name="T35" fmla="*/ 0 h 14"/>
                        <a:gd name="T36" fmla="*/ 0 w 11"/>
                        <a:gd name="T37" fmla="*/ 0 h 14"/>
                        <a:gd name="T38" fmla="*/ 0 w 11"/>
                        <a:gd name="T39" fmla="*/ 0 h 14"/>
                        <a:gd name="T40" fmla="*/ 0 w 11"/>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14">
                          <a:moveTo>
                            <a:pt x="0" y="2"/>
                          </a:moveTo>
                          <a:lnTo>
                            <a:pt x="0" y="2"/>
                          </a:lnTo>
                          <a:lnTo>
                            <a:pt x="2" y="4"/>
                          </a:lnTo>
                          <a:lnTo>
                            <a:pt x="4" y="4"/>
                          </a:lnTo>
                          <a:lnTo>
                            <a:pt x="4" y="6"/>
                          </a:lnTo>
                          <a:lnTo>
                            <a:pt x="6" y="6"/>
                          </a:lnTo>
                          <a:lnTo>
                            <a:pt x="6" y="8"/>
                          </a:lnTo>
                          <a:lnTo>
                            <a:pt x="6" y="10"/>
                          </a:lnTo>
                          <a:lnTo>
                            <a:pt x="8" y="12"/>
                          </a:lnTo>
                          <a:lnTo>
                            <a:pt x="8" y="14"/>
                          </a:lnTo>
                          <a:lnTo>
                            <a:pt x="11" y="14"/>
                          </a:lnTo>
                          <a:lnTo>
                            <a:pt x="9" y="12"/>
                          </a:lnTo>
                          <a:lnTo>
                            <a:pt x="9" y="10"/>
                          </a:lnTo>
                          <a:lnTo>
                            <a:pt x="9" y="8"/>
                          </a:lnTo>
                          <a:lnTo>
                            <a:pt x="8" y="6"/>
                          </a:lnTo>
                          <a:lnTo>
                            <a:pt x="6" y="4"/>
                          </a:lnTo>
                          <a:lnTo>
                            <a:pt x="4" y="2"/>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4" name="Freeform 77"/>
                    <p:cNvSpPr>
                      <a:spLocks/>
                    </p:cNvSpPr>
                    <p:nvPr/>
                  </p:nvSpPr>
                  <p:spPr bwMode="auto">
                    <a:xfrm>
                      <a:off x="2446" y="2149"/>
                      <a:ext cx="14" cy="20"/>
                    </a:xfrm>
                    <a:custGeom>
                      <a:avLst/>
                      <a:gdLst>
                        <a:gd name="T0" fmla="*/ 0 w 14"/>
                        <a:gd name="T1" fmla="*/ 20 h 20"/>
                        <a:gd name="T2" fmla="*/ 2 w 14"/>
                        <a:gd name="T3" fmla="*/ 20 h 20"/>
                        <a:gd name="T4" fmla="*/ 2 w 14"/>
                        <a:gd name="T5" fmla="*/ 16 h 20"/>
                        <a:gd name="T6" fmla="*/ 2 w 14"/>
                        <a:gd name="T7" fmla="*/ 12 h 20"/>
                        <a:gd name="T8" fmla="*/ 2 w 14"/>
                        <a:gd name="T9" fmla="*/ 10 h 20"/>
                        <a:gd name="T10" fmla="*/ 3 w 14"/>
                        <a:gd name="T11" fmla="*/ 6 h 20"/>
                        <a:gd name="T12" fmla="*/ 5 w 14"/>
                        <a:gd name="T13" fmla="*/ 4 h 20"/>
                        <a:gd name="T14" fmla="*/ 7 w 14"/>
                        <a:gd name="T15" fmla="*/ 4 h 20"/>
                        <a:gd name="T16" fmla="*/ 11 w 14"/>
                        <a:gd name="T17" fmla="*/ 2 h 20"/>
                        <a:gd name="T18" fmla="*/ 14 w 14"/>
                        <a:gd name="T19" fmla="*/ 2 h 20"/>
                        <a:gd name="T20" fmla="*/ 14 w 14"/>
                        <a:gd name="T21" fmla="*/ 0 h 20"/>
                        <a:gd name="T22" fmla="*/ 11 w 14"/>
                        <a:gd name="T23" fmla="*/ 0 h 20"/>
                        <a:gd name="T24" fmla="*/ 7 w 14"/>
                        <a:gd name="T25" fmla="*/ 0 h 20"/>
                        <a:gd name="T26" fmla="*/ 3 w 14"/>
                        <a:gd name="T27" fmla="*/ 2 h 20"/>
                        <a:gd name="T28" fmla="*/ 2 w 14"/>
                        <a:gd name="T29" fmla="*/ 6 h 20"/>
                        <a:gd name="T30" fmla="*/ 0 w 14"/>
                        <a:gd name="T31" fmla="*/ 8 h 20"/>
                        <a:gd name="T32" fmla="*/ 0 w 14"/>
                        <a:gd name="T33" fmla="*/ 12 h 20"/>
                        <a:gd name="T34" fmla="*/ 0 w 14"/>
                        <a:gd name="T35" fmla="*/ 16 h 20"/>
                        <a:gd name="T36" fmla="*/ 0 w 14"/>
                        <a:gd name="T37" fmla="*/ 20 h 20"/>
                        <a:gd name="T38" fmla="*/ 2 w 14"/>
                        <a:gd name="T39" fmla="*/ 20 h 20"/>
                        <a:gd name="T40" fmla="*/ 0 w 14"/>
                        <a:gd name="T41" fmla="*/ 2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20">
                          <a:moveTo>
                            <a:pt x="0" y="20"/>
                          </a:moveTo>
                          <a:lnTo>
                            <a:pt x="2" y="20"/>
                          </a:lnTo>
                          <a:lnTo>
                            <a:pt x="2" y="16"/>
                          </a:lnTo>
                          <a:lnTo>
                            <a:pt x="2" y="12"/>
                          </a:lnTo>
                          <a:lnTo>
                            <a:pt x="2" y="10"/>
                          </a:lnTo>
                          <a:lnTo>
                            <a:pt x="3" y="6"/>
                          </a:lnTo>
                          <a:lnTo>
                            <a:pt x="5" y="4"/>
                          </a:lnTo>
                          <a:lnTo>
                            <a:pt x="7" y="4"/>
                          </a:lnTo>
                          <a:lnTo>
                            <a:pt x="11" y="2"/>
                          </a:lnTo>
                          <a:lnTo>
                            <a:pt x="14" y="2"/>
                          </a:lnTo>
                          <a:lnTo>
                            <a:pt x="14" y="0"/>
                          </a:lnTo>
                          <a:lnTo>
                            <a:pt x="11" y="0"/>
                          </a:lnTo>
                          <a:lnTo>
                            <a:pt x="7" y="0"/>
                          </a:lnTo>
                          <a:lnTo>
                            <a:pt x="3" y="2"/>
                          </a:lnTo>
                          <a:lnTo>
                            <a:pt x="2" y="6"/>
                          </a:lnTo>
                          <a:lnTo>
                            <a:pt x="0" y="8"/>
                          </a:lnTo>
                          <a:lnTo>
                            <a:pt x="0" y="12"/>
                          </a:lnTo>
                          <a:lnTo>
                            <a:pt x="0" y="16"/>
                          </a:lnTo>
                          <a:lnTo>
                            <a:pt x="0" y="20"/>
                          </a:lnTo>
                          <a:lnTo>
                            <a:pt x="2" y="20"/>
                          </a:lnTo>
                          <a:lnTo>
                            <a:pt x="0"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5" name="Freeform 78"/>
                    <p:cNvSpPr>
                      <a:spLocks/>
                    </p:cNvSpPr>
                    <p:nvPr/>
                  </p:nvSpPr>
                  <p:spPr bwMode="auto">
                    <a:xfrm>
                      <a:off x="2419" y="2157"/>
                      <a:ext cx="29" cy="12"/>
                    </a:xfrm>
                    <a:custGeom>
                      <a:avLst/>
                      <a:gdLst>
                        <a:gd name="T0" fmla="*/ 2 w 29"/>
                        <a:gd name="T1" fmla="*/ 8 h 12"/>
                        <a:gd name="T2" fmla="*/ 2 w 29"/>
                        <a:gd name="T3" fmla="*/ 8 h 12"/>
                        <a:gd name="T4" fmla="*/ 5 w 29"/>
                        <a:gd name="T5" fmla="*/ 4 h 12"/>
                        <a:gd name="T6" fmla="*/ 9 w 29"/>
                        <a:gd name="T7" fmla="*/ 4 h 12"/>
                        <a:gd name="T8" fmla="*/ 14 w 29"/>
                        <a:gd name="T9" fmla="*/ 2 h 12"/>
                        <a:gd name="T10" fmla="*/ 18 w 29"/>
                        <a:gd name="T11" fmla="*/ 4 h 12"/>
                        <a:gd name="T12" fmla="*/ 21 w 29"/>
                        <a:gd name="T13" fmla="*/ 6 h 12"/>
                        <a:gd name="T14" fmla="*/ 23 w 29"/>
                        <a:gd name="T15" fmla="*/ 8 h 12"/>
                        <a:gd name="T16" fmla="*/ 25 w 29"/>
                        <a:gd name="T17" fmla="*/ 10 h 12"/>
                        <a:gd name="T18" fmla="*/ 27 w 29"/>
                        <a:gd name="T19" fmla="*/ 12 h 12"/>
                        <a:gd name="T20" fmla="*/ 29 w 29"/>
                        <a:gd name="T21" fmla="*/ 12 h 12"/>
                        <a:gd name="T22" fmla="*/ 27 w 29"/>
                        <a:gd name="T23" fmla="*/ 8 h 12"/>
                        <a:gd name="T24" fmla="*/ 25 w 29"/>
                        <a:gd name="T25" fmla="*/ 6 h 12"/>
                        <a:gd name="T26" fmla="*/ 21 w 29"/>
                        <a:gd name="T27" fmla="*/ 2 h 12"/>
                        <a:gd name="T28" fmla="*/ 18 w 29"/>
                        <a:gd name="T29" fmla="*/ 0 h 12"/>
                        <a:gd name="T30" fmla="*/ 14 w 29"/>
                        <a:gd name="T31" fmla="*/ 0 h 12"/>
                        <a:gd name="T32" fmla="*/ 9 w 29"/>
                        <a:gd name="T33" fmla="*/ 0 h 12"/>
                        <a:gd name="T34" fmla="*/ 3 w 29"/>
                        <a:gd name="T35" fmla="*/ 2 h 12"/>
                        <a:gd name="T36" fmla="*/ 0 w 29"/>
                        <a:gd name="T37" fmla="*/ 4 h 12"/>
                        <a:gd name="T38" fmla="*/ 0 w 29"/>
                        <a:gd name="T39" fmla="*/ 4 h 12"/>
                        <a:gd name="T40" fmla="*/ 2 w 29"/>
                        <a:gd name="T41" fmla="*/ 8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2">
                          <a:moveTo>
                            <a:pt x="2" y="8"/>
                          </a:moveTo>
                          <a:lnTo>
                            <a:pt x="2" y="8"/>
                          </a:lnTo>
                          <a:lnTo>
                            <a:pt x="5" y="4"/>
                          </a:lnTo>
                          <a:lnTo>
                            <a:pt x="9" y="4"/>
                          </a:lnTo>
                          <a:lnTo>
                            <a:pt x="14" y="2"/>
                          </a:lnTo>
                          <a:lnTo>
                            <a:pt x="18" y="4"/>
                          </a:lnTo>
                          <a:lnTo>
                            <a:pt x="21" y="6"/>
                          </a:lnTo>
                          <a:lnTo>
                            <a:pt x="23" y="8"/>
                          </a:lnTo>
                          <a:lnTo>
                            <a:pt x="25" y="10"/>
                          </a:lnTo>
                          <a:lnTo>
                            <a:pt x="27" y="12"/>
                          </a:lnTo>
                          <a:lnTo>
                            <a:pt x="29" y="12"/>
                          </a:lnTo>
                          <a:lnTo>
                            <a:pt x="27" y="8"/>
                          </a:lnTo>
                          <a:lnTo>
                            <a:pt x="25" y="6"/>
                          </a:lnTo>
                          <a:lnTo>
                            <a:pt x="21" y="2"/>
                          </a:lnTo>
                          <a:lnTo>
                            <a:pt x="18" y="0"/>
                          </a:lnTo>
                          <a:lnTo>
                            <a:pt x="14" y="0"/>
                          </a:lnTo>
                          <a:lnTo>
                            <a:pt x="9" y="0"/>
                          </a:lnTo>
                          <a:lnTo>
                            <a:pt x="3"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6" name="Freeform 79"/>
                    <p:cNvSpPr>
                      <a:spLocks/>
                    </p:cNvSpPr>
                    <p:nvPr/>
                  </p:nvSpPr>
                  <p:spPr bwMode="auto">
                    <a:xfrm>
                      <a:off x="2415" y="2161"/>
                      <a:ext cx="6" cy="21"/>
                    </a:xfrm>
                    <a:custGeom>
                      <a:avLst/>
                      <a:gdLst>
                        <a:gd name="T0" fmla="*/ 4 w 6"/>
                        <a:gd name="T1" fmla="*/ 21 h 21"/>
                        <a:gd name="T2" fmla="*/ 6 w 6"/>
                        <a:gd name="T3" fmla="*/ 19 h 21"/>
                        <a:gd name="T4" fmla="*/ 4 w 6"/>
                        <a:gd name="T5" fmla="*/ 13 h 21"/>
                        <a:gd name="T6" fmla="*/ 4 w 6"/>
                        <a:gd name="T7" fmla="*/ 8 h 21"/>
                        <a:gd name="T8" fmla="*/ 4 w 6"/>
                        <a:gd name="T9" fmla="*/ 4 h 21"/>
                        <a:gd name="T10" fmla="*/ 6 w 6"/>
                        <a:gd name="T11" fmla="*/ 4 h 21"/>
                        <a:gd name="T12" fmla="*/ 4 w 6"/>
                        <a:gd name="T13" fmla="*/ 0 h 21"/>
                        <a:gd name="T14" fmla="*/ 2 w 6"/>
                        <a:gd name="T15" fmla="*/ 4 h 21"/>
                        <a:gd name="T16" fmla="*/ 0 w 6"/>
                        <a:gd name="T17" fmla="*/ 8 h 21"/>
                        <a:gd name="T18" fmla="*/ 0 w 6"/>
                        <a:gd name="T19" fmla="*/ 13 h 21"/>
                        <a:gd name="T20" fmla="*/ 4 w 6"/>
                        <a:gd name="T21" fmla="*/ 21 h 21"/>
                        <a:gd name="T22" fmla="*/ 6 w 6"/>
                        <a:gd name="T23" fmla="*/ 19 h 21"/>
                        <a:gd name="T24" fmla="*/ 4 w 6"/>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1">
                          <a:moveTo>
                            <a:pt x="4" y="21"/>
                          </a:moveTo>
                          <a:lnTo>
                            <a:pt x="6" y="19"/>
                          </a:lnTo>
                          <a:lnTo>
                            <a:pt x="4" y="13"/>
                          </a:lnTo>
                          <a:lnTo>
                            <a:pt x="4" y="8"/>
                          </a:lnTo>
                          <a:lnTo>
                            <a:pt x="4" y="4"/>
                          </a:lnTo>
                          <a:lnTo>
                            <a:pt x="6" y="4"/>
                          </a:lnTo>
                          <a:lnTo>
                            <a:pt x="4" y="0"/>
                          </a:lnTo>
                          <a:lnTo>
                            <a:pt x="2" y="4"/>
                          </a:lnTo>
                          <a:lnTo>
                            <a:pt x="0" y="8"/>
                          </a:lnTo>
                          <a:lnTo>
                            <a:pt x="0" y="13"/>
                          </a:lnTo>
                          <a:lnTo>
                            <a:pt x="4" y="21"/>
                          </a:lnTo>
                          <a:lnTo>
                            <a:pt x="6" y="19"/>
                          </a:lnTo>
                          <a:lnTo>
                            <a:pt x="4"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7" name="Freeform 80"/>
                    <p:cNvSpPr>
                      <a:spLocks/>
                    </p:cNvSpPr>
                    <p:nvPr/>
                  </p:nvSpPr>
                  <p:spPr bwMode="auto">
                    <a:xfrm>
                      <a:off x="2406" y="2174"/>
                      <a:ext cx="15" cy="8"/>
                    </a:xfrm>
                    <a:custGeom>
                      <a:avLst/>
                      <a:gdLst>
                        <a:gd name="T0" fmla="*/ 2 w 15"/>
                        <a:gd name="T1" fmla="*/ 4 h 8"/>
                        <a:gd name="T2" fmla="*/ 2 w 15"/>
                        <a:gd name="T3" fmla="*/ 4 h 8"/>
                        <a:gd name="T4" fmla="*/ 4 w 15"/>
                        <a:gd name="T5" fmla="*/ 2 h 8"/>
                        <a:gd name="T6" fmla="*/ 6 w 15"/>
                        <a:gd name="T7" fmla="*/ 2 h 8"/>
                        <a:gd name="T8" fmla="*/ 7 w 15"/>
                        <a:gd name="T9" fmla="*/ 2 h 8"/>
                        <a:gd name="T10" fmla="*/ 9 w 15"/>
                        <a:gd name="T11" fmla="*/ 4 h 8"/>
                        <a:gd name="T12" fmla="*/ 9 w 15"/>
                        <a:gd name="T13" fmla="*/ 4 h 8"/>
                        <a:gd name="T14" fmla="*/ 11 w 15"/>
                        <a:gd name="T15" fmla="*/ 4 h 8"/>
                        <a:gd name="T16" fmla="*/ 11 w 15"/>
                        <a:gd name="T17" fmla="*/ 6 h 8"/>
                        <a:gd name="T18" fmla="*/ 13 w 15"/>
                        <a:gd name="T19" fmla="*/ 8 h 8"/>
                        <a:gd name="T20" fmla="*/ 15 w 15"/>
                        <a:gd name="T21" fmla="*/ 6 h 8"/>
                        <a:gd name="T22" fmla="*/ 15 w 15"/>
                        <a:gd name="T23" fmla="*/ 4 h 8"/>
                        <a:gd name="T24" fmla="*/ 13 w 15"/>
                        <a:gd name="T25" fmla="*/ 2 h 8"/>
                        <a:gd name="T26" fmla="*/ 11 w 15"/>
                        <a:gd name="T27" fmla="*/ 2 h 8"/>
                        <a:gd name="T28" fmla="*/ 9 w 15"/>
                        <a:gd name="T29" fmla="*/ 0 h 8"/>
                        <a:gd name="T30" fmla="*/ 7 w 15"/>
                        <a:gd name="T31" fmla="*/ 0 h 8"/>
                        <a:gd name="T32" fmla="*/ 6 w 15"/>
                        <a:gd name="T33" fmla="*/ 0 h 8"/>
                        <a:gd name="T34" fmla="*/ 4 w 15"/>
                        <a:gd name="T35" fmla="*/ 0 h 8"/>
                        <a:gd name="T36" fmla="*/ 0 w 15"/>
                        <a:gd name="T37" fmla="*/ 0 h 8"/>
                        <a:gd name="T38" fmla="*/ 0 w 15"/>
                        <a:gd name="T39" fmla="*/ 0 h 8"/>
                        <a:gd name="T40" fmla="*/ 2 w 15"/>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8">
                          <a:moveTo>
                            <a:pt x="2" y="4"/>
                          </a:moveTo>
                          <a:lnTo>
                            <a:pt x="2" y="4"/>
                          </a:lnTo>
                          <a:lnTo>
                            <a:pt x="4" y="2"/>
                          </a:lnTo>
                          <a:lnTo>
                            <a:pt x="6" y="2"/>
                          </a:lnTo>
                          <a:lnTo>
                            <a:pt x="7" y="2"/>
                          </a:lnTo>
                          <a:lnTo>
                            <a:pt x="9" y="4"/>
                          </a:lnTo>
                          <a:lnTo>
                            <a:pt x="11" y="4"/>
                          </a:lnTo>
                          <a:lnTo>
                            <a:pt x="11" y="6"/>
                          </a:lnTo>
                          <a:lnTo>
                            <a:pt x="13" y="8"/>
                          </a:lnTo>
                          <a:lnTo>
                            <a:pt x="15" y="6"/>
                          </a:lnTo>
                          <a:lnTo>
                            <a:pt x="15" y="4"/>
                          </a:lnTo>
                          <a:lnTo>
                            <a:pt x="13" y="2"/>
                          </a:lnTo>
                          <a:lnTo>
                            <a:pt x="11" y="2"/>
                          </a:lnTo>
                          <a:lnTo>
                            <a:pt x="9" y="0"/>
                          </a:lnTo>
                          <a:lnTo>
                            <a:pt x="7" y="0"/>
                          </a:lnTo>
                          <a:lnTo>
                            <a:pt x="6" y="0"/>
                          </a:lnTo>
                          <a:lnTo>
                            <a:pt x="4"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8" name="Freeform 81"/>
                    <p:cNvSpPr>
                      <a:spLocks/>
                    </p:cNvSpPr>
                    <p:nvPr/>
                  </p:nvSpPr>
                  <p:spPr bwMode="auto">
                    <a:xfrm>
                      <a:off x="2395" y="2174"/>
                      <a:ext cx="13" cy="44"/>
                    </a:xfrm>
                    <a:custGeom>
                      <a:avLst/>
                      <a:gdLst>
                        <a:gd name="T0" fmla="*/ 11 w 13"/>
                        <a:gd name="T1" fmla="*/ 41 h 44"/>
                        <a:gd name="T2" fmla="*/ 11 w 13"/>
                        <a:gd name="T3" fmla="*/ 41 h 44"/>
                        <a:gd name="T4" fmla="*/ 8 w 13"/>
                        <a:gd name="T5" fmla="*/ 39 h 44"/>
                        <a:gd name="T6" fmla="*/ 6 w 13"/>
                        <a:gd name="T7" fmla="*/ 33 h 44"/>
                        <a:gd name="T8" fmla="*/ 4 w 13"/>
                        <a:gd name="T9" fmla="*/ 27 h 44"/>
                        <a:gd name="T10" fmla="*/ 4 w 13"/>
                        <a:gd name="T11" fmla="*/ 21 h 44"/>
                        <a:gd name="T12" fmla="*/ 4 w 13"/>
                        <a:gd name="T13" fmla="*/ 16 h 44"/>
                        <a:gd name="T14" fmla="*/ 6 w 13"/>
                        <a:gd name="T15" fmla="*/ 12 h 44"/>
                        <a:gd name="T16" fmla="*/ 8 w 13"/>
                        <a:gd name="T17" fmla="*/ 8 h 44"/>
                        <a:gd name="T18" fmla="*/ 13 w 13"/>
                        <a:gd name="T19" fmla="*/ 4 h 44"/>
                        <a:gd name="T20" fmla="*/ 11 w 13"/>
                        <a:gd name="T21" fmla="*/ 0 h 44"/>
                        <a:gd name="T22" fmla="*/ 6 w 13"/>
                        <a:gd name="T23" fmla="*/ 4 h 44"/>
                        <a:gd name="T24" fmla="*/ 2 w 13"/>
                        <a:gd name="T25" fmla="*/ 10 h 44"/>
                        <a:gd name="T26" fmla="*/ 0 w 13"/>
                        <a:gd name="T27" fmla="*/ 16 h 44"/>
                        <a:gd name="T28" fmla="*/ 0 w 13"/>
                        <a:gd name="T29" fmla="*/ 21 h 44"/>
                        <a:gd name="T30" fmla="*/ 2 w 13"/>
                        <a:gd name="T31" fmla="*/ 27 h 44"/>
                        <a:gd name="T32" fmla="*/ 4 w 13"/>
                        <a:gd name="T33" fmla="*/ 35 h 44"/>
                        <a:gd name="T34" fmla="*/ 6 w 13"/>
                        <a:gd name="T35" fmla="*/ 39 h 44"/>
                        <a:gd name="T36" fmla="*/ 9 w 13"/>
                        <a:gd name="T37" fmla="*/ 44 h 44"/>
                        <a:gd name="T38" fmla="*/ 9 w 13"/>
                        <a:gd name="T39" fmla="*/ 44 h 44"/>
                        <a:gd name="T40" fmla="*/ 11 w 13"/>
                        <a:gd name="T41" fmla="*/ 41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44">
                          <a:moveTo>
                            <a:pt x="11" y="41"/>
                          </a:moveTo>
                          <a:lnTo>
                            <a:pt x="11" y="41"/>
                          </a:lnTo>
                          <a:lnTo>
                            <a:pt x="8" y="39"/>
                          </a:lnTo>
                          <a:lnTo>
                            <a:pt x="6" y="33"/>
                          </a:lnTo>
                          <a:lnTo>
                            <a:pt x="4" y="27"/>
                          </a:lnTo>
                          <a:lnTo>
                            <a:pt x="4" y="21"/>
                          </a:lnTo>
                          <a:lnTo>
                            <a:pt x="4" y="16"/>
                          </a:lnTo>
                          <a:lnTo>
                            <a:pt x="6" y="12"/>
                          </a:lnTo>
                          <a:lnTo>
                            <a:pt x="8" y="8"/>
                          </a:lnTo>
                          <a:lnTo>
                            <a:pt x="13" y="4"/>
                          </a:lnTo>
                          <a:lnTo>
                            <a:pt x="11" y="0"/>
                          </a:lnTo>
                          <a:lnTo>
                            <a:pt x="6" y="4"/>
                          </a:lnTo>
                          <a:lnTo>
                            <a:pt x="2" y="10"/>
                          </a:lnTo>
                          <a:lnTo>
                            <a:pt x="0" y="16"/>
                          </a:lnTo>
                          <a:lnTo>
                            <a:pt x="0" y="21"/>
                          </a:lnTo>
                          <a:lnTo>
                            <a:pt x="2" y="27"/>
                          </a:lnTo>
                          <a:lnTo>
                            <a:pt x="4" y="35"/>
                          </a:lnTo>
                          <a:lnTo>
                            <a:pt x="6" y="39"/>
                          </a:lnTo>
                          <a:lnTo>
                            <a:pt x="9" y="44"/>
                          </a:lnTo>
                          <a:lnTo>
                            <a:pt x="11" y="4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19" name="Freeform 82"/>
                    <p:cNvSpPr>
                      <a:spLocks/>
                    </p:cNvSpPr>
                    <p:nvPr/>
                  </p:nvSpPr>
                  <p:spPr bwMode="auto">
                    <a:xfrm>
                      <a:off x="2404" y="2215"/>
                      <a:ext cx="26" cy="23"/>
                    </a:xfrm>
                    <a:custGeom>
                      <a:avLst/>
                      <a:gdLst>
                        <a:gd name="T0" fmla="*/ 26 w 26"/>
                        <a:gd name="T1" fmla="*/ 23 h 23"/>
                        <a:gd name="T2" fmla="*/ 24 w 26"/>
                        <a:gd name="T3" fmla="*/ 21 h 23"/>
                        <a:gd name="T4" fmla="*/ 22 w 26"/>
                        <a:gd name="T5" fmla="*/ 19 h 23"/>
                        <a:gd name="T6" fmla="*/ 18 w 26"/>
                        <a:gd name="T7" fmla="*/ 17 h 23"/>
                        <a:gd name="T8" fmla="*/ 15 w 26"/>
                        <a:gd name="T9" fmla="*/ 15 h 23"/>
                        <a:gd name="T10" fmla="*/ 11 w 26"/>
                        <a:gd name="T11" fmla="*/ 13 h 23"/>
                        <a:gd name="T12" fmla="*/ 9 w 26"/>
                        <a:gd name="T13" fmla="*/ 9 h 23"/>
                        <a:gd name="T14" fmla="*/ 8 w 26"/>
                        <a:gd name="T15" fmla="*/ 5 h 23"/>
                        <a:gd name="T16" fmla="*/ 4 w 26"/>
                        <a:gd name="T17" fmla="*/ 3 h 23"/>
                        <a:gd name="T18" fmla="*/ 2 w 26"/>
                        <a:gd name="T19" fmla="*/ 0 h 23"/>
                        <a:gd name="T20" fmla="*/ 0 w 26"/>
                        <a:gd name="T21" fmla="*/ 3 h 23"/>
                        <a:gd name="T22" fmla="*/ 2 w 26"/>
                        <a:gd name="T23" fmla="*/ 5 h 23"/>
                        <a:gd name="T24" fmla="*/ 6 w 26"/>
                        <a:gd name="T25" fmla="*/ 7 h 23"/>
                        <a:gd name="T26" fmla="*/ 8 w 26"/>
                        <a:gd name="T27" fmla="*/ 11 h 23"/>
                        <a:gd name="T28" fmla="*/ 11 w 26"/>
                        <a:gd name="T29" fmla="*/ 15 h 23"/>
                        <a:gd name="T30" fmla="*/ 13 w 26"/>
                        <a:gd name="T31" fmla="*/ 17 h 23"/>
                        <a:gd name="T32" fmla="*/ 17 w 26"/>
                        <a:gd name="T33" fmla="*/ 21 h 23"/>
                        <a:gd name="T34" fmla="*/ 20 w 26"/>
                        <a:gd name="T35" fmla="*/ 23 h 23"/>
                        <a:gd name="T36" fmla="*/ 24 w 26"/>
                        <a:gd name="T37" fmla="*/ 23 h 23"/>
                        <a:gd name="T38" fmla="*/ 24 w 26"/>
                        <a:gd name="T39" fmla="*/ 23 h 23"/>
                        <a:gd name="T40" fmla="*/ 26 w 26"/>
                        <a:gd name="T41" fmla="*/ 23 h 23"/>
                        <a:gd name="T42" fmla="*/ 26 w 26"/>
                        <a:gd name="T43" fmla="*/ 21 h 23"/>
                        <a:gd name="T44" fmla="*/ 24 w 26"/>
                        <a:gd name="T45" fmla="*/ 21 h 23"/>
                        <a:gd name="T46" fmla="*/ 26 w 26"/>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23">
                          <a:moveTo>
                            <a:pt x="26" y="23"/>
                          </a:moveTo>
                          <a:lnTo>
                            <a:pt x="24" y="21"/>
                          </a:lnTo>
                          <a:lnTo>
                            <a:pt x="22" y="19"/>
                          </a:lnTo>
                          <a:lnTo>
                            <a:pt x="18" y="17"/>
                          </a:lnTo>
                          <a:lnTo>
                            <a:pt x="15" y="15"/>
                          </a:lnTo>
                          <a:lnTo>
                            <a:pt x="11" y="13"/>
                          </a:lnTo>
                          <a:lnTo>
                            <a:pt x="9" y="9"/>
                          </a:lnTo>
                          <a:lnTo>
                            <a:pt x="8" y="5"/>
                          </a:lnTo>
                          <a:lnTo>
                            <a:pt x="4" y="3"/>
                          </a:lnTo>
                          <a:lnTo>
                            <a:pt x="2" y="0"/>
                          </a:lnTo>
                          <a:lnTo>
                            <a:pt x="0" y="3"/>
                          </a:lnTo>
                          <a:lnTo>
                            <a:pt x="2" y="5"/>
                          </a:lnTo>
                          <a:lnTo>
                            <a:pt x="6" y="7"/>
                          </a:lnTo>
                          <a:lnTo>
                            <a:pt x="8" y="11"/>
                          </a:lnTo>
                          <a:lnTo>
                            <a:pt x="11" y="15"/>
                          </a:lnTo>
                          <a:lnTo>
                            <a:pt x="13" y="17"/>
                          </a:lnTo>
                          <a:lnTo>
                            <a:pt x="17" y="21"/>
                          </a:lnTo>
                          <a:lnTo>
                            <a:pt x="20" y="23"/>
                          </a:lnTo>
                          <a:lnTo>
                            <a:pt x="24" y="23"/>
                          </a:lnTo>
                          <a:lnTo>
                            <a:pt x="26" y="23"/>
                          </a:lnTo>
                          <a:lnTo>
                            <a:pt x="26" y="21"/>
                          </a:lnTo>
                          <a:lnTo>
                            <a:pt x="24" y="21"/>
                          </a:lnTo>
                          <a:lnTo>
                            <a:pt x="26"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0" name="Freeform 83"/>
                    <p:cNvSpPr>
                      <a:spLocks/>
                    </p:cNvSpPr>
                    <p:nvPr/>
                  </p:nvSpPr>
                  <p:spPr bwMode="auto">
                    <a:xfrm>
                      <a:off x="2419" y="2238"/>
                      <a:ext cx="11" cy="90"/>
                    </a:xfrm>
                    <a:custGeom>
                      <a:avLst/>
                      <a:gdLst>
                        <a:gd name="T0" fmla="*/ 5 w 11"/>
                        <a:gd name="T1" fmla="*/ 86 h 90"/>
                        <a:gd name="T2" fmla="*/ 7 w 11"/>
                        <a:gd name="T3" fmla="*/ 88 h 90"/>
                        <a:gd name="T4" fmla="*/ 5 w 11"/>
                        <a:gd name="T5" fmla="*/ 76 h 90"/>
                        <a:gd name="T6" fmla="*/ 3 w 11"/>
                        <a:gd name="T7" fmla="*/ 65 h 90"/>
                        <a:gd name="T8" fmla="*/ 3 w 11"/>
                        <a:gd name="T9" fmla="*/ 55 h 90"/>
                        <a:gd name="T10" fmla="*/ 3 w 11"/>
                        <a:gd name="T11" fmla="*/ 44 h 90"/>
                        <a:gd name="T12" fmla="*/ 5 w 11"/>
                        <a:gd name="T13" fmla="*/ 32 h 90"/>
                        <a:gd name="T14" fmla="*/ 7 w 11"/>
                        <a:gd name="T15" fmla="*/ 23 h 90"/>
                        <a:gd name="T16" fmla="*/ 9 w 11"/>
                        <a:gd name="T17" fmla="*/ 11 h 90"/>
                        <a:gd name="T18" fmla="*/ 11 w 11"/>
                        <a:gd name="T19" fmla="*/ 0 h 90"/>
                        <a:gd name="T20" fmla="*/ 9 w 11"/>
                        <a:gd name="T21" fmla="*/ 0 h 90"/>
                        <a:gd name="T22" fmla="*/ 7 w 11"/>
                        <a:gd name="T23" fmla="*/ 11 h 90"/>
                        <a:gd name="T24" fmla="*/ 5 w 11"/>
                        <a:gd name="T25" fmla="*/ 21 h 90"/>
                        <a:gd name="T26" fmla="*/ 3 w 11"/>
                        <a:gd name="T27" fmla="*/ 32 h 90"/>
                        <a:gd name="T28" fmla="*/ 2 w 11"/>
                        <a:gd name="T29" fmla="*/ 44 h 90"/>
                        <a:gd name="T30" fmla="*/ 0 w 11"/>
                        <a:gd name="T31" fmla="*/ 55 h 90"/>
                        <a:gd name="T32" fmla="*/ 2 w 11"/>
                        <a:gd name="T33" fmla="*/ 65 h 90"/>
                        <a:gd name="T34" fmla="*/ 2 w 11"/>
                        <a:gd name="T35" fmla="*/ 76 h 90"/>
                        <a:gd name="T36" fmla="*/ 5 w 11"/>
                        <a:gd name="T37" fmla="*/ 88 h 90"/>
                        <a:gd name="T38" fmla="*/ 7 w 11"/>
                        <a:gd name="T39" fmla="*/ 88 h 90"/>
                        <a:gd name="T40" fmla="*/ 5 w 11"/>
                        <a:gd name="T41" fmla="*/ 88 h 90"/>
                        <a:gd name="T42" fmla="*/ 5 w 11"/>
                        <a:gd name="T43" fmla="*/ 90 h 90"/>
                        <a:gd name="T44" fmla="*/ 7 w 11"/>
                        <a:gd name="T45" fmla="*/ 88 h 90"/>
                        <a:gd name="T46" fmla="*/ 5 w 11"/>
                        <a:gd name="T47" fmla="*/ 86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5" y="86"/>
                          </a:moveTo>
                          <a:lnTo>
                            <a:pt x="7" y="88"/>
                          </a:lnTo>
                          <a:lnTo>
                            <a:pt x="5" y="76"/>
                          </a:lnTo>
                          <a:lnTo>
                            <a:pt x="3" y="65"/>
                          </a:lnTo>
                          <a:lnTo>
                            <a:pt x="3" y="55"/>
                          </a:lnTo>
                          <a:lnTo>
                            <a:pt x="3" y="44"/>
                          </a:lnTo>
                          <a:lnTo>
                            <a:pt x="5" y="32"/>
                          </a:lnTo>
                          <a:lnTo>
                            <a:pt x="7" y="23"/>
                          </a:lnTo>
                          <a:lnTo>
                            <a:pt x="9" y="11"/>
                          </a:lnTo>
                          <a:lnTo>
                            <a:pt x="11" y="0"/>
                          </a:lnTo>
                          <a:lnTo>
                            <a:pt x="9" y="0"/>
                          </a:lnTo>
                          <a:lnTo>
                            <a:pt x="7" y="11"/>
                          </a:lnTo>
                          <a:lnTo>
                            <a:pt x="5" y="21"/>
                          </a:lnTo>
                          <a:lnTo>
                            <a:pt x="3" y="32"/>
                          </a:lnTo>
                          <a:lnTo>
                            <a:pt x="2" y="44"/>
                          </a:lnTo>
                          <a:lnTo>
                            <a:pt x="0" y="55"/>
                          </a:lnTo>
                          <a:lnTo>
                            <a:pt x="2" y="65"/>
                          </a:lnTo>
                          <a:lnTo>
                            <a:pt x="2" y="76"/>
                          </a:lnTo>
                          <a:lnTo>
                            <a:pt x="5" y="88"/>
                          </a:lnTo>
                          <a:lnTo>
                            <a:pt x="7" y="88"/>
                          </a:lnTo>
                          <a:lnTo>
                            <a:pt x="5" y="88"/>
                          </a:lnTo>
                          <a:lnTo>
                            <a:pt x="5" y="90"/>
                          </a:lnTo>
                          <a:lnTo>
                            <a:pt x="7" y="88"/>
                          </a:lnTo>
                          <a:lnTo>
                            <a:pt x="5" y="8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1" name="Freeform 84"/>
                    <p:cNvSpPr>
                      <a:spLocks/>
                    </p:cNvSpPr>
                    <p:nvPr/>
                  </p:nvSpPr>
                  <p:spPr bwMode="auto">
                    <a:xfrm>
                      <a:off x="2424" y="2305"/>
                      <a:ext cx="53" cy="21"/>
                    </a:xfrm>
                    <a:custGeom>
                      <a:avLst/>
                      <a:gdLst>
                        <a:gd name="T0" fmla="*/ 49 w 53"/>
                        <a:gd name="T1" fmla="*/ 1 h 21"/>
                        <a:gd name="T2" fmla="*/ 51 w 53"/>
                        <a:gd name="T3" fmla="*/ 0 h 21"/>
                        <a:gd name="T4" fmla="*/ 0 w 53"/>
                        <a:gd name="T5" fmla="*/ 19 h 21"/>
                        <a:gd name="T6" fmla="*/ 2 w 53"/>
                        <a:gd name="T7" fmla="*/ 21 h 21"/>
                        <a:gd name="T8" fmla="*/ 51 w 53"/>
                        <a:gd name="T9" fmla="*/ 1 h 21"/>
                        <a:gd name="T10" fmla="*/ 53 w 53"/>
                        <a:gd name="T11" fmla="*/ 0 h 21"/>
                        <a:gd name="T12" fmla="*/ 51 w 53"/>
                        <a:gd name="T13" fmla="*/ 1 h 21"/>
                        <a:gd name="T14" fmla="*/ 53 w 53"/>
                        <a:gd name="T15" fmla="*/ 1 h 21"/>
                        <a:gd name="T16" fmla="*/ 53 w 53"/>
                        <a:gd name="T17" fmla="*/ 0 h 21"/>
                        <a:gd name="T18" fmla="*/ 49 w 53"/>
                        <a:gd name="T19" fmla="*/ 1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21">
                          <a:moveTo>
                            <a:pt x="49" y="1"/>
                          </a:moveTo>
                          <a:lnTo>
                            <a:pt x="51" y="0"/>
                          </a:lnTo>
                          <a:lnTo>
                            <a:pt x="0" y="19"/>
                          </a:lnTo>
                          <a:lnTo>
                            <a:pt x="2" y="21"/>
                          </a:lnTo>
                          <a:lnTo>
                            <a:pt x="51" y="1"/>
                          </a:lnTo>
                          <a:lnTo>
                            <a:pt x="53" y="0"/>
                          </a:lnTo>
                          <a:lnTo>
                            <a:pt x="51" y="1"/>
                          </a:lnTo>
                          <a:lnTo>
                            <a:pt x="53" y="1"/>
                          </a:lnTo>
                          <a:lnTo>
                            <a:pt x="53" y="0"/>
                          </a:lnTo>
                          <a:lnTo>
                            <a:pt x="49"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2" name="Freeform 85"/>
                    <p:cNvSpPr>
                      <a:spLocks/>
                    </p:cNvSpPr>
                    <p:nvPr/>
                  </p:nvSpPr>
                  <p:spPr bwMode="auto">
                    <a:xfrm>
                      <a:off x="2464" y="2230"/>
                      <a:ext cx="13" cy="76"/>
                    </a:xfrm>
                    <a:custGeom>
                      <a:avLst/>
                      <a:gdLst>
                        <a:gd name="T0" fmla="*/ 2 w 13"/>
                        <a:gd name="T1" fmla="*/ 0 h 76"/>
                        <a:gd name="T2" fmla="*/ 0 w 13"/>
                        <a:gd name="T3" fmla="*/ 2 h 76"/>
                        <a:gd name="T4" fmla="*/ 4 w 13"/>
                        <a:gd name="T5" fmla="*/ 9 h 76"/>
                        <a:gd name="T6" fmla="*/ 5 w 13"/>
                        <a:gd name="T7" fmla="*/ 19 h 76"/>
                        <a:gd name="T8" fmla="*/ 5 w 13"/>
                        <a:gd name="T9" fmla="*/ 29 h 76"/>
                        <a:gd name="T10" fmla="*/ 5 w 13"/>
                        <a:gd name="T11" fmla="*/ 38 h 76"/>
                        <a:gd name="T12" fmla="*/ 5 w 13"/>
                        <a:gd name="T13" fmla="*/ 48 h 76"/>
                        <a:gd name="T14" fmla="*/ 5 w 13"/>
                        <a:gd name="T15" fmla="*/ 57 h 76"/>
                        <a:gd name="T16" fmla="*/ 7 w 13"/>
                        <a:gd name="T17" fmla="*/ 67 h 76"/>
                        <a:gd name="T18" fmla="*/ 9 w 13"/>
                        <a:gd name="T19" fmla="*/ 76 h 76"/>
                        <a:gd name="T20" fmla="*/ 13 w 13"/>
                        <a:gd name="T21" fmla="*/ 75 h 76"/>
                        <a:gd name="T22" fmla="*/ 11 w 13"/>
                        <a:gd name="T23" fmla="*/ 67 h 76"/>
                        <a:gd name="T24" fmla="*/ 9 w 13"/>
                        <a:gd name="T25" fmla="*/ 57 h 76"/>
                        <a:gd name="T26" fmla="*/ 9 w 13"/>
                        <a:gd name="T27" fmla="*/ 48 h 76"/>
                        <a:gd name="T28" fmla="*/ 9 w 13"/>
                        <a:gd name="T29" fmla="*/ 38 h 76"/>
                        <a:gd name="T30" fmla="*/ 9 w 13"/>
                        <a:gd name="T31" fmla="*/ 29 h 76"/>
                        <a:gd name="T32" fmla="*/ 7 w 13"/>
                        <a:gd name="T33" fmla="*/ 19 h 76"/>
                        <a:gd name="T34" fmla="*/ 5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5" y="19"/>
                          </a:lnTo>
                          <a:lnTo>
                            <a:pt x="5" y="29"/>
                          </a:lnTo>
                          <a:lnTo>
                            <a:pt x="5" y="38"/>
                          </a:lnTo>
                          <a:lnTo>
                            <a:pt x="5" y="48"/>
                          </a:lnTo>
                          <a:lnTo>
                            <a:pt x="5" y="57"/>
                          </a:lnTo>
                          <a:lnTo>
                            <a:pt x="7" y="67"/>
                          </a:lnTo>
                          <a:lnTo>
                            <a:pt x="9" y="76"/>
                          </a:lnTo>
                          <a:lnTo>
                            <a:pt x="13" y="75"/>
                          </a:lnTo>
                          <a:lnTo>
                            <a:pt x="11" y="67"/>
                          </a:lnTo>
                          <a:lnTo>
                            <a:pt x="9" y="57"/>
                          </a:lnTo>
                          <a:lnTo>
                            <a:pt x="9" y="48"/>
                          </a:lnTo>
                          <a:lnTo>
                            <a:pt x="9" y="38"/>
                          </a:lnTo>
                          <a:lnTo>
                            <a:pt x="9" y="29"/>
                          </a:lnTo>
                          <a:lnTo>
                            <a:pt x="7" y="19"/>
                          </a:lnTo>
                          <a:lnTo>
                            <a:pt x="5"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3" name="Freeform 86"/>
                    <p:cNvSpPr>
                      <a:spLocks/>
                    </p:cNvSpPr>
                    <p:nvPr/>
                  </p:nvSpPr>
                  <p:spPr bwMode="auto">
                    <a:xfrm>
                      <a:off x="2466" y="2194"/>
                      <a:ext cx="34" cy="38"/>
                    </a:xfrm>
                    <a:custGeom>
                      <a:avLst/>
                      <a:gdLst>
                        <a:gd name="T0" fmla="*/ 30 w 34"/>
                        <a:gd name="T1" fmla="*/ 0 h 38"/>
                        <a:gd name="T2" fmla="*/ 30 w 34"/>
                        <a:gd name="T3" fmla="*/ 0 h 38"/>
                        <a:gd name="T4" fmla="*/ 29 w 34"/>
                        <a:gd name="T5" fmla="*/ 5 h 38"/>
                        <a:gd name="T6" fmla="*/ 25 w 34"/>
                        <a:gd name="T7" fmla="*/ 11 h 38"/>
                        <a:gd name="T8" fmla="*/ 23 w 34"/>
                        <a:gd name="T9" fmla="*/ 17 h 38"/>
                        <a:gd name="T10" fmla="*/ 20 w 34"/>
                        <a:gd name="T11" fmla="*/ 22 h 38"/>
                        <a:gd name="T12" fmla="*/ 14 w 34"/>
                        <a:gd name="T13" fmla="*/ 26 h 38"/>
                        <a:gd name="T14" fmla="*/ 11 w 34"/>
                        <a:gd name="T15" fmla="*/ 30 h 38"/>
                        <a:gd name="T16" fmla="*/ 5 w 34"/>
                        <a:gd name="T17" fmla="*/ 34 h 38"/>
                        <a:gd name="T18" fmla="*/ 0 w 34"/>
                        <a:gd name="T19" fmla="*/ 36 h 38"/>
                        <a:gd name="T20" fmla="*/ 0 w 34"/>
                        <a:gd name="T21" fmla="*/ 38 h 38"/>
                        <a:gd name="T22" fmla="*/ 5 w 34"/>
                        <a:gd name="T23" fmla="*/ 36 h 38"/>
                        <a:gd name="T24" fmla="*/ 12 w 34"/>
                        <a:gd name="T25" fmla="*/ 32 h 38"/>
                        <a:gd name="T26" fmla="*/ 16 w 34"/>
                        <a:gd name="T27" fmla="*/ 28 h 38"/>
                        <a:gd name="T28" fmla="*/ 21 w 34"/>
                        <a:gd name="T29" fmla="*/ 24 h 38"/>
                        <a:gd name="T30" fmla="*/ 25 w 34"/>
                        <a:gd name="T31" fmla="*/ 19 h 38"/>
                        <a:gd name="T32" fmla="*/ 29 w 34"/>
                        <a:gd name="T33" fmla="*/ 13 h 38"/>
                        <a:gd name="T34" fmla="*/ 30 w 34"/>
                        <a:gd name="T35" fmla="*/ 7 h 38"/>
                        <a:gd name="T36" fmla="*/ 34 w 34"/>
                        <a:gd name="T37" fmla="*/ 0 h 38"/>
                        <a:gd name="T38" fmla="*/ 34 w 34"/>
                        <a:gd name="T39" fmla="*/ 0 h 38"/>
                        <a:gd name="T40" fmla="*/ 30 w 34"/>
                        <a:gd name="T41" fmla="*/ 0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8">
                          <a:moveTo>
                            <a:pt x="30" y="0"/>
                          </a:moveTo>
                          <a:lnTo>
                            <a:pt x="30" y="0"/>
                          </a:lnTo>
                          <a:lnTo>
                            <a:pt x="29" y="5"/>
                          </a:lnTo>
                          <a:lnTo>
                            <a:pt x="25" y="11"/>
                          </a:lnTo>
                          <a:lnTo>
                            <a:pt x="23" y="17"/>
                          </a:lnTo>
                          <a:lnTo>
                            <a:pt x="20" y="22"/>
                          </a:lnTo>
                          <a:lnTo>
                            <a:pt x="14" y="26"/>
                          </a:lnTo>
                          <a:lnTo>
                            <a:pt x="11" y="30"/>
                          </a:lnTo>
                          <a:lnTo>
                            <a:pt x="5" y="34"/>
                          </a:lnTo>
                          <a:lnTo>
                            <a:pt x="0" y="36"/>
                          </a:lnTo>
                          <a:lnTo>
                            <a:pt x="0" y="38"/>
                          </a:lnTo>
                          <a:lnTo>
                            <a:pt x="5" y="36"/>
                          </a:lnTo>
                          <a:lnTo>
                            <a:pt x="12" y="32"/>
                          </a:lnTo>
                          <a:lnTo>
                            <a:pt x="16" y="28"/>
                          </a:lnTo>
                          <a:lnTo>
                            <a:pt x="21" y="24"/>
                          </a:lnTo>
                          <a:lnTo>
                            <a:pt x="25" y="19"/>
                          </a:lnTo>
                          <a:lnTo>
                            <a:pt x="29" y="13"/>
                          </a:lnTo>
                          <a:lnTo>
                            <a:pt x="30" y="7"/>
                          </a:lnTo>
                          <a:lnTo>
                            <a:pt x="34" y="0"/>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4" name="Freeform 87"/>
                    <p:cNvSpPr>
                      <a:spLocks/>
                    </p:cNvSpPr>
                    <p:nvPr/>
                  </p:nvSpPr>
                  <p:spPr bwMode="auto">
                    <a:xfrm>
                      <a:off x="2484" y="2146"/>
                      <a:ext cx="16" cy="48"/>
                    </a:xfrm>
                    <a:custGeom>
                      <a:avLst/>
                      <a:gdLst>
                        <a:gd name="T0" fmla="*/ 0 w 16"/>
                        <a:gd name="T1" fmla="*/ 2 h 48"/>
                        <a:gd name="T2" fmla="*/ 0 w 16"/>
                        <a:gd name="T3" fmla="*/ 0 h 48"/>
                        <a:gd name="T4" fmla="*/ 2 w 16"/>
                        <a:gd name="T5" fmla="*/ 9 h 48"/>
                        <a:gd name="T6" fmla="*/ 3 w 16"/>
                        <a:gd name="T7" fmla="*/ 17 h 48"/>
                        <a:gd name="T8" fmla="*/ 7 w 16"/>
                        <a:gd name="T9" fmla="*/ 25 h 48"/>
                        <a:gd name="T10" fmla="*/ 9 w 16"/>
                        <a:gd name="T11" fmla="*/ 30 h 48"/>
                        <a:gd name="T12" fmla="*/ 11 w 16"/>
                        <a:gd name="T13" fmla="*/ 36 h 48"/>
                        <a:gd name="T14" fmla="*/ 12 w 16"/>
                        <a:gd name="T15" fmla="*/ 40 h 48"/>
                        <a:gd name="T16" fmla="*/ 12 w 16"/>
                        <a:gd name="T17" fmla="*/ 44 h 48"/>
                        <a:gd name="T18" fmla="*/ 12 w 16"/>
                        <a:gd name="T19" fmla="*/ 48 h 48"/>
                        <a:gd name="T20" fmla="*/ 16 w 16"/>
                        <a:gd name="T21" fmla="*/ 48 h 48"/>
                        <a:gd name="T22" fmla="*/ 16 w 16"/>
                        <a:gd name="T23" fmla="*/ 44 h 48"/>
                        <a:gd name="T24" fmla="*/ 14 w 16"/>
                        <a:gd name="T25" fmla="*/ 40 h 48"/>
                        <a:gd name="T26" fmla="*/ 14 w 16"/>
                        <a:gd name="T27" fmla="*/ 34 h 48"/>
                        <a:gd name="T28" fmla="*/ 11 w 16"/>
                        <a:gd name="T29" fmla="*/ 28 h 48"/>
                        <a:gd name="T30" fmla="*/ 9 w 16"/>
                        <a:gd name="T31" fmla="*/ 23 h 48"/>
                        <a:gd name="T32" fmla="*/ 7 w 16"/>
                        <a:gd name="T33" fmla="*/ 17 h 48"/>
                        <a:gd name="T34" fmla="*/ 5 w 16"/>
                        <a:gd name="T35" fmla="*/ 9 h 48"/>
                        <a:gd name="T36" fmla="*/ 3 w 16"/>
                        <a:gd name="T37" fmla="*/ 0 h 48"/>
                        <a:gd name="T38" fmla="*/ 3 w 16"/>
                        <a:gd name="T39" fmla="*/ 0 h 48"/>
                        <a:gd name="T40" fmla="*/ 0 w 16"/>
                        <a:gd name="T41" fmla="*/ 2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2"/>
                          </a:moveTo>
                          <a:lnTo>
                            <a:pt x="0" y="0"/>
                          </a:lnTo>
                          <a:lnTo>
                            <a:pt x="2" y="9"/>
                          </a:lnTo>
                          <a:lnTo>
                            <a:pt x="3" y="17"/>
                          </a:lnTo>
                          <a:lnTo>
                            <a:pt x="7" y="25"/>
                          </a:lnTo>
                          <a:lnTo>
                            <a:pt x="9" y="30"/>
                          </a:lnTo>
                          <a:lnTo>
                            <a:pt x="11" y="36"/>
                          </a:lnTo>
                          <a:lnTo>
                            <a:pt x="12" y="40"/>
                          </a:lnTo>
                          <a:lnTo>
                            <a:pt x="12" y="44"/>
                          </a:lnTo>
                          <a:lnTo>
                            <a:pt x="12" y="48"/>
                          </a:lnTo>
                          <a:lnTo>
                            <a:pt x="16" y="48"/>
                          </a:lnTo>
                          <a:lnTo>
                            <a:pt x="16" y="44"/>
                          </a:lnTo>
                          <a:lnTo>
                            <a:pt x="14" y="40"/>
                          </a:lnTo>
                          <a:lnTo>
                            <a:pt x="14" y="34"/>
                          </a:lnTo>
                          <a:lnTo>
                            <a:pt x="11" y="28"/>
                          </a:lnTo>
                          <a:lnTo>
                            <a:pt x="9" y="23"/>
                          </a:lnTo>
                          <a:lnTo>
                            <a:pt x="7" y="17"/>
                          </a:lnTo>
                          <a:lnTo>
                            <a:pt x="5" y="9"/>
                          </a:lnTo>
                          <a:lnTo>
                            <a:pt x="3"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5" name="Freeform 88"/>
                    <p:cNvSpPr>
                      <a:spLocks/>
                    </p:cNvSpPr>
                    <p:nvPr/>
                  </p:nvSpPr>
                  <p:spPr bwMode="auto">
                    <a:xfrm>
                      <a:off x="2477" y="2144"/>
                      <a:ext cx="10" cy="4"/>
                    </a:xfrm>
                    <a:custGeom>
                      <a:avLst/>
                      <a:gdLst>
                        <a:gd name="T0" fmla="*/ 1 w 10"/>
                        <a:gd name="T1" fmla="*/ 4 h 4"/>
                        <a:gd name="T2" fmla="*/ 1 w 10"/>
                        <a:gd name="T3" fmla="*/ 4 h 4"/>
                        <a:gd name="T4" fmla="*/ 3 w 10"/>
                        <a:gd name="T5" fmla="*/ 4 h 4"/>
                        <a:gd name="T6" fmla="*/ 3 w 10"/>
                        <a:gd name="T7" fmla="*/ 4 h 4"/>
                        <a:gd name="T8" fmla="*/ 5 w 10"/>
                        <a:gd name="T9" fmla="*/ 4 h 4"/>
                        <a:gd name="T10" fmla="*/ 5 w 10"/>
                        <a:gd name="T11" fmla="*/ 4 h 4"/>
                        <a:gd name="T12" fmla="*/ 7 w 10"/>
                        <a:gd name="T13" fmla="*/ 4 h 4"/>
                        <a:gd name="T14" fmla="*/ 7 w 10"/>
                        <a:gd name="T15" fmla="*/ 4 h 4"/>
                        <a:gd name="T16" fmla="*/ 9 w 10"/>
                        <a:gd name="T17" fmla="*/ 4 h 4"/>
                        <a:gd name="T18" fmla="*/ 7 w 10"/>
                        <a:gd name="T19" fmla="*/ 4 h 4"/>
                        <a:gd name="T20" fmla="*/ 10 w 10"/>
                        <a:gd name="T21" fmla="*/ 2 h 4"/>
                        <a:gd name="T22" fmla="*/ 9 w 10"/>
                        <a:gd name="T23" fmla="*/ 2 h 4"/>
                        <a:gd name="T24" fmla="*/ 9 w 10"/>
                        <a:gd name="T25" fmla="*/ 0 h 4"/>
                        <a:gd name="T26" fmla="*/ 7 w 10"/>
                        <a:gd name="T27" fmla="*/ 0 h 4"/>
                        <a:gd name="T28" fmla="*/ 5 w 10"/>
                        <a:gd name="T29" fmla="*/ 0 h 4"/>
                        <a:gd name="T30" fmla="*/ 3 w 10"/>
                        <a:gd name="T31" fmla="*/ 0 h 4"/>
                        <a:gd name="T32" fmla="*/ 3 w 10"/>
                        <a:gd name="T33" fmla="*/ 0 h 4"/>
                        <a:gd name="T34" fmla="*/ 1 w 10"/>
                        <a:gd name="T35" fmla="*/ 2 h 4"/>
                        <a:gd name="T36" fmla="*/ 0 w 10"/>
                        <a:gd name="T37" fmla="*/ 2 h 4"/>
                        <a:gd name="T38" fmla="*/ 0 w 10"/>
                        <a:gd name="T39" fmla="*/ 2 h 4"/>
                        <a:gd name="T40" fmla="*/ 1 w 10"/>
                        <a:gd name="T41" fmla="*/ 4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4">
                          <a:moveTo>
                            <a:pt x="1" y="4"/>
                          </a:moveTo>
                          <a:lnTo>
                            <a:pt x="1" y="4"/>
                          </a:lnTo>
                          <a:lnTo>
                            <a:pt x="3" y="4"/>
                          </a:lnTo>
                          <a:lnTo>
                            <a:pt x="5" y="4"/>
                          </a:lnTo>
                          <a:lnTo>
                            <a:pt x="7" y="4"/>
                          </a:lnTo>
                          <a:lnTo>
                            <a:pt x="9" y="4"/>
                          </a:lnTo>
                          <a:lnTo>
                            <a:pt x="7" y="4"/>
                          </a:lnTo>
                          <a:lnTo>
                            <a:pt x="10" y="2"/>
                          </a:lnTo>
                          <a:lnTo>
                            <a:pt x="9" y="2"/>
                          </a:lnTo>
                          <a:lnTo>
                            <a:pt x="9" y="0"/>
                          </a:lnTo>
                          <a:lnTo>
                            <a:pt x="7" y="0"/>
                          </a:lnTo>
                          <a:lnTo>
                            <a:pt x="5" y="0"/>
                          </a:lnTo>
                          <a:lnTo>
                            <a:pt x="3" y="0"/>
                          </a:lnTo>
                          <a:lnTo>
                            <a:pt x="1" y="2"/>
                          </a:lnTo>
                          <a:lnTo>
                            <a:pt x="0" y="2"/>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6" name="Freeform 89"/>
                    <p:cNvSpPr>
                      <a:spLocks/>
                    </p:cNvSpPr>
                    <p:nvPr/>
                  </p:nvSpPr>
                  <p:spPr bwMode="auto">
                    <a:xfrm>
                      <a:off x="2468" y="2146"/>
                      <a:ext cx="10" cy="23"/>
                    </a:xfrm>
                    <a:custGeom>
                      <a:avLst/>
                      <a:gdLst>
                        <a:gd name="T0" fmla="*/ 0 w 10"/>
                        <a:gd name="T1" fmla="*/ 17 h 23"/>
                        <a:gd name="T2" fmla="*/ 3 w 10"/>
                        <a:gd name="T3" fmla="*/ 17 h 23"/>
                        <a:gd name="T4" fmla="*/ 3 w 10"/>
                        <a:gd name="T5" fmla="*/ 15 h 23"/>
                        <a:gd name="T6" fmla="*/ 3 w 10"/>
                        <a:gd name="T7" fmla="*/ 13 h 23"/>
                        <a:gd name="T8" fmla="*/ 5 w 10"/>
                        <a:gd name="T9" fmla="*/ 11 h 23"/>
                        <a:gd name="T10" fmla="*/ 7 w 10"/>
                        <a:gd name="T11" fmla="*/ 9 h 23"/>
                        <a:gd name="T12" fmla="*/ 7 w 10"/>
                        <a:gd name="T13" fmla="*/ 7 h 23"/>
                        <a:gd name="T14" fmla="*/ 9 w 10"/>
                        <a:gd name="T15" fmla="*/ 5 h 23"/>
                        <a:gd name="T16" fmla="*/ 10 w 10"/>
                        <a:gd name="T17" fmla="*/ 3 h 23"/>
                        <a:gd name="T18" fmla="*/ 10 w 10"/>
                        <a:gd name="T19" fmla="*/ 2 h 23"/>
                        <a:gd name="T20" fmla="*/ 9 w 10"/>
                        <a:gd name="T21" fmla="*/ 0 h 23"/>
                        <a:gd name="T22" fmla="*/ 7 w 10"/>
                        <a:gd name="T23" fmla="*/ 2 h 23"/>
                        <a:gd name="T24" fmla="*/ 7 w 10"/>
                        <a:gd name="T25" fmla="*/ 3 h 23"/>
                        <a:gd name="T26" fmla="*/ 5 w 10"/>
                        <a:gd name="T27" fmla="*/ 5 h 23"/>
                        <a:gd name="T28" fmla="*/ 3 w 10"/>
                        <a:gd name="T29" fmla="*/ 7 h 23"/>
                        <a:gd name="T30" fmla="*/ 1 w 10"/>
                        <a:gd name="T31" fmla="*/ 9 h 23"/>
                        <a:gd name="T32" fmla="*/ 1 w 10"/>
                        <a:gd name="T33" fmla="*/ 13 h 23"/>
                        <a:gd name="T34" fmla="*/ 1 w 10"/>
                        <a:gd name="T35" fmla="*/ 15 h 23"/>
                        <a:gd name="T36" fmla="*/ 0 w 10"/>
                        <a:gd name="T37" fmla="*/ 17 h 23"/>
                        <a:gd name="T38" fmla="*/ 3 w 10"/>
                        <a:gd name="T39" fmla="*/ 17 h 23"/>
                        <a:gd name="T40" fmla="*/ 0 w 10"/>
                        <a:gd name="T41" fmla="*/ 17 h 23"/>
                        <a:gd name="T42" fmla="*/ 1 w 10"/>
                        <a:gd name="T43" fmla="*/ 23 h 23"/>
                        <a:gd name="T44" fmla="*/ 3 w 10"/>
                        <a:gd name="T45" fmla="*/ 17 h 23"/>
                        <a:gd name="T46" fmla="*/ 0 w 10"/>
                        <a:gd name="T47" fmla="*/ 17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23">
                          <a:moveTo>
                            <a:pt x="0" y="17"/>
                          </a:moveTo>
                          <a:lnTo>
                            <a:pt x="3" y="17"/>
                          </a:lnTo>
                          <a:lnTo>
                            <a:pt x="3" y="15"/>
                          </a:lnTo>
                          <a:lnTo>
                            <a:pt x="3" y="13"/>
                          </a:lnTo>
                          <a:lnTo>
                            <a:pt x="5" y="11"/>
                          </a:lnTo>
                          <a:lnTo>
                            <a:pt x="7" y="9"/>
                          </a:lnTo>
                          <a:lnTo>
                            <a:pt x="7" y="7"/>
                          </a:lnTo>
                          <a:lnTo>
                            <a:pt x="9" y="5"/>
                          </a:lnTo>
                          <a:lnTo>
                            <a:pt x="10" y="3"/>
                          </a:lnTo>
                          <a:lnTo>
                            <a:pt x="10" y="2"/>
                          </a:lnTo>
                          <a:lnTo>
                            <a:pt x="9" y="0"/>
                          </a:lnTo>
                          <a:lnTo>
                            <a:pt x="7" y="2"/>
                          </a:lnTo>
                          <a:lnTo>
                            <a:pt x="7" y="3"/>
                          </a:lnTo>
                          <a:lnTo>
                            <a:pt x="5" y="5"/>
                          </a:lnTo>
                          <a:lnTo>
                            <a:pt x="3" y="7"/>
                          </a:lnTo>
                          <a:lnTo>
                            <a:pt x="1" y="9"/>
                          </a:lnTo>
                          <a:lnTo>
                            <a:pt x="1" y="13"/>
                          </a:lnTo>
                          <a:lnTo>
                            <a:pt x="1" y="15"/>
                          </a:lnTo>
                          <a:lnTo>
                            <a:pt x="0" y="17"/>
                          </a:lnTo>
                          <a:lnTo>
                            <a:pt x="3" y="17"/>
                          </a:lnTo>
                          <a:lnTo>
                            <a:pt x="0" y="17"/>
                          </a:lnTo>
                          <a:lnTo>
                            <a:pt x="1" y="23"/>
                          </a:lnTo>
                          <a:lnTo>
                            <a:pt x="3" y="17"/>
                          </a:lnTo>
                          <a:lnTo>
                            <a:pt x="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7" name="Freeform 90"/>
                    <p:cNvSpPr>
                      <a:spLocks/>
                    </p:cNvSpPr>
                    <p:nvPr/>
                  </p:nvSpPr>
                  <p:spPr bwMode="auto">
                    <a:xfrm>
                      <a:off x="2468" y="2163"/>
                      <a:ext cx="9" cy="32"/>
                    </a:xfrm>
                    <a:custGeom>
                      <a:avLst/>
                      <a:gdLst>
                        <a:gd name="T0" fmla="*/ 9 w 9"/>
                        <a:gd name="T1" fmla="*/ 32 h 32"/>
                        <a:gd name="T2" fmla="*/ 7 w 9"/>
                        <a:gd name="T3" fmla="*/ 29 h 32"/>
                        <a:gd name="T4" fmla="*/ 5 w 9"/>
                        <a:gd name="T5" fmla="*/ 25 h 32"/>
                        <a:gd name="T6" fmla="*/ 3 w 9"/>
                        <a:gd name="T7" fmla="*/ 21 h 32"/>
                        <a:gd name="T8" fmla="*/ 3 w 9"/>
                        <a:gd name="T9" fmla="*/ 15 h 32"/>
                        <a:gd name="T10" fmla="*/ 3 w 9"/>
                        <a:gd name="T11" fmla="*/ 11 h 32"/>
                        <a:gd name="T12" fmla="*/ 3 w 9"/>
                        <a:gd name="T13" fmla="*/ 8 h 32"/>
                        <a:gd name="T14" fmla="*/ 3 w 9"/>
                        <a:gd name="T15" fmla="*/ 4 h 32"/>
                        <a:gd name="T16" fmla="*/ 3 w 9"/>
                        <a:gd name="T17" fmla="*/ 0 h 32"/>
                        <a:gd name="T18" fmla="*/ 0 w 9"/>
                        <a:gd name="T19" fmla="*/ 0 h 32"/>
                        <a:gd name="T20" fmla="*/ 0 w 9"/>
                        <a:gd name="T21" fmla="*/ 4 h 32"/>
                        <a:gd name="T22" fmla="*/ 0 w 9"/>
                        <a:gd name="T23" fmla="*/ 8 h 32"/>
                        <a:gd name="T24" fmla="*/ 0 w 9"/>
                        <a:gd name="T25" fmla="*/ 11 h 32"/>
                        <a:gd name="T26" fmla="*/ 0 w 9"/>
                        <a:gd name="T27" fmla="*/ 17 h 32"/>
                        <a:gd name="T28" fmla="*/ 1 w 9"/>
                        <a:gd name="T29" fmla="*/ 21 h 32"/>
                        <a:gd name="T30" fmla="*/ 1 w 9"/>
                        <a:gd name="T31" fmla="*/ 25 h 32"/>
                        <a:gd name="T32" fmla="*/ 3 w 9"/>
                        <a:gd name="T33" fmla="*/ 29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9"/>
                          </a:lnTo>
                          <a:lnTo>
                            <a:pt x="5" y="25"/>
                          </a:lnTo>
                          <a:lnTo>
                            <a:pt x="3" y="21"/>
                          </a:lnTo>
                          <a:lnTo>
                            <a:pt x="3" y="15"/>
                          </a:lnTo>
                          <a:lnTo>
                            <a:pt x="3" y="11"/>
                          </a:lnTo>
                          <a:lnTo>
                            <a:pt x="3" y="8"/>
                          </a:lnTo>
                          <a:lnTo>
                            <a:pt x="3" y="4"/>
                          </a:lnTo>
                          <a:lnTo>
                            <a:pt x="3" y="0"/>
                          </a:lnTo>
                          <a:lnTo>
                            <a:pt x="0" y="0"/>
                          </a:lnTo>
                          <a:lnTo>
                            <a:pt x="0" y="4"/>
                          </a:lnTo>
                          <a:lnTo>
                            <a:pt x="0" y="8"/>
                          </a:lnTo>
                          <a:lnTo>
                            <a:pt x="0" y="11"/>
                          </a:lnTo>
                          <a:lnTo>
                            <a:pt x="0" y="17"/>
                          </a:lnTo>
                          <a:lnTo>
                            <a:pt x="1" y="21"/>
                          </a:lnTo>
                          <a:lnTo>
                            <a:pt x="1" y="25"/>
                          </a:lnTo>
                          <a:lnTo>
                            <a:pt x="3" y="29"/>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8" name="Freeform 91"/>
                    <p:cNvSpPr>
                      <a:spLocks/>
                    </p:cNvSpPr>
                    <p:nvPr/>
                  </p:nvSpPr>
                  <p:spPr bwMode="auto">
                    <a:xfrm>
                      <a:off x="2412" y="2169"/>
                      <a:ext cx="50" cy="26"/>
                    </a:xfrm>
                    <a:custGeom>
                      <a:avLst/>
                      <a:gdLst>
                        <a:gd name="T0" fmla="*/ 50 w 50"/>
                        <a:gd name="T1" fmla="*/ 0 h 26"/>
                        <a:gd name="T2" fmla="*/ 45 w 50"/>
                        <a:gd name="T3" fmla="*/ 2 h 26"/>
                        <a:gd name="T4" fmla="*/ 39 w 50"/>
                        <a:gd name="T5" fmla="*/ 3 h 26"/>
                        <a:gd name="T6" fmla="*/ 34 w 50"/>
                        <a:gd name="T7" fmla="*/ 5 h 26"/>
                        <a:gd name="T8" fmla="*/ 30 w 50"/>
                        <a:gd name="T9" fmla="*/ 7 h 26"/>
                        <a:gd name="T10" fmla="*/ 25 w 50"/>
                        <a:gd name="T11" fmla="*/ 9 h 26"/>
                        <a:gd name="T12" fmla="*/ 21 w 50"/>
                        <a:gd name="T13" fmla="*/ 11 h 26"/>
                        <a:gd name="T14" fmla="*/ 18 w 50"/>
                        <a:gd name="T15" fmla="*/ 13 h 26"/>
                        <a:gd name="T16" fmla="*/ 14 w 50"/>
                        <a:gd name="T17" fmla="*/ 15 h 26"/>
                        <a:gd name="T18" fmla="*/ 10 w 50"/>
                        <a:gd name="T19" fmla="*/ 17 h 26"/>
                        <a:gd name="T20" fmla="*/ 7 w 50"/>
                        <a:gd name="T21" fmla="*/ 19 h 26"/>
                        <a:gd name="T22" fmla="*/ 5 w 50"/>
                        <a:gd name="T23" fmla="*/ 21 h 26"/>
                        <a:gd name="T24" fmla="*/ 3 w 50"/>
                        <a:gd name="T25" fmla="*/ 23 h 26"/>
                        <a:gd name="T26" fmla="*/ 1 w 50"/>
                        <a:gd name="T27" fmla="*/ 23 h 26"/>
                        <a:gd name="T28" fmla="*/ 0 w 50"/>
                        <a:gd name="T29" fmla="*/ 25 h 26"/>
                        <a:gd name="T30" fmla="*/ 0 w 50"/>
                        <a:gd name="T31" fmla="*/ 25 h 26"/>
                        <a:gd name="T32" fmla="*/ 0 w 50"/>
                        <a:gd name="T33" fmla="*/ 25 h 26"/>
                        <a:gd name="T34" fmla="*/ 1 w 50"/>
                        <a:gd name="T35" fmla="*/ 26 h 26"/>
                        <a:gd name="T36" fmla="*/ 1 w 50"/>
                        <a:gd name="T37" fmla="*/ 26 h 26"/>
                        <a:gd name="T38" fmla="*/ 1 w 50"/>
                        <a:gd name="T39" fmla="*/ 26 h 26"/>
                        <a:gd name="T40" fmla="*/ 3 w 50"/>
                        <a:gd name="T41" fmla="*/ 25 h 26"/>
                        <a:gd name="T42" fmla="*/ 5 w 50"/>
                        <a:gd name="T43" fmla="*/ 25 h 26"/>
                        <a:gd name="T44" fmla="*/ 7 w 50"/>
                        <a:gd name="T45" fmla="*/ 23 h 26"/>
                        <a:gd name="T46" fmla="*/ 9 w 50"/>
                        <a:gd name="T47" fmla="*/ 21 h 26"/>
                        <a:gd name="T48" fmla="*/ 12 w 50"/>
                        <a:gd name="T49" fmla="*/ 19 h 26"/>
                        <a:gd name="T50" fmla="*/ 14 w 50"/>
                        <a:gd name="T51" fmla="*/ 17 h 26"/>
                        <a:gd name="T52" fmla="*/ 18 w 50"/>
                        <a:gd name="T53" fmla="*/ 15 h 26"/>
                        <a:gd name="T54" fmla="*/ 23 w 50"/>
                        <a:gd name="T55" fmla="*/ 13 h 26"/>
                        <a:gd name="T56" fmla="*/ 27 w 50"/>
                        <a:gd name="T57" fmla="*/ 11 h 26"/>
                        <a:gd name="T58" fmla="*/ 30 w 50"/>
                        <a:gd name="T59" fmla="*/ 9 h 26"/>
                        <a:gd name="T60" fmla="*/ 36 w 50"/>
                        <a:gd name="T61" fmla="*/ 7 h 26"/>
                        <a:gd name="T62" fmla="*/ 39 w 50"/>
                        <a:gd name="T63" fmla="*/ 5 h 26"/>
                        <a:gd name="T64" fmla="*/ 45 w 50"/>
                        <a:gd name="T65" fmla="*/ 3 h 26"/>
                        <a:gd name="T66" fmla="*/ 50 w 50"/>
                        <a:gd name="T67" fmla="*/ 2 h 26"/>
                        <a:gd name="T68" fmla="*/ 50 w 50"/>
                        <a:gd name="T69" fmla="*/ 0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6">
                          <a:moveTo>
                            <a:pt x="50" y="0"/>
                          </a:moveTo>
                          <a:lnTo>
                            <a:pt x="45" y="2"/>
                          </a:lnTo>
                          <a:lnTo>
                            <a:pt x="39" y="3"/>
                          </a:lnTo>
                          <a:lnTo>
                            <a:pt x="34" y="5"/>
                          </a:lnTo>
                          <a:lnTo>
                            <a:pt x="30" y="7"/>
                          </a:lnTo>
                          <a:lnTo>
                            <a:pt x="25" y="9"/>
                          </a:lnTo>
                          <a:lnTo>
                            <a:pt x="21" y="11"/>
                          </a:lnTo>
                          <a:lnTo>
                            <a:pt x="18" y="13"/>
                          </a:lnTo>
                          <a:lnTo>
                            <a:pt x="14" y="15"/>
                          </a:lnTo>
                          <a:lnTo>
                            <a:pt x="10" y="17"/>
                          </a:lnTo>
                          <a:lnTo>
                            <a:pt x="7" y="19"/>
                          </a:lnTo>
                          <a:lnTo>
                            <a:pt x="5" y="21"/>
                          </a:lnTo>
                          <a:lnTo>
                            <a:pt x="3" y="23"/>
                          </a:lnTo>
                          <a:lnTo>
                            <a:pt x="1" y="23"/>
                          </a:lnTo>
                          <a:lnTo>
                            <a:pt x="0" y="25"/>
                          </a:lnTo>
                          <a:lnTo>
                            <a:pt x="1" y="26"/>
                          </a:lnTo>
                          <a:lnTo>
                            <a:pt x="3" y="25"/>
                          </a:lnTo>
                          <a:lnTo>
                            <a:pt x="5" y="25"/>
                          </a:lnTo>
                          <a:lnTo>
                            <a:pt x="7" y="23"/>
                          </a:lnTo>
                          <a:lnTo>
                            <a:pt x="9" y="21"/>
                          </a:lnTo>
                          <a:lnTo>
                            <a:pt x="12" y="19"/>
                          </a:lnTo>
                          <a:lnTo>
                            <a:pt x="14" y="17"/>
                          </a:lnTo>
                          <a:lnTo>
                            <a:pt x="18" y="15"/>
                          </a:lnTo>
                          <a:lnTo>
                            <a:pt x="23" y="13"/>
                          </a:lnTo>
                          <a:lnTo>
                            <a:pt x="27" y="11"/>
                          </a:lnTo>
                          <a:lnTo>
                            <a:pt x="30" y="9"/>
                          </a:lnTo>
                          <a:lnTo>
                            <a:pt x="36" y="7"/>
                          </a:lnTo>
                          <a:lnTo>
                            <a:pt x="39" y="5"/>
                          </a:lnTo>
                          <a:lnTo>
                            <a:pt x="45" y="3"/>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29" name="Freeform 92"/>
                    <p:cNvSpPr>
                      <a:spLocks/>
                    </p:cNvSpPr>
                    <p:nvPr/>
                  </p:nvSpPr>
                  <p:spPr bwMode="auto">
                    <a:xfrm>
                      <a:off x="2412" y="2293"/>
                      <a:ext cx="77" cy="50"/>
                    </a:xfrm>
                    <a:custGeom>
                      <a:avLst/>
                      <a:gdLst>
                        <a:gd name="T0" fmla="*/ 66 w 77"/>
                        <a:gd name="T1" fmla="*/ 6 h 50"/>
                        <a:gd name="T2" fmla="*/ 70 w 77"/>
                        <a:gd name="T3" fmla="*/ 10 h 50"/>
                        <a:gd name="T4" fmla="*/ 74 w 77"/>
                        <a:gd name="T5" fmla="*/ 13 h 50"/>
                        <a:gd name="T6" fmla="*/ 75 w 77"/>
                        <a:gd name="T7" fmla="*/ 17 h 50"/>
                        <a:gd name="T8" fmla="*/ 77 w 77"/>
                        <a:gd name="T9" fmla="*/ 21 h 50"/>
                        <a:gd name="T10" fmla="*/ 77 w 77"/>
                        <a:gd name="T11" fmla="*/ 23 h 50"/>
                        <a:gd name="T12" fmla="*/ 77 w 77"/>
                        <a:gd name="T13" fmla="*/ 25 h 50"/>
                        <a:gd name="T14" fmla="*/ 77 w 77"/>
                        <a:gd name="T15" fmla="*/ 27 h 50"/>
                        <a:gd name="T16" fmla="*/ 77 w 77"/>
                        <a:gd name="T17" fmla="*/ 27 h 50"/>
                        <a:gd name="T18" fmla="*/ 75 w 77"/>
                        <a:gd name="T19" fmla="*/ 27 h 50"/>
                        <a:gd name="T20" fmla="*/ 75 w 77"/>
                        <a:gd name="T21" fmla="*/ 27 h 50"/>
                        <a:gd name="T22" fmla="*/ 74 w 77"/>
                        <a:gd name="T23" fmla="*/ 29 h 50"/>
                        <a:gd name="T24" fmla="*/ 70 w 77"/>
                        <a:gd name="T25" fmla="*/ 31 h 50"/>
                        <a:gd name="T26" fmla="*/ 66 w 77"/>
                        <a:gd name="T27" fmla="*/ 31 h 50"/>
                        <a:gd name="T28" fmla="*/ 63 w 77"/>
                        <a:gd name="T29" fmla="*/ 33 h 50"/>
                        <a:gd name="T30" fmla="*/ 59 w 77"/>
                        <a:gd name="T31" fmla="*/ 36 h 50"/>
                        <a:gd name="T32" fmla="*/ 54 w 77"/>
                        <a:gd name="T33" fmla="*/ 38 h 50"/>
                        <a:gd name="T34" fmla="*/ 50 w 77"/>
                        <a:gd name="T35" fmla="*/ 40 h 50"/>
                        <a:gd name="T36" fmla="*/ 45 w 77"/>
                        <a:gd name="T37" fmla="*/ 42 h 50"/>
                        <a:gd name="T38" fmla="*/ 39 w 77"/>
                        <a:gd name="T39" fmla="*/ 44 h 50"/>
                        <a:gd name="T40" fmla="*/ 34 w 77"/>
                        <a:gd name="T41" fmla="*/ 46 h 50"/>
                        <a:gd name="T42" fmla="*/ 28 w 77"/>
                        <a:gd name="T43" fmla="*/ 48 h 50"/>
                        <a:gd name="T44" fmla="*/ 21 w 77"/>
                        <a:gd name="T45" fmla="*/ 48 h 50"/>
                        <a:gd name="T46" fmla="*/ 16 w 77"/>
                        <a:gd name="T47" fmla="*/ 50 h 50"/>
                        <a:gd name="T48" fmla="*/ 12 w 77"/>
                        <a:gd name="T49" fmla="*/ 50 h 50"/>
                        <a:gd name="T50" fmla="*/ 7 w 77"/>
                        <a:gd name="T51" fmla="*/ 50 h 50"/>
                        <a:gd name="T52" fmla="*/ 3 w 77"/>
                        <a:gd name="T53" fmla="*/ 46 h 50"/>
                        <a:gd name="T54" fmla="*/ 1 w 77"/>
                        <a:gd name="T55" fmla="*/ 42 h 50"/>
                        <a:gd name="T56" fmla="*/ 0 w 77"/>
                        <a:gd name="T57" fmla="*/ 36 h 50"/>
                        <a:gd name="T58" fmla="*/ 0 w 77"/>
                        <a:gd name="T59" fmla="*/ 31 h 50"/>
                        <a:gd name="T60" fmla="*/ 0 w 77"/>
                        <a:gd name="T61" fmla="*/ 27 h 50"/>
                        <a:gd name="T62" fmla="*/ 0 w 77"/>
                        <a:gd name="T63" fmla="*/ 23 h 50"/>
                        <a:gd name="T64" fmla="*/ 0 w 77"/>
                        <a:gd name="T65" fmla="*/ 23 h 50"/>
                        <a:gd name="T66" fmla="*/ 0 w 77"/>
                        <a:gd name="T67" fmla="*/ 21 h 50"/>
                        <a:gd name="T68" fmla="*/ 0 w 77"/>
                        <a:gd name="T69" fmla="*/ 21 h 50"/>
                        <a:gd name="T70" fmla="*/ 1 w 77"/>
                        <a:gd name="T71" fmla="*/ 19 h 50"/>
                        <a:gd name="T72" fmla="*/ 3 w 77"/>
                        <a:gd name="T73" fmla="*/ 17 h 50"/>
                        <a:gd name="T74" fmla="*/ 5 w 77"/>
                        <a:gd name="T75" fmla="*/ 15 h 50"/>
                        <a:gd name="T76" fmla="*/ 9 w 77"/>
                        <a:gd name="T77" fmla="*/ 13 h 50"/>
                        <a:gd name="T78" fmla="*/ 12 w 77"/>
                        <a:gd name="T79" fmla="*/ 12 h 50"/>
                        <a:gd name="T80" fmla="*/ 18 w 77"/>
                        <a:gd name="T81" fmla="*/ 10 h 50"/>
                        <a:gd name="T82" fmla="*/ 23 w 77"/>
                        <a:gd name="T83" fmla="*/ 10 h 50"/>
                        <a:gd name="T84" fmla="*/ 28 w 77"/>
                        <a:gd name="T85" fmla="*/ 8 h 50"/>
                        <a:gd name="T86" fmla="*/ 34 w 77"/>
                        <a:gd name="T87" fmla="*/ 6 h 50"/>
                        <a:gd name="T88" fmla="*/ 39 w 77"/>
                        <a:gd name="T89" fmla="*/ 6 h 50"/>
                        <a:gd name="T90" fmla="*/ 43 w 77"/>
                        <a:gd name="T91" fmla="*/ 4 h 50"/>
                        <a:gd name="T92" fmla="*/ 46 w 77"/>
                        <a:gd name="T93" fmla="*/ 2 h 50"/>
                        <a:gd name="T94" fmla="*/ 48 w 77"/>
                        <a:gd name="T95" fmla="*/ 2 h 50"/>
                        <a:gd name="T96" fmla="*/ 50 w 77"/>
                        <a:gd name="T97" fmla="*/ 2 h 50"/>
                        <a:gd name="T98" fmla="*/ 50 w 77"/>
                        <a:gd name="T99" fmla="*/ 2 h 50"/>
                        <a:gd name="T100" fmla="*/ 52 w 77"/>
                        <a:gd name="T101" fmla="*/ 2 h 50"/>
                        <a:gd name="T102" fmla="*/ 54 w 77"/>
                        <a:gd name="T103" fmla="*/ 0 h 50"/>
                        <a:gd name="T104" fmla="*/ 56 w 77"/>
                        <a:gd name="T105" fmla="*/ 0 h 50"/>
                        <a:gd name="T106" fmla="*/ 59 w 77"/>
                        <a:gd name="T107" fmla="*/ 0 h 50"/>
                        <a:gd name="T108" fmla="*/ 61 w 77"/>
                        <a:gd name="T109" fmla="*/ 2 h 50"/>
                        <a:gd name="T110" fmla="*/ 65 w 77"/>
                        <a:gd name="T111" fmla="*/ 2 h 50"/>
                        <a:gd name="T112" fmla="*/ 66 w 77"/>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50">
                          <a:moveTo>
                            <a:pt x="66" y="6"/>
                          </a:moveTo>
                          <a:lnTo>
                            <a:pt x="70" y="10"/>
                          </a:lnTo>
                          <a:lnTo>
                            <a:pt x="74" y="13"/>
                          </a:lnTo>
                          <a:lnTo>
                            <a:pt x="75" y="17"/>
                          </a:lnTo>
                          <a:lnTo>
                            <a:pt x="77" y="21"/>
                          </a:lnTo>
                          <a:lnTo>
                            <a:pt x="77" y="23"/>
                          </a:lnTo>
                          <a:lnTo>
                            <a:pt x="77" y="25"/>
                          </a:lnTo>
                          <a:lnTo>
                            <a:pt x="77" y="27"/>
                          </a:lnTo>
                          <a:lnTo>
                            <a:pt x="75" y="27"/>
                          </a:lnTo>
                          <a:lnTo>
                            <a:pt x="74" y="29"/>
                          </a:lnTo>
                          <a:lnTo>
                            <a:pt x="70" y="31"/>
                          </a:lnTo>
                          <a:lnTo>
                            <a:pt x="66" y="31"/>
                          </a:lnTo>
                          <a:lnTo>
                            <a:pt x="63" y="33"/>
                          </a:lnTo>
                          <a:lnTo>
                            <a:pt x="59" y="36"/>
                          </a:lnTo>
                          <a:lnTo>
                            <a:pt x="54" y="38"/>
                          </a:lnTo>
                          <a:lnTo>
                            <a:pt x="50" y="40"/>
                          </a:lnTo>
                          <a:lnTo>
                            <a:pt x="45" y="42"/>
                          </a:lnTo>
                          <a:lnTo>
                            <a:pt x="39" y="44"/>
                          </a:lnTo>
                          <a:lnTo>
                            <a:pt x="34" y="46"/>
                          </a:lnTo>
                          <a:lnTo>
                            <a:pt x="28" y="48"/>
                          </a:lnTo>
                          <a:lnTo>
                            <a:pt x="21" y="48"/>
                          </a:lnTo>
                          <a:lnTo>
                            <a:pt x="16" y="50"/>
                          </a:lnTo>
                          <a:lnTo>
                            <a:pt x="12" y="50"/>
                          </a:lnTo>
                          <a:lnTo>
                            <a:pt x="7" y="50"/>
                          </a:lnTo>
                          <a:lnTo>
                            <a:pt x="3" y="46"/>
                          </a:lnTo>
                          <a:lnTo>
                            <a:pt x="1" y="42"/>
                          </a:lnTo>
                          <a:lnTo>
                            <a:pt x="0" y="36"/>
                          </a:lnTo>
                          <a:lnTo>
                            <a:pt x="0" y="31"/>
                          </a:lnTo>
                          <a:lnTo>
                            <a:pt x="0" y="27"/>
                          </a:lnTo>
                          <a:lnTo>
                            <a:pt x="0" y="23"/>
                          </a:lnTo>
                          <a:lnTo>
                            <a:pt x="0" y="21"/>
                          </a:lnTo>
                          <a:lnTo>
                            <a:pt x="1" y="19"/>
                          </a:lnTo>
                          <a:lnTo>
                            <a:pt x="3" y="17"/>
                          </a:lnTo>
                          <a:lnTo>
                            <a:pt x="5" y="15"/>
                          </a:lnTo>
                          <a:lnTo>
                            <a:pt x="9" y="13"/>
                          </a:lnTo>
                          <a:lnTo>
                            <a:pt x="12" y="12"/>
                          </a:lnTo>
                          <a:lnTo>
                            <a:pt x="18" y="10"/>
                          </a:lnTo>
                          <a:lnTo>
                            <a:pt x="23" y="10"/>
                          </a:lnTo>
                          <a:lnTo>
                            <a:pt x="28" y="8"/>
                          </a:lnTo>
                          <a:lnTo>
                            <a:pt x="34" y="6"/>
                          </a:lnTo>
                          <a:lnTo>
                            <a:pt x="39" y="6"/>
                          </a:lnTo>
                          <a:lnTo>
                            <a:pt x="43" y="4"/>
                          </a:lnTo>
                          <a:lnTo>
                            <a:pt x="46" y="2"/>
                          </a:lnTo>
                          <a:lnTo>
                            <a:pt x="48" y="2"/>
                          </a:lnTo>
                          <a:lnTo>
                            <a:pt x="50" y="2"/>
                          </a:lnTo>
                          <a:lnTo>
                            <a:pt x="52" y="2"/>
                          </a:lnTo>
                          <a:lnTo>
                            <a:pt x="54" y="0"/>
                          </a:lnTo>
                          <a:lnTo>
                            <a:pt x="56" y="0"/>
                          </a:lnTo>
                          <a:lnTo>
                            <a:pt x="59" y="0"/>
                          </a:lnTo>
                          <a:lnTo>
                            <a:pt x="61" y="2"/>
                          </a:lnTo>
                          <a:lnTo>
                            <a:pt x="65" y="2"/>
                          </a:lnTo>
                          <a:lnTo>
                            <a:pt x="66"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0" name="Freeform 93"/>
                    <p:cNvSpPr>
                      <a:spLocks/>
                    </p:cNvSpPr>
                    <p:nvPr/>
                  </p:nvSpPr>
                  <p:spPr bwMode="auto">
                    <a:xfrm>
                      <a:off x="2478" y="2297"/>
                      <a:ext cx="13" cy="23"/>
                    </a:xfrm>
                    <a:custGeom>
                      <a:avLst/>
                      <a:gdLst>
                        <a:gd name="T0" fmla="*/ 11 w 13"/>
                        <a:gd name="T1" fmla="*/ 23 h 23"/>
                        <a:gd name="T2" fmla="*/ 11 w 13"/>
                        <a:gd name="T3" fmla="*/ 23 h 23"/>
                        <a:gd name="T4" fmla="*/ 11 w 13"/>
                        <a:gd name="T5" fmla="*/ 23 h 23"/>
                        <a:gd name="T6" fmla="*/ 13 w 13"/>
                        <a:gd name="T7" fmla="*/ 21 h 23"/>
                        <a:gd name="T8" fmla="*/ 13 w 13"/>
                        <a:gd name="T9" fmla="*/ 19 h 23"/>
                        <a:gd name="T10" fmla="*/ 11 w 13"/>
                        <a:gd name="T11" fmla="*/ 17 h 23"/>
                        <a:gd name="T12" fmla="*/ 11 w 13"/>
                        <a:gd name="T13" fmla="*/ 13 h 23"/>
                        <a:gd name="T14" fmla="*/ 9 w 13"/>
                        <a:gd name="T15" fmla="*/ 9 h 23"/>
                        <a:gd name="T16" fmla="*/ 6 w 13"/>
                        <a:gd name="T17" fmla="*/ 6 h 23"/>
                        <a:gd name="T18" fmla="*/ 2 w 13"/>
                        <a:gd name="T19" fmla="*/ 0 h 23"/>
                        <a:gd name="T20" fmla="*/ 0 w 13"/>
                        <a:gd name="T21" fmla="*/ 2 h 23"/>
                        <a:gd name="T22" fmla="*/ 4 w 13"/>
                        <a:gd name="T23" fmla="*/ 8 h 23"/>
                        <a:gd name="T24" fmla="*/ 6 w 13"/>
                        <a:gd name="T25" fmla="*/ 11 h 23"/>
                        <a:gd name="T26" fmla="*/ 8 w 13"/>
                        <a:gd name="T27" fmla="*/ 15 h 23"/>
                        <a:gd name="T28" fmla="*/ 9 w 13"/>
                        <a:gd name="T29" fmla="*/ 17 h 23"/>
                        <a:gd name="T30" fmla="*/ 9 w 13"/>
                        <a:gd name="T31" fmla="*/ 19 h 23"/>
                        <a:gd name="T32" fmla="*/ 9 w 13"/>
                        <a:gd name="T33" fmla="*/ 21 h 23"/>
                        <a:gd name="T34" fmla="*/ 9 w 13"/>
                        <a:gd name="T35" fmla="*/ 23 h 23"/>
                        <a:gd name="T36" fmla="*/ 9 w 13"/>
                        <a:gd name="T37" fmla="*/ 23 h 23"/>
                        <a:gd name="T38" fmla="*/ 9 w 13"/>
                        <a:gd name="T39" fmla="*/ 21 h 23"/>
                        <a:gd name="T40" fmla="*/ 11 w 13"/>
                        <a:gd name="T41" fmla="*/ 23 h 23"/>
                        <a:gd name="T42" fmla="*/ 11 w 13"/>
                        <a:gd name="T43" fmla="*/ 23 h 23"/>
                        <a:gd name="T44" fmla="*/ 11 w 13"/>
                        <a:gd name="T45" fmla="*/ 23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23">
                          <a:moveTo>
                            <a:pt x="11" y="23"/>
                          </a:moveTo>
                          <a:lnTo>
                            <a:pt x="11" y="23"/>
                          </a:lnTo>
                          <a:lnTo>
                            <a:pt x="13" y="21"/>
                          </a:lnTo>
                          <a:lnTo>
                            <a:pt x="13" y="19"/>
                          </a:lnTo>
                          <a:lnTo>
                            <a:pt x="11" y="17"/>
                          </a:lnTo>
                          <a:lnTo>
                            <a:pt x="11" y="13"/>
                          </a:lnTo>
                          <a:lnTo>
                            <a:pt x="9" y="9"/>
                          </a:lnTo>
                          <a:lnTo>
                            <a:pt x="6" y="6"/>
                          </a:lnTo>
                          <a:lnTo>
                            <a:pt x="2" y="0"/>
                          </a:lnTo>
                          <a:lnTo>
                            <a:pt x="0" y="2"/>
                          </a:lnTo>
                          <a:lnTo>
                            <a:pt x="4" y="8"/>
                          </a:lnTo>
                          <a:lnTo>
                            <a:pt x="6" y="11"/>
                          </a:lnTo>
                          <a:lnTo>
                            <a:pt x="8" y="15"/>
                          </a:lnTo>
                          <a:lnTo>
                            <a:pt x="9" y="17"/>
                          </a:lnTo>
                          <a:lnTo>
                            <a:pt x="9" y="19"/>
                          </a:lnTo>
                          <a:lnTo>
                            <a:pt x="9" y="21"/>
                          </a:lnTo>
                          <a:lnTo>
                            <a:pt x="9" y="23"/>
                          </a:lnTo>
                          <a:lnTo>
                            <a:pt x="9" y="21"/>
                          </a:lnTo>
                          <a:lnTo>
                            <a:pt x="11"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1" name="Freeform 94"/>
                    <p:cNvSpPr>
                      <a:spLocks/>
                    </p:cNvSpPr>
                    <p:nvPr/>
                  </p:nvSpPr>
                  <p:spPr bwMode="auto">
                    <a:xfrm>
                      <a:off x="2424" y="2318"/>
                      <a:ext cx="65" cy="27"/>
                    </a:xfrm>
                    <a:custGeom>
                      <a:avLst/>
                      <a:gdLst>
                        <a:gd name="T0" fmla="*/ 0 w 65"/>
                        <a:gd name="T1" fmla="*/ 27 h 27"/>
                        <a:gd name="T2" fmla="*/ 0 w 65"/>
                        <a:gd name="T3" fmla="*/ 27 h 27"/>
                        <a:gd name="T4" fmla="*/ 4 w 65"/>
                        <a:gd name="T5" fmla="*/ 27 h 27"/>
                        <a:gd name="T6" fmla="*/ 11 w 65"/>
                        <a:gd name="T7" fmla="*/ 25 h 27"/>
                        <a:gd name="T8" fmla="*/ 16 w 65"/>
                        <a:gd name="T9" fmla="*/ 23 h 27"/>
                        <a:gd name="T10" fmla="*/ 22 w 65"/>
                        <a:gd name="T11" fmla="*/ 23 h 27"/>
                        <a:gd name="T12" fmla="*/ 27 w 65"/>
                        <a:gd name="T13" fmla="*/ 21 h 27"/>
                        <a:gd name="T14" fmla="*/ 33 w 65"/>
                        <a:gd name="T15" fmla="*/ 19 h 27"/>
                        <a:gd name="T16" fmla="*/ 38 w 65"/>
                        <a:gd name="T17" fmla="*/ 15 h 27"/>
                        <a:gd name="T18" fmla="*/ 44 w 65"/>
                        <a:gd name="T19" fmla="*/ 13 h 27"/>
                        <a:gd name="T20" fmla="*/ 47 w 65"/>
                        <a:gd name="T21" fmla="*/ 11 h 27"/>
                        <a:gd name="T22" fmla="*/ 53 w 65"/>
                        <a:gd name="T23" fmla="*/ 10 h 27"/>
                        <a:gd name="T24" fmla="*/ 56 w 65"/>
                        <a:gd name="T25" fmla="*/ 8 h 27"/>
                        <a:gd name="T26" fmla="*/ 60 w 65"/>
                        <a:gd name="T27" fmla="*/ 6 h 27"/>
                        <a:gd name="T28" fmla="*/ 62 w 65"/>
                        <a:gd name="T29" fmla="*/ 6 h 27"/>
                        <a:gd name="T30" fmla="*/ 63 w 65"/>
                        <a:gd name="T31" fmla="*/ 4 h 27"/>
                        <a:gd name="T32" fmla="*/ 65 w 65"/>
                        <a:gd name="T33" fmla="*/ 4 h 27"/>
                        <a:gd name="T34" fmla="*/ 65 w 65"/>
                        <a:gd name="T35" fmla="*/ 2 h 27"/>
                        <a:gd name="T36" fmla="*/ 63 w 65"/>
                        <a:gd name="T37" fmla="*/ 0 h 27"/>
                        <a:gd name="T38" fmla="*/ 63 w 65"/>
                        <a:gd name="T39" fmla="*/ 0 h 27"/>
                        <a:gd name="T40" fmla="*/ 62 w 65"/>
                        <a:gd name="T41" fmla="*/ 2 h 27"/>
                        <a:gd name="T42" fmla="*/ 60 w 65"/>
                        <a:gd name="T43" fmla="*/ 2 h 27"/>
                        <a:gd name="T44" fmla="*/ 58 w 65"/>
                        <a:gd name="T45" fmla="*/ 4 h 27"/>
                        <a:gd name="T46" fmla="*/ 54 w 65"/>
                        <a:gd name="T47" fmla="*/ 6 h 27"/>
                        <a:gd name="T48" fmla="*/ 51 w 65"/>
                        <a:gd name="T49" fmla="*/ 8 h 27"/>
                        <a:gd name="T50" fmla="*/ 47 w 65"/>
                        <a:gd name="T51" fmla="*/ 10 h 27"/>
                        <a:gd name="T52" fmla="*/ 42 w 65"/>
                        <a:gd name="T53" fmla="*/ 11 h 27"/>
                        <a:gd name="T54" fmla="*/ 36 w 65"/>
                        <a:gd name="T55" fmla="*/ 13 h 27"/>
                        <a:gd name="T56" fmla="*/ 31 w 65"/>
                        <a:gd name="T57" fmla="*/ 15 h 27"/>
                        <a:gd name="T58" fmla="*/ 25 w 65"/>
                        <a:gd name="T59" fmla="*/ 17 h 27"/>
                        <a:gd name="T60" fmla="*/ 22 w 65"/>
                        <a:gd name="T61" fmla="*/ 19 h 27"/>
                        <a:gd name="T62" fmla="*/ 15 w 65"/>
                        <a:gd name="T63" fmla="*/ 21 h 27"/>
                        <a:gd name="T64" fmla="*/ 9 w 65"/>
                        <a:gd name="T65" fmla="*/ 23 h 27"/>
                        <a:gd name="T66" fmla="*/ 4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4" y="27"/>
                          </a:lnTo>
                          <a:lnTo>
                            <a:pt x="11" y="25"/>
                          </a:lnTo>
                          <a:lnTo>
                            <a:pt x="16" y="23"/>
                          </a:lnTo>
                          <a:lnTo>
                            <a:pt x="22" y="23"/>
                          </a:lnTo>
                          <a:lnTo>
                            <a:pt x="27" y="21"/>
                          </a:lnTo>
                          <a:lnTo>
                            <a:pt x="33" y="19"/>
                          </a:lnTo>
                          <a:lnTo>
                            <a:pt x="38" y="15"/>
                          </a:lnTo>
                          <a:lnTo>
                            <a:pt x="44" y="13"/>
                          </a:lnTo>
                          <a:lnTo>
                            <a:pt x="47" y="11"/>
                          </a:lnTo>
                          <a:lnTo>
                            <a:pt x="53" y="10"/>
                          </a:lnTo>
                          <a:lnTo>
                            <a:pt x="56" y="8"/>
                          </a:lnTo>
                          <a:lnTo>
                            <a:pt x="60" y="6"/>
                          </a:lnTo>
                          <a:lnTo>
                            <a:pt x="62" y="6"/>
                          </a:lnTo>
                          <a:lnTo>
                            <a:pt x="63" y="4"/>
                          </a:lnTo>
                          <a:lnTo>
                            <a:pt x="65" y="4"/>
                          </a:lnTo>
                          <a:lnTo>
                            <a:pt x="65" y="2"/>
                          </a:lnTo>
                          <a:lnTo>
                            <a:pt x="63" y="0"/>
                          </a:lnTo>
                          <a:lnTo>
                            <a:pt x="62" y="2"/>
                          </a:lnTo>
                          <a:lnTo>
                            <a:pt x="60" y="2"/>
                          </a:lnTo>
                          <a:lnTo>
                            <a:pt x="58" y="4"/>
                          </a:lnTo>
                          <a:lnTo>
                            <a:pt x="54" y="6"/>
                          </a:lnTo>
                          <a:lnTo>
                            <a:pt x="51" y="8"/>
                          </a:lnTo>
                          <a:lnTo>
                            <a:pt x="47" y="10"/>
                          </a:lnTo>
                          <a:lnTo>
                            <a:pt x="42" y="11"/>
                          </a:lnTo>
                          <a:lnTo>
                            <a:pt x="36" y="13"/>
                          </a:lnTo>
                          <a:lnTo>
                            <a:pt x="31" y="15"/>
                          </a:lnTo>
                          <a:lnTo>
                            <a:pt x="25" y="17"/>
                          </a:lnTo>
                          <a:lnTo>
                            <a:pt x="22" y="19"/>
                          </a:lnTo>
                          <a:lnTo>
                            <a:pt x="15" y="21"/>
                          </a:lnTo>
                          <a:lnTo>
                            <a:pt x="9" y="23"/>
                          </a:lnTo>
                          <a:lnTo>
                            <a:pt x="4"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2" name="Freeform 95"/>
                    <p:cNvSpPr>
                      <a:spLocks/>
                    </p:cNvSpPr>
                    <p:nvPr/>
                  </p:nvSpPr>
                  <p:spPr bwMode="auto">
                    <a:xfrm>
                      <a:off x="2410" y="2314"/>
                      <a:ext cx="14" cy="31"/>
                    </a:xfrm>
                    <a:custGeom>
                      <a:avLst/>
                      <a:gdLst>
                        <a:gd name="T0" fmla="*/ 0 w 14"/>
                        <a:gd name="T1" fmla="*/ 0 h 31"/>
                        <a:gd name="T2" fmla="*/ 0 w 14"/>
                        <a:gd name="T3" fmla="*/ 2 h 31"/>
                        <a:gd name="T4" fmla="*/ 0 w 14"/>
                        <a:gd name="T5" fmla="*/ 2 h 31"/>
                        <a:gd name="T6" fmla="*/ 0 w 14"/>
                        <a:gd name="T7" fmla="*/ 6 h 31"/>
                        <a:gd name="T8" fmla="*/ 0 w 14"/>
                        <a:gd name="T9" fmla="*/ 10 h 31"/>
                        <a:gd name="T10" fmla="*/ 0 w 14"/>
                        <a:gd name="T11" fmla="*/ 15 h 31"/>
                        <a:gd name="T12" fmla="*/ 2 w 14"/>
                        <a:gd name="T13" fmla="*/ 21 h 31"/>
                        <a:gd name="T14" fmla="*/ 3 w 14"/>
                        <a:gd name="T15" fmla="*/ 27 h 31"/>
                        <a:gd name="T16" fmla="*/ 9 w 14"/>
                        <a:gd name="T17" fmla="*/ 29 h 31"/>
                        <a:gd name="T18" fmla="*/ 14 w 14"/>
                        <a:gd name="T19" fmla="*/ 31 h 31"/>
                        <a:gd name="T20" fmla="*/ 14 w 14"/>
                        <a:gd name="T21" fmla="*/ 27 h 31"/>
                        <a:gd name="T22" fmla="*/ 9 w 14"/>
                        <a:gd name="T23" fmla="*/ 27 h 31"/>
                        <a:gd name="T24" fmla="*/ 7 w 14"/>
                        <a:gd name="T25" fmla="*/ 25 h 31"/>
                        <a:gd name="T26" fmla="*/ 5 w 14"/>
                        <a:gd name="T27" fmla="*/ 19 h 31"/>
                        <a:gd name="T28" fmla="*/ 3 w 14"/>
                        <a:gd name="T29" fmla="*/ 15 h 31"/>
                        <a:gd name="T30" fmla="*/ 3 w 14"/>
                        <a:gd name="T31" fmla="*/ 10 h 31"/>
                        <a:gd name="T32" fmla="*/ 3 w 14"/>
                        <a:gd name="T33" fmla="*/ 6 h 31"/>
                        <a:gd name="T34" fmla="*/ 3 w 14"/>
                        <a:gd name="T35" fmla="*/ 2 h 31"/>
                        <a:gd name="T36" fmla="*/ 3 w 14"/>
                        <a:gd name="T37" fmla="*/ 2 h 31"/>
                        <a:gd name="T38" fmla="*/ 3 w 14"/>
                        <a:gd name="T39" fmla="*/ 2 h 31"/>
                        <a:gd name="T40" fmla="*/ 0 w 14"/>
                        <a:gd name="T41" fmla="*/ 0 h 31"/>
                        <a:gd name="T42" fmla="*/ 0 w 14"/>
                        <a:gd name="T43" fmla="*/ 2 h 31"/>
                        <a:gd name="T44" fmla="*/ 0 w 14"/>
                        <a:gd name="T45" fmla="*/ 2 h 31"/>
                        <a:gd name="T46" fmla="*/ 0 w 14"/>
                        <a:gd name="T47" fmla="*/ 0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31">
                          <a:moveTo>
                            <a:pt x="0" y="0"/>
                          </a:moveTo>
                          <a:lnTo>
                            <a:pt x="0" y="2"/>
                          </a:lnTo>
                          <a:lnTo>
                            <a:pt x="0" y="6"/>
                          </a:lnTo>
                          <a:lnTo>
                            <a:pt x="0" y="10"/>
                          </a:lnTo>
                          <a:lnTo>
                            <a:pt x="0" y="15"/>
                          </a:lnTo>
                          <a:lnTo>
                            <a:pt x="2" y="21"/>
                          </a:lnTo>
                          <a:lnTo>
                            <a:pt x="3" y="27"/>
                          </a:lnTo>
                          <a:lnTo>
                            <a:pt x="9" y="29"/>
                          </a:lnTo>
                          <a:lnTo>
                            <a:pt x="14" y="31"/>
                          </a:lnTo>
                          <a:lnTo>
                            <a:pt x="14" y="27"/>
                          </a:lnTo>
                          <a:lnTo>
                            <a:pt x="9" y="27"/>
                          </a:lnTo>
                          <a:lnTo>
                            <a:pt x="7" y="25"/>
                          </a:lnTo>
                          <a:lnTo>
                            <a:pt x="5" y="19"/>
                          </a:lnTo>
                          <a:lnTo>
                            <a:pt x="3" y="15"/>
                          </a:lnTo>
                          <a:lnTo>
                            <a:pt x="3" y="10"/>
                          </a:lnTo>
                          <a:lnTo>
                            <a:pt x="3" y="6"/>
                          </a:lnTo>
                          <a:lnTo>
                            <a:pt x="3"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3" name="Freeform 96"/>
                    <p:cNvSpPr>
                      <a:spLocks/>
                    </p:cNvSpPr>
                    <p:nvPr/>
                  </p:nvSpPr>
                  <p:spPr bwMode="auto">
                    <a:xfrm>
                      <a:off x="2410" y="2301"/>
                      <a:ext cx="20" cy="15"/>
                    </a:xfrm>
                    <a:custGeom>
                      <a:avLst/>
                      <a:gdLst>
                        <a:gd name="T0" fmla="*/ 20 w 20"/>
                        <a:gd name="T1" fmla="*/ 0 h 15"/>
                        <a:gd name="T2" fmla="*/ 20 w 20"/>
                        <a:gd name="T3" fmla="*/ 0 h 15"/>
                        <a:gd name="T4" fmla="*/ 14 w 20"/>
                        <a:gd name="T5" fmla="*/ 2 h 15"/>
                        <a:gd name="T6" fmla="*/ 11 w 20"/>
                        <a:gd name="T7" fmla="*/ 4 h 15"/>
                        <a:gd name="T8" fmla="*/ 7 w 20"/>
                        <a:gd name="T9" fmla="*/ 5 h 15"/>
                        <a:gd name="T10" fmla="*/ 3 w 20"/>
                        <a:gd name="T11" fmla="*/ 7 h 15"/>
                        <a:gd name="T12" fmla="*/ 2 w 20"/>
                        <a:gd name="T13" fmla="*/ 9 h 15"/>
                        <a:gd name="T14" fmla="*/ 2 w 20"/>
                        <a:gd name="T15" fmla="*/ 13 h 15"/>
                        <a:gd name="T16" fmla="*/ 0 w 20"/>
                        <a:gd name="T17" fmla="*/ 13 h 15"/>
                        <a:gd name="T18" fmla="*/ 0 w 20"/>
                        <a:gd name="T19" fmla="*/ 13 h 15"/>
                        <a:gd name="T20" fmla="*/ 3 w 20"/>
                        <a:gd name="T21" fmla="*/ 15 h 15"/>
                        <a:gd name="T22" fmla="*/ 3 w 20"/>
                        <a:gd name="T23" fmla="*/ 15 h 15"/>
                        <a:gd name="T24" fmla="*/ 3 w 20"/>
                        <a:gd name="T25" fmla="*/ 13 h 15"/>
                        <a:gd name="T26" fmla="*/ 5 w 20"/>
                        <a:gd name="T27" fmla="*/ 11 h 15"/>
                        <a:gd name="T28" fmla="*/ 5 w 20"/>
                        <a:gd name="T29" fmla="*/ 11 h 15"/>
                        <a:gd name="T30" fmla="*/ 9 w 20"/>
                        <a:gd name="T31" fmla="*/ 7 h 15"/>
                        <a:gd name="T32" fmla="*/ 11 w 20"/>
                        <a:gd name="T33" fmla="*/ 5 h 15"/>
                        <a:gd name="T34" fmla="*/ 14 w 20"/>
                        <a:gd name="T35" fmla="*/ 5 h 15"/>
                        <a:gd name="T36" fmla="*/ 20 w 20"/>
                        <a:gd name="T37" fmla="*/ 4 h 15"/>
                        <a:gd name="T38" fmla="*/ 20 w 20"/>
                        <a:gd name="T39" fmla="*/ 4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4" y="2"/>
                          </a:lnTo>
                          <a:lnTo>
                            <a:pt x="11" y="4"/>
                          </a:lnTo>
                          <a:lnTo>
                            <a:pt x="7" y="5"/>
                          </a:lnTo>
                          <a:lnTo>
                            <a:pt x="3" y="7"/>
                          </a:lnTo>
                          <a:lnTo>
                            <a:pt x="2" y="9"/>
                          </a:lnTo>
                          <a:lnTo>
                            <a:pt x="2" y="13"/>
                          </a:lnTo>
                          <a:lnTo>
                            <a:pt x="0" y="13"/>
                          </a:lnTo>
                          <a:lnTo>
                            <a:pt x="3" y="15"/>
                          </a:lnTo>
                          <a:lnTo>
                            <a:pt x="3" y="13"/>
                          </a:lnTo>
                          <a:lnTo>
                            <a:pt x="5" y="11"/>
                          </a:lnTo>
                          <a:lnTo>
                            <a:pt x="9" y="7"/>
                          </a:lnTo>
                          <a:lnTo>
                            <a:pt x="11" y="5"/>
                          </a:lnTo>
                          <a:lnTo>
                            <a:pt x="14" y="5"/>
                          </a:lnTo>
                          <a:lnTo>
                            <a:pt x="20" y="4"/>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4" name="Freeform 97"/>
                    <p:cNvSpPr>
                      <a:spLocks/>
                    </p:cNvSpPr>
                    <p:nvPr/>
                  </p:nvSpPr>
                  <p:spPr bwMode="auto">
                    <a:xfrm>
                      <a:off x="2430" y="2293"/>
                      <a:ext cx="32" cy="12"/>
                    </a:xfrm>
                    <a:custGeom>
                      <a:avLst/>
                      <a:gdLst>
                        <a:gd name="T0" fmla="*/ 32 w 32"/>
                        <a:gd name="T1" fmla="*/ 0 h 12"/>
                        <a:gd name="T2" fmla="*/ 32 w 32"/>
                        <a:gd name="T3" fmla="*/ 0 h 12"/>
                        <a:gd name="T4" fmla="*/ 30 w 32"/>
                        <a:gd name="T5" fmla="*/ 0 h 12"/>
                        <a:gd name="T6" fmla="*/ 28 w 32"/>
                        <a:gd name="T7" fmla="*/ 2 h 12"/>
                        <a:gd name="T8" fmla="*/ 25 w 32"/>
                        <a:gd name="T9" fmla="*/ 2 h 12"/>
                        <a:gd name="T10" fmla="*/ 21 w 32"/>
                        <a:gd name="T11" fmla="*/ 4 h 12"/>
                        <a:gd name="T12" fmla="*/ 16 w 32"/>
                        <a:gd name="T13" fmla="*/ 6 h 12"/>
                        <a:gd name="T14" fmla="*/ 10 w 32"/>
                        <a:gd name="T15" fmla="*/ 6 h 12"/>
                        <a:gd name="T16" fmla="*/ 5 w 32"/>
                        <a:gd name="T17" fmla="*/ 8 h 12"/>
                        <a:gd name="T18" fmla="*/ 0 w 32"/>
                        <a:gd name="T19" fmla="*/ 8 h 12"/>
                        <a:gd name="T20" fmla="*/ 0 w 32"/>
                        <a:gd name="T21" fmla="*/ 12 h 12"/>
                        <a:gd name="T22" fmla="*/ 5 w 32"/>
                        <a:gd name="T23" fmla="*/ 10 h 12"/>
                        <a:gd name="T24" fmla="*/ 10 w 32"/>
                        <a:gd name="T25" fmla="*/ 10 h 12"/>
                        <a:gd name="T26" fmla="*/ 16 w 32"/>
                        <a:gd name="T27" fmla="*/ 8 h 12"/>
                        <a:gd name="T28" fmla="*/ 21 w 32"/>
                        <a:gd name="T29" fmla="*/ 6 h 12"/>
                        <a:gd name="T30" fmla="*/ 27 w 32"/>
                        <a:gd name="T31" fmla="*/ 6 h 12"/>
                        <a:gd name="T32" fmla="*/ 28 w 32"/>
                        <a:gd name="T33" fmla="*/ 4 h 12"/>
                        <a:gd name="T34" fmla="*/ 32 w 32"/>
                        <a:gd name="T35" fmla="*/ 4 h 12"/>
                        <a:gd name="T36" fmla="*/ 32 w 32"/>
                        <a:gd name="T37" fmla="*/ 4 h 12"/>
                        <a:gd name="T38" fmla="*/ 32 w 32"/>
                        <a:gd name="T39" fmla="*/ 4 h 12"/>
                        <a:gd name="T40" fmla="*/ 32 w 32"/>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2">
                          <a:moveTo>
                            <a:pt x="32" y="0"/>
                          </a:moveTo>
                          <a:lnTo>
                            <a:pt x="32" y="0"/>
                          </a:lnTo>
                          <a:lnTo>
                            <a:pt x="30" y="0"/>
                          </a:lnTo>
                          <a:lnTo>
                            <a:pt x="28" y="2"/>
                          </a:lnTo>
                          <a:lnTo>
                            <a:pt x="25" y="2"/>
                          </a:lnTo>
                          <a:lnTo>
                            <a:pt x="21" y="4"/>
                          </a:lnTo>
                          <a:lnTo>
                            <a:pt x="16" y="6"/>
                          </a:lnTo>
                          <a:lnTo>
                            <a:pt x="10" y="6"/>
                          </a:lnTo>
                          <a:lnTo>
                            <a:pt x="5" y="8"/>
                          </a:lnTo>
                          <a:lnTo>
                            <a:pt x="0" y="8"/>
                          </a:lnTo>
                          <a:lnTo>
                            <a:pt x="0" y="12"/>
                          </a:lnTo>
                          <a:lnTo>
                            <a:pt x="5" y="10"/>
                          </a:lnTo>
                          <a:lnTo>
                            <a:pt x="10" y="10"/>
                          </a:lnTo>
                          <a:lnTo>
                            <a:pt x="16" y="8"/>
                          </a:lnTo>
                          <a:lnTo>
                            <a:pt x="21" y="6"/>
                          </a:lnTo>
                          <a:lnTo>
                            <a:pt x="27" y="6"/>
                          </a:lnTo>
                          <a:lnTo>
                            <a:pt x="28"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5" name="Freeform 98"/>
                    <p:cNvSpPr>
                      <a:spLocks/>
                    </p:cNvSpPr>
                    <p:nvPr/>
                  </p:nvSpPr>
                  <p:spPr bwMode="auto">
                    <a:xfrm>
                      <a:off x="2462" y="2291"/>
                      <a:ext cx="18" cy="8"/>
                    </a:xfrm>
                    <a:custGeom>
                      <a:avLst/>
                      <a:gdLst>
                        <a:gd name="T0" fmla="*/ 18 w 18"/>
                        <a:gd name="T1" fmla="*/ 6 h 8"/>
                        <a:gd name="T2" fmla="*/ 18 w 18"/>
                        <a:gd name="T3" fmla="*/ 6 h 8"/>
                        <a:gd name="T4" fmla="*/ 15 w 18"/>
                        <a:gd name="T5" fmla="*/ 4 h 8"/>
                        <a:gd name="T6" fmla="*/ 11 w 18"/>
                        <a:gd name="T7" fmla="*/ 2 h 8"/>
                        <a:gd name="T8" fmla="*/ 9 w 18"/>
                        <a:gd name="T9" fmla="*/ 2 h 8"/>
                        <a:gd name="T10" fmla="*/ 6 w 18"/>
                        <a:gd name="T11" fmla="*/ 0 h 8"/>
                        <a:gd name="T12" fmla="*/ 4 w 18"/>
                        <a:gd name="T13" fmla="*/ 2 h 8"/>
                        <a:gd name="T14" fmla="*/ 2 w 18"/>
                        <a:gd name="T15" fmla="*/ 2 h 8"/>
                        <a:gd name="T16" fmla="*/ 0 w 18"/>
                        <a:gd name="T17" fmla="*/ 2 h 8"/>
                        <a:gd name="T18" fmla="*/ 0 w 18"/>
                        <a:gd name="T19" fmla="*/ 2 h 8"/>
                        <a:gd name="T20" fmla="*/ 0 w 18"/>
                        <a:gd name="T21" fmla="*/ 6 h 8"/>
                        <a:gd name="T22" fmla="*/ 0 w 18"/>
                        <a:gd name="T23" fmla="*/ 6 h 8"/>
                        <a:gd name="T24" fmla="*/ 2 w 18"/>
                        <a:gd name="T25" fmla="*/ 4 h 8"/>
                        <a:gd name="T26" fmla="*/ 4 w 18"/>
                        <a:gd name="T27" fmla="*/ 4 h 8"/>
                        <a:gd name="T28" fmla="*/ 6 w 18"/>
                        <a:gd name="T29" fmla="*/ 4 h 8"/>
                        <a:gd name="T30" fmla="*/ 9 w 18"/>
                        <a:gd name="T31" fmla="*/ 4 h 8"/>
                        <a:gd name="T32" fmla="*/ 11 w 18"/>
                        <a:gd name="T33" fmla="*/ 4 h 8"/>
                        <a:gd name="T34" fmla="*/ 13 w 18"/>
                        <a:gd name="T35" fmla="*/ 6 h 8"/>
                        <a:gd name="T36" fmla="*/ 16 w 18"/>
                        <a:gd name="T37" fmla="*/ 8 h 8"/>
                        <a:gd name="T38" fmla="*/ 16 w 18"/>
                        <a:gd name="T39" fmla="*/ 8 h 8"/>
                        <a:gd name="T40" fmla="*/ 18 w 18"/>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8">
                          <a:moveTo>
                            <a:pt x="18" y="6"/>
                          </a:moveTo>
                          <a:lnTo>
                            <a:pt x="18"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6" y="8"/>
                          </a:lnTo>
                          <a:lnTo>
                            <a:pt x="18"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6" name="Freeform 99"/>
                    <p:cNvSpPr>
                      <a:spLocks/>
                    </p:cNvSpPr>
                    <p:nvPr/>
                  </p:nvSpPr>
                  <p:spPr bwMode="auto">
                    <a:xfrm>
                      <a:off x="2415" y="2305"/>
                      <a:ext cx="60" cy="19"/>
                    </a:xfrm>
                    <a:custGeom>
                      <a:avLst/>
                      <a:gdLst>
                        <a:gd name="T0" fmla="*/ 58 w 60"/>
                        <a:gd name="T1" fmla="*/ 0 h 19"/>
                        <a:gd name="T2" fmla="*/ 54 w 60"/>
                        <a:gd name="T3" fmla="*/ 1 h 19"/>
                        <a:gd name="T4" fmla="*/ 53 w 60"/>
                        <a:gd name="T5" fmla="*/ 3 h 19"/>
                        <a:gd name="T6" fmla="*/ 49 w 60"/>
                        <a:gd name="T7" fmla="*/ 3 h 19"/>
                        <a:gd name="T8" fmla="*/ 43 w 60"/>
                        <a:gd name="T9" fmla="*/ 5 h 19"/>
                        <a:gd name="T10" fmla="*/ 40 w 60"/>
                        <a:gd name="T11" fmla="*/ 7 h 19"/>
                        <a:gd name="T12" fmla="*/ 34 w 60"/>
                        <a:gd name="T13" fmla="*/ 7 h 19"/>
                        <a:gd name="T14" fmla="*/ 29 w 60"/>
                        <a:gd name="T15" fmla="*/ 9 h 19"/>
                        <a:gd name="T16" fmla="*/ 25 w 60"/>
                        <a:gd name="T17" fmla="*/ 11 h 19"/>
                        <a:gd name="T18" fmla="*/ 20 w 60"/>
                        <a:gd name="T19" fmla="*/ 11 h 19"/>
                        <a:gd name="T20" fmla="*/ 15 w 60"/>
                        <a:gd name="T21" fmla="*/ 13 h 19"/>
                        <a:gd name="T22" fmla="*/ 11 w 60"/>
                        <a:gd name="T23" fmla="*/ 13 h 19"/>
                        <a:gd name="T24" fmla="*/ 7 w 60"/>
                        <a:gd name="T25" fmla="*/ 15 h 19"/>
                        <a:gd name="T26" fmla="*/ 4 w 60"/>
                        <a:gd name="T27" fmla="*/ 15 h 19"/>
                        <a:gd name="T28" fmla="*/ 2 w 60"/>
                        <a:gd name="T29" fmla="*/ 15 h 19"/>
                        <a:gd name="T30" fmla="*/ 0 w 60"/>
                        <a:gd name="T31" fmla="*/ 15 h 19"/>
                        <a:gd name="T32" fmla="*/ 0 w 60"/>
                        <a:gd name="T33" fmla="*/ 15 h 19"/>
                        <a:gd name="T34" fmla="*/ 0 w 60"/>
                        <a:gd name="T35" fmla="*/ 19 h 19"/>
                        <a:gd name="T36" fmla="*/ 0 w 60"/>
                        <a:gd name="T37" fmla="*/ 19 h 19"/>
                        <a:gd name="T38" fmla="*/ 2 w 60"/>
                        <a:gd name="T39" fmla="*/ 19 h 19"/>
                        <a:gd name="T40" fmla="*/ 4 w 60"/>
                        <a:gd name="T41" fmla="*/ 17 h 19"/>
                        <a:gd name="T42" fmla="*/ 7 w 60"/>
                        <a:gd name="T43" fmla="*/ 17 h 19"/>
                        <a:gd name="T44" fmla="*/ 11 w 60"/>
                        <a:gd name="T45" fmla="*/ 17 h 19"/>
                        <a:gd name="T46" fmla="*/ 16 w 60"/>
                        <a:gd name="T47" fmla="*/ 15 h 19"/>
                        <a:gd name="T48" fmla="*/ 20 w 60"/>
                        <a:gd name="T49" fmla="*/ 15 h 19"/>
                        <a:gd name="T50" fmla="*/ 25 w 60"/>
                        <a:gd name="T51" fmla="*/ 13 h 19"/>
                        <a:gd name="T52" fmla="*/ 31 w 60"/>
                        <a:gd name="T53" fmla="*/ 11 h 19"/>
                        <a:gd name="T54" fmla="*/ 34 w 60"/>
                        <a:gd name="T55" fmla="*/ 11 h 19"/>
                        <a:gd name="T56" fmla="*/ 40 w 60"/>
                        <a:gd name="T57" fmla="*/ 9 h 19"/>
                        <a:gd name="T58" fmla="*/ 45 w 60"/>
                        <a:gd name="T59" fmla="*/ 7 h 19"/>
                        <a:gd name="T60" fmla="*/ 49 w 60"/>
                        <a:gd name="T61" fmla="*/ 7 h 19"/>
                        <a:gd name="T62" fmla="*/ 53 w 60"/>
                        <a:gd name="T63" fmla="*/ 5 h 19"/>
                        <a:gd name="T64" fmla="*/ 56 w 60"/>
                        <a:gd name="T65" fmla="*/ 3 h 19"/>
                        <a:gd name="T66" fmla="*/ 60 w 60"/>
                        <a:gd name="T67" fmla="*/ 3 h 19"/>
                        <a:gd name="T68" fmla="*/ 58 w 60"/>
                        <a:gd name="T69" fmla="*/ 0 h 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 h="19">
                          <a:moveTo>
                            <a:pt x="58" y="0"/>
                          </a:moveTo>
                          <a:lnTo>
                            <a:pt x="54" y="1"/>
                          </a:lnTo>
                          <a:lnTo>
                            <a:pt x="53" y="3"/>
                          </a:lnTo>
                          <a:lnTo>
                            <a:pt x="49" y="3"/>
                          </a:lnTo>
                          <a:lnTo>
                            <a:pt x="43" y="5"/>
                          </a:lnTo>
                          <a:lnTo>
                            <a:pt x="40" y="7"/>
                          </a:lnTo>
                          <a:lnTo>
                            <a:pt x="34" y="7"/>
                          </a:lnTo>
                          <a:lnTo>
                            <a:pt x="29" y="9"/>
                          </a:lnTo>
                          <a:lnTo>
                            <a:pt x="25" y="11"/>
                          </a:lnTo>
                          <a:lnTo>
                            <a:pt x="20" y="11"/>
                          </a:lnTo>
                          <a:lnTo>
                            <a:pt x="15" y="13"/>
                          </a:lnTo>
                          <a:lnTo>
                            <a:pt x="11" y="13"/>
                          </a:lnTo>
                          <a:lnTo>
                            <a:pt x="7" y="15"/>
                          </a:lnTo>
                          <a:lnTo>
                            <a:pt x="4" y="15"/>
                          </a:lnTo>
                          <a:lnTo>
                            <a:pt x="2" y="15"/>
                          </a:lnTo>
                          <a:lnTo>
                            <a:pt x="0" y="15"/>
                          </a:lnTo>
                          <a:lnTo>
                            <a:pt x="0" y="19"/>
                          </a:lnTo>
                          <a:lnTo>
                            <a:pt x="2" y="19"/>
                          </a:lnTo>
                          <a:lnTo>
                            <a:pt x="4" y="17"/>
                          </a:lnTo>
                          <a:lnTo>
                            <a:pt x="7" y="17"/>
                          </a:lnTo>
                          <a:lnTo>
                            <a:pt x="11" y="17"/>
                          </a:lnTo>
                          <a:lnTo>
                            <a:pt x="16" y="15"/>
                          </a:lnTo>
                          <a:lnTo>
                            <a:pt x="20" y="15"/>
                          </a:lnTo>
                          <a:lnTo>
                            <a:pt x="25" y="13"/>
                          </a:lnTo>
                          <a:lnTo>
                            <a:pt x="31" y="11"/>
                          </a:lnTo>
                          <a:lnTo>
                            <a:pt x="34" y="11"/>
                          </a:lnTo>
                          <a:lnTo>
                            <a:pt x="40" y="9"/>
                          </a:lnTo>
                          <a:lnTo>
                            <a:pt x="45" y="7"/>
                          </a:lnTo>
                          <a:lnTo>
                            <a:pt x="49" y="7"/>
                          </a:lnTo>
                          <a:lnTo>
                            <a:pt x="53" y="5"/>
                          </a:lnTo>
                          <a:lnTo>
                            <a:pt x="56" y="3"/>
                          </a:lnTo>
                          <a:lnTo>
                            <a:pt x="60" y="3"/>
                          </a:lnTo>
                          <a:lnTo>
                            <a:pt x="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7" name="Freeform 100"/>
                    <p:cNvSpPr>
                      <a:spLocks/>
                    </p:cNvSpPr>
                    <p:nvPr/>
                  </p:nvSpPr>
                  <p:spPr bwMode="auto">
                    <a:xfrm>
                      <a:off x="2440" y="2312"/>
                      <a:ext cx="46" cy="17"/>
                    </a:xfrm>
                    <a:custGeom>
                      <a:avLst/>
                      <a:gdLst>
                        <a:gd name="T0" fmla="*/ 46 w 46"/>
                        <a:gd name="T1" fmla="*/ 0 h 17"/>
                        <a:gd name="T2" fmla="*/ 44 w 46"/>
                        <a:gd name="T3" fmla="*/ 0 h 17"/>
                        <a:gd name="T4" fmla="*/ 42 w 46"/>
                        <a:gd name="T5" fmla="*/ 0 h 17"/>
                        <a:gd name="T6" fmla="*/ 40 w 46"/>
                        <a:gd name="T7" fmla="*/ 2 h 17"/>
                        <a:gd name="T8" fmla="*/ 37 w 46"/>
                        <a:gd name="T9" fmla="*/ 2 h 17"/>
                        <a:gd name="T10" fmla="*/ 33 w 46"/>
                        <a:gd name="T11" fmla="*/ 4 h 17"/>
                        <a:gd name="T12" fmla="*/ 29 w 46"/>
                        <a:gd name="T13" fmla="*/ 4 h 17"/>
                        <a:gd name="T14" fmla="*/ 26 w 46"/>
                        <a:gd name="T15" fmla="*/ 6 h 17"/>
                        <a:gd name="T16" fmla="*/ 22 w 46"/>
                        <a:gd name="T17" fmla="*/ 8 h 17"/>
                        <a:gd name="T18" fmla="*/ 18 w 46"/>
                        <a:gd name="T19" fmla="*/ 10 h 17"/>
                        <a:gd name="T20" fmla="*/ 15 w 46"/>
                        <a:gd name="T21" fmla="*/ 10 h 17"/>
                        <a:gd name="T22" fmla="*/ 11 w 46"/>
                        <a:gd name="T23" fmla="*/ 12 h 17"/>
                        <a:gd name="T24" fmla="*/ 8 w 46"/>
                        <a:gd name="T25" fmla="*/ 12 h 17"/>
                        <a:gd name="T26" fmla="*/ 6 w 46"/>
                        <a:gd name="T27" fmla="*/ 14 h 17"/>
                        <a:gd name="T28" fmla="*/ 2 w 46"/>
                        <a:gd name="T29" fmla="*/ 14 h 17"/>
                        <a:gd name="T30" fmla="*/ 2 w 46"/>
                        <a:gd name="T31" fmla="*/ 14 h 17"/>
                        <a:gd name="T32" fmla="*/ 0 w 46"/>
                        <a:gd name="T33" fmla="*/ 14 h 17"/>
                        <a:gd name="T34" fmla="*/ 2 w 46"/>
                        <a:gd name="T35" fmla="*/ 17 h 17"/>
                        <a:gd name="T36" fmla="*/ 2 w 46"/>
                        <a:gd name="T37" fmla="*/ 17 h 17"/>
                        <a:gd name="T38" fmla="*/ 4 w 46"/>
                        <a:gd name="T39" fmla="*/ 17 h 17"/>
                        <a:gd name="T40" fmla="*/ 6 w 46"/>
                        <a:gd name="T41" fmla="*/ 16 h 17"/>
                        <a:gd name="T42" fmla="*/ 8 w 46"/>
                        <a:gd name="T43" fmla="*/ 16 h 17"/>
                        <a:gd name="T44" fmla="*/ 11 w 46"/>
                        <a:gd name="T45" fmla="*/ 14 h 17"/>
                        <a:gd name="T46" fmla="*/ 15 w 46"/>
                        <a:gd name="T47" fmla="*/ 14 h 17"/>
                        <a:gd name="T48" fmla="*/ 18 w 46"/>
                        <a:gd name="T49" fmla="*/ 12 h 17"/>
                        <a:gd name="T50" fmla="*/ 22 w 46"/>
                        <a:gd name="T51" fmla="*/ 10 h 17"/>
                        <a:gd name="T52" fmla="*/ 28 w 46"/>
                        <a:gd name="T53" fmla="*/ 10 h 17"/>
                        <a:gd name="T54" fmla="*/ 31 w 46"/>
                        <a:gd name="T55" fmla="*/ 8 h 17"/>
                        <a:gd name="T56" fmla="*/ 35 w 46"/>
                        <a:gd name="T57" fmla="*/ 6 h 17"/>
                        <a:gd name="T58" fmla="*/ 38 w 46"/>
                        <a:gd name="T59" fmla="*/ 6 h 17"/>
                        <a:gd name="T60" fmla="*/ 40 w 46"/>
                        <a:gd name="T61" fmla="*/ 4 h 17"/>
                        <a:gd name="T62" fmla="*/ 44 w 46"/>
                        <a:gd name="T63" fmla="*/ 4 h 17"/>
                        <a:gd name="T64" fmla="*/ 46 w 46"/>
                        <a:gd name="T65" fmla="*/ 2 h 17"/>
                        <a:gd name="T66" fmla="*/ 46 w 46"/>
                        <a:gd name="T67" fmla="*/ 2 h 17"/>
                        <a:gd name="T68" fmla="*/ 46 w 46"/>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6" h="17">
                          <a:moveTo>
                            <a:pt x="46" y="0"/>
                          </a:moveTo>
                          <a:lnTo>
                            <a:pt x="44" y="0"/>
                          </a:lnTo>
                          <a:lnTo>
                            <a:pt x="42" y="0"/>
                          </a:lnTo>
                          <a:lnTo>
                            <a:pt x="40" y="2"/>
                          </a:lnTo>
                          <a:lnTo>
                            <a:pt x="37" y="2"/>
                          </a:lnTo>
                          <a:lnTo>
                            <a:pt x="33" y="4"/>
                          </a:lnTo>
                          <a:lnTo>
                            <a:pt x="29" y="4"/>
                          </a:lnTo>
                          <a:lnTo>
                            <a:pt x="26" y="6"/>
                          </a:lnTo>
                          <a:lnTo>
                            <a:pt x="22" y="8"/>
                          </a:lnTo>
                          <a:lnTo>
                            <a:pt x="18" y="10"/>
                          </a:lnTo>
                          <a:lnTo>
                            <a:pt x="15" y="10"/>
                          </a:lnTo>
                          <a:lnTo>
                            <a:pt x="11" y="12"/>
                          </a:lnTo>
                          <a:lnTo>
                            <a:pt x="8" y="12"/>
                          </a:lnTo>
                          <a:lnTo>
                            <a:pt x="6" y="14"/>
                          </a:lnTo>
                          <a:lnTo>
                            <a:pt x="2" y="14"/>
                          </a:lnTo>
                          <a:lnTo>
                            <a:pt x="0" y="14"/>
                          </a:lnTo>
                          <a:lnTo>
                            <a:pt x="2" y="17"/>
                          </a:lnTo>
                          <a:lnTo>
                            <a:pt x="4" y="17"/>
                          </a:lnTo>
                          <a:lnTo>
                            <a:pt x="6" y="16"/>
                          </a:lnTo>
                          <a:lnTo>
                            <a:pt x="8" y="16"/>
                          </a:lnTo>
                          <a:lnTo>
                            <a:pt x="11" y="14"/>
                          </a:lnTo>
                          <a:lnTo>
                            <a:pt x="15" y="14"/>
                          </a:lnTo>
                          <a:lnTo>
                            <a:pt x="18" y="12"/>
                          </a:lnTo>
                          <a:lnTo>
                            <a:pt x="22" y="10"/>
                          </a:lnTo>
                          <a:lnTo>
                            <a:pt x="28" y="10"/>
                          </a:lnTo>
                          <a:lnTo>
                            <a:pt x="31" y="8"/>
                          </a:lnTo>
                          <a:lnTo>
                            <a:pt x="35" y="6"/>
                          </a:lnTo>
                          <a:lnTo>
                            <a:pt x="38" y="6"/>
                          </a:lnTo>
                          <a:lnTo>
                            <a:pt x="40" y="4"/>
                          </a:lnTo>
                          <a:lnTo>
                            <a:pt x="44" y="4"/>
                          </a:lnTo>
                          <a:lnTo>
                            <a:pt x="46" y="2"/>
                          </a:lnTo>
                          <a:lnTo>
                            <a:pt x="4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8" name="Freeform 101"/>
                    <p:cNvSpPr>
                      <a:spLocks/>
                    </p:cNvSpPr>
                    <p:nvPr/>
                  </p:nvSpPr>
                  <p:spPr bwMode="auto">
                    <a:xfrm>
                      <a:off x="2332" y="2117"/>
                      <a:ext cx="249" cy="178"/>
                    </a:xfrm>
                    <a:custGeom>
                      <a:avLst/>
                      <a:gdLst>
                        <a:gd name="T0" fmla="*/ 60 w 249"/>
                        <a:gd name="T1" fmla="*/ 105 h 178"/>
                        <a:gd name="T2" fmla="*/ 54 w 249"/>
                        <a:gd name="T3" fmla="*/ 103 h 178"/>
                        <a:gd name="T4" fmla="*/ 49 w 249"/>
                        <a:gd name="T5" fmla="*/ 101 h 178"/>
                        <a:gd name="T6" fmla="*/ 45 w 249"/>
                        <a:gd name="T7" fmla="*/ 99 h 178"/>
                        <a:gd name="T8" fmla="*/ 40 w 249"/>
                        <a:gd name="T9" fmla="*/ 99 h 178"/>
                        <a:gd name="T10" fmla="*/ 35 w 249"/>
                        <a:gd name="T11" fmla="*/ 99 h 178"/>
                        <a:gd name="T12" fmla="*/ 29 w 249"/>
                        <a:gd name="T13" fmla="*/ 101 h 178"/>
                        <a:gd name="T14" fmla="*/ 24 w 249"/>
                        <a:gd name="T15" fmla="*/ 103 h 178"/>
                        <a:gd name="T16" fmla="*/ 15 w 249"/>
                        <a:gd name="T17" fmla="*/ 109 h 178"/>
                        <a:gd name="T18" fmla="*/ 6 w 249"/>
                        <a:gd name="T19" fmla="*/ 121 h 178"/>
                        <a:gd name="T20" fmla="*/ 0 w 249"/>
                        <a:gd name="T21" fmla="*/ 134 h 178"/>
                        <a:gd name="T22" fmla="*/ 2 w 249"/>
                        <a:gd name="T23" fmla="*/ 149 h 178"/>
                        <a:gd name="T24" fmla="*/ 6 w 249"/>
                        <a:gd name="T25" fmla="*/ 161 h 178"/>
                        <a:gd name="T26" fmla="*/ 11 w 249"/>
                        <a:gd name="T27" fmla="*/ 167 h 178"/>
                        <a:gd name="T28" fmla="*/ 17 w 249"/>
                        <a:gd name="T29" fmla="*/ 172 h 178"/>
                        <a:gd name="T30" fmla="*/ 22 w 249"/>
                        <a:gd name="T31" fmla="*/ 176 h 178"/>
                        <a:gd name="T32" fmla="*/ 29 w 249"/>
                        <a:gd name="T33" fmla="*/ 178 h 178"/>
                        <a:gd name="T34" fmla="*/ 36 w 249"/>
                        <a:gd name="T35" fmla="*/ 178 h 178"/>
                        <a:gd name="T36" fmla="*/ 44 w 249"/>
                        <a:gd name="T37" fmla="*/ 178 h 178"/>
                        <a:gd name="T38" fmla="*/ 51 w 249"/>
                        <a:gd name="T39" fmla="*/ 176 h 178"/>
                        <a:gd name="T40" fmla="*/ 60 w 249"/>
                        <a:gd name="T41" fmla="*/ 172 h 178"/>
                        <a:gd name="T42" fmla="*/ 67 w 249"/>
                        <a:gd name="T43" fmla="*/ 165 h 178"/>
                        <a:gd name="T44" fmla="*/ 72 w 249"/>
                        <a:gd name="T45" fmla="*/ 155 h 178"/>
                        <a:gd name="T46" fmla="*/ 76 w 249"/>
                        <a:gd name="T47" fmla="*/ 145 h 178"/>
                        <a:gd name="T48" fmla="*/ 166 w 249"/>
                        <a:gd name="T49" fmla="*/ 92 h 178"/>
                        <a:gd name="T50" fmla="*/ 173 w 249"/>
                        <a:gd name="T51" fmla="*/ 96 h 178"/>
                        <a:gd name="T52" fmla="*/ 179 w 249"/>
                        <a:gd name="T53" fmla="*/ 99 h 178"/>
                        <a:gd name="T54" fmla="*/ 186 w 249"/>
                        <a:gd name="T55" fmla="*/ 103 h 178"/>
                        <a:gd name="T56" fmla="*/ 193 w 249"/>
                        <a:gd name="T57" fmla="*/ 103 h 178"/>
                        <a:gd name="T58" fmla="*/ 200 w 249"/>
                        <a:gd name="T59" fmla="*/ 105 h 178"/>
                        <a:gd name="T60" fmla="*/ 208 w 249"/>
                        <a:gd name="T61" fmla="*/ 103 h 178"/>
                        <a:gd name="T62" fmla="*/ 215 w 249"/>
                        <a:gd name="T63" fmla="*/ 101 h 178"/>
                        <a:gd name="T64" fmla="*/ 222 w 249"/>
                        <a:gd name="T65" fmla="*/ 99 h 178"/>
                        <a:gd name="T66" fmla="*/ 233 w 249"/>
                        <a:gd name="T67" fmla="*/ 92 h 178"/>
                        <a:gd name="T68" fmla="*/ 240 w 249"/>
                        <a:gd name="T69" fmla="*/ 82 h 178"/>
                        <a:gd name="T70" fmla="*/ 245 w 249"/>
                        <a:gd name="T71" fmla="*/ 73 h 178"/>
                        <a:gd name="T72" fmla="*/ 249 w 249"/>
                        <a:gd name="T73" fmla="*/ 61 h 178"/>
                        <a:gd name="T74" fmla="*/ 206 w 249"/>
                        <a:gd name="T75" fmla="*/ 75 h 178"/>
                        <a:gd name="T76" fmla="*/ 202 w 249"/>
                        <a:gd name="T77" fmla="*/ 77 h 178"/>
                        <a:gd name="T78" fmla="*/ 199 w 249"/>
                        <a:gd name="T79" fmla="*/ 77 h 178"/>
                        <a:gd name="T80" fmla="*/ 197 w 249"/>
                        <a:gd name="T81" fmla="*/ 75 h 178"/>
                        <a:gd name="T82" fmla="*/ 193 w 249"/>
                        <a:gd name="T83" fmla="*/ 71 h 178"/>
                        <a:gd name="T84" fmla="*/ 181 w 249"/>
                        <a:gd name="T85" fmla="*/ 44 h 178"/>
                        <a:gd name="T86" fmla="*/ 181 w 249"/>
                        <a:gd name="T87" fmla="*/ 40 h 178"/>
                        <a:gd name="T88" fmla="*/ 182 w 249"/>
                        <a:gd name="T89" fmla="*/ 36 h 178"/>
                        <a:gd name="T90" fmla="*/ 184 w 249"/>
                        <a:gd name="T91" fmla="*/ 34 h 178"/>
                        <a:gd name="T92" fmla="*/ 222 w 249"/>
                        <a:gd name="T93" fmla="*/ 13 h 178"/>
                        <a:gd name="T94" fmla="*/ 217 w 249"/>
                        <a:gd name="T95" fmla="*/ 4 h 178"/>
                        <a:gd name="T96" fmla="*/ 213 w 249"/>
                        <a:gd name="T97" fmla="*/ 2 h 178"/>
                        <a:gd name="T98" fmla="*/ 208 w 249"/>
                        <a:gd name="T99" fmla="*/ 0 h 178"/>
                        <a:gd name="T100" fmla="*/ 202 w 249"/>
                        <a:gd name="T101" fmla="*/ 0 h 178"/>
                        <a:gd name="T102" fmla="*/ 197 w 249"/>
                        <a:gd name="T103" fmla="*/ 0 h 178"/>
                        <a:gd name="T104" fmla="*/ 191 w 249"/>
                        <a:gd name="T105" fmla="*/ 0 h 178"/>
                        <a:gd name="T106" fmla="*/ 186 w 249"/>
                        <a:gd name="T107" fmla="*/ 2 h 178"/>
                        <a:gd name="T108" fmla="*/ 181 w 249"/>
                        <a:gd name="T109" fmla="*/ 4 h 178"/>
                        <a:gd name="T110" fmla="*/ 170 w 249"/>
                        <a:gd name="T111" fmla="*/ 9 h 178"/>
                        <a:gd name="T112" fmla="*/ 159 w 249"/>
                        <a:gd name="T113" fmla="*/ 21 h 178"/>
                        <a:gd name="T114" fmla="*/ 154 w 249"/>
                        <a:gd name="T115" fmla="*/ 34 h 178"/>
                        <a:gd name="T116" fmla="*/ 150 w 249"/>
                        <a:gd name="T117" fmla="*/ 50 h 178"/>
                        <a:gd name="T118" fmla="*/ 62 w 249"/>
                        <a:gd name="T119" fmla="*/ 107 h 1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49" h="178">
                          <a:moveTo>
                            <a:pt x="62" y="107"/>
                          </a:moveTo>
                          <a:lnTo>
                            <a:pt x="60" y="105"/>
                          </a:lnTo>
                          <a:lnTo>
                            <a:pt x="56" y="103"/>
                          </a:lnTo>
                          <a:lnTo>
                            <a:pt x="54" y="103"/>
                          </a:lnTo>
                          <a:lnTo>
                            <a:pt x="53" y="101"/>
                          </a:lnTo>
                          <a:lnTo>
                            <a:pt x="49" y="101"/>
                          </a:lnTo>
                          <a:lnTo>
                            <a:pt x="47" y="99"/>
                          </a:lnTo>
                          <a:lnTo>
                            <a:pt x="45" y="99"/>
                          </a:lnTo>
                          <a:lnTo>
                            <a:pt x="42" y="99"/>
                          </a:lnTo>
                          <a:lnTo>
                            <a:pt x="40" y="99"/>
                          </a:lnTo>
                          <a:lnTo>
                            <a:pt x="36" y="99"/>
                          </a:lnTo>
                          <a:lnTo>
                            <a:pt x="35" y="99"/>
                          </a:lnTo>
                          <a:lnTo>
                            <a:pt x="31" y="99"/>
                          </a:lnTo>
                          <a:lnTo>
                            <a:pt x="29" y="101"/>
                          </a:lnTo>
                          <a:lnTo>
                            <a:pt x="27" y="101"/>
                          </a:lnTo>
                          <a:lnTo>
                            <a:pt x="24" y="103"/>
                          </a:lnTo>
                          <a:lnTo>
                            <a:pt x="22" y="103"/>
                          </a:lnTo>
                          <a:lnTo>
                            <a:pt x="15" y="109"/>
                          </a:lnTo>
                          <a:lnTo>
                            <a:pt x="9" y="113"/>
                          </a:lnTo>
                          <a:lnTo>
                            <a:pt x="6" y="121"/>
                          </a:lnTo>
                          <a:lnTo>
                            <a:pt x="2" y="126"/>
                          </a:lnTo>
                          <a:lnTo>
                            <a:pt x="0" y="134"/>
                          </a:lnTo>
                          <a:lnTo>
                            <a:pt x="0" y="142"/>
                          </a:lnTo>
                          <a:lnTo>
                            <a:pt x="2" y="149"/>
                          </a:lnTo>
                          <a:lnTo>
                            <a:pt x="4" y="157"/>
                          </a:lnTo>
                          <a:lnTo>
                            <a:pt x="6" y="161"/>
                          </a:lnTo>
                          <a:lnTo>
                            <a:pt x="8" y="165"/>
                          </a:lnTo>
                          <a:lnTo>
                            <a:pt x="11" y="167"/>
                          </a:lnTo>
                          <a:lnTo>
                            <a:pt x="13" y="170"/>
                          </a:lnTo>
                          <a:lnTo>
                            <a:pt x="17" y="172"/>
                          </a:lnTo>
                          <a:lnTo>
                            <a:pt x="20" y="174"/>
                          </a:lnTo>
                          <a:lnTo>
                            <a:pt x="22" y="176"/>
                          </a:lnTo>
                          <a:lnTo>
                            <a:pt x="26" y="176"/>
                          </a:lnTo>
                          <a:lnTo>
                            <a:pt x="29" y="178"/>
                          </a:lnTo>
                          <a:lnTo>
                            <a:pt x="33" y="178"/>
                          </a:lnTo>
                          <a:lnTo>
                            <a:pt x="36" y="178"/>
                          </a:lnTo>
                          <a:lnTo>
                            <a:pt x="40" y="178"/>
                          </a:lnTo>
                          <a:lnTo>
                            <a:pt x="44" y="178"/>
                          </a:lnTo>
                          <a:lnTo>
                            <a:pt x="49" y="178"/>
                          </a:lnTo>
                          <a:lnTo>
                            <a:pt x="51" y="176"/>
                          </a:lnTo>
                          <a:lnTo>
                            <a:pt x="54" y="174"/>
                          </a:lnTo>
                          <a:lnTo>
                            <a:pt x="60" y="172"/>
                          </a:lnTo>
                          <a:lnTo>
                            <a:pt x="63" y="168"/>
                          </a:lnTo>
                          <a:lnTo>
                            <a:pt x="67" y="165"/>
                          </a:lnTo>
                          <a:lnTo>
                            <a:pt x="71" y="161"/>
                          </a:lnTo>
                          <a:lnTo>
                            <a:pt x="72" y="155"/>
                          </a:lnTo>
                          <a:lnTo>
                            <a:pt x="74" y="151"/>
                          </a:lnTo>
                          <a:lnTo>
                            <a:pt x="76" y="145"/>
                          </a:lnTo>
                          <a:lnTo>
                            <a:pt x="76" y="142"/>
                          </a:lnTo>
                          <a:lnTo>
                            <a:pt x="166" y="92"/>
                          </a:lnTo>
                          <a:lnTo>
                            <a:pt x="170" y="94"/>
                          </a:lnTo>
                          <a:lnTo>
                            <a:pt x="173" y="96"/>
                          </a:lnTo>
                          <a:lnTo>
                            <a:pt x="175" y="98"/>
                          </a:lnTo>
                          <a:lnTo>
                            <a:pt x="179" y="99"/>
                          </a:lnTo>
                          <a:lnTo>
                            <a:pt x="182" y="101"/>
                          </a:lnTo>
                          <a:lnTo>
                            <a:pt x="186" y="103"/>
                          </a:lnTo>
                          <a:lnTo>
                            <a:pt x="190" y="103"/>
                          </a:lnTo>
                          <a:lnTo>
                            <a:pt x="193" y="103"/>
                          </a:lnTo>
                          <a:lnTo>
                            <a:pt x="197" y="105"/>
                          </a:lnTo>
                          <a:lnTo>
                            <a:pt x="200" y="105"/>
                          </a:lnTo>
                          <a:lnTo>
                            <a:pt x="204" y="105"/>
                          </a:lnTo>
                          <a:lnTo>
                            <a:pt x="208" y="103"/>
                          </a:lnTo>
                          <a:lnTo>
                            <a:pt x="211" y="103"/>
                          </a:lnTo>
                          <a:lnTo>
                            <a:pt x="215" y="101"/>
                          </a:lnTo>
                          <a:lnTo>
                            <a:pt x="218" y="101"/>
                          </a:lnTo>
                          <a:lnTo>
                            <a:pt x="222" y="99"/>
                          </a:lnTo>
                          <a:lnTo>
                            <a:pt x="227" y="96"/>
                          </a:lnTo>
                          <a:lnTo>
                            <a:pt x="233" y="92"/>
                          </a:lnTo>
                          <a:lnTo>
                            <a:pt x="236" y="88"/>
                          </a:lnTo>
                          <a:lnTo>
                            <a:pt x="240" y="82"/>
                          </a:lnTo>
                          <a:lnTo>
                            <a:pt x="244" y="78"/>
                          </a:lnTo>
                          <a:lnTo>
                            <a:pt x="245" y="73"/>
                          </a:lnTo>
                          <a:lnTo>
                            <a:pt x="247" y="67"/>
                          </a:lnTo>
                          <a:lnTo>
                            <a:pt x="249" y="61"/>
                          </a:lnTo>
                          <a:lnTo>
                            <a:pt x="244" y="55"/>
                          </a:lnTo>
                          <a:lnTo>
                            <a:pt x="206" y="75"/>
                          </a:lnTo>
                          <a:lnTo>
                            <a:pt x="204" y="77"/>
                          </a:lnTo>
                          <a:lnTo>
                            <a:pt x="202" y="77"/>
                          </a:lnTo>
                          <a:lnTo>
                            <a:pt x="200" y="77"/>
                          </a:lnTo>
                          <a:lnTo>
                            <a:pt x="199" y="77"/>
                          </a:lnTo>
                          <a:lnTo>
                            <a:pt x="197" y="75"/>
                          </a:lnTo>
                          <a:lnTo>
                            <a:pt x="195" y="73"/>
                          </a:lnTo>
                          <a:lnTo>
                            <a:pt x="193" y="71"/>
                          </a:lnTo>
                          <a:lnTo>
                            <a:pt x="181" y="46"/>
                          </a:lnTo>
                          <a:lnTo>
                            <a:pt x="181" y="44"/>
                          </a:lnTo>
                          <a:lnTo>
                            <a:pt x="181" y="42"/>
                          </a:lnTo>
                          <a:lnTo>
                            <a:pt x="181" y="40"/>
                          </a:lnTo>
                          <a:lnTo>
                            <a:pt x="181" y="38"/>
                          </a:lnTo>
                          <a:lnTo>
                            <a:pt x="182" y="36"/>
                          </a:lnTo>
                          <a:lnTo>
                            <a:pt x="182" y="34"/>
                          </a:lnTo>
                          <a:lnTo>
                            <a:pt x="184" y="34"/>
                          </a:lnTo>
                          <a:lnTo>
                            <a:pt x="186" y="32"/>
                          </a:lnTo>
                          <a:lnTo>
                            <a:pt x="222" y="13"/>
                          </a:lnTo>
                          <a:lnTo>
                            <a:pt x="220" y="4"/>
                          </a:lnTo>
                          <a:lnTo>
                            <a:pt x="217" y="4"/>
                          </a:lnTo>
                          <a:lnTo>
                            <a:pt x="215" y="2"/>
                          </a:lnTo>
                          <a:lnTo>
                            <a:pt x="213" y="2"/>
                          </a:lnTo>
                          <a:lnTo>
                            <a:pt x="209" y="0"/>
                          </a:lnTo>
                          <a:lnTo>
                            <a:pt x="208" y="0"/>
                          </a:lnTo>
                          <a:lnTo>
                            <a:pt x="204" y="0"/>
                          </a:lnTo>
                          <a:lnTo>
                            <a:pt x="202" y="0"/>
                          </a:lnTo>
                          <a:lnTo>
                            <a:pt x="199" y="0"/>
                          </a:lnTo>
                          <a:lnTo>
                            <a:pt x="197" y="0"/>
                          </a:lnTo>
                          <a:lnTo>
                            <a:pt x="193" y="0"/>
                          </a:lnTo>
                          <a:lnTo>
                            <a:pt x="191" y="0"/>
                          </a:lnTo>
                          <a:lnTo>
                            <a:pt x="188" y="2"/>
                          </a:lnTo>
                          <a:lnTo>
                            <a:pt x="186" y="2"/>
                          </a:lnTo>
                          <a:lnTo>
                            <a:pt x="182" y="4"/>
                          </a:lnTo>
                          <a:lnTo>
                            <a:pt x="181" y="4"/>
                          </a:lnTo>
                          <a:lnTo>
                            <a:pt x="177" y="6"/>
                          </a:lnTo>
                          <a:lnTo>
                            <a:pt x="170" y="9"/>
                          </a:lnTo>
                          <a:lnTo>
                            <a:pt x="164" y="15"/>
                          </a:lnTo>
                          <a:lnTo>
                            <a:pt x="159" y="21"/>
                          </a:lnTo>
                          <a:lnTo>
                            <a:pt x="155" y="29"/>
                          </a:lnTo>
                          <a:lnTo>
                            <a:pt x="154" y="34"/>
                          </a:lnTo>
                          <a:lnTo>
                            <a:pt x="152" y="42"/>
                          </a:lnTo>
                          <a:lnTo>
                            <a:pt x="150" y="50"/>
                          </a:lnTo>
                          <a:lnTo>
                            <a:pt x="150" y="57"/>
                          </a:lnTo>
                          <a:lnTo>
                            <a:pt x="62" y="10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39" name="Freeform 102"/>
                    <p:cNvSpPr>
                      <a:spLocks/>
                    </p:cNvSpPr>
                    <p:nvPr/>
                  </p:nvSpPr>
                  <p:spPr bwMode="auto">
                    <a:xfrm>
                      <a:off x="2352" y="2215"/>
                      <a:ext cx="42" cy="9"/>
                    </a:xfrm>
                    <a:custGeom>
                      <a:avLst/>
                      <a:gdLst>
                        <a:gd name="T0" fmla="*/ 2 w 42"/>
                        <a:gd name="T1" fmla="*/ 7 h 9"/>
                        <a:gd name="T2" fmla="*/ 2 w 42"/>
                        <a:gd name="T3" fmla="*/ 7 h 9"/>
                        <a:gd name="T4" fmla="*/ 4 w 42"/>
                        <a:gd name="T5" fmla="*/ 5 h 9"/>
                        <a:gd name="T6" fmla="*/ 7 w 42"/>
                        <a:gd name="T7" fmla="*/ 5 h 9"/>
                        <a:gd name="T8" fmla="*/ 9 w 42"/>
                        <a:gd name="T9" fmla="*/ 3 h 9"/>
                        <a:gd name="T10" fmla="*/ 13 w 42"/>
                        <a:gd name="T11" fmla="*/ 3 h 9"/>
                        <a:gd name="T12" fmla="*/ 15 w 42"/>
                        <a:gd name="T13" fmla="*/ 3 h 9"/>
                        <a:gd name="T14" fmla="*/ 16 w 42"/>
                        <a:gd name="T15" fmla="*/ 3 h 9"/>
                        <a:gd name="T16" fmla="*/ 20 w 42"/>
                        <a:gd name="T17" fmla="*/ 3 h 9"/>
                        <a:gd name="T18" fmla="*/ 22 w 42"/>
                        <a:gd name="T19" fmla="*/ 3 h 9"/>
                        <a:gd name="T20" fmla="*/ 25 w 42"/>
                        <a:gd name="T21" fmla="*/ 3 h 9"/>
                        <a:gd name="T22" fmla="*/ 27 w 42"/>
                        <a:gd name="T23" fmla="*/ 3 h 9"/>
                        <a:gd name="T24" fmla="*/ 29 w 42"/>
                        <a:gd name="T25" fmla="*/ 3 h 9"/>
                        <a:gd name="T26" fmla="*/ 33 w 42"/>
                        <a:gd name="T27" fmla="*/ 5 h 9"/>
                        <a:gd name="T28" fmla="*/ 34 w 42"/>
                        <a:gd name="T29" fmla="*/ 5 h 9"/>
                        <a:gd name="T30" fmla="*/ 36 w 42"/>
                        <a:gd name="T31" fmla="*/ 7 h 9"/>
                        <a:gd name="T32" fmla="*/ 38 w 42"/>
                        <a:gd name="T33" fmla="*/ 9 h 9"/>
                        <a:gd name="T34" fmla="*/ 42 w 42"/>
                        <a:gd name="T35" fmla="*/ 9 h 9"/>
                        <a:gd name="T36" fmla="*/ 42 w 42"/>
                        <a:gd name="T37" fmla="*/ 7 h 9"/>
                        <a:gd name="T38" fmla="*/ 40 w 42"/>
                        <a:gd name="T39" fmla="*/ 7 h 9"/>
                        <a:gd name="T40" fmla="*/ 38 w 42"/>
                        <a:gd name="T41" fmla="*/ 5 h 9"/>
                        <a:gd name="T42" fmla="*/ 34 w 42"/>
                        <a:gd name="T43" fmla="*/ 3 h 9"/>
                        <a:gd name="T44" fmla="*/ 33 w 42"/>
                        <a:gd name="T45" fmla="*/ 3 h 9"/>
                        <a:gd name="T46" fmla="*/ 31 w 42"/>
                        <a:gd name="T47" fmla="*/ 1 h 9"/>
                        <a:gd name="T48" fmla="*/ 27 w 42"/>
                        <a:gd name="T49" fmla="*/ 1 h 9"/>
                        <a:gd name="T50" fmla="*/ 25 w 42"/>
                        <a:gd name="T51" fmla="*/ 1 h 9"/>
                        <a:gd name="T52" fmla="*/ 22 w 42"/>
                        <a:gd name="T53" fmla="*/ 1 h 9"/>
                        <a:gd name="T54" fmla="*/ 20 w 42"/>
                        <a:gd name="T55" fmla="*/ 0 h 9"/>
                        <a:gd name="T56" fmla="*/ 16 w 42"/>
                        <a:gd name="T57" fmla="*/ 0 h 9"/>
                        <a:gd name="T58" fmla="*/ 15 w 42"/>
                        <a:gd name="T59" fmla="*/ 1 h 9"/>
                        <a:gd name="T60" fmla="*/ 11 w 42"/>
                        <a:gd name="T61" fmla="*/ 1 h 9"/>
                        <a:gd name="T62" fmla="*/ 9 w 42"/>
                        <a:gd name="T63" fmla="*/ 1 h 9"/>
                        <a:gd name="T64" fmla="*/ 6 w 42"/>
                        <a:gd name="T65" fmla="*/ 3 h 9"/>
                        <a:gd name="T66" fmla="*/ 4 w 42"/>
                        <a:gd name="T67" fmla="*/ 3 h 9"/>
                        <a:gd name="T68" fmla="*/ 0 w 42"/>
                        <a:gd name="T69" fmla="*/ 5 h 9"/>
                        <a:gd name="T70" fmla="*/ 0 w 42"/>
                        <a:gd name="T71" fmla="*/ 5 h 9"/>
                        <a:gd name="T72" fmla="*/ 2 w 42"/>
                        <a:gd name="T73" fmla="*/ 7 h 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9">
                          <a:moveTo>
                            <a:pt x="2" y="7"/>
                          </a:moveTo>
                          <a:lnTo>
                            <a:pt x="2" y="7"/>
                          </a:lnTo>
                          <a:lnTo>
                            <a:pt x="4" y="5"/>
                          </a:lnTo>
                          <a:lnTo>
                            <a:pt x="7" y="5"/>
                          </a:lnTo>
                          <a:lnTo>
                            <a:pt x="9" y="3"/>
                          </a:lnTo>
                          <a:lnTo>
                            <a:pt x="13" y="3"/>
                          </a:lnTo>
                          <a:lnTo>
                            <a:pt x="15" y="3"/>
                          </a:lnTo>
                          <a:lnTo>
                            <a:pt x="16" y="3"/>
                          </a:lnTo>
                          <a:lnTo>
                            <a:pt x="20" y="3"/>
                          </a:lnTo>
                          <a:lnTo>
                            <a:pt x="22" y="3"/>
                          </a:lnTo>
                          <a:lnTo>
                            <a:pt x="25" y="3"/>
                          </a:lnTo>
                          <a:lnTo>
                            <a:pt x="27" y="3"/>
                          </a:lnTo>
                          <a:lnTo>
                            <a:pt x="29" y="3"/>
                          </a:lnTo>
                          <a:lnTo>
                            <a:pt x="33" y="5"/>
                          </a:lnTo>
                          <a:lnTo>
                            <a:pt x="34" y="5"/>
                          </a:lnTo>
                          <a:lnTo>
                            <a:pt x="36" y="7"/>
                          </a:lnTo>
                          <a:lnTo>
                            <a:pt x="38" y="9"/>
                          </a:lnTo>
                          <a:lnTo>
                            <a:pt x="42" y="9"/>
                          </a:lnTo>
                          <a:lnTo>
                            <a:pt x="42" y="7"/>
                          </a:lnTo>
                          <a:lnTo>
                            <a:pt x="40" y="7"/>
                          </a:lnTo>
                          <a:lnTo>
                            <a:pt x="38" y="5"/>
                          </a:lnTo>
                          <a:lnTo>
                            <a:pt x="34" y="3"/>
                          </a:lnTo>
                          <a:lnTo>
                            <a:pt x="33" y="3"/>
                          </a:lnTo>
                          <a:lnTo>
                            <a:pt x="31" y="1"/>
                          </a:lnTo>
                          <a:lnTo>
                            <a:pt x="27" y="1"/>
                          </a:lnTo>
                          <a:lnTo>
                            <a:pt x="25" y="1"/>
                          </a:lnTo>
                          <a:lnTo>
                            <a:pt x="22" y="1"/>
                          </a:lnTo>
                          <a:lnTo>
                            <a:pt x="20" y="0"/>
                          </a:lnTo>
                          <a:lnTo>
                            <a:pt x="16" y="0"/>
                          </a:lnTo>
                          <a:lnTo>
                            <a:pt x="15" y="1"/>
                          </a:lnTo>
                          <a:lnTo>
                            <a:pt x="11" y="1"/>
                          </a:lnTo>
                          <a:lnTo>
                            <a:pt x="9" y="1"/>
                          </a:lnTo>
                          <a:lnTo>
                            <a:pt x="6" y="3"/>
                          </a:lnTo>
                          <a:lnTo>
                            <a:pt x="4" y="3"/>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0" name="Freeform 103"/>
                    <p:cNvSpPr>
                      <a:spLocks/>
                    </p:cNvSpPr>
                    <p:nvPr/>
                  </p:nvSpPr>
                  <p:spPr bwMode="auto">
                    <a:xfrm>
                      <a:off x="2332" y="2220"/>
                      <a:ext cx="22" cy="56"/>
                    </a:xfrm>
                    <a:custGeom>
                      <a:avLst/>
                      <a:gdLst>
                        <a:gd name="T0" fmla="*/ 6 w 22"/>
                        <a:gd name="T1" fmla="*/ 54 h 56"/>
                        <a:gd name="T2" fmla="*/ 6 w 22"/>
                        <a:gd name="T3" fmla="*/ 54 h 56"/>
                        <a:gd name="T4" fmla="*/ 2 w 22"/>
                        <a:gd name="T5" fmla="*/ 46 h 56"/>
                        <a:gd name="T6" fmla="*/ 0 w 22"/>
                        <a:gd name="T7" fmla="*/ 39 h 56"/>
                        <a:gd name="T8" fmla="*/ 2 w 22"/>
                        <a:gd name="T9" fmla="*/ 31 h 56"/>
                        <a:gd name="T10" fmla="*/ 4 w 22"/>
                        <a:gd name="T11" fmla="*/ 25 h 56"/>
                        <a:gd name="T12" fmla="*/ 6 w 22"/>
                        <a:gd name="T13" fmla="*/ 18 h 56"/>
                        <a:gd name="T14" fmla="*/ 9 w 22"/>
                        <a:gd name="T15" fmla="*/ 12 h 56"/>
                        <a:gd name="T16" fmla="*/ 15 w 22"/>
                        <a:gd name="T17" fmla="*/ 6 h 56"/>
                        <a:gd name="T18" fmla="*/ 22 w 22"/>
                        <a:gd name="T19" fmla="*/ 2 h 56"/>
                        <a:gd name="T20" fmla="*/ 20 w 22"/>
                        <a:gd name="T21" fmla="*/ 0 h 56"/>
                        <a:gd name="T22" fmla="*/ 15 w 22"/>
                        <a:gd name="T23" fmla="*/ 4 h 56"/>
                        <a:gd name="T24" fmla="*/ 9 w 22"/>
                        <a:gd name="T25" fmla="*/ 10 h 56"/>
                        <a:gd name="T26" fmla="*/ 4 w 22"/>
                        <a:gd name="T27" fmla="*/ 18 h 56"/>
                        <a:gd name="T28" fmla="*/ 2 w 22"/>
                        <a:gd name="T29" fmla="*/ 23 h 56"/>
                        <a:gd name="T30" fmla="*/ 0 w 22"/>
                        <a:gd name="T31" fmla="*/ 31 h 56"/>
                        <a:gd name="T32" fmla="*/ 0 w 22"/>
                        <a:gd name="T33" fmla="*/ 39 h 56"/>
                        <a:gd name="T34" fmla="*/ 0 w 22"/>
                        <a:gd name="T35" fmla="*/ 46 h 56"/>
                        <a:gd name="T36" fmla="*/ 4 w 22"/>
                        <a:gd name="T37" fmla="*/ 56 h 56"/>
                        <a:gd name="T38" fmla="*/ 4 w 22"/>
                        <a:gd name="T39" fmla="*/ 56 h 56"/>
                        <a:gd name="T40" fmla="*/ 6 w 22"/>
                        <a:gd name="T41" fmla="*/ 54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56">
                          <a:moveTo>
                            <a:pt x="6" y="54"/>
                          </a:moveTo>
                          <a:lnTo>
                            <a:pt x="6" y="54"/>
                          </a:lnTo>
                          <a:lnTo>
                            <a:pt x="2" y="46"/>
                          </a:lnTo>
                          <a:lnTo>
                            <a:pt x="0" y="39"/>
                          </a:lnTo>
                          <a:lnTo>
                            <a:pt x="2" y="31"/>
                          </a:lnTo>
                          <a:lnTo>
                            <a:pt x="4" y="25"/>
                          </a:lnTo>
                          <a:lnTo>
                            <a:pt x="6" y="18"/>
                          </a:lnTo>
                          <a:lnTo>
                            <a:pt x="9" y="12"/>
                          </a:lnTo>
                          <a:lnTo>
                            <a:pt x="15" y="6"/>
                          </a:lnTo>
                          <a:lnTo>
                            <a:pt x="22" y="2"/>
                          </a:lnTo>
                          <a:lnTo>
                            <a:pt x="20" y="0"/>
                          </a:lnTo>
                          <a:lnTo>
                            <a:pt x="15" y="4"/>
                          </a:lnTo>
                          <a:lnTo>
                            <a:pt x="9" y="10"/>
                          </a:lnTo>
                          <a:lnTo>
                            <a:pt x="4" y="18"/>
                          </a:lnTo>
                          <a:lnTo>
                            <a:pt x="2" y="23"/>
                          </a:lnTo>
                          <a:lnTo>
                            <a:pt x="0" y="31"/>
                          </a:lnTo>
                          <a:lnTo>
                            <a:pt x="0" y="39"/>
                          </a:lnTo>
                          <a:lnTo>
                            <a:pt x="0" y="46"/>
                          </a:lnTo>
                          <a:lnTo>
                            <a:pt x="4" y="56"/>
                          </a:lnTo>
                          <a:lnTo>
                            <a:pt x="6" y="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1" name="Freeform 104"/>
                    <p:cNvSpPr>
                      <a:spLocks/>
                    </p:cNvSpPr>
                    <p:nvPr/>
                  </p:nvSpPr>
                  <p:spPr bwMode="auto">
                    <a:xfrm>
                      <a:off x="2336" y="2274"/>
                      <a:ext cx="52" cy="23"/>
                    </a:xfrm>
                    <a:custGeom>
                      <a:avLst/>
                      <a:gdLst>
                        <a:gd name="T0" fmla="*/ 50 w 52"/>
                        <a:gd name="T1" fmla="*/ 17 h 23"/>
                        <a:gd name="T2" fmla="*/ 50 w 52"/>
                        <a:gd name="T3" fmla="*/ 17 h 23"/>
                        <a:gd name="T4" fmla="*/ 47 w 52"/>
                        <a:gd name="T5" fmla="*/ 17 h 23"/>
                        <a:gd name="T6" fmla="*/ 43 w 52"/>
                        <a:gd name="T7" fmla="*/ 19 h 23"/>
                        <a:gd name="T8" fmla="*/ 40 w 52"/>
                        <a:gd name="T9" fmla="*/ 21 h 23"/>
                        <a:gd name="T10" fmla="*/ 36 w 52"/>
                        <a:gd name="T11" fmla="*/ 21 h 23"/>
                        <a:gd name="T12" fmla="*/ 32 w 52"/>
                        <a:gd name="T13" fmla="*/ 21 h 23"/>
                        <a:gd name="T14" fmla="*/ 29 w 52"/>
                        <a:gd name="T15" fmla="*/ 21 h 23"/>
                        <a:gd name="T16" fmla="*/ 25 w 52"/>
                        <a:gd name="T17" fmla="*/ 19 h 23"/>
                        <a:gd name="T18" fmla="*/ 23 w 52"/>
                        <a:gd name="T19" fmla="*/ 19 h 23"/>
                        <a:gd name="T20" fmla="*/ 20 w 52"/>
                        <a:gd name="T21" fmla="*/ 17 h 23"/>
                        <a:gd name="T22" fmla="*/ 16 w 52"/>
                        <a:gd name="T23" fmla="*/ 15 h 23"/>
                        <a:gd name="T24" fmla="*/ 13 w 52"/>
                        <a:gd name="T25" fmla="*/ 13 h 23"/>
                        <a:gd name="T26" fmla="*/ 11 w 52"/>
                        <a:gd name="T27" fmla="*/ 11 h 23"/>
                        <a:gd name="T28" fmla="*/ 7 w 52"/>
                        <a:gd name="T29" fmla="*/ 10 h 23"/>
                        <a:gd name="T30" fmla="*/ 5 w 52"/>
                        <a:gd name="T31" fmla="*/ 6 h 23"/>
                        <a:gd name="T32" fmla="*/ 4 w 52"/>
                        <a:gd name="T33" fmla="*/ 4 h 23"/>
                        <a:gd name="T34" fmla="*/ 2 w 52"/>
                        <a:gd name="T35" fmla="*/ 0 h 23"/>
                        <a:gd name="T36" fmla="*/ 0 w 52"/>
                        <a:gd name="T37" fmla="*/ 2 h 23"/>
                        <a:gd name="T38" fmla="*/ 2 w 52"/>
                        <a:gd name="T39" fmla="*/ 4 h 23"/>
                        <a:gd name="T40" fmla="*/ 4 w 52"/>
                        <a:gd name="T41" fmla="*/ 8 h 23"/>
                        <a:gd name="T42" fmla="*/ 7 w 52"/>
                        <a:gd name="T43" fmla="*/ 11 h 23"/>
                        <a:gd name="T44" fmla="*/ 9 w 52"/>
                        <a:gd name="T45" fmla="*/ 13 h 23"/>
                        <a:gd name="T46" fmla="*/ 13 w 52"/>
                        <a:gd name="T47" fmla="*/ 15 h 23"/>
                        <a:gd name="T48" fmla="*/ 14 w 52"/>
                        <a:gd name="T49" fmla="*/ 17 h 23"/>
                        <a:gd name="T50" fmla="*/ 18 w 52"/>
                        <a:gd name="T51" fmla="*/ 19 h 23"/>
                        <a:gd name="T52" fmla="*/ 22 w 52"/>
                        <a:gd name="T53" fmla="*/ 21 h 23"/>
                        <a:gd name="T54" fmla="*/ 25 w 52"/>
                        <a:gd name="T55" fmla="*/ 21 h 23"/>
                        <a:gd name="T56" fmla="*/ 29 w 52"/>
                        <a:gd name="T57" fmla="*/ 23 h 23"/>
                        <a:gd name="T58" fmla="*/ 32 w 52"/>
                        <a:gd name="T59" fmla="*/ 23 h 23"/>
                        <a:gd name="T60" fmla="*/ 36 w 52"/>
                        <a:gd name="T61" fmla="*/ 23 h 23"/>
                        <a:gd name="T62" fmla="*/ 40 w 52"/>
                        <a:gd name="T63" fmla="*/ 23 h 23"/>
                        <a:gd name="T64" fmla="*/ 45 w 52"/>
                        <a:gd name="T65" fmla="*/ 21 h 23"/>
                        <a:gd name="T66" fmla="*/ 49 w 52"/>
                        <a:gd name="T67" fmla="*/ 19 h 23"/>
                        <a:gd name="T68" fmla="*/ 52 w 52"/>
                        <a:gd name="T69" fmla="*/ 19 h 23"/>
                        <a:gd name="T70" fmla="*/ 52 w 52"/>
                        <a:gd name="T71" fmla="*/ 19 h 23"/>
                        <a:gd name="T72" fmla="*/ 50 w 52"/>
                        <a:gd name="T73" fmla="*/ 1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2" h="23">
                          <a:moveTo>
                            <a:pt x="50" y="17"/>
                          </a:moveTo>
                          <a:lnTo>
                            <a:pt x="50" y="17"/>
                          </a:lnTo>
                          <a:lnTo>
                            <a:pt x="47" y="17"/>
                          </a:lnTo>
                          <a:lnTo>
                            <a:pt x="43" y="19"/>
                          </a:lnTo>
                          <a:lnTo>
                            <a:pt x="40" y="21"/>
                          </a:lnTo>
                          <a:lnTo>
                            <a:pt x="36" y="21"/>
                          </a:lnTo>
                          <a:lnTo>
                            <a:pt x="32" y="21"/>
                          </a:lnTo>
                          <a:lnTo>
                            <a:pt x="29" y="21"/>
                          </a:lnTo>
                          <a:lnTo>
                            <a:pt x="25" y="19"/>
                          </a:lnTo>
                          <a:lnTo>
                            <a:pt x="23" y="19"/>
                          </a:lnTo>
                          <a:lnTo>
                            <a:pt x="20" y="17"/>
                          </a:lnTo>
                          <a:lnTo>
                            <a:pt x="16" y="15"/>
                          </a:lnTo>
                          <a:lnTo>
                            <a:pt x="13" y="13"/>
                          </a:lnTo>
                          <a:lnTo>
                            <a:pt x="11" y="11"/>
                          </a:lnTo>
                          <a:lnTo>
                            <a:pt x="7" y="10"/>
                          </a:lnTo>
                          <a:lnTo>
                            <a:pt x="5" y="6"/>
                          </a:lnTo>
                          <a:lnTo>
                            <a:pt x="4" y="4"/>
                          </a:lnTo>
                          <a:lnTo>
                            <a:pt x="2" y="0"/>
                          </a:lnTo>
                          <a:lnTo>
                            <a:pt x="0" y="2"/>
                          </a:lnTo>
                          <a:lnTo>
                            <a:pt x="2" y="4"/>
                          </a:lnTo>
                          <a:lnTo>
                            <a:pt x="4" y="8"/>
                          </a:lnTo>
                          <a:lnTo>
                            <a:pt x="7" y="11"/>
                          </a:lnTo>
                          <a:lnTo>
                            <a:pt x="9" y="13"/>
                          </a:lnTo>
                          <a:lnTo>
                            <a:pt x="13" y="15"/>
                          </a:lnTo>
                          <a:lnTo>
                            <a:pt x="14" y="17"/>
                          </a:lnTo>
                          <a:lnTo>
                            <a:pt x="18" y="19"/>
                          </a:lnTo>
                          <a:lnTo>
                            <a:pt x="22" y="21"/>
                          </a:lnTo>
                          <a:lnTo>
                            <a:pt x="25" y="21"/>
                          </a:lnTo>
                          <a:lnTo>
                            <a:pt x="29" y="23"/>
                          </a:lnTo>
                          <a:lnTo>
                            <a:pt x="32" y="23"/>
                          </a:lnTo>
                          <a:lnTo>
                            <a:pt x="36" y="23"/>
                          </a:lnTo>
                          <a:lnTo>
                            <a:pt x="40" y="23"/>
                          </a:lnTo>
                          <a:lnTo>
                            <a:pt x="45" y="21"/>
                          </a:lnTo>
                          <a:lnTo>
                            <a:pt x="49" y="19"/>
                          </a:lnTo>
                          <a:lnTo>
                            <a:pt x="52" y="19"/>
                          </a:lnTo>
                          <a:lnTo>
                            <a:pt x="50"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2" name="Freeform 105"/>
                    <p:cNvSpPr>
                      <a:spLocks/>
                    </p:cNvSpPr>
                    <p:nvPr/>
                  </p:nvSpPr>
                  <p:spPr bwMode="auto">
                    <a:xfrm>
                      <a:off x="2386" y="2257"/>
                      <a:ext cx="24" cy="36"/>
                    </a:xfrm>
                    <a:custGeom>
                      <a:avLst/>
                      <a:gdLst>
                        <a:gd name="T0" fmla="*/ 22 w 24"/>
                        <a:gd name="T1" fmla="*/ 0 h 36"/>
                        <a:gd name="T2" fmla="*/ 22 w 24"/>
                        <a:gd name="T3" fmla="*/ 2 h 36"/>
                        <a:gd name="T4" fmla="*/ 20 w 24"/>
                        <a:gd name="T5" fmla="*/ 5 h 36"/>
                        <a:gd name="T6" fmla="*/ 20 w 24"/>
                        <a:gd name="T7" fmla="*/ 11 h 36"/>
                        <a:gd name="T8" fmla="*/ 18 w 24"/>
                        <a:gd name="T9" fmla="*/ 15 h 36"/>
                        <a:gd name="T10" fmla="*/ 15 w 24"/>
                        <a:gd name="T11" fmla="*/ 19 h 36"/>
                        <a:gd name="T12" fmla="*/ 13 w 24"/>
                        <a:gd name="T13" fmla="*/ 23 h 36"/>
                        <a:gd name="T14" fmla="*/ 9 w 24"/>
                        <a:gd name="T15" fmla="*/ 27 h 36"/>
                        <a:gd name="T16" fmla="*/ 6 w 24"/>
                        <a:gd name="T17" fmla="*/ 30 h 36"/>
                        <a:gd name="T18" fmla="*/ 0 w 24"/>
                        <a:gd name="T19" fmla="*/ 34 h 36"/>
                        <a:gd name="T20" fmla="*/ 2 w 24"/>
                        <a:gd name="T21" fmla="*/ 36 h 36"/>
                        <a:gd name="T22" fmla="*/ 6 w 24"/>
                        <a:gd name="T23" fmla="*/ 32 h 36"/>
                        <a:gd name="T24" fmla="*/ 11 w 24"/>
                        <a:gd name="T25" fmla="*/ 28 h 36"/>
                        <a:gd name="T26" fmla="*/ 13 w 24"/>
                        <a:gd name="T27" fmla="*/ 25 h 36"/>
                        <a:gd name="T28" fmla="*/ 17 w 24"/>
                        <a:gd name="T29" fmla="*/ 21 h 36"/>
                        <a:gd name="T30" fmla="*/ 20 w 24"/>
                        <a:gd name="T31" fmla="*/ 17 h 36"/>
                        <a:gd name="T32" fmla="*/ 22 w 24"/>
                        <a:gd name="T33" fmla="*/ 11 h 36"/>
                        <a:gd name="T34" fmla="*/ 22 w 24"/>
                        <a:gd name="T35" fmla="*/ 5 h 36"/>
                        <a:gd name="T36" fmla="*/ 24 w 24"/>
                        <a:gd name="T37" fmla="*/ 2 h 36"/>
                        <a:gd name="T38" fmla="*/ 22 w 24"/>
                        <a:gd name="T39" fmla="*/ 2 h 36"/>
                        <a:gd name="T40" fmla="*/ 22 w 24"/>
                        <a:gd name="T41" fmla="*/ 0 h 36"/>
                        <a:gd name="T42" fmla="*/ 22 w 24"/>
                        <a:gd name="T43" fmla="*/ 0 h 36"/>
                        <a:gd name="T44" fmla="*/ 22 w 24"/>
                        <a:gd name="T45" fmla="*/ 2 h 36"/>
                        <a:gd name="T46" fmla="*/ 22 w 24"/>
                        <a:gd name="T47" fmla="*/ 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 h="36">
                          <a:moveTo>
                            <a:pt x="22" y="0"/>
                          </a:moveTo>
                          <a:lnTo>
                            <a:pt x="22" y="2"/>
                          </a:lnTo>
                          <a:lnTo>
                            <a:pt x="20" y="5"/>
                          </a:lnTo>
                          <a:lnTo>
                            <a:pt x="20" y="11"/>
                          </a:lnTo>
                          <a:lnTo>
                            <a:pt x="18" y="15"/>
                          </a:lnTo>
                          <a:lnTo>
                            <a:pt x="15" y="19"/>
                          </a:lnTo>
                          <a:lnTo>
                            <a:pt x="13" y="23"/>
                          </a:lnTo>
                          <a:lnTo>
                            <a:pt x="9" y="27"/>
                          </a:lnTo>
                          <a:lnTo>
                            <a:pt x="6" y="30"/>
                          </a:lnTo>
                          <a:lnTo>
                            <a:pt x="0" y="34"/>
                          </a:lnTo>
                          <a:lnTo>
                            <a:pt x="2" y="36"/>
                          </a:lnTo>
                          <a:lnTo>
                            <a:pt x="6" y="32"/>
                          </a:lnTo>
                          <a:lnTo>
                            <a:pt x="11" y="28"/>
                          </a:lnTo>
                          <a:lnTo>
                            <a:pt x="13" y="25"/>
                          </a:lnTo>
                          <a:lnTo>
                            <a:pt x="17" y="21"/>
                          </a:lnTo>
                          <a:lnTo>
                            <a:pt x="20" y="17"/>
                          </a:lnTo>
                          <a:lnTo>
                            <a:pt x="22" y="11"/>
                          </a:lnTo>
                          <a:lnTo>
                            <a:pt x="22" y="5"/>
                          </a:lnTo>
                          <a:lnTo>
                            <a:pt x="24" y="2"/>
                          </a:lnTo>
                          <a:lnTo>
                            <a:pt x="22" y="2"/>
                          </a:lnTo>
                          <a:lnTo>
                            <a:pt x="22" y="0"/>
                          </a:lnTo>
                          <a:lnTo>
                            <a:pt x="22" y="2"/>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3" name="Freeform 106"/>
                    <p:cNvSpPr>
                      <a:spLocks/>
                    </p:cNvSpPr>
                    <p:nvPr/>
                  </p:nvSpPr>
                  <p:spPr bwMode="auto">
                    <a:xfrm>
                      <a:off x="2408" y="2207"/>
                      <a:ext cx="92" cy="52"/>
                    </a:xfrm>
                    <a:custGeom>
                      <a:avLst/>
                      <a:gdLst>
                        <a:gd name="T0" fmla="*/ 92 w 92"/>
                        <a:gd name="T1" fmla="*/ 0 h 52"/>
                        <a:gd name="T2" fmla="*/ 90 w 92"/>
                        <a:gd name="T3" fmla="*/ 0 h 52"/>
                        <a:gd name="T4" fmla="*/ 0 w 92"/>
                        <a:gd name="T5" fmla="*/ 50 h 52"/>
                        <a:gd name="T6" fmla="*/ 0 w 92"/>
                        <a:gd name="T7" fmla="*/ 52 h 52"/>
                        <a:gd name="T8" fmla="*/ 92 w 92"/>
                        <a:gd name="T9" fmla="*/ 2 h 52"/>
                        <a:gd name="T10" fmla="*/ 90 w 92"/>
                        <a:gd name="T11" fmla="*/ 2 h 52"/>
                        <a:gd name="T12" fmla="*/ 92 w 92"/>
                        <a:gd name="T13" fmla="*/ 0 h 52"/>
                        <a:gd name="T14" fmla="*/ 90 w 92"/>
                        <a:gd name="T15" fmla="*/ 0 h 52"/>
                        <a:gd name="T16" fmla="*/ 90 w 92"/>
                        <a:gd name="T17" fmla="*/ 0 h 52"/>
                        <a:gd name="T18" fmla="*/ 92 w 92"/>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52">
                          <a:moveTo>
                            <a:pt x="92" y="0"/>
                          </a:moveTo>
                          <a:lnTo>
                            <a:pt x="90" y="0"/>
                          </a:lnTo>
                          <a:lnTo>
                            <a:pt x="0" y="50"/>
                          </a:lnTo>
                          <a:lnTo>
                            <a:pt x="0" y="52"/>
                          </a:lnTo>
                          <a:lnTo>
                            <a:pt x="92" y="2"/>
                          </a:lnTo>
                          <a:lnTo>
                            <a:pt x="90" y="2"/>
                          </a:lnTo>
                          <a:lnTo>
                            <a:pt x="92" y="0"/>
                          </a:lnTo>
                          <a:lnTo>
                            <a:pt x="90" y="0"/>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4" name="Freeform 107"/>
                    <p:cNvSpPr>
                      <a:spLocks/>
                    </p:cNvSpPr>
                    <p:nvPr/>
                  </p:nvSpPr>
                  <p:spPr bwMode="auto">
                    <a:xfrm>
                      <a:off x="2498" y="2207"/>
                      <a:ext cx="56" cy="15"/>
                    </a:xfrm>
                    <a:custGeom>
                      <a:avLst/>
                      <a:gdLst>
                        <a:gd name="T0" fmla="*/ 56 w 56"/>
                        <a:gd name="T1" fmla="*/ 8 h 15"/>
                        <a:gd name="T2" fmla="*/ 56 w 56"/>
                        <a:gd name="T3" fmla="*/ 8 h 15"/>
                        <a:gd name="T4" fmla="*/ 52 w 56"/>
                        <a:gd name="T5" fmla="*/ 9 h 15"/>
                        <a:gd name="T6" fmla="*/ 49 w 56"/>
                        <a:gd name="T7" fmla="*/ 11 h 15"/>
                        <a:gd name="T8" fmla="*/ 45 w 56"/>
                        <a:gd name="T9" fmla="*/ 11 h 15"/>
                        <a:gd name="T10" fmla="*/ 42 w 56"/>
                        <a:gd name="T11" fmla="*/ 13 h 15"/>
                        <a:gd name="T12" fmla="*/ 38 w 56"/>
                        <a:gd name="T13" fmla="*/ 13 h 15"/>
                        <a:gd name="T14" fmla="*/ 34 w 56"/>
                        <a:gd name="T15" fmla="*/ 13 h 15"/>
                        <a:gd name="T16" fmla="*/ 31 w 56"/>
                        <a:gd name="T17" fmla="*/ 13 h 15"/>
                        <a:gd name="T18" fmla="*/ 27 w 56"/>
                        <a:gd name="T19" fmla="*/ 13 h 15"/>
                        <a:gd name="T20" fmla="*/ 24 w 56"/>
                        <a:gd name="T21" fmla="*/ 13 h 15"/>
                        <a:gd name="T22" fmla="*/ 20 w 56"/>
                        <a:gd name="T23" fmla="*/ 11 h 15"/>
                        <a:gd name="T24" fmla="*/ 16 w 56"/>
                        <a:gd name="T25" fmla="*/ 11 h 15"/>
                        <a:gd name="T26" fmla="*/ 13 w 56"/>
                        <a:gd name="T27" fmla="*/ 9 h 15"/>
                        <a:gd name="T28" fmla="*/ 11 w 56"/>
                        <a:gd name="T29" fmla="*/ 8 h 15"/>
                        <a:gd name="T30" fmla="*/ 7 w 56"/>
                        <a:gd name="T31" fmla="*/ 6 h 15"/>
                        <a:gd name="T32" fmla="*/ 4 w 56"/>
                        <a:gd name="T33" fmla="*/ 4 h 15"/>
                        <a:gd name="T34" fmla="*/ 2 w 56"/>
                        <a:gd name="T35" fmla="*/ 0 h 15"/>
                        <a:gd name="T36" fmla="*/ 0 w 56"/>
                        <a:gd name="T37" fmla="*/ 2 h 15"/>
                        <a:gd name="T38" fmla="*/ 4 w 56"/>
                        <a:gd name="T39" fmla="*/ 6 h 15"/>
                        <a:gd name="T40" fmla="*/ 6 w 56"/>
                        <a:gd name="T41" fmla="*/ 8 h 15"/>
                        <a:gd name="T42" fmla="*/ 9 w 56"/>
                        <a:gd name="T43" fmla="*/ 9 h 15"/>
                        <a:gd name="T44" fmla="*/ 13 w 56"/>
                        <a:gd name="T45" fmla="*/ 11 h 15"/>
                        <a:gd name="T46" fmla="*/ 16 w 56"/>
                        <a:gd name="T47" fmla="*/ 11 h 15"/>
                        <a:gd name="T48" fmla="*/ 20 w 56"/>
                        <a:gd name="T49" fmla="*/ 13 h 15"/>
                        <a:gd name="T50" fmla="*/ 24 w 56"/>
                        <a:gd name="T51" fmla="*/ 15 h 15"/>
                        <a:gd name="T52" fmla="*/ 27 w 56"/>
                        <a:gd name="T53" fmla="*/ 15 h 15"/>
                        <a:gd name="T54" fmla="*/ 31 w 56"/>
                        <a:gd name="T55" fmla="*/ 15 h 15"/>
                        <a:gd name="T56" fmla="*/ 34 w 56"/>
                        <a:gd name="T57" fmla="*/ 15 h 15"/>
                        <a:gd name="T58" fmla="*/ 38 w 56"/>
                        <a:gd name="T59" fmla="*/ 15 h 15"/>
                        <a:gd name="T60" fmla="*/ 42 w 56"/>
                        <a:gd name="T61" fmla="*/ 15 h 15"/>
                        <a:gd name="T62" fmla="*/ 45 w 56"/>
                        <a:gd name="T63" fmla="*/ 13 h 15"/>
                        <a:gd name="T64" fmla="*/ 49 w 56"/>
                        <a:gd name="T65" fmla="*/ 13 h 15"/>
                        <a:gd name="T66" fmla="*/ 52 w 56"/>
                        <a:gd name="T67" fmla="*/ 11 h 15"/>
                        <a:gd name="T68" fmla="*/ 56 w 56"/>
                        <a:gd name="T69" fmla="*/ 9 h 15"/>
                        <a:gd name="T70" fmla="*/ 56 w 56"/>
                        <a:gd name="T71" fmla="*/ 9 h 15"/>
                        <a:gd name="T72" fmla="*/ 56 w 56"/>
                        <a:gd name="T73" fmla="*/ 8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6" h="15">
                          <a:moveTo>
                            <a:pt x="56" y="8"/>
                          </a:moveTo>
                          <a:lnTo>
                            <a:pt x="56" y="8"/>
                          </a:lnTo>
                          <a:lnTo>
                            <a:pt x="52" y="9"/>
                          </a:lnTo>
                          <a:lnTo>
                            <a:pt x="49" y="11"/>
                          </a:lnTo>
                          <a:lnTo>
                            <a:pt x="45" y="11"/>
                          </a:lnTo>
                          <a:lnTo>
                            <a:pt x="42" y="13"/>
                          </a:lnTo>
                          <a:lnTo>
                            <a:pt x="38" y="13"/>
                          </a:lnTo>
                          <a:lnTo>
                            <a:pt x="34" y="13"/>
                          </a:lnTo>
                          <a:lnTo>
                            <a:pt x="31" y="13"/>
                          </a:lnTo>
                          <a:lnTo>
                            <a:pt x="27" y="13"/>
                          </a:lnTo>
                          <a:lnTo>
                            <a:pt x="24" y="13"/>
                          </a:lnTo>
                          <a:lnTo>
                            <a:pt x="20" y="11"/>
                          </a:lnTo>
                          <a:lnTo>
                            <a:pt x="16" y="11"/>
                          </a:lnTo>
                          <a:lnTo>
                            <a:pt x="13" y="9"/>
                          </a:lnTo>
                          <a:lnTo>
                            <a:pt x="11" y="8"/>
                          </a:lnTo>
                          <a:lnTo>
                            <a:pt x="7" y="6"/>
                          </a:lnTo>
                          <a:lnTo>
                            <a:pt x="4" y="4"/>
                          </a:lnTo>
                          <a:lnTo>
                            <a:pt x="2" y="0"/>
                          </a:lnTo>
                          <a:lnTo>
                            <a:pt x="0" y="2"/>
                          </a:lnTo>
                          <a:lnTo>
                            <a:pt x="4" y="6"/>
                          </a:lnTo>
                          <a:lnTo>
                            <a:pt x="6" y="8"/>
                          </a:lnTo>
                          <a:lnTo>
                            <a:pt x="9" y="9"/>
                          </a:lnTo>
                          <a:lnTo>
                            <a:pt x="13" y="11"/>
                          </a:lnTo>
                          <a:lnTo>
                            <a:pt x="16" y="11"/>
                          </a:lnTo>
                          <a:lnTo>
                            <a:pt x="20" y="13"/>
                          </a:lnTo>
                          <a:lnTo>
                            <a:pt x="24" y="15"/>
                          </a:lnTo>
                          <a:lnTo>
                            <a:pt x="27" y="15"/>
                          </a:lnTo>
                          <a:lnTo>
                            <a:pt x="31" y="15"/>
                          </a:lnTo>
                          <a:lnTo>
                            <a:pt x="34" y="15"/>
                          </a:lnTo>
                          <a:lnTo>
                            <a:pt x="38" y="15"/>
                          </a:lnTo>
                          <a:lnTo>
                            <a:pt x="42" y="15"/>
                          </a:lnTo>
                          <a:lnTo>
                            <a:pt x="45" y="13"/>
                          </a:lnTo>
                          <a:lnTo>
                            <a:pt x="49" y="13"/>
                          </a:lnTo>
                          <a:lnTo>
                            <a:pt x="52" y="11"/>
                          </a:lnTo>
                          <a:lnTo>
                            <a:pt x="56" y="9"/>
                          </a:lnTo>
                          <a:lnTo>
                            <a:pt x="56"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5" name="Freeform 108"/>
                    <p:cNvSpPr>
                      <a:spLocks/>
                    </p:cNvSpPr>
                    <p:nvPr/>
                  </p:nvSpPr>
                  <p:spPr bwMode="auto">
                    <a:xfrm>
                      <a:off x="2554" y="2176"/>
                      <a:ext cx="27" cy="40"/>
                    </a:xfrm>
                    <a:custGeom>
                      <a:avLst/>
                      <a:gdLst>
                        <a:gd name="T0" fmla="*/ 25 w 27"/>
                        <a:gd name="T1" fmla="*/ 2 h 40"/>
                        <a:gd name="T2" fmla="*/ 25 w 27"/>
                        <a:gd name="T3" fmla="*/ 2 h 40"/>
                        <a:gd name="T4" fmla="*/ 25 w 27"/>
                        <a:gd name="T5" fmla="*/ 8 h 40"/>
                        <a:gd name="T6" fmla="*/ 23 w 27"/>
                        <a:gd name="T7" fmla="*/ 14 h 40"/>
                        <a:gd name="T8" fmla="*/ 20 w 27"/>
                        <a:gd name="T9" fmla="*/ 18 h 40"/>
                        <a:gd name="T10" fmla="*/ 18 w 27"/>
                        <a:gd name="T11" fmla="*/ 23 h 40"/>
                        <a:gd name="T12" fmla="*/ 14 w 27"/>
                        <a:gd name="T13" fmla="*/ 27 h 40"/>
                        <a:gd name="T14" fmla="*/ 9 w 27"/>
                        <a:gd name="T15" fmla="*/ 33 h 40"/>
                        <a:gd name="T16" fmla="*/ 5 w 27"/>
                        <a:gd name="T17" fmla="*/ 37 h 40"/>
                        <a:gd name="T18" fmla="*/ 0 w 27"/>
                        <a:gd name="T19" fmla="*/ 39 h 40"/>
                        <a:gd name="T20" fmla="*/ 0 w 27"/>
                        <a:gd name="T21" fmla="*/ 40 h 40"/>
                        <a:gd name="T22" fmla="*/ 5 w 27"/>
                        <a:gd name="T23" fmla="*/ 37 h 40"/>
                        <a:gd name="T24" fmla="*/ 11 w 27"/>
                        <a:gd name="T25" fmla="*/ 33 h 40"/>
                        <a:gd name="T26" fmla="*/ 14 w 27"/>
                        <a:gd name="T27" fmla="*/ 29 h 40"/>
                        <a:gd name="T28" fmla="*/ 20 w 27"/>
                        <a:gd name="T29" fmla="*/ 23 h 40"/>
                        <a:gd name="T30" fmla="*/ 22 w 27"/>
                        <a:gd name="T31" fmla="*/ 19 h 40"/>
                        <a:gd name="T32" fmla="*/ 25 w 27"/>
                        <a:gd name="T33" fmla="*/ 14 h 40"/>
                        <a:gd name="T34" fmla="*/ 27 w 27"/>
                        <a:gd name="T35" fmla="*/ 8 h 40"/>
                        <a:gd name="T36" fmla="*/ 27 w 27"/>
                        <a:gd name="T37" fmla="*/ 2 h 40"/>
                        <a:gd name="T38" fmla="*/ 27 w 27"/>
                        <a:gd name="T39" fmla="*/ 0 h 40"/>
                        <a:gd name="T40" fmla="*/ 27 w 27"/>
                        <a:gd name="T41" fmla="*/ 2 h 40"/>
                        <a:gd name="T42" fmla="*/ 27 w 27"/>
                        <a:gd name="T43" fmla="*/ 2 h 40"/>
                        <a:gd name="T44" fmla="*/ 27 w 27"/>
                        <a:gd name="T45" fmla="*/ 0 h 40"/>
                        <a:gd name="T46" fmla="*/ 25 w 27"/>
                        <a:gd name="T47" fmla="*/ 2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40">
                          <a:moveTo>
                            <a:pt x="25" y="2"/>
                          </a:moveTo>
                          <a:lnTo>
                            <a:pt x="25" y="2"/>
                          </a:lnTo>
                          <a:lnTo>
                            <a:pt x="25" y="8"/>
                          </a:lnTo>
                          <a:lnTo>
                            <a:pt x="23" y="14"/>
                          </a:lnTo>
                          <a:lnTo>
                            <a:pt x="20" y="18"/>
                          </a:lnTo>
                          <a:lnTo>
                            <a:pt x="18" y="23"/>
                          </a:lnTo>
                          <a:lnTo>
                            <a:pt x="14" y="27"/>
                          </a:lnTo>
                          <a:lnTo>
                            <a:pt x="9" y="33"/>
                          </a:lnTo>
                          <a:lnTo>
                            <a:pt x="5" y="37"/>
                          </a:lnTo>
                          <a:lnTo>
                            <a:pt x="0" y="39"/>
                          </a:lnTo>
                          <a:lnTo>
                            <a:pt x="0" y="40"/>
                          </a:lnTo>
                          <a:lnTo>
                            <a:pt x="5" y="37"/>
                          </a:lnTo>
                          <a:lnTo>
                            <a:pt x="11" y="33"/>
                          </a:lnTo>
                          <a:lnTo>
                            <a:pt x="14" y="29"/>
                          </a:lnTo>
                          <a:lnTo>
                            <a:pt x="20" y="23"/>
                          </a:lnTo>
                          <a:lnTo>
                            <a:pt x="22" y="19"/>
                          </a:lnTo>
                          <a:lnTo>
                            <a:pt x="25" y="14"/>
                          </a:lnTo>
                          <a:lnTo>
                            <a:pt x="27" y="8"/>
                          </a:lnTo>
                          <a:lnTo>
                            <a:pt x="27" y="2"/>
                          </a:lnTo>
                          <a:lnTo>
                            <a:pt x="27" y="0"/>
                          </a:lnTo>
                          <a:lnTo>
                            <a:pt x="27" y="2"/>
                          </a:lnTo>
                          <a:lnTo>
                            <a:pt x="27" y="0"/>
                          </a:lnTo>
                          <a:lnTo>
                            <a:pt x="2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6" name="Freeform 109"/>
                    <p:cNvSpPr>
                      <a:spLocks/>
                    </p:cNvSpPr>
                    <p:nvPr/>
                  </p:nvSpPr>
                  <p:spPr bwMode="auto">
                    <a:xfrm>
                      <a:off x="2576" y="2171"/>
                      <a:ext cx="5" cy="7"/>
                    </a:xfrm>
                    <a:custGeom>
                      <a:avLst/>
                      <a:gdLst>
                        <a:gd name="T0" fmla="*/ 0 w 5"/>
                        <a:gd name="T1" fmla="*/ 1 h 7"/>
                        <a:gd name="T2" fmla="*/ 0 w 5"/>
                        <a:gd name="T3" fmla="*/ 1 h 7"/>
                        <a:gd name="T4" fmla="*/ 3 w 5"/>
                        <a:gd name="T5" fmla="*/ 7 h 7"/>
                        <a:gd name="T6" fmla="*/ 5 w 5"/>
                        <a:gd name="T7" fmla="*/ 5 h 7"/>
                        <a:gd name="T8" fmla="*/ 1 w 5"/>
                        <a:gd name="T9" fmla="*/ 0 h 7"/>
                        <a:gd name="T10" fmla="*/ 0 w 5"/>
                        <a:gd name="T11" fmla="*/ 0 h 7"/>
                        <a:gd name="T12" fmla="*/ 1 w 5"/>
                        <a:gd name="T13" fmla="*/ 0 h 7"/>
                        <a:gd name="T14" fmla="*/ 0 w 5"/>
                        <a:gd name="T15" fmla="*/ 0 h 7"/>
                        <a:gd name="T16" fmla="*/ 0 w 5"/>
                        <a:gd name="T17" fmla="*/ 0 h 7"/>
                        <a:gd name="T18" fmla="*/ 0 w 5"/>
                        <a:gd name="T19" fmla="*/ 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0" y="1"/>
                          </a:moveTo>
                          <a:lnTo>
                            <a:pt x="0" y="1"/>
                          </a:lnTo>
                          <a:lnTo>
                            <a:pt x="3" y="7"/>
                          </a:lnTo>
                          <a:lnTo>
                            <a:pt x="5" y="5"/>
                          </a:lnTo>
                          <a:lnTo>
                            <a:pt x="1" y="0"/>
                          </a:lnTo>
                          <a:lnTo>
                            <a:pt x="0"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7" name="Freeform 110"/>
                    <p:cNvSpPr>
                      <a:spLocks/>
                    </p:cNvSpPr>
                    <p:nvPr/>
                  </p:nvSpPr>
                  <p:spPr bwMode="auto">
                    <a:xfrm>
                      <a:off x="2538" y="2171"/>
                      <a:ext cx="38" cy="23"/>
                    </a:xfrm>
                    <a:custGeom>
                      <a:avLst/>
                      <a:gdLst>
                        <a:gd name="T0" fmla="*/ 0 w 38"/>
                        <a:gd name="T1" fmla="*/ 23 h 23"/>
                        <a:gd name="T2" fmla="*/ 0 w 38"/>
                        <a:gd name="T3" fmla="*/ 23 h 23"/>
                        <a:gd name="T4" fmla="*/ 38 w 38"/>
                        <a:gd name="T5" fmla="*/ 1 h 23"/>
                        <a:gd name="T6" fmla="*/ 38 w 38"/>
                        <a:gd name="T7" fmla="*/ 0 h 23"/>
                        <a:gd name="T8" fmla="*/ 0 w 38"/>
                        <a:gd name="T9" fmla="*/ 21 h 23"/>
                        <a:gd name="T10" fmla="*/ 0 w 38"/>
                        <a:gd name="T11" fmla="*/ 21 h 23"/>
                        <a:gd name="T12" fmla="*/ 0 w 38"/>
                        <a:gd name="T13" fmla="*/ 2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23">
                          <a:moveTo>
                            <a:pt x="0" y="23"/>
                          </a:moveTo>
                          <a:lnTo>
                            <a:pt x="0" y="23"/>
                          </a:lnTo>
                          <a:lnTo>
                            <a:pt x="38" y="1"/>
                          </a:lnTo>
                          <a:lnTo>
                            <a:pt x="38" y="0"/>
                          </a:lnTo>
                          <a:lnTo>
                            <a:pt x="0" y="21"/>
                          </a:lnTo>
                          <a:lnTo>
                            <a:pt x="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8" name="Freeform 111"/>
                    <p:cNvSpPr>
                      <a:spLocks/>
                    </p:cNvSpPr>
                    <p:nvPr/>
                  </p:nvSpPr>
                  <p:spPr bwMode="auto">
                    <a:xfrm>
                      <a:off x="2525" y="2188"/>
                      <a:ext cx="13" cy="6"/>
                    </a:xfrm>
                    <a:custGeom>
                      <a:avLst/>
                      <a:gdLst>
                        <a:gd name="T0" fmla="*/ 0 w 13"/>
                        <a:gd name="T1" fmla="*/ 2 h 6"/>
                        <a:gd name="T2" fmla="*/ 0 w 13"/>
                        <a:gd name="T3" fmla="*/ 2 h 6"/>
                        <a:gd name="T4" fmla="*/ 0 w 13"/>
                        <a:gd name="T5" fmla="*/ 2 h 6"/>
                        <a:gd name="T6" fmla="*/ 2 w 13"/>
                        <a:gd name="T7" fmla="*/ 4 h 6"/>
                        <a:gd name="T8" fmla="*/ 4 w 13"/>
                        <a:gd name="T9" fmla="*/ 6 h 6"/>
                        <a:gd name="T10" fmla="*/ 6 w 13"/>
                        <a:gd name="T11" fmla="*/ 6 h 6"/>
                        <a:gd name="T12" fmla="*/ 7 w 13"/>
                        <a:gd name="T13" fmla="*/ 6 h 6"/>
                        <a:gd name="T14" fmla="*/ 9 w 13"/>
                        <a:gd name="T15" fmla="*/ 6 h 6"/>
                        <a:gd name="T16" fmla="*/ 11 w 13"/>
                        <a:gd name="T17" fmla="*/ 6 h 6"/>
                        <a:gd name="T18" fmla="*/ 13 w 13"/>
                        <a:gd name="T19" fmla="*/ 6 h 6"/>
                        <a:gd name="T20" fmla="*/ 13 w 13"/>
                        <a:gd name="T21" fmla="*/ 4 h 6"/>
                        <a:gd name="T22" fmla="*/ 11 w 13"/>
                        <a:gd name="T23" fmla="*/ 4 h 6"/>
                        <a:gd name="T24" fmla="*/ 9 w 13"/>
                        <a:gd name="T25" fmla="*/ 4 h 6"/>
                        <a:gd name="T26" fmla="*/ 7 w 13"/>
                        <a:gd name="T27" fmla="*/ 4 h 6"/>
                        <a:gd name="T28" fmla="*/ 6 w 13"/>
                        <a:gd name="T29" fmla="*/ 4 h 6"/>
                        <a:gd name="T30" fmla="*/ 4 w 13"/>
                        <a:gd name="T31" fmla="*/ 4 h 6"/>
                        <a:gd name="T32" fmla="*/ 4 w 13"/>
                        <a:gd name="T33" fmla="*/ 2 h 6"/>
                        <a:gd name="T34" fmla="*/ 2 w 13"/>
                        <a:gd name="T35" fmla="*/ 2 h 6"/>
                        <a:gd name="T36" fmla="*/ 2 w 13"/>
                        <a:gd name="T37" fmla="*/ 0 h 6"/>
                        <a:gd name="T38" fmla="*/ 2 w 13"/>
                        <a:gd name="T39" fmla="*/ 0 h 6"/>
                        <a:gd name="T40" fmla="*/ 0 w 13"/>
                        <a:gd name="T41" fmla="*/ 2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6">
                          <a:moveTo>
                            <a:pt x="0" y="2"/>
                          </a:moveTo>
                          <a:lnTo>
                            <a:pt x="0" y="2"/>
                          </a:lnTo>
                          <a:lnTo>
                            <a:pt x="2" y="4"/>
                          </a:lnTo>
                          <a:lnTo>
                            <a:pt x="4" y="6"/>
                          </a:lnTo>
                          <a:lnTo>
                            <a:pt x="6" y="6"/>
                          </a:lnTo>
                          <a:lnTo>
                            <a:pt x="7" y="6"/>
                          </a:lnTo>
                          <a:lnTo>
                            <a:pt x="9" y="6"/>
                          </a:lnTo>
                          <a:lnTo>
                            <a:pt x="11" y="6"/>
                          </a:lnTo>
                          <a:lnTo>
                            <a:pt x="13" y="6"/>
                          </a:lnTo>
                          <a:lnTo>
                            <a:pt x="13" y="4"/>
                          </a:lnTo>
                          <a:lnTo>
                            <a:pt x="11" y="4"/>
                          </a:lnTo>
                          <a:lnTo>
                            <a:pt x="9" y="4"/>
                          </a:lnTo>
                          <a:lnTo>
                            <a:pt x="7" y="4"/>
                          </a:lnTo>
                          <a:lnTo>
                            <a:pt x="6" y="4"/>
                          </a:lnTo>
                          <a:lnTo>
                            <a:pt x="4" y="4"/>
                          </a:lnTo>
                          <a:lnTo>
                            <a:pt x="4" y="2"/>
                          </a:lnTo>
                          <a:lnTo>
                            <a:pt x="2"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49" name="Freeform 112"/>
                    <p:cNvSpPr>
                      <a:spLocks/>
                    </p:cNvSpPr>
                    <p:nvPr/>
                  </p:nvSpPr>
                  <p:spPr bwMode="auto">
                    <a:xfrm>
                      <a:off x="2513" y="2163"/>
                      <a:ext cx="14" cy="27"/>
                    </a:xfrm>
                    <a:custGeom>
                      <a:avLst/>
                      <a:gdLst>
                        <a:gd name="T0" fmla="*/ 0 w 14"/>
                        <a:gd name="T1" fmla="*/ 0 h 27"/>
                        <a:gd name="T2" fmla="*/ 0 w 14"/>
                        <a:gd name="T3" fmla="*/ 0 h 27"/>
                        <a:gd name="T4" fmla="*/ 12 w 14"/>
                        <a:gd name="T5" fmla="*/ 27 h 27"/>
                        <a:gd name="T6" fmla="*/ 14 w 14"/>
                        <a:gd name="T7" fmla="*/ 25 h 27"/>
                        <a:gd name="T8" fmla="*/ 1 w 14"/>
                        <a:gd name="T9" fmla="*/ 0 h 27"/>
                        <a:gd name="T10" fmla="*/ 1 w 14"/>
                        <a:gd name="T11" fmla="*/ 0 h 27"/>
                        <a:gd name="T12" fmla="*/ 0 w 14"/>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7">
                          <a:moveTo>
                            <a:pt x="0" y="0"/>
                          </a:moveTo>
                          <a:lnTo>
                            <a:pt x="0" y="0"/>
                          </a:lnTo>
                          <a:lnTo>
                            <a:pt x="12" y="27"/>
                          </a:lnTo>
                          <a:lnTo>
                            <a:pt x="14" y="25"/>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0" name="Freeform 113"/>
                    <p:cNvSpPr>
                      <a:spLocks/>
                    </p:cNvSpPr>
                    <p:nvPr/>
                  </p:nvSpPr>
                  <p:spPr bwMode="auto">
                    <a:xfrm>
                      <a:off x="2511" y="2149"/>
                      <a:ext cx="7" cy="14"/>
                    </a:xfrm>
                    <a:custGeom>
                      <a:avLst/>
                      <a:gdLst>
                        <a:gd name="T0" fmla="*/ 7 w 7"/>
                        <a:gd name="T1" fmla="*/ 0 h 14"/>
                        <a:gd name="T2" fmla="*/ 7 w 7"/>
                        <a:gd name="T3" fmla="*/ 0 h 14"/>
                        <a:gd name="T4" fmla="*/ 5 w 7"/>
                        <a:gd name="T5" fmla="*/ 0 h 14"/>
                        <a:gd name="T6" fmla="*/ 3 w 7"/>
                        <a:gd name="T7" fmla="*/ 2 h 14"/>
                        <a:gd name="T8" fmla="*/ 2 w 7"/>
                        <a:gd name="T9" fmla="*/ 4 h 14"/>
                        <a:gd name="T10" fmla="*/ 2 w 7"/>
                        <a:gd name="T11" fmla="*/ 6 h 14"/>
                        <a:gd name="T12" fmla="*/ 2 w 7"/>
                        <a:gd name="T13" fmla="*/ 8 h 14"/>
                        <a:gd name="T14" fmla="*/ 0 w 7"/>
                        <a:gd name="T15" fmla="*/ 10 h 14"/>
                        <a:gd name="T16" fmla="*/ 2 w 7"/>
                        <a:gd name="T17" fmla="*/ 12 h 14"/>
                        <a:gd name="T18" fmla="*/ 2 w 7"/>
                        <a:gd name="T19" fmla="*/ 14 h 14"/>
                        <a:gd name="T20" fmla="*/ 3 w 7"/>
                        <a:gd name="T21" fmla="*/ 14 h 14"/>
                        <a:gd name="T22" fmla="*/ 3 w 7"/>
                        <a:gd name="T23" fmla="*/ 12 h 14"/>
                        <a:gd name="T24" fmla="*/ 2 w 7"/>
                        <a:gd name="T25" fmla="*/ 10 h 14"/>
                        <a:gd name="T26" fmla="*/ 2 w 7"/>
                        <a:gd name="T27" fmla="*/ 8 h 14"/>
                        <a:gd name="T28" fmla="*/ 3 w 7"/>
                        <a:gd name="T29" fmla="*/ 6 h 14"/>
                        <a:gd name="T30" fmla="*/ 3 w 7"/>
                        <a:gd name="T31" fmla="*/ 4 h 14"/>
                        <a:gd name="T32" fmla="*/ 5 w 7"/>
                        <a:gd name="T33" fmla="*/ 4 h 14"/>
                        <a:gd name="T34" fmla="*/ 5 w 7"/>
                        <a:gd name="T35" fmla="*/ 2 h 14"/>
                        <a:gd name="T36" fmla="*/ 7 w 7"/>
                        <a:gd name="T37" fmla="*/ 2 h 14"/>
                        <a:gd name="T38" fmla="*/ 7 w 7"/>
                        <a:gd name="T39" fmla="*/ 2 h 14"/>
                        <a:gd name="T40" fmla="*/ 7 w 7"/>
                        <a:gd name="T41" fmla="*/ 0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4">
                          <a:moveTo>
                            <a:pt x="7" y="0"/>
                          </a:moveTo>
                          <a:lnTo>
                            <a:pt x="7" y="0"/>
                          </a:lnTo>
                          <a:lnTo>
                            <a:pt x="5" y="0"/>
                          </a:lnTo>
                          <a:lnTo>
                            <a:pt x="3" y="2"/>
                          </a:lnTo>
                          <a:lnTo>
                            <a:pt x="2" y="4"/>
                          </a:lnTo>
                          <a:lnTo>
                            <a:pt x="2" y="6"/>
                          </a:lnTo>
                          <a:lnTo>
                            <a:pt x="2" y="8"/>
                          </a:lnTo>
                          <a:lnTo>
                            <a:pt x="0" y="10"/>
                          </a:lnTo>
                          <a:lnTo>
                            <a:pt x="2" y="12"/>
                          </a:lnTo>
                          <a:lnTo>
                            <a:pt x="2" y="14"/>
                          </a:lnTo>
                          <a:lnTo>
                            <a:pt x="3" y="14"/>
                          </a:lnTo>
                          <a:lnTo>
                            <a:pt x="3" y="12"/>
                          </a:lnTo>
                          <a:lnTo>
                            <a:pt x="2" y="10"/>
                          </a:lnTo>
                          <a:lnTo>
                            <a:pt x="2" y="8"/>
                          </a:lnTo>
                          <a:lnTo>
                            <a:pt x="3" y="6"/>
                          </a:lnTo>
                          <a:lnTo>
                            <a:pt x="3" y="4"/>
                          </a:lnTo>
                          <a:lnTo>
                            <a:pt x="5" y="4"/>
                          </a:lnTo>
                          <a:lnTo>
                            <a:pt x="5" y="2"/>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1" name="Freeform 114"/>
                    <p:cNvSpPr>
                      <a:spLocks/>
                    </p:cNvSpPr>
                    <p:nvPr/>
                  </p:nvSpPr>
                  <p:spPr bwMode="auto">
                    <a:xfrm>
                      <a:off x="2518" y="2128"/>
                      <a:ext cx="38" cy="23"/>
                    </a:xfrm>
                    <a:custGeom>
                      <a:avLst/>
                      <a:gdLst>
                        <a:gd name="T0" fmla="*/ 34 w 38"/>
                        <a:gd name="T1" fmla="*/ 2 h 23"/>
                        <a:gd name="T2" fmla="*/ 36 w 38"/>
                        <a:gd name="T3" fmla="*/ 0 h 23"/>
                        <a:gd name="T4" fmla="*/ 0 w 38"/>
                        <a:gd name="T5" fmla="*/ 21 h 23"/>
                        <a:gd name="T6" fmla="*/ 0 w 38"/>
                        <a:gd name="T7" fmla="*/ 23 h 23"/>
                        <a:gd name="T8" fmla="*/ 36 w 38"/>
                        <a:gd name="T9" fmla="*/ 2 h 23"/>
                        <a:gd name="T10" fmla="*/ 36 w 38"/>
                        <a:gd name="T11" fmla="*/ 2 h 23"/>
                        <a:gd name="T12" fmla="*/ 36 w 38"/>
                        <a:gd name="T13" fmla="*/ 2 h 23"/>
                        <a:gd name="T14" fmla="*/ 38 w 38"/>
                        <a:gd name="T15" fmla="*/ 2 h 23"/>
                        <a:gd name="T16" fmla="*/ 36 w 38"/>
                        <a:gd name="T17" fmla="*/ 2 h 23"/>
                        <a:gd name="T18" fmla="*/ 34 w 38"/>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23">
                          <a:moveTo>
                            <a:pt x="34" y="2"/>
                          </a:moveTo>
                          <a:lnTo>
                            <a:pt x="36" y="0"/>
                          </a:lnTo>
                          <a:lnTo>
                            <a:pt x="0" y="21"/>
                          </a:lnTo>
                          <a:lnTo>
                            <a:pt x="0" y="23"/>
                          </a:lnTo>
                          <a:lnTo>
                            <a:pt x="36" y="2"/>
                          </a:lnTo>
                          <a:lnTo>
                            <a:pt x="38" y="2"/>
                          </a:lnTo>
                          <a:lnTo>
                            <a:pt x="36" y="2"/>
                          </a:lnTo>
                          <a:lnTo>
                            <a:pt x="34"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2" name="Freeform 115"/>
                    <p:cNvSpPr>
                      <a:spLocks/>
                    </p:cNvSpPr>
                    <p:nvPr/>
                  </p:nvSpPr>
                  <p:spPr bwMode="auto">
                    <a:xfrm>
                      <a:off x="2550" y="2121"/>
                      <a:ext cx="4" cy="9"/>
                    </a:xfrm>
                    <a:custGeom>
                      <a:avLst/>
                      <a:gdLst>
                        <a:gd name="T0" fmla="*/ 2 w 4"/>
                        <a:gd name="T1" fmla="*/ 2 h 9"/>
                        <a:gd name="T2" fmla="*/ 0 w 4"/>
                        <a:gd name="T3" fmla="*/ 0 h 9"/>
                        <a:gd name="T4" fmla="*/ 2 w 4"/>
                        <a:gd name="T5" fmla="*/ 9 h 9"/>
                        <a:gd name="T6" fmla="*/ 4 w 4"/>
                        <a:gd name="T7" fmla="*/ 9 h 9"/>
                        <a:gd name="T8" fmla="*/ 2 w 4"/>
                        <a:gd name="T9" fmla="*/ 0 h 9"/>
                        <a:gd name="T10" fmla="*/ 2 w 4"/>
                        <a:gd name="T11" fmla="*/ 0 h 9"/>
                        <a:gd name="T12" fmla="*/ 2 w 4"/>
                        <a:gd name="T13" fmla="*/ 0 h 9"/>
                        <a:gd name="T14" fmla="*/ 2 w 4"/>
                        <a:gd name="T15" fmla="*/ 0 h 9"/>
                        <a:gd name="T16" fmla="*/ 2 w 4"/>
                        <a:gd name="T17" fmla="*/ 0 h 9"/>
                        <a:gd name="T18" fmla="*/ 2 w 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9">
                          <a:moveTo>
                            <a:pt x="2" y="2"/>
                          </a:moveTo>
                          <a:lnTo>
                            <a:pt x="0" y="0"/>
                          </a:lnTo>
                          <a:lnTo>
                            <a:pt x="2" y="9"/>
                          </a:lnTo>
                          <a:lnTo>
                            <a:pt x="4" y="9"/>
                          </a:lnTo>
                          <a:lnTo>
                            <a:pt x="2" y="0"/>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3" name="Freeform 116"/>
                    <p:cNvSpPr>
                      <a:spLocks/>
                    </p:cNvSpPr>
                    <p:nvPr/>
                  </p:nvSpPr>
                  <p:spPr bwMode="auto">
                    <a:xfrm>
                      <a:off x="2509" y="2115"/>
                      <a:ext cx="43" cy="8"/>
                    </a:xfrm>
                    <a:custGeom>
                      <a:avLst/>
                      <a:gdLst>
                        <a:gd name="T0" fmla="*/ 0 w 43"/>
                        <a:gd name="T1" fmla="*/ 8 h 8"/>
                        <a:gd name="T2" fmla="*/ 0 w 43"/>
                        <a:gd name="T3" fmla="*/ 8 h 8"/>
                        <a:gd name="T4" fmla="*/ 4 w 43"/>
                        <a:gd name="T5" fmla="*/ 8 h 8"/>
                        <a:gd name="T6" fmla="*/ 5 w 43"/>
                        <a:gd name="T7" fmla="*/ 6 h 8"/>
                        <a:gd name="T8" fmla="*/ 9 w 43"/>
                        <a:gd name="T9" fmla="*/ 6 h 8"/>
                        <a:gd name="T10" fmla="*/ 11 w 43"/>
                        <a:gd name="T11" fmla="*/ 4 h 8"/>
                        <a:gd name="T12" fmla="*/ 14 w 43"/>
                        <a:gd name="T13" fmla="*/ 4 h 8"/>
                        <a:gd name="T14" fmla="*/ 16 w 43"/>
                        <a:gd name="T15" fmla="*/ 4 h 8"/>
                        <a:gd name="T16" fmla="*/ 20 w 43"/>
                        <a:gd name="T17" fmla="*/ 2 h 8"/>
                        <a:gd name="T18" fmla="*/ 22 w 43"/>
                        <a:gd name="T19" fmla="*/ 2 h 8"/>
                        <a:gd name="T20" fmla="*/ 25 w 43"/>
                        <a:gd name="T21" fmla="*/ 4 h 8"/>
                        <a:gd name="T22" fmla="*/ 27 w 43"/>
                        <a:gd name="T23" fmla="*/ 2 h 8"/>
                        <a:gd name="T24" fmla="*/ 31 w 43"/>
                        <a:gd name="T25" fmla="*/ 4 h 8"/>
                        <a:gd name="T26" fmla="*/ 32 w 43"/>
                        <a:gd name="T27" fmla="*/ 4 h 8"/>
                        <a:gd name="T28" fmla="*/ 36 w 43"/>
                        <a:gd name="T29" fmla="*/ 4 h 8"/>
                        <a:gd name="T30" fmla="*/ 38 w 43"/>
                        <a:gd name="T31" fmla="*/ 6 h 8"/>
                        <a:gd name="T32" fmla="*/ 40 w 43"/>
                        <a:gd name="T33" fmla="*/ 6 h 8"/>
                        <a:gd name="T34" fmla="*/ 43 w 43"/>
                        <a:gd name="T35" fmla="*/ 8 h 8"/>
                        <a:gd name="T36" fmla="*/ 43 w 43"/>
                        <a:gd name="T37" fmla="*/ 6 h 8"/>
                        <a:gd name="T38" fmla="*/ 41 w 43"/>
                        <a:gd name="T39" fmla="*/ 4 h 8"/>
                        <a:gd name="T40" fmla="*/ 38 w 43"/>
                        <a:gd name="T41" fmla="*/ 4 h 8"/>
                        <a:gd name="T42" fmla="*/ 36 w 43"/>
                        <a:gd name="T43" fmla="*/ 2 h 8"/>
                        <a:gd name="T44" fmla="*/ 32 w 43"/>
                        <a:gd name="T45" fmla="*/ 2 h 8"/>
                        <a:gd name="T46" fmla="*/ 31 w 43"/>
                        <a:gd name="T47" fmla="*/ 2 h 8"/>
                        <a:gd name="T48" fmla="*/ 27 w 43"/>
                        <a:gd name="T49" fmla="*/ 0 h 8"/>
                        <a:gd name="T50" fmla="*/ 25 w 43"/>
                        <a:gd name="T51" fmla="*/ 0 h 8"/>
                        <a:gd name="T52" fmla="*/ 22 w 43"/>
                        <a:gd name="T53" fmla="*/ 0 h 8"/>
                        <a:gd name="T54" fmla="*/ 20 w 43"/>
                        <a:gd name="T55" fmla="*/ 0 h 8"/>
                        <a:gd name="T56" fmla="*/ 16 w 43"/>
                        <a:gd name="T57" fmla="*/ 2 h 8"/>
                        <a:gd name="T58" fmla="*/ 14 w 43"/>
                        <a:gd name="T59" fmla="*/ 2 h 8"/>
                        <a:gd name="T60" fmla="*/ 11 w 43"/>
                        <a:gd name="T61" fmla="*/ 2 h 8"/>
                        <a:gd name="T62" fmla="*/ 9 w 43"/>
                        <a:gd name="T63" fmla="*/ 4 h 8"/>
                        <a:gd name="T64" fmla="*/ 5 w 43"/>
                        <a:gd name="T65" fmla="*/ 4 h 8"/>
                        <a:gd name="T66" fmla="*/ 2 w 43"/>
                        <a:gd name="T67" fmla="*/ 6 h 8"/>
                        <a:gd name="T68" fmla="*/ 0 w 43"/>
                        <a:gd name="T69" fmla="*/ 6 h 8"/>
                        <a:gd name="T70" fmla="*/ 0 w 43"/>
                        <a:gd name="T71" fmla="*/ 6 h 8"/>
                        <a:gd name="T72" fmla="*/ 0 w 43"/>
                        <a:gd name="T73" fmla="*/ 8 h 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 h="8">
                          <a:moveTo>
                            <a:pt x="0" y="8"/>
                          </a:moveTo>
                          <a:lnTo>
                            <a:pt x="0" y="8"/>
                          </a:lnTo>
                          <a:lnTo>
                            <a:pt x="4" y="8"/>
                          </a:lnTo>
                          <a:lnTo>
                            <a:pt x="5" y="6"/>
                          </a:lnTo>
                          <a:lnTo>
                            <a:pt x="9" y="6"/>
                          </a:lnTo>
                          <a:lnTo>
                            <a:pt x="11" y="4"/>
                          </a:lnTo>
                          <a:lnTo>
                            <a:pt x="14" y="4"/>
                          </a:lnTo>
                          <a:lnTo>
                            <a:pt x="16" y="4"/>
                          </a:lnTo>
                          <a:lnTo>
                            <a:pt x="20" y="2"/>
                          </a:lnTo>
                          <a:lnTo>
                            <a:pt x="22" y="2"/>
                          </a:lnTo>
                          <a:lnTo>
                            <a:pt x="25" y="4"/>
                          </a:lnTo>
                          <a:lnTo>
                            <a:pt x="27" y="2"/>
                          </a:lnTo>
                          <a:lnTo>
                            <a:pt x="31" y="4"/>
                          </a:lnTo>
                          <a:lnTo>
                            <a:pt x="32" y="4"/>
                          </a:lnTo>
                          <a:lnTo>
                            <a:pt x="36" y="4"/>
                          </a:lnTo>
                          <a:lnTo>
                            <a:pt x="38" y="6"/>
                          </a:lnTo>
                          <a:lnTo>
                            <a:pt x="40" y="6"/>
                          </a:lnTo>
                          <a:lnTo>
                            <a:pt x="43" y="8"/>
                          </a:lnTo>
                          <a:lnTo>
                            <a:pt x="43" y="6"/>
                          </a:lnTo>
                          <a:lnTo>
                            <a:pt x="41" y="4"/>
                          </a:lnTo>
                          <a:lnTo>
                            <a:pt x="38" y="4"/>
                          </a:lnTo>
                          <a:lnTo>
                            <a:pt x="36" y="2"/>
                          </a:lnTo>
                          <a:lnTo>
                            <a:pt x="32" y="2"/>
                          </a:lnTo>
                          <a:lnTo>
                            <a:pt x="31" y="2"/>
                          </a:lnTo>
                          <a:lnTo>
                            <a:pt x="27" y="0"/>
                          </a:lnTo>
                          <a:lnTo>
                            <a:pt x="25" y="0"/>
                          </a:lnTo>
                          <a:lnTo>
                            <a:pt x="22" y="0"/>
                          </a:lnTo>
                          <a:lnTo>
                            <a:pt x="20" y="0"/>
                          </a:lnTo>
                          <a:lnTo>
                            <a:pt x="16" y="2"/>
                          </a:lnTo>
                          <a:lnTo>
                            <a:pt x="14" y="2"/>
                          </a:lnTo>
                          <a:lnTo>
                            <a:pt x="11" y="2"/>
                          </a:lnTo>
                          <a:lnTo>
                            <a:pt x="9" y="4"/>
                          </a:lnTo>
                          <a:lnTo>
                            <a:pt x="5" y="4"/>
                          </a:lnTo>
                          <a:lnTo>
                            <a:pt x="2" y="6"/>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4" name="Freeform 117"/>
                    <p:cNvSpPr>
                      <a:spLocks/>
                    </p:cNvSpPr>
                    <p:nvPr/>
                  </p:nvSpPr>
                  <p:spPr bwMode="auto">
                    <a:xfrm>
                      <a:off x="2482" y="2121"/>
                      <a:ext cx="27" cy="55"/>
                    </a:xfrm>
                    <a:custGeom>
                      <a:avLst/>
                      <a:gdLst>
                        <a:gd name="T0" fmla="*/ 2 w 27"/>
                        <a:gd name="T1" fmla="*/ 55 h 55"/>
                        <a:gd name="T2" fmla="*/ 2 w 27"/>
                        <a:gd name="T3" fmla="*/ 53 h 55"/>
                        <a:gd name="T4" fmla="*/ 2 w 27"/>
                        <a:gd name="T5" fmla="*/ 46 h 55"/>
                        <a:gd name="T6" fmla="*/ 2 w 27"/>
                        <a:gd name="T7" fmla="*/ 38 h 55"/>
                        <a:gd name="T8" fmla="*/ 4 w 27"/>
                        <a:gd name="T9" fmla="*/ 30 h 55"/>
                        <a:gd name="T10" fmla="*/ 7 w 27"/>
                        <a:gd name="T11" fmla="*/ 25 h 55"/>
                        <a:gd name="T12" fmla="*/ 11 w 27"/>
                        <a:gd name="T13" fmla="*/ 17 h 55"/>
                        <a:gd name="T14" fmla="*/ 16 w 27"/>
                        <a:gd name="T15" fmla="*/ 11 h 55"/>
                        <a:gd name="T16" fmla="*/ 22 w 27"/>
                        <a:gd name="T17" fmla="*/ 7 h 55"/>
                        <a:gd name="T18" fmla="*/ 27 w 27"/>
                        <a:gd name="T19" fmla="*/ 2 h 55"/>
                        <a:gd name="T20" fmla="*/ 27 w 27"/>
                        <a:gd name="T21" fmla="*/ 0 h 55"/>
                        <a:gd name="T22" fmla="*/ 20 w 27"/>
                        <a:gd name="T23" fmla="*/ 5 h 55"/>
                        <a:gd name="T24" fmla="*/ 14 w 27"/>
                        <a:gd name="T25" fmla="*/ 11 h 55"/>
                        <a:gd name="T26" fmla="*/ 9 w 27"/>
                        <a:gd name="T27" fmla="*/ 17 h 55"/>
                        <a:gd name="T28" fmla="*/ 5 w 27"/>
                        <a:gd name="T29" fmla="*/ 23 h 55"/>
                        <a:gd name="T30" fmla="*/ 2 w 27"/>
                        <a:gd name="T31" fmla="*/ 30 h 55"/>
                        <a:gd name="T32" fmla="*/ 0 w 27"/>
                        <a:gd name="T33" fmla="*/ 38 h 55"/>
                        <a:gd name="T34" fmla="*/ 0 w 27"/>
                        <a:gd name="T35" fmla="*/ 46 h 55"/>
                        <a:gd name="T36" fmla="*/ 0 w 27"/>
                        <a:gd name="T37" fmla="*/ 53 h 55"/>
                        <a:gd name="T38" fmla="*/ 0 w 27"/>
                        <a:gd name="T39" fmla="*/ 53 h 55"/>
                        <a:gd name="T40" fmla="*/ 2 w 27"/>
                        <a:gd name="T41" fmla="*/ 55 h 55"/>
                        <a:gd name="T42" fmla="*/ 2 w 27"/>
                        <a:gd name="T43" fmla="*/ 55 h 55"/>
                        <a:gd name="T44" fmla="*/ 2 w 27"/>
                        <a:gd name="T45" fmla="*/ 53 h 55"/>
                        <a:gd name="T46" fmla="*/ 2 w 27"/>
                        <a:gd name="T47" fmla="*/ 55 h 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55">
                          <a:moveTo>
                            <a:pt x="2" y="55"/>
                          </a:moveTo>
                          <a:lnTo>
                            <a:pt x="2" y="53"/>
                          </a:lnTo>
                          <a:lnTo>
                            <a:pt x="2" y="46"/>
                          </a:lnTo>
                          <a:lnTo>
                            <a:pt x="2" y="38"/>
                          </a:lnTo>
                          <a:lnTo>
                            <a:pt x="4" y="30"/>
                          </a:lnTo>
                          <a:lnTo>
                            <a:pt x="7" y="25"/>
                          </a:lnTo>
                          <a:lnTo>
                            <a:pt x="11" y="17"/>
                          </a:lnTo>
                          <a:lnTo>
                            <a:pt x="16" y="11"/>
                          </a:lnTo>
                          <a:lnTo>
                            <a:pt x="22" y="7"/>
                          </a:lnTo>
                          <a:lnTo>
                            <a:pt x="27" y="2"/>
                          </a:lnTo>
                          <a:lnTo>
                            <a:pt x="27" y="0"/>
                          </a:lnTo>
                          <a:lnTo>
                            <a:pt x="20" y="5"/>
                          </a:lnTo>
                          <a:lnTo>
                            <a:pt x="14" y="11"/>
                          </a:lnTo>
                          <a:lnTo>
                            <a:pt x="9" y="17"/>
                          </a:lnTo>
                          <a:lnTo>
                            <a:pt x="5" y="23"/>
                          </a:lnTo>
                          <a:lnTo>
                            <a:pt x="2" y="30"/>
                          </a:lnTo>
                          <a:lnTo>
                            <a:pt x="0" y="38"/>
                          </a:lnTo>
                          <a:lnTo>
                            <a:pt x="0" y="46"/>
                          </a:lnTo>
                          <a:lnTo>
                            <a:pt x="0" y="53"/>
                          </a:lnTo>
                          <a:lnTo>
                            <a:pt x="2" y="55"/>
                          </a:lnTo>
                          <a:lnTo>
                            <a:pt x="2" y="53"/>
                          </a:lnTo>
                          <a:lnTo>
                            <a:pt x="2" y="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5" name="Freeform 118"/>
                    <p:cNvSpPr>
                      <a:spLocks/>
                    </p:cNvSpPr>
                    <p:nvPr/>
                  </p:nvSpPr>
                  <p:spPr bwMode="auto">
                    <a:xfrm>
                      <a:off x="2394" y="2174"/>
                      <a:ext cx="90" cy="50"/>
                    </a:xfrm>
                    <a:custGeom>
                      <a:avLst/>
                      <a:gdLst>
                        <a:gd name="T0" fmla="*/ 0 w 90"/>
                        <a:gd name="T1" fmla="*/ 50 h 50"/>
                        <a:gd name="T2" fmla="*/ 0 w 90"/>
                        <a:gd name="T3" fmla="*/ 50 h 50"/>
                        <a:gd name="T4" fmla="*/ 90 w 90"/>
                        <a:gd name="T5" fmla="*/ 2 h 50"/>
                        <a:gd name="T6" fmla="*/ 88 w 90"/>
                        <a:gd name="T7" fmla="*/ 0 h 50"/>
                        <a:gd name="T8" fmla="*/ 0 w 90"/>
                        <a:gd name="T9" fmla="*/ 48 h 50"/>
                        <a:gd name="T10" fmla="*/ 0 w 90"/>
                        <a:gd name="T11" fmla="*/ 48 h 50"/>
                        <a:gd name="T12" fmla="*/ 0 w 90"/>
                        <a:gd name="T13" fmla="*/ 50 h 50"/>
                        <a:gd name="T14" fmla="*/ 0 w 90"/>
                        <a:gd name="T15" fmla="*/ 50 h 50"/>
                        <a:gd name="T16" fmla="*/ 0 w 90"/>
                        <a:gd name="T17" fmla="*/ 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0" h="50">
                          <a:moveTo>
                            <a:pt x="0" y="50"/>
                          </a:moveTo>
                          <a:lnTo>
                            <a:pt x="0" y="50"/>
                          </a:lnTo>
                          <a:lnTo>
                            <a:pt x="90" y="2"/>
                          </a:lnTo>
                          <a:lnTo>
                            <a:pt x="88" y="0"/>
                          </a:lnTo>
                          <a:lnTo>
                            <a:pt x="0" y="48"/>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6" name="Freeform 119"/>
                    <p:cNvSpPr>
                      <a:spLocks/>
                    </p:cNvSpPr>
                    <p:nvPr/>
                  </p:nvSpPr>
                  <p:spPr bwMode="auto">
                    <a:xfrm>
                      <a:off x="2345" y="2230"/>
                      <a:ext cx="50" cy="52"/>
                    </a:xfrm>
                    <a:custGeom>
                      <a:avLst/>
                      <a:gdLst>
                        <a:gd name="T0" fmla="*/ 4 w 50"/>
                        <a:gd name="T1" fmla="*/ 38 h 52"/>
                        <a:gd name="T2" fmla="*/ 5 w 50"/>
                        <a:gd name="T3" fmla="*/ 42 h 52"/>
                        <a:gd name="T4" fmla="*/ 9 w 50"/>
                        <a:gd name="T5" fmla="*/ 46 h 52"/>
                        <a:gd name="T6" fmla="*/ 13 w 50"/>
                        <a:gd name="T7" fmla="*/ 50 h 52"/>
                        <a:gd name="T8" fmla="*/ 18 w 50"/>
                        <a:gd name="T9" fmla="*/ 52 h 52"/>
                        <a:gd name="T10" fmla="*/ 22 w 50"/>
                        <a:gd name="T11" fmla="*/ 52 h 52"/>
                        <a:gd name="T12" fmla="*/ 27 w 50"/>
                        <a:gd name="T13" fmla="*/ 52 h 52"/>
                        <a:gd name="T14" fmla="*/ 31 w 50"/>
                        <a:gd name="T15" fmla="*/ 52 h 52"/>
                        <a:gd name="T16" fmla="*/ 36 w 50"/>
                        <a:gd name="T17" fmla="*/ 50 h 52"/>
                        <a:gd name="T18" fmla="*/ 41 w 50"/>
                        <a:gd name="T19" fmla="*/ 46 h 52"/>
                        <a:gd name="T20" fmla="*/ 43 w 50"/>
                        <a:gd name="T21" fmla="*/ 42 h 52"/>
                        <a:gd name="T22" fmla="*/ 47 w 50"/>
                        <a:gd name="T23" fmla="*/ 38 h 52"/>
                        <a:gd name="T24" fmla="*/ 49 w 50"/>
                        <a:gd name="T25" fmla="*/ 34 h 52"/>
                        <a:gd name="T26" fmla="*/ 50 w 50"/>
                        <a:gd name="T27" fmla="*/ 29 h 52"/>
                        <a:gd name="T28" fmla="*/ 50 w 50"/>
                        <a:gd name="T29" fmla="*/ 25 h 52"/>
                        <a:gd name="T30" fmla="*/ 49 w 50"/>
                        <a:gd name="T31" fmla="*/ 19 h 52"/>
                        <a:gd name="T32" fmla="*/ 47 w 50"/>
                        <a:gd name="T33" fmla="*/ 13 h 52"/>
                        <a:gd name="T34" fmla="*/ 45 w 50"/>
                        <a:gd name="T35" fmla="*/ 9 h 52"/>
                        <a:gd name="T36" fmla="*/ 41 w 50"/>
                        <a:gd name="T37" fmla="*/ 6 h 52"/>
                        <a:gd name="T38" fmla="*/ 38 w 50"/>
                        <a:gd name="T39" fmla="*/ 4 h 52"/>
                        <a:gd name="T40" fmla="*/ 32 w 50"/>
                        <a:gd name="T41" fmla="*/ 2 h 52"/>
                        <a:gd name="T42" fmla="*/ 29 w 50"/>
                        <a:gd name="T43" fmla="*/ 0 h 52"/>
                        <a:gd name="T44" fmla="*/ 23 w 50"/>
                        <a:gd name="T45" fmla="*/ 0 h 52"/>
                        <a:gd name="T46" fmla="*/ 20 w 50"/>
                        <a:gd name="T47" fmla="*/ 2 h 52"/>
                        <a:gd name="T48" fmla="*/ 14 w 50"/>
                        <a:gd name="T49" fmla="*/ 4 h 52"/>
                        <a:gd name="T50" fmla="*/ 11 w 50"/>
                        <a:gd name="T51" fmla="*/ 6 h 52"/>
                        <a:gd name="T52" fmla="*/ 7 w 50"/>
                        <a:gd name="T53" fmla="*/ 9 h 52"/>
                        <a:gd name="T54" fmla="*/ 4 w 50"/>
                        <a:gd name="T55" fmla="*/ 13 h 52"/>
                        <a:gd name="T56" fmla="*/ 2 w 50"/>
                        <a:gd name="T57" fmla="*/ 19 h 52"/>
                        <a:gd name="T58" fmla="*/ 0 w 50"/>
                        <a:gd name="T59" fmla="*/ 23 h 52"/>
                        <a:gd name="T60" fmla="*/ 0 w 50"/>
                        <a:gd name="T61" fmla="*/ 29 h 52"/>
                        <a:gd name="T62" fmla="*/ 2 w 50"/>
                        <a:gd name="T63" fmla="*/ 32 h 52"/>
                        <a:gd name="T64" fmla="*/ 4 w 50"/>
                        <a:gd name="T65" fmla="*/ 38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2">
                          <a:moveTo>
                            <a:pt x="4" y="38"/>
                          </a:moveTo>
                          <a:lnTo>
                            <a:pt x="5" y="42"/>
                          </a:lnTo>
                          <a:lnTo>
                            <a:pt x="9" y="46"/>
                          </a:lnTo>
                          <a:lnTo>
                            <a:pt x="13" y="50"/>
                          </a:lnTo>
                          <a:lnTo>
                            <a:pt x="18" y="52"/>
                          </a:lnTo>
                          <a:lnTo>
                            <a:pt x="22" y="52"/>
                          </a:lnTo>
                          <a:lnTo>
                            <a:pt x="27" y="52"/>
                          </a:lnTo>
                          <a:lnTo>
                            <a:pt x="31" y="52"/>
                          </a:lnTo>
                          <a:lnTo>
                            <a:pt x="36" y="50"/>
                          </a:lnTo>
                          <a:lnTo>
                            <a:pt x="41" y="46"/>
                          </a:lnTo>
                          <a:lnTo>
                            <a:pt x="43" y="42"/>
                          </a:lnTo>
                          <a:lnTo>
                            <a:pt x="47" y="38"/>
                          </a:lnTo>
                          <a:lnTo>
                            <a:pt x="49" y="34"/>
                          </a:lnTo>
                          <a:lnTo>
                            <a:pt x="50" y="29"/>
                          </a:lnTo>
                          <a:lnTo>
                            <a:pt x="50" y="25"/>
                          </a:lnTo>
                          <a:lnTo>
                            <a:pt x="49" y="19"/>
                          </a:lnTo>
                          <a:lnTo>
                            <a:pt x="47" y="13"/>
                          </a:lnTo>
                          <a:lnTo>
                            <a:pt x="45" y="9"/>
                          </a:lnTo>
                          <a:lnTo>
                            <a:pt x="41" y="6"/>
                          </a:lnTo>
                          <a:lnTo>
                            <a:pt x="38" y="4"/>
                          </a:lnTo>
                          <a:lnTo>
                            <a:pt x="32" y="2"/>
                          </a:lnTo>
                          <a:lnTo>
                            <a:pt x="29" y="0"/>
                          </a:lnTo>
                          <a:lnTo>
                            <a:pt x="23" y="0"/>
                          </a:lnTo>
                          <a:lnTo>
                            <a:pt x="20" y="2"/>
                          </a:lnTo>
                          <a:lnTo>
                            <a:pt x="14" y="4"/>
                          </a:lnTo>
                          <a:lnTo>
                            <a:pt x="11" y="6"/>
                          </a:lnTo>
                          <a:lnTo>
                            <a:pt x="7" y="9"/>
                          </a:lnTo>
                          <a:lnTo>
                            <a:pt x="4" y="13"/>
                          </a:lnTo>
                          <a:lnTo>
                            <a:pt x="2" y="19"/>
                          </a:lnTo>
                          <a:lnTo>
                            <a:pt x="0" y="23"/>
                          </a:lnTo>
                          <a:lnTo>
                            <a:pt x="0" y="29"/>
                          </a:lnTo>
                          <a:lnTo>
                            <a:pt x="2" y="32"/>
                          </a:lnTo>
                          <a:lnTo>
                            <a:pt x="4"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7" name="Freeform 120"/>
                    <p:cNvSpPr>
                      <a:spLocks/>
                    </p:cNvSpPr>
                    <p:nvPr/>
                  </p:nvSpPr>
                  <p:spPr bwMode="auto">
                    <a:xfrm>
                      <a:off x="2347" y="2268"/>
                      <a:ext cx="34" cy="16"/>
                    </a:xfrm>
                    <a:custGeom>
                      <a:avLst/>
                      <a:gdLst>
                        <a:gd name="T0" fmla="*/ 34 w 34"/>
                        <a:gd name="T1" fmla="*/ 10 h 16"/>
                        <a:gd name="T2" fmla="*/ 34 w 34"/>
                        <a:gd name="T3" fmla="*/ 10 h 16"/>
                        <a:gd name="T4" fmla="*/ 29 w 34"/>
                        <a:gd name="T5" fmla="*/ 12 h 16"/>
                        <a:gd name="T6" fmla="*/ 25 w 34"/>
                        <a:gd name="T7" fmla="*/ 14 h 16"/>
                        <a:gd name="T8" fmla="*/ 20 w 34"/>
                        <a:gd name="T9" fmla="*/ 14 h 16"/>
                        <a:gd name="T10" fmla="*/ 16 w 34"/>
                        <a:gd name="T11" fmla="*/ 12 h 16"/>
                        <a:gd name="T12" fmla="*/ 12 w 34"/>
                        <a:gd name="T13" fmla="*/ 10 h 16"/>
                        <a:gd name="T14" fmla="*/ 7 w 34"/>
                        <a:gd name="T15" fmla="*/ 8 h 16"/>
                        <a:gd name="T16" fmla="*/ 5 w 34"/>
                        <a:gd name="T17" fmla="*/ 4 h 16"/>
                        <a:gd name="T18" fmla="*/ 2 w 34"/>
                        <a:gd name="T19" fmla="*/ 0 h 16"/>
                        <a:gd name="T20" fmla="*/ 0 w 34"/>
                        <a:gd name="T21" fmla="*/ 0 h 16"/>
                        <a:gd name="T22" fmla="*/ 3 w 34"/>
                        <a:gd name="T23" fmla="*/ 6 h 16"/>
                        <a:gd name="T24" fmla="*/ 7 w 34"/>
                        <a:gd name="T25" fmla="*/ 8 h 16"/>
                        <a:gd name="T26" fmla="*/ 11 w 34"/>
                        <a:gd name="T27" fmla="*/ 12 h 16"/>
                        <a:gd name="T28" fmla="*/ 16 w 34"/>
                        <a:gd name="T29" fmla="*/ 14 h 16"/>
                        <a:gd name="T30" fmla="*/ 20 w 34"/>
                        <a:gd name="T31" fmla="*/ 16 h 16"/>
                        <a:gd name="T32" fmla="*/ 25 w 34"/>
                        <a:gd name="T33" fmla="*/ 16 h 16"/>
                        <a:gd name="T34" fmla="*/ 30 w 34"/>
                        <a:gd name="T35" fmla="*/ 14 h 16"/>
                        <a:gd name="T36" fmla="*/ 34 w 34"/>
                        <a:gd name="T37" fmla="*/ 12 h 16"/>
                        <a:gd name="T38" fmla="*/ 34 w 34"/>
                        <a:gd name="T39" fmla="*/ 12 h 16"/>
                        <a:gd name="T40" fmla="*/ 34 w 34"/>
                        <a:gd name="T41" fmla="*/ 10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16">
                          <a:moveTo>
                            <a:pt x="34" y="10"/>
                          </a:moveTo>
                          <a:lnTo>
                            <a:pt x="34" y="10"/>
                          </a:lnTo>
                          <a:lnTo>
                            <a:pt x="29" y="12"/>
                          </a:lnTo>
                          <a:lnTo>
                            <a:pt x="25" y="14"/>
                          </a:lnTo>
                          <a:lnTo>
                            <a:pt x="20" y="14"/>
                          </a:lnTo>
                          <a:lnTo>
                            <a:pt x="16" y="12"/>
                          </a:lnTo>
                          <a:lnTo>
                            <a:pt x="12" y="10"/>
                          </a:lnTo>
                          <a:lnTo>
                            <a:pt x="7" y="8"/>
                          </a:lnTo>
                          <a:lnTo>
                            <a:pt x="5" y="4"/>
                          </a:lnTo>
                          <a:lnTo>
                            <a:pt x="2" y="0"/>
                          </a:lnTo>
                          <a:lnTo>
                            <a:pt x="0" y="0"/>
                          </a:lnTo>
                          <a:lnTo>
                            <a:pt x="3" y="6"/>
                          </a:lnTo>
                          <a:lnTo>
                            <a:pt x="7" y="8"/>
                          </a:lnTo>
                          <a:lnTo>
                            <a:pt x="11" y="12"/>
                          </a:lnTo>
                          <a:lnTo>
                            <a:pt x="16" y="14"/>
                          </a:lnTo>
                          <a:lnTo>
                            <a:pt x="20" y="16"/>
                          </a:lnTo>
                          <a:lnTo>
                            <a:pt x="25" y="16"/>
                          </a:lnTo>
                          <a:lnTo>
                            <a:pt x="30" y="14"/>
                          </a:lnTo>
                          <a:lnTo>
                            <a:pt x="34" y="12"/>
                          </a:lnTo>
                          <a:lnTo>
                            <a:pt x="34"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8" name="Freeform 121"/>
                    <p:cNvSpPr>
                      <a:spLocks/>
                    </p:cNvSpPr>
                    <p:nvPr/>
                  </p:nvSpPr>
                  <p:spPr bwMode="auto">
                    <a:xfrm>
                      <a:off x="2381" y="2243"/>
                      <a:ext cx="14" cy="37"/>
                    </a:xfrm>
                    <a:custGeom>
                      <a:avLst/>
                      <a:gdLst>
                        <a:gd name="T0" fmla="*/ 11 w 14"/>
                        <a:gd name="T1" fmla="*/ 2 h 37"/>
                        <a:gd name="T2" fmla="*/ 11 w 14"/>
                        <a:gd name="T3" fmla="*/ 2 h 37"/>
                        <a:gd name="T4" fmla="*/ 13 w 14"/>
                        <a:gd name="T5" fmla="*/ 6 h 37"/>
                        <a:gd name="T6" fmla="*/ 13 w 14"/>
                        <a:gd name="T7" fmla="*/ 12 h 37"/>
                        <a:gd name="T8" fmla="*/ 13 w 14"/>
                        <a:gd name="T9" fmla="*/ 16 h 37"/>
                        <a:gd name="T10" fmla="*/ 13 w 14"/>
                        <a:gd name="T11" fmla="*/ 21 h 37"/>
                        <a:gd name="T12" fmla="*/ 11 w 14"/>
                        <a:gd name="T13" fmla="*/ 25 h 37"/>
                        <a:gd name="T14" fmla="*/ 7 w 14"/>
                        <a:gd name="T15" fmla="*/ 29 h 37"/>
                        <a:gd name="T16" fmla="*/ 4 w 14"/>
                        <a:gd name="T17" fmla="*/ 33 h 37"/>
                        <a:gd name="T18" fmla="*/ 0 w 14"/>
                        <a:gd name="T19" fmla="*/ 35 h 37"/>
                        <a:gd name="T20" fmla="*/ 0 w 14"/>
                        <a:gd name="T21" fmla="*/ 37 h 37"/>
                        <a:gd name="T22" fmla="*/ 5 w 14"/>
                        <a:gd name="T23" fmla="*/ 33 h 37"/>
                        <a:gd name="T24" fmla="*/ 9 w 14"/>
                        <a:gd name="T25" fmla="*/ 31 h 37"/>
                        <a:gd name="T26" fmla="*/ 11 w 14"/>
                        <a:gd name="T27" fmla="*/ 25 h 37"/>
                        <a:gd name="T28" fmla="*/ 14 w 14"/>
                        <a:gd name="T29" fmla="*/ 21 h 37"/>
                        <a:gd name="T30" fmla="*/ 14 w 14"/>
                        <a:gd name="T31" fmla="*/ 16 h 37"/>
                        <a:gd name="T32" fmla="*/ 14 w 14"/>
                        <a:gd name="T33" fmla="*/ 12 h 37"/>
                        <a:gd name="T34" fmla="*/ 14 w 14"/>
                        <a:gd name="T35" fmla="*/ 6 h 37"/>
                        <a:gd name="T36" fmla="*/ 13 w 14"/>
                        <a:gd name="T37" fmla="*/ 0 h 37"/>
                        <a:gd name="T38" fmla="*/ 13 w 14"/>
                        <a:gd name="T39" fmla="*/ 0 h 37"/>
                        <a:gd name="T40" fmla="*/ 11 w 14"/>
                        <a:gd name="T41" fmla="*/ 2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7">
                          <a:moveTo>
                            <a:pt x="11" y="2"/>
                          </a:moveTo>
                          <a:lnTo>
                            <a:pt x="11" y="2"/>
                          </a:lnTo>
                          <a:lnTo>
                            <a:pt x="13" y="6"/>
                          </a:lnTo>
                          <a:lnTo>
                            <a:pt x="13" y="12"/>
                          </a:lnTo>
                          <a:lnTo>
                            <a:pt x="13" y="16"/>
                          </a:lnTo>
                          <a:lnTo>
                            <a:pt x="13" y="21"/>
                          </a:lnTo>
                          <a:lnTo>
                            <a:pt x="11" y="25"/>
                          </a:lnTo>
                          <a:lnTo>
                            <a:pt x="7" y="29"/>
                          </a:lnTo>
                          <a:lnTo>
                            <a:pt x="4" y="33"/>
                          </a:lnTo>
                          <a:lnTo>
                            <a:pt x="0" y="35"/>
                          </a:lnTo>
                          <a:lnTo>
                            <a:pt x="0" y="37"/>
                          </a:lnTo>
                          <a:lnTo>
                            <a:pt x="5" y="33"/>
                          </a:lnTo>
                          <a:lnTo>
                            <a:pt x="9" y="31"/>
                          </a:lnTo>
                          <a:lnTo>
                            <a:pt x="11" y="25"/>
                          </a:lnTo>
                          <a:lnTo>
                            <a:pt x="14" y="21"/>
                          </a:lnTo>
                          <a:lnTo>
                            <a:pt x="14" y="16"/>
                          </a:lnTo>
                          <a:lnTo>
                            <a:pt x="14" y="12"/>
                          </a:lnTo>
                          <a:lnTo>
                            <a:pt x="14" y="6"/>
                          </a:lnTo>
                          <a:lnTo>
                            <a:pt x="13" y="0"/>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59" name="Freeform 122"/>
                    <p:cNvSpPr>
                      <a:spLocks/>
                    </p:cNvSpPr>
                    <p:nvPr/>
                  </p:nvSpPr>
                  <p:spPr bwMode="auto">
                    <a:xfrm>
                      <a:off x="2359" y="2230"/>
                      <a:ext cx="35" cy="15"/>
                    </a:xfrm>
                    <a:custGeom>
                      <a:avLst/>
                      <a:gdLst>
                        <a:gd name="T0" fmla="*/ 0 w 35"/>
                        <a:gd name="T1" fmla="*/ 4 h 15"/>
                        <a:gd name="T2" fmla="*/ 0 w 35"/>
                        <a:gd name="T3" fmla="*/ 4 h 15"/>
                        <a:gd name="T4" fmla="*/ 6 w 35"/>
                        <a:gd name="T5" fmla="*/ 2 h 15"/>
                        <a:gd name="T6" fmla="*/ 9 w 35"/>
                        <a:gd name="T7" fmla="*/ 2 h 15"/>
                        <a:gd name="T8" fmla="*/ 15 w 35"/>
                        <a:gd name="T9" fmla="*/ 2 h 15"/>
                        <a:gd name="T10" fmla="*/ 18 w 35"/>
                        <a:gd name="T11" fmla="*/ 2 h 15"/>
                        <a:gd name="T12" fmla="*/ 24 w 35"/>
                        <a:gd name="T13" fmla="*/ 4 h 15"/>
                        <a:gd name="T14" fmla="*/ 27 w 35"/>
                        <a:gd name="T15" fmla="*/ 8 h 15"/>
                        <a:gd name="T16" fmla="*/ 29 w 35"/>
                        <a:gd name="T17" fmla="*/ 11 h 15"/>
                        <a:gd name="T18" fmla="*/ 33 w 35"/>
                        <a:gd name="T19" fmla="*/ 15 h 15"/>
                        <a:gd name="T20" fmla="*/ 35 w 35"/>
                        <a:gd name="T21" fmla="*/ 13 h 15"/>
                        <a:gd name="T22" fmla="*/ 31 w 35"/>
                        <a:gd name="T23" fmla="*/ 9 h 15"/>
                        <a:gd name="T24" fmla="*/ 27 w 35"/>
                        <a:gd name="T25" fmla="*/ 6 h 15"/>
                        <a:gd name="T26" fmla="*/ 24 w 35"/>
                        <a:gd name="T27" fmla="*/ 2 h 15"/>
                        <a:gd name="T28" fmla="*/ 20 w 35"/>
                        <a:gd name="T29" fmla="*/ 0 h 15"/>
                        <a:gd name="T30" fmla="*/ 15 w 35"/>
                        <a:gd name="T31" fmla="*/ 0 h 15"/>
                        <a:gd name="T32" fmla="*/ 9 w 35"/>
                        <a:gd name="T33" fmla="*/ 0 h 15"/>
                        <a:gd name="T34" fmla="*/ 4 w 35"/>
                        <a:gd name="T35" fmla="*/ 0 h 15"/>
                        <a:gd name="T36" fmla="*/ 0 w 35"/>
                        <a:gd name="T37" fmla="*/ 2 h 15"/>
                        <a:gd name="T38" fmla="*/ 0 w 35"/>
                        <a:gd name="T39" fmla="*/ 2 h 15"/>
                        <a:gd name="T40" fmla="*/ 0 w 35"/>
                        <a:gd name="T41" fmla="*/ 4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5" h="15">
                          <a:moveTo>
                            <a:pt x="0" y="4"/>
                          </a:moveTo>
                          <a:lnTo>
                            <a:pt x="0" y="4"/>
                          </a:lnTo>
                          <a:lnTo>
                            <a:pt x="6" y="2"/>
                          </a:lnTo>
                          <a:lnTo>
                            <a:pt x="9" y="2"/>
                          </a:lnTo>
                          <a:lnTo>
                            <a:pt x="15" y="2"/>
                          </a:lnTo>
                          <a:lnTo>
                            <a:pt x="18" y="2"/>
                          </a:lnTo>
                          <a:lnTo>
                            <a:pt x="24" y="4"/>
                          </a:lnTo>
                          <a:lnTo>
                            <a:pt x="27" y="8"/>
                          </a:lnTo>
                          <a:lnTo>
                            <a:pt x="29" y="11"/>
                          </a:lnTo>
                          <a:lnTo>
                            <a:pt x="33" y="15"/>
                          </a:lnTo>
                          <a:lnTo>
                            <a:pt x="35" y="13"/>
                          </a:lnTo>
                          <a:lnTo>
                            <a:pt x="31" y="9"/>
                          </a:lnTo>
                          <a:lnTo>
                            <a:pt x="27" y="6"/>
                          </a:lnTo>
                          <a:lnTo>
                            <a:pt x="24" y="2"/>
                          </a:lnTo>
                          <a:lnTo>
                            <a:pt x="20" y="0"/>
                          </a:lnTo>
                          <a:lnTo>
                            <a:pt x="15" y="0"/>
                          </a:lnTo>
                          <a:lnTo>
                            <a:pt x="9" y="0"/>
                          </a:lnTo>
                          <a:lnTo>
                            <a:pt x="4" y="0"/>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0" name="Freeform 123"/>
                    <p:cNvSpPr>
                      <a:spLocks/>
                    </p:cNvSpPr>
                    <p:nvPr/>
                  </p:nvSpPr>
                  <p:spPr bwMode="auto">
                    <a:xfrm>
                      <a:off x="2345" y="2232"/>
                      <a:ext cx="14" cy="36"/>
                    </a:xfrm>
                    <a:custGeom>
                      <a:avLst/>
                      <a:gdLst>
                        <a:gd name="T0" fmla="*/ 4 w 14"/>
                        <a:gd name="T1" fmla="*/ 36 h 36"/>
                        <a:gd name="T2" fmla="*/ 4 w 14"/>
                        <a:gd name="T3" fmla="*/ 36 h 36"/>
                        <a:gd name="T4" fmla="*/ 2 w 14"/>
                        <a:gd name="T5" fmla="*/ 30 h 36"/>
                        <a:gd name="T6" fmla="*/ 2 w 14"/>
                        <a:gd name="T7" fmla="*/ 27 h 36"/>
                        <a:gd name="T8" fmla="*/ 2 w 14"/>
                        <a:gd name="T9" fmla="*/ 21 h 36"/>
                        <a:gd name="T10" fmla="*/ 4 w 14"/>
                        <a:gd name="T11" fmla="*/ 17 h 36"/>
                        <a:gd name="T12" fmla="*/ 5 w 14"/>
                        <a:gd name="T13" fmla="*/ 11 h 36"/>
                        <a:gd name="T14" fmla="*/ 7 w 14"/>
                        <a:gd name="T15" fmla="*/ 7 h 36"/>
                        <a:gd name="T16" fmla="*/ 11 w 14"/>
                        <a:gd name="T17" fmla="*/ 6 h 36"/>
                        <a:gd name="T18" fmla="*/ 14 w 14"/>
                        <a:gd name="T19" fmla="*/ 2 h 36"/>
                        <a:gd name="T20" fmla="*/ 14 w 14"/>
                        <a:gd name="T21" fmla="*/ 0 h 36"/>
                        <a:gd name="T22" fmla="*/ 9 w 14"/>
                        <a:gd name="T23" fmla="*/ 4 h 36"/>
                        <a:gd name="T24" fmla="*/ 5 w 14"/>
                        <a:gd name="T25" fmla="*/ 7 h 36"/>
                        <a:gd name="T26" fmla="*/ 4 w 14"/>
                        <a:gd name="T27" fmla="*/ 11 h 36"/>
                        <a:gd name="T28" fmla="*/ 2 w 14"/>
                        <a:gd name="T29" fmla="*/ 15 h 36"/>
                        <a:gd name="T30" fmla="*/ 0 w 14"/>
                        <a:gd name="T31" fmla="*/ 21 h 36"/>
                        <a:gd name="T32" fmla="*/ 0 w 14"/>
                        <a:gd name="T33" fmla="*/ 27 h 36"/>
                        <a:gd name="T34" fmla="*/ 0 w 14"/>
                        <a:gd name="T35" fmla="*/ 32 h 36"/>
                        <a:gd name="T36" fmla="*/ 2 w 14"/>
                        <a:gd name="T37" fmla="*/ 36 h 36"/>
                        <a:gd name="T38" fmla="*/ 2 w 14"/>
                        <a:gd name="T39" fmla="*/ 36 h 36"/>
                        <a:gd name="T40" fmla="*/ 4 w 14"/>
                        <a:gd name="T41" fmla="*/ 36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6">
                          <a:moveTo>
                            <a:pt x="4" y="36"/>
                          </a:moveTo>
                          <a:lnTo>
                            <a:pt x="4" y="36"/>
                          </a:lnTo>
                          <a:lnTo>
                            <a:pt x="2" y="30"/>
                          </a:lnTo>
                          <a:lnTo>
                            <a:pt x="2" y="27"/>
                          </a:lnTo>
                          <a:lnTo>
                            <a:pt x="2" y="21"/>
                          </a:lnTo>
                          <a:lnTo>
                            <a:pt x="4" y="17"/>
                          </a:lnTo>
                          <a:lnTo>
                            <a:pt x="5" y="11"/>
                          </a:lnTo>
                          <a:lnTo>
                            <a:pt x="7" y="7"/>
                          </a:lnTo>
                          <a:lnTo>
                            <a:pt x="11" y="6"/>
                          </a:lnTo>
                          <a:lnTo>
                            <a:pt x="14" y="2"/>
                          </a:lnTo>
                          <a:lnTo>
                            <a:pt x="14" y="0"/>
                          </a:lnTo>
                          <a:lnTo>
                            <a:pt x="9" y="4"/>
                          </a:lnTo>
                          <a:lnTo>
                            <a:pt x="5" y="7"/>
                          </a:lnTo>
                          <a:lnTo>
                            <a:pt x="4" y="11"/>
                          </a:lnTo>
                          <a:lnTo>
                            <a:pt x="2" y="15"/>
                          </a:lnTo>
                          <a:lnTo>
                            <a:pt x="0" y="21"/>
                          </a:lnTo>
                          <a:lnTo>
                            <a:pt x="0" y="27"/>
                          </a:lnTo>
                          <a:lnTo>
                            <a:pt x="0" y="32"/>
                          </a:lnTo>
                          <a:lnTo>
                            <a:pt x="2" y="36"/>
                          </a:lnTo>
                          <a:lnTo>
                            <a:pt x="4" y="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1" name="Freeform 124"/>
                    <p:cNvSpPr>
                      <a:spLocks/>
                    </p:cNvSpPr>
                    <p:nvPr/>
                  </p:nvSpPr>
                  <p:spPr bwMode="auto">
                    <a:xfrm>
                      <a:off x="2475" y="2268"/>
                      <a:ext cx="120" cy="140"/>
                    </a:xfrm>
                    <a:custGeom>
                      <a:avLst/>
                      <a:gdLst>
                        <a:gd name="T0" fmla="*/ 11 w 120"/>
                        <a:gd name="T1" fmla="*/ 88 h 140"/>
                        <a:gd name="T2" fmla="*/ 9 w 120"/>
                        <a:gd name="T3" fmla="*/ 88 h 140"/>
                        <a:gd name="T4" fmla="*/ 7 w 120"/>
                        <a:gd name="T5" fmla="*/ 90 h 140"/>
                        <a:gd name="T6" fmla="*/ 5 w 120"/>
                        <a:gd name="T7" fmla="*/ 92 h 140"/>
                        <a:gd name="T8" fmla="*/ 3 w 120"/>
                        <a:gd name="T9" fmla="*/ 94 h 140"/>
                        <a:gd name="T10" fmla="*/ 0 w 120"/>
                        <a:gd name="T11" fmla="*/ 109 h 140"/>
                        <a:gd name="T12" fmla="*/ 0 w 120"/>
                        <a:gd name="T13" fmla="*/ 125 h 140"/>
                        <a:gd name="T14" fmla="*/ 2 w 120"/>
                        <a:gd name="T15" fmla="*/ 132 h 140"/>
                        <a:gd name="T16" fmla="*/ 7 w 120"/>
                        <a:gd name="T17" fmla="*/ 138 h 140"/>
                        <a:gd name="T18" fmla="*/ 16 w 120"/>
                        <a:gd name="T19" fmla="*/ 140 h 140"/>
                        <a:gd name="T20" fmla="*/ 23 w 120"/>
                        <a:gd name="T21" fmla="*/ 140 h 140"/>
                        <a:gd name="T22" fmla="*/ 34 w 120"/>
                        <a:gd name="T23" fmla="*/ 140 h 140"/>
                        <a:gd name="T24" fmla="*/ 45 w 120"/>
                        <a:gd name="T25" fmla="*/ 140 h 140"/>
                        <a:gd name="T26" fmla="*/ 56 w 120"/>
                        <a:gd name="T27" fmla="*/ 140 h 140"/>
                        <a:gd name="T28" fmla="*/ 65 w 120"/>
                        <a:gd name="T29" fmla="*/ 140 h 140"/>
                        <a:gd name="T30" fmla="*/ 74 w 120"/>
                        <a:gd name="T31" fmla="*/ 138 h 140"/>
                        <a:gd name="T32" fmla="*/ 81 w 120"/>
                        <a:gd name="T33" fmla="*/ 134 h 140"/>
                        <a:gd name="T34" fmla="*/ 84 w 120"/>
                        <a:gd name="T35" fmla="*/ 127 h 140"/>
                        <a:gd name="T36" fmla="*/ 88 w 120"/>
                        <a:gd name="T37" fmla="*/ 115 h 140"/>
                        <a:gd name="T38" fmla="*/ 97 w 120"/>
                        <a:gd name="T39" fmla="*/ 115 h 140"/>
                        <a:gd name="T40" fmla="*/ 106 w 120"/>
                        <a:gd name="T41" fmla="*/ 113 h 140"/>
                        <a:gd name="T42" fmla="*/ 113 w 120"/>
                        <a:gd name="T43" fmla="*/ 109 h 140"/>
                        <a:gd name="T44" fmla="*/ 119 w 120"/>
                        <a:gd name="T45" fmla="*/ 102 h 140"/>
                        <a:gd name="T46" fmla="*/ 120 w 120"/>
                        <a:gd name="T47" fmla="*/ 94 h 140"/>
                        <a:gd name="T48" fmla="*/ 120 w 120"/>
                        <a:gd name="T49" fmla="*/ 86 h 140"/>
                        <a:gd name="T50" fmla="*/ 117 w 120"/>
                        <a:gd name="T51" fmla="*/ 81 h 140"/>
                        <a:gd name="T52" fmla="*/ 111 w 120"/>
                        <a:gd name="T53" fmla="*/ 79 h 140"/>
                        <a:gd name="T54" fmla="*/ 108 w 120"/>
                        <a:gd name="T55" fmla="*/ 77 h 140"/>
                        <a:gd name="T56" fmla="*/ 104 w 120"/>
                        <a:gd name="T57" fmla="*/ 79 h 140"/>
                        <a:gd name="T58" fmla="*/ 99 w 120"/>
                        <a:gd name="T59" fmla="*/ 81 h 140"/>
                        <a:gd name="T60" fmla="*/ 97 w 120"/>
                        <a:gd name="T61" fmla="*/ 86 h 140"/>
                        <a:gd name="T62" fmla="*/ 92 w 120"/>
                        <a:gd name="T63" fmla="*/ 92 h 140"/>
                        <a:gd name="T64" fmla="*/ 97 w 120"/>
                        <a:gd name="T65" fmla="*/ 77 h 140"/>
                        <a:gd name="T66" fmla="*/ 102 w 120"/>
                        <a:gd name="T67" fmla="*/ 63 h 140"/>
                        <a:gd name="T68" fmla="*/ 111 w 120"/>
                        <a:gd name="T69" fmla="*/ 50 h 140"/>
                        <a:gd name="T70" fmla="*/ 92 w 120"/>
                        <a:gd name="T71" fmla="*/ 2 h 140"/>
                        <a:gd name="T72" fmla="*/ 84 w 120"/>
                        <a:gd name="T73" fmla="*/ 0 h 140"/>
                        <a:gd name="T74" fmla="*/ 77 w 120"/>
                        <a:gd name="T75" fmla="*/ 0 h 140"/>
                        <a:gd name="T76" fmla="*/ 72 w 120"/>
                        <a:gd name="T77" fmla="*/ 0 h 140"/>
                        <a:gd name="T78" fmla="*/ 65 w 120"/>
                        <a:gd name="T79" fmla="*/ 4 h 140"/>
                        <a:gd name="T80" fmla="*/ 59 w 120"/>
                        <a:gd name="T81" fmla="*/ 6 h 140"/>
                        <a:gd name="T82" fmla="*/ 52 w 120"/>
                        <a:gd name="T83" fmla="*/ 12 h 140"/>
                        <a:gd name="T84" fmla="*/ 47 w 120"/>
                        <a:gd name="T85" fmla="*/ 16 h 140"/>
                        <a:gd name="T86" fmla="*/ 43 w 120"/>
                        <a:gd name="T87" fmla="*/ 21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0" h="140">
                          <a:moveTo>
                            <a:pt x="11" y="88"/>
                          </a:moveTo>
                          <a:lnTo>
                            <a:pt x="11" y="88"/>
                          </a:lnTo>
                          <a:lnTo>
                            <a:pt x="9" y="88"/>
                          </a:lnTo>
                          <a:lnTo>
                            <a:pt x="7" y="90"/>
                          </a:lnTo>
                          <a:lnTo>
                            <a:pt x="5" y="90"/>
                          </a:lnTo>
                          <a:lnTo>
                            <a:pt x="5" y="92"/>
                          </a:lnTo>
                          <a:lnTo>
                            <a:pt x="3" y="92"/>
                          </a:lnTo>
                          <a:lnTo>
                            <a:pt x="3" y="94"/>
                          </a:lnTo>
                          <a:lnTo>
                            <a:pt x="2" y="104"/>
                          </a:lnTo>
                          <a:lnTo>
                            <a:pt x="0" y="109"/>
                          </a:lnTo>
                          <a:lnTo>
                            <a:pt x="0" y="113"/>
                          </a:lnTo>
                          <a:lnTo>
                            <a:pt x="0" y="125"/>
                          </a:lnTo>
                          <a:lnTo>
                            <a:pt x="0" y="128"/>
                          </a:lnTo>
                          <a:lnTo>
                            <a:pt x="2" y="132"/>
                          </a:lnTo>
                          <a:lnTo>
                            <a:pt x="5" y="136"/>
                          </a:lnTo>
                          <a:lnTo>
                            <a:pt x="7" y="138"/>
                          </a:lnTo>
                          <a:lnTo>
                            <a:pt x="11" y="140"/>
                          </a:lnTo>
                          <a:lnTo>
                            <a:pt x="16" y="140"/>
                          </a:lnTo>
                          <a:lnTo>
                            <a:pt x="20" y="140"/>
                          </a:lnTo>
                          <a:lnTo>
                            <a:pt x="23" y="140"/>
                          </a:lnTo>
                          <a:lnTo>
                            <a:pt x="29" y="140"/>
                          </a:lnTo>
                          <a:lnTo>
                            <a:pt x="34" y="140"/>
                          </a:lnTo>
                          <a:lnTo>
                            <a:pt x="39" y="140"/>
                          </a:lnTo>
                          <a:lnTo>
                            <a:pt x="45" y="140"/>
                          </a:lnTo>
                          <a:lnTo>
                            <a:pt x="50" y="140"/>
                          </a:lnTo>
                          <a:lnTo>
                            <a:pt x="56" y="140"/>
                          </a:lnTo>
                          <a:lnTo>
                            <a:pt x="61" y="140"/>
                          </a:lnTo>
                          <a:lnTo>
                            <a:pt x="65" y="140"/>
                          </a:lnTo>
                          <a:lnTo>
                            <a:pt x="70" y="140"/>
                          </a:lnTo>
                          <a:lnTo>
                            <a:pt x="74" y="138"/>
                          </a:lnTo>
                          <a:lnTo>
                            <a:pt x="77" y="136"/>
                          </a:lnTo>
                          <a:lnTo>
                            <a:pt x="81" y="134"/>
                          </a:lnTo>
                          <a:lnTo>
                            <a:pt x="83" y="130"/>
                          </a:lnTo>
                          <a:lnTo>
                            <a:pt x="84" y="127"/>
                          </a:lnTo>
                          <a:lnTo>
                            <a:pt x="86" y="121"/>
                          </a:lnTo>
                          <a:lnTo>
                            <a:pt x="88" y="115"/>
                          </a:lnTo>
                          <a:lnTo>
                            <a:pt x="93" y="115"/>
                          </a:lnTo>
                          <a:lnTo>
                            <a:pt x="97" y="115"/>
                          </a:lnTo>
                          <a:lnTo>
                            <a:pt x="102" y="115"/>
                          </a:lnTo>
                          <a:lnTo>
                            <a:pt x="106" y="113"/>
                          </a:lnTo>
                          <a:lnTo>
                            <a:pt x="110" y="111"/>
                          </a:lnTo>
                          <a:lnTo>
                            <a:pt x="113" y="109"/>
                          </a:lnTo>
                          <a:lnTo>
                            <a:pt x="115" y="106"/>
                          </a:lnTo>
                          <a:lnTo>
                            <a:pt x="119" y="102"/>
                          </a:lnTo>
                          <a:lnTo>
                            <a:pt x="119" y="98"/>
                          </a:lnTo>
                          <a:lnTo>
                            <a:pt x="120" y="94"/>
                          </a:lnTo>
                          <a:lnTo>
                            <a:pt x="120" y="90"/>
                          </a:lnTo>
                          <a:lnTo>
                            <a:pt x="120" y="86"/>
                          </a:lnTo>
                          <a:lnTo>
                            <a:pt x="119" y="84"/>
                          </a:lnTo>
                          <a:lnTo>
                            <a:pt x="117" y="81"/>
                          </a:lnTo>
                          <a:lnTo>
                            <a:pt x="115" y="81"/>
                          </a:lnTo>
                          <a:lnTo>
                            <a:pt x="111" y="79"/>
                          </a:lnTo>
                          <a:lnTo>
                            <a:pt x="110" y="79"/>
                          </a:lnTo>
                          <a:lnTo>
                            <a:pt x="108" y="77"/>
                          </a:lnTo>
                          <a:lnTo>
                            <a:pt x="106" y="79"/>
                          </a:lnTo>
                          <a:lnTo>
                            <a:pt x="104" y="79"/>
                          </a:lnTo>
                          <a:lnTo>
                            <a:pt x="101" y="81"/>
                          </a:lnTo>
                          <a:lnTo>
                            <a:pt x="99" y="81"/>
                          </a:lnTo>
                          <a:lnTo>
                            <a:pt x="97" y="83"/>
                          </a:lnTo>
                          <a:lnTo>
                            <a:pt x="97" y="86"/>
                          </a:lnTo>
                          <a:lnTo>
                            <a:pt x="90" y="98"/>
                          </a:lnTo>
                          <a:lnTo>
                            <a:pt x="92" y="92"/>
                          </a:lnTo>
                          <a:lnTo>
                            <a:pt x="93" y="84"/>
                          </a:lnTo>
                          <a:lnTo>
                            <a:pt x="97" y="77"/>
                          </a:lnTo>
                          <a:lnTo>
                            <a:pt x="99" y="69"/>
                          </a:lnTo>
                          <a:lnTo>
                            <a:pt x="102" y="63"/>
                          </a:lnTo>
                          <a:lnTo>
                            <a:pt x="106" y="56"/>
                          </a:lnTo>
                          <a:lnTo>
                            <a:pt x="111" y="50"/>
                          </a:lnTo>
                          <a:lnTo>
                            <a:pt x="117" y="44"/>
                          </a:lnTo>
                          <a:lnTo>
                            <a:pt x="92" y="2"/>
                          </a:lnTo>
                          <a:lnTo>
                            <a:pt x="88" y="0"/>
                          </a:lnTo>
                          <a:lnTo>
                            <a:pt x="84" y="0"/>
                          </a:lnTo>
                          <a:lnTo>
                            <a:pt x="81" y="0"/>
                          </a:lnTo>
                          <a:lnTo>
                            <a:pt x="77" y="0"/>
                          </a:lnTo>
                          <a:lnTo>
                            <a:pt x="74" y="0"/>
                          </a:lnTo>
                          <a:lnTo>
                            <a:pt x="72" y="0"/>
                          </a:lnTo>
                          <a:lnTo>
                            <a:pt x="68" y="2"/>
                          </a:lnTo>
                          <a:lnTo>
                            <a:pt x="65" y="4"/>
                          </a:lnTo>
                          <a:lnTo>
                            <a:pt x="61" y="4"/>
                          </a:lnTo>
                          <a:lnTo>
                            <a:pt x="59" y="6"/>
                          </a:lnTo>
                          <a:lnTo>
                            <a:pt x="56" y="8"/>
                          </a:lnTo>
                          <a:lnTo>
                            <a:pt x="52" y="12"/>
                          </a:lnTo>
                          <a:lnTo>
                            <a:pt x="50" y="14"/>
                          </a:lnTo>
                          <a:lnTo>
                            <a:pt x="47" y="16"/>
                          </a:lnTo>
                          <a:lnTo>
                            <a:pt x="45" y="17"/>
                          </a:lnTo>
                          <a:lnTo>
                            <a:pt x="43" y="21"/>
                          </a:lnTo>
                          <a:lnTo>
                            <a:pt x="11" y="8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2" name="Freeform 125"/>
                    <p:cNvSpPr>
                      <a:spLocks/>
                    </p:cNvSpPr>
                    <p:nvPr/>
                  </p:nvSpPr>
                  <p:spPr bwMode="auto">
                    <a:xfrm>
                      <a:off x="2486" y="2354"/>
                      <a:ext cx="1" cy="4"/>
                    </a:xfrm>
                    <a:custGeom>
                      <a:avLst/>
                      <a:gdLst>
                        <a:gd name="T0" fmla="*/ 0 w 1"/>
                        <a:gd name="T1" fmla="*/ 4 h 4"/>
                        <a:gd name="T2" fmla="*/ 0 w 1"/>
                        <a:gd name="T3" fmla="*/ 2 h 4"/>
                        <a:gd name="T4" fmla="*/ 0 w 1"/>
                        <a:gd name="T5" fmla="*/ 2 h 4"/>
                        <a:gd name="T6" fmla="*/ 0 w 1"/>
                        <a:gd name="T7" fmla="*/ 2 h 4"/>
                        <a:gd name="T8" fmla="*/ 0 w 1"/>
                        <a:gd name="T9" fmla="*/ 2 h 4"/>
                        <a:gd name="T10" fmla="*/ 0 w 1"/>
                        <a:gd name="T11" fmla="*/ 0 h 4"/>
                        <a:gd name="T12" fmla="*/ 0 w 1"/>
                        <a:gd name="T13" fmla="*/ 4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 h="4">
                          <a:moveTo>
                            <a:pt x="0" y="4"/>
                          </a:move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3" name="Freeform 126"/>
                    <p:cNvSpPr>
                      <a:spLocks/>
                    </p:cNvSpPr>
                    <p:nvPr/>
                  </p:nvSpPr>
                  <p:spPr bwMode="auto">
                    <a:xfrm>
                      <a:off x="2477" y="2354"/>
                      <a:ext cx="9" cy="8"/>
                    </a:xfrm>
                    <a:custGeom>
                      <a:avLst/>
                      <a:gdLst>
                        <a:gd name="T0" fmla="*/ 3 w 9"/>
                        <a:gd name="T1" fmla="*/ 8 h 8"/>
                        <a:gd name="T2" fmla="*/ 3 w 9"/>
                        <a:gd name="T3" fmla="*/ 8 h 8"/>
                        <a:gd name="T4" fmla="*/ 3 w 9"/>
                        <a:gd name="T5" fmla="*/ 6 h 8"/>
                        <a:gd name="T6" fmla="*/ 3 w 9"/>
                        <a:gd name="T7" fmla="*/ 6 h 8"/>
                        <a:gd name="T8" fmla="*/ 3 w 9"/>
                        <a:gd name="T9" fmla="*/ 6 h 8"/>
                        <a:gd name="T10" fmla="*/ 5 w 9"/>
                        <a:gd name="T11" fmla="*/ 6 h 8"/>
                        <a:gd name="T12" fmla="*/ 5 w 9"/>
                        <a:gd name="T13" fmla="*/ 4 h 8"/>
                        <a:gd name="T14" fmla="*/ 7 w 9"/>
                        <a:gd name="T15" fmla="*/ 4 h 8"/>
                        <a:gd name="T16" fmla="*/ 7 w 9"/>
                        <a:gd name="T17" fmla="*/ 4 h 8"/>
                        <a:gd name="T18" fmla="*/ 9 w 9"/>
                        <a:gd name="T19" fmla="*/ 4 h 8"/>
                        <a:gd name="T20" fmla="*/ 9 w 9"/>
                        <a:gd name="T21" fmla="*/ 0 h 8"/>
                        <a:gd name="T22" fmla="*/ 7 w 9"/>
                        <a:gd name="T23" fmla="*/ 0 h 8"/>
                        <a:gd name="T24" fmla="*/ 5 w 9"/>
                        <a:gd name="T25" fmla="*/ 2 h 8"/>
                        <a:gd name="T26" fmla="*/ 5 w 9"/>
                        <a:gd name="T27" fmla="*/ 2 h 8"/>
                        <a:gd name="T28" fmla="*/ 3 w 9"/>
                        <a:gd name="T29" fmla="*/ 2 h 8"/>
                        <a:gd name="T30" fmla="*/ 3 w 9"/>
                        <a:gd name="T31" fmla="*/ 4 h 8"/>
                        <a:gd name="T32" fmla="*/ 1 w 9"/>
                        <a:gd name="T33" fmla="*/ 4 h 8"/>
                        <a:gd name="T34" fmla="*/ 1 w 9"/>
                        <a:gd name="T35" fmla="*/ 6 h 8"/>
                        <a:gd name="T36" fmla="*/ 0 w 9"/>
                        <a:gd name="T37" fmla="*/ 8 h 8"/>
                        <a:gd name="T38" fmla="*/ 0 w 9"/>
                        <a:gd name="T39" fmla="*/ 8 h 8"/>
                        <a:gd name="T40" fmla="*/ 3 w 9"/>
                        <a:gd name="T41" fmla="*/ 8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8">
                          <a:moveTo>
                            <a:pt x="3" y="8"/>
                          </a:moveTo>
                          <a:lnTo>
                            <a:pt x="3" y="8"/>
                          </a:lnTo>
                          <a:lnTo>
                            <a:pt x="3" y="6"/>
                          </a:lnTo>
                          <a:lnTo>
                            <a:pt x="5" y="6"/>
                          </a:lnTo>
                          <a:lnTo>
                            <a:pt x="5" y="4"/>
                          </a:lnTo>
                          <a:lnTo>
                            <a:pt x="7" y="4"/>
                          </a:lnTo>
                          <a:lnTo>
                            <a:pt x="9" y="4"/>
                          </a:lnTo>
                          <a:lnTo>
                            <a:pt x="9" y="0"/>
                          </a:lnTo>
                          <a:lnTo>
                            <a:pt x="7" y="0"/>
                          </a:lnTo>
                          <a:lnTo>
                            <a:pt x="5" y="2"/>
                          </a:lnTo>
                          <a:lnTo>
                            <a:pt x="3" y="2"/>
                          </a:lnTo>
                          <a:lnTo>
                            <a:pt x="3" y="4"/>
                          </a:lnTo>
                          <a:lnTo>
                            <a:pt x="1" y="4"/>
                          </a:lnTo>
                          <a:lnTo>
                            <a:pt x="1" y="6"/>
                          </a:lnTo>
                          <a:lnTo>
                            <a:pt x="0"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4" name="Freeform 127"/>
                    <p:cNvSpPr>
                      <a:spLocks/>
                    </p:cNvSpPr>
                    <p:nvPr/>
                  </p:nvSpPr>
                  <p:spPr bwMode="auto">
                    <a:xfrm>
                      <a:off x="2473" y="2362"/>
                      <a:ext cx="7" cy="31"/>
                    </a:xfrm>
                    <a:custGeom>
                      <a:avLst/>
                      <a:gdLst>
                        <a:gd name="T0" fmla="*/ 4 w 7"/>
                        <a:gd name="T1" fmla="*/ 31 h 31"/>
                        <a:gd name="T2" fmla="*/ 4 w 7"/>
                        <a:gd name="T3" fmla="*/ 31 h 31"/>
                        <a:gd name="T4" fmla="*/ 4 w 7"/>
                        <a:gd name="T5" fmla="*/ 19 h 31"/>
                        <a:gd name="T6" fmla="*/ 4 w 7"/>
                        <a:gd name="T7" fmla="*/ 15 h 31"/>
                        <a:gd name="T8" fmla="*/ 5 w 7"/>
                        <a:gd name="T9" fmla="*/ 10 h 31"/>
                        <a:gd name="T10" fmla="*/ 7 w 7"/>
                        <a:gd name="T11" fmla="*/ 0 h 31"/>
                        <a:gd name="T12" fmla="*/ 4 w 7"/>
                        <a:gd name="T13" fmla="*/ 0 h 31"/>
                        <a:gd name="T14" fmla="*/ 2 w 7"/>
                        <a:gd name="T15" fmla="*/ 10 h 31"/>
                        <a:gd name="T16" fmla="*/ 2 w 7"/>
                        <a:gd name="T17" fmla="*/ 15 h 31"/>
                        <a:gd name="T18" fmla="*/ 0 w 7"/>
                        <a:gd name="T19" fmla="*/ 19 h 31"/>
                        <a:gd name="T20" fmla="*/ 0 w 7"/>
                        <a:gd name="T21" fmla="*/ 31 h 31"/>
                        <a:gd name="T22" fmla="*/ 0 w 7"/>
                        <a:gd name="T23" fmla="*/ 31 h 31"/>
                        <a:gd name="T24" fmla="*/ 4 w 7"/>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31">
                          <a:moveTo>
                            <a:pt x="4" y="31"/>
                          </a:moveTo>
                          <a:lnTo>
                            <a:pt x="4" y="31"/>
                          </a:lnTo>
                          <a:lnTo>
                            <a:pt x="4" y="19"/>
                          </a:lnTo>
                          <a:lnTo>
                            <a:pt x="4" y="15"/>
                          </a:lnTo>
                          <a:lnTo>
                            <a:pt x="5" y="10"/>
                          </a:lnTo>
                          <a:lnTo>
                            <a:pt x="7" y="0"/>
                          </a:lnTo>
                          <a:lnTo>
                            <a:pt x="4" y="0"/>
                          </a:lnTo>
                          <a:lnTo>
                            <a:pt x="2" y="10"/>
                          </a:lnTo>
                          <a:lnTo>
                            <a:pt x="2" y="15"/>
                          </a:lnTo>
                          <a:lnTo>
                            <a:pt x="0" y="19"/>
                          </a:lnTo>
                          <a:lnTo>
                            <a:pt x="0" y="31"/>
                          </a:lnTo>
                          <a:lnTo>
                            <a:pt x="4"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5" name="Freeform 128"/>
                    <p:cNvSpPr>
                      <a:spLocks/>
                    </p:cNvSpPr>
                    <p:nvPr/>
                  </p:nvSpPr>
                  <p:spPr bwMode="auto">
                    <a:xfrm>
                      <a:off x="2473" y="2393"/>
                      <a:ext cx="25" cy="17"/>
                    </a:xfrm>
                    <a:custGeom>
                      <a:avLst/>
                      <a:gdLst>
                        <a:gd name="T0" fmla="*/ 25 w 25"/>
                        <a:gd name="T1" fmla="*/ 15 h 17"/>
                        <a:gd name="T2" fmla="*/ 25 w 25"/>
                        <a:gd name="T3" fmla="*/ 15 h 17"/>
                        <a:gd name="T4" fmla="*/ 22 w 25"/>
                        <a:gd name="T5" fmla="*/ 15 h 17"/>
                        <a:gd name="T6" fmla="*/ 18 w 25"/>
                        <a:gd name="T7" fmla="*/ 13 h 17"/>
                        <a:gd name="T8" fmla="*/ 14 w 25"/>
                        <a:gd name="T9" fmla="*/ 13 h 17"/>
                        <a:gd name="T10" fmla="*/ 11 w 25"/>
                        <a:gd name="T11" fmla="*/ 11 h 17"/>
                        <a:gd name="T12" fmla="*/ 7 w 25"/>
                        <a:gd name="T13" fmla="*/ 9 h 17"/>
                        <a:gd name="T14" fmla="*/ 5 w 25"/>
                        <a:gd name="T15" fmla="*/ 7 h 17"/>
                        <a:gd name="T16" fmla="*/ 4 w 25"/>
                        <a:gd name="T17" fmla="*/ 3 h 17"/>
                        <a:gd name="T18" fmla="*/ 4 w 25"/>
                        <a:gd name="T19" fmla="*/ 0 h 17"/>
                        <a:gd name="T20" fmla="*/ 0 w 25"/>
                        <a:gd name="T21" fmla="*/ 0 h 17"/>
                        <a:gd name="T22" fmla="*/ 2 w 25"/>
                        <a:gd name="T23" fmla="*/ 3 h 17"/>
                        <a:gd name="T24" fmla="*/ 4 w 25"/>
                        <a:gd name="T25" fmla="*/ 7 h 17"/>
                        <a:gd name="T26" fmla="*/ 5 w 25"/>
                        <a:gd name="T27" fmla="*/ 11 h 17"/>
                        <a:gd name="T28" fmla="*/ 9 w 25"/>
                        <a:gd name="T29" fmla="*/ 13 h 17"/>
                        <a:gd name="T30" fmla="*/ 13 w 25"/>
                        <a:gd name="T31" fmla="*/ 15 h 17"/>
                        <a:gd name="T32" fmla="*/ 16 w 25"/>
                        <a:gd name="T33" fmla="*/ 17 h 17"/>
                        <a:gd name="T34" fmla="*/ 22 w 25"/>
                        <a:gd name="T35" fmla="*/ 17 h 17"/>
                        <a:gd name="T36" fmla="*/ 25 w 25"/>
                        <a:gd name="T37" fmla="*/ 17 h 17"/>
                        <a:gd name="T38" fmla="*/ 25 w 25"/>
                        <a:gd name="T39" fmla="*/ 17 h 17"/>
                        <a:gd name="T40" fmla="*/ 25 w 25"/>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7">
                          <a:moveTo>
                            <a:pt x="25" y="15"/>
                          </a:moveTo>
                          <a:lnTo>
                            <a:pt x="25" y="15"/>
                          </a:lnTo>
                          <a:lnTo>
                            <a:pt x="22" y="15"/>
                          </a:lnTo>
                          <a:lnTo>
                            <a:pt x="18" y="13"/>
                          </a:lnTo>
                          <a:lnTo>
                            <a:pt x="14" y="13"/>
                          </a:lnTo>
                          <a:lnTo>
                            <a:pt x="11" y="11"/>
                          </a:lnTo>
                          <a:lnTo>
                            <a:pt x="7" y="9"/>
                          </a:lnTo>
                          <a:lnTo>
                            <a:pt x="5" y="7"/>
                          </a:lnTo>
                          <a:lnTo>
                            <a:pt x="4" y="3"/>
                          </a:lnTo>
                          <a:lnTo>
                            <a:pt x="4" y="0"/>
                          </a:lnTo>
                          <a:lnTo>
                            <a:pt x="0" y="0"/>
                          </a:lnTo>
                          <a:lnTo>
                            <a:pt x="2" y="3"/>
                          </a:lnTo>
                          <a:lnTo>
                            <a:pt x="4" y="7"/>
                          </a:lnTo>
                          <a:lnTo>
                            <a:pt x="5" y="11"/>
                          </a:lnTo>
                          <a:lnTo>
                            <a:pt x="9" y="13"/>
                          </a:lnTo>
                          <a:lnTo>
                            <a:pt x="13" y="15"/>
                          </a:lnTo>
                          <a:lnTo>
                            <a:pt x="16" y="17"/>
                          </a:lnTo>
                          <a:lnTo>
                            <a:pt x="22" y="17"/>
                          </a:lnTo>
                          <a:lnTo>
                            <a:pt x="25" y="17"/>
                          </a:lnTo>
                          <a:lnTo>
                            <a:pt x="25"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6" name="Freeform 129"/>
                    <p:cNvSpPr>
                      <a:spLocks/>
                    </p:cNvSpPr>
                    <p:nvPr/>
                  </p:nvSpPr>
                  <p:spPr bwMode="auto">
                    <a:xfrm>
                      <a:off x="2498" y="2381"/>
                      <a:ext cx="67" cy="29"/>
                    </a:xfrm>
                    <a:custGeom>
                      <a:avLst/>
                      <a:gdLst>
                        <a:gd name="T0" fmla="*/ 65 w 67"/>
                        <a:gd name="T1" fmla="*/ 0 h 29"/>
                        <a:gd name="T2" fmla="*/ 63 w 67"/>
                        <a:gd name="T3" fmla="*/ 2 h 29"/>
                        <a:gd name="T4" fmla="*/ 63 w 67"/>
                        <a:gd name="T5" fmla="*/ 8 h 29"/>
                        <a:gd name="T6" fmla="*/ 61 w 67"/>
                        <a:gd name="T7" fmla="*/ 14 h 29"/>
                        <a:gd name="T8" fmla="*/ 58 w 67"/>
                        <a:gd name="T9" fmla="*/ 17 h 29"/>
                        <a:gd name="T10" fmla="*/ 56 w 67"/>
                        <a:gd name="T11" fmla="*/ 19 h 29"/>
                        <a:gd name="T12" fmla="*/ 52 w 67"/>
                        <a:gd name="T13" fmla="*/ 23 h 29"/>
                        <a:gd name="T14" fmla="*/ 51 w 67"/>
                        <a:gd name="T15" fmla="*/ 23 h 29"/>
                        <a:gd name="T16" fmla="*/ 47 w 67"/>
                        <a:gd name="T17" fmla="*/ 25 h 29"/>
                        <a:gd name="T18" fmla="*/ 42 w 67"/>
                        <a:gd name="T19" fmla="*/ 25 h 29"/>
                        <a:gd name="T20" fmla="*/ 38 w 67"/>
                        <a:gd name="T21" fmla="*/ 27 h 29"/>
                        <a:gd name="T22" fmla="*/ 33 w 67"/>
                        <a:gd name="T23" fmla="*/ 27 h 29"/>
                        <a:gd name="T24" fmla="*/ 27 w 67"/>
                        <a:gd name="T25" fmla="*/ 27 h 29"/>
                        <a:gd name="T26" fmla="*/ 22 w 67"/>
                        <a:gd name="T27" fmla="*/ 27 h 29"/>
                        <a:gd name="T28" fmla="*/ 16 w 67"/>
                        <a:gd name="T29" fmla="*/ 25 h 29"/>
                        <a:gd name="T30" fmla="*/ 11 w 67"/>
                        <a:gd name="T31" fmla="*/ 25 h 29"/>
                        <a:gd name="T32" fmla="*/ 6 w 67"/>
                        <a:gd name="T33" fmla="*/ 25 h 29"/>
                        <a:gd name="T34" fmla="*/ 0 w 67"/>
                        <a:gd name="T35" fmla="*/ 27 h 29"/>
                        <a:gd name="T36" fmla="*/ 0 w 67"/>
                        <a:gd name="T37" fmla="*/ 29 h 29"/>
                        <a:gd name="T38" fmla="*/ 6 w 67"/>
                        <a:gd name="T39" fmla="*/ 29 h 29"/>
                        <a:gd name="T40" fmla="*/ 11 w 67"/>
                        <a:gd name="T41" fmla="*/ 29 h 29"/>
                        <a:gd name="T42" fmla="*/ 16 w 67"/>
                        <a:gd name="T43" fmla="*/ 29 h 29"/>
                        <a:gd name="T44" fmla="*/ 22 w 67"/>
                        <a:gd name="T45" fmla="*/ 29 h 29"/>
                        <a:gd name="T46" fmla="*/ 27 w 67"/>
                        <a:gd name="T47" fmla="*/ 29 h 29"/>
                        <a:gd name="T48" fmla="*/ 33 w 67"/>
                        <a:gd name="T49" fmla="*/ 29 h 29"/>
                        <a:gd name="T50" fmla="*/ 38 w 67"/>
                        <a:gd name="T51" fmla="*/ 29 h 29"/>
                        <a:gd name="T52" fmla="*/ 42 w 67"/>
                        <a:gd name="T53" fmla="*/ 29 h 29"/>
                        <a:gd name="T54" fmla="*/ 47 w 67"/>
                        <a:gd name="T55" fmla="*/ 29 h 29"/>
                        <a:gd name="T56" fmla="*/ 51 w 67"/>
                        <a:gd name="T57" fmla="*/ 27 h 29"/>
                        <a:gd name="T58" fmla="*/ 54 w 67"/>
                        <a:gd name="T59" fmla="*/ 25 h 29"/>
                        <a:gd name="T60" fmla="*/ 58 w 67"/>
                        <a:gd name="T61" fmla="*/ 21 h 29"/>
                        <a:gd name="T62" fmla="*/ 61 w 67"/>
                        <a:gd name="T63" fmla="*/ 19 h 29"/>
                        <a:gd name="T64" fmla="*/ 63 w 67"/>
                        <a:gd name="T65" fmla="*/ 14 h 29"/>
                        <a:gd name="T66" fmla="*/ 65 w 67"/>
                        <a:gd name="T67" fmla="*/ 8 h 29"/>
                        <a:gd name="T68" fmla="*/ 67 w 67"/>
                        <a:gd name="T69" fmla="*/ 2 h 29"/>
                        <a:gd name="T70" fmla="*/ 65 w 67"/>
                        <a:gd name="T71" fmla="*/ 4 h 29"/>
                        <a:gd name="T72" fmla="*/ 65 w 67"/>
                        <a:gd name="T73" fmla="*/ 0 h 29"/>
                        <a:gd name="T74" fmla="*/ 63 w 67"/>
                        <a:gd name="T75" fmla="*/ 0 h 29"/>
                        <a:gd name="T76" fmla="*/ 63 w 67"/>
                        <a:gd name="T77" fmla="*/ 2 h 29"/>
                        <a:gd name="T78" fmla="*/ 65 w 67"/>
                        <a:gd name="T79" fmla="*/ 0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7" h="29">
                          <a:moveTo>
                            <a:pt x="65" y="0"/>
                          </a:moveTo>
                          <a:lnTo>
                            <a:pt x="63" y="2"/>
                          </a:lnTo>
                          <a:lnTo>
                            <a:pt x="63" y="8"/>
                          </a:lnTo>
                          <a:lnTo>
                            <a:pt x="61" y="14"/>
                          </a:lnTo>
                          <a:lnTo>
                            <a:pt x="58" y="17"/>
                          </a:lnTo>
                          <a:lnTo>
                            <a:pt x="56" y="19"/>
                          </a:lnTo>
                          <a:lnTo>
                            <a:pt x="52" y="23"/>
                          </a:lnTo>
                          <a:lnTo>
                            <a:pt x="51" y="23"/>
                          </a:lnTo>
                          <a:lnTo>
                            <a:pt x="47" y="25"/>
                          </a:lnTo>
                          <a:lnTo>
                            <a:pt x="42" y="25"/>
                          </a:lnTo>
                          <a:lnTo>
                            <a:pt x="38" y="27"/>
                          </a:lnTo>
                          <a:lnTo>
                            <a:pt x="33" y="27"/>
                          </a:lnTo>
                          <a:lnTo>
                            <a:pt x="27" y="27"/>
                          </a:lnTo>
                          <a:lnTo>
                            <a:pt x="22" y="27"/>
                          </a:lnTo>
                          <a:lnTo>
                            <a:pt x="16" y="25"/>
                          </a:lnTo>
                          <a:lnTo>
                            <a:pt x="11" y="25"/>
                          </a:lnTo>
                          <a:lnTo>
                            <a:pt x="6" y="25"/>
                          </a:lnTo>
                          <a:lnTo>
                            <a:pt x="0" y="27"/>
                          </a:lnTo>
                          <a:lnTo>
                            <a:pt x="0" y="29"/>
                          </a:lnTo>
                          <a:lnTo>
                            <a:pt x="6" y="29"/>
                          </a:lnTo>
                          <a:lnTo>
                            <a:pt x="11" y="29"/>
                          </a:lnTo>
                          <a:lnTo>
                            <a:pt x="16" y="29"/>
                          </a:lnTo>
                          <a:lnTo>
                            <a:pt x="22" y="29"/>
                          </a:lnTo>
                          <a:lnTo>
                            <a:pt x="27" y="29"/>
                          </a:lnTo>
                          <a:lnTo>
                            <a:pt x="33" y="29"/>
                          </a:lnTo>
                          <a:lnTo>
                            <a:pt x="38" y="29"/>
                          </a:lnTo>
                          <a:lnTo>
                            <a:pt x="42" y="29"/>
                          </a:lnTo>
                          <a:lnTo>
                            <a:pt x="47" y="29"/>
                          </a:lnTo>
                          <a:lnTo>
                            <a:pt x="51" y="27"/>
                          </a:lnTo>
                          <a:lnTo>
                            <a:pt x="54" y="25"/>
                          </a:lnTo>
                          <a:lnTo>
                            <a:pt x="58" y="21"/>
                          </a:lnTo>
                          <a:lnTo>
                            <a:pt x="61" y="19"/>
                          </a:lnTo>
                          <a:lnTo>
                            <a:pt x="63" y="14"/>
                          </a:lnTo>
                          <a:lnTo>
                            <a:pt x="65" y="8"/>
                          </a:lnTo>
                          <a:lnTo>
                            <a:pt x="67" y="2"/>
                          </a:lnTo>
                          <a:lnTo>
                            <a:pt x="65" y="4"/>
                          </a:lnTo>
                          <a:lnTo>
                            <a:pt x="65" y="0"/>
                          </a:lnTo>
                          <a:lnTo>
                            <a:pt x="63" y="0"/>
                          </a:lnTo>
                          <a:lnTo>
                            <a:pt x="63" y="2"/>
                          </a:lnTo>
                          <a:lnTo>
                            <a:pt x="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7" name="Freeform 130"/>
                    <p:cNvSpPr>
                      <a:spLocks/>
                    </p:cNvSpPr>
                    <p:nvPr/>
                  </p:nvSpPr>
                  <p:spPr bwMode="auto">
                    <a:xfrm>
                      <a:off x="2563" y="2368"/>
                      <a:ext cx="31" cy="17"/>
                    </a:xfrm>
                    <a:custGeom>
                      <a:avLst/>
                      <a:gdLst>
                        <a:gd name="T0" fmla="*/ 29 w 31"/>
                        <a:gd name="T1" fmla="*/ 0 h 17"/>
                        <a:gd name="T2" fmla="*/ 29 w 31"/>
                        <a:gd name="T3" fmla="*/ 0 h 17"/>
                        <a:gd name="T4" fmla="*/ 27 w 31"/>
                        <a:gd name="T5" fmla="*/ 4 h 17"/>
                        <a:gd name="T6" fmla="*/ 23 w 31"/>
                        <a:gd name="T7" fmla="*/ 7 h 17"/>
                        <a:gd name="T8" fmla="*/ 22 w 31"/>
                        <a:gd name="T9" fmla="*/ 9 h 17"/>
                        <a:gd name="T10" fmla="*/ 18 w 31"/>
                        <a:gd name="T11" fmla="*/ 11 h 17"/>
                        <a:gd name="T12" fmla="*/ 13 w 31"/>
                        <a:gd name="T13" fmla="*/ 13 h 17"/>
                        <a:gd name="T14" fmla="*/ 9 w 31"/>
                        <a:gd name="T15" fmla="*/ 15 h 17"/>
                        <a:gd name="T16" fmla="*/ 5 w 31"/>
                        <a:gd name="T17" fmla="*/ 15 h 17"/>
                        <a:gd name="T18" fmla="*/ 0 w 31"/>
                        <a:gd name="T19" fmla="*/ 13 h 17"/>
                        <a:gd name="T20" fmla="*/ 0 w 31"/>
                        <a:gd name="T21" fmla="*/ 17 h 17"/>
                        <a:gd name="T22" fmla="*/ 5 w 31"/>
                        <a:gd name="T23" fmla="*/ 17 h 17"/>
                        <a:gd name="T24" fmla="*/ 9 w 31"/>
                        <a:gd name="T25" fmla="*/ 17 h 17"/>
                        <a:gd name="T26" fmla="*/ 14 w 31"/>
                        <a:gd name="T27" fmla="*/ 17 h 17"/>
                        <a:gd name="T28" fmla="*/ 18 w 31"/>
                        <a:gd name="T29" fmla="*/ 15 h 17"/>
                        <a:gd name="T30" fmla="*/ 22 w 31"/>
                        <a:gd name="T31" fmla="*/ 13 h 17"/>
                        <a:gd name="T32" fmla="*/ 25 w 31"/>
                        <a:gd name="T33" fmla="*/ 9 h 17"/>
                        <a:gd name="T34" fmla="*/ 29 w 31"/>
                        <a:gd name="T35" fmla="*/ 6 h 17"/>
                        <a:gd name="T36" fmla="*/ 31 w 31"/>
                        <a:gd name="T37" fmla="*/ 2 h 17"/>
                        <a:gd name="T38" fmla="*/ 31 w 31"/>
                        <a:gd name="T39" fmla="*/ 2 h 17"/>
                        <a:gd name="T40" fmla="*/ 29 w 31"/>
                        <a:gd name="T41" fmla="*/ 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7">
                          <a:moveTo>
                            <a:pt x="29" y="0"/>
                          </a:moveTo>
                          <a:lnTo>
                            <a:pt x="29" y="0"/>
                          </a:lnTo>
                          <a:lnTo>
                            <a:pt x="27" y="4"/>
                          </a:lnTo>
                          <a:lnTo>
                            <a:pt x="23" y="7"/>
                          </a:lnTo>
                          <a:lnTo>
                            <a:pt x="22" y="9"/>
                          </a:lnTo>
                          <a:lnTo>
                            <a:pt x="18" y="11"/>
                          </a:lnTo>
                          <a:lnTo>
                            <a:pt x="13" y="13"/>
                          </a:lnTo>
                          <a:lnTo>
                            <a:pt x="9" y="15"/>
                          </a:lnTo>
                          <a:lnTo>
                            <a:pt x="5" y="15"/>
                          </a:lnTo>
                          <a:lnTo>
                            <a:pt x="0" y="13"/>
                          </a:lnTo>
                          <a:lnTo>
                            <a:pt x="0" y="17"/>
                          </a:lnTo>
                          <a:lnTo>
                            <a:pt x="5" y="17"/>
                          </a:lnTo>
                          <a:lnTo>
                            <a:pt x="9" y="17"/>
                          </a:lnTo>
                          <a:lnTo>
                            <a:pt x="14" y="17"/>
                          </a:lnTo>
                          <a:lnTo>
                            <a:pt x="18" y="15"/>
                          </a:lnTo>
                          <a:lnTo>
                            <a:pt x="22" y="13"/>
                          </a:lnTo>
                          <a:lnTo>
                            <a:pt x="25" y="9"/>
                          </a:lnTo>
                          <a:lnTo>
                            <a:pt x="29" y="6"/>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8" name="Freeform 131"/>
                    <p:cNvSpPr>
                      <a:spLocks/>
                    </p:cNvSpPr>
                    <p:nvPr/>
                  </p:nvSpPr>
                  <p:spPr bwMode="auto">
                    <a:xfrm>
                      <a:off x="2586" y="2345"/>
                      <a:ext cx="11" cy="25"/>
                    </a:xfrm>
                    <a:custGeom>
                      <a:avLst/>
                      <a:gdLst>
                        <a:gd name="T0" fmla="*/ 0 w 11"/>
                        <a:gd name="T1" fmla="*/ 4 h 25"/>
                        <a:gd name="T2" fmla="*/ 0 w 11"/>
                        <a:gd name="T3" fmla="*/ 4 h 25"/>
                        <a:gd name="T4" fmla="*/ 4 w 11"/>
                        <a:gd name="T5" fmla="*/ 4 h 25"/>
                        <a:gd name="T6" fmla="*/ 6 w 11"/>
                        <a:gd name="T7" fmla="*/ 6 h 25"/>
                        <a:gd name="T8" fmla="*/ 6 w 11"/>
                        <a:gd name="T9" fmla="*/ 7 h 25"/>
                        <a:gd name="T10" fmla="*/ 8 w 11"/>
                        <a:gd name="T11" fmla="*/ 9 h 25"/>
                        <a:gd name="T12" fmla="*/ 8 w 11"/>
                        <a:gd name="T13" fmla="*/ 13 h 25"/>
                        <a:gd name="T14" fmla="*/ 8 w 11"/>
                        <a:gd name="T15" fmla="*/ 17 h 25"/>
                        <a:gd name="T16" fmla="*/ 8 w 11"/>
                        <a:gd name="T17" fmla="*/ 21 h 25"/>
                        <a:gd name="T18" fmla="*/ 6 w 11"/>
                        <a:gd name="T19" fmla="*/ 23 h 25"/>
                        <a:gd name="T20" fmla="*/ 8 w 11"/>
                        <a:gd name="T21" fmla="*/ 25 h 25"/>
                        <a:gd name="T22" fmla="*/ 9 w 11"/>
                        <a:gd name="T23" fmla="*/ 21 h 25"/>
                        <a:gd name="T24" fmla="*/ 9 w 11"/>
                        <a:gd name="T25" fmla="*/ 17 h 25"/>
                        <a:gd name="T26" fmla="*/ 11 w 11"/>
                        <a:gd name="T27" fmla="*/ 13 h 25"/>
                        <a:gd name="T28" fmla="*/ 9 w 11"/>
                        <a:gd name="T29" fmla="*/ 9 h 25"/>
                        <a:gd name="T30" fmla="*/ 9 w 11"/>
                        <a:gd name="T31" fmla="*/ 7 h 25"/>
                        <a:gd name="T32" fmla="*/ 8 w 11"/>
                        <a:gd name="T33" fmla="*/ 4 h 25"/>
                        <a:gd name="T34" fmla="*/ 4 w 11"/>
                        <a:gd name="T35" fmla="*/ 2 h 25"/>
                        <a:gd name="T36" fmla="*/ 2 w 11"/>
                        <a:gd name="T37" fmla="*/ 0 h 25"/>
                        <a:gd name="T38" fmla="*/ 2 w 11"/>
                        <a:gd name="T39" fmla="*/ 0 h 25"/>
                        <a:gd name="T40" fmla="*/ 0 w 11"/>
                        <a:gd name="T41" fmla="*/ 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25">
                          <a:moveTo>
                            <a:pt x="0" y="4"/>
                          </a:moveTo>
                          <a:lnTo>
                            <a:pt x="0" y="4"/>
                          </a:lnTo>
                          <a:lnTo>
                            <a:pt x="4" y="4"/>
                          </a:lnTo>
                          <a:lnTo>
                            <a:pt x="6" y="6"/>
                          </a:lnTo>
                          <a:lnTo>
                            <a:pt x="6" y="7"/>
                          </a:lnTo>
                          <a:lnTo>
                            <a:pt x="8" y="9"/>
                          </a:lnTo>
                          <a:lnTo>
                            <a:pt x="8" y="13"/>
                          </a:lnTo>
                          <a:lnTo>
                            <a:pt x="8" y="17"/>
                          </a:lnTo>
                          <a:lnTo>
                            <a:pt x="8" y="21"/>
                          </a:lnTo>
                          <a:lnTo>
                            <a:pt x="6" y="23"/>
                          </a:lnTo>
                          <a:lnTo>
                            <a:pt x="8" y="25"/>
                          </a:lnTo>
                          <a:lnTo>
                            <a:pt x="9" y="21"/>
                          </a:lnTo>
                          <a:lnTo>
                            <a:pt x="9" y="17"/>
                          </a:lnTo>
                          <a:lnTo>
                            <a:pt x="11" y="13"/>
                          </a:lnTo>
                          <a:lnTo>
                            <a:pt x="9" y="9"/>
                          </a:lnTo>
                          <a:lnTo>
                            <a:pt x="9" y="7"/>
                          </a:lnTo>
                          <a:lnTo>
                            <a:pt x="8" y="4"/>
                          </a:lnTo>
                          <a:lnTo>
                            <a:pt x="4" y="2"/>
                          </a:lnTo>
                          <a:lnTo>
                            <a:pt x="2"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69" name="Freeform 132"/>
                    <p:cNvSpPr>
                      <a:spLocks/>
                    </p:cNvSpPr>
                    <p:nvPr/>
                  </p:nvSpPr>
                  <p:spPr bwMode="auto">
                    <a:xfrm>
                      <a:off x="2570" y="2345"/>
                      <a:ext cx="18" cy="9"/>
                    </a:xfrm>
                    <a:custGeom>
                      <a:avLst/>
                      <a:gdLst>
                        <a:gd name="T0" fmla="*/ 2 w 18"/>
                        <a:gd name="T1" fmla="*/ 9 h 9"/>
                        <a:gd name="T2" fmla="*/ 2 w 18"/>
                        <a:gd name="T3" fmla="*/ 9 h 9"/>
                        <a:gd name="T4" fmla="*/ 4 w 18"/>
                        <a:gd name="T5" fmla="*/ 7 h 9"/>
                        <a:gd name="T6" fmla="*/ 6 w 18"/>
                        <a:gd name="T7" fmla="*/ 6 h 9"/>
                        <a:gd name="T8" fmla="*/ 7 w 18"/>
                        <a:gd name="T9" fmla="*/ 4 h 9"/>
                        <a:gd name="T10" fmla="*/ 9 w 18"/>
                        <a:gd name="T11" fmla="*/ 4 h 9"/>
                        <a:gd name="T12" fmla="*/ 11 w 18"/>
                        <a:gd name="T13" fmla="*/ 2 h 9"/>
                        <a:gd name="T14" fmla="*/ 13 w 18"/>
                        <a:gd name="T15" fmla="*/ 2 h 9"/>
                        <a:gd name="T16" fmla="*/ 15 w 18"/>
                        <a:gd name="T17" fmla="*/ 2 h 9"/>
                        <a:gd name="T18" fmla="*/ 16 w 18"/>
                        <a:gd name="T19" fmla="*/ 4 h 9"/>
                        <a:gd name="T20" fmla="*/ 18 w 18"/>
                        <a:gd name="T21" fmla="*/ 0 h 9"/>
                        <a:gd name="T22" fmla="*/ 15 w 18"/>
                        <a:gd name="T23" fmla="*/ 0 h 9"/>
                        <a:gd name="T24" fmla="*/ 13 w 18"/>
                        <a:gd name="T25" fmla="*/ 0 h 9"/>
                        <a:gd name="T26" fmla="*/ 11 w 18"/>
                        <a:gd name="T27" fmla="*/ 0 h 9"/>
                        <a:gd name="T28" fmla="*/ 7 w 18"/>
                        <a:gd name="T29" fmla="*/ 0 h 9"/>
                        <a:gd name="T30" fmla="*/ 6 w 18"/>
                        <a:gd name="T31" fmla="*/ 2 h 9"/>
                        <a:gd name="T32" fmla="*/ 4 w 18"/>
                        <a:gd name="T33" fmla="*/ 4 h 9"/>
                        <a:gd name="T34" fmla="*/ 2 w 18"/>
                        <a:gd name="T35" fmla="*/ 6 h 9"/>
                        <a:gd name="T36" fmla="*/ 0 w 18"/>
                        <a:gd name="T37" fmla="*/ 7 h 9"/>
                        <a:gd name="T38" fmla="*/ 0 w 18"/>
                        <a:gd name="T39" fmla="*/ 7 h 9"/>
                        <a:gd name="T40" fmla="*/ 2 w 18"/>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9">
                          <a:moveTo>
                            <a:pt x="2" y="9"/>
                          </a:moveTo>
                          <a:lnTo>
                            <a:pt x="2" y="9"/>
                          </a:lnTo>
                          <a:lnTo>
                            <a:pt x="4" y="7"/>
                          </a:lnTo>
                          <a:lnTo>
                            <a:pt x="6" y="6"/>
                          </a:lnTo>
                          <a:lnTo>
                            <a:pt x="7" y="4"/>
                          </a:lnTo>
                          <a:lnTo>
                            <a:pt x="9" y="4"/>
                          </a:lnTo>
                          <a:lnTo>
                            <a:pt x="11" y="2"/>
                          </a:lnTo>
                          <a:lnTo>
                            <a:pt x="13" y="2"/>
                          </a:lnTo>
                          <a:lnTo>
                            <a:pt x="15" y="2"/>
                          </a:lnTo>
                          <a:lnTo>
                            <a:pt x="16" y="4"/>
                          </a:lnTo>
                          <a:lnTo>
                            <a:pt x="18" y="0"/>
                          </a:lnTo>
                          <a:lnTo>
                            <a:pt x="15" y="0"/>
                          </a:lnTo>
                          <a:lnTo>
                            <a:pt x="13" y="0"/>
                          </a:lnTo>
                          <a:lnTo>
                            <a:pt x="11" y="0"/>
                          </a:lnTo>
                          <a:lnTo>
                            <a:pt x="7" y="0"/>
                          </a:lnTo>
                          <a:lnTo>
                            <a:pt x="6" y="2"/>
                          </a:lnTo>
                          <a:lnTo>
                            <a:pt x="4" y="4"/>
                          </a:lnTo>
                          <a:lnTo>
                            <a:pt x="2" y="6"/>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0" name="Freeform 133"/>
                    <p:cNvSpPr>
                      <a:spLocks/>
                    </p:cNvSpPr>
                    <p:nvPr/>
                  </p:nvSpPr>
                  <p:spPr bwMode="auto">
                    <a:xfrm>
                      <a:off x="2561" y="2352"/>
                      <a:ext cx="11" cy="25"/>
                    </a:xfrm>
                    <a:custGeom>
                      <a:avLst/>
                      <a:gdLst>
                        <a:gd name="T0" fmla="*/ 2 w 11"/>
                        <a:gd name="T1" fmla="*/ 14 h 25"/>
                        <a:gd name="T2" fmla="*/ 6 w 11"/>
                        <a:gd name="T3" fmla="*/ 16 h 25"/>
                        <a:gd name="T4" fmla="*/ 11 w 11"/>
                        <a:gd name="T5" fmla="*/ 2 h 25"/>
                        <a:gd name="T6" fmla="*/ 9 w 11"/>
                        <a:gd name="T7" fmla="*/ 0 h 25"/>
                        <a:gd name="T8" fmla="*/ 2 w 11"/>
                        <a:gd name="T9" fmla="*/ 14 h 25"/>
                        <a:gd name="T10" fmla="*/ 6 w 11"/>
                        <a:gd name="T11" fmla="*/ 14 h 25"/>
                        <a:gd name="T12" fmla="*/ 2 w 11"/>
                        <a:gd name="T13" fmla="*/ 14 h 25"/>
                        <a:gd name="T14" fmla="*/ 0 w 11"/>
                        <a:gd name="T15" fmla="*/ 25 h 25"/>
                        <a:gd name="T16" fmla="*/ 6 w 11"/>
                        <a:gd name="T17" fmla="*/ 16 h 25"/>
                        <a:gd name="T18" fmla="*/ 2 w 11"/>
                        <a:gd name="T19" fmla="*/ 1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25">
                          <a:moveTo>
                            <a:pt x="2" y="14"/>
                          </a:moveTo>
                          <a:lnTo>
                            <a:pt x="6" y="16"/>
                          </a:lnTo>
                          <a:lnTo>
                            <a:pt x="11" y="2"/>
                          </a:lnTo>
                          <a:lnTo>
                            <a:pt x="9" y="0"/>
                          </a:lnTo>
                          <a:lnTo>
                            <a:pt x="2" y="14"/>
                          </a:lnTo>
                          <a:lnTo>
                            <a:pt x="6" y="14"/>
                          </a:lnTo>
                          <a:lnTo>
                            <a:pt x="2" y="14"/>
                          </a:lnTo>
                          <a:lnTo>
                            <a:pt x="0" y="25"/>
                          </a:lnTo>
                          <a:lnTo>
                            <a:pt x="6" y="16"/>
                          </a:lnTo>
                          <a:lnTo>
                            <a:pt x="2"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1" name="Freeform 134"/>
                    <p:cNvSpPr>
                      <a:spLocks/>
                    </p:cNvSpPr>
                    <p:nvPr/>
                  </p:nvSpPr>
                  <p:spPr bwMode="auto">
                    <a:xfrm>
                      <a:off x="2563" y="2312"/>
                      <a:ext cx="31" cy="54"/>
                    </a:xfrm>
                    <a:custGeom>
                      <a:avLst/>
                      <a:gdLst>
                        <a:gd name="T0" fmla="*/ 27 w 31"/>
                        <a:gd name="T1" fmla="*/ 2 h 54"/>
                        <a:gd name="T2" fmla="*/ 27 w 31"/>
                        <a:gd name="T3" fmla="*/ 0 h 54"/>
                        <a:gd name="T4" fmla="*/ 22 w 31"/>
                        <a:gd name="T5" fmla="*/ 6 h 54"/>
                        <a:gd name="T6" fmla="*/ 18 w 31"/>
                        <a:gd name="T7" fmla="*/ 12 h 54"/>
                        <a:gd name="T8" fmla="*/ 14 w 31"/>
                        <a:gd name="T9" fmla="*/ 17 h 54"/>
                        <a:gd name="T10" fmla="*/ 11 w 31"/>
                        <a:gd name="T11" fmla="*/ 25 h 54"/>
                        <a:gd name="T12" fmla="*/ 7 w 31"/>
                        <a:gd name="T13" fmla="*/ 33 h 54"/>
                        <a:gd name="T14" fmla="*/ 5 w 31"/>
                        <a:gd name="T15" fmla="*/ 40 h 54"/>
                        <a:gd name="T16" fmla="*/ 2 w 31"/>
                        <a:gd name="T17" fmla="*/ 46 h 54"/>
                        <a:gd name="T18" fmla="*/ 0 w 31"/>
                        <a:gd name="T19" fmla="*/ 54 h 54"/>
                        <a:gd name="T20" fmla="*/ 4 w 31"/>
                        <a:gd name="T21" fmla="*/ 54 h 54"/>
                        <a:gd name="T22" fmla="*/ 5 w 31"/>
                        <a:gd name="T23" fmla="*/ 48 h 54"/>
                        <a:gd name="T24" fmla="*/ 7 w 31"/>
                        <a:gd name="T25" fmla="*/ 40 h 54"/>
                        <a:gd name="T26" fmla="*/ 11 w 31"/>
                        <a:gd name="T27" fmla="*/ 33 h 54"/>
                        <a:gd name="T28" fmla="*/ 13 w 31"/>
                        <a:gd name="T29" fmla="*/ 27 h 54"/>
                        <a:gd name="T30" fmla="*/ 16 w 31"/>
                        <a:gd name="T31" fmla="*/ 19 h 54"/>
                        <a:gd name="T32" fmla="*/ 20 w 31"/>
                        <a:gd name="T33" fmla="*/ 14 h 54"/>
                        <a:gd name="T34" fmla="*/ 25 w 31"/>
                        <a:gd name="T35" fmla="*/ 8 h 54"/>
                        <a:gd name="T36" fmla="*/ 29 w 31"/>
                        <a:gd name="T37" fmla="*/ 2 h 54"/>
                        <a:gd name="T38" fmla="*/ 29 w 31"/>
                        <a:gd name="T39" fmla="*/ 0 h 54"/>
                        <a:gd name="T40" fmla="*/ 29 w 31"/>
                        <a:gd name="T41" fmla="*/ 2 h 54"/>
                        <a:gd name="T42" fmla="*/ 31 w 31"/>
                        <a:gd name="T43" fmla="*/ 0 h 54"/>
                        <a:gd name="T44" fmla="*/ 29 w 31"/>
                        <a:gd name="T45" fmla="*/ 0 h 54"/>
                        <a:gd name="T46" fmla="*/ 27 w 31"/>
                        <a:gd name="T47" fmla="*/ 2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54">
                          <a:moveTo>
                            <a:pt x="27" y="2"/>
                          </a:moveTo>
                          <a:lnTo>
                            <a:pt x="27" y="0"/>
                          </a:lnTo>
                          <a:lnTo>
                            <a:pt x="22" y="6"/>
                          </a:lnTo>
                          <a:lnTo>
                            <a:pt x="18" y="12"/>
                          </a:lnTo>
                          <a:lnTo>
                            <a:pt x="14" y="17"/>
                          </a:lnTo>
                          <a:lnTo>
                            <a:pt x="11" y="25"/>
                          </a:lnTo>
                          <a:lnTo>
                            <a:pt x="7" y="33"/>
                          </a:lnTo>
                          <a:lnTo>
                            <a:pt x="5" y="40"/>
                          </a:lnTo>
                          <a:lnTo>
                            <a:pt x="2" y="46"/>
                          </a:lnTo>
                          <a:lnTo>
                            <a:pt x="0" y="54"/>
                          </a:lnTo>
                          <a:lnTo>
                            <a:pt x="4" y="54"/>
                          </a:lnTo>
                          <a:lnTo>
                            <a:pt x="5" y="48"/>
                          </a:lnTo>
                          <a:lnTo>
                            <a:pt x="7" y="40"/>
                          </a:lnTo>
                          <a:lnTo>
                            <a:pt x="11" y="33"/>
                          </a:lnTo>
                          <a:lnTo>
                            <a:pt x="13" y="27"/>
                          </a:lnTo>
                          <a:lnTo>
                            <a:pt x="16" y="19"/>
                          </a:lnTo>
                          <a:lnTo>
                            <a:pt x="20" y="14"/>
                          </a:lnTo>
                          <a:lnTo>
                            <a:pt x="25" y="8"/>
                          </a:lnTo>
                          <a:lnTo>
                            <a:pt x="29" y="2"/>
                          </a:lnTo>
                          <a:lnTo>
                            <a:pt x="29" y="0"/>
                          </a:lnTo>
                          <a:lnTo>
                            <a:pt x="29" y="2"/>
                          </a:lnTo>
                          <a:lnTo>
                            <a:pt x="31" y="0"/>
                          </a:lnTo>
                          <a:lnTo>
                            <a:pt x="29" y="0"/>
                          </a:lnTo>
                          <a:lnTo>
                            <a:pt x="2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2" name="Freeform 135"/>
                    <p:cNvSpPr>
                      <a:spLocks/>
                    </p:cNvSpPr>
                    <p:nvPr/>
                  </p:nvSpPr>
                  <p:spPr bwMode="auto">
                    <a:xfrm>
                      <a:off x="2565" y="2268"/>
                      <a:ext cx="27" cy="46"/>
                    </a:xfrm>
                    <a:custGeom>
                      <a:avLst/>
                      <a:gdLst>
                        <a:gd name="T0" fmla="*/ 0 w 27"/>
                        <a:gd name="T1" fmla="*/ 2 h 46"/>
                        <a:gd name="T2" fmla="*/ 0 w 27"/>
                        <a:gd name="T3" fmla="*/ 2 h 46"/>
                        <a:gd name="T4" fmla="*/ 25 w 27"/>
                        <a:gd name="T5" fmla="*/ 46 h 46"/>
                        <a:gd name="T6" fmla="*/ 27 w 27"/>
                        <a:gd name="T7" fmla="*/ 44 h 46"/>
                        <a:gd name="T8" fmla="*/ 2 w 27"/>
                        <a:gd name="T9" fmla="*/ 0 h 46"/>
                        <a:gd name="T10" fmla="*/ 2 w 27"/>
                        <a:gd name="T11" fmla="*/ 0 h 46"/>
                        <a:gd name="T12" fmla="*/ 2 w 27"/>
                        <a:gd name="T13" fmla="*/ 0 h 46"/>
                        <a:gd name="T14" fmla="*/ 2 w 27"/>
                        <a:gd name="T15" fmla="*/ 0 h 46"/>
                        <a:gd name="T16" fmla="*/ 2 w 27"/>
                        <a:gd name="T17" fmla="*/ 0 h 46"/>
                        <a:gd name="T18" fmla="*/ 0 w 27"/>
                        <a:gd name="T19" fmla="*/ 2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6">
                          <a:moveTo>
                            <a:pt x="0" y="2"/>
                          </a:moveTo>
                          <a:lnTo>
                            <a:pt x="0" y="2"/>
                          </a:lnTo>
                          <a:lnTo>
                            <a:pt x="25" y="46"/>
                          </a:lnTo>
                          <a:lnTo>
                            <a:pt x="27" y="44"/>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3" name="Freeform 136"/>
                    <p:cNvSpPr>
                      <a:spLocks/>
                    </p:cNvSpPr>
                    <p:nvPr/>
                  </p:nvSpPr>
                  <p:spPr bwMode="auto">
                    <a:xfrm>
                      <a:off x="2516" y="2266"/>
                      <a:ext cx="51" cy="23"/>
                    </a:xfrm>
                    <a:custGeom>
                      <a:avLst/>
                      <a:gdLst>
                        <a:gd name="T0" fmla="*/ 2 w 51"/>
                        <a:gd name="T1" fmla="*/ 23 h 23"/>
                        <a:gd name="T2" fmla="*/ 6 w 51"/>
                        <a:gd name="T3" fmla="*/ 21 h 23"/>
                        <a:gd name="T4" fmla="*/ 7 w 51"/>
                        <a:gd name="T5" fmla="*/ 19 h 23"/>
                        <a:gd name="T6" fmla="*/ 9 w 51"/>
                        <a:gd name="T7" fmla="*/ 16 h 23"/>
                        <a:gd name="T8" fmla="*/ 13 w 51"/>
                        <a:gd name="T9" fmla="*/ 14 h 23"/>
                        <a:gd name="T10" fmla="*/ 15 w 51"/>
                        <a:gd name="T11" fmla="*/ 12 h 23"/>
                        <a:gd name="T12" fmla="*/ 18 w 51"/>
                        <a:gd name="T13" fmla="*/ 10 h 23"/>
                        <a:gd name="T14" fmla="*/ 22 w 51"/>
                        <a:gd name="T15" fmla="*/ 8 h 23"/>
                        <a:gd name="T16" fmla="*/ 24 w 51"/>
                        <a:gd name="T17" fmla="*/ 6 h 23"/>
                        <a:gd name="T18" fmla="*/ 27 w 51"/>
                        <a:gd name="T19" fmla="*/ 6 h 23"/>
                        <a:gd name="T20" fmla="*/ 31 w 51"/>
                        <a:gd name="T21" fmla="*/ 4 h 23"/>
                        <a:gd name="T22" fmla="*/ 34 w 51"/>
                        <a:gd name="T23" fmla="*/ 4 h 23"/>
                        <a:gd name="T24" fmla="*/ 36 w 51"/>
                        <a:gd name="T25" fmla="*/ 4 h 23"/>
                        <a:gd name="T26" fmla="*/ 40 w 51"/>
                        <a:gd name="T27" fmla="*/ 4 h 23"/>
                        <a:gd name="T28" fmla="*/ 43 w 51"/>
                        <a:gd name="T29" fmla="*/ 4 h 23"/>
                        <a:gd name="T30" fmla="*/ 47 w 51"/>
                        <a:gd name="T31" fmla="*/ 4 h 23"/>
                        <a:gd name="T32" fmla="*/ 49 w 51"/>
                        <a:gd name="T33" fmla="*/ 4 h 23"/>
                        <a:gd name="T34" fmla="*/ 51 w 51"/>
                        <a:gd name="T35" fmla="*/ 2 h 23"/>
                        <a:gd name="T36" fmla="*/ 47 w 51"/>
                        <a:gd name="T37" fmla="*/ 0 h 23"/>
                        <a:gd name="T38" fmla="*/ 43 w 51"/>
                        <a:gd name="T39" fmla="*/ 0 h 23"/>
                        <a:gd name="T40" fmla="*/ 40 w 51"/>
                        <a:gd name="T41" fmla="*/ 0 h 23"/>
                        <a:gd name="T42" fmla="*/ 36 w 51"/>
                        <a:gd name="T43" fmla="*/ 0 h 23"/>
                        <a:gd name="T44" fmla="*/ 33 w 51"/>
                        <a:gd name="T45" fmla="*/ 0 h 23"/>
                        <a:gd name="T46" fmla="*/ 31 w 51"/>
                        <a:gd name="T47" fmla="*/ 2 h 23"/>
                        <a:gd name="T48" fmla="*/ 27 w 51"/>
                        <a:gd name="T49" fmla="*/ 2 h 23"/>
                        <a:gd name="T50" fmla="*/ 24 w 51"/>
                        <a:gd name="T51" fmla="*/ 4 h 23"/>
                        <a:gd name="T52" fmla="*/ 20 w 51"/>
                        <a:gd name="T53" fmla="*/ 6 h 23"/>
                        <a:gd name="T54" fmla="*/ 16 w 51"/>
                        <a:gd name="T55" fmla="*/ 8 h 23"/>
                        <a:gd name="T56" fmla="*/ 15 w 51"/>
                        <a:gd name="T57" fmla="*/ 10 h 23"/>
                        <a:gd name="T58" fmla="*/ 11 w 51"/>
                        <a:gd name="T59" fmla="*/ 12 h 23"/>
                        <a:gd name="T60" fmla="*/ 7 w 51"/>
                        <a:gd name="T61" fmla="*/ 14 h 23"/>
                        <a:gd name="T62" fmla="*/ 6 w 51"/>
                        <a:gd name="T63" fmla="*/ 16 h 23"/>
                        <a:gd name="T64" fmla="*/ 4 w 51"/>
                        <a:gd name="T65" fmla="*/ 19 h 23"/>
                        <a:gd name="T66" fmla="*/ 0 w 51"/>
                        <a:gd name="T67" fmla="*/ 21 h 23"/>
                        <a:gd name="T68" fmla="*/ 2 w 51"/>
                        <a:gd name="T69" fmla="*/ 23 h 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1" h="23">
                          <a:moveTo>
                            <a:pt x="2" y="23"/>
                          </a:moveTo>
                          <a:lnTo>
                            <a:pt x="6" y="21"/>
                          </a:lnTo>
                          <a:lnTo>
                            <a:pt x="7" y="19"/>
                          </a:lnTo>
                          <a:lnTo>
                            <a:pt x="9" y="16"/>
                          </a:lnTo>
                          <a:lnTo>
                            <a:pt x="13" y="14"/>
                          </a:lnTo>
                          <a:lnTo>
                            <a:pt x="15" y="12"/>
                          </a:lnTo>
                          <a:lnTo>
                            <a:pt x="18" y="10"/>
                          </a:lnTo>
                          <a:lnTo>
                            <a:pt x="22" y="8"/>
                          </a:lnTo>
                          <a:lnTo>
                            <a:pt x="24" y="6"/>
                          </a:lnTo>
                          <a:lnTo>
                            <a:pt x="27" y="6"/>
                          </a:lnTo>
                          <a:lnTo>
                            <a:pt x="31" y="4"/>
                          </a:lnTo>
                          <a:lnTo>
                            <a:pt x="34" y="4"/>
                          </a:lnTo>
                          <a:lnTo>
                            <a:pt x="36" y="4"/>
                          </a:lnTo>
                          <a:lnTo>
                            <a:pt x="40" y="4"/>
                          </a:lnTo>
                          <a:lnTo>
                            <a:pt x="43" y="4"/>
                          </a:lnTo>
                          <a:lnTo>
                            <a:pt x="47" y="4"/>
                          </a:lnTo>
                          <a:lnTo>
                            <a:pt x="49" y="4"/>
                          </a:lnTo>
                          <a:lnTo>
                            <a:pt x="51" y="2"/>
                          </a:lnTo>
                          <a:lnTo>
                            <a:pt x="47" y="0"/>
                          </a:lnTo>
                          <a:lnTo>
                            <a:pt x="43" y="0"/>
                          </a:lnTo>
                          <a:lnTo>
                            <a:pt x="40" y="0"/>
                          </a:lnTo>
                          <a:lnTo>
                            <a:pt x="36" y="0"/>
                          </a:lnTo>
                          <a:lnTo>
                            <a:pt x="33" y="0"/>
                          </a:lnTo>
                          <a:lnTo>
                            <a:pt x="31" y="2"/>
                          </a:lnTo>
                          <a:lnTo>
                            <a:pt x="27" y="2"/>
                          </a:lnTo>
                          <a:lnTo>
                            <a:pt x="24" y="4"/>
                          </a:lnTo>
                          <a:lnTo>
                            <a:pt x="20" y="6"/>
                          </a:lnTo>
                          <a:lnTo>
                            <a:pt x="16" y="8"/>
                          </a:lnTo>
                          <a:lnTo>
                            <a:pt x="15" y="10"/>
                          </a:lnTo>
                          <a:lnTo>
                            <a:pt x="11" y="12"/>
                          </a:lnTo>
                          <a:lnTo>
                            <a:pt x="7" y="14"/>
                          </a:lnTo>
                          <a:lnTo>
                            <a:pt x="6" y="16"/>
                          </a:lnTo>
                          <a:lnTo>
                            <a:pt x="4" y="19"/>
                          </a:lnTo>
                          <a:lnTo>
                            <a:pt x="0" y="21"/>
                          </a:lnTo>
                          <a:lnTo>
                            <a:pt x="2"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4" name="Freeform 137"/>
                    <p:cNvSpPr>
                      <a:spLocks/>
                    </p:cNvSpPr>
                    <p:nvPr/>
                  </p:nvSpPr>
                  <p:spPr bwMode="auto">
                    <a:xfrm>
                      <a:off x="2554" y="2285"/>
                      <a:ext cx="14" cy="31"/>
                    </a:xfrm>
                    <a:custGeom>
                      <a:avLst/>
                      <a:gdLst>
                        <a:gd name="T0" fmla="*/ 13 w 14"/>
                        <a:gd name="T1" fmla="*/ 31 h 31"/>
                        <a:gd name="T2" fmla="*/ 14 w 14"/>
                        <a:gd name="T3" fmla="*/ 21 h 31"/>
                        <a:gd name="T4" fmla="*/ 14 w 14"/>
                        <a:gd name="T5" fmla="*/ 14 h 31"/>
                        <a:gd name="T6" fmla="*/ 13 w 14"/>
                        <a:gd name="T7" fmla="*/ 10 h 31"/>
                        <a:gd name="T8" fmla="*/ 9 w 14"/>
                        <a:gd name="T9" fmla="*/ 6 h 31"/>
                        <a:gd name="T10" fmla="*/ 5 w 14"/>
                        <a:gd name="T11" fmla="*/ 2 h 31"/>
                        <a:gd name="T12" fmla="*/ 4 w 14"/>
                        <a:gd name="T13" fmla="*/ 2 h 31"/>
                        <a:gd name="T14" fmla="*/ 2 w 14"/>
                        <a:gd name="T15" fmla="*/ 0 h 31"/>
                        <a:gd name="T16" fmla="*/ 0 w 14"/>
                        <a:gd name="T17" fmla="*/ 0 h 31"/>
                        <a:gd name="T18" fmla="*/ 0 w 14"/>
                        <a:gd name="T19" fmla="*/ 4 h 31"/>
                        <a:gd name="T20" fmla="*/ 0 w 14"/>
                        <a:gd name="T21" fmla="*/ 4 h 31"/>
                        <a:gd name="T22" fmla="*/ 2 w 14"/>
                        <a:gd name="T23" fmla="*/ 4 h 31"/>
                        <a:gd name="T24" fmla="*/ 5 w 14"/>
                        <a:gd name="T25" fmla="*/ 6 h 31"/>
                        <a:gd name="T26" fmla="*/ 7 w 14"/>
                        <a:gd name="T27" fmla="*/ 8 h 31"/>
                        <a:gd name="T28" fmla="*/ 9 w 14"/>
                        <a:gd name="T29" fmla="*/ 10 h 31"/>
                        <a:gd name="T30" fmla="*/ 11 w 14"/>
                        <a:gd name="T31" fmla="*/ 16 h 31"/>
                        <a:gd name="T32" fmla="*/ 13 w 14"/>
                        <a:gd name="T33" fmla="*/ 21 h 31"/>
                        <a:gd name="T34" fmla="*/ 11 w 14"/>
                        <a:gd name="T35" fmla="*/ 31 h 31"/>
                        <a:gd name="T36" fmla="*/ 13 w 14"/>
                        <a:gd name="T37" fmla="*/ 31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31">
                          <a:moveTo>
                            <a:pt x="13" y="31"/>
                          </a:moveTo>
                          <a:lnTo>
                            <a:pt x="14" y="21"/>
                          </a:lnTo>
                          <a:lnTo>
                            <a:pt x="14" y="14"/>
                          </a:lnTo>
                          <a:lnTo>
                            <a:pt x="13" y="10"/>
                          </a:lnTo>
                          <a:lnTo>
                            <a:pt x="9" y="6"/>
                          </a:lnTo>
                          <a:lnTo>
                            <a:pt x="5" y="2"/>
                          </a:lnTo>
                          <a:lnTo>
                            <a:pt x="4" y="2"/>
                          </a:lnTo>
                          <a:lnTo>
                            <a:pt x="2" y="0"/>
                          </a:lnTo>
                          <a:lnTo>
                            <a:pt x="0" y="0"/>
                          </a:lnTo>
                          <a:lnTo>
                            <a:pt x="0" y="4"/>
                          </a:lnTo>
                          <a:lnTo>
                            <a:pt x="2" y="4"/>
                          </a:lnTo>
                          <a:lnTo>
                            <a:pt x="5" y="6"/>
                          </a:lnTo>
                          <a:lnTo>
                            <a:pt x="7" y="8"/>
                          </a:lnTo>
                          <a:lnTo>
                            <a:pt x="9" y="10"/>
                          </a:lnTo>
                          <a:lnTo>
                            <a:pt x="11" y="16"/>
                          </a:lnTo>
                          <a:lnTo>
                            <a:pt x="13" y="21"/>
                          </a:lnTo>
                          <a:lnTo>
                            <a:pt x="11" y="31"/>
                          </a:lnTo>
                          <a:lnTo>
                            <a:pt x="13"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5" name="Freeform 138"/>
                    <p:cNvSpPr>
                      <a:spLocks/>
                    </p:cNvSpPr>
                    <p:nvPr/>
                  </p:nvSpPr>
                  <p:spPr bwMode="auto">
                    <a:xfrm>
                      <a:off x="2529" y="2276"/>
                      <a:ext cx="20" cy="9"/>
                    </a:xfrm>
                    <a:custGeom>
                      <a:avLst/>
                      <a:gdLst>
                        <a:gd name="T0" fmla="*/ 2 w 20"/>
                        <a:gd name="T1" fmla="*/ 6 h 9"/>
                        <a:gd name="T2" fmla="*/ 5 w 20"/>
                        <a:gd name="T3" fmla="*/ 4 h 9"/>
                        <a:gd name="T4" fmla="*/ 9 w 20"/>
                        <a:gd name="T5" fmla="*/ 2 h 9"/>
                        <a:gd name="T6" fmla="*/ 11 w 20"/>
                        <a:gd name="T7" fmla="*/ 4 h 9"/>
                        <a:gd name="T8" fmla="*/ 12 w 20"/>
                        <a:gd name="T9" fmla="*/ 4 h 9"/>
                        <a:gd name="T10" fmla="*/ 14 w 20"/>
                        <a:gd name="T11" fmla="*/ 6 h 9"/>
                        <a:gd name="T12" fmla="*/ 16 w 20"/>
                        <a:gd name="T13" fmla="*/ 8 h 9"/>
                        <a:gd name="T14" fmla="*/ 18 w 20"/>
                        <a:gd name="T15" fmla="*/ 9 h 9"/>
                        <a:gd name="T16" fmla="*/ 18 w 20"/>
                        <a:gd name="T17" fmla="*/ 9 h 9"/>
                        <a:gd name="T18" fmla="*/ 20 w 20"/>
                        <a:gd name="T19" fmla="*/ 8 h 9"/>
                        <a:gd name="T20" fmla="*/ 20 w 20"/>
                        <a:gd name="T21" fmla="*/ 8 h 9"/>
                        <a:gd name="T22" fmla="*/ 18 w 20"/>
                        <a:gd name="T23" fmla="*/ 6 h 9"/>
                        <a:gd name="T24" fmla="*/ 18 w 20"/>
                        <a:gd name="T25" fmla="*/ 4 h 9"/>
                        <a:gd name="T26" fmla="*/ 14 w 20"/>
                        <a:gd name="T27" fmla="*/ 2 h 9"/>
                        <a:gd name="T28" fmla="*/ 12 w 20"/>
                        <a:gd name="T29" fmla="*/ 0 h 9"/>
                        <a:gd name="T30" fmla="*/ 9 w 20"/>
                        <a:gd name="T31" fmla="*/ 0 h 9"/>
                        <a:gd name="T32" fmla="*/ 5 w 20"/>
                        <a:gd name="T33" fmla="*/ 0 h 9"/>
                        <a:gd name="T34" fmla="*/ 0 w 20"/>
                        <a:gd name="T35" fmla="*/ 4 h 9"/>
                        <a:gd name="T36" fmla="*/ 2 w 20"/>
                        <a:gd name="T37" fmla="*/ 6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9">
                          <a:moveTo>
                            <a:pt x="2" y="6"/>
                          </a:moveTo>
                          <a:lnTo>
                            <a:pt x="5" y="4"/>
                          </a:lnTo>
                          <a:lnTo>
                            <a:pt x="9" y="2"/>
                          </a:lnTo>
                          <a:lnTo>
                            <a:pt x="11" y="4"/>
                          </a:lnTo>
                          <a:lnTo>
                            <a:pt x="12" y="4"/>
                          </a:lnTo>
                          <a:lnTo>
                            <a:pt x="14" y="6"/>
                          </a:lnTo>
                          <a:lnTo>
                            <a:pt x="16" y="8"/>
                          </a:lnTo>
                          <a:lnTo>
                            <a:pt x="18" y="9"/>
                          </a:lnTo>
                          <a:lnTo>
                            <a:pt x="20" y="8"/>
                          </a:lnTo>
                          <a:lnTo>
                            <a:pt x="18" y="6"/>
                          </a:lnTo>
                          <a:lnTo>
                            <a:pt x="18" y="4"/>
                          </a:lnTo>
                          <a:lnTo>
                            <a:pt x="14" y="2"/>
                          </a:lnTo>
                          <a:lnTo>
                            <a:pt x="12" y="0"/>
                          </a:lnTo>
                          <a:lnTo>
                            <a:pt x="9" y="0"/>
                          </a:lnTo>
                          <a:lnTo>
                            <a:pt x="5" y="0"/>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6" name="Freeform 139"/>
                    <p:cNvSpPr>
                      <a:spLocks/>
                    </p:cNvSpPr>
                    <p:nvPr/>
                  </p:nvSpPr>
                  <p:spPr bwMode="auto">
                    <a:xfrm>
                      <a:off x="2583" y="2352"/>
                      <a:ext cx="5" cy="10"/>
                    </a:xfrm>
                    <a:custGeom>
                      <a:avLst/>
                      <a:gdLst>
                        <a:gd name="T0" fmla="*/ 0 w 5"/>
                        <a:gd name="T1" fmla="*/ 4 h 10"/>
                        <a:gd name="T2" fmla="*/ 0 w 5"/>
                        <a:gd name="T3" fmla="*/ 4 h 10"/>
                        <a:gd name="T4" fmla="*/ 2 w 5"/>
                        <a:gd name="T5" fmla="*/ 4 h 10"/>
                        <a:gd name="T6" fmla="*/ 2 w 5"/>
                        <a:gd name="T7" fmla="*/ 6 h 10"/>
                        <a:gd name="T8" fmla="*/ 2 w 5"/>
                        <a:gd name="T9" fmla="*/ 6 h 10"/>
                        <a:gd name="T10" fmla="*/ 2 w 5"/>
                        <a:gd name="T11" fmla="*/ 8 h 10"/>
                        <a:gd name="T12" fmla="*/ 5 w 5"/>
                        <a:gd name="T13" fmla="*/ 10 h 10"/>
                        <a:gd name="T14" fmla="*/ 5 w 5"/>
                        <a:gd name="T15" fmla="*/ 6 h 10"/>
                        <a:gd name="T16" fmla="*/ 3 w 5"/>
                        <a:gd name="T17" fmla="*/ 4 h 10"/>
                        <a:gd name="T18" fmla="*/ 2 w 5"/>
                        <a:gd name="T19" fmla="*/ 2 h 10"/>
                        <a:gd name="T20" fmla="*/ 0 w 5"/>
                        <a:gd name="T21" fmla="*/ 2 h 10"/>
                        <a:gd name="T22" fmla="*/ 0 w 5"/>
                        <a:gd name="T23" fmla="*/ 0 h 10"/>
                        <a:gd name="T24" fmla="*/ 0 w 5"/>
                        <a:gd name="T25" fmla="*/ 4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
                          <a:moveTo>
                            <a:pt x="0" y="4"/>
                          </a:moveTo>
                          <a:lnTo>
                            <a:pt x="0" y="4"/>
                          </a:lnTo>
                          <a:lnTo>
                            <a:pt x="2" y="4"/>
                          </a:lnTo>
                          <a:lnTo>
                            <a:pt x="2" y="6"/>
                          </a:lnTo>
                          <a:lnTo>
                            <a:pt x="2" y="8"/>
                          </a:lnTo>
                          <a:lnTo>
                            <a:pt x="5" y="10"/>
                          </a:lnTo>
                          <a:lnTo>
                            <a:pt x="5" y="6"/>
                          </a:lnTo>
                          <a:lnTo>
                            <a:pt x="3" y="4"/>
                          </a:lnTo>
                          <a:lnTo>
                            <a:pt x="2" y="2"/>
                          </a:lnTo>
                          <a:lnTo>
                            <a:pt x="0"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7" name="Freeform 140"/>
                    <p:cNvSpPr>
                      <a:spLocks/>
                    </p:cNvSpPr>
                    <p:nvPr/>
                  </p:nvSpPr>
                  <p:spPr bwMode="auto">
                    <a:xfrm>
                      <a:off x="2579" y="2352"/>
                      <a:ext cx="4" cy="6"/>
                    </a:xfrm>
                    <a:custGeom>
                      <a:avLst/>
                      <a:gdLst>
                        <a:gd name="T0" fmla="*/ 2 w 4"/>
                        <a:gd name="T1" fmla="*/ 6 h 6"/>
                        <a:gd name="T2" fmla="*/ 2 w 4"/>
                        <a:gd name="T3" fmla="*/ 4 h 6"/>
                        <a:gd name="T4" fmla="*/ 2 w 4"/>
                        <a:gd name="T5" fmla="*/ 6 h 6"/>
                        <a:gd name="T6" fmla="*/ 4 w 4"/>
                        <a:gd name="T7" fmla="*/ 4 h 6"/>
                        <a:gd name="T8" fmla="*/ 4 w 4"/>
                        <a:gd name="T9" fmla="*/ 4 h 6"/>
                        <a:gd name="T10" fmla="*/ 4 w 4"/>
                        <a:gd name="T11" fmla="*/ 4 h 6"/>
                        <a:gd name="T12" fmla="*/ 4 w 4"/>
                        <a:gd name="T13" fmla="*/ 0 h 6"/>
                        <a:gd name="T14" fmla="*/ 2 w 4"/>
                        <a:gd name="T15" fmla="*/ 2 h 6"/>
                        <a:gd name="T16" fmla="*/ 2 w 4"/>
                        <a:gd name="T17" fmla="*/ 2 h 6"/>
                        <a:gd name="T18" fmla="*/ 0 w 4"/>
                        <a:gd name="T19" fmla="*/ 4 h 6"/>
                        <a:gd name="T20" fmla="*/ 0 w 4"/>
                        <a:gd name="T21" fmla="*/ 4 h 6"/>
                        <a:gd name="T22" fmla="*/ 0 w 4"/>
                        <a:gd name="T23" fmla="*/ 4 h 6"/>
                        <a:gd name="T24" fmla="*/ 2 w 4"/>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2" y="6"/>
                          </a:moveTo>
                          <a:lnTo>
                            <a:pt x="2" y="4"/>
                          </a:lnTo>
                          <a:lnTo>
                            <a:pt x="2" y="6"/>
                          </a:lnTo>
                          <a:lnTo>
                            <a:pt x="4" y="4"/>
                          </a:lnTo>
                          <a:lnTo>
                            <a:pt x="4" y="0"/>
                          </a:lnTo>
                          <a:lnTo>
                            <a:pt x="2" y="2"/>
                          </a:lnTo>
                          <a:lnTo>
                            <a:pt x="0" y="4"/>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8" name="Freeform 141"/>
                    <p:cNvSpPr>
                      <a:spLocks/>
                    </p:cNvSpPr>
                    <p:nvPr/>
                  </p:nvSpPr>
                  <p:spPr bwMode="auto">
                    <a:xfrm>
                      <a:off x="2579" y="2356"/>
                      <a:ext cx="4" cy="12"/>
                    </a:xfrm>
                    <a:custGeom>
                      <a:avLst/>
                      <a:gdLst>
                        <a:gd name="T0" fmla="*/ 4 w 4"/>
                        <a:gd name="T1" fmla="*/ 12 h 12"/>
                        <a:gd name="T2" fmla="*/ 4 w 4"/>
                        <a:gd name="T3" fmla="*/ 12 h 12"/>
                        <a:gd name="T4" fmla="*/ 4 w 4"/>
                        <a:gd name="T5" fmla="*/ 10 h 12"/>
                        <a:gd name="T6" fmla="*/ 2 w 4"/>
                        <a:gd name="T7" fmla="*/ 6 h 12"/>
                        <a:gd name="T8" fmla="*/ 2 w 4"/>
                        <a:gd name="T9" fmla="*/ 4 h 12"/>
                        <a:gd name="T10" fmla="*/ 2 w 4"/>
                        <a:gd name="T11" fmla="*/ 2 h 12"/>
                        <a:gd name="T12" fmla="*/ 0 w 4"/>
                        <a:gd name="T13" fmla="*/ 0 h 12"/>
                        <a:gd name="T14" fmla="*/ 0 w 4"/>
                        <a:gd name="T15" fmla="*/ 4 h 12"/>
                        <a:gd name="T16" fmla="*/ 0 w 4"/>
                        <a:gd name="T17" fmla="*/ 6 h 12"/>
                        <a:gd name="T18" fmla="*/ 0 w 4"/>
                        <a:gd name="T19" fmla="*/ 10 h 12"/>
                        <a:gd name="T20" fmla="*/ 0 w 4"/>
                        <a:gd name="T21" fmla="*/ 12 h 12"/>
                        <a:gd name="T22" fmla="*/ 0 w 4"/>
                        <a:gd name="T23" fmla="*/ 12 h 12"/>
                        <a:gd name="T24" fmla="*/ 4 w 4"/>
                        <a:gd name="T25" fmla="*/ 1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2">
                          <a:moveTo>
                            <a:pt x="4" y="12"/>
                          </a:moveTo>
                          <a:lnTo>
                            <a:pt x="4" y="12"/>
                          </a:lnTo>
                          <a:lnTo>
                            <a:pt x="4" y="10"/>
                          </a:lnTo>
                          <a:lnTo>
                            <a:pt x="2" y="6"/>
                          </a:lnTo>
                          <a:lnTo>
                            <a:pt x="2" y="4"/>
                          </a:lnTo>
                          <a:lnTo>
                            <a:pt x="2" y="2"/>
                          </a:lnTo>
                          <a:lnTo>
                            <a:pt x="0" y="0"/>
                          </a:lnTo>
                          <a:lnTo>
                            <a:pt x="0" y="4"/>
                          </a:lnTo>
                          <a:lnTo>
                            <a:pt x="0" y="6"/>
                          </a:lnTo>
                          <a:lnTo>
                            <a:pt x="0" y="10"/>
                          </a:lnTo>
                          <a:lnTo>
                            <a:pt x="0" y="12"/>
                          </a:lnTo>
                          <a:lnTo>
                            <a:pt x="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79" name="Freeform 142"/>
                    <p:cNvSpPr>
                      <a:spLocks/>
                    </p:cNvSpPr>
                    <p:nvPr/>
                  </p:nvSpPr>
                  <p:spPr bwMode="auto">
                    <a:xfrm>
                      <a:off x="2576" y="2368"/>
                      <a:ext cx="7" cy="4"/>
                    </a:xfrm>
                    <a:custGeom>
                      <a:avLst/>
                      <a:gdLst>
                        <a:gd name="T0" fmla="*/ 0 w 7"/>
                        <a:gd name="T1" fmla="*/ 2 h 4"/>
                        <a:gd name="T2" fmla="*/ 1 w 7"/>
                        <a:gd name="T3" fmla="*/ 4 h 4"/>
                        <a:gd name="T4" fmla="*/ 3 w 7"/>
                        <a:gd name="T5" fmla="*/ 4 h 4"/>
                        <a:gd name="T6" fmla="*/ 5 w 7"/>
                        <a:gd name="T7" fmla="*/ 2 h 4"/>
                        <a:gd name="T8" fmla="*/ 7 w 7"/>
                        <a:gd name="T9" fmla="*/ 0 h 4"/>
                        <a:gd name="T10" fmla="*/ 3 w 7"/>
                        <a:gd name="T11" fmla="*/ 0 h 4"/>
                        <a:gd name="T12" fmla="*/ 3 w 7"/>
                        <a:gd name="T13" fmla="*/ 0 h 4"/>
                        <a:gd name="T14" fmla="*/ 3 w 7"/>
                        <a:gd name="T15" fmla="*/ 0 h 4"/>
                        <a:gd name="T16" fmla="*/ 1 w 7"/>
                        <a:gd name="T17" fmla="*/ 0 h 4"/>
                        <a:gd name="T18" fmla="*/ 0 w 7"/>
                        <a:gd name="T19" fmla="*/ 0 h 4"/>
                        <a:gd name="T20" fmla="*/ 0 w 7"/>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4">
                          <a:moveTo>
                            <a:pt x="0" y="2"/>
                          </a:moveTo>
                          <a:lnTo>
                            <a:pt x="1" y="4"/>
                          </a:lnTo>
                          <a:lnTo>
                            <a:pt x="3" y="4"/>
                          </a:lnTo>
                          <a:lnTo>
                            <a:pt x="5" y="2"/>
                          </a:lnTo>
                          <a:lnTo>
                            <a:pt x="7" y="0"/>
                          </a:lnTo>
                          <a:lnTo>
                            <a:pt x="3" y="0"/>
                          </a:lnTo>
                          <a:lnTo>
                            <a:pt x="1"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0" name="Freeform 143"/>
                    <p:cNvSpPr>
                      <a:spLocks/>
                    </p:cNvSpPr>
                    <p:nvPr/>
                  </p:nvSpPr>
                  <p:spPr bwMode="auto">
                    <a:xfrm>
                      <a:off x="2504" y="2285"/>
                      <a:ext cx="41" cy="23"/>
                    </a:xfrm>
                    <a:custGeom>
                      <a:avLst/>
                      <a:gdLst>
                        <a:gd name="T0" fmla="*/ 41 w 41"/>
                        <a:gd name="T1" fmla="*/ 14 h 23"/>
                        <a:gd name="T2" fmla="*/ 39 w 41"/>
                        <a:gd name="T3" fmla="*/ 10 h 23"/>
                        <a:gd name="T4" fmla="*/ 39 w 41"/>
                        <a:gd name="T5" fmla="*/ 8 h 23"/>
                        <a:gd name="T6" fmla="*/ 37 w 41"/>
                        <a:gd name="T7" fmla="*/ 4 h 23"/>
                        <a:gd name="T8" fmla="*/ 36 w 41"/>
                        <a:gd name="T9" fmla="*/ 2 h 23"/>
                        <a:gd name="T10" fmla="*/ 32 w 41"/>
                        <a:gd name="T11" fmla="*/ 2 h 23"/>
                        <a:gd name="T12" fmla="*/ 28 w 41"/>
                        <a:gd name="T13" fmla="*/ 0 h 23"/>
                        <a:gd name="T14" fmla="*/ 25 w 41"/>
                        <a:gd name="T15" fmla="*/ 0 h 23"/>
                        <a:gd name="T16" fmla="*/ 19 w 41"/>
                        <a:gd name="T17" fmla="*/ 0 h 23"/>
                        <a:gd name="T18" fmla="*/ 16 w 41"/>
                        <a:gd name="T19" fmla="*/ 2 h 23"/>
                        <a:gd name="T20" fmla="*/ 12 w 41"/>
                        <a:gd name="T21" fmla="*/ 6 h 23"/>
                        <a:gd name="T22" fmla="*/ 9 w 41"/>
                        <a:gd name="T23" fmla="*/ 10 h 23"/>
                        <a:gd name="T24" fmla="*/ 5 w 41"/>
                        <a:gd name="T25" fmla="*/ 14 h 23"/>
                        <a:gd name="T26" fmla="*/ 3 w 41"/>
                        <a:gd name="T27" fmla="*/ 18 h 23"/>
                        <a:gd name="T28" fmla="*/ 1 w 41"/>
                        <a:gd name="T29" fmla="*/ 20 h 23"/>
                        <a:gd name="T30" fmla="*/ 1 w 41"/>
                        <a:gd name="T31" fmla="*/ 21 h 23"/>
                        <a:gd name="T32" fmla="*/ 0 w 41"/>
                        <a:gd name="T33" fmla="*/ 23 h 23"/>
                        <a:gd name="T34" fmla="*/ 41 w 41"/>
                        <a:gd name="T35" fmla="*/ 14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23">
                          <a:moveTo>
                            <a:pt x="41" y="14"/>
                          </a:moveTo>
                          <a:lnTo>
                            <a:pt x="39" y="10"/>
                          </a:lnTo>
                          <a:lnTo>
                            <a:pt x="39" y="8"/>
                          </a:lnTo>
                          <a:lnTo>
                            <a:pt x="37" y="4"/>
                          </a:lnTo>
                          <a:lnTo>
                            <a:pt x="36" y="2"/>
                          </a:lnTo>
                          <a:lnTo>
                            <a:pt x="32" y="2"/>
                          </a:lnTo>
                          <a:lnTo>
                            <a:pt x="28" y="0"/>
                          </a:lnTo>
                          <a:lnTo>
                            <a:pt x="25" y="0"/>
                          </a:lnTo>
                          <a:lnTo>
                            <a:pt x="19" y="0"/>
                          </a:lnTo>
                          <a:lnTo>
                            <a:pt x="16" y="2"/>
                          </a:lnTo>
                          <a:lnTo>
                            <a:pt x="12" y="6"/>
                          </a:lnTo>
                          <a:lnTo>
                            <a:pt x="9" y="10"/>
                          </a:lnTo>
                          <a:lnTo>
                            <a:pt x="5" y="14"/>
                          </a:lnTo>
                          <a:lnTo>
                            <a:pt x="3" y="18"/>
                          </a:lnTo>
                          <a:lnTo>
                            <a:pt x="1" y="20"/>
                          </a:lnTo>
                          <a:lnTo>
                            <a:pt x="1" y="21"/>
                          </a:lnTo>
                          <a:lnTo>
                            <a:pt x="0" y="23"/>
                          </a:lnTo>
                          <a:lnTo>
                            <a:pt x="41" y="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1" name="Freeform 144"/>
                    <p:cNvSpPr>
                      <a:spLocks/>
                    </p:cNvSpPr>
                    <p:nvPr/>
                  </p:nvSpPr>
                  <p:spPr bwMode="auto">
                    <a:xfrm>
                      <a:off x="2538" y="2287"/>
                      <a:ext cx="7" cy="12"/>
                    </a:xfrm>
                    <a:custGeom>
                      <a:avLst/>
                      <a:gdLst>
                        <a:gd name="T0" fmla="*/ 0 w 7"/>
                        <a:gd name="T1" fmla="*/ 2 h 12"/>
                        <a:gd name="T2" fmla="*/ 0 w 7"/>
                        <a:gd name="T3" fmla="*/ 2 h 12"/>
                        <a:gd name="T4" fmla="*/ 2 w 7"/>
                        <a:gd name="T5" fmla="*/ 4 h 12"/>
                        <a:gd name="T6" fmla="*/ 3 w 7"/>
                        <a:gd name="T7" fmla="*/ 6 h 12"/>
                        <a:gd name="T8" fmla="*/ 3 w 7"/>
                        <a:gd name="T9" fmla="*/ 8 h 12"/>
                        <a:gd name="T10" fmla="*/ 5 w 7"/>
                        <a:gd name="T11" fmla="*/ 12 h 12"/>
                        <a:gd name="T12" fmla="*/ 7 w 7"/>
                        <a:gd name="T13" fmla="*/ 10 h 12"/>
                        <a:gd name="T14" fmla="*/ 7 w 7"/>
                        <a:gd name="T15" fmla="*/ 8 h 12"/>
                        <a:gd name="T16" fmla="*/ 5 w 7"/>
                        <a:gd name="T17" fmla="*/ 4 h 12"/>
                        <a:gd name="T18" fmla="*/ 3 w 7"/>
                        <a:gd name="T19" fmla="*/ 2 h 12"/>
                        <a:gd name="T20" fmla="*/ 2 w 7"/>
                        <a:gd name="T21" fmla="*/ 0 h 12"/>
                        <a:gd name="T22" fmla="*/ 2 w 7"/>
                        <a:gd name="T23" fmla="*/ 0 h 12"/>
                        <a:gd name="T24" fmla="*/ 0 w 7"/>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2">
                          <a:moveTo>
                            <a:pt x="0" y="2"/>
                          </a:moveTo>
                          <a:lnTo>
                            <a:pt x="0" y="2"/>
                          </a:lnTo>
                          <a:lnTo>
                            <a:pt x="2" y="4"/>
                          </a:lnTo>
                          <a:lnTo>
                            <a:pt x="3" y="6"/>
                          </a:lnTo>
                          <a:lnTo>
                            <a:pt x="3" y="8"/>
                          </a:lnTo>
                          <a:lnTo>
                            <a:pt x="5" y="12"/>
                          </a:lnTo>
                          <a:lnTo>
                            <a:pt x="7" y="10"/>
                          </a:lnTo>
                          <a:lnTo>
                            <a:pt x="7" y="8"/>
                          </a:lnTo>
                          <a:lnTo>
                            <a:pt x="5" y="4"/>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2" name="Freeform 145"/>
                    <p:cNvSpPr>
                      <a:spLocks/>
                    </p:cNvSpPr>
                    <p:nvPr/>
                  </p:nvSpPr>
                  <p:spPr bwMode="auto">
                    <a:xfrm>
                      <a:off x="2507" y="2284"/>
                      <a:ext cx="33" cy="17"/>
                    </a:xfrm>
                    <a:custGeom>
                      <a:avLst/>
                      <a:gdLst>
                        <a:gd name="T0" fmla="*/ 2 w 33"/>
                        <a:gd name="T1" fmla="*/ 17 h 17"/>
                        <a:gd name="T2" fmla="*/ 2 w 33"/>
                        <a:gd name="T3" fmla="*/ 17 h 17"/>
                        <a:gd name="T4" fmla="*/ 6 w 33"/>
                        <a:gd name="T5" fmla="*/ 11 h 17"/>
                        <a:gd name="T6" fmla="*/ 11 w 33"/>
                        <a:gd name="T7" fmla="*/ 7 h 17"/>
                        <a:gd name="T8" fmla="*/ 15 w 33"/>
                        <a:gd name="T9" fmla="*/ 5 h 17"/>
                        <a:gd name="T10" fmla="*/ 18 w 33"/>
                        <a:gd name="T11" fmla="*/ 3 h 17"/>
                        <a:gd name="T12" fmla="*/ 22 w 33"/>
                        <a:gd name="T13" fmla="*/ 3 h 17"/>
                        <a:gd name="T14" fmla="*/ 25 w 33"/>
                        <a:gd name="T15" fmla="*/ 3 h 17"/>
                        <a:gd name="T16" fmla="*/ 29 w 33"/>
                        <a:gd name="T17" fmla="*/ 3 h 17"/>
                        <a:gd name="T18" fmla="*/ 31 w 33"/>
                        <a:gd name="T19" fmla="*/ 5 h 17"/>
                        <a:gd name="T20" fmla="*/ 33 w 33"/>
                        <a:gd name="T21" fmla="*/ 3 h 17"/>
                        <a:gd name="T22" fmla="*/ 29 w 33"/>
                        <a:gd name="T23" fmla="*/ 1 h 17"/>
                        <a:gd name="T24" fmla="*/ 25 w 33"/>
                        <a:gd name="T25" fmla="*/ 0 h 17"/>
                        <a:gd name="T26" fmla="*/ 22 w 33"/>
                        <a:gd name="T27" fmla="*/ 0 h 17"/>
                        <a:gd name="T28" fmla="*/ 16 w 33"/>
                        <a:gd name="T29" fmla="*/ 0 h 17"/>
                        <a:gd name="T30" fmla="*/ 13 w 33"/>
                        <a:gd name="T31" fmla="*/ 1 h 17"/>
                        <a:gd name="T32" fmla="*/ 9 w 33"/>
                        <a:gd name="T33" fmla="*/ 5 h 17"/>
                        <a:gd name="T34" fmla="*/ 4 w 33"/>
                        <a:gd name="T35" fmla="*/ 9 h 17"/>
                        <a:gd name="T36" fmla="*/ 0 w 33"/>
                        <a:gd name="T37" fmla="*/ 15 h 17"/>
                        <a:gd name="T38" fmla="*/ 0 w 33"/>
                        <a:gd name="T39" fmla="*/ 15 h 17"/>
                        <a:gd name="T40" fmla="*/ 2 w 33"/>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7">
                          <a:moveTo>
                            <a:pt x="2" y="17"/>
                          </a:moveTo>
                          <a:lnTo>
                            <a:pt x="2" y="17"/>
                          </a:lnTo>
                          <a:lnTo>
                            <a:pt x="6" y="11"/>
                          </a:lnTo>
                          <a:lnTo>
                            <a:pt x="11" y="7"/>
                          </a:lnTo>
                          <a:lnTo>
                            <a:pt x="15" y="5"/>
                          </a:lnTo>
                          <a:lnTo>
                            <a:pt x="18" y="3"/>
                          </a:lnTo>
                          <a:lnTo>
                            <a:pt x="22" y="3"/>
                          </a:lnTo>
                          <a:lnTo>
                            <a:pt x="25" y="3"/>
                          </a:lnTo>
                          <a:lnTo>
                            <a:pt x="29" y="3"/>
                          </a:lnTo>
                          <a:lnTo>
                            <a:pt x="31" y="5"/>
                          </a:lnTo>
                          <a:lnTo>
                            <a:pt x="33" y="3"/>
                          </a:lnTo>
                          <a:lnTo>
                            <a:pt x="29" y="1"/>
                          </a:lnTo>
                          <a:lnTo>
                            <a:pt x="25" y="0"/>
                          </a:lnTo>
                          <a:lnTo>
                            <a:pt x="22" y="0"/>
                          </a:lnTo>
                          <a:lnTo>
                            <a:pt x="16" y="0"/>
                          </a:lnTo>
                          <a:lnTo>
                            <a:pt x="13" y="1"/>
                          </a:lnTo>
                          <a:lnTo>
                            <a:pt x="9" y="5"/>
                          </a:lnTo>
                          <a:lnTo>
                            <a:pt x="4" y="9"/>
                          </a:lnTo>
                          <a:lnTo>
                            <a:pt x="0" y="15"/>
                          </a:lnTo>
                          <a:lnTo>
                            <a:pt x="2"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3" name="Freeform 146"/>
                    <p:cNvSpPr>
                      <a:spLocks/>
                    </p:cNvSpPr>
                    <p:nvPr/>
                  </p:nvSpPr>
                  <p:spPr bwMode="auto">
                    <a:xfrm>
                      <a:off x="2502" y="2299"/>
                      <a:ext cx="7" cy="9"/>
                    </a:xfrm>
                    <a:custGeom>
                      <a:avLst/>
                      <a:gdLst>
                        <a:gd name="T0" fmla="*/ 3 w 7"/>
                        <a:gd name="T1" fmla="*/ 9 h 9"/>
                        <a:gd name="T2" fmla="*/ 5 w 7"/>
                        <a:gd name="T3" fmla="*/ 7 h 9"/>
                        <a:gd name="T4" fmla="*/ 5 w 7"/>
                        <a:gd name="T5" fmla="*/ 6 h 9"/>
                        <a:gd name="T6" fmla="*/ 7 w 7"/>
                        <a:gd name="T7" fmla="*/ 4 h 9"/>
                        <a:gd name="T8" fmla="*/ 7 w 7"/>
                        <a:gd name="T9" fmla="*/ 2 h 9"/>
                        <a:gd name="T10" fmla="*/ 5 w 7"/>
                        <a:gd name="T11" fmla="*/ 0 h 9"/>
                        <a:gd name="T12" fmla="*/ 5 w 7"/>
                        <a:gd name="T13" fmla="*/ 2 h 9"/>
                        <a:gd name="T14" fmla="*/ 3 w 7"/>
                        <a:gd name="T15" fmla="*/ 4 h 9"/>
                        <a:gd name="T16" fmla="*/ 2 w 7"/>
                        <a:gd name="T17" fmla="*/ 6 h 9"/>
                        <a:gd name="T18" fmla="*/ 0 w 7"/>
                        <a:gd name="T19" fmla="*/ 9 h 9"/>
                        <a:gd name="T20" fmla="*/ 3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3" y="9"/>
                          </a:moveTo>
                          <a:lnTo>
                            <a:pt x="5" y="7"/>
                          </a:lnTo>
                          <a:lnTo>
                            <a:pt x="5" y="6"/>
                          </a:lnTo>
                          <a:lnTo>
                            <a:pt x="7" y="4"/>
                          </a:lnTo>
                          <a:lnTo>
                            <a:pt x="7" y="2"/>
                          </a:lnTo>
                          <a:lnTo>
                            <a:pt x="5" y="0"/>
                          </a:lnTo>
                          <a:lnTo>
                            <a:pt x="5" y="2"/>
                          </a:lnTo>
                          <a:lnTo>
                            <a:pt x="3" y="4"/>
                          </a:lnTo>
                          <a:lnTo>
                            <a:pt x="2" y="6"/>
                          </a:lnTo>
                          <a:lnTo>
                            <a:pt x="0" y="9"/>
                          </a:lnTo>
                          <a:lnTo>
                            <a:pt x="3"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4" name="Freeform 147"/>
                    <p:cNvSpPr>
                      <a:spLocks/>
                    </p:cNvSpPr>
                    <p:nvPr/>
                  </p:nvSpPr>
                  <p:spPr bwMode="auto">
                    <a:xfrm>
                      <a:off x="2466" y="2306"/>
                      <a:ext cx="52" cy="48"/>
                    </a:xfrm>
                    <a:custGeom>
                      <a:avLst/>
                      <a:gdLst>
                        <a:gd name="T0" fmla="*/ 52 w 52"/>
                        <a:gd name="T1" fmla="*/ 2 h 48"/>
                        <a:gd name="T2" fmla="*/ 52 w 52"/>
                        <a:gd name="T3" fmla="*/ 2 h 48"/>
                        <a:gd name="T4" fmla="*/ 50 w 52"/>
                        <a:gd name="T5" fmla="*/ 0 h 48"/>
                        <a:gd name="T6" fmla="*/ 48 w 52"/>
                        <a:gd name="T7" fmla="*/ 0 h 48"/>
                        <a:gd name="T8" fmla="*/ 48 w 52"/>
                        <a:gd name="T9" fmla="*/ 0 h 48"/>
                        <a:gd name="T10" fmla="*/ 47 w 52"/>
                        <a:gd name="T11" fmla="*/ 0 h 48"/>
                        <a:gd name="T12" fmla="*/ 47 w 52"/>
                        <a:gd name="T13" fmla="*/ 0 h 48"/>
                        <a:gd name="T14" fmla="*/ 45 w 52"/>
                        <a:gd name="T15" fmla="*/ 0 h 48"/>
                        <a:gd name="T16" fmla="*/ 45 w 52"/>
                        <a:gd name="T17" fmla="*/ 0 h 48"/>
                        <a:gd name="T18" fmla="*/ 41 w 52"/>
                        <a:gd name="T19" fmla="*/ 0 h 48"/>
                        <a:gd name="T20" fmla="*/ 39 w 52"/>
                        <a:gd name="T21" fmla="*/ 2 h 48"/>
                        <a:gd name="T22" fmla="*/ 38 w 52"/>
                        <a:gd name="T23" fmla="*/ 2 h 48"/>
                        <a:gd name="T24" fmla="*/ 34 w 52"/>
                        <a:gd name="T25" fmla="*/ 4 h 48"/>
                        <a:gd name="T26" fmla="*/ 32 w 52"/>
                        <a:gd name="T27" fmla="*/ 4 h 48"/>
                        <a:gd name="T28" fmla="*/ 30 w 52"/>
                        <a:gd name="T29" fmla="*/ 6 h 48"/>
                        <a:gd name="T30" fmla="*/ 29 w 52"/>
                        <a:gd name="T31" fmla="*/ 8 h 48"/>
                        <a:gd name="T32" fmla="*/ 27 w 52"/>
                        <a:gd name="T33" fmla="*/ 8 h 48"/>
                        <a:gd name="T34" fmla="*/ 25 w 52"/>
                        <a:gd name="T35" fmla="*/ 10 h 48"/>
                        <a:gd name="T36" fmla="*/ 23 w 52"/>
                        <a:gd name="T37" fmla="*/ 10 h 48"/>
                        <a:gd name="T38" fmla="*/ 20 w 52"/>
                        <a:gd name="T39" fmla="*/ 12 h 48"/>
                        <a:gd name="T40" fmla="*/ 18 w 52"/>
                        <a:gd name="T41" fmla="*/ 14 h 48"/>
                        <a:gd name="T42" fmla="*/ 16 w 52"/>
                        <a:gd name="T43" fmla="*/ 14 h 48"/>
                        <a:gd name="T44" fmla="*/ 14 w 52"/>
                        <a:gd name="T45" fmla="*/ 16 h 48"/>
                        <a:gd name="T46" fmla="*/ 11 w 52"/>
                        <a:gd name="T47" fmla="*/ 16 h 48"/>
                        <a:gd name="T48" fmla="*/ 9 w 52"/>
                        <a:gd name="T49" fmla="*/ 18 h 48"/>
                        <a:gd name="T50" fmla="*/ 5 w 52"/>
                        <a:gd name="T51" fmla="*/ 20 h 48"/>
                        <a:gd name="T52" fmla="*/ 2 w 52"/>
                        <a:gd name="T53" fmla="*/ 22 h 48"/>
                        <a:gd name="T54" fmla="*/ 0 w 52"/>
                        <a:gd name="T55" fmla="*/ 27 h 48"/>
                        <a:gd name="T56" fmla="*/ 0 w 52"/>
                        <a:gd name="T57" fmla="*/ 31 h 48"/>
                        <a:gd name="T58" fmla="*/ 2 w 52"/>
                        <a:gd name="T59" fmla="*/ 37 h 48"/>
                        <a:gd name="T60" fmla="*/ 3 w 52"/>
                        <a:gd name="T61" fmla="*/ 41 h 48"/>
                        <a:gd name="T62" fmla="*/ 7 w 52"/>
                        <a:gd name="T63" fmla="*/ 45 h 48"/>
                        <a:gd name="T64" fmla="*/ 12 w 52"/>
                        <a:gd name="T65" fmla="*/ 46 h 48"/>
                        <a:gd name="T66" fmla="*/ 14 w 52"/>
                        <a:gd name="T67" fmla="*/ 46 h 48"/>
                        <a:gd name="T68" fmla="*/ 18 w 52"/>
                        <a:gd name="T69" fmla="*/ 48 h 48"/>
                        <a:gd name="T70" fmla="*/ 21 w 52"/>
                        <a:gd name="T71" fmla="*/ 48 h 48"/>
                        <a:gd name="T72" fmla="*/ 25 w 52"/>
                        <a:gd name="T73" fmla="*/ 48 h 48"/>
                        <a:gd name="T74" fmla="*/ 29 w 52"/>
                        <a:gd name="T75" fmla="*/ 48 h 48"/>
                        <a:gd name="T76" fmla="*/ 30 w 52"/>
                        <a:gd name="T77" fmla="*/ 48 h 48"/>
                        <a:gd name="T78" fmla="*/ 34 w 52"/>
                        <a:gd name="T79" fmla="*/ 46 h 48"/>
                        <a:gd name="T80" fmla="*/ 36 w 52"/>
                        <a:gd name="T81" fmla="*/ 43 h 48"/>
                        <a:gd name="T82" fmla="*/ 36 w 52"/>
                        <a:gd name="T83" fmla="*/ 41 h 48"/>
                        <a:gd name="T84" fmla="*/ 36 w 52"/>
                        <a:gd name="T85" fmla="*/ 39 h 48"/>
                        <a:gd name="T86" fmla="*/ 34 w 52"/>
                        <a:gd name="T87" fmla="*/ 37 h 48"/>
                        <a:gd name="T88" fmla="*/ 34 w 52"/>
                        <a:gd name="T89" fmla="*/ 37 h 48"/>
                        <a:gd name="T90" fmla="*/ 32 w 52"/>
                        <a:gd name="T91" fmla="*/ 35 h 48"/>
                        <a:gd name="T92" fmla="*/ 30 w 52"/>
                        <a:gd name="T93" fmla="*/ 35 h 48"/>
                        <a:gd name="T94" fmla="*/ 30 w 52"/>
                        <a:gd name="T95" fmla="*/ 33 h 48"/>
                        <a:gd name="T96" fmla="*/ 29 w 52"/>
                        <a:gd name="T97" fmla="*/ 33 h 48"/>
                        <a:gd name="T98" fmla="*/ 52 w 52"/>
                        <a:gd name="T99" fmla="*/ 2 h 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2" h="48">
                          <a:moveTo>
                            <a:pt x="52" y="2"/>
                          </a:moveTo>
                          <a:lnTo>
                            <a:pt x="52" y="2"/>
                          </a:lnTo>
                          <a:lnTo>
                            <a:pt x="50" y="0"/>
                          </a:lnTo>
                          <a:lnTo>
                            <a:pt x="48" y="0"/>
                          </a:lnTo>
                          <a:lnTo>
                            <a:pt x="47" y="0"/>
                          </a:lnTo>
                          <a:lnTo>
                            <a:pt x="45" y="0"/>
                          </a:lnTo>
                          <a:lnTo>
                            <a:pt x="41" y="0"/>
                          </a:lnTo>
                          <a:lnTo>
                            <a:pt x="39" y="2"/>
                          </a:lnTo>
                          <a:lnTo>
                            <a:pt x="38" y="2"/>
                          </a:lnTo>
                          <a:lnTo>
                            <a:pt x="34" y="4"/>
                          </a:lnTo>
                          <a:lnTo>
                            <a:pt x="32" y="4"/>
                          </a:lnTo>
                          <a:lnTo>
                            <a:pt x="30" y="6"/>
                          </a:lnTo>
                          <a:lnTo>
                            <a:pt x="29" y="8"/>
                          </a:lnTo>
                          <a:lnTo>
                            <a:pt x="27" y="8"/>
                          </a:lnTo>
                          <a:lnTo>
                            <a:pt x="25" y="10"/>
                          </a:lnTo>
                          <a:lnTo>
                            <a:pt x="23" y="10"/>
                          </a:lnTo>
                          <a:lnTo>
                            <a:pt x="20" y="12"/>
                          </a:lnTo>
                          <a:lnTo>
                            <a:pt x="18" y="14"/>
                          </a:lnTo>
                          <a:lnTo>
                            <a:pt x="16" y="14"/>
                          </a:lnTo>
                          <a:lnTo>
                            <a:pt x="14" y="16"/>
                          </a:lnTo>
                          <a:lnTo>
                            <a:pt x="11" y="16"/>
                          </a:lnTo>
                          <a:lnTo>
                            <a:pt x="9" y="18"/>
                          </a:lnTo>
                          <a:lnTo>
                            <a:pt x="5" y="20"/>
                          </a:lnTo>
                          <a:lnTo>
                            <a:pt x="2" y="22"/>
                          </a:lnTo>
                          <a:lnTo>
                            <a:pt x="0" y="27"/>
                          </a:lnTo>
                          <a:lnTo>
                            <a:pt x="0" y="31"/>
                          </a:lnTo>
                          <a:lnTo>
                            <a:pt x="2" y="37"/>
                          </a:lnTo>
                          <a:lnTo>
                            <a:pt x="3" y="41"/>
                          </a:lnTo>
                          <a:lnTo>
                            <a:pt x="7" y="45"/>
                          </a:lnTo>
                          <a:lnTo>
                            <a:pt x="12" y="46"/>
                          </a:lnTo>
                          <a:lnTo>
                            <a:pt x="14" y="46"/>
                          </a:lnTo>
                          <a:lnTo>
                            <a:pt x="18" y="48"/>
                          </a:lnTo>
                          <a:lnTo>
                            <a:pt x="21" y="48"/>
                          </a:lnTo>
                          <a:lnTo>
                            <a:pt x="25" y="48"/>
                          </a:lnTo>
                          <a:lnTo>
                            <a:pt x="29" y="48"/>
                          </a:lnTo>
                          <a:lnTo>
                            <a:pt x="30" y="48"/>
                          </a:lnTo>
                          <a:lnTo>
                            <a:pt x="34" y="46"/>
                          </a:lnTo>
                          <a:lnTo>
                            <a:pt x="36" y="43"/>
                          </a:lnTo>
                          <a:lnTo>
                            <a:pt x="36" y="41"/>
                          </a:lnTo>
                          <a:lnTo>
                            <a:pt x="36" y="39"/>
                          </a:lnTo>
                          <a:lnTo>
                            <a:pt x="34" y="37"/>
                          </a:lnTo>
                          <a:lnTo>
                            <a:pt x="32" y="35"/>
                          </a:lnTo>
                          <a:lnTo>
                            <a:pt x="30" y="35"/>
                          </a:lnTo>
                          <a:lnTo>
                            <a:pt x="30" y="33"/>
                          </a:lnTo>
                          <a:lnTo>
                            <a:pt x="29" y="33"/>
                          </a:lnTo>
                          <a:lnTo>
                            <a:pt x="52" y="2"/>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5" name="Freeform 148"/>
                    <p:cNvSpPr>
                      <a:spLocks/>
                    </p:cNvSpPr>
                    <p:nvPr/>
                  </p:nvSpPr>
                  <p:spPr bwMode="auto">
                    <a:xfrm>
                      <a:off x="2511" y="2305"/>
                      <a:ext cx="7" cy="3"/>
                    </a:xfrm>
                    <a:custGeom>
                      <a:avLst/>
                      <a:gdLst>
                        <a:gd name="T0" fmla="*/ 0 w 7"/>
                        <a:gd name="T1" fmla="*/ 1 h 3"/>
                        <a:gd name="T2" fmla="*/ 0 w 7"/>
                        <a:gd name="T3" fmla="*/ 1 h 3"/>
                        <a:gd name="T4" fmla="*/ 0 w 7"/>
                        <a:gd name="T5" fmla="*/ 3 h 3"/>
                        <a:gd name="T6" fmla="*/ 2 w 7"/>
                        <a:gd name="T7" fmla="*/ 1 h 3"/>
                        <a:gd name="T8" fmla="*/ 2 w 7"/>
                        <a:gd name="T9" fmla="*/ 3 h 3"/>
                        <a:gd name="T10" fmla="*/ 2 w 7"/>
                        <a:gd name="T11" fmla="*/ 3 h 3"/>
                        <a:gd name="T12" fmla="*/ 3 w 7"/>
                        <a:gd name="T13" fmla="*/ 3 h 3"/>
                        <a:gd name="T14" fmla="*/ 5 w 7"/>
                        <a:gd name="T15" fmla="*/ 3 h 3"/>
                        <a:gd name="T16" fmla="*/ 5 w 7"/>
                        <a:gd name="T17" fmla="*/ 3 h 3"/>
                        <a:gd name="T18" fmla="*/ 7 w 7"/>
                        <a:gd name="T19" fmla="*/ 3 h 3"/>
                        <a:gd name="T20" fmla="*/ 7 w 7"/>
                        <a:gd name="T21" fmla="*/ 1 h 3"/>
                        <a:gd name="T22" fmla="*/ 7 w 7"/>
                        <a:gd name="T23" fmla="*/ 1 h 3"/>
                        <a:gd name="T24" fmla="*/ 5 w 7"/>
                        <a:gd name="T25" fmla="*/ 1 h 3"/>
                        <a:gd name="T26" fmla="*/ 3 w 7"/>
                        <a:gd name="T27" fmla="*/ 1 h 3"/>
                        <a:gd name="T28" fmla="*/ 3 w 7"/>
                        <a:gd name="T29" fmla="*/ 0 h 3"/>
                        <a:gd name="T30" fmla="*/ 2 w 7"/>
                        <a:gd name="T31" fmla="*/ 0 h 3"/>
                        <a:gd name="T32" fmla="*/ 2 w 7"/>
                        <a:gd name="T33" fmla="*/ 0 h 3"/>
                        <a:gd name="T34" fmla="*/ 0 w 7"/>
                        <a:gd name="T35" fmla="*/ 0 h 3"/>
                        <a:gd name="T36" fmla="*/ 0 w 7"/>
                        <a:gd name="T37" fmla="*/ 0 h 3"/>
                        <a:gd name="T38" fmla="*/ 0 w 7"/>
                        <a:gd name="T39" fmla="*/ 0 h 3"/>
                        <a:gd name="T40" fmla="*/ 0 w 7"/>
                        <a:gd name="T41" fmla="*/ 1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3">
                          <a:moveTo>
                            <a:pt x="0" y="1"/>
                          </a:moveTo>
                          <a:lnTo>
                            <a:pt x="0" y="1"/>
                          </a:lnTo>
                          <a:lnTo>
                            <a:pt x="0" y="3"/>
                          </a:lnTo>
                          <a:lnTo>
                            <a:pt x="2" y="1"/>
                          </a:lnTo>
                          <a:lnTo>
                            <a:pt x="2" y="3"/>
                          </a:lnTo>
                          <a:lnTo>
                            <a:pt x="3" y="3"/>
                          </a:lnTo>
                          <a:lnTo>
                            <a:pt x="5" y="3"/>
                          </a:lnTo>
                          <a:lnTo>
                            <a:pt x="7" y="3"/>
                          </a:lnTo>
                          <a:lnTo>
                            <a:pt x="7" y="1"/>
                          </a:lnTo>
                          <a:lnTo>
                            <a:pt x="5" y="1"/>
                          </a:lnTo>
                          <a:lnTo>
                            <a:pt x="3" y="1"/>
                          </a:lnTo>
                          <a:lnTo>
                            <a:pt x="3" y="0"/>
                          </a:lnTo>
                          <a:lnTo>
                            <a:pt x="2" y="0"/>
                          </a:lnTo>
                          <a:lnTo>
                            <a:pt x="0"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6" name="Freeform 149"/>
                    <p:cNvSpPr>
                      <a:spLocks/>
                    </p:cNvSpPr>
                    <p:nvPr/>
                  </p:nvSpPr>
                  <p:spPr bwMode="auto">
                    <a:xfrm>
                      <a:off x="2475" y="2305"/>
                      <a:ext cx="36" cy="19"/>
                    </a:xfrm>
                    <a:custGeom>
                      <a:avLst/>
                      <a:gdLst>
                        <a:gd name="T0" fmla="*/ 0 w 36"/>
                        <a:gd name="T1" fmla="*/ 19 h 19"/>
                        <a:gd name="T2" fmla="*/ 0 w 36"/>
                        <a:gd name="T3" fmla="*/ 19 h 19"/>
                        <a:gd name="T4" fmla="*/ 2 w 36"/>
                        <a:gd name="T5" fmla="*/ 19 h 19"/>
                        <a:gd name="T6" fmla="*/ 5 w 36"/>
                        <a:gd name="T7" fmla="*/ 19 h 19"/>
                        <a:gd name="T8" fmla="*/ 7 w 36"/>
                        <a:gd name="T9" fmla="*/ 17 h 19"/>
                        <a:gd name="T10" fmla="*/ 11 w 36"/>
                        <a:gd name="T11" fmla="*/ 15 h 19"/>
                        <a:gd name="T12" fmla="*/ 12 w 36"/>
                        <a:gd name="T13" fmla="*/ 15 h 19"/>
                        <a:gd name="T14" fmla="*/ 14 w 36"/>
                        <a:gd name="T15" fmla="*/ 13 h 19"/>
                        <a:gd name="T16" fmla="*/ 16 w 36"/>
                        <a:gd name="T17" fmla="*/ 13 h 19"/>
                        <a:gd name="T18" fmla="*/ 18 w 36"/>
                        <a:gd name="T19" fmla="*/ 11 h 19"/>
                        <a:gd name="T20" fmla="*/ 20 w 36"/>
                        <a:gd name="T21" fmla="*/ 9 h 19"/>
                        <a:gd name="T22" fmla="*/ 21 w 36"/>
                        <a:gd name="T23" fmla="*/ 9 h 19"/>
                        <a:gd name="T24" fmla="*/ 25 w 36"/>
                        <a:gd name="T25" fmla="*/ 7 h 19"/>
                        <a:gd name="T26" fmla="*/ 27 w 36"/>
                        <a:gd name="T27" fmla="*/ 5 h 19"/>
                        <a:gd name="T28" fmla="*/ 29 w 36"/>
                        <a:gd name="T29" fmla="*/ 5 h 19"/>
                        <a:gd name="T30" fmla="*/ 30 w 36"/>
                        <a:gd name="T31" fmla="*/ 3 h 19"/>
                        <a:gd name="T32" fmla="*/ 32 w 36"/>
                        <a:gd name="T33" fmla="*/ 3 h 19"/>
                        <a:gd name="T34" fmla="*/ 36 w 36"/>
                        <a:gd name="T35" fmla="*/ 1 h 19"/>
                        <a:gd name="T36" fmla="*/ 36 w 36"/>
                        <a:gd name="T37" fmla="*/ 0 h 19"/>
                        <a:gd name="T38" fmla="*/ 32 w 36"/>
                        <a:gd name="T39" fmla="*/ 0 h 19"/>
                        <a:gd name="T40" fmla="*/ 30 w 36"/>
                        <a:gd name="T41" fmla="*/ 1 h 19"/>
                        <a:gd name="T42" fmla="*/ 27 w 36"/>
                        <a:gd name="T43" fmla="*/ 1 h 19"/>
                        <a:gd name="T44" fmla="*/ 25 w 36"/>
                        <a:gd name="T45" fmla="*/ 3 h 19"/>
                        <a:gd name="T46" fmla="*/ 23 w 36"/>
                        <a:gd name="T47" fmla="*/ 3 h 19"/>
                        <a:gd name="T48" fmla="*/ 21 w 36"/>
                        <a:gd name="T49" fmla="*/ 5 h 19"/>
                        <a:gd name="T50" fmla="*/ 20 w 36"/>
                        <a:gd name="T51" fmla="*/ 7 h 19"/>
                        <a:gd name="T52" fmla="*/ 16 w 36"/>
                        <a:gd name="T53" fmla="*/ 7 h 19"/>
                        <a:gd name="T54" fmla="*/ 14 w 36"/>
                        <a:gd name="T55" fmla="*/ 9 h 19"/>
                        <a:gd name="T56" fmla="*/ 12 w 36"/>
                        <a:gd name="T57" fmla="*/ 11 h 19"/>
                        <a:gd name="T58" fmla="*/ 11 w 36"/>
                        <a:gd name="T59" fmla="*/ 11 h 19"/>
                        <a:gd name="T60" fmla="*/ 9 w 36"/>
                        <a:gd name="T61" fmla="*/ 13 h 19"/>
                        <a:gd name="T62" fmla="*/ 7 w 36"/>
                        <a:gd name="T63" fmla="*/ 15 h 19"/>
                        <a:gd name="T64" fmla="*/ 3 w 36"/>
                        <a:gd name="T65" fmla="*/ 15 h 19"/>
                        <a:gd name="T66" fmla="*/ 2 w 36"/>
                        <a:gd name="T67" fmla="*/ 17 h 19"/>
                        <a:gd name="T68" fmla="*/ 0 w 36"/>
                        <a:gd name="T69" fmla="*/ 17 h 19"/>
                        <a:gd name="T70" fmla="*/ 0 w 36"/>
                        <a:gd name="T71" fmla="*/ 17 h 19"/>
                        <a:gd name="T72" fmla="*/ 0 w 36"/>
                        <a:gd name="T73" fmla="*/ 19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9">
                          <a:moveTo>
                            <a:pt x="0" y="19"/>
                          </a:moveTo>
                          <a:lnTo>
                            <a:pt x="0" y="19"/>
                          </a:lnTo>
                          <a:lnTo>
                            <a:pt x="2" y="19"/>
                          </a:lnTo>
                          <a:lnTo>
                            <a:pt x="5" y="19"/>
                          </a:lnTo>
                          <a:lnTo>
                            <a:pt x="7" y="17"/>
                          </a:lnTo>
                          <a:lnTo>
                            <a:pt x="11" y="15"/>
                          </a:lnTo>
                          <a:lnTo>
                            <a:pt x="12" y="15"/>
                          </a:lnTo>
                          <a:lnTo>
                            <a:pt x="14" y="13"/>
                          </a:lnTo>
                          <a:lnTo>
                            <a:pt x="16" y="13"/>
                          </a:lnTo>
                          <a:lnTo>
                            <a:pt x="18" y="11"/>
                          </a:lnTo>
                          <a:lnTo>
                            <a:pt x="20" y="9"/>
                          </a:lnTo>
                          <a:lnTo>
                            <a:pt x="21" y="9"/>
                          </a:lnTo>
                          <a:lnTo>
                            <a:pt x="25" y="7"/>
                          </a:lnTo>
                          <a:lnTo>
                            <a:pt x="27" y="5"/>
                          </a:lnTo>
                          <a:lnTo>
                            <a:pt x="29" y="5"/>
                          </a:lnTo>
                          <a:lnTo>
                            <a:pt x="30" y="3"/>
                          </a:lnTo>
                          <a:lnTo>
                            <a:pt x="32" y="3"/>
                          </a:lnTo>
                          <a:lnTo>
                            <a:pt x="36" y="1"/>
                          </a:lnTo>
                          <a:lnTo>
                            <a:pt x="36" y="0"/>
                          </a:lnTo>
                          <a:lnTo>
                            <a:pt x="32" y="0"/>
                          </a:lnTo>
                          <a:lnTo>
                            <a:pt x="30" y="1"/>
                          </a:lnTo>
                          <a:lnTo>
                            <a:pt x="27" y="1"/>
                          </a:lnTo>
                          <a:lnTo>
                            <a:pt x="25" y="3"/>
                          </a:lnTo>
                          <a:lnTo>
                            <a:pt x="23" y="3"/>
                          </a:lnTo>
                          <a:lnTo>
                            <a:pt x="21" y="5"/>
                          </a:lnTo>
                          <a:lnTo>
                            <a:pt x="20" y="7"/>
                          </a:lnTo>
                          <a:lnTo>
                            <a:pt x="16" y="7"/>
                          </a:lnTo>
                          <a:lnTo>
                            <a:pt x="14" y="9"/>
                          </a:lnTo>
                          <a:lnTo>
                            <a:pt x="12" y="11"/>
                          </a:lnTo>
                          <a:lnTo>
                            <a:pt x="11" y="11"/>
                          </a:lnTo>
                          <a:lnTo>
                            <a:pt x="9" y="13"/>
                          </a:lnTo>
                          <a:lnTo>
                            <a:pt x="7" y="15"/>
                          </a:lnTo>
                          <a:lnTo>
                            <a:pt x="3" y="15"/>
                          </a:lnTo>
                          <a:lnTo>
                            <a:pt x="2" y="17"/>
                          </a:lnTo>
                          <a:lnTo>
                            <a:pt x="0" y="17"/>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7" name="Freeform 150"/>
                    <p:cNvSpPr>
                      <a:spLocks/>
                    </p:cNvSpPr>
                    <p:nvPr/>
                  </p:nvSpPr>
                  <p:spPr bwMode="auto">
                    <a:xfrm>
                      <a:off x="2464" y="2322"/>
                      <a:ext cx="14" cy="32"/>
                    </a:xfrm>
                    <a:custGeom>
                      <a:avLst/>
                      <a:gdLst>
                        <a:gd name="T0" fmla="*/ 14 w 14"/>
                        <a:gd name="T1" fmla="*/ 29 h 32"/>
                        <a:gd name="T2" fmla="*/ 14 w 14"/>
                        <a:gd name="T3" fmla="*/ 29 h 32"/>
                        <a:gd name="T4" fmla="*/ 9 w 14"/>
                        <a:gd name="T5" fmla="*/ 27 h 32"/>
                        <a:gd name="T6" fmla="*/ 5 w 14"/>
                        <a:gd name="T7" fmla="*/ 25 h 32"/>
                        <a:gd name="T8" fmla="*/ 4 w 14"/>
                        <a:gd name="T9" fmla="*/ 21 h 32"/>
                        <a:gd name="T10" fmla="*/ 4 w 14"/>
                        <a:gd name="T11" fmla="*/ 15 h 32"/>
                        <a:gd name="T12" fmla="*/ 4 w 14"/>
                        <a:gd name="T13" fmla="*/ 11 h 32"/>
                        <a:gd name="T14" fmla="*/ 5 w 14"/>
                        <a:gd name="T15" fmla="*/ 7 h 32"/>
                        <a:gd name="T16" fmla="*/ 7 w 14"/>
                        <a:gd name="T17" fmla="*/ 4 h 32"/>
                        <a:gd name="T18" fmla="*/ 11 w 14"/>
                        <a:gd name="T19" fmla="*/ 2 h 32"/>
                        <a:gd name="T20" fmla="*/ 11 w 14"/>
                        <a:gd name="T21" fmla="*/ 0 h 32"/>
                        <a:gd name="T22" fmla="*/ 5 w 14"/>
                        <a:gd name="T23" fmla="*/ 2 h 32"/>
                        <a:gd name="T24" fmla="*/ 2 w 14"/>
                        <a:gd name="T25" fmla="*/ 6 h 32"/>
                        <a:gd name="T26" fmla="*/ 2 w 14"/>
                        <a:gd name="T27" fmla="*/ 11 h 32"/>
                        <a:gd name="T28" fmla="*/ 0 w 14"/>
                        <a:gd name="T29" fmla="*/ 15 h 32"/>
                        <a:gd name="T30" fmla="*/ 2 w 14"/>
                        <a:gd name="T31" fmla="*/ 21 h 32"/>
                        <a:gd name="T32" fmla="*/ 4 w 14"/>
                        <a:gd name="T33" fmla="*/ 27 h 32"/>
                        <a:gd name="T34" fmla="*/ 9 w 14"/>
                        <a:gd name="T35" fmla="*/ 29 h 32"/>
                        <a:gd name="T36" fmla="*/ 13 w 14"/>
                        <a:gd name="T37" fmla="*/ 32 h 32"/>
                        <a:gd name="T38" fmla="*/ 13 w 14"/>
                        <a:gd name="T39" fmla="*/ 32 h 32"/>
                        <a:gd name="T40" fmla="*/ 14 w 14"/>
                        <a:gd name="T41" fmla="*/ 29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32">
                          <a:moveTo>
                            <a:pt x="14" y="29"/>
                          </a:moveTo>
                          <a:lnTo>
                            <a:pt x="14" y="29"/>
                          </a:lnTo>
                          <a:lnTo>
                            <a:pt x="9" y="27"/>
                          </a:lnTo>
                          <a:lnTo>
                            <a:pt x="5" y="25"/>
                          </a:lnTo>
                          <a:lnTo>
                            <a:pt x="4" y="21"/>
                          </a:lnTo>
                          <a:lnTo>
                            <a:pt x="4" y="15"/>
                          </a:lnTo>
                          <a:lnTo>
                            <a:pt x="4" y="11"/>
                          </a:lnTo>
                          <a:lnTo>
                            <a:pt x="5" y="7"/>
                          </a:lnTo>
                          <a:lnTo>
                            <a:pt x="7" y="4"/>
                          </a:lnTo>
                          <a:lnTo>
                            <a:pt x="11" y="2"/>
                          </a:lnTo>
                          <a:lnTo>
                            <a:pt x="11" y="0"/>
                          </a:lnTo>
                          <a:lnTo>
                            <a:pt x="5" y="2"/>
                          </a:lnTo>
                          <a:lnTo>
                            <a:pt x="2" y="6"/>
                          </a:lnTo>
                          <a:lnTo>
                            <a:pt x="2" y="11"/>
                          </a:lnTo>
                          <a:lnTo>
                            <a:pt x="0" y="15"/>
                          </a:lnTo>
                          <a:lnTo>
                            <a:pt x="2" y="21"/>
                          </a:lnTo>
                          <a:lnTo>
                            <a:pt x="4" y="27"/>
                          </a:lnTo>
                          <a:lnTo>
                            <a:pt x="9" y="29"/>
                          </a:lnTo>
                          <a:lnTo>
                            <a:pt x="13" y="32"/>
                          </a:lnTo>
                          <a:lnTo>
                            <a:pt x="14"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8" name="Freeform 151"/>
                    <p:cNvSpPr>
                      <a:spLocks/>
                    </p:cNvSpPr>
                    <p:nvPr/>
                  </p:nvSpPr>
                  <p:spPr bwMode="auto">
                    <a:xfrm>
                      <a:off x="2477" y="2349"/>
                      <a:ext cx="25" cy="7"/>
                    </a:xfrm>
                    <a:custGeom>
                      <a:avLst/>
                      <a:gdLst>
                        <a:gd name="T0" fmla="*/ 23 w 25"/>
                        <a:gd name="T1" fmla="*/ 0 h 7"/>
                        <a:gd name="T2" fmla="*/ 23 w 25"/>
                        <a:gd name="T3" fmla="*/ 0 h 7"/>
                        <a:gd name="T4" fmla="*/ 21 w 25"/>
                        <a:gd name="T5" fmla="*/ 2 h 7"/>
                        <a:gd name="T6" fmla="*/ 19 w 25"/>
                        <a:gd name="T7" fmla="*/ 3 h 7"/>
                        <a:gd name="T8" fmla="*/ 18 w 25"/>
                        <a:gd name="T9" fmla="*/ 5 h 7"/>
                        <a:gd name="T10" fmla="*/ 14 w 25"/>
                        <a:gd name="T11" fmla="*/ 5 h 7"/>
                        <a:gd name="T12" fmla="*/ 10 w 25"/>
                        <a:gd name="T13" fmla="*/ 5 h 7"/>
                        <a:gd name="T14" fmla="*/ 7 w 25"/>
                        <a:gd name="T15" fmla="*/ 3 h 7"/>
                        <a:gd name="T16" fmla="*/ 3 w 25"/>
                        <a:gd name="T17" fmla="*/ 3 h 7"/>
                        <a:gd name="T18" fmla="*/ 1 w 25"/>
                        <a:gd name="T19" fmla="*/ 2 h 7"/>
                        <a:gd name="T20" fmla="*/ 0 w 25"/>
                        <a:gd name="T21" fmla="*/ 5 h 7"/>
                        <a:gd name="T22" fmla="*/ 3 w 25"/>
                        <a:gd name="T23" fmla="*/ 5 h 7"/>
                        <a:gd name="T24" fmla="*/ 7 w 25"/>
                        <a:gd name="T25" fmla="*/ 5 h 7"/>
                        <a:gd name="T26" fmla="*/ 10 w 25"/>
                        <a:gd name="T27" fmla="*/ 7 h 7"/>
                        <a:gd name="T28" fmla="*/ 14 w 25"/>
                        <a:gd name="T29" fmla="*/ 7 h 7"/>
                        <a:gd name="T30" fmla="*/ 18 w 25"/>
                        <a:gd name="T31" fmla="*/ 7 h 7"/>
                        <a:gd name="T32" fmla="*/ 21 w 25"/>
                        <a:gd name="T33" fmla="*/ 7 h 7"/>
                        <a:gd name="T34" fmla="*/ 23 w 25"/>
                        <a:gd name="T35" fmla="*/ 3 h 7"/>
                        <a:gd name="T36" fmla="*/ 25 w 25"/>
                        <a:gd name="T37" fmla="*/ 0 h 7"/>
                        <a:gd name="T38" fmla="*/ 25 w 25"/>
                        <a:gd name="T39" fmla="*/ 0 h 7"/>
                        <a:gd name="T40" fmla="*/ 23 w 25"/>
                        <a:gd name="T41" fmla="*/ 0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7">
                          <a:moveTo>
                            <a:pt x="23" y="0"/>
                          </a:moveTo>
                          <a:lnTo>
                            <a:pt x="23" y="0"/>
                          </a:lnTo>
                          <a:lnTo>
                            <a:pt x="21" y="2"/>
                          </a:lnTo>
                          <a:lnTo>
                            <a:pt x="19" y="3"/>
                          </a:lnTo>
                          <a:lnTo>
                            <a:pt x="18" y="5"/>
                          </a:lnTo>
                          <a:lnTo>
                            <a:pt x="14" y="5"/>
                          </a:lnTo>
                          <a:lnTo>
                            <a:pt x="10" y="5"/>
                          </a:lnTo>
                          <a:lnTo>
                            <a:pt x="7" y="3"/>
                          </a:lnTo>
                          <a:lnTo>
                            <a:pt x="3" y="3"/>
                          </a:lnTo>
                          <a:lnTo>
                            <a:pt x="1" y="2"/>
                          </a:lnTo>
                          <a:lnTo>
                            <a:pt x="0" y="5"/>
                          </a:lnTo>
                          <a:lnTo>
                            <a:pt x="3" y="5"/>
                          </a:lnTo>
                          <a:lnTo>
                            <a:pt x="7" y="5"/>
                          </a:lnTo>
                          <a:lnTo>
                            <a:pt x="10" y="7"/>
                          </a:lnTo>
                          <a:lnTo>
                            <a:pt x="14" y="7"/>
                          </a:lnTo>
                          <a:lnTo>
                            <a:pt x="18" y="7"/>
                          </a:lnTo>
                          <a:lnTo>
                            <a:pt x="21" y="7"/>
                          </a:lnTo>
                          <a:lnTo>
                            <a:pt x="23" y="3"/>
                          </a:lnTo>
                          <a:lnTo>
                            <a:pt x="25" y="0"/>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89" name="Freeform 152"/>
                    <p:cNvSpPr>
                      <a:spLocks/>
                    </p:cNvSpPr>
                    <p:nvPr/>
                  </p:nvSpPr>
                  <p:spPr bwMode="auto">
                    <a:xfrm>
                      <a:off x="2495" y="2337"/>
                      <a:ext cx="9" cy="12"/>
                    </a:xfrm>
                    <a:custGeom>
                      <a:avLst/>
                      <a:gdLst>
                        <a:gd name="T0" fmla="*/ 0 w 9"/>
                        <a:gd name="T1" fmla="*/ 4 h 12"/>
                        <a:gd name="T2" fmla="*/ 0 w 9"/>
                        <a:gd name="T3" fmla="*/ 4 h 12"/>
                        <a:gd name="T4" fmla="*/ 1 w 9"/>
                        <a:gd name="T5" fmla="*/ 6 h 12"/>
                        <a:gd name="T6" fmla="*/ 3 w 9"/>
                        <a:gd name="T7" fmla="*/ 6 h 12"/>
                        <a:gd name="T8" fmla="*/ 3 w 9"/>
                        <a:gd name="T9" fmla="*/ 6 h 12"/>
                        <a:gd name="T10" fmla="*/ 5 w 9"/>
                        <a:gd name="T11" fmla="*/ 8 h 12"/>
                        <a:gd name="T12" fmla="*/ 5 w 9"/>
                        <a:gd name="T13" fmla="*/ 8 h 12"/>
                        <a:gd name="T14" fmla="*/ 5 w 9"/>
                        <a:gd name="T15" fmla="*/ 10 h 12"/>
                        <a:gd name="T16" fmla="*/ 5 w 9"/>
                        <a:gd name="T17" fmla="*/ 12 h 12"/>
                        <a:gd name="T18" fmla="*/ 7 w 9"/>
                        <a:gd name="T19" fmla="*/ 12 h 12"/>
                        <a:gd name="T20" fmla="*/ 9 w 9"/>
                        <a:gd name="T21" fmla="*/ 10 h 12"/>
                        <a:gd name="T22" fmla="*/ 9 w 9"/>
                        <a:gd name="T23" fmla="*/ 8 h 12"/>
                        <a:gd name="T24" fmla="*/ 7 w 9"/>
                        <a:gd name="T25" fmla="*/ 6 h 12"/>
                        <a:gd name="T26" fmla="*/ 5 w 9"/>
                        <a:gd name="T27" fmla="*/ 4 h 12"/>
                        <a:gd name="T28" fmla="*/ 5 w 9"/>
                        <a:gd name="T29" fmla="*/ 4 h 12"/>
                        <a:gd name="T30" fmla="*/ 3 w 9"/>
                        <a:gd name="T31" fmla="*/ 2 h 12"/>
                        <a:gd name="T32" fmla="*/ 1 w 9"/>
                        <a:gd name="T33" fmla="*/ 2 h 12"/>
                        <a:gd name="T34" fmla="*/ 1 w 9"/>
                        <a:gd name="T35" fmla="*/ 0 h 12"/>
                        <a:gd name="T36" fmla="*/ 0 w 9"/>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2">
                          <a:moveTo>
                            <a:pt x="0" y="4"/>
                          </a:moveTo>
                          <a:lnTo>
                            <a:pt x="0" y="4"/>
                          </a:lnTo>
                          <a:lnTo>
                            <a:pt x="1" y="6"/>
                          </a:lnTo>
                          <a:lnTo>
                            <a:pt x="3" y="6"/>
                          </a:lnTo>
                          <a:lnTo>
                            <a:pt x="5" y="8"/>
                          </a:lnTo>
                          <a:lnTo>
                            <a:pt x="5" y="10"/>
                          </a:lnTo>
                          <a:lnTo>
                            <a:pt x="5" y="12"/>
                          </a:lnTo>
                          <a:lnTo>
                            <a:pt x="7" y="12"/>
                          </a:lnTo>
                          <a:lnTo>
                            <a:pt x="9" y="10"/>
                          </a:lnTo>
                          <a:lnTo>
                            <a:pt x="9" y="8"/>
                          </a:lnTo>
                          <a:lnTo>
                            <a:pt x="7" y="6"/>
                          </a:lnTo>
                          <a:lnTo>
                            <a:pt x="5" y="4"/>
                          </a:lnTo>
                          <a:lnTo>
                            <a:pt x="3" y="2"/>
                          </a:lnTo>
                          <a:lnTo>
                            <a:pt x="1" y="2"/>
                          </a:lnTo>
                          <a:lnTo>
                            <a:pt x="1"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0" name="Freeform 153"/>
                    <p:cNvSpPr>
                      <a:spLocks/>
                    </p:cNvSpPr>
                    <p:nvPr/>
                  </p:nvSpPr>
                  <p:spPr bwMode="auto">
                    <a:xfrm>
                      <a:off x="2518" y="2295"/>
                      <a:ext cx="43" cy="50"/>
                    </a:xfrm>
                    <a:custGeom>
                      <a:avLst/>
                      <a:gdLst>
                        <a:gd name="T0" fmla="*/ 11 w 43"/>
                        <a:gd name="T1" fmla="*/ 46 h 50"/>
                        <a:gd name="T2" fmla="*/ 13 w 43"/>
                        <a:gd name="T3" fmla="*/ 48 h 50"/>
                        <a:gd name="T4" fmla="*/ 16 w 43"/>
                        <a:gd name="T5" fmla="*/ 50 h 50"/>
                        <a:gd name="T6" fmla="*/ 20 w 43"/>
                        <a:gd name="T7" fmla="*/ 50 h 50"/>
                        <a:gd name="T8" fmla="*/ 23 w 43"/>
                        <a:gd name="T9" fmla="*/ 50 h 50"/>
                        <a:gd name="T10" fmla="*/ 27 w 43"/>
                        <a:gd name="T11" fmla="*/ 48 h 50"/>
                        <a:gd name="T12" fmla="*/ 31 w 43"/>
                        <a:gd name="T13" fmla="*/ 44 h 50"/>
                        <a:gd name="T14" fmla="*/ 34 w 43"/>
                        <a:gd name="T15" fmla="*/ 40 h 50"/>
                        <a:gd name="T16" fmla="*/ 38 w 43"/>
                        <a:gd name="T17" fmla="*/ 36 h 50"/>
                        <a:gd name="T18" fmla="*/ 40 w 43"/>
                        <a:gd name="T19" fmla="*/ 31 h 50"/>
                        <a:gd name="T20" fmla="*/ 41 w 43"/>
                        <a:gd name="T21" fmla="*/ 25 h 50"/>
                        <a:gd name="T22" fmla="*/ 43 w 43"/>
                        <a:gd name="T23" fmla="*/ 19 h 50"/>
                        <a:gd name="T24" fmla="*/ 43 w 43"/>
                        <a:gd name="T25" fmla="*/ 15 h 50"/>
                        <a:gd name="T26" fmla="*/ 41 w 43"/>
                        <a:gd name="T27" fmla="*/ 11 h 50"/>
                        <a:gd name="T28" fmla="*/ 40 w 43"/>
                        <a:gd name="T29" fmla="*/ 8 h 50"/>
                        <a:gd name="T30" fmla="*/ 38 w 43"/>
                        <a:gd name="T31" fmla="*/ 6 h 50"/>
                        <a:gd name="T32" fmla="*/ 34 w 43"/>
                        <a:gd name="T33" fmla="*/ 4 h 50"/>
                        <a:gd name="T34" fmla="*/ 31 w 43"/>
                        <a:gd name="T35" fmla="*/ 2 h 50"/>
                        <a:gd name="T36" fmla="*/ 27 w 43"/>
                        <a:gd name="T37" fmla="*/ 0 h 50"/>
                        <a:gd name="T38" fmla="*/ 23 w 43"/>
                        <a:gd name="T39" fmla="*/ 0 h 50"/>
                        <a:gd name="T40" fmla="*/ 20 w 43"/>
                        <a:gd name="T41" fmla="*/ 2 h 50"/>
                        <a:gd name="T42" fmla="*/ 16 w 43"/>
                        <a:gd name="T43" fmla="*/ 4 h 50"/>
                        <a:gd name="T44" fmla="*/ 13 w 43"/>
                        <a:gd name="T45" fmla="*/ 6 h 50"/>
                        <a:gd name="T46" fmla="*/ 9 w 43"/>
                        <a:gd name="T47" fmla="*/ 11 h 50"/>
                        <a:gd name="T48" fmla="*/ 5 w 43"/>
                        <a:gd name="T49" fmla="*/ 15 h 50"/>
                        <a:gd name="T50" fmla="*/ 4 w 43"/>
                        <a:gd name="T51" fmla="*/ 21 h 50"/>
                        <a:gd name="T52" fmla="*/ 2 w 43"/>
                        <a:gd name="T53" fmla="*/ 27 h 50"/>
                        <a:gd name="T54" fmla="*/ 0 w 43"/>
                        <a:gd name="T55" fmla="*/ 31 h 50"/>
                        <a:gd name="T56" fmla="*/ 2 w 43"/>
                        <a:gd name="T57" fmla="*/ 34 h 50"/>
                        <a:gd name="T58" fmla="*/ 2 w 43"/>
                        <a:gd name="T59" fmla="*/ 38 h 50"/>
                        <a:gd name="T60" fmla="*/ 5 w 43"/>
                        <a:gd name="T61" fmla="*/ 42 h 50"/>
                        <a:gd name="T62" fmla="*/ 7 w 43"/>
                        <a:gd name="T63" fmla="*/ 44 h 50"/>
                        <a:gd name="T64" fmla="*/ 11 w 43"/>
                        <a:gd name="T65" fmla="*/ 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3" h="50">
                          <a:moveTo>
                            <a:pt x="11" y="46"/>
                          </a:moveTo>
                          <a:lnTo>
                            <a:pt x="13" y="48"/>
                          </a:lnTo>
                          <a:lnTo>
                            <a:pt x="16" y="50"/>
                          </a:lnTo>
                          <a:lnTo>
                            <a:pt x="20" y="50"/>
                          </a:lnTo>
                          <a:lnTo>
                            <a:pt x="23" y="50"/>
                          </a:lnTo>
                          <a:lnTo>
                            <a:pt x="27" y="48"/>
                          </a:lnTo>
                          <a:lnTo>
                            <a:pt x="31" y="44"/>
                          </a:lnTo>
                          <a:lnTo>
                            <a:pt x="34" y="40"/>
                          </a:lnTo>
                          <a:lnTo>
                            <a:pt x="38" y="36"/>
                          </a:lnTo>
                          <a:lnTo>
                            <a:pt x="40" y="31"/>
                          </a:lnTo>
                          <a:lnTo>
                            <a:pt x="41" y="25"/>
                          </a:lnTo>
                          <a:lnTo>
                            <a:pt x="43" y="19"/>
                          </a:lnTo>
                          <a:lnTo>
                            <a:pt x="43" y="15"/>
                          </a:lnTo>
                          <a:lnTo>
                            <a:pt x="41" y="11"/>
                          </a:lnTo>
                          <a:lnTo>
                            <a:pt x="40" y="8"/>
                          </a:lnTo>
                          <a:lnTo>
                            <a:pt x="38" y="6"/>
                          </a:lnTo>
                          <a:lnTo>
                            <a:pt x="34" y="4"/>
                          </a:lnTo>
                          <a:lnTo>
                            <a:pt x="31" y="2"/>
                          </a:lnTo>
                          <a:lnTo>
                            <a:pt x="27" y="0"/>
                          </a:lnTo>
                          <a:lnTo>
                            <a:pt x="23" y="0"/>
                          </a:lnTo>
                          <a:lnTo>
                            <a:pt x="20" y="2"/>
                          </a:lnTo>
                          <a:lnTo>
                            <a:pt x="16" y="4"/>
                          </a:lnTo>
                          <a:lnTo>
                            <a:pt x="13" y="6"/>
                          </a:lnTo>
                          <a:lnTo>
                            <a:pt x="9" y="11"/>
                          </a:lnTo>
                          <a:lnTo>
                            <a:pt x="5" y="15"/>
                          </a:lnTo>
                          <a:lnTo>
                            <a:pt x="4" y="21"/>
                          </a:lnTo>
                          <a:lnTo>
                            <a:pt x="2" y="27"/>
                          </a:lnTo>
                          <a:lnTo>
                            <a:pt x="0" y="31"/>
                          </a:lnTo>
                          <a:lnTo>
                            <a:pt x="2" y="34"/>
                          </a:lnTo>
                          <a:lnTo>
                            <a:pt x="2" y="38"/>
                          </a:lnTo>
                          <a:lnTo>
                            <a:pt x="5" y="42"/>
                          </a:lnTo>
                          <a:lnTo>
                            <a:pt x="7" y="44"/>
                          </a:lnTo>
                          <a:lnTo>
                            <a:pt x="11" y="4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1" name="Freeform 154"/>
                    <p:cNvSpPr>
                      <a:spLocks/>
                    </p:cNvSpPr>
                    <p:nvPr/>
                  </p:nvSpPr>
                  <p:spPr bwMode="auto">
                    <a:xfrm>
                      <a:off x="2527" y="2329"/>
                      <a:ext cx="29" cy="18"/>
                    </a:xfrm>
                    <a:custGeom>
                      <a:avLst/>
                      <a:gdLst>
                        <a:gd name="T0" fmla="*/ 27 w 29"/>
                        <a:gd name="T1" fmla="*/ 0 h 18"/>
                        <a:gd name="T2" fmla="*/ 27 w 29"/>
                        <a:gd name="T3" fmla="*/ 0 h 18"/>
                        <a:gd name="T4" fmla="*/ 23 w 29"/>
                        <a:gd name="T5" fmla="*/ 6 h 18"/>
                        <a:gd name="T6" fmla="*/ 20 w 29"/>
                        <a:gd name="T7" fmla="*/ 10 h 18"/>
                        <a:gd name="T8" fmla="*/ 18 w 29"/>
                        <a:gd name="T9" fmla="*/ 12 h 18"/>
                        <a:gd name="T10" fmla="*/ 14 w 29"/>
                        <a:gd name="T11" fmla="*/ 14 h 18"/>
                        <a:gd name="T12" fmla="*/ 11 w 29"/>
                        <a:gd name="T13" fmla="*/ 14 h 18"/>
                        <a:gd name="T14" fmla="*/ 9 w 29"/>
                        <a:gd name="T15" fmla="*/ 14 h 18"/>
                        <a:gd name="T16" fmla="*/ 5 w 29"/>
                        <a:gd name="T17" fmla="*/ 14 h 18"/>
                        <a:gd name="T18" fmla="*/ 2 w 29"/>
                        <a:gd name="T19" fmla="*/ 12 h 18"/>
                        <a:gd name="T20" fmla="*/ 0 w 29"/>
                        <a:gd name="T21" fmla="*/ 14 h 18"/>
                        <a:gd name="T22" fmla="*/ 4 w 29"/>
                        <a:gd name="T23" fmla="*/ 16 h 18"/>
                        <a:gd name="T24" fmla="*/ 7 w 29"/>
                        <a:gd name="T25" fmla="*/ 18 h 18"/>
                        <a:gd name="T26" fmla="*/ 11 w 29"/>
                        <a:gd name="T27" fmla="*/ 18 h 18"/>
                        <a:gd name="T28" fmla="*/ 14 w 29"/>
                        <a:gd name="T29" fmla="*/ 16 h 18"/>
                        <a:gd name="T30" fmla="*/ 18 w 29"/>
                        <a:gd name="T31" fmla="*/ 14 h 18"/>
                        <a:gd name="T32" fmla="*/ 22 w 29"/>
                        <a:gd name="T33" fmla="*/ 12 h 18"/>
                        <a:gd name="T34" fmla="*/ 25 w 29"/>
                        <a:gd name="T35" fmla="*/ 8 h 18"/>
                        <a:gd name="T36" fmla="*/ 29 w 29"/>
                        <a:gd name="T37" fmla="*/ 2 h 18"/>
                        <a:gd name="T38" fmla="*/ 29 w 29"/>
                        <a:gd name="T39" fmla="*/ 2 h 18"/>
                        <a:gd name="T40" fmla="*/ 27 w 29"/>
                        <a:gd name="T41" fmla="*/ 0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7" y="0"/>
                          </a:moveTo>
                          <a:lnTo>
                            <a:pt x="27" y="0"/>
                          </a:lnTo>
                          <a:lnTo>
                            <a:pt x="23" y="6"/>
                          </a:lnTo>
                          <a:lnTo>
                            <a:pt x="20" y="10"/>
                          </a:lnTo>
                          <a:lnTo>
                            <a:pt x="18" y="12"/>
                          </a:lnTo>
                          <a:lnTo>
                            <a:pt x="14" y="14"/>
                          </a:lnTo>
                          <a:lnTo>
                            <a:pt x="11" y="14"/>
                          </a:lnTo>
                          <a:lnTo>
                            <a:pt x="9" y="14"/>
                          </a:lnTo>
                          <a:lnTo>
                            <a:pt x="5" y="14"/>
                          </a:lnTo>
                          <a:lnTo>
                            <a:pt x="2" y="12"/>
                          </a:lnTo>
                          <a:lnTo>
                            <a:pt x="0" y="14"/>
                          </a:lnTo>
                          <a:lnTo>
                            <a:pt x="4" y="16"/>
                          </a:lnTo>
                          <a:lnTo>
                            <a:pt x="7" y="18"/>
                          </a:lnTo>
                          <a:lnTo>
                            <a:pt x="11" y="18"/>
                          </a:lnTo>
                          <a:lnTo>
                            <a:pt x="14" y="16"/>
                          </a:lnTo>
                          <a:lnTo>
                            <a:pt x="18" y="14"/>
                          </a:lnTo>
                          <a:lnTo>
                            <a:pt x="22" y="12"/>
                          </a:lnTo>
                          <a:lnTo>
                            <a:pt x="25" y="8"/>
                          </a:lnTo>
                          <a:lnTo>
                            <a:pt x="29" y="2"/>
                          </a:lnTo>
                          <a:lnTo>
                            <a:pt x="2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2" name="Freeform 155"/>
                    <p:cNvSpPr>
                      <a:spLocks/>
                    </p:cNvSpPr>
                    <p:nvPr/>
                  </p:nvSpPr>
                  <p:spPr bwMode="auto">
                    <a:xfrm>
                      <a:off x="2552" y="2297"/>
                      <a:ext cx="9" cy="34"/>
                    </a:xfrm>
                    <a:custGeom>
                      <a:avLst/>
                      <a:gdLst>
                        <a:gd name="T0" fmla="*/ 0 w 9"/>
                        <a:gd name="T1" fmla="*/ 2 h 34"/>
                        <a:gd name="T2" fmla="*/ 0 w 9"/>
                        <a:gd name="T3" fmla="*/ 2 h 34"/>
                        <a:gd name="T4" fmla="*/ 4 w 9"/>
                        <a:gd name="T5" fmla="*/ 4 h 34"/>
                        <a:gd name="T6" fmla="*/ 6 w 9"/>
                        <a:gd name="T7" fmla="*/ 8 h 34"/>
                        <a:gd name="T8" fmla="*/ 6 w 9"/>
                        <a:gd name="T9" fmla="*/ 9 h 34"/>
                        <a:gd name="T10" fmla="*/ 7 w 9"/>
                        <a:gd name="T11" fmla="*/ 13 h 34"/>
                        <a:gd name="T12" fmla="*/ 7 w 9"/>
                        <a:gd name="T13" fmla="*/ 17 h 34"/>
                        <a:gd name="T14" fmla="*/ 6 w 9"/>
                        <a:gd name="T15" fmla="*/ 23 h 34"/>
                        <a:gd name="T16" fmla="*/ 6 w 9"/>
                        <a:gd name="T17" fmla="*/ 27 h 34"/>
                        <a:gd name="T18" fmla="*/ 2 w 9"/>
                        <a:gd name="T19" fmla="*/ 32 h 34"/>
                        <a:gd name="T20" fmla="*/ 4 w 9"/>
                        <a:gd name="T21" fmla="*/ 34 h 34"/>
                        <a:gd name="T22" fmla="*/ 7 w 9"/>
                        <a:gd name="T23" fmla="*/ 29 h 34"/>
                        <a:gd name="T24" fmla="*/ 9 w 9"/>
                        <a:gd name="T25" fmla="*/ 23 h 34"/>
                        <a:gd name="T26" fmla="*/ 9 w 9"/>
                        <a:gd name="T27" fmla="*/ 17 h 34"/>
                        <a:gd name="T28" fmla="*/ 9 w 9"/>
                        <a:gd name="T29" fmla="*/ 13 h 34"/>
                        <a:gd name="T30" fmla="*/ 9 w 9"/>
                        <a:gd name="T31" fmla="*/ 9 h 34"/>
                        <a:gd name="T32" fmla="*/ 7 w 9"/>
                        <a:gd name="T33" fmla="*/ 6 h 34"/>
                        <a:gd name="T34" fmla="*/ 6 w 9"/>
                        <a:gd name="T35" fmla="*/ 2 h 34"/>
                        <a:gd name="T36" fmla="*/ 2 w 9"/>
                        <a:gd name="T37" fmla="*/ 0 h 34"/>
                        <a:gd name="T38" fmla="*/ 2 w 9"/>
                        <a:gd name="T39" fmla="*/ 0 h 34"/>
                        <a:gd name="T40" fmla="*/ 0 w 9"/>
                        <a:gd name="T41" fmla="*/ 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34">
                          <a:moveTo>
                            <a:pt x="0" y="2"/>
                          </a:moveTo>
                          <a:lnTo>
                            <a:pt x="0" y="2"/>
                          </a:lnTo>
                          <a:lnTo>
                            <a:pt x="4" y="4"/>
                          </a:lnTo>
                          <a:lnTo>
                            <a:pt x="6" y="8"/>
                          </a:lnTo>
                          <a:lnTo>
                            <a:pt x="6" y="9"/>
                          </a:lnTo>
                          <a:lnTo>
                            <a:pt x="7" y="13"/>
                          </a:lnTo>
                          <a:lnTo>
                            <a:pt x="7" y="17"/>
                          </a:lnTo>
                          <a:lnTo>
                            <a:pt x="6" y="23"/>
                          </a:lnTo>
                          <a:lnTo>
                            <a:pt x="6" y="27"/>
                          </a:lnTo>
                          <a:lnTo>
                            <a:pt x="2" y="32"/>
                          </a:lnTo>
                          <a:lnTo>
                            <a:pt x="4" y="34"/>
                          </a:lnTo>
                          <a:lnTo>
                            <a:pt x="7" y="29"/>
                          </a:lnTo>
                          <a:lnTo>
                            <a:pt x="9" y="23"/>
                          </a:lnTo>
                          <a:lnTo>
                            <a:pt x="9" y="17"/>
                          </a:lnTo>
                          <a:lnTo>
                            <a:pt x="9" y="13"/>
                          </a:lnTo>
                          <a:lnTo>
                            <a:pt x="9" y="9"/>
                          </a:lnTo>
                          <a:lnTo>
                            <a:pt x="7" y="6"/>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3" name="Freeform 156"/>
                    <p:cNvSpPr>
                      <a:spLocks/>
                    </p:cNvSpPr>
                    <p:nvPr/>
                  </p:nvSpPr>
                  <p:spPr bwMode="auto">
                    <a:xfrm>
                      <a:off x="2522" y="2295"/>
                      <a:ext cx="32" cy="17"/>
                    </a:xfrm>
                    <a:custGeom>
                      <a:avLst/>
                      <a:gdLst>
                        <a:gd name="T0" fmla="*/ 3 w 32"/>
                        <a:gd name="T1" fmla="*/ 17 h 17"/>
                        <a:gd name="T2" fmla="*/ 3 w 32"/>
                        <a:gd name="T3" fmla="*/ 17 h 17"/>
                        <a:gd name="T4" fmla="*/ 7 w 32"/>
                        <a:gd name="T5" fmla="*/ 11 h 17"/>
                        <a:gd name="T6" fmla="*/ 10 w 32"/>
                        <a:gd name="T7" fmla="*/ 8 h 17"/>
                        <a:gd name="T8" fmla="*/ 14 w 32"/>
                        <a:gd name="T9" fmla="*/ 4 h 17"/>
                        <a:gd name="T10" fmla="*/ 18 w 32"/>
                        <a:gd name="T11" fmla="*/ 4 h 17"/>
                        <a:gd name="T12" fmla="*/ 19 w 32"/>
                        <a:gd name="T13" fmla="*/ 2 h 17"/>
                        <a:gd name="T14" fmla="*/ 23 w 32"/>
                        <a:gd name="T15" fmla="*/ 2 h 17"/>
                        <a:gd name="T16" fmla="*/ 27 w 32"/>
                        <a:gd name="T17" fmla="*/ 4 h 17"/>
                        <a:gd name="T18" fmla="*/ 30 w 32"/>
                        <a:gd name="T19" fmla="*/ 4 h 17"/>
                        <a:gd name="T20" fmla="*/ 32 w 32"/>
                        <a:gd name="T21" fmla="*/ 2 h 17"/>
                        <a:gd name="T22" fmla="*/ 28 w 32"/>
                        <a:gd name="T23" fmla="*/ 0 h 17"/>
                        <a:gd name="T24" fmla="*/ 23 w 32"/>
                        <a:gd name="T25" fmla="*/ 0 h 17"/>
                        <a:gd name="T26" fmla="*/ 19 w 32"/>
                        <a:gd name="T27" fmla="*/ 0 h 17"/>
                        <a:gd name="T28" fmla="*/ 16 w 32"/>
                        <a:gd name="T29" fmla="*/ 0 h 17"/>
                        <a:gd name="T30" fmla="*/ 12 w 32"/>
                        <a:gd name="T31" fmla="*/ 2 h 17"/>
                        <a:gd name="T32" fmla="*/ 9 w 32"/>
                        <a:gd name="T33" fmla="*/ 6 h 17"/>
                        <a:gd name="T34" fmla="*/ 3 w 32"/>
                        <a:gd name="T35" fmla="*/ 10 h 17"/>
                        <a:gd name="T36" fmla="*/ 0 w 32"/>
                        <a:gd name="T37" fmla="*/ 15 h 17"/>
                        <a:gd name="T38" fmla="*/ 1 w 32"/>
                        <a:gd name="T39" fmla="*/ 15 h 17"/>
                        <a:gd name="T40" fmla="*/ 3 w 32"/>
                        <a:gd name="T41" fmla="*/ 17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7">
                          <a:moveTo>
                            <a:pt x="3" y="17"/>
                          </a:moveTo>
                          <a:lnTo>
                            <a:pt x="3" y="17"/>
                          </a:lnTo>
                          <a:lnTo>
                            <a:pt x="7" y="11"/>
                          </a:lnTo>
                          <a:lnTo>
                            <a:pt x="10" y="8"/>
                          </a:lnTo>
                          <a:lnTo>
                            <a:pt x="14" y="4"/>
                          </a:lnTo>
                          <a:lnTo>
                            <a:pt x="18" y="4"/>
                          </a:lnTo>
                          <a:lnTo>
                            <a:pt x="19" y="2"/>
                          </a:lnTo>
                          <a:lnTo>
                            <a:pt x="23" y="2"/>
                          </a:lnTo>
                          <a:lnTo>
                            <a:pt x="27" y="4"/>
                          </a:lnTo>
                          <a:lnTo>
                            <a:pt x="30" y="4"/>
                          </a:lnTo>
                          <a:lnTo>
                            <a:pt x="32" y="2"/>
                          </a:lnTo>
                          <a:lnTo>
                            <a:pt x="28" y="0"/>
                          </a:lnTo>
                          <a:lnTo>
                            <a:pt x="23" y="0"/>
                          </a:lnTo>
                          <a:lnTo>
                            <a:pt x="19" y="0"/>
                          </a:lnTo>
                          <a:lnTo>
                            <a:pt x="16" y="0"/>
                          </a:lnTo>
                          <a:lnTo>
                            <a:pt x="12" y="2"/>
                          </a:lnTo>
                          <a:lnTo>
                            <a:pt x="9" y="6"/>
                          </a:lnTo>
                          <a:lnTo>
                            <a:pt x="3" y="10"/>
                          </a:lnTo>
                          <a:lnTo>
                            <a:pt x="0" y="15"/>
                          </a:lnTo>
                          <a:lnTo>
                            <a:pt x="1" y="15"/>
                          </a:lnTo>
                          <a:lnTo>
                            <a:pt x="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4" name="Freeform 157"/>
                    <p:cNvSpPr>
                      <a:spLocks/>
                    </p:cNvSpPr>
                    <p:nvPr/>
                  </p:nvSpPr>
                  <p:spPr bwMode="auto">
                    <a:xfrm>
                      <a:off x="2518" y="2310"/>
                      <a:ext cx="11" cy="33"/>
                    </a:xfrm>
                    <a:custGeom>
                      <a:avLst/>
                      <a:gdLst>
                        <a:gd name="T0" fmla="*/ 11 w 11"/>
                        <a:gd name="T1" fmla="*/ 31 h 33"/>
                        <a:gd name="T2" fmla="*/ 11 w 11"/>
                        <a:gd name="T3" fmla="*/ 31 h 33"/>
                        <a:gd name="T4" fmla="*/ 7 w 11"/>
                        <a:gd name="T5" fmla="*/ 29 h 33"/>
                        <a:gd name="T6" fmla="*/ 5 w 11"/>
                        <a:gd name="T7" fmla="*/ 25 h 33"/>
                        <a:gd name="T8" fmla="*/ 4 w 11"/>
                        <a:gd name="T9" fmla="*/ 23 h 33"/>
                        <a:gd name="T10" fmla="*/ 2 w 11"/>
                        <a:gd name="T11" fmla="*/ 19 h 33"/>
                        <a:gd name="T12" fmla="*/ 2 w 11"/>
                        <a:gd name="T13" fmla="*/ 16 h 33"/>
                        <a:gd name="T14" fmla="*/ 2 w 11"/>
                        <a:gd name="T15" fmla="*/ 12 h 33"/>
                        <a:gd name="T16" fmla="*/ 4 w 11"/>
                        <a:gd name="T17" fmla="*/ 8 h 33"/>
                        <a:gd name="T18" fmla="*/ 7 w 11"/>
                        <a:gd name="T19" fmla="*/ 2 h 33"/>
                        <a:gd name="T20" fmla="*/ 5 w 11"/>
                        <a:gd name="T21" fmla="*/ 0 h 33"/>
                        <a:gd name="T22" fmla="*/ 2 w 11"/>
                        <a:gd name="T23" fmla="*/ 6 h 33"/>
                        <a:gd name="T24" fmla="*/ 0 w 11"/>
                        <a:gd name="T25" fmla="*/ 12 h 33"/>
                        <a:gd name="T26" fmla="*/ 0 w 11"/>
                        <a:gd name="T27" fmla="*/ 16 h 33"/>
                        <a:gd name="T28" fmla="*/ 0 w 11"/>
                        <a:gd name="T29" fmla="*/ 21 h 33"/>
                        <a:gd name="T30" fmla="*/ 2 w 11"/>
                        <a:gd name="T31" fmla="*/ 25 h 33"/>
                        <a:gd name="T32" fmla="*/ 4 w 11"/>
                        <a:gd name="T33" fmla="*/ 27 h 33"/>
                        <a:gd name="T34" fmla="*/ 5 w 11"/>
                        <a:gd name="T35" fmla="*/ 31 h 33"/>
                        <a:gd name="T36" fmla="*/ 9 w 11"/>
                        <a:gd name="T37" fmla="*/ 33 h 33"/>
                        <a:gd name="T38" fmla="*/ 9 w 11"/>
                        <a:gd name="T39" fmla="*/ 33 h 33"/>
                        <a:gd name="T40" fmla="*/ 11 w 11"/>
                        <a:gd name="T41" fmla="*/ 31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3">
                          <a:moveTo>
                            <a:pt x="11" y="31"/>
                          </a:moveTo>
                          <a:lnTo>
                            <a:pt x="11" y="31"/>
                          </a:lnTo>
                          <a:lnTo>
                            <a:pt x="7" y="29"/>
                          </a:lnTo>
                          <a:lnTo>
                            <a:pt x="5" y="25"/>
                          </a:lnTo>
                          <a:lnTo>
                            <a:pt x="4" y="23"/>
                          </a:lnTo>
                          <a:lnTo>
                            <a:pt x="2" y="19"/>
                          </a:lnTo>
                          <a:lnTo>
                            <a:pt x="2" y="16"/>
                          </a:lnTo>
                          <a:lnTo>
                            <a:pt x="2" y="12"/>
                          </a:lnTo>
                          <a:lnTo>
                            <a:pt x="4" y="8"/>
                          </a:lnTo>
                          <a:lnTo>
                            <a:pt x="7" y="2"/>
                          </a:lnTo>
                          <a:lnTo>
                            <a:pt x="5" y="0"/>
                          </a:lnTo>
                          <a:lnTo>
                            <a:pt x="2" y="6"/>
                          </a:lnTo>
                          <a:lnTo>
                            <a:pt x="0" y="12"/>
                          </a:lnTo>
                          <a:lnTo>
                            <a:pt x="0" y="16"/>
                          </a:lnTo>
                          <a:lnTo>
                            <a:pt x="0" y="21"/>
                          </a:lnTo>
                          <a:lnTo>
                            <a:pt x="2" y="25"/>
                          </a:lnTo>
                          <a:lnTo>
                            <a:pt x="4" y="27"/>
                          </a:lnTo>
                          <a:lnTo>
                            <a:pt x="5" y="31"/>
                          </a:lnTo>
                          <a:lnTo>
                            <a:pt x="9" y="33"/>
                          </a:lnTo>
                          <a:lnTo>
                            <a:pt x="1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5" name="Freeform 158"/>
                    <p:cNvSpPr>
                      <a:spLocks/>
                    </p:cNvSpPr>
                    <p:nvPr/>
                  </p:nvSpPr>
                  <p:spPr bwMode="auto">
                    <a:xfrm>
                      <a:off x="2556" y="2247"/>
                      <a:ext cx="79" cy="165"/>
                    </a:xfrm>
                    <a:custGeom>
                      <a:avLst/>
                      <a:gdLst>
                        <a:gd name="T0" fmla="*/ 57 w 79"/>
                        <a:gd name="T1" fmla="*/ 163 h 165"/>
                        <a:gd name="T2" fmla="*/ 61 w 79"/>
                        <a:gd name="T3" fmla="*/ 165 h 165"/>
                        <a:gd name="T4" fmla="*/ 63 w 79"/>
                        <a:gd name="T5" fmla="*/ 165 h 165"/>
                        <a:gd name="T6" fmla="*/ 65 w 79"/>
                        <a:gd name="T7" fmla="*/ 163 h 165"/>
                        <a:gd name="T8" fmla="*/ 66 w 79"/>
                        <a:gd name="T9" fmla="*/ 157 h 165"/>
                        <a:gd name="T10" fmla="*/ 68 w 79"/>
                        <a:gd name="T11" fmla="*/ 148 h 165"/>
                        <a:gd name="T12" fmla="*/ 66 w 79"/>
                        <a:gd name="T13" fmla="*/ 136 h 165"/>
                        <a:gd name="T14" fmla="*/ 65 w 79"/>
                        <a:gd name="T15" fmla="*/ 125 h 165"/>
                        <a:gd name="T16" fmla="*/ 63 w 79"/>
                        <a:gd name="T17" fmla="*/ 115 h 165"/>
                        <a:gd name="T18" fmla="*/ 63 w 79"/>
                        <a:gd name="T19" fmla="*/ 104 h 165"/>
                        <a:gd name="T20" fmla="*/ 66 w 79"/>
                        <a:gd name="T21" fmla="*/ 94 h 165"/>
                        <a:gd name="T22" fmla="*/ 70 w 79"/>
                        <a:gd name="T23" fmla="*/ 82 h 165"/>
                        <a:gd name="T24" fmla="*/ 75 w 79"/>
                        <a:gd name="T25" fmla="*/ 71 h 165"/>
                        <a:gd name="T26" fmla="*/ 77 w 79"/>
                        <a:gd name="T27" fmla="*/ 59 h 165"/>
                        <a:gd name="T28" fmla="*/ 79 w 79"/>
                        <a:gd name="T29" fmla="*/ 48 h 165"/>
                        <a:gd name="T30" fmla="*/ 77 w 79"/>
                        <a:gd name="T31" fmla="*/ 37 h 165"/>
                        <a:gd name="T32" fmla="*/ 75 w 79"/>
                        <a:gd name="T33" fmla="*/ 29 h 165"/>
                        <a:gd name="T34" fmla="*/ 70 w 79"/>
                        <a:gd name="T35" fmla="*/ 19 h 165"/>
                        <a:gd name="T36" fmla="*/ 65 w 79"/>
                        <a:gd name="T37" fmla="*/ 12 h 165"/>
                        <a:gd name="T38" fmla="*/ 57 w 79"/>
                        <a:gd name="T39" fmla="*/ 6 h 165"/>
                        <a:gd name="T40" fmla="*/ 48 w 79"/>
                        <a:gd name="T41" fmla="*/ 2 h 165"/>
                        <a:gd name="T42" fmla="*/ 39 w 79"/>
                        <a:gd name="T43" fmla="*/ 0 h 165"/>
                        <a:gd name="T44" fmla="*/ 30 w 79"/>
                        <a:gd name="T45" fmla="*/ 0 h 165"/>
                        <a:gd name="T46" fmla="*/ 21 w 79"/>
                        <a:gd name="T47" fmla="*/ 0 h 165"/>
                        <a:gd name="T48" fmla="*/ 14 w 79"/>
                        <a:gd name="T49" fmla="*/ 4 h 165"/>
                        <a:gd name="T50" fmla="*/ 5 w 79"/>
                        <a:gd name="T51" fmla="*/ 12 h 165"/>
                        <a:gd name="T52" fmla="*/ 5 w 79"/>
                        <a:gd name="T53" fmla="*/ 23 h 165"/>
                        <a:gd name="T54" fmla="*/ 14 w 79"/>
                        <a:gd name="T55" fmla="*/ 37 h 165"/>
                        <a:gd name="T56" fmla="*/ 21 w 79"/>
                        <a:gd name="T57" fmla="*/ 48 h 165"/>
                        <a:gd name="T58" fmla="*/ 30 w 79"/>
                        <a:gd name="T59" fmla="*/ 61 h 165"/>
                        <a:gd name="T60" fmla="*/ 38 w 79"/>
                        <a:gd name="T61" fmla="*/ 75 h 165"/>
                        <a:gd name="T62" fmla="*/ 43 w 79"/>
                        <a:gd name="T63" fmla="*/ 90 h 165"/>
                        <a:gd name="T64" fmla="*/ 50 w 79"/>
                        <a:gd name="T65" fmla="*/ 104 h 165"/>
                        <a:gd name="T66" fmla="*/ 56 w 79"/>
                        <a:gd name="T67" fmla="*/ 119 h 165"/>
                        <a:gd name="T68" fmla="*/ 59 w 79"/>
                        <a:gd name="T69" fmla="*/ 130 h 165"/>
                        <a:gd name="T70" fmla="*/ 63 w 79"/>
                        <a:gd name="T71" fmla="*/ 144 h 165"/>
                        <a:gd name="T72" fmla="*/ 65 w 79"/>
                        <a:gd name="T73" fmla="*/ 155 h 165"/>
                        <a:gd name="T74" fmla="*/ 63 w 79"/>
                        <a:gd name="T75" fmla="*/ 161 h 165"/>
                        <a:gd name="T76" fmla="*/ 57 w 79"/>
                        <a:gd name="T77" fmla="*/ 163 h 165"/>
                        <a:gd name="T78" fmla="*/ 56 w 79"/>
                        <a:gd name="T79" fmla="*/ 161 h 165"/>
                        <a:gd name="T80" fmla="*/ 56 w 79"/>
                        <a:gd name="T81" fmla="*/ 159 h 1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65">
                          <a:moveTo>
                            <a:pt x="56" y="159"/>
                          </a:moveTo>
                          <a:lnTo>
                            <a:pt x="57" y="163"/>
                          </a:lnTo>
                          <a:lnTo>
                            <a:pt x="59" y="165"/>
                          </a:lnTo>
                          <a:lnTo>
                            <a:pt x="61" y="165"/>
                          </a:lnTo>
                          <a:lnTo>
                            <a:pt x="63" y="165"/>
                          </a:lnTo>
                          <a:lnTo>
                            <a:pt x="65" y="163"/>
                          </a:lnTo>
                          <a:lnTo>
                            <a:pt x="66" y="157"/>
                          </a:lnTo>
                          <a:lnTo>
                            <a:pt x="68" y="153"/>
                          </a:lnTo>
                          <a:lnTo>
                            <a:pt x="68" y="148"/>
                          </a:lnTo>
                          <a:lnTo>
                            <a:pt x="68" y="140"/>
                          </a:lnTo>
                          <a:lnTo>
                            <a:pt x="66" y="136"/>
                          </a:lnTo>
                          <a:lnTo>
                            <a:pt x="66" y="130"/>
                          </a:lnTo>
                          <a:lnTo>
                            <a:pt x="65" y="125"/>
                          </a:lnTo>
                          <a:lnTo>
                            <a:pt x="63" y="119"/>
                          </a:lnTo>
                          <a:lnTo>
                            <a:pt x="63" y="115"/>
                          </a:lnTo>
                          <a:lnTo>
                            <a:pt x="63" y="109"/>
                          </a:lnTo>
                          <a:lnTo>
                            <a:pt x="63" y="104"/>
                          </a:lnTo>
                          <a:lnTo>
                            <a:pt x="63" y="100"/>
                          </a:lnTo>
                          <a:lnTo>
                            <a:pt x="66" y="94"/>
                          </a:lnTo>
                          <a:lnTo>
                            <a:pt x="68" y="88"/>
                          </a:lnTo>
                          <a:lnTo>
                            <a:pt x="70" y="82"/>
                          </a:lnTo>
                          <a:lnTo>
                            <a:pt x="72" y="77"/>
                          </a:lnTo>
                          <a:lnTo>
                            <a:pt x="75" y="71"/>
                          </a:lnTo>
                          <a:lnTo>
                            <a:pt x="77" y="65"/>
                          </a:lnTo>
                          <a:lnTo>
                            <a:pt x="77" y="59"/>
                          </a:lnTo>
                          <a:lnTo>
                            <a:pt x="79" y="52"/>
                          </a:lnTo>
                          <a:lnTo>
                            <a:pt x="79" y="48"/>
                          </a:lnTo>
                          <a:lnTo>
                            <a:pt x="79" y="42"/>
                          </a:lnTo>
                          <a:lnTo>
                            <a:pt x="77" y="37"/>
                          </a:lnTo>
                          <a:lnTo>
                            <a:pt x="77" y="33"/>
                          </a:lnTo>
                          <a:lnTo>
                            <a:pt x="75" y="29"/>
                          </a:lnTo>
                          <a:lnTo>
                            <a:pt x="72" y="23"/>
                          </a:lnTo>
                          <a:lnTo>
                            <a:pt x="70" y="19"/>
                          </a:lnTo>
                          <a:lnTo>
                            <a:pt x="68" y="15"/>
                          </a:lnTo>
                          <a:lnTo>
                            <a:pt x="65" y="12"/>
                          </a:lnTo>
                          <a:lnTo>
                            <a:pt x="61" y="10"/>
                          </a:lnTo>
                          <a:lnTo>
                            <a:pt x="57" y="6"/>
                          </a:lnTo>
                          <a:lnTo>
                            <a:pt x="54" y="4"/>
                          </a:lnTo>
                          <a:lnTo>
                            <a:pt x="48" y="2"/>
                          </a:lnTo>
                          <a:lnTo>
                            <a:pt x="45" y="0"/>
                          </a:lnTo>
                          <a:lnTo>
                            <a:pt x="39" y="0"/>
                          </a:lnTo>
                          <a:lnTo>
                            <a:pt x="34" y="0"/>
                          </a:lnTo>
                          <a:lnTo>
                            <a:pt x="30" y="0"/>
                          </a:lnTo>
                          <a:lnTo>
                            <a:pt x="25" y="0"/>
                          </a:lnTo>
                          <a:lnTo>
                            <a:pt x="21" y="0"/>
                          </a:lnTo>
                          <a:lnTo>
                            <a:pt x="18" y="2"/>
                          </a:lnTo>
                          <a:lnTo>
                            <a:pt x="14" y="4"/>
                          </a:lnTo>
                          <a:lnTo>
                            <a:pt x="9" y="8"/>
                          </a:lnTo>
                          <a:lnTo>
                            <a:pt x="5" y="12"/>
                          </a:lnTo>
                          <a:lnTo>
                            <a:pt x="0" y="17"/>
                          </a:lnTo>
                          <a:lnTo>
                            <a:pt x="5" y="23"/>
                          </a:lnTo>
                          <a:lnTo>
                            <a:pt x="9" y="31"/>
                          </a:lnTo>
                          <a:lnTo>
                            <a:pt x="14" y="37"/>
                          </a:lnTo>
                          <a:lnTo>
                            <a:pt x="18" y="42"/>
                          </a:lnTo>
                          <a:lnTo>
                            <a:pt x="21" y="48"/>
                          </a:lnTo>
                          <a:lnTo>
                            <a:pt x="27" y="56"/>
                          </a:lnTo>
                          <a:lnTo>
                            <a:pt x="30" y="61"/>
                          </a:lnTo>
                          <a:lnTo>
                            <a:pt x="34" y="69"/>
                          </a:lnTo>
                          <a:lnTo>
                            <a:pt x="38" y="75"/>
                          </a:lnTo>
                          <a:lnTo>
                            <a:pt x="39" y="82"/>
                          </a:lnTo>
                          <a:lnTo>
                            <a:pt x="43" y="90"/>
                          </a:lnTo>
                          <a:lnTo>
                            <a:pt x="47" y="96"/>
                          </a:lnTo>
                          <a:lnTo>
                            <a:pt x="50" y="104"/>
                          </a:lnTo>
                          <a:lnTo>
                            <a:pt x="52" y="111"/>
                          </a:lnTo>
                          <a:lnTo>
                            <a:pt x="56" y="119"/>
                          </a:lnTo>
                          <a:lnTo>
                            <a:pt x="57" y="127"/>
                          </a:lnTo>
                          <a:lnTo>
                            <a:pt x="59" y="130"/>
                          </a:lnTo>
                          <a:lnTo>
                            <a:pt x="61" y="136"/>
                          </a:lnTo>
                          <a:lnTo>
                            <a:pt x="63" y="144"/>
                          </a:lnTo>
                          <a:lnTo>
                            <a:pt x="65" y="149"/>
                          </a:lnTo>
                          <a:lnTo>
                            <a:pt x="65" y="155"/>
                          </a:lnTo>
                          <a:lnTo>
                            <a:pt x="65" y="159"/>
                          </a:lnTo>
                          <a:lnTo>
                            <a:pt x="63" y="161"/>
                          </a:lnTo>
                          <a:lnTo>
                            <a:pt x="59" y="163"/>
                          </a:lnTo>
                          <a:lnTo>
                            <a:pt x="57" y="163"/>
                          </a:lnTo>
                          <a:lnTo>
                            <a:pt x="57" y="161"/>
                          </a:lnTo>
                          <a:lnTo>
                            <a:pt x="56" y="161"/>
                          </a:lnTo>
                          <a:lnTo>
                            <a:pt x="56" y="159"/>
                          </a:lnTo>
                          <a:close/>
                        </a:path>
                      </a:pathLst>
                    </a:custGeom>
                    <a:solidFill>
                      <a:srgbClr val="FF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6" name="Freeform 159"/>
                    <p:cNvSpPr>
                      <a:spLocks/>
                    </p:cNvSpPr>
                    <p:nvPr/>
                  </p:nvSpPr>
                  <p:spPr bwMode="auto">
                    <a:xfrm>
                      <a:off x="2610" y="2406"/>
                      <a:ext cx="12" cy="8"/>
                    </a:xfrm>
                    <a:custGeom>
                      <a:avLst/>
                      <a:gdLst>
                        <a:gd name="T0" fmla="*/ 11 w 12"/>
                        <a:gd name="T1" fmla="*/ 4 h 8"/>
                        <a:gd name="T2" fmla="*/ 12 w 12"/>
                        <a:gd name="T3" fmla="*/ 2 h 8"/>
                        <a:gd name="T4" fmla="*/ 11 w 12"/>
                        <a:gd name="T5" fmla="*/ 2 h 8"/>
                        <a:gd name="T6" fmla="*/ 9 w 12"/>
                        <a:gd name="T7" fmla="*/ 4 h 8"/>
                        <a:gd name="T8" fmla="*/ 9 w 12"/>
                        <a:gd name="T9" fmla="*/ 4 h 8"/>
                        <a:gd name="T10" fmla="*/ 9 w 12"/>
                        <a:gd name="T11" fmla="*/ 4 h 8"/>
                        <a:gd name="T12" fmla="*/ 7 w 12"/>
                        <a:gd name="T13" fmla="*/ 4 h 8"/>
                        <a:gd name="T14" fmla="*/ 7 w 12"/>
                        <a:gd name="T15" fmla="*/ 4 h 8"/>
                        <a:gd name="T16" fmla="*/ 5 w 12"/>
                        <a:gd name="T17" fmla="*/ 2 h 8"/>
                        <a:gd name="T18" fmla="*/ 2 w 12"/>
                        <a:gd name="T19" fmla="*/ 0 h 8"/>
                        <a:gd name="T20" fmla="*/ 0 w 12"/>
                        <a:gd name="T21" fmla="*/ 2 h 8"/>
                        <a:gd name="T22" fmla="*/ 3 w 12"/>
                        <a:gd name="T23" fmla="*/ 4 h 8"/>
                        <a:gd name="T24" fmla="*/ 5 w 12"/>
                        <a:gd name="T25" fmla="*/ 6 h 8"/>
                        <a:gd name="T26" fmla="*/ 7 w 12"/>
                        <a:gd name="T27" fmla="*/ 8 h 8"/>
                        <a:gd name="T28" fmla="*/ 9 w 12"/>
                        <a:gd name="T29" fmla="*/ 8 h 8"/>
                        <a:gd name="T30" fmla="*/ 11 w 12"/>
                        <a:gd name="T31" fmla="*/ 6 h 8"/>
                        <a:gd name="T32" fmla="*/ 11 w 12"/>
                        <a:gd name="T33" fmla="*/ 6 h 8"/>
                        <a:gd name="T34" fmla="*/ 11 w 12"/>
                        <a:gd name="T35" fmla="*/ 6 h 8"/>
                        <a:gd name="T36" fmla="*/ 11 w 12"/>
                        <a:gd name="T37" fmla="*/ 6 h 8"/>
                        <a:gd name="T38" fmla="*/ 12 w 12"/>
                        <a:gd name="T39" fmla="*/ 6 h 8"/>
                        <a:gd name="T40" fmla="*/ 11 w 12"/>
                        <a:gd name="T41" fmla="*/ 6 h 8"/>
                        <a:gd name="T42" fmla="*/ 12 w 12"/>
                        <a:gd name="T43" fmla="*/ 6 h 8"/>
                        <a:gd name="T44" fmla="*/ 12 w 12"/>
                        <a:gd name="T45" fmla="*/ 6 h 8"/>
                        <a:gd name="T46" fmla="*/ 11 w 12"/>
                        <a:gd name="T47" fmla="*/ 4 h 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8">
                          <a:moveTo>
                            <a:pt x="11" y="4"/>
                          </a:moveTo>
                          <a:lnTo>
                            <a:pt x="12" y="2"/>
                          </a:lnTo>
                          <a:lnTo>
                            <a:pt x="11" y="2"/>
                          </a:lnTo>
                          <a:lnTo>
                            <a:pt x="9" y="4"/>
                          </a:lnTo>
                          <a:lnTo>
                            <a:pt x="7" y="4"/>
                          </a:lnTo>
                          <a:lnTo>
                            <a:pt x="5" y="2"/>
                          </a:lnTo>
                          <a:lnTo>
                            <a:pt x="2" y="0"/>
                          </a:lnTo>
                          <a:lnTo>
                            <a:pt x="0" y="2"/>
                          </a:lnTo>
                          <a:lnTo>
                            <a:pt x="3" y="4"/>
                          </a:lnTo>
                          <a:lnTo>
                            <a:pt x="5" y="6"/>
                          </a:lnTo>
                          <a:lnTo>
                            <a:pt x="7" y="8"/>
                          </a:lnTo>
                          <a:lnTo>
                            <a:pt x="9" y="8"/>
                          </a:lnTo>
                          <a:lnTo>
                            <a:pt x="11" y="6"/>
                          </a:lnTo>
                          <a:lnTo>
                            <a:pt x="12" y="6"/>
                          </a:lnTo>
                          <a:lnTo>
                            <a:pt x="11" y="6"/>
                          </a:lnTo>
                          <a:lnTo>
                            <a:pt x="12" y="6"/>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7" name="Freeform 160"/>
                    <p:cNvSpPr>
                      <a:spLocks/>
                    </p:cNvSpPr>
                    <p:nvPr/>
                  </p:nvSpPr>
                  <p:spPr bwMode="auto">
                    <a:xfrm>
                      <a:off x="2621" y="2387"/>
                      <a:ext cx="5" cy="25"/>
                    </a:xfrm>
                    <a:custGeom>
                      <a:avLst/>
                      <a:gdLst>
                        <a:gd name="T0" fmla="*/ 1 w 5"/>
                        <a:gd name="T1" fmla="*/ 0 h 25"/>
                        <a:gd name="T2" fmla="*/ 1 w 5"/>
                        <a:gd name="T3" fmla="*/ 0 h 25"/>
                        <a:gd name="T4" fmla="*/ 1 w 5"/>
                        <a:gd name="T5" fmla="*/ 8 h 25"/>
                        <a:gd name="T6" fmla="*/ 1 w 5"/>
                        <a:gd name="T7" fmla="*/ 13 h 25"/>
                        <a:gd name="T8" fmla="*/ 1 w 5"/>
                        <a:gd name="T9" fmla="*/ 17 h 25"/>
                        <a:gd name="T10" fmla="*/ 0 w 5"/>
                        <a:gd name="T11" fmla="*/ 23 h 25"/>
                        <a:gd name="T12" fmla="*/ 1 w 5"/>
                        <a:gd name="T13" fmla="*/ 25 h 25"/>
                        <a:gd name="T14" fmla="*/ 3 w 5"/>
                        <a:gd name="T15" fmla="*/ 19 h 25"/>
                        <a:gd name="T16" fmla="*/ 5 w 5"/>
                        <a:gd name="T17" fmla="*/ 13 h 25"/>
                        <a:gd name="T18" fmla="*/ 5 w 5"/>
                        <a:gd name="T19" fmla="*/ 8 h 25"/>
                        <a:gd name="T20" fmla="*/ 3 w 5"/>
                        <a:gd name="T21" fmla="*/ 0 h 25"/>
                        <a:gd name="T22" fmla="*/ 3 w 5"/>
                        <a:gd name="T23" fmla="*/ 0 h 25"/>
                        <a:gd name="T24" fmla="*/ 1 w 5"/>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5">
                          <a:moveTo>
                            <a:pt x="1" y="0"/>
                          </a:moveTo>
                          <a:lnTo>
                            <a:pt x="1" y="0"/>
                          </a:lnTo>
                          <a:lnTo>
                            <a:pt x="1" y="8"/>
                          </a:lnTo>
                          <a:lnTo>
                            <a:pt x="1" y="13"/>
                          </a:lnTo>
                          <a:lnTo>
                            <a:pt x="1" y="17"/>
                          </a:lnTo>
                          <a:lnTo>
                            <a:pt x="0" y="23"/>
                          </a:lnTo>
                          <a:lnTo>
                            <a:pt x="1" y="25"/>
                          </a:lnTo>
                          <a:lnTo>
                            <a:pt x="3" y="19"/>
                          </a:lnTo>
                          <a:lnTo>
                            <a:pt x="5" y="13"/>
                          </a:lnTo>
                          <a:lnTo>
                            <a:pt x="5" y="8"/>
                          </a:lnTo>
                          <a:lnTo>
                            <a:pt x="3" y="0"/>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8" name="Freeform 161"/>
                    <p:cNvSpPr>
                      <a:spLocks/>
                    </p:cNvSpPr>
                    <p:nvPr/>
                  </p:nvSpPr>
                  <p:spPr bwMode="auto">
                    <a:xfrm>
                      <a:off x="2617" y="2347"/>
                      <a:ext cx="7" cy="40"/>
                    </a:xfrm>
                    <a:custGeom>
                      <a:avLst/>
                      <a:gdLst>
                        <a:gd name="T0" fmla="*/ 2 w 7"/>
                        <a:gd name="T1" fmla="*/ 0 h 40"/>
                        <a:gd name="T2" fmla="*/ 2 w 7"/>
                        <a:gd name="T3" fmla="*/ 0 h 40"/>
                        <a:gd name="T4" fmla="*/ 0 w 7"/>
                        <a:gd name="T5" fmla="*/ 4 h 40"/>
                        <a:gd name="T6" fmla="*/ 0 w 7"/>
                        <a:gd name="T7" fmla="*/ 9 h 40"/>
                        <a:gd name="T8" fmla="*/ 0 w 7"/>
                        <a:gd name="T9" fmla="*/ 15 h 40"/>
                        <a:gd name="T10" fmla="*/ 2 w 7"/>
                        <a:gd name="T11" fmla="*/ 19 h 40"/>
                        <a:gd name="T12" fmla="*/ 2 w 7"/>
                        <a:gd name="T13" fmla="*/ 25 h 40"/>
                        <a:gd name="T14" fmla="*/ 4 w 7"/>
                        <a:gd name="T15" fmla="*/ 30 h 40"/>
                        <a:gd name="T16" fmla="*/ 5 w 7"/>
                        <a:gd name="T17" fmla="*/ 36 h 40"/>
                        <a:gd name="T18" fmla="*/ 5 w 7"/>
                        <a:gd name="T19" fmla="*/ 40 h 40"/>
                        <a:gd name="T20" fmla="*/ 7 w 7"/>
                        <a:gd name="T21" fmla="*/ 40 h 40"/>
                        <a:gd name="T22" fmla="*/ 7 w 7"/>
                        <a:gd name="T23" fmla="*/ 34 h 40"/>
                        <a:gd name="T24" fmla="*/ 5 w 7"/>
                        <a:gd name="T25" fmla="*/ 30 h 40"/>
                        <a:gd name="T26" fmla="*/ 5 w 7"/>
                        <a:gd name="T27" fmla="*/ 25 h 40"/>
                        <a:gd name="T28" fmla="*/ 4 w 7"/>
                        <a:gd name="T29" fmla="*/ 19 h 40"/>
                        <a:gd name="T30" fmla="*/ 4 w 7"/>
                        <a:gd name="T31" fmla="*/ 15 h 40"/>
                        <a:gd name="T32" fmla="*/ 4 w 7"/>
                        <a:gd name="T33" fmla="*/ 9 h 40"/>
                        <a:gd name="T34" fmla="*/ 4 w 7"/>
                        <a:gd name="T35" fmla="*/ 4 h 40"/>
                        <a:gd name="T36" fmla="*/ 4 w 7"/>
                        <a:gd name="T37" fmla="*/ 0 h 40"/>
                        <a:gd name="T38" fmla="*/ 4 w 7"/>
                        <a:gd name="T39" fmla="*/ 0 h 40"/>
                        <a:gd name="T40" fmla="*/ 2 w 7"/>
                        <a:gd name="T41" fmla="*/ 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40">
                          <a:moveTo>
                            <a:pt x="2" y="0"/>
                          </a:moveTo>
                          <a:lnTo>
                            <a:pt x="2" y="0"/>
                          </a:lnTo>
                          <a:lnTo>
                            <a:pt x="0" y="4"/>
                          </a:lnTo>
                          <a:lnTo>
                            <a:pt x="0" y="9"/>
                          </a:lnTo>
                          <a:lnTo>
                            <a:pt x="0" y="15"/>
                          </a:lnTo>
                          <a:lnTo>
                            <a:pt x="2" y="19"/>
                          </a:lnTo>
                          <a:lnTo>
                            <a:pt x="2" y="25"/>
                          </a:lnTo>
                          <a:lnTo>
                            <a:pt x="4" y="30"/>
                          </a:lnTo>
                          <a:lnTo>
                            <a:pt x="5" y="36"/>
                          </a:lnTo>
                          <a:lnTo>
                            <a:pt x="5" y="40"/>
                          </a:lnTo>
                          <a:lnTo>
                            <a:pt x="7" y="40"/>
                          </a:lnTo>
                          <a:lnTo>
                            <a:pt x="7" y="34"/>
                          </a:lnTo>
                          <a:lnTo>
                            <a:pt x="5" y="30"/>
                          </a:lnTo>
                          <a:lnTo>
                            <a:pt x="5" y="25"/>
                          </a:lnTo>
                          <a:lnTo>
                            <a:pt x="4" y="19"/>
                          </a:lnTo>
                          <a:lnTo>
                            <a:pt x="4" y="15"/>
                          </a:lnTo>
                          <a:lnTo>
                            <a:pt x="4" y="9"/>
                          </a:lnTo>
                          <a:lnTo>
                            <a:pt x="4" y="4"/>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699" name="Freeform 162"/>
                    <p:cNvSpPr>
                      <a:spLocks/>
                    </p:cNvSpPr>
                    <p:nvPr/>
                  </p:nvSpPr>
                  <p:spPr bwMode="auto">
                    <a:xfrm>
                      <a:off x="2619" y="2299"/>
                      <a:ext cx="16" cy="48"/>
                    </a:xfrm>
                    <a:custGeom>
                      <a:avLst/>
                      <a:gdLst>
                        <a:gd name="T0" fmla="*/ 14 w 16"/>
                        <a:gd name="T1" fmla="*/ 0 h 48"/>
                        <a:gd name="T2" fmla="*/ 14 w 16"/>
                        <a:gd name="T3" fmla="*/ 0 h 48"/>
                        <a:gd name="T4" fmla="*/ 14 w 16"/>
                        <a:gd name="T5" fmla="*/ 6 h 48"/>
                        <a:gd name="T6" fmla="*/ 12 w 16"/>
                        <a:gd name="T7" fmla="*/ 13 h 48"/>
                        <a:gd name="T8" fmla="*/ 11 w 16"/>
                        <a:gd name="T9" fmla="*/ 19 h 48"/>
                        <a:gd name="T10" fmla="*/ 9 w 16"/>
                        <a:gd name="T11" fmla="*/ 25 h 48"/>
                        <a:gd name="T12" fmla="*/ 5 w 16"/>
                        <a:gd name="T13" fmla="*/ 30 h 48"/>
                        <a:gd name="T14" fmla="*/ 3 w 16"/>
                        <a:gd name="T15" fmla="*/ 36 h 48"/>
                        <a:gd name="T16" fmla="*/ 2 w 16"/>
                        <a:gd name="T17" fmla="*/ 42 h 48"/>
                        <a:gd name="T18" fmla="*/ 0 w 16"/>
                        <a:gd name="T19" fmla="*/ 48 h 48"/>
                        <a:gd name="T20" fmla="*/ 2 w 16"/>
                        <a:gd name="T21" fmla="*/ 48 h 48"/>
                        <a:gd name="T22" fmla="*/ 3 w 16"/>
                        <a:gd name="T23" fmla="*/ 42 h 48"/>
                        <a:gd name="T24" fmla="*/ 5 w 16"/>
                        <a:gd name="T25" fmla="*/ 36 h 48"/>
                        <a:gd name="T26" fmla="*/ 9 w 16"/>
                        <a:gd name="T27" fmla="*/ 30 h 48"/>
                        <a:gd name="T28" fmla="*/ 11 w 16"/>
                        <a:gd name="T29" fmla="*/ 25 h 48"/>
                        <a:gd name="T30" fmla="*/ 12 w 16"/>
                        <a:gd name="T31" fmla="*/ 19 h 48"/>
                        <a:gd name="T32" fmla="*/ 14 w 16"/>
                        <a:gd name="T33" fmla="*/ 13 h 48"/>
                        <a:gd name="T34" fmla="*/ 16 w 16"/>
                        <a:gd name="T35" fmla="*/ 7 h 48"/>
                        <a:gd name="T36" fmla="*/ 16 w 16"/>
                        <a:gd name="T37" fmla="*/ 0 h 48"/>
                        <a:gd name="T38" fmla="*/ 16 w 16"/>
                        <a:gd name="T39" fmla="*/ 0 h 48"/>
                        <a:gd name="T40" fmla="*/ 14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14" y="0"/>
                          </a:moveTo>
                          <a:lnTo>
                            <a:pt x="14" y="0"/>
                          </a:lnTo>
                          <a:lnTo>
                            <a:pt x="14" y="6"/>
                          </a:lnTo>
                          <a:lnTo>
                            <a:pt x="12" y="13"/>
                          </a:lnTo>
                          <a:lnTo>
                            <a:pt x="11" y="19"/>
                          </a:lnTo>
                          <a:lnTo>
                            <a:pt x="9" y="25"/>
                          </a:lnTo>
                          <a:lnTo>
                            <a:pt x="5" y="30"/>
                          </a:lnTo>
                          <a:lnTo>
                            <a:pt x="3" y="36"/>
                          </a:lnTo>
                          <a:lnTo>
                            <a:pt x="2" y="42"/>
                          </a:lnTo>
                          <a:lnTo>
                            <a:pt x="0" y="48"/>
                          </a:lnTo>
                          <a:lnTo>
                            <a:pt x="2" y="48"/>
                          </a:lnTo>
                          <a:lnTo>
                            <a:pt x="3" y="42"/>
                          </a:lnTo>
                          <a:lnTo>
                            <a:pt x="5" y="36"/>
                          </a:lnTo>
                          <a:lnTo>
                            <a:pt x="9" y="30"/>
                          </a:lnTo>
                          <a:lnTo>
                            <a:pt x="11" y="25"/>
                          </a:lnTo>
                          <a:lnTo>
                            <a:pt x="12" y="19"/>
                          </a:lnTo>
                          <a:lnTo>
                            <a:pt x="14" y="13"/>
                          </a:lnTo>
                          <a:lnTo>
                            <a:pt x="16" y="7"/>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0" name="Freeform 163"/>
                    <p:cNvSpPr>
                      <a:spLocks/>
                    </p:cNvSpPr>
                    <p:nvPr/>
                  </p:nvSpPr>
                  <p:spPr bwMode="auto">
                    <a:xfrm>
                      <a:off x="2590" y="2245"/>
                      <a:ext cx="47" cy="54"/>
                    </a:xfrm>
                    <a:custGeom>
                      <a:avLst/>
                      <a:gdLst>
                        <a:gd name="T0" fmla="*/ 0 w 47"/>
                        <a:gd name="T1" fmla="*/ 4 h 54"/>
                        <a:gd name="T2" fmla="*/ 0 w 47"/>
                        <a:gd name="T3" fmla="*/ 4 h 54"/>
                        <a:gd name="T4" fmla="*/ 5 w 47"/>
                        <a:gd name="T5" fmla="*/ 4 h 54"/>
                        <a:gd name="T6" fmla="*/ 11 w 47"/>
                        <a:gd name="T7" fmla="*/ 4 h 54"/>
                        <a:gd name="T8" fmla="*/ 14 w 47"/>
                        <a:gd name="T9" fmla="*/ 6 h 54"/>
                        <a:gd name="T10" fmla="*/ 20 w 47"/>
                        <a:gd name="T11" fmla="*/ 8 h 54"/>
                        <a:gd name="T12" fmla="*/ 23 w 47"/>
                        <a:gd name="T13" fmla="*/ 10 h 54"/>
                        <a:gd name="T14" fmla="*/ 27 w 47"/>
                        <a:gd name="T15" fmla="*/ 12 h 54"/>
                        <a:gd name="T16" fmla="*/ 31 w 47"/>
                        <a:gd name="T17" fmla="*/ 16 h 54"/>
                        <a:gd name="T18" fmla="*/ 32 w 47"/>
                        <a:gd name="T19" fmla="*/ 19 h 54"/>
                        <a:gd name="T20" fmla="*/ 36 w 47"/>
                        <a:gd name="T21" fmla="*/ 23 h 54"/>
                        <a:gd name="T22" fmla="*/ 38 w 47"/>
                        <a:gd name="T23" fmla="*/ 27 h 54"/>
                        <a:gd name="T24" fmla="*/ 40 w 47"/>
                        <a:gd name="T25" fmla="*/ 31 h 54"/>
                        <a:gd name="T26" fmla="*/ 41 w 47"/>
                        <a:gd name="T27" fmla="*/ 35 h 54"/>
                        <a:gd name="T28" fmla="*/ 41 w 47"/>
                        <a:gd name="T29" fmla="*/ 40 h 54"/>
                        <a:gd name="T30" fmla="*/ 43 w 47"/>
                        <a:gd name="T31" fmla="*/ 44 h 54"/>
                        <a:gd name="T32" fmla="*/ 43 w 47"/>
                        <a:gd name="T33" fmla="*/ 50 h 54"/>
                        <a:gd name="T34" fmla="*/ 43 w 47"/>
                        <a:gd name="T35" fmla="*/ 54 h 54"/>
                        <a:gd name="T36" fmla="*/ 45 w 47"/>
                        <a:gd name="T37" fmla="*/ 54 h 54"/>
                        <a:gd name="T38" fmla="*/ 47 w 47"/>
                        <a:gd name="T39" fmla="*/ 50 h 54"/>
                        <a:gd name="T40" fmla="*/ 45 w 47"/>
                        <a:gd name="T41" fmla="*/ 44 h 54"/>
                        <a:gd name="T42" fmla="*/ 45 w 47"/>
                        <a:gd name="T43" fmla="*/ 39 h 54"/>
                        <a:gd name="T44" fmla="*/ 43 w 47"/>
                        <a:gd name="T45" fmla="*/ 35 h 54"/>
                        <a:gd name="T46" fmla="*/ 41 w 47"/>
                        <a:gd name="T47" fmla="*/ 29 h 54"/>
                        <a:gd name="T48" fmla="*/ 40 w 47"/>
                        <a:gd name="T49" fmla="*/ 25 h 54"/>
                        <a:gd name="T50" fmla="*/ 38 w 47"/>
                        <a:gd name="T51" fmla="*/ 21 h 54"/>
                        <a:gd name="T52" fmla="*/ 34 w 47"/>
                        <a:gd name="T53" fmla="*/ 17 h 54"/>
                        <a:gd name="T54" fmla="*/ 32 w 47"/>
                        <a:gd name="T55" fmla="*/ 14 h 54"/>
                        <a:gd name="T56" fmla="*/ 29 w 47"/>
                        <a:gd name="T57" fmla="*/ 10 h 54"/>
                        <a:gd name="T58" fmla="*/ 23 w 47"/>
                        <a:gd name="T59" fmla="*/ 8 h 54"/>
                        <a:gd name="T60" fmla="*/ 20 w 47"/>
                        <a:gd name="T61" fmla="*/ 4 h 54"/>
                        <a:gd name="T62" fmla="*/ 16 w 47"/>
                        <a:gd name="T63" fmla="*/ 2 h 54"/>
                        <a:gd name="T64" fmla="*/ 11 w 47"/>
                        <a:gd name="T65" fmla="*/ 2 h 54"/>
                        <a:gd name="T66" fmla="*/ 5 w 47"/>
                        <a:gd name="T67" fmla="*/ 0 h 54"/>
                        <a:gd name="T68" fmla="*/ 0 w 47"/>
                        <a:gd name="T69" fmla="*/ 0 h 54"/>
                        <a:gd name="T70" fmla="*/ 0 w 47"/>
                        <a:gd name="T71" fmla="*/ 0 h 54"/>
                        <a:gd name="T72" fmla="*/ 0 w 47"/>
                        <a:gd name="T73" fmla="*/ 4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4">
                          <a:moveTo>
                            <a:pt x="0" y="4"/>
                          </a:moveTo>
                          <a:lnTo>
                            <a:pt x="0" y="4"/>
                          </a:lnTo>
                          <a:lnTo>
                            <a:pt x="5" y="4"/>
                          </a:lnTo>
                          <a:lnTo>
                            <a:pt x="11" y="4"/>
                          </a:lnTo>
                          <a:lnTo>
                            <a:pt x="14" y="6"/>
                          </a:lnTo>
                          <a:lnTo>
                            <a:pt x="20" y="8"/>
                          </a:lnTo>
                          <a:lnTo>
                            <a:pt x="23" y="10"/>
                          </a:lnTo>
                          <a:lnTo>
                            <a:pt x="27" y="12"/>
                          </a:lnTo>
                          <a:lnTo>
                            <a:pt x="31" y="16"/>
                          </a:lnTo>
                          <a:lnTo>
                            <a:pt x="32" y="19"/>
                          </a:lnTo>
                          <a:lnTo>
                            <a:pt x="36" y="23"/>
                          </a:lnTo>
                          <a:lnTo>
                            <a:pt x="38" y="27"/>
                          </a:lnTo>
                          <a:lnTo>
                            <a:pt x="40" y="31"/>
                          </a:lnTo>
                          <a:lnTo>
                            <a:pt x="41" y="35"/>
                          </a:lnTo>
                          <a:lnTo>
                            <a:pt x="41" y="40"/>
                          </a:lnTo>
                          <a:lnTo>
                            <a:pt x="43" y="44"/>
                          </a:lnTo>
                          <a:lnTo>
                            <a:pt x="43" y="50"/>
                          </a:lnTo>
                          <a:lnTo>
                            <a:pt x="43" y="54"/>
                          </a:lnTo>
                          <a:lnTo>
                            <a:pt x="45" y="54"/>
                          </a:lnTo>
                          <a:lnTo>
                            <a:pt x="47" y="50"/>
                          </a:lnTo>
                          <a:lnTo>
                            <a:pt x="45" y="44"/>
                          </a:lnTo>
                          <a:lnTo>
                            <a:pt x="45" y="39"/>
                          </a:lnTo>
                          <a:lnTo>
                            <a:pt x="43" y="35"/>
                          </a:lnTo>
                          <a:lnTo>
                            <a:pt x="41" y="29"/>
                          </a:lnTo>
                          <a:lnTo>
                            <a:pt x="40" y="25"/>
                          </a:lnTo>
                          <a:lnTo>
                            <a:pt x="38" y="21"/>
                          </a:lnTo>
                          <a:lnTo>
                            <a:pt x="34" y="17"/>
                          </a:lnTo>
                          <a:lnTo>
                            <a:pt x="32" y="14"/>
                          </a:lnTo>
                          <a:lnTo>
                            <a:pt x="29" y="10"/>
                          </a:lnTo>
                          <a:lnTo>
                            <a:pt x="23" y="8"/>
                          </a:lnTo>
                          <a:lnTo>
                            <a:pt x="20" y="4"/>
                          </a:lnTo>
                          <a:lnTo>
                            <a:pt x="16" y="2"/>
                          </a:lnTo>
                          <a:lnTo>
                            <a:pt x="11" y="2"/>
                          </a:lnTo>
                          <a:lnTo>
                            <a:pt x="5"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1" name="Freeform 164"/>
                    <p:cNvSpPr>
                      <a:spLocks/>
                    </p:cNvSpPr>
                    <p:nvPr/>
                  </p:nvSpPr>
                  <p:spPr bwMode="auto">
                    <a:xfrm>
                      <a:off x="2554" y="2245"/>
                      <a:ext cx="36" cy="21"/>
                    </a:xfrm>
                    <a:custGeom>
                      <a:avLst/>
                      <a:gdLst>
                        <a:gd name="T0" fmla="*/ 4 w 36"/>
                        <a:gd name="T1" fmla="*/ 19 h 21"/>
                        <a:gd name="T2" fmla="*/ 4 w 36"/>
                        <a:gd name="T3" fmla="*/ 21 h 21"/>
                        <a:gd name="T4" fmla="*/ 7 w 36"/>
                        <a:gd name="T5" fmla="*/ 16 h 21"/>
                        <a:gd name="T6" fmla="*/ 13 w 36"/>
                        <a:gd name="T7" fmla="*/ 10 h 21"/>
                        <a:gd name="T8" fmla="*/ 16 w 36"/>
                        <a:gd name="T9" fmla="*/ 8 h 21"/>
                        <a:gd name="T10" fmla="*/ 20 w 36"/>
                        <a:gd name="T11" fmla="*/ 6 h 21"/>
                        <a:gd name="T12" fmla="*/ 23 w 36"/>
                        <a:gd name="T13" fmla="*/ 4 h 21"/>
                        <a:gd name="T14" fmla="*/ 27 w 36"/>
                        <a:gd name="T15" fmla="*/ 4 h 21"/>
                        <a:gd name="T16" fmla="*/ 32 w 36"/>
                        <a:gd name="T17" fmla="*/ 4 h 21"/>
                        <a:gd name="T18" fmla="*/ 36 w 36"/>
                        <a:gd name="T19" fmla="*/ 4 h 21"/>
                        <a:gd name="T20" fmla="*/ 36 w 36"/>
                        <a:gd name="T21" fmla="*/ 0 h 21"/>
                        <a:gd name="T22" fmla="*/ 32 w 36"/>
                        <a:gd name="T23" fmla="*/ 0 h 21"/>
                        <a:gd name="T24" fmla="*/ 27 w 36"/>
                        <a:gd name="T25" fmla="*/ 0 h 21"/>
                        <a:gd name="T26" fmla="*/ 23 w 36"/>
                        <a:gd name="T27" fmla="*/ 2 h 21"/>
                        <a:gd name="T28" fmla="*/ 20 w 36"/>
                        <a:gd name="T29" fmla="*/ 2 h 21"/>
                        <a:gd name="T30" fmla="*/ 14 w 36"/>
                        <a:gd name="T31" fmla="*/ 4 h 21"/>
                        <a:gd name="T32" fmla="*/ 11 w 36"/>
                        <a:gd name="T33" fmla="*/ 8 h 21"/>
                        <a:gd name="T34" fmla="*/ 5 w 36"/>
                        <a:gd name="T35" fmla="*/ 14 h 21"/>
                        <a:gd name="T36" fmla="*/ 0 w 36"/>
                        <a:gd name="T37" fmla="*/ 19 h 21"/>
                        <a:gd name="T38" fmla="*/ 0 w 36"/>
                        <a:gd name="T39" fmla="*/ 21 h 21"/>
                        <a:gd name="T40" fmla="*/ 0 w 36"/>
                        <a:gd name="T41" fmla="*/ 19 h 21"/>
                        <a:gd name="T42" fmla="*/ 0 w 36"/>
                        <a:gd name="T43" fmla="*/ 19 h 21"/>
                        <a:gd name="T44" fmla="*/ 0 w 36"/>
                        <a:gd name="T45" fmla="*/ 21 h 21"/>
                        <a:gd name="T46" fmla="*/ 4 w 36"/>
                        <a:gd name="T47" fmla="*/ 19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21">
                          <a:moveTo>
                            <a:pt x="4" y="19"/>
                          </a:moveTo>
                          <a:lnTo>
                            <a:pt x="4" y="21"/>
                          </a:lnTo>
                          <a:lnTo>
                            <a:pt x="7" y="16"/>
                          </a:lnTo>
                          <a:lnTo>
                            <a:pt x="13" y="10"/>
                          </a:lnTo>
                          <a:lnTo>
                            <a:pt x="16" y="8"/>
                          </a:lnTo>
                          <a:lnTo>
                            <a:pt x="20" y="6"/>
                          </a:lnTo>
                          <a:lnTo>
                            <a:pt x="23" y="4"/>
                          </a:lnTo>
                          <a:lnTo>
                            <a:pt x="27" y="4"/>
                          </a:lnTo>
                          <a:lnTo>
                            <a:pt x="32" y="4"/>
                          </a:lnTo>
                          <a:lnTo>
                            <a:pt x="36" y="4"/>
                          </a:lnTo>
                          <a:lnTo>
                            <a:pt x="36" y="0"/>
                          </a:lnTo>
                          <a:lnTo>
                            <a:pt x="32" y="0"/>
                          </a:lnTo>
                          <a:lnTo>
                            <a:pt x="27" y="0"/>
                          </a:lnTo>
                          <a:lnTo>
                            <a:pt x="23" y="2"/>
                          </a:lnTo>
                          <a:lnTo>
                            <a:pt x="20" y="2"/>
                          </a:lnTo>
                          <a:lnTo>
                            <a:pt x="14" y="4"/>
                          </a:lnTo>
                          <a:lnTo>
                            <a:pt x="11" y="8"/>
                          </a:lnTo>
                          <a:lnTo>
                            <a:pt x="5" y="14"/>
                          </a:lnTo>
                          <a:lnTo>
                            <a:pt x="0" y="19"/>
                          </a:lnTo>
                          <a:lnTo>
                            <a:pt x="0" y="21"/>
                          </a:lnTo>
                          <a:lnTo>
                            <a:pt x="0" y="19"/>
                          </a:lnTo>
                          <a:lnTo>
                            <a:pt x="0" y="21"/>
                          </a:lnTo>
                          <a:lnTo>
                            <a:pt x="4"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2" name="Freeform 165"/>
                    <p:cNvSpPr>
                      <a:spLocks/>
                    </p:cNvSpPr>
                    <p:nvPr/>
                  </p:nvSpPr>
                  <p:spPr bwMode="auto">
                    <a:xfrm>
                      <a:off x="2554" y="2264"/>
                      <a:ext cx="61" cy="110"/>
                    </a:xfrm>
                    <a:custGeom>
                      <a:avLst/>
                      <a:gdLst>
                        <a:gd name="T0" fmla="*/ 61 w 61"/>
                        <a:gd name="T1" fmla="*/ 108 h 110"/>
                        <a:gd name="T2" fmla="*/ 61 w 61"/>
                        <a:gd name="T3" fmla="*/ 108 h 110"/>
                        <a:gd name="T4" fmla="*/ 58 w 61"/>
                        <a:gd name="T5" fmla="*/ 102 h 110"/>
                        <a:gd name="T6" fmla="*/ 56 w 61"/>
                        <a:gd name="T7" fmla="*/ 94 h 110"/>
                        <a:gd name="T8" fmla="*/ 52 w 61"/>
                        <a:gd name="T9" fmla="*/ 87 h 110"/>
                        <a:gd name="T10" fmla="*/ 50 w 61"/>
                        <a:gd name="T11" fmla="*/ 79 h 110"/>
                        <a:gd name="T12" fmla="*/ 47 w 61"/>
                        <a:gd name="T13" fmla="*/ 71 h 110"/>
                        <a:gd name="T14" fmla="*/ 43 w 61"/>
                        <a:gd name="T15" fmla="*/ 65 h 110"/>
                        <a:gd name="T16" fmla="*/ 40 w 61"/>
                        <a:gd name="T17" fmla="*/ 58 h 110"/>
                        <a:gd name="T18" fmla="*/ 36 w 61"/>
                        <a:gd name="T19" fmla="*/ 50 h 110"/>
                        <a:gd name="T20" fmla="*/ 32 w 61"/>
                        <a:gd name="T21" fmla="*/ 44 h 110"/>
                        <a:gd name="T22" fmla="*/ 29 w 61"/>
                        <a:gd name="T23" fmla="*/ 39 h 110"/>
                        <a:gd name="T24" fmla="*/ 25 w 61"/>
                        <a:gd name="T25" fmla="*/ 31 h 110"/>
                        <a:gd name="T26" fmla="*/ 22 w 61"/>
                        <a:gd name="T27" fmla="*/ 25 h 110"/>
                        <a:gd name="T28" fmla="*/ 16 w 61"/>
                        <a:gd name="T29" fmla="*/ 18 h 110"/>
                        <a:gd name="T30" fmla="*/ 13 w 61"/>
                        <a:gd name="T31" fmla="*/ 12 h 110"/>
                        <a:gd name="T32" fmla="*/ 7 w 61"/>
                        <a:gd name="T33" fmla="*/ 6 h 110"/>
                        <a:gd name="T34" fmla="*/ 4 w 61"/>
                        <a:gd name="T35" fmla="*/ 0 h 110"/>
                        <a:gd name="T36" fmla="*/ 0 w 61"/>
                        <a:gd name="T37" fmla="*/ 2 h 110"/>
                        <a:gd name="T38" fmla="*/ 5 w 61"/>
                        <a:gd name="T39" fmla="*/ 8 h 110"/>
                        <a:gd name="T40" fmla="*/ 11 w 61"/>
                        <a:gd name="T41" fmla="*/ 14 h 110"/>
                        <a:gd name="T42" fmla="*/ 14 w 61"/>
                        <a:gd name="T43" fmla="*/ 20 h 110"/>
                        <a:gd name="T44" fmla="*/ 20 w 61"/>
                        <a:gd name="T45" fmla="*/ 25 h 110"/>
                        <a:gd name="T46" fmla="*/ 23 w 61"/>
                        <a:gd name="T47" fmla="*/ 33 h 110"/>
                        <a:gd name="T48" fmla="*/ 27 w 61"/>
                        <a:gd name="T49" fmla="*/ 39 h 110"/>
                        <a:gd name="T50" fmla="*/ 31 w 61"/>
                        <a:gd name="T51" fmla="*/ 46 h 110"/>
                        <a:gd name="T52" fmla="*/ 34 w 61"/>
                        <a:gd name="T53" fmla="*/ 52 h 110"/>
                        <a:gd name="T54" fmla="*/ 38 w 61"/>
                        <a:gd name="T55" fmla="*/ 60 h 110"/>
                        <a:gd name="T56" fmla="*/ 41 w 61"/>
                        <a:gd name="T57" fmla="*/ 65 h 110"/>
                        <a:gd name="T58" fmla="*/ 43 w 61"/>
                        <a:gd name="T59" fmla="*/ 73 h 110"/>
                        <a:gd name="T60" fmla="*/ 47 w 61"/>
                        <a:gd name="T61" fmla="*/ 81 h 110"/>
                        <a:gd name="T62" fmla="*/ 50 w 61"/>
                        <a:gd name="T63" fmla="*/ 87 h 110"/>
                        <a:gd name="T64" fmla="*/ 52 w 61"/>
                        <a:gd name="T65" fmla="*/ 94 h 110"/>
                        <a:gd name="T66" fmla="*/ 56 w 61"/>
                        <a:gd name="T67" fmla="*/ 102 h 110"/>
                        <a:gd name="T68" fmla="*/ 59 w 61"/>
                        <a:gd name="T69" fmla="*/ 110 h 110"/>
                        <a:gd name="T70" fmla="*/ 59 w 61"/>
                        <a:gd name="T71" fmla="*/ 110 h 110"/>
                        <a:gd name="T72" fmla="*/ 61 w 61"/>
                        <a:gd name="T73" fmla="*/ 108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110">
                          <a:moveTo>
                            <a:pt x="61" y="108"/>
                          </a:moveTo>
                          <a:lnTo>
                            <a:pt x="61" y="108"/>
                          </a:lnTo>
                          <a:lnTo>
                            <a:pt x="58" y="102"/>
                          </a:lnTo>
                          <a:lnTo>
                            <a:pt x="56" y="94"/>
                          </a:lnTo>
                          <a:lnTo>
                            <a:pt x="52" y="87"/>
                          </a:lnTo>
                          <a:lnTo>
                            <a:pt x="50" y="79"/>
                          </a:lnTo>
                          <a:lnTo>
                            <a:pt x="47" y="71"/>
                          </a:lnTo>
                          <a:lnTo>
                            <a:pt x="43" y="65"/>
                          </a:lnTo>
                          <a:lnTo>
                            <a:pt x="40" y="58"/>
                          </a:lnTo>
                          <a:lnTo>
                            <a:pt x="36" y="50"/>
                          </a:lnTo>
                          <a:lnTo>
                            <a:pt x="32" y="44"/>
                          </a:lnTo>
                          <a:lnTo>
                            <a:pt x="29" y="39"/>
                          </a:lnTo>
                          <a:lnTo>
                            <a:pt x="25" y="31"/>
                          </a:lnTo>
                          <a:lnTo>
                            <a:pt x="22" y="25"/>
                          </a:lnTo>
                          <a:lnTo>
                            <a:pt x="16" y="18"/>
                          </a:lnTo>
                          <a:lnTo>
                            <a:pt x="13" y="12"/>
                          </a:lnTo>
                          <a:lnTo>
                            <a:pt x="7" y="6"/>
                          </a:lnTo>
                          <a:lnTo>
                            <a:pt x="4" y="0"/>
                          </a:lnTo>
                          <a:lnTo>
                            <a:pt x="0" y="2"/>
                          </a:lnTo>
                          <a:lnTo>
                            <a:pt x="5" y="8"/>
                          </a:lnTo>
                          <a:lnTo>
                            <a:pt x="11" y="14"/>
                          </a:lnTo>
                          <a:lnTo>
                            <a:pt x="14" y="20"/>
                          </a:lnTo>
                          <a:lnTo>
                            <a:pt x="20" y="25"/>
                          </a:lnTo>
                          <a:lnTo>
                            <a:pt x="23" y="33"/>
                          </a:lnTo>
                          <a:lnTo>
                            <a:pt x="27" y="39"/>
                          </a:lnTo>
                          <a:lnTo>
                            <a:pt x="31" y="46"/>
                          </a:lnTo>
                          <a:lnTo>
                            <a:pt x="34" y="52"/>
                          </a:lnTo>
                          <a:lnTo>
                            <a:pt x="38" y="60"/>
                          </a:lnTo>
                          <a:lnTo>
                            <a:pt x="41" y="65"/>
                          </a:lnTo>
                          <a:lnTo>
                            <a:pt x="43" y="73"/>
                          </a:lnTo>
                          <a:lnTo>
                            <a:pt x="47" y="81"/>
                          </a:lnTo>
                          <a:lnTo>
                            <a:pt x="50" y="87"/>
                          </a:lnTo>
                          <a:lnTo>
                            <a:pt x="52" y="94"/>
                          </a:lnTo>
                          <a:lnTo>
                            <a:pt x="56" y="102"/>
                          </a:lnTo>
                          <a:lnTo>
                            <a:pt x="59" y="110"/>
                          </a:lnTo>
                          <a:lnTo>
                            <a:pt x="61" y="10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3" name="Freeform 166"/>
                    <p:cNvSpPr>
                      <a:spLocks/>
                    </p:cNvSpPr>
                    <p:nvPr/>
                  </p:nvSpPr>
                  <p:spPr bwMode="auto">
                    <a:xfrm>
                      <a:off x="2613" y="2372"/>
                      <a:ext cx="9" cy="40"/>
                    </a:xfrm>
                    <a:custGeom>
                      <a:avLst/>
                      <a:gdLst>
                        <a:gd name="T0" fmla="*/ 2 w 9"/>
                        <a:gd name="T1" fmla="*/ 40 h 40"/>
                        <a:gd name="T2" fmla="*/ 2 w 9"/>
                        <a:gd name="T3" fmla="*/ 38 h 40"/>
                        <a:gd name="T4" fmla="*/ 6 w 9"/>
                        <a:gd name="T5" fmla="*/ 38 h 40"/>
                        <a:gd name="T6" fmla="*/ 8 w 9"/>
                        <a:gd name="T7" fmla="*/ 34 h 40"/>
                        <a:gd name="T8" fmla="*/ 9 w 9"/>
                        <a:gd name="T9" fmla="*/ 30 h 40"/>
                        <a:gd name="T10" fmla="*/ 8 w 9"/>
                        <a:gd name="T11" fmla="*/ 24 h 40"/>
                        <a:gd name="T12" fmla="*/ 8 w 9"/>
                        <a:gd name="T13" fmla="*/ 17 h 40"/>
                        <a:gd name="T14" fmla="*/ 6 w 9"/>
                        <a:gd name="T15" fmla="*/ 11 h 40"/>
                        <a:gd name="T16" fmla="*/ 4 w 9"/>
                        <a:gd name="T17" fmla="*/ 5 h 40"/>
                        <a:gd name="T18" fmla="*/ 2 w 9"/>
                        <a:gd name="T19" fmla="*/ 0 h 40"/>
                        <a:gd name="T20" fmla="*/ 0 w 9"/>
                        <a:gd name="T21" fmla="*/ 2 h 40"/>
                        <a:gd name="T22" fmla="*/ 2 w 9"/>
                        <a:gd name="T23" fmla="*/ 7 h 40"/>
                        <a:gd name="T24" fmla="*/ 4 w 9"/>
                        <a:gd name="T25" fmla="*/ 11 h 40"/>
                        <a:gd name="T26" fmla="*/ 4 w 9"/>
                        <a:gd name="T27" fmla="*/ 19 h 40"/>
                        <a:gd name="T28" fmla="*/ 6 w 9"/>
                        <a:gd name="T29" fmla="*/ 24 h 40"/>
                        <a:gd name="T30" fmla="*/ 6 w 9"/>
                        <a:gd name="T31" fmla="*/ 30 h 40"/>
                        <a:gd name="T32" fmla="*/ 6 w 9"/>
                        <a:gd name="T33" fmla="*/ 34 h 40"/>
                        <a:gd name="T34" fmla="*/ 4 w 9"/>
                        <a:gd name="T35" fmla="*/ 36 h 40"/>
                        <a:gd name="T36" fmla="*/ 2 w 9"/>
                        <a:gd name="T37" fmla="*/ 36 h 40"/>
                        <a:gd name="T38" fmla="*/ 2 w 9"/>
                        <a:gd name="T39" fmla="*/ 36 h 40"/>
                        <a:gd name="T40" fmla="*/ 2 w 9"/>
                        <a:gd name="T41" fmla="*/ 40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0">
                          <a:moveTo>
                            <a:pt x="2" y="40"/>
                          </a:moveTo>
                          <a:lnTo>
                            <a:pt x="2" y="38"/>
                          </a:lnTo>
                          <a:lnTo>
                            <a:pt x="6" y="38"/>
                          </a:lnTo>
                          <a:lnTo>
                            <a:pt x="8" y="34"/>
                          </a:lnTo>
                          <a:lnTo>
                            <a:pt x="9" y="30"/>
                          </a:lnTo>
                          <a:lnTo>
                            <a:pt x="8" y="24"/>
                          </a:lnTo>
                          <a:lnTo>
                            <a:pt x="8" y="17"/>
                          </a:lnTo>
                          <a:lnTo>
                            <a:pt x="6" y="11"/>
                          </a:lnTo>
                          <a:lnTo>
                            <a:pt x="4" y="5"/>
                          </a:lnTo>
                          <a:lnTo>
                            <a:pt x="2" y="0"/>
                          </a:lnTo>
                          <a:lnTo>
                            <a:pt x="0" y="2"/>
                          </a:lnTo>
                          <a:lnTo>
                            <a:pt x="2" y="7"/>
                          </a:lnTo>
                          <a:lnTo>
                            <a:pt x="4" y="11"/>
                          </a:lnTo>
                          <a:lnTo>
                            <a:pt x="4" y="19"/>
                          </a:lnTo>
                          <a:lnTo>
                            <a:pt x="6" y="24"/>
                          </a:lnTo>
                          <a:lnTo>
                            <a:pt x="6" y="30"/>
                          </a:lnTo>
                          <a:lnTo>
                            <a:pt x="6" y="34"/>
                          </a:lnTo>
                          <a:lnTo>
                            <a:pt x="4" y="36"/>
                          </a:lnTo>
                          <a:lnTo>
                            <a:pt x="2" y="36"/>
                          </a:lnTo>
                          <a:lnTo>
                            <a:pt x="2"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4" name="Freeform 167"/>
                    <p:cNvSpPr>
                      <a:spLocks/>
                    </p:cNvSpPr>
                    <p:nvPr/>
                  </p:nvSpPr>
                  <p:spPr bwMode="auto">
                    <a:xfrm>
                      <a:off x="2610" y="2402"/>
                      <a:ext cx="5" cy="10"/>
                    </a:xfrm>
                    <a:custGeom>
                      <a:avLst/>
                      <a:gdLst>
                        <a:gd name="T0" fmla="*/ 2 w 5"/>
                        <a:gd name="T1" fmla="*/ 4 h 10"/>
                        <a:gd name="T2" fmla="*/ 0 w 5"/>
                        <a:gd name="T3" fmla="*/ 6 h 10"/>
                        <a:gd name="T4" fmla="*/ 2 w 5"/>
                        <a:gd name="T5" fmla="*/ 8 h 10"/>
                        <a:gd name="T6" fmla="*/ 2 w 5"/>
                        <a:gd name="T7" fmla="*/ 8 h 10"/>
                        <a:gd name="T8" fmla="*/ 3 w 5"/>
                        <a:gd name="T9" fmla="*/ 8 h 10"/>
                        <a:gd name="T10" fmla="*/ 5 w 5"/>
                        <a:gd name="T11" fmla="*/ 10 h 10"/>
                        <a:gd name="T12" fmla="*/ 5 w 5"/>
                        <a:gd name="T13" fmla="*/ 6 h 10"/>
                        <a:gd name="T14" fmla="*/ 5 w 5"/>
                        <a:gd name="T15" fmla="*/ 6 h 10"/>
                        <a:gd name="T16" fmla="*/ 3 w 5"/>
                        <a:gd name="T17" fmla="*/ 6 h 10"/>
                        <a:gd name="T18" fmla="*/ 3 w 5"/>
                        <a:gd name="T19" fmla="*/ 4 h 10"/>
                        <a:gd name="T20" fmla="*/ 2 w 5"/>
                        <a:gd name="T21" fmla="*/ 4 h 10"/>
                        <a:gd name="T22" fmla="*/ 0 w 5"/>
                        <a:gd name="T23" fmla="*/ 4 h 10"/>
                        <a:gd name="T24" fmla="*/ 2 w 5"/>
                        <a:gd name="T25" fmla="*/ 4 h 10"/>
                        <a:gd name="T26" fmla="*/ 0 w 5"/>
                        <a:gd name="T27" fmla="*/ 0 h 10"/>
                        <a:gd name="T28" fmla="*/ 0 w 5"/>
                        <a:gd name="T29" fmla="*/ 4 h 10"/>
                        <a:gd name="T30" fmla="*/ 2 w 5"/>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0">
                          <a:moveTo>
                            <a:pt x="2" y="4"/>
                          </a:moveTo>
                          <a:lnTo>
                            <a:pt x="0" y="6"/>
                          </a:lnTo>
                          <a:lnTo>
                            <a:pt x="2" y="8"/>
                          </a:lnTo>
                          <a:lnTo>
                            <a:pt x="3" y="8"/>
                          </a:lnTo>
                          <a:lnTo>
                            <a:pt x="5" y="10"/>
                          </a:lnTo>
                          <a:lnTo>
                            <a:pt x="5" y="6"/>
                          </a:lnTo>
                          <a:lnTo>
                            <a:pt x="3" y="6"/>
                          </a:lnTo>
                          <a:lnTo>
                            <a:pt x="3" y="4"/>
                          </a:lnTo>
                          <a:lnTo>
                            <a:pt x="2" y="4"/>
                          </a:lnTo>
                          <a:lnTo>
                            <a:pt x="0" y="4"/>
                          </a:lnTo>
                          <a:lnTo>
                            <a:pt x="2" y="4"/>
                          </a:lnTo>
                          <a:lnTo>
                            <a:pt x="0" y="0"/>
                          </a:lnTo>
                          <a:lnTo>
                            <a:pt x="0"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5" name="Freeform 168"/>
                    <p:cNvSpPr>
                      <a:spLocks/>
                    </p:cNvSpPr>
                    <p:nvPr/>
                  </p:nvSpPr>
                  <p:spPr bwMode="auto">
                    <a:xfrm>
                      <a:off x="2610" y="2406"/>
                      <a:ext cx="2" cy="2"/>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0 w 2"/>
                        <a:gd name="T13" fmla="*/ 0 h 2"/>
                        <a:gd name="T14" fmla="*/ 0 w 2"/>
                        <a:gd name="T15" fmla="*/ 2 h 2"/>
                        <a:gd name="T16" fmla="*/ 0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0"/>
                          </a:lnTo>
                          <a:lnTo>
                            <a:pt x="0" y="2"/>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6" name="Freeform 169"/>
                    <p:cNvSpPr>
                      <a:spLocks/>
                    </p:cNvSpPr>
                    <p:nvPr/>
                  </p:nvSpPr>
                  <p:spPr bwMode="auto">
                    <a:xfrm>
                      <a:off x="2572" y="2276"/>
                      <a:ext cx="13" cy="13"/>
                    </a:xfrm>
                    <a:custGeom>
                      <a:avLst/>
                      <a:gdLst>
                        <a:gd name="T0" fmla="*/ 11 w 13"/>
                        <a:gd name="T1" fmla="*/ 2 h 13"/>
                        <a:gd name="T2" fmla="*/ 11 w 13"/>
                        <a:gd name="T3" fmla="*/ 0 h 13"/>
                        <a:gd name="T4" fmla="*/ 0 w 13"/>
                        <a:gd name="T5" fmla="*/ 11 h 13"/>
                        <a:gd name="T6" fmla="*/ 2 w 13"/>
                        <a:gd name="T7" fmla="*/ 13 h 13"/>
                        <a:gd name="T8" fmla="*/ 13 w 13"/>
                        <a:gd name="T9" fmla="*/ 2 h 13"/>
                        <a:gd name="T10" fmla="*/ 13 w 13"/>
                        <a:gd name="T11" fmla="*/ 2 h 13"/>
                        <a:gd name="T12" fmla="*/ 13 w 13"/>
                        <a:gd name="T13" fmla="*/ 2 h 13"/>
                        <a:gd name="T14" fmla="*/ 13 w 13"/>
                        <a:gd name="T15" fmla="*/ 2 h 13"/>
                        <a:gd name="T16" fmla="*/ 13 w 13"/>
                        <a:gd name="T17" fmla="*/ 2 h 13"/>
                        <a:gd name="T18" fmla="*/ 11 w 13"/>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1" y="2"/>
                          </a:moveTo>
                          <a:lnTo>
                            <a:pt x="11" y="0"/>
                          </a:lnTo>
                          <a:lnTo>
                            <a:pt x="0" y="11"/>
                          </a:lnTo>
                          <a:lnTo>
                            <a:pt x="2" y="13"/>
                          </a:lnTo>
                          <a:lnTo>
                            <a:pt x="13" y="2"/>
                          </a:lnTo>
                          <a:lnTo>
                            <a:pt x="1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7" name="Freeform 170"/>
                    <p:cNvSpPr>
                      <a:spLocks/>
                    </p:cNvSpPr>
                    <p:nvPr/>
                  </p:nvSpPr>
                  <p:spPr bwMode="auto">
                    <a:xfrm>
                      <a:off x="2567" y="2253"/>
                      <a:ext cx="18" cy="25"/>
                    </a:xfrm>
                    <a:custGeom>
                      <a:avLst/>
                      <a:gdLst>
                        <a:gd name="T0" fmla="*/ 0 w 18"/>
                        <a:gd name="T1" fmla="*/ 2 h 25"/>
                        <a:gd name="T2" fmla="*/ 0 w 18"/>
                        <a:gd name="T3" fmla="*/ 4 h 25"/>
                        <a:gd name="T4" fmla="*/ 1 w 18"/>
                        <a:gd name="T5" fmla="*/ 6 h 25"/>
                        <a:gd name="T6" fmla="*/ 3 w 18"/>
                        <a:gd name="T7" fmla="*/ 8 h 25"/>
                        <a:gd name="T8" fmla="*/ 7 w 18"/>
                        <a:gd name="T9" fmla="*/ 11 h 25"/>
                        <a:gd name="T10" fmla="*/ 10 w 18"/>
                        <a:gd name="T11" fmla="*/ 15 h 25"/>
                        <a:gd name="T12" fmla="*/ 12 w 18"/>
                        <a:gd name="T13" fmla="*/ 17 h 25"/>
                        <a:gd name="T14" fmla="*/ 14 w 18"/>
                        <a:gd name="T15" fmla="*/ 23 h 25"/>
                        <a:gd name="T16" fmla="*/ 16 w 18"/>
                        <a:gd name="T17" fmla="*/ 25 h 25"/>
                        <a:gd name="T18" fmla="*/ 18 w 18"/>
                        <a:gd name="T19" fmla="*/ 25 h 25"/>
                        <a:gd name="T20" fmla="*/ 18 w 18"/>
                        <a:gd name="T21" fmla="*/ 21 h 25"/>
                        <a:gd name="T22" fmla="*/ 14 w 18"/>
                        <a:gd name="T23" fmla="*/ 17 h 25"/>
                        <a:gd name="T24" fmla="*/ 12 w 18"/>
                        <a:gd name="T25" fmla="*/ 13 h 25"/>
                        <a:gd name="T26" fmla="*/ 9 w 18"/>
                        <a:gd name="T27" fmla="*/ 9 h 25"/>
                        <a:gd name="T28" fmla="*/ 7 w 18"/>
                        <a:gd name="T29" fmla="*/ 6 h 25"/>
                        <a:gd name="T30" fmla="*/ 3 w 18"/>
                        <a:gd name="T31" fmla="*/ 4 h 25"/>
                        <a:gd name="T32" fmla="*/ 1 w 18"/>
                        <a:gd name="T33" fmla="*/ 2 h 25"/>
                        <a:gd name="T34" fmla="*/ 1 w 18"/>
                        <a:gd name="T35" fmla="*/ 0 h 25"/>
                        <a:gd name="T36" fmla="*/ 0 w 18"/>
                        <a:gd name="T37" fmla="*/ 2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5">
                          <a:moveTo>
                            <a:pt x="0" y="2"/>
                          </a:moveTo>
                          <a:lnTo>
                            <a:pt x="0" y="4"/>
                          </a:lnTo>
                          <a:lnTo>
                            <a:pt x="1" y="6"/>
                          </a:lnTo>
                          <a:lnTo>
                            <a:pt x="3" y="8"/>
                          </a:lnTo>
                          <a:lnTo>
                            <a:pt x="7" y="11"/>
                          </a:lnTo>
                          <a:lnTo>
                            <a:pt x="10" y="15"/>
                          </a:lnTo>
                          <a:lnTo>
                            <a:pt x="12" y="17"/>
                          </a:lnTo>
                          <a:lnTo>
                            <a:pt x="14" y="23"/>
                          </a:lnTo>
                          <a:lnTo>
                            <a:pt x="16" y="25"/>
                          </a:lnTo>
                          <a:lnTo>
                            <a:pt x="18" y="25"/>
                          </a:lnTo>
                          <a:lnTo>
                            <a:pt x="18" y="21"/>
                          </a:lnTo>
                          <a:lnTo>
                            <a:pt x="14" y="17"/>
                          </a:lnTo>
                          <a:lnTo>
                            <a:pt x="12" y="13"/>
                          </a:lnTo>
                          <a:lnTo>
                            <a:pt x="9" y="9"/>
                          </a:lnTo>
                          <a:lnTo>
                            <a:pt x="7" y="6"/>
                          </a:lnTo>
                          <a:lnTo>
                            <a:pt x="3" y="4"/>
                          </a:lnTo>
                          <a:lnTo>
                            <a:pt x="1" y="2"/>
                          </a:lnTo>
                          <a:lnTo>
                            <a:pt x="1"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8" name="Freeform 171"/>
                    <p:cNvSpPr>
                      <a:spLocks/>
                    </p:cNvSpPr>
                    <p:nvPr/>
                  </p:nvSpPr>
                  <p:spPr bwMode="auto">
                    <a:xfrm>
                      <a:off x="2559" y="2257"/>
                      <a:ext cx="22" cy="27"/>
                    </a:xfrm>
                    <a:custGeom>
                      <a:avLst/>
                      <a:gdLst>
                        <a:gd name="T0" fmla="*/ 8 w 22"/>
                        <a:gd name="T1" fmla="*/ 0 h 27"/>
                        <a:gd name="T2" fmla="*/ 8 w 22"/>
                        <a:gd name="T3" fmla="*/ 0 h 27"/>
                        <a:gd name="T4" fmla="*/ 9 w 22"/>
                        <a:gd name="T5" fmla="*/ 2 h 27"/>
                        <a:gd name="T6" fmla="*/ 11 w 22"/>
                        <a:gd name="T7" fmla="*/ 4 h 27"/>
                        <a:gd name="T8" fmla="*/ 13 w 22"/>
                        <a:gd name="T9" fmla="*/ 7 h 27"/>
                        <a:gd name="T10" fmla="*/ 15 w 22"/>
                        <a:gd name="T11" fmla="*/ 11 h 27"/>
                        <a:gd name="T12" fmla="*/ 18 w 22"/>
                        <a:gd name="T13" fmla="*/ 13 h 27"/>
                        <a:gd name="T14" fmla="*/ 20 w 22"/>
                        <a:gd name="T15" fmla="*/ 17 h 27"/>
                        <a:gd name="T16" fmla="*/ 22 w 22"/>
                        <a:gd name="T17" fmla="*/ 19 h 27"/>
                        <a:gd name="T18" fmla="*/ 15 w 22"/>
                        <a:gd name="T19" fmla="*/ 27 h 27"/>
                        <a:gd name="T20" fmla="*/ 13 w 22"/>
                        <a:gd name="T21" fmla="*/ 23 h 27"/>
                        <a:gd name="T22" fmla="*/ 9 w 22"/>
                        <a:gd name="T23" fmla="*/ 19 h 27"/>
                        <a:gd name="T24" fmla="*/ 8 w 22"/>
                        <a:gd name="T25" fmla="*/ 17 h 27"/>
                        <a:gd name="T26" fmla="*/ 4 w 22"/>
                        <a:gd name="T27" fmla="*/ 13 h 27"/>
                        <a:gd name="T28" fmla="*/ 2 w 22"/>
                        <a:gd name="T29" fmla="*/ 11 h 27"/>
                        <a:gd name="T30" fmla="*/ 0 w 22"/>
                        <a:gd name="T31" fmla="*/ 9 h 27"/>
                        <a:gd name="T32" fmla="*/ 0 w 22"/>
                        <a:gd name="T33" fmla="*/ 7 h 27"/>
                        <a:gd name="T34" fmla="*/ 0 w 22"/>
                        <a:gd name="T35" fmla="*/ 7 h 27"/>
                        <a:gd name="T36" fmla="*/ 8 w 2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27">
                          <a:moveTo>
                            <a:pt x="8" y="0"/>
                          </a:moveTo>
                          <a:lnTo>
                            <a:pt x="8" y="0"/>
                          </a:lnTo>
                          <a:lnTo>
                            <a:pt x="9" y="2"/>
                          </a:lnTo>
                          <a:lnTo>
                            <a:pt x="11" y="4"/>
                          </a:lnTo>
                          <a:lnTo>
                            <a:pt x="13" y="7"/>
                          </a:lnTo>
                          <a:lnTo>
                            <a:pt x="15" y="11"/>
                          </a:lnTo>
                          <a:lnTo>
                            <a:pt x="18" y="13"/>
                          </a:lnTo>
                          <a:lnTo>
                            <a:pt x="20" y="17"/>
                          </a:lnTo>
                          <a:lnTo>
                            <a:pt x="22" y="19"/>
                          </a:lnTo>
                          <a:lnTo>
                            <a:pt x="15" y="27"/>
                          </a:lnTo>
                          <a:lnTo>
                            <a:pt x="13" y="23"/>
                          </a:lnTo>
                          <a:lnTo>
                            <a:pt x="9" y="19"/>
                          </a:lnTo>
                          <a:lnTo>
                            <a:pt x="8" y="17"/>
                          </a:lnTo>
                          <a:lnTo>
                            <a:pt x="4" y="13"/>
                          </a:lnTo>
                          <a:lnTo>
                            <a:pt x="2" y="11"/>
                          </a:lnTo>
                          <a:lnTo>
                            <a:pt x="0" y="9"/>
                          </a:lnTo>
                          <a:lnTo>
                            <a:pt x="0" y="7"/>
                          </a:lnTo>
                          <a:lnTo>
                            <a:pt x="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09" name="Freeform 172"/>
                    <p:cNvSpPr>
                      <a:spLocks/>
                    </p:cNvSpPr>
                    <p:nvPr/>
                  </p:nvSpPr>
                  <p:spPr bwMode="auto">
                    <a:xfrm>
                      <a:off x="2565" y="2257"/>
                      <a:ext cx="18" cy="21"/>
                    </a:xfrm>
                    <a:custGeom>
                      <a:avLst/>
                      <a:gdLst>
                        <a:gd name="T0" fmla="*/ 16 w 18"/>
                        <a:gd name="T1" fmla="*/ 21 h 21"/>
                        <a:gd name="T2" fmla="*/ 16 w 18"/>
                        <a:gd name="T3" fmla="*/ 19 h 21"/>
                        <a:gd name="T4" fmla="*/ 16 w 18"/>
                        <a:gd name="T5" fmla="*/ 17 h 21"/>
                        <a:gd name="T6" fmla="*/ 12 w 18"/>
                        <a:gd name="T7" fmla="*/ 13 h 21"/>
                        <a:gd name="T8" fmla="*/ 11 w 18"/>
                        <a:gd name="T9" fmla="*/ 9 h 21"/>
                        <a:gd name="T10" fmla="*/ 9 w 18"/>
                        <a:gd name="T11" fmla="*/ 5 h 21"/>
                        <a:gd name="T12" fmla="*/ 5 w 18"/>
                        <a:gd name="T13" fmla="*/ 4 h 21"/>
                        <a:gd name="T14" fmla="*/ 3 w 18"/>
                        <a:gd name="T15" fmla="*/ 2 h 21"/>
                        <a:gd name="T16" fmla="*/ 2 w 18"/>
                        <a:gd name="T17" fmla="*/ 0 h 21"/>
                        <a:gd name="T18" fmla="*/ 2 w 18"/>
                        <a:gd name="T19" fmla="*/ 0 h 21"/>
                        <a:gd name="T20" fmla="*/ 0 w 18"/>
                        <a:gd name="T21" fmla="*/ 2 h 21"/>
                        <a:gd name="T22" fmla="*/ 0 w 18"/>
                        <a:gd name="T23" fmla="*/ 2 h 21"/>
                        <a:gd name="T24" fmla="*/ 2 w 18"/>
                        <a:gd name="T25" fmla="*/ 4 h 21"/>
                        <a:gd name="T26" fmla="*/ 3 w 18"/>
                        <a:gd name="T27" fmla="*/ 5 h 21"/>
                        <a:gd name="T28" fmla="*/ 7 w 18"/>
                        <a:gd name="T29" fmla="*/ 7 h 21"/>
                        <a:gd name="T30" fmla="*/ 9 w 18"/>
                        <a:gd name="T31" fmla="*/ 11 h 21"/>
                        <a:gd name="T32" fmla="*/ 11 w 18"/>
                        <a:gd name="T33" fmla="*/ 15 h 21"/>
                        <a:gd name="T34" fmla="*/ 12 w 18"/>
                        <a:gd name="T35" fmla="*/ 17 h 21"/>
                        <a:gd name="T36" fmla="*/ 14 w 18"/>
                        <a:gd name="T37" fmla="*/ 21 h 21"/>
                        <a:gd name="T38" fmla="*/ 14 w 18"/>
                        <a:gd name="T39" fmla="*/ 19 h 21"/>
                        <a:gd name="T40" fmla="*/ 16 w 18"/>
                        <a:gd name="T41" fmla="*/ 21 h 21"/>
                        <a:gd name="T42" fmla="*/ 18 w 18"/>
                        <a:gd name="T43" fmla="*/ 21 h 21"/>
                        <a:gd name="T44" fmla="*/ 16 w 18"/>
                        <a:gd name="T45" fmla="*/ 19 h 21"/>
                        <a:gd name="T46" fmla="*/ 16 w 18"/>
                        <a:gd name="T47" fmla="*/ 21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1">
                          <a:moveTo>
                            <a:pt x="16" y="21"/>
                          </a:moveTo>
                          <a:lnTo>
                            <a:pt x="16" y="19"/>
                          </a:lnTo>
                          <a:lnTo>
                            <a:pt x="16" y="17"/>
                          </a:lnTo>
                          <a:lnTo>
                            <a:pt x="12" y="13"/>
                          </a:lnTo>
                          <a:lnTo>
                            <a:pt x="11" y="9"/>
                          </a:lnTo>
                          <a:lnTo>
                            <a:pt x="9" y="5"/>
                          </a:lnTo>
                          <a:lnTo>
                            <a:pt x="5" y="4"/>
                          </a:lnTo>
                          <a:lnTo>
                            <a:pt x="3" y="2"/>
                          </a:lnTo>
                          <a:lnTo>
                            <a:pt x="2" y="0"/>
                          </a:lnTo>
                          <a:lnTo>
                            <a:pt x="0" y="2"/>
                          </a:lnTo>
                          <a:lnTo>
                            <a:pt x="2" y="4"/>
                          </a:lnTo>
                          <a:lnTo>
                            <a:pt x="3" y="5"/>
                          </a:lnTo>
                          <a:lnTo>
                            <a:pt x="7" y="7"/>
                          </a:lnTo>
                          <a:lnTo>
                            <a:pt x="9" y="11"/>
                          </a:lnTo>
                          <a:lnTo>
                            <a:pt x="11" y="15"/>
                          </a:lnTo>
                          <a:lnTo>
                            <a:pt x="12" y="17"/>
                          </a:lnTo>
                          <a:lnTo>
                            <a:pt x="14" y="21"/>
                          </a:lnTo>
                          <a:lnTo>
                            <a:pt x="14" y="19"/>
                          </a:lnTo>
                          <a:lnTo>
                            <a:pt x="16" y="21"/>
                          </a:lnTo>
                          <a:lnTo>
                            <a:pt x="18" y="21"/>
                          </a:lnTo>
                          <a:lnTo>
                            <a:pt x="16" y="19"/>
                          </a:lnTo>
                          <a:lnTo>
                            <a:pt x="16"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0" name="Freeform 173"/>
                    <p:cNvSpPr>
                      <a:spLocks/>
                    </p:cNvSpPr>
                    <p:nvPr/>
                  </p:nvSpPr>
                  <p:spPr bwMode="auto">
                    <a:xfrm>
                      <a:off x="2572" y="2276"/>
                      <a:ext cx="9" cy="9"/>
                    </a:xfrm>
                    <a:custGeom>
                      <a:avLst/>
                      <a:gdLst>
                        <a:gd name="T0" fmla="*/ 0 w 9"/>
                        <a:gd name="T1" fmla="*/ 9 h 9"/>
                        <a:gd name="T2" fmla="*/ 2 w 9"/>
                        <a:gd name="T3" fmla="*/ 9 h 9"/>
                        <a:gd name="T4" fmla="*/ 9 w 9"/>
                        <a:gd name="T5" fmla="*/ 2 h 9"/>
                        <a:gd name="T6" fmla="*/ 7 w 9"/>
                        <a:gd name="T7" fmla="*/ 0 h 9"/>
                        <a:gd name="T8" fmla="*/ 2 w 9"/>
                        <a:gd name="T9" fmla="*/ 8 h 9"/>
                        <a:gd name="T10" fmla="*/ 4 w 9"/>
                        <a:gd name="T11" fmla="*/ 8 h 9"/>
                        <a:gd name="T12" fmla="*/ 0 w 9"/>
                        <a:gd name="T13" fmla="*/ 9 h 9"/>
                        <a:gd name="T14" fmla="*/ 2 w 9"/>
                        <a:gd name="T15" fmla="*/ 9 h 9"/>
                        <a:gd name="T16" fmla="*/ 2 w 9"/>
                        <a:gd name="T17" fmla="*/ 9 h 9"/>
                        <a:gd name="T18" fmla="*/ 0 w 9"/>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0" y="9"/>
                          </a:moveTo>
                          <a:lnTo>
                            <a:pt x="2" y="9"/>
                          </a:lnTo>
                          <a:lnTo>
                            <a:pt x="9" y="2"/>
                          </a:lnTo>
                          <a:lnTo>
                            <a:pt x="7" y="0"/>
                          </a:lnTo>
                          <a:lnTo>
                            <a:pt x="2" y="8"/>
                          </a:lnTo>
                          <a:lnTo>
                            <a:pt x="4" y="8"/>
                          </a:lnTo>
                          <a:lnTo>
                            <a:pt x="0" y="9"/>
                          </a:lnTo>
                          <a:lnTo>
                            <a:pt x="2" y="9"/>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1" name="Freeform 174"/>
                    <p:cNvSpPr>
                      <a:spLocks/>
                    </p:cNvSpPr>
                    <p:nvPr/>
                  </p:nvSpPr>
                  <p:spPr bwMode="auto">
                    <a:xfrm>
                      <a:off x="2558" y="2262"/>
                      <a:ext cx="18" cy="23"/>
                    </a:xfrm>
                    <a:custGeom>
                      <a:avLst/>
                      <a:gdLst>
                        <a:gd name="T0" fmla="*/ 0 w 18"/>
                        <a:gd name="T1" fmla="*/ 0 h 23"/>
                        <a:gd name="T2" fmla="*/ 0 w 18"/>
                        <a:gd name="T3" fmla="*/ 2 h 23"/>
                        <a:gd name="T4" fmla="*/ 0 w 18"/>
                        <a:gd name="T5" fmla="*/ 4 h 23"/>
                        <a:gd name="T6" fmla="*/ 1 w 18"/>
                        <a:gd name="T7" fmla="*/ 4 h 23"/>
                        <a:gd name="T8" fmla="*/ 3 w 18"/>
                        <a:gd name="T9" fmla="*/ 6 h 23"/>
                        <a:gd name="T10" fmla="*/ 5 w 18"/>
                        <a:gd name="T11" fmla="*/ 8 h 23"/>
                        <a:gd name="T12" fmla="*/ 7 w 18"/>
                        <a:gd name="T13" fmla="*/ 12 h 23"/>
                        <a:gd name="T14" fmla="*/ 10 w 18"/>
                        <a:gd name="T15" fmla="*/ 16 h 23"/>
                        <a:gd name="T16" fmla="*/ 12 w 18"/>
                        <a:gd name="T17" fmla="*/ 20 h 23"/>
                        <a:gd name="T18" fmla="*/ 14 w 18"/>
                        <a:gd name="T19" fmla="*/ 23 h 23"/>
                        <a:gd name="T20" fmla="*/ 18 w 18"/>
                        <a:gd name="T21" fmla="*/ 22 h 23"/>
                        <a:gd name="T22" fmla="*/ 14 w 18"/>
                        <a:gd name="T23" fmla="*/ 18 h 23"/>
                        <a:gd name="T24" fmla="*/ 12 w 18"/>
                        <a:gd name="T25" fmla="*/ 14 h 23"/>
                        <a:gd name="T26" fmla="*/ 9 w 18"/>
                        <a:gd name="T27" fmla="*/ 10 h 23"/>
                        <a:gd name="T28" fmla="*/ 7 w 18"/>
                        <a:gd name="T29" fmla="*/ 8 h 23"/>
                        <a:gd name="T30" fmla="*/ 5 w 18"/>
                        <a:gd name="T31" fmla="*/ 4 h 23"/>
                        <a:gd name="T32" fmla="*/ 3 w 18"/>
                        <a:gd name="T33" fmla="*/ 2 h 23"/>
                        <a:gd name="T34" fmla="*/ 3 w 18"/>
                        <a:gd name="T35" fmla="*/ 2 h 23"/>
                        <a:gd name="T36" fmla="*/ 1 w 18"/>
                        <a:gd name="T37" fmla="*/ 0 h 23"/>
                        <a:gd name="T38" fmla="*/ 1 w 18"/>
                        <a:gd name="T39" fmla="*/ 2 h 23"/>
                        <a:gd name="T40" fmla="*/ 0 w 18"/>
                        <a:gd name="T41" fmla="*/ 0 h 23"/>
                        <a:gd name="T42" fmla="*/ 0 w 18"/>
                        <a:gd name="T43" fmla="*/ 2 h 23"/>
                        <a:gd name="T44" fmla="*/ 0 w 18"/>
                        <a:gd name="T45" fmla="*/ 2 h 23"/>
                        <a:gd name="T46" fmla="*/ 0 w 18"/>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 h="23">
                          <a:moveTo>
                            <a:pt x="0" y="0"/>
                          </a:moveTo>
                          <a:lnTo>
                            <a:pt x="0" y="2"/>
                          </a:lnTo>
                          <a:lnTo>
                            <a:pt x="0" y="4"/>
                          </a:lnTo>
                          <a:lnTo>
                            <a:pt x="1" y="4"/>
                          </a:lnTo>
                          <a:lnTo>
                            <a:pt x="3" y="6"/>
                          </a:lnTo>
                          <a:lnTo>
                            <a:pt x="5" y="8"/>
                          </a:lnTo>
                          <a:lnTo>
                            <a:pt x="7" y="12"/>
                          </a:lnTo>
                          <a:lnTo>
                            <a:pt x="10" y="16"/>
                          </a:lnTo>
                          <a:lnTo>
                            <a:pt x="12" y="20"/>
                          </a:lnTo>
                          <a:lnTo>
                            <a:pt x="14" y="23"/>
                          </a:lnTo>
                          <a:lnTo>
                            <a:pt x="18" y="22"/>
                          </a:lnTo>
                          <a:lnTo>
                            <a:pt x="14" y="18"/>
                          </a:lnTo>
                          <a:lnTo>
                            <a:pt x="12" y="14"/>
                          </a:lnTo>
                          <a:lnTo>
                            <a:pt x="9" y="10"/>
                          </a:lnTo>
                          <a:lnTo>
                            <a:pt x="7" y="8"/>
                          </a:lnTo>
                          <a:lnTo>
                            <a:pt x="5" y="4"/>
                          </a:lnTo>
                          <a:lnTo>
                            <a:pt x="3" y="2"/>
                          </a:lnTo>
                          <a:lnTo>
                            <a:pt x="1" y="0"/>
                          </a:lnTo>
                          <a:lnTo>
                            <a:pt x="1" y="2"/>
                          </a:lnTo>
                          <a:lnTo>
                            <a:pt x="0" y="0"/>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2" name="Freeform 175"/>
                    <p:cNvSpPr>
                      <a:spLocks/>
                    </p:cNvSpPr>
                    <p:nvPr/>
                  </p:nvSpPr>
                  <p:spPr bwMode="auto">
                    <a:xfrm>
                      <a:off x="2558" y="2255"/>
                      <a:ext cx="9" cy="9"/>
                    </a:xfrm>
                    <a:custGeom>
                      <a:avLst/>
                      <a:gdLst>
                        <a:gd name="T0" fmla="*/ 9 w 9"/>
                        <a:gd name="T1" fmla="*/ 2 h 9"/>
                        <a:gd name="T2" fmla="*/ 7 w 9"/>
                        <a:gd name="T3" fmla="*/ 2 h 9"/>
                        <a:gd name="T4" fmla="*/ 0 w 9"/>
                        <a:gd name="T5" fmla="*/ 7 h 9"/>
                        <a:gd name="T6" fmla="*/ 1 w 9"/>
                        <a:gd name="T7" fmla="*/ 9 h 9"/>
                        <a:gd name="T8" fmla="*/ 9 w 9"/>
                        <a:gd name="T9" fmla="*/ 4 h 9"/>
                        <a:gd name="T10" fmla="*/ 7 w 9"/>
                        <a:gd name="T11" fmla="*/ 4 h 9"/>
                        <a:gd name="T12" fmla="*/ 9 w 9"/>
                        <a:gd name="T13" fmla="*/ 2 h 9"/>
                        <a:gd name="T14" fmla="*/ 9 w 9"/>
                        <a:gd name="T15" fmla="*/ 0 h 9"/>
                        <a:gd name="T16" fmla="*/ 7 w 9"/>
                        <a:gd name="T17" fmla="*/ 2 h 9"/>
                        <a:gd name="T18" fmla="*/ 9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9" y="2"/>
                          </a:moveTo>
                          <a:lnTo>
                            <a:pt x="7" y="2"/>
                          </a:lnTo>
                          <a:lnTo>
                            <a:pt x="0" y="7"/>
                          </a:lnTo>
                          <a:lnTo>
                            <a:pt x="1" y="9"/>
                          </a:lnTo>
                          <a:lnTo>
                            <a:pt x="9" y="4"/>
                          </a:lnTo>
                          <a:lnTo>
                            <a:pt x="7" y="4"/>
                          </a:lnTo>
                          <a:lnTo>
                            <a:pt x="9" y="2"/>
                          </a:lnTo>
                          <a:lnTo>
                            <a:pt x="9" y="0"/>
                          </a:lnTo>
                          <a:lnTo>
                            <a:pt x="7" y="2"/>
                          </a:lnTo>
                          <a:lnTo>
                            <a:pt x="9"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3" name="Freeform 176"/>
                    <p:cNvSpPr>
                      <a:spLocks/>
                    </p:cNvSpPr>
                    <p:nvPr/>
                  </p:nvSpPr>
                  <p:spPr bwMode="auto">
                    <a:xfrm>
                      <a:off x="2536" y="2303"/>
                      <a:ext cx="7" cy="7"/>
                    </a:xfrm>
                    <a:custGeom>
                      <a:avLst/>
                      <a:gdLst>
                        <a:gd name="T0" fmla="*/ 0 w 7"/>
                        <a:gd name="T1" fmla="*/ 7 h 7"/>
                        <a:gd name="T2" fmla="*/ 0 w 7"/>
                        <a:gd name="T3" fmla="*/ 7 h 7"/>
                        <a:gd name="T4" fmla="*/ 2 w 7"/>
                        <a:gd name="T5" fmla="*/ 7 h 7"/>
                        <a:gd name="T6" fmla="*/ 4 w 7"/>
                        <a:gd name="T7" fmla="*/ 7 h 7"/>
                        <a:gd name="T8" fmla="*/ 5 w 7"/>
                        <a:gd name="T9" fmla="*/ 5 h 7"/>
                        <a:gd name="T10" fmla="*/ 5 w 7"/>
                        <a:gd name="T11" fmla="*/ 5 h 7"/>
                        <a:gd name="T12" fmla="*/ 7 w 7"/>
                        <a:gd name="T13" fmla="*/ 3 h 7"/>
                        <a:gd name="T14" fmla="*/ 7 w 7"/>
                        <a:gd name="T15" fmla="*/ 2 h 7"/>
                        <a:gd name="T16" fmla="*/ 5 w 7"/>
                        <a:gd name="T17" fmla="*/ 2 h 7"/>
                        <a:gd name="T18" fmla="*/ 5 w 7"/>
                        <a:gd name="T19" fmla="*/ 0 h 7"/>
                        <a:gd name="T20" fmla="*/ 4 w 7"/>
                        <a:gd name="T21" fmla="*/ 0 h 7"/>
                        <a:gd name="T22" fmla="*/ 2 w 7"/>
                        <a:gd name="T23" fmla="*/ 0 h 7"/>
                        <a:gd name="T24" fmla="*/ 0 w 7"/>
                        <a:gd name="T25" fmla="*/ 2 h 7"/>
                        <a:gd name="T26" fmla="*/ 0 w 7"/>
                        <a:gd name="T27" fmla="*/ 3 h 7"/>
                        <a:gd name="T28" fmla="*/ 0 w 7"/>
                        <a:gd name="T29" fmla="*/ 3 h 7"/>
                        <a:gd name="T30" fmla="*/ 0 w 7"/>
                        <a:gd name="T31" fmla="*/ 5 h 7"/>
                        <a:gd name="T32" fmla="*/ 0 w 7"/>
                        <a:gd name="T33" fmla="*/ 7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7">
                          <a:moveTo>
                            <a:pt x="0" y="7"/>
                          </a:moveTo>
                          <a:lnTo>
                            <a:pt x="0" y="7"/>
                          </a:lnTo>
                          <a:lnTo>
                            <a:pt x="2" y="7"/>
                          </a:lnTo>
                          <a:lnTo>
                            <a:pt x="4" y="7"/>
                          </a:lnTo>
                          <a:lnTo>
                            <a:pt x="5" y="5"/>
                          </a:lnTo>
                          <a:lnTo>
                            <a:pt x="7" y="3"/>
                          </a:lnTo>
                          <a:lnTo>
                            <a:pt x="7" y="2"/>
                          </a:lnTo>
                          <a:lnTo>
                            <a:pt x="5" y="2"/>
                          </a:lnTo>
                          <a:lnTo>
                            <a:pt x="5" y="0"/>
                          </a:lnTo>
                          <a:lnTo>
                            <a:pt x="4" y="0"/>
                          </a:lnTo>
                          <a:lnTo>
                            <a:pt x="2" y="0"/>
                          </a:lnTo>
                          <a:lnTo>
                            <a:pt x="0" y="2"/>
                          </a:lnTo>
                          <a:lnTo>
                            <a:pt x="0" y="3"/>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4" name="Freeform 177"/>
                    <p:cNvSpPr>
                      <a:spLocks/>
                    </p:cNvSpPr>
                    <p:nvPr/>
                  </p:nvSpPr>
                  <p:spPr bwMode="auto">
                    <a:xfrm>
                      <a:off x="2522" y="2289"/>
                      <a:ext cx="7" cy="8"/>
                    </a:xfrm>
                    <a:custGeom>
                      <a:avLst/>
                      <a:gdLst>
                        <a:gd name="T0" fmla="*/ 0 w 7"/>
                        <a:gd name="T1" fmla="*/ 8 h 8"/>
                        <a:gd name="T2" fmla="*/ 1 w 7"/>
                        <a:gd name="T3" fmla="*/ 8 h 8"/>
                        <a:gd name="T4" fmla="*/ 3 w 7"/>
                        <a:gd name="T5" fmla="*/ 8 h 8"/>
                        <a:gd name="T6" fmla="*/ 5 w 7"/>
                        <a:gd name="T7" fmla="*/ 8 h 8"/>
                        <a:gd name="T8" fmla="*/ 5 w 7"/>
                        <a:gd name="T9" fmla="*/ 8 h 8"/>
                        <a:gd name="T10" fmla="*/ 7 w 7"/>
                        <a:gd name="T11" fmla="*/ 6 h 8"/>
                        <a:gd name="T12" fmla="*/ 7 w 7"/>
                        <a:gd name="T13" fmla="*/ 4 h 8"/>
                        <a:gd name="T14" fmla="*/ 7 w 7"/>
                        <a:gd name="T15" fmla="*/ 4 h 8"/>
                        <a:gd name="T16" fmla="*/ 7 w 7"/>
                        <a:gd name="T17" fmla="*/ 2 h 8"/>
                        <a:gd name="T18" fmla="*/ 5 w 7"/>
                        <a:gd name="T19" fmla="*/ 2 h 8"/>
                        <a:gd name="T20" fmla="*/ 5 w 7"/>
                        <a:gd name="T21" fmla="*/ 0 h 8"/>
                        <a:gd name="T22" fmla="*/ 3 w 7"/>
                        <a:gd name="T23" fmla="*/ 2 h 8"/>
                        <a:gd name="T24" fmla="*/ 1 w 7"/>
                        <a:gd name="T25" fmla="*/ 2 h 8"/>
                        <a:gd name="T26" fmla="*/ 1 w 7"/>
                        <a:gd name="T27" fmla="*/ 4 h 8"/>
                        <a:gd name="T28" fmla="*/ 0 w 7"/>
                        <a:gd name="T29" fmla="*/ 6 h 8"/>
                        <a:gd name="T30" fmla="*/ 0 w 7"/>
                        <a:gd name="T31" fmla="*/ 6 h 8"/>
                        <a:gd name="T32" fmla="*/ 0 w 7"/>
                        <a:gd name="T33" fmla="*/ 8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8">
                          <a:moveTo>
                            <a:pt x="0" y="8"/>
                          </a:moveTo>
                          <a:lnTo>
                            <a:pt x="1" y="8"/>
                          </a:lnTo>
                          <a:lnTo>
                            <a:pt x="3" y="8"/>
                          </a:lnTo>
                          <a:lnTo>
                            <a:pt x="5" y="8"/>
                          </a:lnTo>
                          <a:lnTo>
                            <a:pt x="7" y="6"/>
                          </a:lnTo>
                          <a:lnTo>
                            <a:pt x="7" y="4"/>
                          </a:lnTo>
                          <a:lnTo>
                            <a:pt x="7" y="2"/>
                          </a:lnTo>
                          <a:lnTo>
                            <a:pt x="5" y="2"/>
                          </a:lnTo>
                          <a:lnTo>
                            <a:pt x="5" y="0"/>
                          </a:lnTo>
                          <a:lnTo>
                            <a:pt x="3" y="2"/>
                          </a:lnTo>
                          <a:lnTo>
                            <a:pt x="1" y="2"/>
                          </a:lnTo>
                          <a:lnTo>
                            <a:pt x="1" y="4"/>
                          </a:lnTo>
                          <a:lnTo>
                            <a:pt x="0" y="6"/>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5" name="Freeform 178"/>
                    <p:cNvSpPr>
                      <a:spLocks/>
                    </p:cNvSpPr>
                    <p:nvPr/>
                  </p:nvSpPr>
                  <p:spPr bwMode="auto">
                    <a:xfrm>
                      <a:off x="2491" y="2370"/>
                      <a:ext cx="23" cy="15"/>
                    </a:xfrm>
                    <a:custGeom>
                      <a:avLst/>
                      <a:gdLst>
                        <a:gd name="T0" fmla="*/ 22 w 23"/>
                        <a:gd name="T1" fmla="*/ 11 h 15"/>
                        <a:gd name="T2" fmla="*/ 18 w 23"/>
                        <a:gd name="T3" fmla="*/ 11 h 15"/>
                        <a:gd name="T4" fmla="*/ 14 w 23"/>
                        <a:gd name="T5" fmla="*/ 11 h 15"/>
                        <a:gd name="T6" fmla="*/ 11 w 23"/>
                        <a:gd name="T7" fmla="*/ 9 h 15"/>
                        <a:gd name="T8" fmla="*/ 7 w 23"/>
                        <a:gd name="T9" fmla="*/ 7 h 15"/>
                        <a:gd name="T10" fmla="*/ 5 w 23"/>
                        <a:gd name="T11" fmla="*/ 5 h 15"/>
                        <a:gd name="T12" fmla="*/ 4 w 23"/>
                        <a:gd name="T13" fmla="*/ 4 h 15"/>
                        <a:gd name="T14" fmla="*/ 2 w 23"/>
                        <a:gd name="T15" fmla="*/ 2 h 15"/>
                        <a:gd name="T16" fmla="*/ 2 w 23"/>
                        <a:gd name="T17" fmla="*/ 0 h 15"/>
                        <a:gd name="T18" fmla="*/ 0 w 23"/>
                        <a:gd name="T19" fmla="*/ 2 h 15"/>
                        <a:gd name="T20" fmla="*/ 0 w 23"/>
                        <a:gd name="T21" fmla="*/ 2 h 15"/>
                        <a:gd name="T22" fmla="*/ 2 w 23"/>
                        <a:gd name="T23" fmla="*/ 4 h 15"/>
                        <a:gd name="T24" fmla="*/ 4 w 23"/>
                        <a:gd name="T25" fmla="*/ 7 h 15"/>
                        <a:gd name="T26" fmla="*/ 5 w 23"/>
                        <a:gd name="T27" fmla="*/ 9 h 15"/>
                        <a:gd name="T28" fmla="*/ 9 w 23"/>
                        <a:gd name="T29" fmla="*/ 13 h 15"/>
                        <a:gd name="T30" fmla="*/ 13 w 23"/>
                        <a:gd name="T31" fmla="*/ 15 h 15"/>
                        <a:gd name="T32" fmla="*/ 18 w 23"/>
                        <a:gd name="T33" fmla="*/ 15 h 15"/>
                        <a:gd name="T34" fmla="*/ 23 w 23"/>
                        <a:gd name="T35" fmla="*/ 13 h 15"/>
                        <a:gd name="T36" fmla="*/ 22 w 23"/>
                        <a:gd name="T37" fmla="*/ 11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5">
                          <a:moveTo>
                            <a:pt x="22" y="11"/>
                          </a:moveTo>
                          <a:lnTo>
                            <a:pt x="18" y="11"/>
                          </a:lnTo>
                          <a:lnTo>
                            <a:pt x="14" y="11"/>
                          </a:lnTo>
                          <a:lnTo>
                            <a:pt x="11" y="9"/>
                          </a:lnTo>
                          <a:lnTo>
                            <a:pt x="7" y="7"/>
                          </a:lnTo>
                          <a:lnTo>
                            <a:pt x="5" y="5"/>
                          </a:lnTo>
                          <a:lnTo>
                            <a:pt x="4" y="4"/>
                          </a:lnTo>
                          <a:lnTo>
                            <a:pt x="2" y="2"/>
                          </a:lnTo>
                          <a:lnTo>
                            <a:pt x="2" y="0"/>
                          </a:lnTo>
                          <a:lnTo>
                            <a:pt x="0" y="2"/>
                          </a:lnTo>
                          <a:lnTo>
                            <a:pt x="2" y="4"/>
                          </a:lnTo>
                          <a:lnTo>
                            <a:pt x="4" y="7"/>
                          </a:lnTo>
                          <a:lnTo>
                            <a:pt x="5" y="9"/>
                          </a:lnTo>
                          <a:lnTo>
                            <a:pt x="9" y="13"/>
                          </a:lnTo>
                          <a:lnTo>
                            <a:pt x="13" y="15"/>
                          </a:lnTo>
                          <a:lnTo>
                            <a:pt x="18" y="15"/>
                          </a:lnTo>
                          <a:lnTo>
                            <a:pt x="23" y="13"/>
                          </a:lnTo>
                          <a:lnTo>
                            <a:pt x="22"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6" name="Freeform 179"/>
                    <p:cNvSpPr>
                      <a:spLocks/>
                    </p:cNvSpPr>
                    <p:nvPr/>
                  </p:nvSpPr>
                  <p:spPr bwMode="auto">
                    <a:xfrm>
                      <a:off x="2448" y="2774"/>
                      <a:ext cx="16" cy="15"/>
                    </a:xfrm>
                    <a:custGeom>
                      <a:avLst/>
                      <a:gdLst>
                        <a:gd name="T0" fmla="*/ 16 w 16"/>
                        <a:gd name="T1" fmla="*/ 13 h 15"/>
                        <a:gd name="T2" fmla="*/ 16 w 16"/>
                        <a:gd name="T3" fmla="*/ 13 h 15"/>
                        <a:gd name="T4" fmla="*/ 16 w 16"/>
                        <a:gd name="T5" fmla="*/ 9 h 15"/>
                        <a:gd name="T6" fmla="*/ 14 w 16"/>
                        <a:gd name="T7" fmla="*/ 7 h 15"/>
                        <a:gd name="T8" fmla="*/ 12 w 16"/>
                        <a:gd name="T9" fmla="*/ 5 h 15"/>
                        <a:gd name="T10" fmla="*/ 10 w 16"/>
                        <a:gd name="T11" fmla="*/ 4 h 15"/>
                        <a:gd name="T12" fmla="*/ 9 w 16"/>
                        <a:gd name="T13" fmla="*/ 2 h 15"/>
                        <a:gd name="T14" fmla="*/ 7 w 16"/>
                        <a:gd name="T15" fmla="*/ 0 h 15"/>
                        <a:gd name="T16" fmla="*/ 3 w 16"/>
                        <a:gd name="T17" fmla="*/ 0 h 15"/>
                        <a:gd name="T18" fmla="*/ 0 w 16"/>
                        <a:gd name="T19" fmla="*/ 0 h 15"/>
                        <a:gd name="T20" fmla="*/ 0 w 16"/>
                        <a:gd name="T21" fmla="*/ 2 h 15"/>
                        <a:gd name="T22" fmla="*/ 3 w 16"/>
                        <a:gd name="T23" fmla="*/ 2 h 15"/>
                        <a:gd name="T24" fmla="*/ 5 w 16"/>
                        <a:gd name="T25" fmla="*/ 4 h 15"/>
                        <a:gd name="T26" fmla="*/ 7 w 16"/>
                        <a:gd name="T27" fmla="*/ 4 h 15"/>
                        <a:gd name="T28" fmla="*/ 9 w 16"/>
                        <a:gd name="T29" fmla="*/ 5 h 15"/>
                        <a:gd name="T30" fmla="*/ 10 w 16"/>
                        <a:gd name="T31" fmla="*/ 7 h 15"/>
                        <a:gd name="T32" fmla="*/ 12 w 16"/>
                        <a:gd name="T33" fmla="*/ 9 h 15"/>
                        <a:gd name="T34" fmla="*/ 12 w 16"/>
                        <a:gd name="T35" fmla="*/ 11 h 15"/>
                        <a:gd name="T36" fmla="*/ 14 w 16"/>
                        <a:gd name="T37" fmla="*/ 15 h 15"/>
                        <a:gd name="T38" fmla="*/ 14 w 16"/>
                        <a:gd name="T39" fmla="*/ 13 h 15"/>
                        <a:gd name="T40" fmla="*/ 16 w 16"/>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3"/>
                          </a:moveTo>
                          <a:lnTo>
                            <a:pt x="16" y="13"/>
                          </a:lnTo>
                          <a:lnTo>
                            <a:pt x="16" y="9"/>
                          </a:lnTo>
                          <a:lnTo>
                            <a:pt x="14" y="7"/>
                          </a:lnTo>
                          <a:lnTo>
                            <a:pt x="12" y="5"/>
                          </a:lnTo>
                          <a:lnTo>
                            <a:pt x="10" y="4"/>
                          </a:lnTo>
                          <a:lnTo>
                            <a:pt x="9" y="2"/>
                          </a:lnTo>
                          <a:lnTo>
                            <a:pt x="7" y="0"/>
                          </a:lnTo>
                          <a:lnTo>
                            <a:pt x="3" y="0"/>
                          </a:lnTo>
                          <a:lnTo>
                            <a:pt x="0" y="0"/>
                          </a:lnTo>
                          <a:lnTo>
                            <a:pt x="0" y="2"/>
                          </a:lnTo>
                          <a:lnTo>
                            <a:pt x="3" y="2"/>
                          </a:lnTo>
                          <a:lnTo>
                            <a:pt x="5" y="4"/>
                          </a:lnTo>
                          <a:lnTo>
                            <a:pt x="7" y="4"/>
                          </a:lnTo>
                          <a:lnTo>
                            <a:pt x="9" y="5"/>
                          </a:lnTo>
                          <a:lnTo>
                            <a:pt x="10" y="7"/>
                          </a:lnTo>
                          <a:lnTo>
                            <a:pt x="12" y="9"/>
                          </a:lnTo>
                          <a:lnTo>
                            <a:pt x="12" y="11"/>
                          </a:lnTo>
                          <a:lnTo>
                            <a:pt x="14" y="15"/>
                          </a:lnTo>
                          <a:lnTo>
                            <a:pt x="14" y="13"/>
                          </a:lnTo>
                          <a:lnTo>
                            <a:pt x="1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7" name="Freeform 180"/>
                    <p:cNvSpPr>
                      <a:spLocks/>
                    </p:cNvSpPr>
                    <p:nvPr/>
                  </p:nvSpPr>
                  <p:spPr bwMode="auto">
                    <a:xfrm>
                      <a:off x="2462" y="2787"/>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8" name="Freeform 181"/>
                    <p:cNvSpPr>
                      <a:spLocks/>
                    </p:cNvSpPr>
                    <p:nvPr/>
                  </p:nvSpPr>
                  <p:spPr bwMode="auto">
                    <a:xfrm>
                      <a:off x="2439" y="2778"/>
                      <a:ext cx="14" cy="19"/>
                    </a:xfrm>
                    <a:custGeom>
                      <a:avLst/>
                      <a:gdLst>
                        <a:gd name="T0" fmla="*/ 14 w 14"/>
                        <a:gd name="T1" fmla="*/ 19 h 19"/>
                        <a:gd name="T2" fmla="*/ 14 w 14"/>
                        <a:gd name="T3" fmla="*/ 15 h 19"/>
                        <a:gd name="T4" fmla="*/ 14 w 14"/>
                        <a:gd name="T5" fmla="*/ 11 h 19"/>
                        <a:gd name="T6" fmla="*/ 12 w 14"/>
                        <a:gd name="T7" fmla="*/ 7 h 19"/>
                        <a:gd name="T8" fmla="*/ 10 w 14"/>
                        <a:gd name="T9" fmla="*/ 5 h 19"/>
                        <a:gd name="T10" fmla="*/ 9 w 14"/>
                        <a:gd name="T11" fmla="*/ 3 h 19"/>
                        <a:gd name="T12" fmla="*/ 5 w 14"/>
                        <a:gd name="T13" fmla="*/ 1 h 19"/>
                        <a:gd name="T14" fmla="*/ 3 w 14"/>
                        <a:gd name="T15" fmla="*/ 0 h 19"/>
                        <a:gd name="T16" fmla="*/ 0 w 14"/>
                        <a:gd name="T17" fmla="*/ 0 h 19"/>
                        <a:gd name="T18" fmla="*/ 0 w 14"/>
                        <a:gd name="T19" fmla="*/ 1 h 19"/>
                        <a:gd name="T20" fmla="*/ 1 w 14"/>
                        <a:gd name="T21" fmla="*/ 3 h 19"/>
                        <a:gd name="T22" fmla="*/ 5 w 14"/>
                        <a:gd name="T23" fmla="*/ 3 h 19"/>
                        <a:gd name="T24" fmla="*/ 7 w 14"/>
                        <a:gd name="T25" fmla="*/ 5 h 19"/>
                        <a:gd name="T26" fmla="*/ 9 w 14"/>
                        <a:gd name="T27" fmla="*/ 7 h 19"/>
                        <a:gd name="T28" fmla="*/ 10 w 14"/>
                        <a:gd name="T29" fmla="*/ 9 h 19"/>
                        <a:gd name="T30" fmla="*/ 10 w 14"/>
                        <a:gd name="T31" fmla="*/ 11 h 19"/>
                        <a:gd name="T32" fmla="*/ 12 w 14"/>
                        <a:gd name="T33" fmla="*/ 15 h 19"/>
                        <a:gd name="T34" fmla="*/ 10 w 14"/>
                        <a:gd name="T35" fmla="*/ 19 h 19"/>
                        <a:gd name="T36" fmla="*/ 14 w 14"/>
                        <a:gd name="T37" fmla="*/ 1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9">
                          <a:moveTo>
                            <a:pt x="14" y="19"/>
                          </a:moveTo>
                          <a:lnTo>
                            <a:pt x="14" y="15"/>
                          </a:lnTo>
                          <a:lnTo>
                            <a:pt x="14" y="11"/>
                          </a:lnTo>
                          <a:lnTo>
                            <a:pt x="12" y="7"/>
                          </a:lnTo>
                          <a:lnTo>
                            <a:pt x="10" y="5"/>
                          </a:lnTo>
                          <a:lnTo>
                            <a:pt x="9" y="3"/>
                          </a:lnTo>
                          <a:lnTo>
                            <a:pt x="5" y="1"/>
                          </a:lnTo>
                          <a:lnTo>
                            <a:pt x="3" y="0"/>
                          </a:lnTo>
                          <a:lnTo>
                            <a:pt x="0" y="0"/>
                          </a:lnTo>
                          <a:lnTo>
                            <a:pt x="0" y="1"/>
                          </a:lnTo>
                          <a:lnTo>
                            <a:pt x="1" y="3"/>
                          </a:lnTo>
                          <a:lnTo>
                            <a:pt x="5" y="3"/>
                          </a:lnTo>
                          <a:lnTo>
                            <a:pt x="7" y="5"/>
                          </a:lnTo>
                          <a:lnTo>
                            <a:pt x="9" y="7"/>
                          </a:lnTo>
                          <a:lnTo>
                            <a:pt x="10" y="9"/>
                          </a:lnTo>
                          <a:lnTo>
                            <a:pt x="10" y="11"/>
                          </a:lnTo>
                          <a:lnTo>
                            <a:pt x="12" y="15"/>
                          </a:lnTo>
                          <a:lnTo>
                            <a:pt x="10" y="19"/>
                          </a:lnTo>
                          <a:lnTo>
                            <a:pt x="14"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19" name="Freeform 182"/>
                    <p:cNvSpPr>
                      <a:spLocks/>
                    </p:cNvSpPr>
                    <p:nvPr/>
                  </p:nvSpPr>
                  <p:spPr bwMode="auto">
                    <a:xfrm>
                      <a:off x="2449" y="2795"/>
                      <a:ext cx="64" cy="17"/>
                    </a:xfrm>
                    <a:custGeom>
                      <a:avLst/>
                      <a:gdLst>
                        <a:gd name="T0" fmla="*/ 64 w 64"/>
                        <a:gd name="T1" fmla="*/ 0 h 17"/>
                        <a:gd name="T2" fmla="*/ 58 w 64"/>
                        <a:gd name="T3" fmla="*/ 2 h 17"/>
                        <a:gd name="T4" fmla="*/ 55 w 64"/>
                        <a:gd name="T5" fmla="*/ 4 h 17"/>
                        <a:gd name="T6" fmla="*/ 51 w 64"/>
                        <a:gd name="T7" fmla="*/ 6 h 17"/>
                        <a:gd name="T8" fmla="*/ 47 w 64"/>
                        <a:gd name="T9" fmla="*/ 7 h 17"/>
                        <a:gd name="T10" fmla="*/ 42 w 64"/>
                        <a:gd name="T11" fmla="*/ 9 h 17"/>
                        <a:gd name="T12" fmla="*/ 38 w 64"/>
                        <a:gd name="T13" fmla="*/ 11 h 17"/>
                        <a:gd name="T14" fmla="*/ 35 w 64"/>
                        <a:gd name="T15" fmla="*/ 11 h 17"/>
                        <a:gd name="T16" fmla="*/ 31 w 64"/>
                        <a:gd name="T17" fmla="*/ 11 h 17"/>
                        <a:gd name="T18" fmla="*/ 28 w 64"/>
                        <a:gd name="T19" fmla="*/ 13 h 17"/>
                        <a:gd name="T20" fmla="*/ 24 w 64"/>
                        <a:gd name="T21" fmla="*/ 13 h 17"/>
                        <a:gd name="T22" fmla="*/ 19 w 64"/>
                        <a:gd name="T23" fmla="*/ 13 h 17"/>
                        <a:gd name="T24" fmla="*/ 15 w 64"/>
                        <a:gd name="T25" fmla="*/ 13 h 17"/>
                        <a:gd name="T26" fmla="*/ 11 w 64"/>
                        <a:gd name="T27" fmla="*/ 13 h 17"/>
                        <a:gd name="T28" fmla="*/ 8 w 64"/>
                        <a:gd name="T29" fmla="*/ 13 h 17"/>
                        <a:gd name="T30" fmla="*/ 4 w 64"/>
                        <a:gd name="T31" fmla="*/ 13 h 17"/>
                        <a:gd name="T32" fmla="*/ 0 w 64"/>
                        <a:gd name="T33" fmla="*/ 13 h 17"/>
                        <a:gd name="T34" fmla="*/ 0 w 64"/>
                        <a:gd name="T35" fmla="*/ 17 h 17"/>
                        <a:gd name="T36" fmla="*/ 4 w 64"/>
                        <a:gd name="T37" fmla="*/ 17 h 17"/>
                        <a:gd name="T38" fmla="*/ 8 w 64"/>
                        <a:gd name="T39" fmla="*/ 17 h 17"/>
                        <a:gd name="T40" fmla="*/ 11 w 64"/>
                        <a:gd name="T41" fmla="*/ 17 h 17"/>
                        <a:gd name="T42" fmla="*/ 15 w 64"/>
                        <a:gd name="T43" fmla="*/ 17 h 17"/>
                        <a:gd name="T44" fmla="*/ 19 w 64"/>
                        <a:gd name="T45" fmla="*/ 17 h 17"/>
                        <a:gd name="T46" fmla="*/ 24 w 64"/>
                        <a:gd name="T47" fmla="*/ 17 h 17"/>
                        <a:gd name="T48" fmla="*/ 28 w 64"/>
                        <a:gd name="T49" fmla="*/ 15 h 17"/>
                        <a:gd name="T50" fmla="*/ 31 w 64"/>
                        <a:gd name="T51" fmla="*/ 15 h 17"/>
                        <a:gd name="T52" fmla="*/ 35 w 64"/>
                        <a:gd name="T53" fmla="*/ 15 h 17"/>
                        <a:gd name="T54" fmla="*/ 40 w 64"/>
                        <a:gd name="T55" fmla="*/ 13 h 17"/>
                        <a:gd name="T56" fmla="*/ 44 w 64"/>
                        <a:gd name="T57" fmla="*/ 11 h 17"/>
                        <a:gd name="T58" fmla="*/ 47 w 64"/>
                        <a:gd name="T59" fmla="*/ 11 h 17"/>
                        <a:gd name="T60" fmla="*/ 53 w 64"/>
                        <a:gd name="T61" fmla="*/ 9 h 17"/>
                        <a:gd name="T62" fmla="*/ 56 w 64"/>
                        <a:gd name="T63" fmla="*/ 7 h 17"/>
                        <a:gd name="T64" fmla="*/ 60 w 64"/>
                        <a:gd name="T65" fmla="*/ 6 h 17"/>
                        <a:gd name="T66" fmla="*/ 64 w 64"/>
                        <a:gd name="T67" fmla="*/ 4 h 17"/>
                        <a:gd name="T68" fmla="*/ 64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4" y="0"/>
                          </a:moveTo>
                          <a:lnTo>
                            <a:pt x="58" y="2"/>
                          </a:lnTo>
                          <a:lnTo>
                            <a:pt x="55" y="4"/>
                          </a:lnTo>
                          <a:lnTo>
                            <a:pt x="51" y="6"/>
                          </a:lnTo>
                          <a:lnTo>
                            <a:pt x="47" y="7"/>
                          </a:lnTo>
                          <a:lnTo>
                            <a:pt x="42" y="9"/>
                          </a:lnTo>
                          <a:lnTo>
                            <a:pt x="38" y="11"/>
                          </a:lnTo>
                          <a:lnTo>
                            <a:pt x="35" y="11"/>
                          </a:lnTo>
                          <a:lnTo>
                            <a:pt x="31" y="11"/>
                          </a:lnTo>
                          <a:lnTo>
                            <a:pt x="28" y="13"/>
                          </a:lnTo>
                          <a:lnTo>
                            <a:pt x="24" y="13"/>
                          </a:lnTo>
                          <a:lnTo>
                            <a:pt x="19" y="13"/>
                          </a:lnTo>
                          <a:lnTo>
                            <a:pt x="15" y="13"/>
                          </a:lnTo>
                          <a:lnTo>
                            <a:pt x="11" y="13"/>
                          </a:lnTo>
                          <a:lnTo>
                            <a:pt x="8" y="13"/>
                          </a:lnTo>
                          <a:lnTo>
                            <a:pt x="4" y="13"/>
                          </a:lnTo>
                          <a:lnTo>
                            <a:pt x="0" y="13"/>
                          </a:lnTo>
                          <a:lnTo>
                            <a:pt x="0" y="17"/>
                          </a:lnTo>
                          <a:lnTo>
                            <a:pt x="4" y="17"/>
                          </a:lnTo>
                          <a:lnTo>
                            <a:pt x="8" y="17"/>
                          </a:lnTo>
                          <a:lnTo>
                            <a:pt x="11" y="17"/>
                          </a:lnTo>
                          <a:lnTo>
                            <a:pt x="15" y="17"/>
                          </a:lnTo>
                          <a:lnTo>
                            <a:pt x="19" y="17"/>
                          </a:lnTo>
                          <a:lnTo>
                            <a:pt x="24" y="17"/>
                          </a:lnTo>
                          <a:lnTo>
                            <a:pt x="28" y="15"/>
                          </a:lnTo>
                          <a:lnTo>
                            <a:pt x="31" y="15"/>
                          </a:lnTo>
                          <a:lnTo>
                            <a:pt x="35" y="15"/>
                          </a:lnTo>
                          <a:lnTo>
                            <a:pt x="40" y="13"/>
                          </a:lnTo>
                          <a:lnTo>
                            <a:pt x="44" y="11"/>
                          </a:lnTo>
                          <a:lnTo>
                            <a:pt x="47" y="11"/>
                          </a:lnTo>
                          <a:lnTo>
                            <a:pt x="53" y="9"/>
                          </a:lnTo>
                          <a:lnTo>
                            <a:pt x="56" y="7"/>
                          </a:lnTo>
                          <a:lnTo>
                            <a:pt x="60" y="6"/>
                          </a:lnTo>
                          <a:lnTo>
                            <a:pt x="64" y="4"/>
                          </a:lnTo>
                          <a:lnTo>
                            <a:pt x="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0" name="Freeform 183"/>
                    <p:cNvSpPr>
                      <a:spLocks/>
                    </p:cNvSpPr>
                    <p:nvPr/>
                  </p:nvSpPr>
                  <p:spPr bwMode="auto">
                    <a:xfrm>
                      <a:off x="2453" y="2801"/>
                      <a:ext cx="61" cy="15"/>
                    </a:xfrm>
                    <a:custGeom>
                      <a:avLst/>
                      <a:gdLst>
                        <a:gd name="T0" fmla="*/ 60 w 61"/>
                        <a:gd name="T1" fmla="*/ 0 h 15"/>
                        <a:gd name="T2" fmla="*/ 56 w 61"/>
                        <a:gd name="T3" fmla="*/ 1 h 15"/>
                        <a:gd name="T4" fmla="*/ 52 w 61"/>
                        <a:gd name="T5" fmla="*/ 3 h 15"/>
                        <a:gd name="T6" fmla="*/ 47 w 61"/>
                        <a:gd name="T7" fmla="*/ 5 h 15"/>
                        <a:gd name="T8" fmla="*/ 43 w 61"/>
                        <a:gd name="T9" fmla="*/ 5 h 15"/>
                        <a:gd name="T10" fmla="*/ 40 w 61"/>
                        <a:gd name="T11" fmla="*/ 7 h 15"/>
                        <a:gd name="T12" fmla="*/ 36 w 61"/>
                        <a:gd name="T13" fmla="*/ 9 h 15"/>
                        <a:gd name="T14" fmla="*/ 31 w 61"/>
                        <a:gd name="T15" fmla="*/ 9 h 15"/>
                        <a:gd name="T16" fmla="*/ 27 w 61"/>
                        <a:gd name="T17" fmla="*/ 11 h 15"/>
                        <a:gd name="T18" fmla="*/ 24 w 61"/>
                        <a:gd name="T19" fmla="*/ 11 h 15"/>
                        <a:gd name="T20" fmla="*/ 20 w 61"/>
                        <a:gd name="T21" fmla="*/ 11 h 15"/>
                        <a:gd name="T22" fmla="*/ 16 w 61"/>
                        <a:gd name="T23" fmla="*/ 11 h 15"/>
                        <a:gd name="T24" fmla="*/ 13 w 61"/>
                        <a:gd name="T25" fmla="*/ 13 h 15"/>
                        <a:gd name="T26" fmla="*/ 11 w 61"/>
                        <a:gd name="T27" fmla="*/ 13 h 15"/>
                        <a:gd name="T28" fmla="*/ 7 w 61"/>
                        <a:gd name="T29" fmla="*/ 13 h 15"/>
                        <a:gd name="T30" fmla="*/ 4 w 61"/>
                        <a:gd name="T31" fmla="*/ 13 h 15"/>
                        <a:gd name="T32" fmla="*/ 0 w 61"/>
                        <a:gd name="T33" fmla="*/ 13 h 15"/>
                        <a:gd name="T34" fmla="*/ 0 w 61"/>
                        <a:gd name="T35" fmla="*/ 15 h 15"/>
                        <a:gd name="T36" fmla="*/ 4 w 61"/>
                        <a:gd name="T37" fmla="*/ 15 h 15"/>
                        <a:gd name="T38" fmla="*/ 7 w 61"/>
                        <a:gd name="T39" fmla="*/ 15 h 15"/>
                        <a:gd name="T40" fmla="*/ 11 w 61"/>
                        <a:gd name="T41" fmla="*/ 15 h 15"/>
                        <a:gd name="T42" fmla="*/ 13 w 61"/>
                        <a:gd name="T43" fmla="*/ 15 h 15"/>
                        <a:gd name="T44" fmla="*/ 16 w 61"/>
                        <a:gd name="T45" fmla="*/ 15 h 15"/>
                        <a:gd name="T46" fmla="*/ 20 w 61"/>
                        <a:gd name="T47" fmla="*/ 15 h 15"/>
                        <a:gd name="T48" fmla="*/ 25 w 61"/>
                        <a:gd name="T49" fmla="*/ 13 h 15"/>
                        <a:gd name="T50" fmla="*/ 29 w 61"/>
                        <a:gd name="T51" fmla="*/ 13 h 15"/>
                        <a:gd name="T52" fmla="*/ 33 w 61"/>
                        <a:gd name="T53" fmla="*/ 13 h 15"/>
                        <a:gd name="T54" fmla="*/ 36 w 61"/>
                        <a:gd name="T55" fmla="*/ 11 h 15"/>
                        <a:gd name="T56" fmla="*/ 40 w 61"/>
                        <a:gd name="T57" fmla="*/ 11 h 15"/>
                        <a:gd name="T58" fmla="*/ 43 w 61"/>
                        <a:gd name="T59" fmla="*/ 9 h 15"/>
                        <a:gd name="T60" fmla="*/ 49 w 61"/>
                        <a:gd name="T61" fmla="*/ 7 h 15"/>
                        <a:gd name="T62" fmla="*/ 52 w 61"/>
                        <a:gd name="T63" fmla="*/ 5 h 15"/>
                        <a:gd name="T64" fmla="*/ 56 w 61"/>
                        <a:gd name="T65" fmla="*/ 3 h 15"/>
                        <a:gd name="T66" fmla="*/ 61 w 61"/>
                        <a:gd name="T67" fmla="*/ 1 h 15"/>
                        <a:gd name="T68" fmla="*/ 60 w 61"/>
                        <a:gd name="T69" fmla="*/ 0 h 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15">
                          <a:moveTo>
                            <a:pt x="60" y="0"/>
                          </a:moveTo>
                          <a:lnTo>
                            <a:pt x="56" y="1"/>
                          </a:lnTo>
                          <a:lnTo>
                            <a:pt x="52" y="3"/>
                          </a:lnTo>
                          <a:lnTo>
                            <a:pt x="47" y="5"/>
                          </a:lnTo>
                          <a:lnTo>
                            <a:pt x="43" y="5"/>
                          </a:lnTo>
                          <a:lnTo>
                            <a:pt x="40" y="7"/>
                          </a:lnTo>
                          <a:lnTo>
                            <a:pt x="36" y="9"/>
                          </a:lnTo>
                          <a:lnTo>
                            <a:pt x="31" y="9"/>
                          </a:lnTo>
                          <a:lnTo>
                            <a:pt x="27" y="11"/>
                          </a:lnTo>
                          <a:lnTo>
                            <a:pt x="24" y="11"/>
                          </a:lnTo>
                          <a:lnTo>
                            <a:pt x="20" y="11"/>
                          </a:lnTo>
                          <a:lnTo>
                            <a:pt x="16" y="11"/>
                          </a:lnTo>
                          <a:lnTo>
                            <a:pt x="13" y="13"/>
                          </a:lnTo>
                          <a:lnTo>
                            <a:pt x="11" y="13"/>
                          </a:lnTo>
                          <a:lnTo>
                            <a:pt x="7" y="13"/>
                          </a:lnTo>
                          <a:lnTo>
                            <a:pt x="4" y="13"/>
                          </a:lnTo>
                          <a:lnTo>
                            <a:pt x="0" y="13"/>
                          </a:lnTo>
                          <a:lnTo>
                            <a:pt x="0" y="15"/>
                          </a:lnTo>
                          <a:lnTo>
                            <a:pt x="4" y="15"/>
                          </a:lnTo>
                          <a:lnTo>
                            <a:pt x="7" y="15"/>
                          </a:lnTo>
                          <a:lnTo>
                            <a:pt x="11" y="15"/>
                          </a:lnTo>
                          <a:lnTo>
                            <a:pt x="13" y="15"/>
                          </a:lnTo>
                          <a:lnTo>
                            <a:pt x="16" y="15"/>
                          </a:lnTo>
                          <a:lnTo>
                            <a:pt x="20" y="15"/>
                          </a:lnTo>
                          <a:lnTo>
                            <a:pt x="25" y="13"/>
                          </a:lnTo>
                          <a:lnTo>
                            <a:pt x="29" y="13"/>
                          </a:lnTo>
                          <a:lnTo>
                            <a:pt x="33" y="13"/>
                          </a:lnTo>
                          <a:lnTo>
                            <a:pt x="36" y="11"/>
                          </a:lnTo>
                          <a:lnTo>
                            <a:pt x="40" y="11"/>
                          </a:lnTo>
                          <a:lnTo>
                            <a:pt x="43" y="9"/>
                          </a:lnTo>
                          <a:lnTo>
                            <a:pt x="49" y="7"/>
                          </a:lnTo>
                          <a:lnTo>
                            <a:pt x="52" y="5"/>
                          </a:lnTo>
                          <a:lnTo>
                            <a:pt x="56" y="3"/>
                          </a:lnTo>
                          <a:lnTo>
                            <a:pt x="61" y="1"/>
                          </a:lnTo>
                          <a:lnTo>
                            <a:pt x="6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1" name="Freeform 184"/>
                    <p:cNvSpPr>
                      <a:spLocks/>
                    </p:cNvSpPr>
                    <p:nvPr/>
                  </p:nvSpPr>
                  <p:spPr bwMode="auto">
                    <a:xfrm>
                      <a:off x="2464" y="2753"/>
                      <a:ext cx="49" cy="26"/>
                    </a:xfrm>
                    <a:custGeom>
                      <a:avLst/>
                      <a:gdLst>
                        <a:gd name="T0" fmla="*/ 45 w 49"/>
                        <a:gd name="T1" fmla="*/ 4 h 26"/>
                        <a:gd name="T2" fmla="*/ 47 w 49"/>
                        <a:gd name="T3" fmla="*/ 5 h 26"/>
                        <a:gd name="T4" fmla="*/ 49 w 49"/>
                        <a:gd name="T5" fmla="*/ 9 h 26"/>
                        <a:gd name="T6" fmla="*/ 49 w 49"/>
                        <a:gd name="T7" fmla="*/ 13 h 26"/>
                        <a:gd name="T8" fmla="*/ 47 w 49"/>
                        <a:gd name="T9" fmla="*/ 17 h 26"/>
                        <a:gd name="T10" fmla="*/ 43 w 49"/>
                        <a:gd name="T11" fmla="*/ 21 h 26"/>
                        <a:gd name="T12" fmla="*/ 41 w 49"/>
                        <a:gd name="T13" fmla="*/ 25 h 26"/>
                        <a:gd name="T14" fmla="*/ 38 w 49"/>
                        <a:gd name="T15" fmla="*/ 26 h 26"/>
                        <a:gd name="T16" fmla="*/ 34 w 49"/>
                        <a:gd name="T17" fmla="*/ 26 h 26"/>
                        <a:gd name="T18" fmla="*/ 31 w 49"/>
                        <a:gd name="T19" fmla="*/ 26 h 26"/>
                        <a:gd name="T20" fmla="*/ 27 w 49"/>
                        <a:gd name="T21" fmla="*/ 26 h 26"/>
                        <a:gd name="T22" fmla="*/ 23 w 49"/>
                        <a:gd name="T23" fmla="*/ 26 h 26"/>
                        <a:gd name="T24" fmla="*/ 20 w 49"/>
                        <a:gd name="T25" fmla="*/ 25 h 26"/>
                        <a:gd name="T26" fmla="*/ 16 w 49"/>
                        <a:gd name="T27" fmla="*/ 23 h 26"/>
                        <a:gd name="T28" fmla="*/ 13 w 49"/>
                        <a:gd name="T29" fmla="*/ 23 h 26"/>
                        <a:gd name="T30" fmla="*/ 9 w 49"/>
                        <a:gd name="T31" fmla="*/ 19 h 26"/>
                        <a:gd name="T32" fmla="*/ 7 w 49"/>
                        <a:gd name="T33" fmla="*/ 17 h 26"/>
                        <a:gd name="T34" fmla="*/ 5 w 49"/>
                        <a:gd name="T35" fmla="*/ 15 h 26"/>
                        <a:gd name="T36" fmla="*/ 4 w 49"/>
                        <a:gd name="T37" fmla="*/ 13 h 26"/>
                        <a:gd name="T38" fmla="*/ 2 w 49"/>
                        <a:gd name="T39" fmla="*/ 11 h 26"/>
                        <a:gd name="T40" fmla="*/ 0 w 49"/>
                        <a:gd name="T41" fmla="*/ 9 h 26"/>
                        <a:gd name="T42" fmla="*/ 0 w 49"/>
                        <a:gd name="T43" fmla="*/ 5 h 26"/>
                        <a:gd name="T44" fmla="*/ 0 w 49"/>
                        <a:gd name="T45" fmla="*/ 4 h 26"/>
                        <a:gd name="T46" fmla="*/ 2 w 49"/>
                        <a:gd name="T47" fmla="*/ 2 h 26"/>
                        <a:gd name="T48" fmla="*/ 4 w 49"/>
                        <a:gd name="T49" fmla="*/ 0 h 26"/>
                        <a:gd name="T50" fmla="*/ 45 w 49"/>
                        <a:gd name="T51" fmla="*/ 4 h 2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9" h="26">
                          <a:moveTo>
                            <a:pt x="45" y="4"/>
                          </a:moveTo>
                          <a:lnTo>
                            <a:pt x="47" y="5"/>
                          </a:lnTo>
                          <a:lnTo>
                            <a:pt x="49" y="9"/>
                          </a:lnTo>
                          <a:lnTo>
                            <a:pt x="49" y="13"/>
                          </a:lnTo>
                          <a:lnTo>
                            <a:pt x="47" y="17"/>
                          </a:lnTo>
                          <a:lnTo>
                            <a:pt x="43" y="21"/>
                          </a:lnTo>
                          <a:lnTo>
                            <a:pt x="41" y="25"/>
                          </a:lnTo>
                          <a:lnTo>
                            <a:pt x="38" y="26"/>
                          </a:lnTo>
                          <a:lnTo>
                            <a:pt x="34" y="26"/>
                          </a:lnTo>
                          <a:lnTo>
                            <a:pt x="31" y="26"/>
                          </a:lnTo>
                          <a:lnTo>
                            <a:pt x="27" y="26"/>
                          </a:lnTo>
                          <a:lnTo>
                            <a:pt x="23" y="26"/>
                          </a:lnTo>
                          <a:lnTo>
                            <a:pt x="20" y="25"/>
                          </a:lnTo>
                          <a:lnTo>
                            <a:pt x="16" y="23"/>
                          </a:lnTo>
                          <a:lnTo>
                            <a:pt x="13" y="23"/>
                          </a:lnTo>
                          <a:lnTo>
                            <a:pt x="9" y="19"/>
                          </a:lnTo>
                          <a:lnTo>
                            <a:pt x="7" y="17"/>
                          </a:lnTo>
                          <a:lnTo>
                            <a:pt x="5" y="15"/>
                          </a:lnTo>
                          <a:lnTo>
                            <a:pt x="4" y="13"/>
                          </a:lnTo>
                          <a:lnTo>
                            <a:pt x="2" y="11"/>
                          </a:lnTo>
                          <a:lnTo>
                            <a:pt x="0" y="9"/>
                          </a:lnTo>
                          <a:lnTo>
                            <a:pt x="0" y="5"/>
                          </a:lnTo>
                          <a:lnTo>
                            <a:pt x="0" y="4"/>
                          </a:lnTo>
                          <a:lnTo>
                            <a:pt x="2" y="2"/>
                          </a:lnTo>
                          <a:lnTo>
                            <a:pt x="4" y="0"/>
                          </a:lnTo>
                          <a:lnTo>
                            <a:pt x="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2" name="Freeform 185"/>
                    <p:cNvSpPr>
                      <a:spLocks/>
                    </p:cNvSpPr>
                    <p:nvPr/>
                  </p:nvSpPr>
                  <p:spPr bwMode="auto">
                    <a:xfrm>
                      <a:off x="2498" y="2755"/>
                      <a:ext cx="16" cy="26"/>
                    </a:xfrm>
                    <a:custGeom>
                      <a:avLst/>
                      <a:gdLst>
                        <a:gd name="T0" fmla="*/ 0 w 16"/>
                        <a:gd name="T1" fmla="*/ 26 h 26"/>
                        <a:gd name="T2" fmla="*/ 0 w 16"/>
                        <a:gd name="T3" fmla="*/ 26 h 26"/>
                        <a:gd name="T4" fmla="*/ 4 w 16"/>
                        <a:gd name="T5" fmla="*/ 26 h 26"/>
                        <a:gd name="T6" fmla="*/ 7 w 16"/>
                        <a:gd name="T7" fmla="*/ 24 h 26"/>
                        <a:gd name="T8" fmla="*/ 11 w 16"/>
                        <a:gd name="T9" fmla="*/ 21 h 26"/>
                        <a:gd name="T10" fmla="*/ 15 w 16"/>
                        <a:gd name="T11" fmla="*/ 17 h 26"/>
                        <a:gd name="T12" fmla="*/ 15 w 16"/>
                        <a:gd name="T13" fmla="*/ 11 h 26"/>
                        <a:gd name="T14" fmla="*/ 16 w 16"/>
                        <a:gd name="T15" fmla="*/ 7 h 26"/>
                        <a:gd name="T16" fmla="*/ 15 w 16"/>
                        <a:gd name="T17" fmla="*/ 3 h 26"/>
                        <a:gd name="T18" fmla="*/ 11 w 16"/>
                        <a:gd name="T19" fmla="*/ 0 h 26"/>
                        <a:gd name="T20" fmla="*/ 11 w 16"/>
                        <a:gd name="T21" fmla="*/ 3 h 26"/>
                        <a:gd name="T22" fmla="*/ 13 w 16"/>
                        <a:gd name="T23" fmla="*/ 5 h 26"/>
                        <a:gd name="T24" fmla="*/ 13 w 16"/>
                        <a:gd name="T25" fmla="*/ 7 h 26"/>
                        <a:gd name="T26" fmla="*/ 13 w 16"/>
                        <a:gd name="T27" fmla="*/ 11 h 26"/>
                        <a:gd name="T28" fmla="*/ 11 w 16"/>
                        <a:gd name="T29" fmla="*/ 15 h 26"/>
                        <a:gd name="T30" fmla="*/ 9 w 16"/>
                        <a:gd name="T31" fmla="*/ 19 h 26"/>
                        <a:gd name="T32" fmla="*/ 6 w 16"/>
                        <a:gd name="T33" fmla="*/ 21 h 26"/>
                        <a:gd name="T34" fmla="*/ 4 w 16"/>
                        <a:gd name="T35" fmla="*/ 23 h 26"/>
                        <a:gd name="T36" fmla="*/ 0 w 16"/>
                        <a:gd name="T37" fmla="*/ 24 h 26"/>
                        <a:gd name="T38" fmla="*/ 0 w 16"/>
                        <a:gd name="T39" fmla="*/ 24 h 26"/>
                        <a:gd name="T40" fmla="*/ 0 w 16"/>
                        <a:gd name="T41" fmla="*/ 26 h 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6">
                          <a:moveTo>
                            <a:pt x="0" y="26"/>
                          </a:moveTo>
                          <a:lnTo>
                            <a:pt x="0" y="26"/>
                          </a:lnTo>
                          <a:lnTo>
                            <a:pt x="4" y="26"/>
                          </a:lnTo>
                          <a:lnTo>
                            <a:pt x="7" y="24"/>
                          </a:lnTo>
                          <a:lnTo>
                            <a:pt x="11" y="21"/>
                          </a:lnTo>
                          <a:lnTo>
                            <a:pt x="15" y="17"/>
                          </a:lnTo>
                          <a:lnTo>
                            <a:pt x="15" y="11"/>
                          </a:lnTo>
                          <a:lnTo>
                            <a:pt x="16" y="7"/>
                          </a:lnTo>
                          <a:lnTo>
                            <a:pt x="15" y="3"/>
                          </a:lnTo>
                          <a:lnTo>
                            <a:pt x="11" y="0"/>
                          </a:lnTo>
                          <a:lnTo>
                            <a:pt x="11" y="3"/>
                          </a:lnTo>
                          <a:lnTo>
                            <a:pt x="13" y="5"/>
                          </a:lnTo>
                          <a:lnTo>
                            <a:pt x="13" y="7"/>
                          </a:lnTo>
                          <a:lnTo>
                            <a:pt x="13" y="11"/>
                          </a:lnTo>
                          <a:lnTo>
                            <a:pt x="11" y="15"/>
                          </a:lnTo>
                          <a:lnTo>
                            <a:pt x="9" y="19"/>
                          </a:lnTo>
                          <a:lnTo>
                            <a:pt x="6" y="21"/>
                          </a:lnTo>
                          <a:lnTo>
                            <a:pt x="4" y="23"/>
                          </a:lnTo>
                          <a:lnTo>
                            <a:pt x="0" y="24"/>
                          </a:lnTo>
                          <a:lnTo>
                            <a:pt x="0"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3" name="Freeform 186"/>
                    <p:cNvSpPr>
                      <a:spLocks/>
                    </p:cNvSpPr>
                    <p:nvPr/>
                  </p:nvSpPr>
                  <p:spPr bwMode="auto">
                    <a:xfrm>
                      <a:off x="2469" y="2770"/>
                      <a:ext cx="29" cy="11"/>
                    </a:xfrm>
                    <a:custGeom>
                      <a:avLst/>
                      <a:gdLst>
                        <a:gd name="T0" fmla="*/ 0 w 29"/>
                        <a:gd name="T1" fmla="*/ 2 h 11"/>
                        <a:gd name="T2" fmla="*/ 0 w 29"/>
                        <a:gd name="T3" fmla="*/ 2 h 11"/>
                        <a:gd name="T4" fmla="*/ 4 w 29"/>
                        <a:gd name="T5" fmla="*/ 4 h 11"/>
                        <a:gd name="T6" fmla="*/ 8 w 29"/>
                        <a:gd name="T7" fmla="*/ 6 h 11"/>
                        <a:gd name="T8" fmla="*/ 11 w 29"/>
                        <a:gd name="T9" fmla="*/ 8 h 11"/>
                        <a:gd name="T10" fmla="*/ 15 w 29"/>
                        <a:gd name="T11" fmla="*/ 9 h 11"/>
                        <a:gd name="T12" fmla="*/ 18 w 29"/>
                        <a:gd name="T13" fmla="*/ 9 h 11"/>
                        <a:gd name="T14" fmla="*/ 22 w 29"/>
                        <a:gd name="T15" fmla="*/ 11 h 11"/>
                        <a:gd name="T16" fmla="*/ 26 w 29"/>
                        <a:gd name="T17" fmla="*/ 11 h 11"/>
                        <a:gd name="T18" fmla="*/ 29 w 29"/>
                        <a:gd name="T19" fmla="*/ 11 h 11"/>
                        <a:gd name="T20" fmla="*/ 29 w 29"/>
                        <a:gd name="T21" fmla="*/ 9 h 11"/>
                        <a:gd name="T22" fmla="*/ 26 w 29"/>
                        <a:gd name="T23" fmla="*/ 8 h 11"/>
                        <a:gd name="T24" fmla="*/ 22 w 29"/>
                        <a:gd name="T25" fmla="*/ 8 h 11"/>
                        <a:gd name="T26" fmla="*/ 18 w 29"/>
                        <a:gd name="T27" fmla="*/ 8 h 11"/>
                        <a:gd name="T28" fmla="*/ 15 w 29"/>
                        <a:gd name="T29" fmla="*/ 6 h 11"/>
                        <a:gd name="T30" fmla="*/ 11 w 29"/>
                        <a:gd name="T31" fmla="*/ 6 h 11"/>
                        <a:gd name="T32" fmla="*/ 9 w 29"/>
                        <a:gd name="T33" fmla="*/ 4 h 11"/>
                        <a:gd name="T34" fmla="*/ 6 w 29"/>
                        <a:gd name="T35" fmla="*/ 2 h 11"/>
                        <a:gd name="T36" fmla="*/ 2 w 29"/>
                        <a:gd name="T37" fmla="*/ 0 h 11"/>
                        <a:gd name="T38" fmla="*/ 2 w 29"/>
                        <a:gd name="T39" fmla="*/ 0 h 11"/>
                        <a:gd name="T40" fmla="*/ 0 w 29"/>
                        <a:gd name="T41" fmla="*/ 2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0" y="2"/>
                          </a:moveTo>
                          <a:lnTo>
                            <a:pt x="0" y="2"/>
                          </a:lnTo>
                          <a:lnTo>
                            <a:pt x="4" y="4"/>
                          </a:lnTo>
                          <a:lnTo>
                            <a:pt x="8" y="6"/>
                          </a:lnTo>
                          <a:lnTo>
                            <a:pt x="11" y="8"/>
                          </a:lnTo>
                          <a:lnTo>
                            <a:pt x="15" y="9"/>
                          </a:lnTo>
                          <a:lnTo>
                            <a:pt x="18" y="9"/>
                          </a:lnTo>
                          <a:lnTo>
                            <a:pt x="22" y="11"/>
                          </a:lnTo>
                          <a:lnTo>
                            <a:pt x="26" y="11"/>
                          </a:lnTo>
                          <a:lnTo>
                            <a:pt x="29" y="11"/>
                          </a:lnTo>
                          <a:lnTo>
                            <a:pt x="29" y="9"/>
                          </a:lnTo>
                          <a:lnTo>
                            <a:pt x="26" y="8"/>
                          </a:lnTo>
                          <a:lnTo>
                            <a:pt x="22" y="8"/>
                          </a:lnTo>
                          <a:lnTo>
                            <a:pt x="18" y="8"/>
                          </a:lnTo>
                          <a:lnTo>
                            <a:pt x="15" y="6"/>
                          </a:lnTo>
                          <a:lnTo>
                            <a:pt x="11" y="6"/>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4" name="Freeform 187"/>
                    <p:cNvSpPr>
                      <a:spLocks/>
                    </p:cNvSpPr>
                    <p:nvPr/>
                  </p:nvSpPr>
                  <p:spPr bwMode="auto">
                    <a:xfrm>
                      <a:off x="2462" y="2751"/>
                      <a:ext cx="9" cy="21"/>
                    </a:xfrm>
                    <a:custGeom>
                      <a:avLst/>
                      <a:gdLst>
                        <a:gd name="T0" fmla="*/ 6 w 9"/>
                        <a:gd name="T1" fmla="*/ 0 h 21"/>
                        <a:gd name="T2" fmla="*/ 2 w 9"/>
                        <a:gd name="T3" fmla="*/ 4 h 21"/>
                        <a:gd name="T4" fmla="*/ 0 w 9"/>
                        <a:gd name="T5" fmla="*/ 6 h 21"/>
                        <a:gd name="T6" fmla="*/ 0 w 9"/>
                        <a:gd name="T7" fmla="*/ 7 h 21"/>
                        <a:gd name="T8" fmla="*/ 0 w 9"/>
                        <a:gd name="T9" fmla="*/ 11 h 21"/>
                        <a:gd name="T10" fmla="*/ 2 w 9"/>
                        <a:gd name="T11" fmla="*/ 13 h 21"/>
                        <a:gd name="T12" fmla="*/ 4 w 9"/>
                        <a:gd name="T13" fmla="*/ 15 h 21"/>
                        <a:gd name="T14" fmla="*/ 6 w 9"/>
                        <a:gd name="T15" fmla="*/ 19 h 21"/>
                        <a:gd name="T16" fmla="*/ 7 w 9"/>
                        <a:gd name="T17" fmla="*/ 21 h 21"/>
                        <a:gd name="T18" fmla="*/ 9 w 9"/>
                        <a:gd name="T19" fmla="*/ 19 h 21"/>
                        <a:gd name="T20" fmla="*/ 7 w 9"/>
                        <a:gd name="T21" fmla="*/ 17 h 21"/>
                        <a:gd name="T22" fmla="*/ 6 w 9"/>
                        <a:gd name="T23" fmla="*/ 13 h 21"/>
                        <a:gd name="T24" fmla="*/ 4 w 9"/>
                        <a:gd name="T25" fmla="*/ 11 h 21"/>
                        <a:gd name="T26" fmla="*/ 4 w 9"/>
                        <a:gd name="T27" fmla="*/ 9 h 21"/>
                        <a:gd name="T28" fmla="*/ 4 w 9"/>
                        <a:gd name="T29" fmla="*/ 7 h 21"/>
                        <a:gd name="T30" fmla="*/ 4 w 9"/>
                        <a:gd name="T31" fmla="*/ 7 h 21"/>
                        <a:gd name="T32" fmla="*/ 4 w 9"/>
                        <a:gd name="T33" fmla="*/ 6 h 21"/>
                        <a:gd name="T34" fmla="*/ 6 w 9"/>
                        <a:gd name="T35" fmla="*/ 4 h 21"/>
                        <a:gd name="T36" fmla="*/ 6 w 9"/>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21">
                          <a:moveTo>
                            <a:pt x="6" y="0"/>
                          </a:moveTo>
                          <a:lnTo>
                            <a:pt x="2" y="4"/>
                          </a:lnTo>
                          <a:lnTo>
                            <a:pt x="0" y="6"/>
                          </a:lnTo>
                          <a:lnTo>
                            <a:pt x="0" y="7"/>
                          </a:lnTo>
                          <a:lnTo>
                            <a:pt x="0" y="11"/>
                          </a:lnTo>
                          <a:lnTo>
                            <a:pt x="2" y="13"/>
                          </a:lnTo>
                          <a:lnTo>
                            <a:pt x="4" y="15"/>
                          </a:lnTo>
                          <a:lnTo>
                            <a:pt x="6" y="19"/>
                          </a:lnTo>
                          <a:lnTo>
                            <a:pt x="7" y="21"/>
                          </a:lnTo>
                          <a:lnTo>
                            <a:pt x="9" y="19"/>
                          </a:lnTo>
                          <a:lnTo>
                            <a:pt x="7" y="17"/>
                          </a:lnTo>
                          <a:lnTo>
                            <a:pt x="6" y="13"/>
                          </a:lnTo>
                          <a:lnTo>
                            <a:pt x="4" y="11"/>
                          </a:lnTo>
                          <a:lnTo>
                            <a:pt x="4" y="9"/>
                          </a:lnTo>
                          <a:lnTo>
                            <a:pt x="4" y="7"/>
                          </a:lnTo>
                          <a:lnTo>
                            <a:pt x="4" y="6"/>
                          </a:lnTo>
                          <a:lnTo>
                            <a:pt x="6" y="4"/>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5" name="Freeform 188"/>
                    <p:cNvSpPr>
                      <a:spLocks/>
                    </p:cNvSpPr>
                    <p:nvPr/>
                  </p:nvSpPr>
                  <p:spPr bwMode="auto">
                    <a:xfrm>
                      <a:off x="2466" y="2745"/>
                      <a:ext cx="18" cy="23"/>
                    </a:xfrm>
                    <a:custGeom>
                      <a:avLst/>
                      <a:gdLst>
                        <a:gd name="T0" fmla="*/ 18 w 18"/>
                        <a:gd name="T1" fmla="*/ 21 h 23"/>
                        <a:gd name="T2" fmla="*/ 14 w 18"/>
                        <a:gd name="T3" fmla="*/ 19 h 23"/>
                        <a:gd name="T4" fmla="*/ 12 w 18"/>
                        <a:gd name="T5" fmla="*/ 17 h 23"/>
                        <a:gd name="T6" fmla="*/ 9 w 18"/>
                        <a:gd name="T7" fmla="*/ 15 h 23"/>
                        <a:gd name="T8" fmla="*/ 5 w 18"/>
                        <a:gd name="T9" fmla="*/ 12 h 23"/>
                        <a:gd name="T10" fmla="*/ 3 w 18"/>
                        <a:gd name="T11" fmla="*/ 10 h 23"/>
                        <a:gd name="T12" fmla="*/ 3 w 18"/>
                        <a:gd name="T13" fmla="*/ 8 h 23"/>
                        <a:gd name="T14" fmla="*/ 3 w 18"/>
                        <a:gd name="T15" fmla="*/ 4 h 23"/>
                        <a:gd name="T16" fmla="*/ 5 w 18"/>
                        <a:gd name="T17" fmla="*/ 2 h 23"/>
                        <a:gd name="T18" fmla="*/ 2 w 18"/>
                        <a:gd name="T19" fmla="*/ 0 h 23"/>
                        <a:gd name="T20" fmla="*/ 0 w 18"/>
                        <a:gd name="T21" fmla="*/ 4 h 23"/>
                        <a:gd name="T22" fmla="*/ 0 w 18"/>
                        <a:gd name="T23" fmla="*/ 8 h 23"/>
                        <a:gd name="T24" fmla="*/ 2 w 18"/>
                        <a:gd name="T25" fmla="*/ 12 h 23"/>
                        <a:gd name="T26" fmla="*/ 3 w 18"/>
                        <a:gd name="T27" fmla="*/ 13 h 23"/>
                        <a:gd name="T28" fmla="*/ 7 w 18"/>
                        <a:gd name="T29" fmla="*/ 17 h 23"/>
                        <a:gd name="T30" fmla="*/ 11 w 18"/>
                        <a:gd name="T31" fmla="*/ 19 h 23"/>
                        <a:gd name="T32" fmla="*/ 14 w 18"/>
                        <a:gd name="T33" fmla="*/ 21 h 23"/>
                        <a:gd name="T34" fmla="*/ 16 w 18"/>
                        <a:gd name="T35" fmla="*/ 23 h 23"/>
                        <a:gd name="T36" fmla="*/ 18 w 18"/>
                        <a:gd name="T37" fmla="*/ 2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3">
                          <a:moveTo>
                            <a:pt x="18" y="21"/>
                          </a:moveTo>
                          <a:lnTo>
                            <a:pt x="14" y="19"/>
                          </a:lnTo>
                          <a:lnTo>
                            <a:pt x="12" y="17"/>
                          </a:lnTo>
                          <a:lnTo>
                            <a:pt x="9" y="15"/>
                          </a:lnTo>
                          <a:lnTo>
                            <a:pt x="5" y="12"/>
                          </a:lnTo>
                          <a:lnTo>
                            <a:pt x="3" y="10"/>
                          </a:lnTo>
                          <a:lnTo>
                            <a:pt x="3" y="8"/>
                          </a:lnTo>
                          <a:lnTo>
                            <a:pt x="3" y="4"/>
                          </a:lnTo>
                          <a:lnTo>
                            <a:pt x="5" y="2"/>
                          </a:lnTo>
                          <a:lnTo>
                            <a:pt x="2" y="0"/>
                          </a:lnTo>
                          <a:lnTo>
                            <a:pt x="0" y="4"/>
                          </a:lnTo>
                          <a:lnTo>
                            <a:pt x="0" y="8"/>
                          </a:lnTo>
                          <a:lnTo>
                            <a:pt x="2" y="12"/>
                          </a:lnTo>
                          <a:lnTo>
                            <a:pt x="3" y="13"/>
                          </a:lnTo>
                          <a:lnTo>
                            <a:pt x="7" y="17"/>
                          </a:lnTo>
                          <a:lnTo>
                            <a:pt x="11" y="19"/>
                          </a:lnTo>
                          <a:lnTo>
                            <a:pt x="14" y="21"/>
                          </a:lnTo>
                          <a:lnTo>
                            <a:pt x="16" y="23"/>
                          </a:lnTo>
                          <a:lnTo>
                            <a:pt x="18"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6" name="Freeform 189"/>
                    <p:cNvSpPr>
                      <a:spLocks/>
                    </p:cNvSpPr>
                    <p:nvPr/>
                  </p:nvSpPr>
                  <p:spPr bwMode="auto">
                    <a:xfrm>
                      <a:off x="2455" y="2770"/>
                      <a:ext cx="16" cy="15"/>
                    </a:xfrm>
                    <a:custGeom>
                      <a:avLst/>
                      <a:gdLst>
                        <a:gd name="T0" fmla="*/ 16 w 16"/>
                        <a:gd name="T1" fmla="*/ 15 h 15"/>
                        <a:gd name="T2" fmla="*/ 16 w 16"/>
                        <a:gd name="T3" fmla="*/ 13 h 15"/>
                        <a:gd name="T4" fmla="*/ 14 w 16"/>
                        <a:gd name="T5" fmla="*/ 11 h 15"/>
                        <a:gd name="T6" fmla="*/ 13 w 16"/>
                        <a:gd name="T7" fmla="*/ 8 h 15"/>
                        <a:gd name="T8" fmla="*/ 11 w 16"/>
                        <a:gd name="T9" fmla="*/ 6 h 15"/>
                        <a:gd name="T10" fmla="*/ 9 w 16"/>
                        <a:gd name="T11" fmla="*/ 4 h 15"/>
                        <a:gd name="T12" fmla="*/ 7 w 16"/>
                        <a:gd name="T13" fmla="*/ 2 h 15"/>
                        <a:gd name="T14" fmla="*/ 5 w 16"/>
                        <a:gd name="T15" fmla="*/ 2 h 15"/>
                        <a:gd name="T16" fmla="*/ 2 w 16"/>
                        <a:gd name="T17" fmla="*/ 0 h 15"/>
                        <a:gd name="T18" fmla="*/ 0 w 16"/>
                        <a:gd name="T19" fmla="*/ 0 h 15"/>
                        <a:gd name="T20" fmla="*/ 0 w 16"/>
                        <a:gd name="T21" fmla="*/ 2 h 15"/>
                        <a:gd name="T22" fmla="*/ 2 w 16"/>
                        <a:gd name="T23" fmla="*/ 4 h 15"/>
                        <a:gd name="T24" fmla="*/ 3 w 16"/>
                        <a:gd name="T25" fmla="*/ 4 h 15"/>
                        <a:gd name="T26" fmla="*/ 5 w 16"/>
                        <a:gd name="T27" fmla="*/ 6 h 15"/>
                        <a:gd name="T28" fmla="*/ 7 w 16"/>
                        <a:gd name="T29" fmla="*/ 6 h 15"/>
                        <a:gd name="T30" fmla="*/ 9 w 16"/>
                        <a:gd name="T31" fmla="*/ 8 h 15"/>
                        <a:gd name="T32" fmla="*/ 11 w 16"/>
                        <a:gd name="T33" fmla="*/ 9 h 15"/>
                        <a:gd name="T34" fmla="*/ 13 w 16"/>
                        <a:gd name="T35" fmla="*/ 13 h 15"/>
                        <a:gd name="T36" fmla="*/ 13 w 16"/>
                        <a:gd name="T37" fmla="*/ 15 h 15"/>
                        <a:gd name="T38" fmla="*/ 13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3"/>
                          </a:lnTo>
                          <a:lnTo>
                            <a:pt x="14" y="11"/>
                          </a:lnTo>
                          <a:lnTo>
                            <a:pt x="13" y="8"/>
                          </a:lnTo>
                          <a:lnTo>
                            <a:pt x="11" y="6"/>
                          </a:lnTo>
                          <a:lnTo>
                            <a:pt x="9" y="4"/>
                          </a:lnTo>
                          <a:lnTo>
                            <a:pt x="7" y="2"/>
                          </a:lnTo>
                          <a:lnTo>
                            <a:pt x="5" y="2"/>
                          </a:lnTo>
                          <a:lnTo>
                            <a:pt x="2" y="0"/>
                          </a:lnTo>
                          <a:lnTo>
                            <a:pt x="0" y="0"/>
                          </a:lnTo>
                          <a:lnTo>
                            <a:pt x="0" y="2"/>
                          </a:lnTo>
                          <a:lnTo>
                            <a:pt x="2" y="4"/>
                          </a:lnTo>
                          <a:lnTo>
                            <a:pt x="3" y="4"/>
                          </a:lnTo>
                          <a:lnTo>
                            <a:pt x="5" y="6"/>
                          </a:lnTo>
                          <a:lnTo>
                            <a:pt x="7" y="6"/>
                          </a:lnTo>
                          <a:lnTo>
                            <a:pt x="9" y="8"/>
                          </a:lnTo>
                          <a:lnTo>
                            <a:pt x="11" y="9"/>
                          </a:lnTo>
                          <a:lnTo>
                            <a:pt x="13" y="13"/>
                          </a:lnTo>
                          <a:lnTo>
                            <a:pt x="13"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7" name="Freeform 190"/>
                    <p:cNvSpPr>
                      <a:spLocks/>
                    </p:cNvSpPr>
                    <p:nvPr/>
                  </p:nvSpPr>
                  <p:spPr bwMode="auto">
                    <a:xfrm>
                      <a:off x="2468" y="2785"/>
                      <a:ext cx="3" cy="8"/>
                    </a:xfrm>
                    <a:custGeom>
                      <a:avLst/>
                      <a:gdLst>
                        <a:gd name="T0" fmla="*/ 1 w 3"/>
                        <a:gd name="T1" fmla="*/ 8 h 8"/>
                        <a:gd name="T2" fmla="*/ 3 w 3"/>
                        <a:gd name="T3" fmla="*/ 6 h 8"/>
                        <a:gd name="T4" fmla="*/ 3 w 3"/>
                        <a:gd name="T5" fmla="*/ 4 h 8"/>
                        <a:gd name="T6" fmla="*/ 3 w 3"/>
                        <a:gd name="T7" fmla="*/ 0 h 8"/>
                        <a:gd name="T8" fmla="*/ 3 w 3"/>
                        <a:gd name="T9" fmla="*/ 0 h 8"/>
                        <a:gd name="T10" fmla="*/ 0 w 3"/>
                        <a:gd name="T11" fmla="*/ 0 h 8"/>
                        <a:gd name="T12" fmla="*/ 0 w 3"/>
                        <a:gd name="T13" fmla="*/ 0 h 8"/>
                        <a:gd name="T14" fmla="*/ 0 w 3"/>
                        <a:gd name="T15" fmla="*/ 4 h 8"/>
                        <a:gd name="T16" fmla="*/ 0 w 3"/>
                        <a:gd name="T17" fmla="*/ 6 h 8"/>
                        <a:gd name="T18" fmla="*/ 1 w 3"/>
                        <a:gd name="T19" fmla="*/ 6 h 8"/>
                        <a:gd name="T20" fmla="*/ 1 w 3"/>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8">
                          <a:moveTo>
                            <a:pt x="1" y="8"/>
                          </a:moveTo>
                          <a:lnTo>
                            <a:pt x="3" y="6"/>
                          </a:lnTo>
                          <a:lnTo>
                            <a:pt x="3" y="4"/>
                          </a:lnTo>
                          <a:lnTo>
                            <a:pt x="3" y="0"/>
                          </a:lnTo>
                          <a:lnTo>
                            <a:pt x="0" y="0"/>
                          </a:lnTo>
                          <a:lnTo>
                            <a:pt x="0" y="4"/>
                          </a:lnTo>
                          <a:lnTo>
                            <a:pt x="0" y="6"/>
                          </a:lnTo>
                          <a:lnTo>
                            <a:pt x="1"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8" name="Freeform 191"/>
                    <p:cNvSpPr>
                      <a:spLocks/>
                    </p:cNvSpPr>
                    <p:nvPr/>
                  </p:nvSpPr>
                  <p:spPr bwMode="auto">
                    <a:xfrm>
                      <a:off x="2458" y="2766"/>
                      <a:ext cx="17" cy="15"/>
                    </a:xfrm>
                    <a:custGeom>
                      <a:avLst/>
                      <a:gdLst>
                        <a:gd name="T0" fmla="*/ 17 w 17"/>
                        <a:gd name="T1" fmla="*/ 13 h 15"/>
                        <a:gd name="T2" fmla="*/ 17 w 17"/>
                        <a:gd name="T3" fmla="*/ 13 h 15"/>
                        <a:gd name="T4" fmla="*/ 17 w 17"/>
                        <a:gd name="T5" fmla="*/ 12 h 15"/>
                        <a:gd name="T6" fmla="*/ 15 w 17"/>
                        <a:gd name="T7" fmla="*/ 8 h 15"/>
                        <a:gd name="T8" fmla="*/ 13 w 17"/>
                        <a:gd name="T9" fmla="*/ 6 h 15"/>
                        <a:gd name="T10" fmla="*/ 11 w 17"/>
                        <a:gd name="T11" fmla="*/ 4 h 15"/>
                        <a:gd name="T12" fmla="*/ 10 w 17"/>
                        <a:gd name="T13" fmla="*/ 2 h 15"/>
                        <a:gd name="T14" fmla="*/ 8 w 17"/>
                        <a:gd name="T15" fmla="*/ 0 h 15"/>
                        <a:gd name="T16" fmla="*/ 4 w 17"/>
                        <a:gd name="T17" fmla="*/ 0 h 15"/>
                        <a:gd name="T18" fmla="*/ 0 w 17"/>
                        <a:gd name="T19" fmla="*/ 0 h 15"/>
                        <a:gd name="T20" fmla="*/ 0 w 17"/>
                        <a:gd name="T21" fmla="*/ 2 h 15"/>
                        <a:gd name="T22" fmla="*/ 4 w 17"/>
                        <a:gd name="T23" fmla="*/ 2 h 15"/>
                        <a:gd name="T24" fmla="*/ 6 w 17"/>
                        <a:gd name="T25" fmla="*/ 4 h 15"/>
                        <a:gd name="T26" fmla="*/ 8 w 17"/>
                        <a:gd name="T27" fmla="*/ 4 h 15"/>
                        <a:gd name="T28" fmla="*/ 10 w 17"/>
                        <a:gd name="T29" fmla="*/ 6 h 15"/>
                        <a:gd name="T30" fmla="*/ 11 w 17"/>
                        <a:gd name="T31" fmla="*/ 8 h 15"/>
                        <a:gd name="T32" fmla="*/ 13 w 17"/>
                        <a:gd name="T33" fmla="*/ 10 h 15"/>
                        <a:gd name="T34" fmla="*/ 13 w 17"/>
                        <a:gd name="T35" fmla="*/ 12 h 15"/>
                        <a:gd name="T36" fmla="*/ 15 w 17"/>
                        <a:gd name="T37" fmla="*/ 15 h 15"/>
                        <a:gd name="T38" fmla="*/ 15 w 17"/>
                        <a:gd name="T39" fmla="*/ 13 h 15"/>
                        <a:gd name="T40" fmla="*/ 17 w 17"/>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5">
                          <a:moveTo>
                            <a:pt x="17" y="13"/>
                          </a:moveTo>
                          <a:lnTo>
                            <a:pt x="17" y="13"/>
                          </a:lnTo>
                          <a:lnTo>
                            <a:pt x="17" y="12"/>
                          </a:lnTo>
                          <a:lnTo>
                            <a:pt x="15" y="8"/>
                          </a:lnTo>
                          <a:lnTo>
                            <a:pt x="13" y="6"/>
                          </a:lnTo>
                          <a:lnTo>
                            <a:pt x="11" y="4"/>
                          </a:lnTo>
                          <a:lnTo>
                            <a:pt x="10" y="2"/>
                          </a:lnTo>
                          <a:lnTo>
                            <a:pt x="8" y="0"/>
                          </a:lnTo>
                          <a:lnTo>
                            <a:pt x="4" y="0"/>
                          </a:lnTo>
                          <a:lnTo>
                            <a:pt x="0" y="0"/>
                          </a:lnTo>
                          <a:lnTo>
                            <a:pt x="0" y="2"/>
                          </a:lnTo>
                          <a:lnTo>
                            <a:pt x="4" y="2"/>
                          </a:lnTo>
                          <a:lnTo>
                            <a:pt x="6" y="4"/>
                          </a:lnTo>
                          <a:lnTo>
                            <a:pt x="8" y="4"/>
                          </a:lnTo>
                          <a:lnTo>
                            <a:pt x="10" y="6"/>
                          </a:lnTo>
                          <a:lnTo>
                            <a:pt x="11" y="8"/>
                          </a:lnTo>
                          <a:lnTo>
                            <a:pt x="13" y="10"/>
                          </a:lnTo>
                          <a:lnTo>
                            <a:pt x="13" y="12"/>
                          </a:lnTo>
                          <a:lnTo>
                            <a:pt x="15" y="15"/>
                          </a:lnTo>
                          <a:lnTo>
                            <a:pt x="15" y="13"/>
                          </a:lnTo>
                          <a:lnTo>
                            <a:pt x="17"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29" name="Freeform 192"/>
                    <p:cNvSpPr>
                      <a:spLocks/>
                    </p:cNvSpPr>
                    <p:nvPr/>
                  </p:nvSpPr>
                  <p:spPr bwMode="auto">
                    <a:xfrm>
                      <a:off x="2473" y="2779"/>
                      <a:ext cx="4" cy="10"/>
                    </a:xfrm>
                    <a:custGeom>
                      <a:avLst/>
                      <a:gdLst>
                        <a:gd name="T0" fmla="*/ 2 w 4"/>
                        <a:gd name="T1" fmla="*/ 10 h 10"/>
                        <a:gd name="T2" fmla="*/ 4 w 4"/>
                        <a:gd name="T3" fmla="*/ 8 h 10"/>
                        <a:gd name="T4" fmla="*/ 4 w 4"/>
                        <a:gd name="T5" fmla="*/ 4 h 10"/>
                        <a:gd name="T6" fmla="*/ 2 w 4"/>
                        <a:gd name="T7" fmla="*/ 2 h 10"/>
                        <a:gd name="T8" fmla="*/ 2 w 4"/>
                        <a:gd name="T9" fmla="*/ 0 h 10"/>
                        <a:gd name="T10" fmla="*/ 0 w 4"/>
                        <a:gd name="T11" fmla="*/ 0 h 10"/>
                        <a:gd name="T12" fmla="*/ 0 w 4"/>
                        <a:gd name="T13" fmla="*/ 2 h 10"/>
                        <a:gd name="T14" fmla="*/ 0 w 4"/>
                        <a:gd name="T15" fmla="*/ 4 h 10"/>
                        <a:gd name="T16" fmla="*/ 0 w 4"/>
                        <a:gd name="T17" fmla="*/ 8 h 10"/>
                        <a:gd name="T18" fmla="*/ 0 w 4"/>
                        <a:gd name="T19" fmla="*/ 8 h 10"/>
                        <a:gd name="T20" fmla="*/ 2 w 4"/>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0">
                          <a:moveTo>
                            <a:pt x="2" y="10"/>
                          </a:moveTo>
                          <a:lnTo>
                            <a:pt x="4" y="8"/>
                          </a:lnTo>
                          <a:lnTo>
                            <a:pt x="4" y="4"/>
                          </a:lnTo>
                          <a:lnTo>
                            <a:pt x="2" y="2"/>
                          </a:lnTo>
                          <a:lnTo>
                            <a:pt x="2" y="0"/>
                          </a:lnTo>
                          <a:lnTo>
                            <a:pt x="0"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0" name="Freeform 193"/>
                    <p:cNvSpPr>
                      <a:spLocks/>
                    </p:cNvSpPr>
                    <p:nvPr/>
                  </p:nvSpPr>
                  <p:spPr bwMode="auto">
                    <a:xfrm>
                      <a:off x="2442" y="2774"/>
                      <a:ext cx="16" cy="15"/>
                    </a:xfrm>
                    <a:custGeom>
                      <a:avLst/>
                      <a:gdLst>
                        <a:gd name="T0" fmla="*/ 16 w 16"/>
                        <a:gd name="T1" fmla="*/ 15 h 15"/>
                        <a:gd name="T2" fmla="*/ 16 w 16"/>
                        <a:gd name="T3" fmla="*/ 15 h 15"/>
                        <a:gd name="T4" fmla="*/ 15 w 16"/>
                        <a:gd name="T5" fmla="*/ 11 h 15"/>
                        <a:gd name="T6" fmla="*/ 15 w 16"/>
                        <a:gd name="T7" fmla="*/ 9 h 15"/>
                        <a:gd name="T8" fmla="*/ 13 w 16"/>
                        <a:gd name="T9" fmla="*/ 5 h 15"/>
                        <a:gd name="T10" fmla="*/ 11 w 16"/>
                        <a:gd name="T11" fmla="*/ 4 h 15"/>
                        <a:gd name="T12" fmla="*/ 9 w 16"/>
                        <a:gd name="T13" fmla="*/ 2 h 15"/>
                        <a:gd name="T14" fmla="*/ 6 w 16"/>
                        <a:gd name="T15" fmla="*/ 2 h 15"/>
                        <a:gd name="T16" fmla="*/ 4 w 16"/>
                        <a:gd name="T17" fmla="*/ 0 h 15"/>
                        <a:gd name="T18" fmla="*/ 0 w 16"/>
                        <a:gd name="T19" fmla="*/ 0 h 15"/>
                        <a:gd name="T20" fmla="*/ 0 w 16"/>
                        <a:gd name="T21" fmla="*/ 4 h 15"/>
                        <a:gd name="T22" fmla="*/ 4 w 16"/>
                        <a:gd name="T23" fmla="*/ 4 h 15"/>
                        <a:gd name="T24" fmla="*/ 6 w 16"/>
                        <a:gd name="T25" fmla="*/ 4 h 15"/>
                        <a:gd name="T26" fmla="*/ 7 w 16"/>
                        <a:gd name="T27" fmla="*/ 5 h 15"/>
                        <a:gd name="T28" fmla="*/ 9 w 16"/>
                        <a:gd name="T29" fmla="*/ 5 h 15"/>
                        <a:gd name="T30" fmla="*/ 11 w 16"/>
                        <a:gd name="T31" fmla="*/ 7 h 15"/>
                        <a:gd name="T32" fmla="*/ 11 w 16"/>
                        <a:gd name="T33" fmla="*/ 9 h 15"/>
                        <a:gd name="T34" fmla="*/ 13 w 16"/>
                        <a:gd name="T35" fmla="*/ 13 h 15"/>
                        <a:gd name="T36" fmla="*/ 15 w 16"/>
                        <a:gd name="T37" fmla="*/ 15 h 15"/>
                        <a:gd name="T38" fmla="*/ 15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5" y="11"/>
                          </a:lnTo>
                          <a:lnTo>
                            <a:pt x="15" y="9"/>
                          </a:lnTo>
                          <a:lnTo>
                            <a:pt x="13" y="5"/>
                          </a:lnTo>
                          <a:lnTo>
                            <a:pt x="11" y="4"/>
                          </a:lnTo>
                          <a:lnTo>
                            <a:pt x="9" y="2"/>
                          </a:lnTo>
                          <a:lnTo>
                            <a:pt x="6" y="2"/>
                          </a:lnTo>
                          <a:lnTo>
                            <a:pt x="4" y="0"/>
                          </a:lnTo>
                          <a:lnTo>
                            <a:pt x="0" y="0"/>
                          </a:lnTo>
                          <a:lnTo>
                            <a:pt x="0" y="4"/>
                          </a:lnTo>
                          <a:lnTo>
                            <a:pt x="4" y="4"/>
                          </a:lnTo>
                          <a:lnTo>
                            <a:pt x="6" y="4"/>
                          </a:lnTo>
                          <a:lnTo>
                            <a:pt x="7" y="5"/>
                          </a:lnTo>
                          <a:lnTo>
                            <a:pt x="9" y="5"/>
                          </a:lnTo>
                          <a:lnTo>
                            <a:pt x="11" y="7"/>
                          </a:lnTo>
                          <a:lnTo>
                            <a:pt x="11" y="9"/>
                          </a:lnTo>
                          <a:lnTo>
                            <a:pt x="13" y="13"/>
                          </a:lnTo>
                          <a:lnTo>
                            <a:pt x="15"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1" name="Freeform 194"/>
                    <p:cNvSpPr>
                      <a:spLocks/>
                    </p:cNvSpPr>
                    <p:nvPr/>
                  </p:nvSpPr>
                  <p:spPr bwMode="auto">
                    <a:xfrm>
                      <a:off x="2457" y="2789"/>
                      <a:ext cx="1" cy="8"/>
                    </a:xfrm>
                    <a:custGeom>
                      <a:avLst/>
                      <a:gdLst>
                        <a:gd name="T0" fmla="*/ 1 w 1"/>
                        <a:gd name="T1" fmla="*/ 8 h 8"/>
                        <a:gd name="T2" fmla="*/ 1 w 1"/>
                        <a:gd name="T3" fmla="*/ 6 h 8"/>
                        <a:gd name="T4" fmla="*/ 1 w 1"/>
                        <a:gd name="T5" fmla="*/ 4 h 8"/>
                        <a:gd name="T6" fmla="*/ 1 w 1"/>
                        <a:gd name="T7" fmla="*/ 0 h 8"/>
                        <a:gd name="T8" fmla="*/ 1 w 1"/>
                        <a:gd name="T9" fmla="*/ 0 h 8"/>
                        <a:gd name="T10" fmla="*/ 0 w 1"/>
                        <a:gd name="T11" fmla="*/ 0 h 8"/>
                        <a:gd name="T12" fmla="*/ 0 w 1"/>
                        <a:gd name="T13" fmla="*/ 0 h 8"/>
                        <a:gd name="T14" fmla="*/ 0 w 1"/>
                        <a:gd name="T15" fmla="*/ 4 h 8"/>
                        <a:gd name="T16" fmla="*/ 0 w 1"/>
                        <a:gd name="T17" fmla="*/ 6 h 8"/>
                        <a:gd name="T18" fmla="*/ 0 w 1"/>
                        <a:gd name="T19" fmla="*/ 6 h 8"/>
                        <a:gd name="T20" fmla="*/ 1 w 1"/>
                        <a:gd name="T21" fmla="*/ 8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 h="8">
                          <a:moveTo>
                            <a:pt x="1" y="8"/>
                          </a:moveTo>
                          <a:lnTo>
                            <a:pt x="1" y="6"/>
                          </a:lnTo>
                          <a:lnTo>
                            <a:pt x="1" y="4"/>
                          </a:lnTo>
                          <a:lnTo>
                            <a:pt x="1" y="0"/>
                          </a:lnTo>
                          <a:lnTo>
                            <a:pt x="0" y="0"/>
                          </a:lnTo>
                          <a:lnTo>
                            <a:pt x="0" y="4"/>
                          </a:lnTo>
                          <a:lnTo>
                            <a:pt x="0" y="6"/>
                          </a:lnTo>
                          <a:lnTo>
                            <a:pt x="1"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2" name="Freeform 195"/>
                    <p:cNvSpPr>
                      <a:spLocks/>
                    </p:cNvSpPr>
                    <p:nvPr/>
                  </p:nvSpPr>
                  <p:spPr bwMode="auto">
                    <a:xfrm>
                      <a:off x="2433" y="2778"/>
                      <a:ext cx="15" cy="15"/>
                    </a:xfrm>
                    <a:custGeom>
                      <a:avLst/>
                      <a:gdLst>
                        <a:gd name="T0" fmla="*/ 15 w 15"/>
                        <a:gd name="T1" fmla="*/ 13 h 15"/>
                        <a:gd name="T2" fmla="*/ 15 w 15"/>
                        <a:gd name="T3" fmla="*/ 13 h 15"/>
                        <a:gd name="T4" fmla="*/ 15 w 15"/>
                        <a:gd name="T5" fmla="*/ 11 h 15"/>
                        <a:gd name="T6" fmla="*/ 13 w 15"/>
                        <a:gd name="T7" fmla="*/ 7 h 15"/>
                        <a:gd name="T8" fmla="*/ 11 w 15"/>
                        <a:gd name="T9" fmla="*/ 5 h 15"/>
                        <a:gd name="T10" fmla="*/ 9 w 15"/>
                        <a:gd name="T11" fmla="*/ 3 h 15"/>
                        <a:gd name="T12" fmla="*/ 7 w 15"/>
                        <a:gd name="T13" fmla="*/ 1 h 15"/>
                        <a:gd name="T14" fmla="*/ 6 w 15"/>
                        <a:gd name="T15" fmla="*/ 1 h 15"/>
                        <a:gd name="T16" fmla="*/ 4 w 15"/>
                        <a:gd name="T17" fmla="*/ 0 h 15"/>
                        <a:gd name="T18" fmla="*/ 0 w 15"/>
                        <a:gd name="T19" fmla="*/ 0 h 15"/>
                        <a:gd name="T20" fmla="*/ 0 w 15"/>
                        <a:gd name="T21" fmla="*/ 3 h 15"/>
                        <a:gd name="T22" fmla="*/ 4 w 15"/>
                        <a:gd name="T23" fmla="*/ 3 h 15"/>
                        <a:gd name="T24" fmla="*/ 6 w 15"/>
                        <a:gd name="T25" fmla="*/ 3 h 15"/>
                        <a:gd name="T26" fmla="*/ 7 w 15"/>
                        <a:gd name="T27" fmla="*/ 5 h 15"/>
                        <a:gd name="T28" fmla="*/ 7 w 15"/>
                        <a:gd name="T29" fmla="*/ 5 h 15"/>
                        <a:gd name="T30" fmla="*/ 9 w 15"/>
                        <a:gd name="T31" fmla="*/ 7 h 15"/>
                        <a:gd name="T32" fmla="*/ 9 w 15"/>
                        <a:gd name="T33" fmla="*/ 9 h 15"/>
                        <a:gd name="T34" fmla="*/ 11 w 15"/>
                        <a:gd name="T35" fmla="*/ 11 h 15"/>
                        <a:gd name="T36" fmla="*/ 13 w 15"/>
                        <a:gd name="T37" fmla="*/ 15 h 15"/>
                        <a:gd name="T38" fmla="*/ 13 w 15"/>
                        <a:gd name="T39" fmla="*/ 15 h 15"/>
                        <a:gd name="T40" fmla="*/ 15 w 15"/>
                        <a:gd name="T41" fmla="*/ 13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5">
                          <a:moveTo>
                            <a:pt x="15" y="13"/>
                          </a:moveTo>
                          <a:lnTo>
                            <a:pt x="15" y="13"/>
                          </a:lnTo>
                          <a:lnTo>
                            <a:pt x="15" y="11"/>
                          </a:lnTo>
                          <a:lnTo>
                            <a:pt x="13" y="7"/>
                          </a:lnTo>
                          <a:lnTo>
                            <a:pt x="11" y="5"/>
                          </a:lnTo>
                          <a:lnTo>
                            <a:pt x="9" y="3"/>
                          </a:lnTo>
                          <a:lnTo>
                            <a:pt x="7" y="1"/>
                          </a:lnTo>
                          <a:lnTo>
                            <a:pt x="6" y="1"/>
                          </a:lnTo>
                          <a:lnTo>
                            <a:pt x="4" y="0"/>
                          </a:lnTo>
                          <a:lnTo>
                            <a:pt x="0" y="0"/>
                          </a:lnTo>
                          <a:lnTo>
                            <a:pt x="0" y="3"/>
                          </a:lnTo>
                          <a:lnTo>
                            <a:pt x="4" y="3"/>
                          </a:lnTo>
                          <a:lnTo>
                            <a:pt x="6" y="3"/>
                          </a:lnTo>
                          <a:lnTo>
                            <a:pt x="7" y="5"/>
                          </a:lnTo>
                          <a:lnTo>
                            <a:pt x="9" y="7"/>
                          </a:lnTo>
                          <a:lnTo>
                            <a:pt x="9" y="9"/>
                          </a:lnTo>
                          <a:lnTo>
                            <a:pt x="11" y="11"/>
                          </a:lnTo>
                          <a:lnTo>
                            <a:pt x="13" y="15"/>
                          </a:lnTo>
                          <a:lnTo>
                            <a:pt x="15"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3" name="Freeform 196"/>
                    <p:cNvSpPr>
                      <a:spLocks/>
                    </p:cNvSpPr>
                    <p:nvPr/>
                  </p:nvSpPr>
                  <p:spPr bwMode="auto">
                    <a:xfrm>
                      <a:off x="2446" y="2791"/>
                      <a:ext cx="2" cy="10"/>
                    </a:xfrm>
                    <a:custGeom>
                      <a:avLst/>
                      <a:gdLst>
                        <a:gd name="T0" fmla="*/ 2 w 2"/>
                        <a:gd name="T1" fmla="*/ 10 h 10"/>
                        <a:gd name="T2" fmla="*/ 2 w 2"/>
                        <a:gd name="T3" fmla="*/ 8 h 10"/>
                        <a:gd name="T4" fmla="*/ 2 w 2"/>
                        <a:gd name="T5" fmla="*/ 4 h 10"/>
                        <a:gd name="T6" fmla="*/ 2 w 2"/>
                        <a:gd name="T7" fmla="*/ 2 h 10"/>
                        <a:gd name="T8" fmla="*/ 2 w 2"/>
                        <a:gd name="T9" fmla="*/ 0 h 10"/>
                        <a:gd name="T10" fmla="*/ 0 w 2"/>
                        <a:gd name="T11" fmla="*/ 2 h 10"/>
                        <a:gd name="T12" fmla="*/ 0 w 2"/>
                        <a:gd name="T13" fmla="*/ 2 h 10"/>
                        <a:gd name="T14" fmla="*/ 0 w 2"/>
                        <a:gd name="T15" fmla="*/ 4 h 10"/>
                        <a:gd name="T16" fmla="*/ 0 w 2"/>
                        <a:gd name="T17" fmla="*/ 8 h 10"/>
                        <a:gd name="T18" fmla="*/ 0 w 2"/>
                        <a:gd name="T19" fmla="*/ 8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8"/>
                          </a:lnTo>
                          <a:lnTo>
                            <a:pt x="2" y="4"/>
                          </a:lnTo>
                          <a:lnTo>
                            <a:pt x="2" y="2"/>
                          </a:lnTo>
                          <a:lnTo>
                            <a:pt x="2" y="0"/>
                          </a:lnTo>
                          <a:lnTo>
                            <a:pt x="0" y="2"/>
                          </a:lnTo>
                          <a:lnTo>
                            <a:pt x="0" y="4"/>
                          </a:lnTo>
                          <a:lnTo>
                            <a:pt x="0" y="8"/>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4" name="Freeform 197"/>
                    <p:cNvSpPr>
                      <a:spLocks/>
                    </p:cNvSpPr>
                    <p:nvPr/>
                  </p:nvSpPr>
                  <p:spPr bwMode="auto">
                    <a:xfrm>
                      <a:off x="2448" y="2774"/>
                      <a:ext cx="16" cy="5"/>
                    </a:xfrm>
                    <a:custGeom>
                      <a:avLst/>
                      <a:gdLst>
                        <a:gd name="T0" fmla="*/ 14 w 16"/>
                        <a:gd name="T1" fmla="*/ 2 h 5"/>
                        <a:gd name="T2" fmla="*/ 16 w 16"/>
                        <a:gd name="T3" fmla="*/ 2 h 5"/>
                        <a:gd name="T4" fmla="*/ 12 w 16"/>
                        <a:gd name="T5" fmla="*/ 2 h 5"/>
                        <a:gd name="T6" fmla="*/ 10 w 16"/>
                        <a:gd name="T7" fmla="*/ 2 h 5"/>
                        <a:gd name="T8" fmla="*/ 9 w 16"/>
                        <a:gd name="T9" fmla="*/ 2 h 5"/>
                        <a:gd name="T10" fmla="*/ 7 w 16"/>
                        <a:gd name="T11" fmla="*/ 2 h 5"/>
                        <a:gd name="T12" fmla="*/ 5 w 16"/>
                        <a:gd name="T13" fmla="*/ 2 h 5"/>
                        <a:gd name="T14" fmla="*/ 5 w 16"/>
                        <a:gd name="T15" fmla="*/ 2 h 5"/>
                        <a:gd name="T16" fmla="*/ 3 w 16"/>
                        <a:gd name="T17" fmla="*/ 2 h 5"/>
                        <a:gd name="T18" fmla="*/ 1 w 16"/>
                        <a:gd name="T19" fmla="*/ 0 h 5"/>
                        <a:gd name="T20" fmla="*/ 0 w 16"/>
                        <a:gd name="T21" fmla="*/ 4 h 5"/>
                        <a:gd name="T22" fmla="*/ 1 w 16"/>
                        <a:gd name="T23" fmla="*/ 4 h 5"/>
                        <a:gd name="T24" fmla="*/ 5 w 16"/>
                        <a:gd name="T25" fmla="*/ 4 h 5"/>
                        <a:gd name="T26" fmla="*/ 5 w 16"/>
                        <a:gd name="T27" fmla="*/ 4 h 5"/>
                        <a:gd name="T28" fmla="*/ 7 w 16"/>
                        <a:gd name="T29" fmla="*/ 4 h 5"/>
                        <a:gd name="T30" fmla="*/ 9 w 16"/>
                        <a:gd name="T31" fmla="*/ 5 h 5"/>
                        <a:gd name="T32" fmla="*/ 10 w 16"/>
                        <a:gd name="T33" fmla="*/ 4 h 5"/>
                        <a:gd name="T34" fmla="*/ 12 w 16"/>
                        <a:gd name="T35" fmla="*/ 4 h 5"/>
                        <a:gd name="T36" fmla="*/ 16 w 16"/>
                        <a:gd name="T37" fmla="*/ 4 h 5"/>
                        <a:gd name="T38" fmla="*/ 16 w 16"/>
                        <a:gd name="T39" fmla="*/ 4 h 5"/>
                        <a:gd name="T40" fmla="*/ 14 w 16"/>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5">
                          <a:moveTo>
                            <a:pt x="14" y="2"/>
                          </a:moveTo>
                          <a:lnTo>
                            <a:pt x="16" y="2"/>
                          </a:lnTo>
                          <a:lnTo>
                            <a:pt x="12" y="2"/>
                          </a:lnTo>
                          <a:lnTo>
                            <a:pt x="10" y="2"/>
                          </a:lnTo>
                          <a:lnTo>
                            <a:pt x="9" y="2"/>
                          </a:lnTo>
                          <a:lnTo>
                            <a:pt x="7" y="2"/>
                          </a:lnTo>
                          <a:lnTo>
                            <a:pt x="5" y="2"/>
                          </a:lnTo>
                          <a:lnTo>
                            <a:pt x="3" y="2"/>
                          </a:lnTo>
                          <a:lnTo>
                            <a:pt x="1" y="0"/>
                          </a:lnTo>
                          <a:lnTo>
                            <a:pt x="0" y="4"/>
                          </a:lnTo>
                          <a:lnTo>
                            <a:pt x="1" y="4"/>
                          </a:lnTo>
                          <a:lnTo>
                            <a:pt x="5" y="4"/>
                          </a:lnTo>
                          <a:lnTo>
                            <a:pt x="7" y="4"/>
                          </a:lnTo>
                          <a:lnTo>
                            <a:pt x="9" y="5"/>
                          </a:lnTo>
                          <a:lnTo>
                            <a:pt x="10" y="4"/>
                          </a:lnTo>
                          <a:lnTo>
                            <a:pt x="12" y="4"/>
                          </a:lnTo>
                          <a:lnTo>
                            <a:pt x="16" y="4"/>
                          </a:lnTo>
                          <a:lnTo>
                            <a:pt x="1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5" name="Freeform 198"/>
                    <p:cNvSpPr>
                      <a:spLocks/>
                    </p:cNvSpPr>
                    <p:nvPr/>
                  </p:nvSpPr>
                  <p:spPr bwMode="auto">
                    <a:xfrm>
                      <a:off x="2462" y="2770"/>
                      <a:ext cx="9" cy="8"/>
                    </a:xfrm>
                    <a:custGeom>
                      <a:avLst/>
                      <a:gdLst>
                        <a:gd name="T0" fmla="*/ 6 w 9"/>
                        <a:gd name="T1" fmla="*/ 0 h 8"/>
                        <a:gd name="T2" fmla="*/ 6 w 9"/>
                        <a:gd name="T3" fmla="*/ 0 h 8"/>
                        <a:gd name="T4" fmla="*/ 6 w 9"/>
                        <a:gd name="T5" fmla="*/ 2 h 8"/>
                        <a:gd name="T6" fmla="*/ 4 w 9"/>
                        <a:gd name="T7" fmla="*/ 4 h 8"/>
                        <a:gd name="T8" fmla="*/ 2 w 9"/>
                        <a:gd name="T9" fmla="*/ 4 h 8"/>
                        <a:gd name="T10" fmla="*/ 0 w 9"/>
                        <a:gd name="T11" fmla="*/ 6 h 8"/>
                        <a:gd name="T12" fmla="*/ 2 w 9"/>
                        <a:gd name="T13" fmla="*/ 8 h 8"/>
                        <a:gd name="T14" fmla="*/ 4 w 9"/>
                        <a:gd name="T15" fmla="*/ 8 h 8"/>
                        <a:gd name="T16" fmla="*/ 6 w 9"/>
                        <a:gd name="T17" fmla="*/ 6 h 8"/>
                        <a:gd name="T18" fmla="*/ 7 w 9"/>
                        <a:gd name="T19" fmla="*/ 4 h 8"/>
                        <a:gd name="T20" fmla="*/ 9 w 9"/>
                        <a:gd name="T21" fmla="*/ 0 h 8"/>
                        <a:gd name="T22" fmla="*/ 9 w 9"/>
                        <a:gd name="T23" fmla="*/ 0 h 8"/>
                        <a:gd name="T24" fmla="*/ 6 w 9"/>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8">
                          <a:moveTo>
                            <a:pt x="6" y="0"/>
                          </a:moveTo>
                          <a:lnTo>
                            <a:pt x="6" y="0"/>
                          </a:lnTo>
                          <a:lnTo>
                            <a:pt x="6" y="2"/>
                          </a:lnTo>
                          <a:lnTo>
                            <a:pt x="4" y="4"/>
                          </a:lnTo>
                          <a:lnTo>
                            <a:pt x="2" y="4"/>
                          </a:lnTo>
                          <a:lnTo>
                            <a:pt x="0" y="6"/>
                          </a:lnTo>
                          <a:lnTo>
                            <a:pt x="2" y="8"/>
                          </a:lnTo>
                          <a:lnTo>
                            <a:pt x="4" y="8"/>
                          </a:lnTo>
                          <a:lnTo>
                            <a:pt x="6" y="6"/>
                          </a:lnTo>
                          <a:lnTo>
                            <a:pt x="7" y="4"/>
                          </a:lnTo>
                          <a:lnTo>
                            <a:pt x="9"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6" name="Freeform 199"/>
                    <p:cNvSpPr>
                      <a:spLocks/>
                    </p:cNvSpPr>
                    <p:nvPr/>
                  </p:nvSpPr>
                  <p:spPr bwMode="auto">
                    <a:xfrm>
                      <a:off x="2466" y="2766"/>
                      <a:ext cx="5" cy="4"/>
                    </a:xfrm>
                    <a:custGeom>
                      <a:avLst/>
                      <a:gdLst>
                        <a:gd name="T0" fmla="*/ 0 w 5"/>
                        <a:gd name="T1" fmla="*/ 2 h 4"/>
                        <a:gd name="T2" fmla="*/ 0 w 5"/>
                        <a:gd name="T3" fmla="*/ 2 h 4"/>
                        <a:gd name="T4" fmla="*/ 2 w 5"/>
                        <a:gd name="T5" fmla="*/ 2 h 4"/>
                        <a:gd name="T6" fmla="*/ 2 w 5"/>
                        <a:gd name="T7" fmla="*/ 2 h 4"/>
                        <a:gd name="T8" fmla="*/ 2 w 5"/>
                        <a:gd name="T9" fmla="*/ 2 h 4"/>
                        <a:gd name="T10" fmla="*/ 2 w 5"/>
                        <a:gd name="T11" fmla="*/ 4 h 4"/>
                        <a:gd name="T12" fmla="*/ 5 w 5"/>
                        <a:gd name="T13" fmla="*/ 4 h 4"/>
                        <a:gd name="T14" fmla="*/ 3 w 5"/>
                        <a:gd name="T15" fmla="*/ 2 h 4"/>
                        <a:gd name="T16" fmla="*/ 3 w 5"/>
                        <a:gd name="T17" fmla="*/ 0 h 4"/>
                        <a:gd name="T18" fmla="*/ 2 w 5"/>
                        <a:gd name="T19" fmla="*/ 0 h 4"/>
                        <a:gd name="T20" fmla="*/ 0 w 5"/>
                        <a:gd name="T21" fmla="*/ 0 h 4"/>
                        <a:gd name="T22" fmla="*/ 0 w 5"/>
                        <a:gd name="T23" fmla="*/ 0 h 4"/>
                        <a:gd name="T24" fmla="*/ 0 w 5"/>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4">
                          <a:moveTo>
                            <a:pt x="0" y="2"/>
                          </a:moveTo>
                          <a:lnTo>
                            <a:pt x="0" y="2"/>
                          </a:lnTo>
                          <a:lnTo>
                            <a:pt x="2" y="2"/>
                          </a:lnTo>
                          <a:lnTo>
                            <a:pt x="2" y="4"/>
                          </a:lnTo>
                          <a:lnTo>
                            <a:pt x="5" y="4"/>
                          </a:lnTo>
                          <a:lnTo>
                            <a:pt x="3" y="2"/>
                          </a:lnTo>
                          <a:lnTo>
                            <a:pt x="3" y="0"/>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7" name="Freeform 200"/>
                    <p:cNvSpPr>
                      <a:spLocks/>
                    </p:cNvSpPr>
                    <p:nvPr/>
                  </p:nvSpPr>
                  <p:spPr bwMode="auto">
                    <a:xfrm>
                      <a:off x="2451" y="2766"/>
                      <a:ext cx="15" cy="12"/>
                    </a:xfrm>
                    <a:custGeom>
                      <a:avLst/>
                      <a:gdLst>
                        <a:gd name="T0" fmla="*/ 2 w 15"/>
                        <a:gd name="T1" fmla="*/ 12 h 12"/>
                        <a:gd name="T2" fmla="*/ 2 w 15"/>
                        <a:gd name="T3" fmla="*/ 12 h 12"/>
                        <a:gd name="T4" fmla="*/ 4 w 15"/>
                        <a:gd name="T5" fmla="*/ 12 h 12"/>
                        <a:gd name="T6" fmla="*/ 6 w 15"/>
                        <a:gd name="T7" fmla="*/ 10 h 12"/>
                        <a:gd name="T8" fmla="*/ 7 w 15"/>
                        <a:gd name="T9" fmla="*/ 8 h 12"/>
                        <a:gd name="T10" fmla="*/ 9 w 15"/>
                        <a:gd name="T11" fmla="*/ 6 h 12"/>
                        <a:gd name="T12" fmla="*/ 11 w 15"/>
                        <a:gd name="T13" fmla="*/ 4 h 12"/>
                        <a:gd name="T14" fmla="*/ 11 w 15"/>
                        <a:gd name="T15" fmla="*/ 4 h 12"/>
                        <a:gd name="T16" fmla="*/ 13 w 15"/>
                        <a:gd name="T17" fmla="*/ 2 h 12"/>
                        <a:gd name="T18" fmla="*/ 15 w 15"/>
                        <a:gd name="T19" fmla="*/ 2 h 12"/>
                        <a:gd name="T20" fmla="*/ 15 w 15"/>
                        <a:gd name="T21" fmla="*/ 0 h 12"/>
                        <a:gd name="T22" fmla="*/ 13 w 15"/>
                        <a:gd name="T23" fmla="*/ 0 h 12"/>
                        <a:gd name="T24" fmla="*/ 11 w 15"/>
                        <a:gd name="T25" fmla="*/ 0 h 12"/>
                        <a:gd name="T26" fmla="*/ 9 w 15"/>
                        <a:gd name="T27" fmla="*/ 2 h 12"/>
                        <a:gd name="T28" fmla="*/ 7 w 15"/>
                        <a:gd name="T29" fmla="*/ 4 h 12"/>
                        <a:gd name="T30" fmla="*/ 6 w 15"/>
                        <a:gd name="T31" fmla="*/ 6 h 12"/>
                        <a:gd name="T32" fmla="*/ 4 w 15"/>
                        <a:gd name="T33" fmla="*/ 8 h 12"/>
                        <a:gd name="T34" fmla="*/ 2 w 15"/>
                        <a:gd name="T35" fmla="*/ 8 h 12"/>
                        <a:gd name="T36" fmla="*/ 0 w 15"/>
                        <a:gd name="T37" fmla="*/ 10 h 12"/>
                        <a:gd name="T38" fmla="*/ 0 w 15"/>
                        <a:gd name="T39" fmla="*/ 10 h 12"/>
                        <a:gd name="T40" fmla="*/ 2 w 15"/>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2">
                          <a:moveTo>
                            <a:pt x="2" y="12"/>
                          </a:moveTo>
                          <a:lnTo>
                            <a:pt x="2" y="12"/>
                          </a:lnTo>
                          <a:lnTo>
                            <a:pt x="4" y="12"/>
                          </a:lnTo>
                          <a:lnTo>
                            <a:pt x="6" y="10"/>
                          </a:lnTo>
                          <a:lnTo>
                            <a:pt x="7" y="8"/>
                          </a:lnTo>
                          <a:lnTo>
                            <a:pt x="9" y="6"/>
                          </a:lnTo>
                          <a:lnTo>
                            <a:pt x="11" y="4"/>
                          </a:lnTo>
                          <a:lnTo>
                            <a:pt x="13" y="2"/>
                          </a:lnTo>
                          <a:lnTo>
                            <a:pt x="15" y="2"/>
                          </a:lnTo>
                          <a:lnTo>
                            <a:pt x="15" y="0"/>
                          </a:lnTo>
                          <a:lnTo>
                            <a:pt x="13" y="0"/>
                          </a:lnTo>
                          <a:lnTo>
                            <a:pt x="11" y="0"/>
                          </a:lnTo>
                          <a:lnTo>
                            <a:pt x="9" y="2"/>
                          </a:lnTo>
                          <a:lnTo>
                            <a:pt x="7" y="4"/>
                          </a:lnTo>
                          <a:lnTo>
                            <a:pt x="6" y="6"/>
                          </a:lnTo>
                          <a:lnTo>
                            <a:pt x="4" y="8"/>
                          </a:lnTo>
                          <a:lnTo>
                            <a:pt x="2" y="8"/>
                          </a:lnTo>
                          <a:lnTo>
                            <a:pt x="0" y="10"/>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8" name="Freeform 201"/>
                    <p:cNvSpPr>
                      <a:spLocks/>
                    </p:cNvSpPr>
                    <p:nvPr/>
                  </p:nvSpPr>
                  <p:spPr bwMode="auto">
                    <a:xfrm>
                      <a:off x="2449" y="2776"/>
                      <a:ext cx="4" cy="2"/>
                    </a:xfrm>
                    <a:custGeom>
                      <a:avLst/>
                      <a:gdLst>
                        <a:gd name="T0" fmla="*/ 0 w 4"/>
                        <a:gd name="T1" fmla="*/ 0 h 2"/>
                        <a:gd name="T2" fmla="*/ 2 w 4"/>
                        <a:gd name="T3" fmla="*/ 2 h 2"/>
                        <a:gd name="T4" fmla="*/ 2 w 4"/>
                        <a:gd name="T5" fmla="*/ 2 h 2"/>
                        <a:gd name="T6" fmla="*/ 2 w 4"/>
                        <a:gd name="T7" fmla="*/ 2 h 2"/>
                        <a:gd name="T8" fmla="*/ 2 w 4"/>
                        <a:gd name="T9" fmla="*/ 2 h 2"/>
                        <a:gd name="T10" fmla="*/ 4 w 4"/>
                        <a:gd name="T11" fmla="*/ 2 h 2"/>
                        <a:gd name="T12" fmla="*/ 2 w 4"/>
                        <a:gd name="T13" fmla="*/ 0 h 2"/>
                        <a:gd name="T14" fmla="*/ 4 w 4"/>
                        <a:gd name="T15" fmla="*/ 0 h 2"/>
                        <a:gd name="T16" fmla="*/ 4 w 4"/>
                        <a:gd name="T17" fmla="*/ 0 h 2"/>
                        <a:gd name="T18" fmla="*/ 2 w 4"/>
                        <a:gd name="T19" fmla="*/ 0 h 2"/>
                        <a:gd name="T20" fmla="*/ 0 w 4"/>
                        <a:gd name="T21" fmla="*/ 0 h 2"/>
                        <a:gd name="T22" fmla="*/ 2 w 4"/>
                        <a:gd name="T23" fmla="*/ 2 h 2"/>
                        <a:gd name="T24" fmla="*/ 0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0" y="0"/>
                          </a:moveTo>
                          <a:lnTo>
                            <a:pt x="2" y="2"/>
                          </a:lnTo>
                          <a:lnTo>
                            <a:pt x="4" y="2"/>
                          </a:lnTo>
                          <a:lnTo>
                            <a:pt x="2" y="0"/>
                          </a:lnTo>
                          <a:lnTo>
                            <a:pt x="4" y="0"/>
                          </a:lnTo>
                          <a:lnTo>
                            <a:pt x="2" y="0"/>
                          </a:lnTo>
                          <a:lnTo>
                            <a:pt x="0" y="0"/>
                          </a:lnTo>
                          <a:lnTo>
                            <a:pt x="2"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39" name="Freeform 202"/>
                    <p:cNvSpPr>
                      <a:spLocks/>
                    </p:cNvSpPr>
                    <p:nvPr/>
                  </p:nvSpPr>
                  <p:spPr bwMode="auto">
                    <a:xfrm>
                      <a:off x="2449" y="2776"/>
                      <a:ext cx="4" cy="2"/>
                    </a:xfrm>
                    <a:custGeom>
                      <a:avLst/>
                      <a:gdLst>
                        <a:gd name="T0" fmla="*/ 2 w 4"/>
                        <a:gd name="T1" fmla="*/ 0 h 2"/>
                        <a:gd name="T2" fmla="*/ 2 w 4"/>
                        <a:gd name="T3" fmla="*/ 0 h 2"/>
                        <a:gd name="T4" fmla="*/ 2 w 4"/>
                        <a:gd name="T5" fmla="*/ 0 h 2"/>
                        <a:gd name="T6" fmla="*/ 2 w 4"/>
                        <a:gd name="T7" fmla="*/ 0 h 2"/>
                        <a:gd name="T8" fmla="*/ 0 w 4"/>
                        <a:gd name="T9" fmla="*/ 0 h 2"/>
                        <a:gd name="T10" fmla="*/ 0 w 4"/>
                        <a:gd name="T11" fmla="*/ 0 h 2"/>
                        <a:gd name="T12" fmla="*/ 2 w 4"/>
                        <a:gd name="T13" fmla="*/ 2 h 2"/>
                        <a:gd name="T14" fmla="*/ 2 w 4"/>
                        <a:gd name="T15" fmla="*/ 2 h 2"/>
                        <a:gd name="T16" fmla="*/ 4 w 4"/>
                        <a:gd name="T17" fmla="*/ 2 h 2"/>
                        <a:gd name="T18" fmla="*/ 4 w 4"/>
                        <a:gd name="T19" fmla="*/ 0 h 2"/>
                        <a:gd name="T20" fmla="*/ 4 w 4"/>
                        <a:gd name="T21" fmla="*/ 0 h 2"/>
                        <a:gd name="T22" fmla="*/ 4 w 4"/>
                        <a:gd name="T23" fmla="*/ 0 h 2"/>
                        <a:gd name="T24" fmla="*/ 2 w 4"/>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2">
                          <a:moveTo>
                            <a:pt x="2" y="0"/>
                          </a:moveTo>
                          <a:lnTo>
                            <a:pt x="2" y="0"/>
                          </a:lnTo>
                          <a:lnTo>
                            <a:pt x="0" y="0"/>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0" name="Freeform 203"/>
                    <p:cNvSpPr>
                      <a:spLocks/>
                    </p:cNvSpPr>
                    <p:nvPr/>
                  </p:nvSpPr>
                  <p:spPr bwMode="auto">
                    <a:xfrm>
                      <a:off x="2451" y="2764"/>
                      <a:ext cx="6" cy="12"/>
                    </a:xfrm>
                    <a:custGeom>
                      <a:avLst/>
                      <a:gdLst>
                        <a:gd name="T0" fmla="*/ 4 w 6"/>
                        <a:gd name="T1" fmla="*/ 0 h 12"/>
                        <a:gd name="T2" fmla="*/ 4 w 6"/>
                        <a:gd name="T3" fmla="*/ 0 h 12"/>
                        <a:gd name="T4" fmla="*/ 2 w 6"/>
                        <a:gd name="T5" fmla="*/ 2 h 12"/>
                        <a:gd name="T6" fmla="*/ 2 w 6"/>
                        <a:gd name="T7" fmla="*/ 6 h 12"/>
                        <a:gd name="T8" fmla="*/ 0 w 6"/>
                        <a:gd name="T9" fmla="*/ 8 h 12"/>
                        <a:gd name="T10" fmla="*/ 0 w 6"/>
                        <a:gd name="T11" fmla="*/ 12 h 12"/>
                        <a:gd name="T12" fmla="*/ 2 w 6"/>
                        <a:gd name="T13" fmla="*/ 12 h 12"/>
                        <a:gd name="T14" fmla="*/ 4 w 6"/>
                        <a:gd name="T15" fmla="*/ 8 h 12"/>
                        <a:gd name="T16" fmla="*/ 4 w 6"/>
                        <a:gd name="T17" fmla="*/ 6 h 12"/>
                        <a:gd name="T18" fmla="*/ 6 w 6"/>
                        <a:gd name="T19" fmla="*/ 4 h 12"/>
                        <a:gd name="T20" fmla="*/ 6 w 6"/>
                        <a:gd name="T21" fmla="*/ 0 h 12"/>
                        <a:gd name="T22" fmla="*/ 6 w 6"/>
                        <a:gd name="T23" fmla="*/ 0 h 12"/>
                        <a:gd name="T24" fmla="*/ 4 w 6"/>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4" y="0"/>
                          </a:moveTo>
                          <a:lnTo>
                            <a:pt x="4" y="0"/>
                          </a:lnTo>
                          <a:lnTo>
                            <a:pt x="2" y="2"/>
                          </a:lnTo>
                          <a:lnTo>
                            <a:pt x="2" y="6"/>
                          </a:lnTo>
                          <a:lnTo>
                            <a:pt x="0" y="8"/>
                          </a:lnTo>
                          <a:lnTo>
                            <a:pt x="0" y="12"/>
                          </a:lnTo>
                          <a:lnTo>
                            <a:pt x="2" y="12"/>
                          </a:lnTo>
                          <a:lnTo>
                            <a:pt x="4" y="8"/>
                          </a:lnTo>
                          <a:lnTo>
                            <a:pt x="4" y="6"/>
                          </a:lnTo>
                          <a:lnTo>
                            <a:pt x="6" y="4"/>
                          </a:lnTo>
                          <a:lnTo>
                            <a:pt x="6" y="0"/>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1" name="Freeform 204"/>
                    <p:cNvSpPr>
                      <a:spLocks/>
                    </p:cNvSpPr>
                    <p:nvPr/>
                  </p:nvSpPr>
                  <p:spPr bwMode="auto">
                    <a:xfrm>
                      <a:off x="2453" y="2751"/>
                      <a:ext cx="5" cy="13"/>
                    </a:xfrm>
                    <a:custGeom>
                      <a:avLst/>
                      <a:gdLst>
                        <a:gd name="T0" fmla="*/ 0 w 5"/>
                        <a:gd name="T1" fmla="*/ 2 h 13"/>
                        <a:gd name="T2" fmla="*/ 0 w 5"/>
                        <a:gd name="T3" fmla="*/ 2 h 13"/>
                        <a:gd name="T4" fmla="*/ 2 w 5"/>
                        <a:gd name="T5" fmla="*/ 4 h 13"/>
                        <a:gd name="T6" fmla="*/ 2 w 5"/>
                        <a:gd name="T7" fmla="*/ 6 h 13"/>
                        <a:gd name="T8" fmla="*/ 2 w 5"/>
                        <a:gd name="T9" fmla="*/ 9 h 13"/>
                        <a:gd name="T10" fmla="*/ 2 w 5"/>
                        <a:gd name="T11" fmla="*/ 13 h 13"/>
                        <a:gd name="T12" fmla="*/ 4 w 5"/>
                        <a:gd name="T13" fmla="*/ 13 h 13"/>
                        <a:gd name="T14" fmla="*/ 5 w 5"/>
                        <a:gd name="T15" fmla="*/ 9 h 13"/>
                        <a:gd name="T16" fmla="*/ 5 w 5"/>
                        <a:gd name="T17" fmla="*/ 6 h 13"/>
                        <a:gd name="T18" fmla="*/ 4 w 5"/>
                        <a:gd name="T19" fmla="*/ 2 h 13"/>
                        <a:gd name="T20" fmla="*/ 0 w 5"/>
                        <a:gd name="T21" fmla="*/ 0 h 13"/>
                        <a:gd name="T22" fmla="*/ 0 w 5"/>
                        <a:gd name="T23" fmla="*/ 0 h 13"/>
                        <a:gd name="T24" fmla="*/ 0 w 5"/>
                        <a:gd name="T25" fmla="*/ 2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3">
                          <a:moveTo>
                            <a:pt x="0" y="2"/>
                          </a:moveTo>
                          <a:lnTo>
                            <a:pt x="0" y="2"/>
                          </a:lnTo>
                          <a:lnTo>
                            <a:pt x="2" y="4"/>
                          </a:lnTo>
                          <a:lnTo>
                            <a:pt x="2" y="6"/>
                          </a:lnTo>
                          <a:lnTo>
                            <a:pt x="2" y="9"/>
                          </a:lnTo>
                          <a:lnTo>
                            <a:pt x="2" y="13"/>
                          </a:lnTo>
                          <a:lnTo>
                            <a:pt x="4" y="13"/>
                          </a:lnTo>
                          <a:lnTo>
                            <a:pt x="5" y="9"/>
                          </a:lnTo>
                          <a:lnTo>
                            <a:pt x="5" y="6"/>
                          </a:lnTo>
                          <a:lnTo>
                            <a:pt x="4"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2" name="Freeform 205"/>
                    <p:cNvSpPr>
                      <a:spLocks/>
                    </p:cNvSpPr>
                    <p:nvPr/>
                  </p:nvSpPr>
                  <p:spPr bwMode="auto">
                    <a:xfrm>
                      <a:off x="2444" y="2751"/>
                      <a:ext cx="9" cy="11"/>
                    </a:xfrm>
                    <a:custGeom>
                      <a:avLst/>
                      <a:gdLst>
                        <a:gd name="T0" fmla="*/ 4 w 9"/>
                        <a:gd name="T1" fmla="*/ 9 h 11"/>
                        <a:gd name="T2" fmla="*/ 4 w 9"/>
                        <a:gd name="T3" fmla="*/ 9 h 11"/>
                        <a:gd name="T4" fmla="*/ 4 w 9"/>
                        <a:gd name="T5" fmla="*/ 9 h 11"/>
                        <a:gd name="T6" fmla="*/ 4 w 9"/>
                        <a:gd name="T7" fmla="*/ 7 h 11"/>
                        <a:gd name="T8" fmla="*/ 4 w 9"/>
                        <a:gd name="T9" fmla="*/ 6 h 11"/>
                        <a:gd name="T10" fmla="*/ 4 w 9"/>
                        <a:gd name="T11" fmla="*/ 4 h 11"/>
                        <a:gd name="T12" fmla="*/ 5 w 9"/>
                        <a:gd name="T13" fmla="*/ 4 h 11"/>
                        <a:gd name="T14" fmla="*/ 7 w 9"/>
                        <a:gd name="T15" fmla="*/ 4 h 11"/>
                        <a:gd name="T16" fmla="*/ 7 w 9"/>
                        <a:gd name="T17" fmla="*/ 2 h 11"/>
                        <a:gd name="T18" fmla="*/ 9 w 9"/>
                        <a:gd name="T19" fmla="*/ 2 h 11"/>
                        <a:gd name="T20" fmla="*/ 9 w 9"/>
                        <a:gd name="T21" fmla="*/ 0 h 11"/>
                        <a:gd name="T22" fmla="*/ 7 w 9"/>
                        <a:gd name="T23" fmla="*/ 0 h 11"/>
                        <a:gd name="T24" fmla="*/ 5 w 9"/>
                        <a:gd name="T25" fmla="*/ 0 h 11"/>
                        <a:gd name="T26" fmla="*/ 4 w 9"/>
                        <a:gd name="T27" fmla="*/ 2 h 11"/>
                        <a:gd name="T28" fmla="*/ 2 w 9"/>
                        <a:gd name="T29" fmla="*/ 2 h 11"/>
                        <a:gd name="T30" fmla="*/ 2 w 9"/>
                        <a:gd name="T31" fmla="*/ 4 h 11"/>
                        <a:gd name="T32" fmla="*/ 0 w 9"/>
                        <a:gd name="T33" fmla="*/ 6 h 11"/>
                        <a:gd name="T34" fmla="*/ 0 w 9"/>
                        <a:gd name="T35" fmla="*/ 9 h 11"/>
                        <a:gd name="T36" fmla="*/ 0 w 9"/>
                        <a:gd name="T37" fmla="*/ 11 h 11"/>
                        <a:gd name="T38" fmla="*/ 0 w 9"/>
                        <a:gd name="T39" fmla="*/ 11 h 11"/>
                        <a:gd name="T40" fmla="*/ 4 w 9"/>
                        <a:gd name="T41" fmla="*/ 9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4" y="9"/>
                          </a:moveTo>
                          <a:lnTo>
                            <a:pt x="4" y="9"/>
                          </a:lnTo>
                          <a:lnTo>
                            <a:pt x="4" y="7"/>
                          </a:lnTo>
                          <a:lnTo>
                            <a:pt x="4" y="6"/>
                          </a:lnTo>
                          <a:lnTo>
                            <a:pt x="4" y="4"/>
                          </a:lnTo>
                          <a:lnTo>
                            <a:pt x="5" y="4"/>
                          </a:lnTo>
                          <a:lnTo>
                            <a:pt x="7" y="4"/>
                          </a:lnTo>
                          <a:lnTo>
                            <a:pt x="7" y="2"/>
                          </a:lnTo>
                          <a:lnTo>
                            <a:pt x="9" y="2"/>
                          </a:lnTo>
                          <a:lnTo>
                            <a:pt x="9" y="0"/>
                          </a:lnTo>
                          <a:lnTo>
                            <a:pt x="7" y="0"/>
                          </a:lnTo>
                          <a:lnTo>
                            <a:pt x="5" y="0"/>
                          </a:lnTo>
                          <a:lnTo>
                            <a:pt x="4" y="2"/>
                          </a:lnTo>
                          <a:lnTo>
                            <a:pt x="2" y="2"/>
                          </a:lnTo>
                          <a:lnTo>
                            <a:pt x="2" y="4"/>
                          </a:lnTo>
                          <a:lnTo>
                            <a:pt x="0" y="6"/>
                          </a:lnTo>
                          <a:lnTo>
                            <a:pt x="0" y="9"/>
                          </a:lnTo>
                          <a:lnTo>
                            <a:pt x="0" y="11"/>
                          </a:lnTo>
                          <a:lnTo>
                            <a:pt x="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3" name="Freeform 206"/>
                    <p:cNvSpPr>
                      <a:spLocks/>
                    </p:cNvSpPr>
                    <p:nvPr/>
                  </p:nvSpPr>
                  <p:spPr bwMode="auto">
                    <a:xfrm>
                      <a:off x="2444" y="2760"/>
                      <a:ext cx="9" cy="18"/>
                    </a:xfrm>
                    <a:custGeom>
                      <a:avLst/>
                      <a:gdLst>
                        <a:gd name="T0" fmla="*/ 9 w 9"/>
                        <a:gd name="T1" fmla="*/ 16 h 18"/>
                        <a:gd name="T2" fmla="*/ 9 w 9"/>
                        <a:gd name="T3" fmla="*/ 14 h 18"/>
                        <a:gd name="T4" fmla="*/ 7 w 9"/>
                        <a:gd name="T5" fmla="*/ 12 h 18"/>
                        <a:gd name="T6" fmla="*/ 7 w 9"/>
                        <a:gd name="T7" fmla="*/ 10 h 18"/>
                        <a:gd name="T8" fmla="*/ 5 w 9"/>
                        <a:gd name="T9" fmla="*/ 8 h 18"/>
                        <a:gd name="T10" fmla="*/ 5 w 9"/>
                        <a:gd name="T11" fmla="*/ 6 h 18"/>
                        <a:gd name="T12" fmla="*/ 4 w 9"/>
                        <a:gd name="T13" fmla="*/ 4 h 18"/>
                        <a:gd name="T14" fmla="*/ 4 w 9"/>
                        <a:gd name="T15" fmla="*/ 2 h 18"/>
                        <a:gd name="T16" fmla="*/ 4 w 9"/>
                        <a:gd name="T17" fmla="*/ 0 h 18"/>
                        <a:gd name="T18" fmla="*/ 0 w 9"/>
                        <a:gd name="T19" fmla="*/ 2 h 18"/>
                        <a:gd name="T20" fmla="*/ 2 w 9"/>
                        <a:gd name="T21" fmla="*/ 4 h 18"/>
                        <a:gd name="T22" fmla="*/ 2 w 9"/>
                        <a:gd name="T23" fmla="*/ 6 h 18"/>
                        <a:gd name="T24" fmla="*/ 4 w 9"/>
                        <a:gd name="T25" fmla="*/ 8 h 18"/>
                        <a:gd name="T26" fmla="*/ 4 w 9"/>
                        <a:gd name="T27" fmla="*/ 10 h 18"/>
                        <a:gd name="T28" fmla="*/ 4 w 9"/>
                        <a:gd name="T29" fmla="*/ 12 h 18"/>
                        <a:gd name="T30" fmla="*/ 5 w 9"/>
                        <a:gd name="T31" fmla="*/ 14 h 18"/>
                        <a:gd name="T32" fmla="*/ 5 w 9"/>
                        <a:gd name="T33" fmla="*/ 16 h 18"/>
                        <a:gd name="T34" fmla="*/ 7 w 9"/>
                        <a:gd name="T35" fmla="*/ 18 h 18"/>
                        <a:gd name="T36" fmla="*/ 9 w 9"/>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18">
                          <a:moveTo>
                            <a:pt x="9" y="16"/>
                          </a:moveTo>
                          <a:lnTo>
                            <a:pt x="9" y="14"/>
                          </a:lnTo>
                          <a:lnTo>
                            <a:pt x="7" y="12"/>
                          </a:lnTo>
                          <a:lnTo>
                            <a:pt x="7" y="10"/>
                          </a:lnTo>
                          <a:lnTo>
                            <a:pt x="5" y="8"/>
                          </a:lnTo>
                          <a:lnTo>
                            <a:pt x="5" y="6"/>
                          </a:lnTo>
                          <a:lnTo>
                            <a:pt x="4" y="4"/>
                          </a:lnTo>
                          <a:lnTo>
                            <a:pt x="4" y="2"/>
                          </a:lnTo>
                          <a:lnTo>
                            <a:pt x="4" y="0"/>
                          </a:lnTo>
                          <a:lnTo>
                            <a:pt x="0" y="2"/>
                          </a:lnTo>
                          <a:lnTo>
                            <a:pt x="2" y="4"/>
                          </a:lnTo>
                          <a:lnTo>
                            <a:pt x="2" y="6"/>
                          </a:lnTo>
                          <a:lnTo>
                            <a:pt x="4" y="8"/>
                          </a:lnTo>
                          <a:lnTo>
                            <a:pt x="4" y="10"/>
                          </a:lnTo>
                          <a:lnTo>
                            <a:pt x="4" y="12"/>
                          </a:lnTo>
                          <a:lnTo>
                            <a:pt x="5" y="14"/>
                          </a:lnTo>
                          <a:lnTo>
                            <a:pt x="5" y="16"/>
                          </a:lnTo>
                          <a:lnTo>
                            <a:pt x="7" y="18"/>
                          </a:lnTo>
                          <a:lnTo>
                            <a:pt x="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4" name="Freeform 207"/>
                    <p:cNvSpPr>
                      <a:spLocks/>
                    </p:cNvSpPr>
                    <p:nvPr/>
                  </p:nvSpPr>
                  <p:spPr bwMode="auto">
                    <a:xfrm>
                      <a:off x="2466" y="2745"/>
                      <a:ext cx="52" cy="31"/>
                    </a:xfrm>
                    <a:custGeom>
                      <a:avLst/>
                      <a:gdLst>
                        <a:gd name="T0" fmla="*/ 0 w 52"/>
                        <a:gd name="T1" fmla="*/ 4 h 31"/>
                        <a:gd name="T2" fmla="*/ 3 w 52"/>
                        <a:gd name="T3" fmla="*/ 4 h 31"/>
                        <a:gd name="T4" fmla="*/ 5 w 52"/>
                        <a:gd name="T5" fmla="*/ 6 h 31"/>
                        <a:gd name="T6" fmla="*/ 9 w 52"/>
                        <a:gd name="T7" fmla="*/ 8 h 31"/>
                        <a:gd name="T8" fmla="*/ 12 w 52"/>
                        <a:gd name="T9" fmla="*/ 10 h 31"/>
                        <a:gd name="T10" fmla="*/ 16 w 52"/>
                        <a:gd name="T11" fmla="*/ 12 h 31"/>
                        <a:gd name="T12" fmla="*/ 21 w 52"/>
                        <a:gd name="T13" fmla="*/ 13 h 31"/>
                        <a:gd name="T14" fmla="*/ 25 w 52"/>
                        <a:gd name="T15" fmla="*/ 15 h 31"/>
                        <a:gd name="T16" fmla="*/ 29 w 52"/>
                        <a:gd name="T17" fmla="*/ 19 h 31"/>
                        <a:gd name="T18" fmla="*/ 34 w 52"/>
                        <a:gd name="T19" fmla="*/ 21 h 31"/>
                        <a:gd name="T20" fmla="*/ 38 w 52"/>
                        <a:gd name="T21" fmla="*/ 23 h 31"/>
                        <a:gd name="T22" fmla="*/ 41 w 52"/>
                        <a:gd name="T23" fmla="*/ 25 h 31"/>
                        <a:gd name="T24" fmla="*/ 43 w 52"/>
                        <a:gd name="T25" fmla="*/ 27 h 31"/>
                        <a:gd name="T26" fmla="*/ 47 w 52"/>
                        <a:gd name="T27" fmla="*/ 29 h 31"/>
                        <a:gd name="T28" fmla="*/ 48 w 52"/>
                        <a:gd name="T29" fmla="*/ 31 h 31"/>
                        <a:gd name="T30" fmla="*/ 50 w 52"/>
                        <a:gd name="T31" fmla="*/ 31 h 31"/>
                        <a:gd name="T32" fmla="*/ 50 w 52"/>
                        <a:gd name="T33" fmla="*/ 31 h 31"/>
                        <a:gd name="T34" fmla="*/ 52 w 52"/>
                        <a:gd name="T35" fmla="*/ 29 h 31"/>
                        <a:gd name="T36" fmla="*/ 50 w 52"/>
                        <a:gd name="T37" fmla="*/ 29 h 31"/>
                        <a:gd name="T38" fmla="*/ 50 w 52"/>
                        <a:gd name="T39" fmla="*/ 29 h 31"/>
                        <a:gd name="T40" fmla="*/ 48 w 52"/>
                        <a:gd name="T41" fmla="*/ 27 h 31"/>
                        <a:gd name="T42" fmla="*/ 45 w 52"/>
                        <a:gd name="T43" fmla="*/ 25 h 31"/>
                        <a:gd name="T44" fmla="*/ 41 w 52"/>
                        <a:gd name="T45" fmla="*/ 23 h 31"/>
                        <a:gd name="T46" fmla="*/ 39 w 52"/>
                        <a:gd name="T47" fmla="*/ 21 h 31"/>
                        <a:gd name="T48" fmla="*/ 34 w 52"/>
                        <a:gd name="T49" fmla="*/ 19 h 31"/>
                        <a:gd name="T50" fmla="*/ 30 w 52"/>
                        <a:gd name="T51" fmla="*/ 15 h 31"/>
                        <a:gd name="T52" fmla="*/ 27 w 52"/>
                        <a:gd name="T53" fmla="*/ 13 h 31"/>
                        <a:gd name="T54" fmla="*/ 21 w 52"/>
                        <a:gd name="T55" fmla="*/ 12 h 31"/>
                        <a:gd name="T56" fmla="*/ 18 w 52"/>
                        <a:gd name="T57" fmla="*/ 8 h 31"/>
                        <a:gd name="T58" fmla="*/ 14 w 52"/>
                        <a:gd name="T59" fmla="*/ 6 h 31"/>
                        <a:gd name="T60" fmla="*/ 11 w 52"/>
                        <a:gd name="T61" fmla="*/ 4 h 31"/>
                        <a:gd name="T62" fmla="*/ 7 w 52"/>
                        <a:gd name="T63" fmla="*/ 2 h 31"/>
                        <a:gd name="T64" fmla="*/ 3 w 52"/>
                        <a:gd name="T65" fmla="*/ 2 h 31"/>
                        <a:gd name="T66" fmla="*/ 0 w 52"/>
                        <a:gd name="T67" fmla="*/ 0 h 31"/>
                        <a:gd name="T68" fmla="*/ 0 w 52"/>
                        <a:gd name="T69" fmla="*/ 4 h 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31">
                          <a:moveTo>
                            <a:pt x="0" y="4"/>
                          </a:moveTo>
                          <a:lnTo>
                            <a:pt x="3" y="4"/>
                          </a:lnTo>
                          <a:lnTo>
                            <a:pt x="5" y="6"/>
                          </a:lnTo>
                          <a:lnTo>
                            <a:pt x="9" y="8"/>
                          </a:lnTo>
                          <a:lnTo>
                            <a:pt x="12" y="10"/>
                          </a:lnTo>
                          <a:lnTo>
                            <a:pt x="16" y="12"/>
                          </a:lnTo>
                          <a:lnTo>
                            <a:pt x="21" y="13"/>
                          </a:lnTo>
                          <a:lnTo>
                            <a:pt x="25" y="15"/>
                          </a:lnTo>
                          <a:lnTo>
                            <a:pt x="29" y="19"/>
                          </a:lnTo>
                          <a:lnTo>
                            <a:pt x="34" y="21"/>
                          </a:lnTo>
                          <a:lnTo>
                            <a:pt x="38" y="23"/>
                          </a:lnTo>
                          <a:lnTo>
                            <a:pt x="41" y="25"/>
                          </a:lnTo>
                          <a:lnTo>
                            <a:pt x="43" y="27"/>
                          </a:lnTo>
                          <a:lnTo>
                            <a:pt x="47" y="29"/>
                          </a:lnTo>
                          <a:lnTo>
                            <a:pt x="48" y="31"/>
                          </a:lnTo>
                          <a:lnTo>
                            <a:pt x="50" y="31"/>
                          </a:lnTo>
                          <a:lnTo>
                            <a:pt x="52" y="29"/>
                          </a:lnTo>
                          <a:lnTo>
                            <a:pt x="50" y="29"/>
                          </a:lnTo>
                          <a:lnTo>
                            <a:pt x="48" y="27"/>
                          </a:lnTo>
                          <a:lnTo>
                            <a:pt x="45" y="25"/>
                          </a:lnTo>
                          <a:lnTo>
                            <a:pt x="41" y="23"/>
                          </a:lnTo>
                          <a:lnTo>
                            <a:pt x="39" y="21"/>
                          </a:lnTo>
                          <a:lnTo>
                            <a:pt x="34" y="19"/>
                          </a:lnTo>
                          <a:lnTo>
                            <a:pt x="30" y="15"/>
                          </a:lnTo>
                          <a:lnTo>
                            <a:pt x="27" y="13"/>
                          </a:lnTo>
                          <a:lnTo>
                            <a:pt x="21" y="12"/>
                          </a:lnTo>
                          <a:lnTo>
                            <a:pt x="18" y="8"/>
                          </a:lnTo>
                          <a:lnTo>
                            <a:pt x="14" y="6"/>
                          </a:lnTo>
                          <a:lnTo>
                            <a:pt x="11" y="4"/>
                          </a:lnTo>
                          <a:lnTo>
                            <a:pt x="7" y="2"/>
                          </a:lnTo>
                          <a:lnTo>
                            <a:pt x="3"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5" name="Freeform 208"/>
                    <p:cNvSpPr>
                      <a:spLocks/>
                    </p:cNvSpPr>
                    <p:nvPr/>
                  </p:nvSpPr>
                  <p:spPr bwMode="auto">
                    <a:xfrm>
                      <a:off x="2522" y="2414"/>
                      <a:ext cx="32" cy="7"/>
                    </a:xfrm>
                    <a:custGeom>
                      <a:avLst/>
                      <a:gdLst>
                        <a:gd name="T0" fmla="*/ 0 w 32"/>
                        <a:gd name="T1" fmla="*/ 7 h 7"/>
                        <a:gd name="T2" fmla="*/ 1 w 32"/>
                        <a:gd name="T3" fmla="*/ 7 h 7"/>
                        <a:gd name="T4" fmla="*/ 3 w 32"/>
                        <a:gd name="T5" fmla="*/ 7 h 7"/>
                        <a:gd name="T6" fmla="*/ 9 w 32"/>
                        <a:gd name="T7" fmla="*/ 7 h 7"/>
                        <a:gd name="T8" fmla="*/ 14 w 32"/>
                        <a:gd name="T9" fmla="*/ 5 h 7"/>
                        <a:gd name="T10" fmla="*/ 19 w 32"/>
                        <a:gd name="T11" fmla="*/ 5 h 7"/>
                        <a:gd name="T12" fmla="*/ 25 w 32"/>
                        <a:gd name="T13" fmla="*/ 4 h 7"/>
                        <a:gd name="T14" fmla="*/ 28 w 32"/>
                        <a:gd name="T15" fmla="*/ 2 h 7"/>
                        <a:gd name="T16" fmla="*/ 32 w 32"/>
                        <a:gd name="T17" fmla="*/ 0 h 7"/>
                        <a:gd name="T18" fmla="*/ 0 w 3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7">
                          <a:moveTo>
                            <a:pt x="0" y="7"/>
                          </a:moveTo>
                          <a:lnTo>
                            <a:pt x="1" y="7"/>
                          </a:lnTo>
                          <a:lnTo>
                            <a:pt x="3" y="7"/>
                          </a:lnTo>
                          <a:lnTo>
                            <a:pt x="9" y="7"/>
                          </a:lnTo>
                          <a:lnTo>
                            <a:pt x="14" y="5"/>
                          </a:lnTo>
                          <a:lnTo>
                            <a:pt x="19" y="5"/>
                          </a:lnTo>
                          <a:lnTo>
                            <a:pt x="25" y="4"/>
                          </a:lnTo>
                          <a:lnTo>
                            <a:pt x="28" y="2"/>
                          </a:lnTo>
                          <a:lnTo>
                            <a:pt x="32" y="0"/>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6" name="Freeform 209"/>
                    <p:cNvSpPr>
                      <a:spLocks/>
                    </p:cNvSpPr>
                    <p:nvPr/>
                  </p:nvSpPr>
                  <p:spPr bwMode="auto">
                    <a:xfrm>
                      <a:off x="2522" y="2412"/>
                      <a:ext cx="32" cy="11"/>
                    </a:xfrm>
                    <a:custGeom>
                      <a:avLst/>
                      <a:gdLst>
                        <a:gd name="T0" fmla="*/ 30 w 32"/>
                        <a:gd name="T1" fmla="*/ 0 h 11"/>
                        <a:gd name="T2" fmla="*/ 28 w 32"/>
                        <a:gd name="T3" fmla="*/ 2 h 11"/>
                        <a:gd name="T4" fmla="*/ 25 w 32"/>
                        <a:gd name="T5" fmla="*/ 4 h 11"/>
                        <a:gd name="T6" fmla="*/ 19 w 32"/>
                        <a:gd name="T7" fmla="*/ 6 h 11"/>
                        <a:gd name="T8" fmla="*/ 14 w 32"/>
                        <a:gd name="T9" fmla="*/ 7 h 11"/>
                        <a:gd name="T10" fmla="*/ 9 w 32"/>
                        <a:gd name="T11" fmla="*/ 7 h 11"/>
                        <a:gd name="T12" fmla="*/ 3 w 32"/>
                        <a:gd name="T13" fmla="*/ 7 h 11"/>
                        <a:gd name="T14" fmla="*/ 1 w 32"/>
                        <a:gd name="T15" fmla="*/ 7 h 11"/>
                        <a:gd name="T16" fmla="*/ 0 w 32"/>
                        <a:gd name="T17" fmla="*/ 7 h 11"/>
                        <a:gd name="T18" fmla="*/ 0 w 32"/>
                        <a:gd name="T19" fmla="*/ 11 h 11"/>
                        <a:gd name="T20" fmla="*/ 1 w 32"/>
                        <a:gd name="T21" fmla="*/ 11 h 11"/>
                        <a:gd name="T22" fmla="*/ 3 w 32"/>
                        <a:gd name="T23" fmla="*/ 11 h 11"/>
                        <a:gd name="T24" fmla="*/ 9 w 32"/>
                        <a:gd name="T25" fmla="*/ 11 h 11"/>
                        <a:gd name="T26" fmla="*/ 14 w 32"/>
                        <a:gd name="T27" fmla="*/ 9 h 11"/>
                        <a:gd name="T28" fmla="*/ 19 w 32"/>
                        <a:gd name="T29" fmla="*/ 9 h 11"/>
                        <a:gd name="T30" fmla="*/ 25 w 32"/>
                        <a:gd name="T31" fmla="*/ 7 h 11"/>
                        <a:gd name="T32" fmla="*/ 30 w 32"/>
                        <a:gd name="T33" fmla="*/ 6 h 11"/>
                        <a:gd name="T34" fmla="*/ 32 w 32"/>
                        <a:gd name="T35" fmla="*/ 2 h 11"/>
                        <a:gd name="T36" fmla="*/ 30 w 32"/>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1">
                          <a:moveTo>
                            <a:pt x="30" y="0"/>
                          </a:moveTo>
                          <a:lnTo>
                            <a:pt x="28" y="2"/>
                          </a:lnTo>
                          <a:lnTo>
                            <a:pt x="25" y="4"/>
                          </a:lnTo>
                          <a:lnTo>
                            <a:pt x="19" y="6"/>
                          </a:lnTo>
                          <a:lnTo>
                            <a:pt x="14" y="7"/>
                          </a:lnTo>
                          <a:lnTo>
                            <a:pt x="9" y="7"/>
                          </a:lnTo>
                          <a:lnTo>
                            <a:pt x="3" y="7"/>
                          </a:lnTo>
                          <a:lnTo>
                            <a:pt x="1" y="7"/>
                          </a:lnTo>
                          <a:lnTo>
                            <a:pt x="0" y="7"/>
                          </a:lnTo>
                          <a:lnTo>
                            <a:pt x="0" y="11"/>
                          </a:lnTo>
                          <a:lnTo>
                            <a:pt x="1" y="11"/>
                          </a:lnTo>
                          <a:lnTo>
                            <a:pt x="3" y="11"/>
                          </a:lnTo>
                          <a:lnTo>
                            <a:pt x="9" y="11"/>
                          </a:lnTo>
                          <a:lnTo>
                            <a:pt x="14" y="9"/>
                          </a:lnTo>
                          <a:lnTo>
                            <a:pt x="19" y="9"/>
                          </a:lnTo>
                          <a:lnTo>
                            <a:pt x="25" y="7"/>
                          </a:lnTo>
                          <a:lnTo>
                            <a:pt x="30" y="6"/>
                          </a:lnTo>
                          <a:lnTo>
                            <a:pt x="32" y="2"/>
                          </a:lnTo>
                          <a:lnTo>
                            <a:pt x="3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7" name="Freeform 210"/>
                    <p:cNvSpPr>
                      <a:spLocks/>
                    </p:cNvSpPr>
                    <p:nvPr/>
                  </p:nvSpPr>
                  <p:spPr bwMode="auto">
                    <a:xfrm>
                      <a:off x="2451" y="2398"/>
                      <a:ext cx="108" cy="370"/>
                    </a:xfrm>
                    <a:custGeom>
                      <a:avLst/>
                      <a:gdLst>
                        <a:gd name="T0" fmla="*/ 17 w 108"/>
                        <a:gd name="T1" fmla="*/ 336 h 370"/>
                        <a:gd name="T2" fmla="*/ 11 w 108"/>
                        <a:gd name="T3" fmla="*/ 303 h 370"/>
                        <a:gd name="T4" fmla="*/ 4 w 108"/>
                        <a:gd name="T5" fmla="*/ 272 h 370"/>
                        <a:gd name="T6" fmla="*/ 0 w 108"/>
                        <a:gd name="T7" fmla="*/ 240 h 370"/>
                        <a:gd name="T8" fmla="*/ 6 w 108"/>
                        <a:gd name="T9" fmla="*/ 209 h 370"/>
                        <a:gd name="T10" fmla="*/ 7 w 108"/>
                        <a:gd name="T11" fmla="*/ 179 h 370"/>
                        <a:gd name="T12" fmla="*/ 7 w 108"/>
                        <a:gd name="T13" fmla="*/ 150 h 370"/>
                        <a:gd name="T14" fmla="*/ 7 w 108"/>
                        <a:gd name="T15" fmla="*/ 119 h 370"/>
                        <a:gd name="T16" fmla="*/ 9 w 108"/>
                        <a:gd name="T17" fmla="*/ 96 h 370"/>
                        <a:gd name="T18" fmla="*/ 11 w 108"/>
                        <a:gd name="T19" fmla="*/ 83 h 370"/>
                        <a:gd name="T20" fmla="*/ 13 w 108"/>
                        <a:gd name="T21" fmla="*/ 69 h 370"/>
                        <a:gd name="T22" fmla="*/ 18 w 108"/>
                        <a:gd name="T23" fmla="*/ 56 h 370"/>
                        <a:gd name="T24" fmla="*/ 62 w 108"/>
                        <a:gd name="T25" fmla="*/ 12 h 370"/>
                        <a:gd name="T26" fmla="*/ 69 w 108"/>
                        <a:gd name="T27" fmla="*/ 12 h 370"/>
                        <a:gd name="T28" fmla="*/ 74 w 108"/>
                        <a:gd name="T29" fmla="*/ 10 h 370"/>
                        <a:gd name="T30" fmla="*/ 81 w 108"/>
                        <a:gd name="T31" fmla="*/ 8 h 370"/>
                        <a:gd name="T32" fmla="*/ 87 w 108"/>
                        <a:gd name="T33" fmla="*/ 6 h 370"/>
                        <a:gd name="T34" fmla="*/ 90 w 108"/>
                        <a:gd name="T35" fmla="*/ 4 h 370"/>
                        <a:gd name="T36" fmla="*/ 94 w 108"/>
                        <a:gd name="T37" fmla="*/ 2 h 370"/>
                        <a:gd name="T38" fmla="*/ 96 w 108"/>
                        <a:gd name="T39" fmla="*/ 0 h 370"/>
                        <a:gd name="T40" fmla="*/ 98 w 108"/>
                        <a:gd name="T41" fmla="*/ 0 h 370"/>
                        <a:gd name="T42" fmla="*/ 99 w 108"/>
                        <a:gd name="T43" fmla="*/ 0 h 370"/>
                        <a:gd name="T44" fmla="*/ 101 w 108"/>
                        <a:gd name="T45" fmla="*/ 4 h 370"/>
                        <a:gd name="T46" fmla="*/ 105 w 108"/>
                        <a:gd name="T47" fmla="*/ 8 h 370"/>
                        <a:gd name="T48" fmla="*/ 103 w 108"/>
                        <a:gd name="T49" fmla="*/ 16 h 370"/>
                        <a:gd name="T50" fmla="*/ 105 w 108"/>
                        <a:gd name="T51" fmla="*/ 20 h 370"/>
                        <a:gd name="T52" fmla="*/ 108 w 108"/>
                        <a:gd name="T53" fmla="*/ 31 h 370"/>
                        <a:gd name="T54" fmla="*/ 108 w 108"/>
                        <a:gd name="T55" fmla="*/ 43 h 370"/>
                        <a:gd name="T56" fmla="*/ 108 w 108"/>
                        <a:gd name="T57" fmla="*/ 54 h 370"/>
                        <a:gd name="T58" fmla="*/ 107 w 108"/>
                        <a:gd name="T59" fmla="*/ 73 h 370"/>
                        <a:gd name="T60" fmla="*/ 107 w 108"/>
                        <a:gd name="T61" fmla="*/ 100 h 370"/>
                        <a:gd name="T62" fmla="*/ 107 w 108"/>
                        <a:gd name="T63" fmla="*/ 125 h 370"/>
                        <a:gd name="T64" fmla="*/ 101 w 108"/>
                        <a:gd name="T65" fmla="*/ 152 h 370"/>
                        <a:gd name="T66" fmla="*/ 94 w 108"/>
                        <a:gd name="T67" fmla="*/ 165 h 370"/>
                        <a:gd name="T68" fmla="*/ 94 w 108"/>
                        <a:gd name="T69" fmla="*/ 169 h 370"/>
                        <a:gd name="T70" fmla="*/ 98 w 108"/>
                        <a:gd name="T71" fmla="*/ 173 h 370"/>
                        <a:gd name="T72" fmla="*/ 99 w 108"/>
                        <a:gd name="T73" fmla="*/ 177 h 370"/>
                        <a:gd name="T74" fmla="*/ 99 w 108"/>
                        <a:gd name="T75" fmla="*/ 192 h 370"/>
                        <a:gd name="T76" fmla="*/ 96 w 108"/>
                        <a:gd name="T77" fmla="*/ 217 h 370"/>
                        <a:gd name="T78" fmla="*/ 92 w 108"/>
                        <a:gd name="T79" fmla="*/ 242 h 370"/>
                        <a:gd name="T80" fmla="*/ 89 w 108"/>
                        <a:gd name="T81" fmla="*/ 267 h 370"/>
                        <a:gd name="T82" fmla="*/ 90 w 108"/>
                        <a:gd name="T83" fmla="*/ 286 h 370"/>
                        <a:gd name="T84" fmla="*/ 94 w 108"/>
                        <a:gd name="T85" fmla="*/ 301 h 370"/>
                        <a:gd name="T86" fmla="*/ 96 w 108"/>
                        <a:gd name="T87" fmla="*/ 316 h 370"/>
                        <a:gd name="T88" fmla="*/ 96 w 108"/>
                        <a:gd name="T89" fmla="*/ 330 h 370"/>
                        <a:gd name="T90" fmla="*/ 96 w 108"/>
                        <a:gd name="T91" fmla="*/ 341 h 370"/>
                        <a:gd name="T92" fmla="*/ 94 w 108"/>
                        <a:gd name="T93" fmla="*/ 351 h 370"/>
                        <a:gd name="T94" fmla="*/ 92 w 108"/>
                        <a:gd name="T95" fmla="*/ 359 h 370"/>
                        <a:gd name="T96" fmla="*/ 89 w 108"/>
                        <a:gd name="T97" fmla="*/ 366 h 370"/>
                        <a:gd name="T98" fmla="*/ 17 w 108"/>
                        <a:gd name="T99" fmla="*/ 351 h 3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8" h="370">
                          <a:moveTo>
                            <a:pt x="17" y="351"/>
                          </a:moveTo>
                          <a:lnTo>
                            <a:pt x="17" y="336"/>
                          </a:lnTo>
                          <a:lnTo>
                            <a:pt x="13" y="318"/>
                          </a:lnTo>
                          <a:lnTo>
                            <a:pt x="11" y="303"/>
                          </a:lnTo>
                          <a:lnTo>
                            <a:pt x="7" y="288"/>
                          </a:lnTo>
                          <a:lnTo>
                            <a:pt x="4" y="272"/>
                          </a:lnTo>
                          <a:lnTo>
                            <a:pt x="2" y="257"/>
                          </a:lnTo>
                          <a:lnTo>
                            <a:pt x="0" y="240"/>
                          </a:lnTo>
                          <a:lnTo>
                            <a:pt x="2" y="224"/>
                          </a:lnTo>
                          <a:lnTo>
                            <a:pt x="6" y="209"/>
                          </a:lnTo>
                          <a:lnTo>
                            <a:pt x="7" y="194"/>
                          </a:lnTo>
                          <a:lnTo>
                            <a:pt x="7" y="179"/>
                          </a:lnTo>
                          <a:lnTo>
                            <a:pt x="7" y="163"/>
                          </a:lnTo>
                          <a:lnTo>
                            <a:pt x="7" y="150"/>
                          </a:lnTo>
                          <a:lnTo>
                            <a:pt x="7" y="134"/>
                          </a:lnTo>
                          <a:lnTo>
                            <a:pt x="7" y="119"/>
                          </a:lnTo>
                          <a:lnTo>
                            <a:pt x="9" y="104"/>
                          </a:lnTo>
                          <a:lnTo>
                            <a:pt x="9" y="96"/>
                          </a:lnTo>
                          <a:lnTo>
                            <a:pt x="11" y="90"/>
                          </a:lnTo>
                          <a:lnTo>
                            <a:pt x="11" y="83"/>
                          </a:lnTo>
                          <a:lnTo>
                            <a:pt x="13" y="75"/>
                          </a:lnTo>
                          <a:lnTo>
                            <a:pt x="13" y="69"/>
                          </a:lnTo>
                          <a:lnTo>
                            <a:pt x="15" y="62"/>
                          </a:lnTo>
                          <a:lnTo>
                            <a:pt x="18" y="56"/>
                          </a:lnTo>
                          <a:lnTo>
                            <a:pt x="20" y="50"/>
                          </a:lnTo>
                          <a:lnTo>
                            <a:pt x="62" y="12"/>
                          </a:lnTo>
                          <a:lnTo>
                            <a:pt x="65" y="12"/>
                          </a:lnTo>
                          <a:lnTo>
                            <a:pt x="69" y="12"/>
                          </a:lnTo>
                          <a:lnTo>
                            <a:pt x="72" y="10"/>
                          </a:lnTo>
                          <a:lnTo>
                            <a:pt x="74" y="10"/>
                          </a:lnTo>
                          <a:lnTo>
                            <a:pt x="78" y="10"/>
                          </a:lnTo>
                          <a:lnTo>
                            <a:pt x="81" y="8"/>
                          </a:lnTo>
                          <a:lnTo>
                            <a:pt x="83" y="8"/>
                          </a:lnTo>
                          <a:lnTo>
                            <a:pt x="87" y="6"/>
                          </a:lnTo>
                          <a:lnTo>
                            <a:pt x="89" y="4"/>
                          </a:lnTo>
                          <a:lnTo>
                            <a:pt x="90" y="4"/>
                          </a:lnTo>
                          <a:lnTo>
                            <a:pt x="92" y="2"/>
                          </a:lnTo>
                          <a:lnTo>
                            <a:pt x="94" y="2"/>
                          </a:lnTo>
                          <a:lnTo>
                            <a:pt x="96" y="0"/>
                          </a:lnTo>
                          <a:lnTo>
                            <a:pt x="98" y="0"/>
                          </a:lnTo>
                          <a:lnTo>
                            <a:pt x="99" y="0"/>
                          </a:lnTo>
                          <a:lnTo>
                            <a:pt x="101" y="2"/>
                          </a:lnTo>
                          <a:lnTo>
                            <a:pt x="101" y="4"/>
                          </a:lnTo>
                          <a:lnTo>
                            <a:pt x="103" y="6"/>
                          </a:lnTo>
                          <a:lnTo>
                            <a:pt x="105" y="8"/>
                          </a:lnTo>
                          <a:lnTo>
                            <a:pt x="105" y="12"/>
                          </a:lnTo>
                          <a:lnTo>
                            <a:pt x="103" y="16"/>
                          </a:lnTo>
                          <a:lnTo>
                            <a:pt x="105" y="20"/>
                          </a:lnTo>
                          <a:lnTo>
                            <a:pt x="107" y="25"/>
                          </a:lnTo>
                          <a:lnTo>
                            <a:pt x="108" y="31"/>
                          </a:lnTo>
                          <a:lnTo>
                            <a:pt x="108" y="37"/>
                          </a:lnTo>
                          <a:lnTo>
                            <a:pt x="108" y="43"/>
                          </a:lnTo>
                          <a:lnTo>
                            <a:pt x="108" y="48"/>
                          </a:lnTo>
                          <a:lnTo>
                            <a:pt x="108" y="54"/>
                          </a:lnTo>
                          <a:lnTo>
                            <a:pt x="107" y="62"/>
                          </a:lnTo>
                          <a:lnTo>
                            <a:pt x="107" y="73"/>
                          </a:lnTo>
                          <a:lnTo>
                            <a:pt x="107" y="87"/>
                          </a:lnTo>
                          <a:lnTo>
                            <a:pt x="107" y="100"/>
                          </a:lnTo>
                          <a:lnTo>
                            <a:pt x="107" y="113"/>
                          </a:lnTo>
                          <a:lnTo>
                            <a:pt x="107" y="125"/>
                          </a:lnTo>
                          <a:lnTo>
                            <a:pt x="105" y="138"/>
                          </a:lnTo>
                          <a:lnTo>
                            <a:pt x="101" y="152"/>
                          </a:lnTo>
                          <a:lnTo>
                            <a:pt x="94" y="163"/>
                          </a:lnTo>
                          <a:lnTo>
                            <a:pt x="94" y="165"/>
                          </a:lnTo>
                          <a:lnTo>
                            <a:pt x="94" y="167"/>
                          </a:lnTo>
                          <a:lnTo>
                            <a:pt x="94" y="169"/>
                          </a:lnTo>
                          <a:lnTo>
                            <a:pt x="96" y="171"/>
                          </a:lnTo>
                          <a:lnTo>
                            <a:pt x="98" y="173"/>
                          </a:lnTo>
                          <a:lnTo>
                            <a:pt x="98" y="175"/>
                          </a:lnTo>
                          <a:lnTo>
                            <a:pt x="99" y="177"/>
                          </a:lnTo>
                          <a:lnTo>
                            <a:pt x="99" y="179"/>
                          </a:lnTo>
                          <a:lnTo>
                            <a:pt x="99" y="192"/>
                          </a:lnTo>
                          <a:lnTo>
                            <a:pt x="98" y="203"/>
                          </a:lnTo>
                          <a:lnTo>
                            <a:pt x="96" y="217"/>
                          </a:lnTo>
                          <a:lnTo>
                            <a:pt x="94" y="228"/>
                          </a:lnTo>
                          <a:lnTo>
                            <a:pt x="92" y="242"/>
                          </a:lnTo>
                          <a:lnTo>
                            <a:pt x="90" y="253"/>
                          </a:lnTo>
                          <a:lnTo>
                            <a:pt x="89" y="267"/>
                          </a:lnTo>
                          <a:lnTo>
                            <a:pt x="90" y="278"/>
                          </a:lnTo>
                          <a:lnTo>
                            <a:pt x="90" y="286"/>
                          </a:lnTo>
                          <a:lnTo>
                            <a:pt x="92" y="293"/>
                          </a:lnTo>
                          <a:lnTo>
                            <a:pt x="94" y="301"/>
                          </a:lnTo>
                          <a:lnTo>
                            <a:pt x="96" y="309"/>
                          </a:lnTo>
                          <a:lnTo>
                            <a:pt x="96" y="316"/>
                          </a:lnTo>
                          <a:lnTo>
                            <a:pt x="96" y="322"/>
                          </a:lnTo>
                          <a:lnTo>
                            <a:pt x="96" y="330"/>
                          </a:lnTo>
                          <a:lnTo>
                            <a:pt x="96" y="337"/>
                          </a:lnTo>
                          <a:lnTo>
                            <a:pt x="96" y="341"/>
                          </a:lnTo>
                          <a:lnTo>
                            <a:pt x="94" y="347"/>
                          </a:lnTo>
                          <a:lnTo>
                            <a:pt x="94" y="351"/>
                          </a:lnTo>
                          <a:lnTo>
                            <a:pt x="92" y="355"/>
                          </a:lnTo>
                          <a:lnTo>
                            <a:pt x="92" y="359"/>
                          </a:lnTo>
                          <a:lnTo>
                            <a:pt x="90" y="362"/>
                          </a:lnTo>
                          <a:lnTo>
                            <a:pt x="89" y="366"/>
                          </a:lnTo>
                          <a:lnTo>
                            <a:pt x="87" y="370"/>
                          </a:lnTo>
                          <a:lnTo>
                            <a:pt x="17" y="351"/>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8" name="Freeform 211"/>
                    <p:cNvSpPr>
                      <a:spLocks/>
                    </p:cNvSpPr>
                    <p:nvPr/>
                  </p:nvSpPr>
                  <p:spPr bwMode="auto">
                    <a:xfrm>
                      <a:off x="2451" y="2622"/>
                      <a:ext cx="18" cy="127"/>
                    </a:xfrm>
                    <a:custGeom>
                      <a:avLst/>
                      <a:gdLst>
                        <a:gd name="T0" fmla="*/ 2 w 18"/>
                        <a:gd name="T1" fmla="*/ 0 h 127"/>
                        <a:gd name="T2" fmla="*/ 2 w 18"/>
                        <a:gd name="T3" fmla="*/ 0 h 127"/>
                        <a:gd name="T4" fmla="*/ 0 w 18"/>
                        <a:gd name="T5" fmla="*/ 16 h 127"/>
                        <a:gd name="T6" fmla="*/ 0 w 18"/>
                        <a:gd name="T7" fmla="*/ 33 h 127"/>
                        <a:gd name="T8" fmla="*/ 2 w 18"/>
                        <a:gd name="T9" fmla="*/ 48 h 127"/>
                        <a:gd name="T10" fmla="*/ 6 w 18"/>
                        <a:gd name="T11" fmla="*/ 64 h 127"/>
                        <a:gd name="T12" fmla="*/ 9 w 18"/>
                        <a:gd name="T13" fmla="*/ 79 h 127"/>
                        <a:gd name="T14" fmla="*/ 13 w 18"/>
                        <a:gd name="T15" fmla="*/ 96 h 127"/>
                        <a:gd name="T16" fmla="*/ 15 w 18"/>
                        <a:gd name="T17" fmla="*/ 112 h 127"/>
                        <a:gd name="T18" fmla="*/ 17 w 18"/>
                        <a:gd name="T19" fmla="*/ 127 h 127"/>
                        <a:gd name="T20" fmla="*/ 18 w 18"/>
                        <a:gd name="T21" fmla="*/ 127 h 127"/>
                        <a:gd name="T22" fmla="*/ 18 w 18"/>
                        <a:gd name="T23" fmla="*/ 112 h 127"/>
                        <a:gd name="T24" fmla="*/ 15 w 18"/>
                        <a:gd name="T25" fmla="*/ 94 h 127"/>
                        <a:gd name="T26" fmla="*/ 11 w 18"/>
                        <a:gd name="T27" fmla="*/ 79 h 127"/>
                        <a:gd name="T28" fmla="*/ 7 w 18"/>
                        <a:gd name="T29" fmla="*/ 64 h 127"/>
                        <a:gd name="T30" fmla="*/ 6 w 18"/>
                        <a:gd name="T31" fmla="*/ 48 h 127"/>
                        <a:gd name="T32" fmla="*/ 2 w 18"/>
                        <a:gd name="T33" fmla="*/ 33 h 127"/>
                        <a:gd name="T34" fmla="*/ 2 w 18"/>
                        <a:gd name="T35" fmla="*/ 16 h 127"/>
                        <a:gd name="T36" fmla="*/ 4 w 18"/>
                        <a:gd name="T37" fmla="*/ 0 h 127"/>
                        <a:gd name="T38" fmla="*/ 4 w 18"/>
                        <a:gd name="T39" fmla="*/ 0 h 127"/>
                        <a:gd name="T40" fmla="*/ 2 w 18"/>
                        <a:gd name="T41" fmla="*/ 0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27">
                          <a:moveTo>
                            <a:pt x="2" y="0"/>
                          </a:moveTo>
                          <a:lnTo>
                            <a:pt x="2" y="0"/>
                          </a:lnTo>
                          <a:lnTo>
                            <a:pt x="0" y="16"/>
                          </a:lnTo>
                          <a:lnTo>
                            <a:pt x="0" y="33"/>
                          </a:lnTo>
                          <a:lnTo>
                            <a:pt x="2" y="48"/>
                          </a:lnTo>
                          <a:lnTo>
                            <a:pt x="6" y="64"/>
                          </a:lnTo>
                          <a:lnTo>
                            <a:pt x="9" y="79"/>
                          </a:lnTo>
                          <a:lnTo>
                            <a:pt x="13" y="96"/>
                          </a:lnTo>
                          <a:lnTo>
                            <a:pt x="15" y="112"/>
                          </a:lnTo>
                          <a:lnTo>
                            <a:pt x="17" y="127"/>
                          </a:lnTo>
                          <a:lnTo>
                            <a:pt x="18" y="127"/>
                          </a:lnTo>
                          <a:lnTo>
                            <a:pt x="18" y="112"/>
                          </a:lnTo>
                          <a:lnTo>
                            <a:pt x="15" y="94"/>
                          </a:lnTo>
                          <a:lnTo>
                            <a:pt x="11" y="79"/>
                          </a:lnTo>
                          <a:lnTo>
                            <a:pt x="7" y="64"/>
                          </a:lnTo>
                          <a:lnTo>
                            <a:pt x="6" y="48"/>
                          </a:lnTo>
                          <a:lnTo>
                            <a:pt x="2" y="33"/>
                          </a:lnTo>
                          <a:lnTo>
                            <a:pt x="2" y="16"/>
                          </a:lnTo>
                          <a:lnTo>
                            <a:pt x="4"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49" name="Freeform 212"/>
                    <p:cNvSpPr>
                      <a:spLocks/>
                    </p:cNvSpPr>
                    <p:nvPr/>
                  </p:nvSpPr>
                  <p:spPr bwMode="auto">
                    <a:xfrm>
                      <a:off x="2453" y="2502"/>
                      <a:ext cx="9" cy="120"/>
                    </a:xfrm>
                    <a:custGeom>
                      <a:avLst/>
                      <a:gdLst>
                        <a:gd name="T0" fmla="*/ 5 w 9"/>
                        <a:gd name="T1" fmla="*/ 0 h 120"/>
                        <a:gd name="T2" fmla="*/ 5 w 9"/>
                        <a:gd name="T3" fmla="*/ 0 h 120"/>
                        <a:gd name="T4" fmla="*/ 4 w 9"/>
                        <a:gd name="T5" fmla="*/ 15 h 120"/>
                        <a:gd name="T6" fmla="*/ 4 w 9"/>
                        <a:gd name="T7" fmla="*/ 30 h 120"/>
                        <a:gd name="T8" fmla="*/ 4 w 9"/>
                        <a:gd name="T9" fmla="*/ 46 h 120"/>
                        <a:gd name="T10" fmla="*/ 4 w 9"/>
                        <a:gd name="T11" fmla="*/ 59 h 120"/>
                        <a:gd name="T12" fmla="*/ 4 w 9"/>
                        <a:gd name="T13" fmla="*/ 75 h 120"/>
                        <a:gd name="T14" fmla="*/ 4 w 9"/>
                        <a:gd name="T15" fmla="*/ 90 h 120"/>
                        <a:gd name="T16" fmla="*/ 2 w 9"/>
                        <a:gd name="T17" fmla="*/ 105 h 120"/>
                        <a:gd name="T18" fmla="*/ 0 w 9"/>
                        <a:gd name="T19" fmla="*/ 120 h 120"/>
                        <a:gd name="T20" fmla="*/ 2 w 9"/>
                        <a:gd name="T21" fmla="*/ 120 h 120"/>
                        <a:gd name="T22" fmla="*/ 5 w 9"/>
                        <a:gd name="T23" fmla="*/ 105 h 120"/>
                        <a:gd name="T24" fmla="*/ 5 w 9"/>
                        <a:gd name="T25" fmla="*/ 90 h 120"/>
                        <a:gd name="T26" fmla="*/ 7 w 9"/>
                        <a:gd name="T27" fmla="*/ 75 h 120"/>
                        <a:gd name="T28" fmla="*/ 7 w 9"/>
                        <a:gd name="T29" fmla="*/ 59 h 120"/>
                        <a:gd name="T30" fmla="*/ 7 w 9"/>
                        <a:gd name="T31" fmla="*/ 46 h 120"/>
                        <a:gd name="T32" fmla="*/ 5 w 9"/>
                        <a:gd name="T33" fmla="*/ 30 h 120"/>
                        <a:gd name="T34" fmla="*/ 7 w 9"/>
                        <a:gd name="T35" fmla="*/ 15 h 120"/>
                        <a:gd name="T36" fmla="*/ 9 w 9"/>
                        <a:gd name="T37" fmla="*/ 0 h 120"/>
                        <a:gd name="T38" fmla="*/ 9 w 9"/>
                        <a:gd name="T39" fmla="*/ 0 h 120"/>
                        <a:gd name="T40" fmla="*/ 5 w 9"/>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0">
                          <a:moveTo>
                            <a:pt x="5" y="0"/>
                          </a:moveTo>
                          <a:lnTo>
                            <a:pt x="5" y="0"/>
                          </a:lnTo>
                          <a:lnTo>
                            <a:pt x="4" y="15"/>
                          </a:lnTo>
                          <a:lnTo>
                            <a:pt x="4" y="30"/>
                          </a:lnTo>
                          <a:lnTo>
                            <a:pt x="4" y="46"/>
                          </a:lnTo>
                          <a:lnTo>
                            <a:pt x="4" y="59"/>
                          </a:lnTo>
                          <a:lnTo>
                            <a:pt x="4" y="75"/>
                          </a:lnTo>
                          <a:lnTo>
                            <a:pt x="4" y="90"/>
                          </a:lnTo>
                          <a:lnTo>
                            <a:pt x="2" y="105"/>
                          </a:lnTo>
                          <a:lnTo>
                            <a:pt x="0" y="120"/>
                          </a:lnTo>
                          <a:lnTo>
                            <a:pt x="2" y="120"/>
                          </a:lnTo>
                          <a:lnTo>
                            <a:pt x="5" y="105"/>
                          </a:lnTo>
                          <a:lnTo>
                            <a:pt x="5" y="90"/>
                          </a:lnTo>
                          <a:lnTo>
                            <a:pt x="7" y="75"/>
                          </a:lnTo>
                          <a:lnTo>
                            <a:pt x="7" y="59"/>
                          </a:lnTo>
                          <a:lnTo>
                            <a:pt x="7" y="46"/>
                          </a:lnTo>
                          <a:lnTo>
                            <a:pt x="5" y="30"/>
                          </a:lnTo>
                          <a:lnTo>
                            <a:pt x="7" y="15"/>
                          </a:lnTo>
                          <a:lnTo>
                            <a:pt x="9"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0" name="Freeform 213"/>
                    <p:cNvSpPr>
                      <a:spLocks/>
                    </p:cNvSpPr>
                    <p:nvPr/>
                  </p:nvSpPr>
                  <p:spPr bwMode="auto">
                    <a:xfrm>
                      <a:off x="2458" y="2446"/>
                      <a:ext cx="15" cy="56"/>
                    </a:xfrm>
                    <a:custGeom>
                      <a:avLst/>
                      <a:gdLst>
                        <a:gd name="T0" fmla="*/ 13 w 15"/>
                        <a:gd name="T1" fmla="*/ 0 h 56"/>
                        <a:gd name="T2" fmla="*/ 13 w 15"/>
                        <a:gd name="T3" fmla="*/ 0 h 56"/>
                        <a:gd name="T4" fmla="*/ 10 w 15"/>
                        <a:gd name="T5" fmla="*/ 8 h 56"/>
                        <a:gd name="T6" fmla="*/ 8 w 15"/>
                        <a:gd name="T7" fmla="*/ 14 h 56"/>
                        <a:gd name="T8" fmla="*/ 6 w 15"/>
                        <a:gd name="T9" fmla="*/ 21 h 56"/>
                        <a:gd name="T10" fmla="*/ 4 w 15"/>
                        <a:gd name="T11" fmla="*/ 27 h 56"/>
                        <a:gd name="T12" fmla="*/ 2 w 15"/>
                        <a:gd name="T13" fmla="*/ 35 h 56"/>
                        <a:gd name="T14" fmla="*/ 2 w 15"/>
                        <a:gd name="T15" fmla="*/ 42 h 56"/>
                        <a:gd name="T16" fmla="*/ 2 w 15"/>
                        <a:gd name="T17" fmla="*/ 48 h 56"/>
                        <a:gd name="T18" fmla="*/ 0 w 15"/>
                        <a:gd name="T19" fmla="*/ 56 h 56"/>
                        <a:gd name="T20" fmla="*/ 4 w 15"/>
                        <a:gd name="T21" fmla="*/ 56 h 56"/>
                        <a:gd name="T22" fmla="*/ 4 w 15"/>
                        <a:gd name="T23" fmla="*/ 48 h 56"/>
                        <a:gd name="T24" fmla="*/ 4 w 15"/>
                        <a:gd name="T25" fmla="*/ 42 h 56"/>
                        <a:gd name="T26" fmla="*/ 6 w 15"/>
                        <a:gd name="T27" fmla="*/ 35 h 56"/>
                        <a:gd name="T28" fmla="*/ 6 w 15"/>
                        <a:gd name="T29" fmla="*/ 29 h 56"/>
                        <a:gd name="T30" fmla="*/ 8 w 15"/>
                        <a:gd name="T31" fmla="*/ 21 h 56"/>
                        <a:gd name="T32" fmla="*/ 10 w 15"/>
                        <a:gd name="T33" fmla="*/ 14 h 56"/>
                        <a:gd name="T34" fmla="*/ 11 w 15"/>
                        <a:gd name="T35" fmla="*/ 8 h 56"/>
                        <a:gd name="T36" fmla="*/ 15 w 15"/>
                        <a:gd name="T37" fmla="*/ 2 h 56"/>
                        <a:gd name="T38" fmla="*/ 15 w 15"/>
                        <a:gd name="T39" fmla="*/ 2 h 56"/>
                        <a:gd name="T40" fmla="*/ 13 w 15"/>
                        <a:gd name="T41" fmla="*/ 0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56">
                          <a:moveTo>
                            <a:pt x="13" y="0"/>
                          </a:moveTo>
                          <a:lnTo>
                            <a:pt x="13" y="0"/>
                          </a:lnTo>
                          <a:lnTo>
                            <a:pt x="10" y="8"/>
                          </a:lnTo>
                          <a:lnTo>
                            <a:pt x="8" y="14"/>
                          </a:lnTo>
                          <a:lnTo>
                            <a:pt x="6" y="21"/>
                          </a:lnTo>
                          <a:lnTo>
                            <a:pt x="4" y="27"/>
                          </a:lnTo>
                          <a:lnTo>
                            <a:pt x="2" y="35"/>
                          </a:lnTo>
                          <a:lnTo>
                            <a:pt x="2" y="42"/>
                          </a:lnTo>
                          <a:lnTo>
                            <a:pt x="2" y="48"/>
                          </a:lnTo>
                          <a:lnTo>
                            <a:pt x="0" y="56"/>
                          </a:lnTo>
                          <a:lnTo>
                            <a:pt x="4" y="56"/>
                          </a:lnTo>
                          <a:lnTo>
                            <a:pt x="4" y="48"/>
                          </a:lnTo>
                          <a:lnTo>
                            <a:pt x="4" y="42"/>
                          </a:lnTo>
                          <a:lnTo>
                            <a:pt x="6" y="35"/>
                          </a:lnTo>
                          <a:lnTo>
                            <a:pt x="6" y="29"/>
                          </a:lnTo>
                          <a:lnTo>
                            <a:pt x="8" y="21"/>
                          </a:lnTo>
                          <a:lnTo>
                            <a:pt x="10" y="14"/>
                          </a:lnTo>
                          <a:lnTo>
                            <a:pt x="11" y="8"/>
                          </a:lnTo>
                          <a:lnTo>
                            <a:pt x="15" y="2"/>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1" name="Freeform 214"/>
                    <p:cNvSpPr>
                      <a:spLocks/>
                    </p:cNvSpPr>
                    <p:nvPr/>
                  </p:nvSpPr>
                  <p:spPr bwMode="auto">
                    <a:xfrm>
                      <a:off x="2471" y="2408"/>
                      <a:ext cx="43" cy="40"/>
                    </a:xfrm>
                    <a:custGeom>
                      <a:avLst/>
                      <a:gdLst>
                        <a:gd name="T0" fmla="*/ 42 w 43"/>
                        <a:gd name="T1" fmla="*/ 0 h 40"/>
                        <a:gd name="T2" fmla="*/ 42 w 43"/>
                        <a:gd name="T3" fmla="*/ 0 h 40"/>
                        <a:gd name="T4" fmla="*/ 0 w 43"/>
                        <a:gd name="T5" fmla="*/ 38 h 40"/>
                        <a:gd name="T6" fmla="*/ 2 w 43"/>
                        <a:gd name="T7" fmla="*/ 40 h 40"/>
                        <a:gd name="T8" fmla="*/ 43 w 43"/>
                        <a:gd name="T9" fmla="*/ 2 h 40"/>
                        <a:gd name="T10" fmla="*/ 42 w 43"/>
                        <a:gd name="T11" fmla="*/ 2 h 40"/>
                        <a:gd name="T12" fmla="*/ 42 w 43"/>
                        <a:gd name="T13" fmla="*/ 0 h 40"/>
                        <a:gd name="T14" fmla="*/ 42 w 43"/>
                        <a:gd name="T15" fmla="*/ 0 h 40"/>
                        <a:gd name="T16" fmla="*/ 42 w 43"/>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 h="40">
                          <a:moveTo>
                            <a:pt x="42" y="0"/>
                          </a:moveTo>
                          <a:lnTo>
                            <a:pt x="42" y="0"/>
                          </a:lnTo>
                          <a:lnTo>
                            <a:pt x="0" y="38"/>
                          </a:lnTo>
                          <a:lnTo>
                            <a:pt x="2" y="40"/>
                          </a:lnTo>
                          <a:lnTo>
                            <a:pt x="43" y="2"/>
                          </a:lnTo>
                          <a:lnTo>
                            <a:pt x="42" y="2"/>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2" name="Freeform 215"/>
                    <p:cNvSpPr>
                      <a:spLocks/>
                    </p:cNvSpPr>
                    <p:nvPr/>
                  </p:nvSpPr>
                  <p:spPr bwMode="auto">
                    <a:xfrm>
                      <a:off x="2513" y="2396"/>
                      <a:ext cx="36" cy="16"/>
                    </a:xfrm>
                    <a:custGeom>
                      <a:avLst/>
                      <a:gdLst>
                        <a:gd name="T0" fmla="*/ 36 w 36"/>
                        <a:gd name="T1" fmla="*/ 0 h 16"/>
                        <a:gd name="T2" fmla="*/ 34 w 36"/>
                        <a:gd name="T3" fmla="*/ 0 h 16"/>
                        <a:gd name="T4" fmla="*/ 34 w 36"/>
                        <a:gd name="T5" fmla="*/ 0 h 16"/>
                        <a:gd name="T6" fmla="*/ 34 w 36"/>
                        <a:gd name="T7" fmla="*/ 0 h 16"/>
                        <a:gd name="T8" fmla="*/ 32 w 36"/>
                        <a:gd name="T9" fmla="*/ 2 h 16"/>
                        <a:gd name="T10" fmla="*/ 32 w 36"/>
                        <a:gd name="T11" fmla="*/ 2 h 16"/>
                        <a:gd name="T12" fmla="*/ 30 w 36"/>
                        <a:gd name="T13" fmla="*/ 2 h 16"/>
                        <a:gd name="T14" fmla="*/ 28 w 36"/>
                        <a:gd name="T15" fmla="*/ 4 h 16"/>
                        <a:gd name="T16" fmla="*/ 27 w 36"/>
                        <a:gd name="T17" fmla="*/ 6 h 16"/>
                        <a:gd name="T18" fmla="*/ 23 w 36"/>
                        <a:gd name="T19" fmla="*/ 6 h 16"/>
                        <a:gd name="T20" fmla="*/ 21 w 36"/>
                        <a:gd name="T21" fmla="*/ 8 h 16"/>
                        <a:gd name="T22" fmla="*/ 18 w 36"/>
                        <a:gd name="T23" fmla="*/ 8 h 16"/>
                        <a:gd name="T24" fmla="*/ 16 w 36"/>
                        <a:gd name="T25" fmla="*/ 10 h 16"/>
                        <a:gd name="T26" fmla="*/ 12 w 36"/>
                        <a:gd name="T27" fmla="*/ 10 h 16"/>
                        <a:gd name="T28" fmla="*/ 10 w 36"/>
                        <a:gd name="T29" fmla="*/ 12 h 16"/>
                        <a:gd name="T30" fmla="*/ 7 w 36"/>
                        <a:gd name="T31" fmla="*/ 12 h 16"/>
                        <a:gd name="T32" fmla="*/ 3 w 36"/>
                        <a:gd name="T33" fmla="*/ 12 h 16"/>
                        <a:gd name="T34" fmla="*/ 0 w 36"/>
                        <a:gd name="T35" fmla="*/ 12 h 16"/>
                        <a:gd name="T36" fmla="*/ 0 w 36"/>
                        <a:gd name="T37" fmla="*/ 14 h 16"/>
                        <a:gd name="T38" fmla="*/ 3 w 36"/>
                        <a:gd name="T39" fmla="*/ 16 h 16"/>
                        <a:gd name="T40" fmla="*/ 7 w 36"/>
                        <a:gd name="T41" fmla="*/ 14 h 16"/>
                        <a:gd name="T42" fmla="*/ 10 w 36"/>
                        <a:gd name="T43" fmla="*/ 14 h 16"/>
                        <a:gd name="T44" fmla="*/ 12 w 36"/>
                        <a:gd name="T45" fmla="*/ 14 h 16"/>
                        <a:gd name="T46" fmla="*/ 16 w 36"/>
                        <a:gd name="T47" fmla="*/ 12 h 16"/>
                        <a:gd name="T48" fmla="*/ 19 w 36"/>
                        <a:gd name="T49" fmla="*/ 12 h 16"/>
                        <a:gd name="T50" fmla="*/ 21 w 36"/>
                        <a:gd name="T51" fmla="*/ 10 h 16"/>
                        <a:gd name="T52" fmla="*/ 25 w 36"/>
                        <a:gd name="T53" fmla="*/ 10 h 16"/>
                        <a:gd name="T54" fmla="*/ 27 w 36"/>
                        <a:gd name="T55" fmla="*/ 8 h 16"/>
                        <a:gd name="T56" fmla="*/ 28 w 36"/>
                        <a:gd name="T57" fmla="*/ 6 h 16"/>
                        <a:gd name="T58" fmla="*/ 30 w 36"/>
                        <a:gd name="T59" fmla="*/ 6 h 16"/>
                        <a:gd name="T60" fmla="*/ 32 w 36"/>
                        <a:gd name="T61" fmla="*/ 4 h 16"/>
                        <a:gd name="T62" fmla="*/ 34 w 36"/>
                        <a:gd name="T63" fmla="*/ 4 h 16"/>
                        <a:gd name="T64" fmla="*/ 36 w 36"/>
                        <a:gd name="T65" fmla="*/ 4 h 16"/>
                        <a:gd name="T66" fmla="*/ 36 w 36"/>
                        <a:gd name="T67" fmla="*/ 2 h 16"/>
                        <a:gd name="T68" fmla="*/ 36 w 36"/>
                        <a:gd name="T69" fmla="*/ 2 h 16"/>
                        <a:gd name="T70" fmla="*/ 34 w 36"/>
                        <a:gd name="T71" fmla="*/ 2 h 16"/>
                        <a:gd name="T72" fmla="*/ 36 w 36"/>
                        <a:gd name="T73" fmla="*/ 0 h 16"/>
                        <a:gd name="T74" fmla="*/ 36 w 36"/>
                        <a:gd name="T75" fmla="*/ 0 h 16"/>
                        <a:gd name="T76" fmla="*/ 34 w 36"/>
                        <a:gd name="T77" fmla="*/ 0 h 16"/>
                        <a:gd name="T78" fmla="*/ 36 w 36"/>
                        <a:gd name="T79" fmla="*/ 0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6" h="16">
                          <a:moveTo>
                            <a:pt x="36" y="0"/>
                          </a:moveTo>
                          <a:lnTo>
                            <a:pt x="34" y="0"/>
                          </a:lnTo>
                          <a:lnTo>
                            <a:pt x="32" y="2"/>
                          </a:lnTo>
                          <a:lnTo>
                            <a:pt x="30" y="2"/>
                          </a:lnTo>
                          <a:lnTo>
                            <a:pt x="28" y="4"/>
                          </a:lnTo>
                          <a:lnTo>
                            <a:pt x="27" y="6"/>
                          </a:lnTo>
                          <a:lnTo>
                            <a:pt x="23" y="6"/>
                          </a:lnTo>
                          <a:lnTo>
                            <a:pt x="21" y="8"/>
                          </a:lnTo>
                          <a:lnTo>
                            <a:pt x="18" y="8"/>
                          </a:lnTo>
                          <a:lnTo>
                            <a:pt x="16" y="10"/>
                          </a:lnTo>
                          <a:lnTo>
                            <a:pt x="12" y="10"/>
                          </a:lnTo>
                          <a:lnTo>
                            <a:pt x="10" y="12"/>
                          </a:lnTo>
                          <a:lnTo>
                            <a:pt x="7" y="12"/>
                          </a:lnTo>
                          <a:lnTo>
                            <a:pt x="3" y="12"/>
                          </a:lnTo>
                          <a:lnTo>
                            <a:pt x="0" y="12"/>
                          </a:lnTo>
                          <a:lnTo>
                            <a:pt x="0" y="14"/>
                          </a:lnTo>
                          <a:lnTo>
                            <a:pt x="3" y="16"/>
                          </a:lnTo>
                          <a:lnTo>
                            <a:pt x="7" y="14"/>
                          </a:lnTo>
                          <a:lnTo>
                            <a:pt x="10" y="14"/>
                          </a:lnTo>
                          <a:lnTo>
                            <a:pt x="12" y="14"/>
                          </a:lnTo>
                          <a:lnTo>
                            <a:pt x="16" y="12"/>
                          </a:lnTo>
                          <a:lnTo>
                            <a:pt x="19" y="12"/>
                          </a:lnTo>
                          <a:lnTo>
                            <a:pt x="21" y="10"/>
                          </a:lnTo>
                          <a:lnTo>
                            <a:pt x="25" y="10"/>
                          </a:lnTo>
                          <a:lnTo>
                            <a:pt x="27" y="8"/>
                          </a:lnTo>
                          <a:lnTo>
                            <a:pt x="28" y="6"/>
                          </a:lnTo>
                          <a:lnTo>
                            <a:pt x="30" y="6"/>
                          </a:lnTo>
                          <a:lnTo>
                            <a:pt x="32" y="4"/>
                          </a:lnTo>
                          <a:lnTo>
                            <a:pt x="34" y="4"/>
                          </a:lnTo>
                          <a:lnTo>
                            <a:pt x="36" y="4"/>
                          </a:lnTo>
                          <a:lnTo>
                            <a:pt x="36" y="2"/>
                          </a:lnTo>
                          <a:lnTo>
                            <a:pt x="34" y="2"/>
                          </a:lnTo>
                          <a:lnTo>
                            <a:pt x="36" y="0"/>
                          </a:lnTo>
                          <a:lnTo>
                            <a:pt x="34" y="0"/>
                          </a:lnTo>
                          <a:lnTo>
                            <a:pt x="3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3" name="Freeform 216"/>
                    <p:cNvSpPr>
                      <a:spLocks/>
                    </p:cNvSpPr>
                    <p:nvPr/>
                  </p:nvSpPr>
                  <p:spPr bwMode="auto">
                    <a:xfrm>
                      <a:off x="2547" y="2396"/>
                      <a:ext cx="9" cy="18"/>
                    </a:xfrm>
                    <a:custGeom>
                      <a:avLst/>
                      <a:gdLst>
                        <a:gd name="T0" fmla="*/ 7 w 9"/>
                        <a:gd name="T1" fmla="*/ 18 h 18"/>
                        <a:gd name="T2" fmla="*/ 7 w 9"/>
                        <a:gd name="T3" fmla="*/ 18 h 18"/>
                        <a:gd name="T4" fmla="*/ 9 w 9"/>
                        <a:gd name="T5" fmla="*/ 14 h 18"/>
                        <a:gd name="T6" fmla="*/ 9 w 9"/>
                        <a:gd name="T7" fmla="*/ 10 h 18"/>
                        <a:gd name="T8" fmla="*/ 9 w 9"/>
                        <a:gd name="T9" fmla="*/ 8 h 18"/>
                        <a:gd name="T10" fmla="*/ 7 w 9"/>
                        <a:gd name="T11" fmla="*/ 4 h 18"/>
                        <a:gd name="T12" fmla="*/ 5 w 9"/>
                        <a:gd name="T13" fmla="*/ 2 h 18"/>
                        <a:gd name="T14" fmla="*/ 3 w 9"/>
                        <a:gd name="T15" fmla="*/ 2 h 18"/>
                        <a:gd name="T16" fmla="*/ 2 w 9"/>
                        <a:gd name="T17" fmla="*/ 0 h 18"/>
                        <a:gd name="T18" fmla="*/ 2 w 9"/>
                        <a:gd name="T19" fmla="*/ 0 h 18"/>
                        <a:gd name="T20" fmla="*/ 0 w 9"/>
                        <a:gd name="T21" fmla="*/ 2 h 18"/>
                        <a:gd name="T22" fmla="*/ 2 w 9"/>
                        <a:gd name="T23" fmla="*/ 2 h 18"/>
                        <a:gd name="T24" fmla="*/ 2 w 9"/>
                        <a:gd name="T25" fmla="*/ 4 h 18"/>
                        <a:gd name="T26" fmla="*/ 3 w 9"/>
                        <a:gd name="T27" fmla="*/ 4 h 18"/>
                        <a:gd name="T28" fmla="*/ 5 w 9"/>
                        <a:gd name="T29" fmla="*/ 6 h 18"/>
                        <a:gd name="T30" fmla="*/ 5 w 9"/>
                        <a:gd name="T31" fmla="*/ 8 h 18"/>
                        <a:gd name="T32" fmla="*/ 7 w 9"/>
                        <a:gd name="T33" fmla="*/ 10 h 18"/>
                        <a:gd name="T34" fmla="*/ 7 w 9"/>
                        <a:gd name="T35" fmla="*/ 14 h 18"/>
                        <a:gd name="T36" fmla="*/ 5 w 9"/>
                        <a:gd name="T37" fmla="*/ 16 h 18"/>
                        <a:gd name="T38" fmla="*/ 7 w 9"/>
                        <a:gd name="T39" fmla="*/ 16 h 18"/>
                        <a:gd name="T40" fmla="*/ 7 w 9"/>
                        <a:gd name="T41" fmla="*/ 18 h 18"/>
                        <a:gd name="T42" fmla="*/ 7 w 9"/>
                        <a:gd name="T43" fmla="*/ 18 h 18"/>
                        <a:gd name="T44" fmla="*/ 7 w 9"/>
                        <a:gd name="T45" fmla="*/ 18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8">
                          <a:moveTo>
                            <a:pt x="7" y="18"/>
                          </a:moveTo>
                          <a:lnTo>
                            <a:pt x="7" y="18"/>
                          </a:lnTo>
                          <a:lnTo>
                            <a:pt x="9" y="14"/>
                          </a:lnTo>
                          <a:lnTo>
                            <a:pt x="9" y="10"/>
                          </a:lnTo>
                          <a:lnTo>
                            <a:pt x="9" y="8"/>
                          </a:lnTo>
                          <a:lnTo>
                            <a:pt x="7" y="4"/>
                          </a:lnTo>
                          <a:lnTo>
                            <a:pt x="5" y="2"/>
                          </a:lnTo>
                          <a:lnTo>
                            <a:pt x="3" y="2"/>
                          </a:lnTo>
                          <a:lnTo>
                            <a:pt x="2" y="0"/>
                          </a:lnTo>
                          <a:lnTo>
                            <a:pt x="0" y="2"/>
                          </a:lnTo>
                          <a:lnTo>
                            <a:pt x="2" y="2"/>
                          </a:lnTo>
                          <a:lnTo>
                            <a:pt x="2" y="4"/>
                          </a:lnTo>
                          <a:lnTo>
                            <a:pt x="3" y="4"/>
                          </a:lnTo>
                          <a:lnTo>
                            <a:pt x="5" y="6"/>
                          </a:lnTo>
                          <a:lnTo>
                            <a:pt x="5" y="8"/>
                          </a:lnTo>
                          <a:lnTo>
                            <a:pt x="7" y="10"/>
                          </a:lnTo>
                          <a:lnTo>
                            <a:pt x="7" y="14"/>
                          </a:lnTo>
                          <a:lnTo>
                            <a:pt x="5" y="16"/>
                          </a:lnTo>
                          <a:lnTo>
                            <a:pt x="7" y="16"/>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4" name="Freeform 217"/>
                    <p:cNvSpPr>
                      <a:spLocks/>
                    </p:cNvSpPr>
                    <p:nvPr/>
                  </p:nvSpPr>
                  <p:spPr bwMode="auto">
                    <a:xfrm>
                      <a:off x="2550" y="2412"/>
                      <a:ext cx="4" cy="2"/>
                    </a:xfrm>
                    <a:custGeom>
                      <a:avLst/>
                      <a:gdLst>
                        <a:gd name="T0" fmla="*/ 4 w 4"/>
                        <a:gd name="T1" fmla="*/ 0 h 2"/>
                        <a:gd name="T2" fmla="*/ 4 w 4"/>
                        <a:gd name="T3" fmla="*/ 2 h 2"/>
                        <a:gd name="T4" fmla="*/ 4 w 4"/>
                        <a:gd name="T5" fmla="*/ 2 h 2"/>
                        <a:gd name="T6" fmla="*/ 4 w 4"/>
                        <a:gd name="T7" fmla="*/ 0 h 2"/>
                        <a:gd name="T8" fmla="*/ 4 w 4"/>
                        <a:gd name="T9" fmla="*/ 0 h 2"/>
                        <a:gd name="T10" fmla="*/ 2 w 4"/>
                        <a:gd name="T11" fmla="*/ 2 h 2"/>
                        <a:gd name="T12" fmla="*/ 4 w 4"/>
                        <a:gd name="T13" fmla="*/ 0 h 2"/>
                        <a:gd name="T14" fmla="*/ 0 w 4"/>
                        <a:gd name="T15" fmla="*/ 0 h 2"/>
                        <a:gd name="T16" fmla="*/ 2 w 4"/>
                        <a:gd name="T17" fmla="*/ 2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4" y="2"/>
                          </a:lnTo>
                          <a:lnTo>
                            <a:pt x="4" y="0"/>
                          </a:lnTo>
                          <a:lnTo>
                            <a:pt x="2" y="2"/>
                          </a:lnTo>
                          <a:lnTo>
                            <a:pt x="4" y="0"/>
                          </a:lnTo>
                          <a:lnTo>
                            <a:pt x="0" y="0"/>
                          </a:lnTo>
                          <a:lnTo>
                            <a:pt x="2" y="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5" name="Freeform 218"/>
                    <p:cNvSpPr>
                      <a:spLocks/>
                    </p:cNvSpPr>
                    <p:nvPr/>
                  </p:nvSpPr>
                  <p:spPr bwMode="auto">
                    <a:xfrm>
                      <a:off x="2552" y="2412"/>
                      <a:ext cx="9" cy="48"/>
                    </a:xfrm>
                    <a:custGeom>
                      <a:avLst/>
                      <a:gdLst>
                        <a:gd name="T0" fmla="*/ 7 w 9"/>
                        <a:gd name="T1" fmla="*/ 48 h 48"/>
                        <a:gd name="T2" fmla="*/ 7 w 9"/>
                        <a:gd name="T3" fmla="*/ 48 h 48"/>
                        <a:gd name="T4" fmla="*/ 9 w 9"/>
                        <a:gd name="T5" fmla="*/ 40 h 48"/>
                        <a:gd name="T6" fmla="*/ 9 w 9"/>
                        <a:gd name="T7" fmla="*/ 34 h 48"/>
                        <a:gd name="T8" fmla="*/ 9 w 9"/>
                        <a:gd name="T9" fmla="*/ 29 h 48"/>
                        <a:gd name="T10" fmla="*/ 9 w 9"/>
                        <a:gd name="T11" fmla="*/ 23 h 48"/>
                        <a:gd name="T12" fmla="*/ 9 w 9"/>
                        <a:gd name="T13" fmla="*/ 17 h 48"/>
                        <a:gd name="T14" fmla="*/ 7 w 9"/>
                        <a:gd name="T15" fmla="*/ 11 h 48"/>
                        <a:gd name="T16" fmla="*/ 6 w 9"/>
                        <a:gd name="T17" fmla="*/ 6 h 48"/>
                        <a:gd name="T18" fmla="*/ 2 w 9"/>
                        <a:gd name="T19" fmla="*/ 0 h 48"/>
                        <a:gd name="T20" fmla="*/ 0 w 9"/>
                        <a:gd name="T21" fmla="*/ 2 h 48"/>
                        <a:gd name="T22" fmla="*/ 4 w 9"/>
                        <a:gd name="T23" fmla="*/ 6 h 48"/>
                        <a:gd name="T24" fmla="*/ 6 w 9"/>
                        <a:gd name="T25" fmla="*/ 11 h 48"/>
                        <a:gd name="T26" fmla="*/ 6 w 9"/>
                        <a:gd name="T27" fmla="*/ 17 h 48"/>
                        <a:gd name="T28" fmla="*/ 7 w 9"/>
                        <a:gd name="T29" fmla="*/ 23 h 48"/>
                        <a:gd name="T30" fmla="*/ 7 w 9"/>
                        <a:gd name="T31" fmla="*/ 29 h 48"/>
                        <a:gd name="T32" fmla="*/ 6 w 9"/>
                        <a:gd name="T33" fmla="*/ 34 h 48"/>
                        <a:gd name="T34" fmla="*/ 6 w 9"/>
                        <a:gd name="T35" fmla="*/ 40 h 48"/>
                        <a:gd name="T36" fmla="*/ 6 w 9"/>
                        <a:gd name="T37" fmla="*/ 48 h 48"/>
                        <a:gd name="T38" fmla="*/ 6 w 9"/>
                        <a:gd name="T39" fmla="*/ 48 h 48"/>
                        <a:gd name="T40" fmla="*/ 7 w 9"/>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48">
                          <a:moveTo>
                            <a:pt x="7" y="48"/>
                          </a:moveTo>
                          <a:lnTo>
                            <a:pt x="7" y="48"/>
                          </a:lnTo>
                          <a:lnTo>
                            <a:pt x="9" y="40"/>
                          </a:lnTo>
                          <a:lnTo>
                            <a:pt x="9" y="34"/>
                          </a:lnTo>
                          <a:lnTo>
                            <a:pt x="9" y="29"/>
                          </a:lnTo>
                          <a:lnTo>
                            <a:pt x="9" y="23"/>
                          </a:lnTo>
                          <a:lnTo>
                            <a:pt x="9" y="17"/>
                          </a:lnTo>
                          <a:lnTo>
                            <a:pt x="7" y="11"/>
                          </a:lnTo>
                          <a:lnTo>
                            <a:pt x="6" y="6"/>
                          </a:lnTo>
                          <a:lnTo>
                            <a:pt x="2" y="0"/>
                          </a:lnTo>
                          <a:lnTo>
                            <a:pt x="0" y="2"/>
                          </a:lnTo>
                          <a:lnTo>
                            <a:pt x="4" y="6"/>
                          </a:lnTo>
                          <a:lnTo>
                            <a:pt x="6" y="11"/>
                          </a:lnTo>
                          <a:lnTo>
                            <a:pt x="6" y="17"/>
                          </a:lnTo>
                          <a:lnTo>
                            <a:pt x="7" y="23"/>
                          </a:lnTo>
                          <a:lnTo>
                            <a:pt x="7" y="29"/>
                          </a:lnTo>
                          <a:lnTo>
                            <a:pt x="6" y="34"/>
                          </a:lnTo>
                          <a:lnTo>
                            <a:pt x="6" y="40"/>
                          </a:lnTo>
                          <a:lnTo>
                            <a:pt x="6" y="48"/>
                          </a:lnTo>
                          <a:lnTo>
                            <a:pt x="7"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6" name="Freeform 219"/>
                    <p:cNvSpPr>
                      <a:spLocks/>
                    </p:cNvSpPr>
                    <p:nvPr/>
                  </p:nvSpPr>
                  <p:spPr bwMode="auto">
                    <a:xfrm>
                      <a:off x="2545" y="2460"/>
                      <a:ext cx="14" cy="101"/>
                    </a:xfrm>
                    <a:custGeom>
                      <a:avLst/>
                      <a:gdLst>
                        <a:gd name="T0" fmla="*/ 2 w 14"/>
                        <a:gd name="T1" fmla="*/ 101 h 101"/>
                        <a:gd name="T2" fmla="*/ 2 w 14"/>
                        <a:gd name="T3" fmla="*/ 101 h 101"/>
                        <a:gd name="T4" fmla="*/ 7 w 14"/>
                        <a:gd name="T5" fmla="*/ 90 h 101"/>
                        <a:gd name="T6" fmla="*/ 11 w 14"/>
                        <a:gd name="T7" fmla="*/ 76 h 101"/>
                        <a:gd name="T8" fmla="*/ 13 w 14"/>
                        <a:gd name="T9" fmla="*/ 63 h 101"/>
                        <a:gd name="T10" fmla="*/ 14 w 14"/>
                        <a:gd name="T11" fmla="*/ 51 h 101"/>
                        <a:gd name="T12" fmla="*/ 14 w 14"/>
                        <a:gd name="T13" fmla="*/ 38 h 101"/>
                        <a:gd name="T14" fmla="*/ 14 w 14"/>
                        <a:gd name="T15" fmla="*/ 25 h 101"/>
                        <a:gd name="T16" fmla="*/ 13 w 14"/>
                        <a:gd name="T17" fmla="*/ 11 h 101"/>
                        <a:gd name="T18" fmla="*/ 14 w 14"/>
                        <a:gd name="T19" fmla="*/ 0 h 101"/>
                        <a:gd name="T20" fmla="*/ 13 w 14"/>
                        <a:gd name="T21" fmla="*/ 0 h 101"/>
                        <a:gd name="T22" fmla="*/ 11 w 14"/>
                        <a:gd name="T23" fmla="*/ 11 h 101"/>
                        <a:gd name="T24" fmla="*/ 11 w 14"/>
                        <a:gd name="T25" fmla="*/ 25 h 101"/>
                        <a:gd name="T26" fmla="*/ 11 w 14"/>
                        <a:gd name="T27" fmla="*/ 38 h 101"/>
                        <a:gd name="T28" fmla="*/ 11 w 14"/>
                        <a:gd name="T29" fmla="*/ 51 h 101"/>
                        <a:gd name="T30" fmla="*/ 11 w 14"/>
                        <a:gd name="T31" fmla="*/ 63 h 101"/>
                        <a:gd name="T32" fmla="*/ 9 w 14"/>
                        <a:gd name="T33" fmla="*/ 76 h 101"/>
                        <a:gd name="T34" fmla="*/ 5 w 14"/>
                        <a:gd name="T35" fmla="*/ 88 h 101"/>
                        <a:gd name="T36" fmla="*/ 0 w 14"/>
                        <a:gd name="T37" fmla="*/ 101 h 101"/>
                        <a:gd name="T38" fmla="*/ 0 w 14"/>
                        <a:gd name="T39" fmla="*/ 99 h 101"/>
                        <a:gd name="T40" fmla="*/ 2 w 14"/>
                        <a:gd name="T41" fmla="*/ 101 h 1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01">
                          <a:moveTo>
                            <a:pt x="2" y="101"/>
                          </a:moveTo>
                          <a:lnTo>
                            <a:pt x="2" y="101"/>
                          </a:lnTo>
                          <a:lnTo>
                            <a:pt x="7" y="90"/>
                          </a:lnTo>
                          <a:lnTo>
                            <a:pt x="11" y="76"/>
                          </a:lnTo>
                          <a:lnTo>
                            <a:pt x="13" y="63"/>
                          </a:lnTo>
                          <a:lnTo>
                            <a:pt x="14" y="51"/>
                          </a:lnTo>
                          <a:lnTo>
                            <a:pt x="14" y="38"/>
                          </a:lnTo>
                          <a:lnTo>
                            <a:pt x="14" y="25"/>
                          </a:lnTo>
                          <a:lnTo>
                            <a:pt x="13" y="11"/>
                          </a:lnTo>
                          <a:lnTo>
                            <a:pt x="14" y="0"/>
                          </a:lnTo>
                          <a:lnTo>
                            <a:pt x="13" y="0"/>
                          </a:lnTo>
                          <a:lnTo>
                            <a:pt x="11" y="11"/>
                          </a:lnTo>
                          <a:lnTo>
                            <a:pt x="11" y="25"/>
                          </a:lnTo>
                          <a:lnTo>
                            <a:pt x="11" y="38"/>
                          </a:lnTo>
                          <a:lnTo>
                            <a:pt x="11" y="51"/>
                          </a:lnTo>
                          <a:lnTo>
                            <a:pt x="11" y="63"/>
                          </a:lnTo>
                          <a:lnTo>
                            <a:pt x="9" y="76"/>
                          </a:lnTo>
                          <a:lnTo>
                            <a:pt x="5" y="88"/>
                          </a:lnTo>
                          <a:lnTo>
                            <a:pt x="0" y="101"/>
                          </a:lnTo>
                          <a:lnTo>
                            <a:pt x="0" y="99"/>
                          </a:lnTo>
                          <a:lnTo>
                            <a:pt x="2" y="10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7" name="Freeform 220"/>
                    <p:cNvSpPr>
                      <a:spLocks/>
                    </p:cNvSpPr>
                    <p:nvPr/>
                  </p:nvSpPr>
                  <p:spPr bwMode="auto">
                    <a:xfrm>
                      <a:off x="2543" y="2559"/>
                      <a:ext cx="9" cy="18"/>
                    </a:xfrm>
                    <a:custGeom>
                      <a:avLst/>
                      <a:gdLst>
                        <a:gd name="T0" fmla="*/ 9 w 9"/>
                        <a:gd name="T1" fmla="*/ 18 h 18"/>
                        <a:gd name="T2" fmla="*/ 9 w 9"/>
                        <a:gd name="T3" fmla="*/ 18 h 18"/>
                        <a:gd name="T4" fmla="*/ 7 w 9"/>
                        <a:gd name="T5" fmla="*/ 16 h 18"/>
                        <a:gd name="T6" fmla="*/ 7 w 9"/>
                        <a:gd name="T7" fmla="*/ 12 h 18"/>
                        <a:gd name="T8" fmla="*/ 6 w 9"/>
                        <a:gd name="T9" fmla="*/ 10 h 18"/>
                        <a:gd name="T10" fmla="*/ 4 w 9"/>
                        <a:gd name="T11" fmla="*/ 8 h 18"/>
                        <a:gd name="T12" fmla="*/ 4 w 9"/>
                        <a:gd name="T13" fmla="*/ 6 h 18"/>
                        <a:gd name="T14" fmla="*/ 4 w 9"/>
                        <a:gd name="T15" fmla="*/ 6 h 18"/>
                        <a:gd name="T16" fmla="*/ 4 w 9"/>
                        <a:gd name="T17" fmla="*/ 4 h 18"/>
                        <a:gd name="T18" fmla="*/ 4 w 9"/>
                        <a:gd name="T19" fmla="*/ 2 h 18"/>
                        <a:gd name="T20" fmla="*/ 2 w 9"/>
                        <a:gd name="T21" fmla="*/ 0 h 18"/>
                        <a:gd name="T22" fmla="*/ 0 w 9"/>
                        <a:gd name="T23" fmla="*/ 4 h 18"/>
                        <a:gd name="T24" fmla="*/ 0 w 9"/>
                        <a:gd name="T25" fmla="*/ 6 h 18"/>
                        <a:gd name="T26" fmla="*/ 2 w 9"/>
                        <a:gd name="T27" fmla="*/ 8 h 18"/>
                        <a:gd name="T28" fmla="*/ 2 w 9"/>
                        <a:gd name="T29" fmla="*/ 10 h 18"/>
                        <a:gd name="T30" fmla="*/ 4 w 9"/>
                        <a:gd name="T31" fmla="*/ 12 h 18"/>
                        <a:gd name="T32" fmla="*/ 4 w 9"/>
                        <a:gd name="T33" fmla="*/ 14 h 18"/>
                        <a:gd name="T34" fmla="*/ 6 w 9"/>
                        <a:gd name="T35" fmla="*/ 16 h 18"/>
                        <a:gd name="T36" fmla="*/ 6 w 9"/>
                        <a:gd name="T37" fmla="*/ 18 h 18"/>
                        <a:gd name="T38" fmla="*/ 6 w 9"/>
                        <a:gd name="T39" fmla="*/ 18 h 18"/>
                        <a:gd name="T40" fmla="*/ 9 w 9"/>
                        <a:gd name="T41" fmla="*/ 18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8">
                          <a:moveTo>
                            <a:pt x="9" y="18"/>
                          </a:moveTo>
                          <a:lnTo>
                            <a:pt x="9" y="18"/>
                          </a:lnTo>
                          <a:lnTo>
                            <a:pt x="7" y="16"/>
                          </a:lnTo>
                          <a:lnTo>
                            <a:pt x="7" y="12"/>
                          </a:lnTo>
                          <a:lnTo>
                            <a:pt x="6" y="10"/>
                          </a:lnTo>
                          <a:lnTo>
                            <a:pt x="4" y="8"/>
                          </a:lnTo>
                          <a:lnTo>
                            <a:pt x="4" y="6"/>
                          </a:lnTo>
                          <a:lnTo>
                            <a:pt x="4" y="4"/>
                          </a:lnTo>
                          <a:lnTo>
                            <a:pt x="4" y="2"/>
                          </a:lnTo>
                          <a:lnTo>
                            <a:pt x="2" y="0"/>
                          </a:lnTo>
                          <a:lnTo>
                            <a:pt x="0" y="4"/>
                          </a:lnTo>
                          <a:lnTo>
                            <a:pt x="0" y="6"/>
                          </a:lnTo>
                          <a:lnTo>
                            <a:pt x="2" y="8"/>
                          </a:lnTo>
                          <a:lnTo>
                            <a:pt x="2" y="10"/>
                          </a:lnTo>
                          <a:lnTo>
                            <a:pt x="4" y="12"/>
                          </a:lnTo>
                          <a:lnTo>
                            <a:pt x="4" y="14"/>
                          </a:lnTo>
                          <a:lnTo>
                            <a:pt x="6" y="16"/>
                          </a:lnTo>
                          <a:lnTo>
                            <a:pt x="6" y="18"/>
                          </a:lnTo>
                          <a:lnTo>
                            <a:pt x="9"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8" name="Freeform 221"/>
                    <p:cNvSpPr>
                      <a:spLocks/>
                    </p:cNvSpPr>
                    <p:nvPr/>
                  </p:nvSpPr>
                  <p:spPr bwMode="auto">
                    <a:xfrm>
                      <a:off x="2540" y="2577"/>
                      <a:ext cx="12" cy="99"/>
                    </a:xfrm>
                    <a:custGeom>
                      <a:avLst/>
                      <a:gdLst>
                        <a:gd name="T0" fmla="*/ 1 w 12"/>
                        <a:gd name="T1" fmla="*/ 99 h 99"/>
                        <a:gd name="T2" fmla="*/ 1 w 12"/>
                        <a:gd name="T3" fmla="*/ 99 h 99"/>
                        <a:gd name="T4" fmla="*/ 1 w 12"/>
                        <a:gd name="T5" fmla="*/ 88 h 99"/>
                        <a:gd name="T6" fmla="*/ 1 w 12"/>
                        <a:gd name="T7" fmla="*/ 74 h 99"/>
                        <a:gd name="T8" fmla="*/ 3 w 12"/>
                        <a:gd name="T9" fmla="*/ 63 h 99"/>
                        <a:gd name="T10" fmla="*/ 7 w 12"/>
                        <a:gd name="T11" fmla="*/ 51 h 99"/>
                        <a:gd name="T12" fmla="*/ 9 w 12"/>
                        <a:gd name="T13" fmla="*/ 38 h 99"/>
                        <a:gd name="T14" fmla="*/ 10 w 12"/>
                        <a:gd name="T15" fmla="*/ 24 h 99"/>
                        <a:gd name="T16" fmla="*/ 12 w 12"/>
                        <a:gd name="T17" fmla="*/ 13 h 99"/>
                        <a:gd name="T18" fmla="*/ 12 w 12"/>
                        <a:gd name="T19" fmla="*/ 0 h 99"/>
                        <a:gd name="T20" fmla="*/ 9 w 12"/>
                        <a:gd name="T21" fmla="*/ 0 h 99"/>
                        <a:gd name="T22" fmla="*/ 9 w 12"/>
                        <a:gd name="T23" fmla="*/ 13 h 99"/>
                        <a:gd name="T24" fmla="*/ 9 w 12"/>
                        <a:gd name="T25" fmla="*/ 24 h 99"/>
                        <a:gd name="T26" fmla="*/ 7 w 12"/>
                        <a:gd name="T27" fmla="*/ 38 h 99"/>
                        <a:gd name="T28" fmla="*/ 3 w 12"/>
                        <a:gd name="T29" fmla="*/ 49 h 99"/>
                        <a:gd name="T30" fmla="*/ 1 w 12"/>
                        <a:gd name="T31" fmla="*/ 63 h 99"/>
                        <a:gd name="T32" fmla="*/ 0 w 12"/>
                        <a:gd name="T33" fmla="*/ 74 h 99"/>
                        <a:gd name="T34" fmla="*/ 0 w 12"/>
                        <a:gd name="T35" fmla="*/ 88 h 99"/>
                        <a:gd name="T36" fmla="*/ 0 w 12"/>
                        <a:gd name="T37" fmla="*/ 99 h 99"/>
                        <a:gd name="T38" fmla="*/ 0 w 12"/>
                        <a:gd name="T39" fmla="*/ 99 h 99"/>
                        <a:gd name="T40" fmla="*/ 1 w 12"/>
                        <a:gd name="T41" fmla="*/ 99 h 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99">
                          <a:moveTo>
                            <a:pt x="1" y="99"/>
                          </a:moveTo>
                          <a:lnTo>
                            <a:pt x="1" y="99"/>
                          </a:lnTo>
                          <a:lnTo>
                            <a:pt x="1" y="88"/>
                          </a:lnTo>
                          <a:lnTo>
                            <a:pt x="1" y="74"/>
                          </a:lnTo>
                          <a:lnTo>
                            <a:pt x="3" y="63"/>
                          </a:lnTo>
                          <a:lnTo>
                            <a:pt x="7" y="51"/>
                          </a:lnTo>
                          <a:lnTo>
                            <a:pt x="9" y="38"/>
                          </a:lnTo>
                          <a:lnTo>
                            <a:pt x="10" y="24"/>
                          </a:lnTo>
                          <a:lnTo>
                            <a:pt x="12" y="13"/>
                          </a:lnTo>
                          <a:lnTo>
                            <a:pt x="12" y="0"/>
                          </a:lnTo>
                          <a:lnTo>
                            <a:pt x="9" y="0"/>
                          </a:lnTo>
                          <a:lnTo>
                            <a:pt x="9" y="13"/>
                          </a:lnTo>
                          <a:lnTo>
                            <a:pt x="9" y="24"/>
                          </a:lnTo>
                          <a:lnTo>
                            <a:pt x="7" y="38"/>
                          </a:lnTo>
                          <a:lnTo>
                            <a:pt x="3" y="49"/>
                          </a:lnTo>
                          <a:lnTo>
                            <a:pt x="1" y="63"/>
                          </a:lnTo>
                          <a:lnTo>
                            <a:pt x="0" y="74"/>
                          </a:lnTo>
                          <a:lnTo>
                            <a:pt x="0" y="88"/>
                          </a:lnTo>
                          <a:lnTo>
                            <a:pt x="0" y="99"/>
                          </a:lnTo>
                          <a:lnTo>
                            <a:pt x="1" y="9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59" name="Freeform 222"/>
                    <p:cNvSpPr>
                      <a:spLocks/>
                    </p:cNvSpPr>
                    <p:nvPr/>
                  </p:nvSpPr>
                  <p:spPr bwMode="auto">
                    <a:xfrm>
                      <a:off x="2540" y="2676"/>
                      <a:ext cx="9" cy="59"/>
                    </a:xfrm>
                    <a:custGeom>
                      <a:avLst/>
                      <a:gdLst>
                        <a:gd name="T0" fmla="*/ 9 w 9"/>
                        <a:gd name="T1" fmla="*/ 59 h 59"/>
                        <a:gd name="T2" fmla="*/ 9 w 9"/>
                        <a:gd name="T3" fmla="*/ 59 h 59"/>
                        <a:gd name="T4" fmla="*/ 9 w 9"/>
                        <a:gd name="T5" fmla="*/ 52 h 59"/>
                        <a:gd name="T6" fmla="*/ 9 w 9"/>
                        <a:gd name="T7" fmla="*/ 44 h 59"/>
                        <a:gd name="T8" fmla="*/ 9 w 9"/>
                        <a:gd name="T9" fmla="*/ 38 h 59"/>
                        <a:gd name="T10" fmla="*/ 7 w 9"/>
                        <a:gd name="T11" fmla="*/ 31 h 59"/>
                        <a:gd name="T12" fmla="*/ 7 w 9"/>
                        <a:gd name="T13" fmla="*/ 23 h 59"/>
                        <a:gd name="T14" fmla="*/ 5 w 9"/>
                        <a:gd name="T15" fmla="*/ 15 h 59"/>
                        <a:gd name="T16" fmla="*/ 3 w 9"/>
                        <a:gd name="T17" fmla="*/ 8 h 59"/>
                        <a:gd name="T18" fmla="*/ 1 w 9"/>
                        <a:gd name="T19" fmla="*/ 0 h 59"/>
                        <a:gd name="T20" fmla="*/ 0 w 9"/>
                        <a:gd name="T21" fmla="*/ 0 h 59"/>
                        <a:gd name="T22" fmla="*/ 1 w 9"/>
                        <a:gd name="T23" fmla="*/ 8 h 59"/>
                        <a:gd name="T24" fmla="*/ 1 w 9"/>
                        <a:gd name="T25" fmla="*/ 15 h 59"/>
                        <a:gd name="T26" fmla="*/ 3 w 9"/>
                        <a:gd name="T27" fmla="*/ 23 h 59"/>
                        <a:gd name="T28" fmla="*/ 5 w 9"/>
                        <a:gd name="T29" fmla="*/ 31 h 59"/>
                        <a:gd name="T30" fmla="*/ 5 w 9"/>
                        <a:gd name="T31" fmla="*/ 38 h 59"/>
                        <a:gd name="T32" fmla="*/ 7 w 9"/>
                        <a:gd name="T33" fmla="*/ 44 h 59"/>
                        <a:gd name="T34" fmla="*/ 7 w 9"/>
                        <a:gd name="T35" fmla="*/ 52 h 59"/>
                        <a:gd name="T36" fmla="*/ 5 w 9"/>
                        <a:gd name="T37" fmla="*/ 59 h 59"/>
                        <a:gd name="T38" fmla="*/ 5 w 9"/>
                        <a:gd name="T39" fmla="*/ 59 h 59"/>
                        <a:gd name="T40" fmla="*/ 9 w 9"/>
                        <a:gd name="T41" fmla="*/ 59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59">
                          <a:moveTo>
                            <a:pt x="9" y="59"/>
                          </a:moveTo>
                          <a:lnTo>
                            <a:pt x="9" y="59"/>
                          </a:lnTo>
                          <a:lnTo>
                            <a:pt x="9" y="52"/>
                          </a:lnTo>
                          <a:lnTo>
                            <a:pt x="9" y="44"/>
                          </a:lnTo>
                          <a:lnTo>
                            <a:pt x="9" y="38"/>
                          </a:lnTo>
                          <a:lnTo>
                            <a:pt x="7" y="31"/>
                          </a:lnTo>
                          <a:lnTo>
                            <a:pt x="7" y="23"/>
                          </a:lnTo>
                          <a:lnTo>
                            <a:pt x="5" y="15"/>
                          </a:lnTo>
                          <a:lnTo>
                            <a:pt x="3" y="8"/>
                          </a:lnTo>
                          <a:lnTo>
                            <a:pt x="1" y="0"/>
                          </a:lnTo>
                          <a:lnTo>
                            <a:pt x="0" y="0"/>
                          </a:lnTo>
                          <a:lnTo>
                            <a:pt x="1" y="8"/>
                          </a:lnTo>
                          <a:lnTo>
                            <a:pt x="1" y="15"/>
                          </a:lnTo>
                          <a:lnTo>
                            <a:pt x="3" y="23"/>
                          </a:lnTo>
                          <a:lnTo>
                            <a:pt x="5" y="31"/>
                          </a:lnTo>
                          <a:lnTo>
                            <a:pt x="5" y="38"/>
                          </a:lnTo>
                          <a:lnTo>
                            <a:pt x="7" y="44"/>
                          </a:lnTo>
                          <a:lnTo>
                            <a:pt x="7" y="52"/>
                          </a:lnTo>
                          <a:lnTo>
                            <a:pt x="5" y="59"/>
                          </a:lnTo>
                          <a:lnTo>
                            <a:pt x="9" y="5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0" name="Freeform 223"/>
                    <p:cNvSpPr>
                      <a:spLocks/>
                    </p:cNvSpPr>
                    <p:nvPr/>
                  </p:nvSpPr>
                  <p:spPr bwMode="auto">
                    <a:xfrm>
                      <a:off x="2538" y="2735"/>
                      <a:ext cx="11" cy="35"/>
                    </a:xfrm>
                    <a:custGeom>
                      <a:avLst/>
                      <a:gdLst>
                        <a:gd name="T0" fmla="*/ 2 w 11"/>
                        <a:gd name="T1" fmla="*/ 35 h 35"/>
                        <a:gd name="T2" fmla="*/ 3 w 11"/>
                        <a:gd name="T3" fmla="*/ 29 h 35"/>
                        <a:gd name="T4" fmla="*/ 5 w 11"/>
                        <a:gd name="T5" fmla="*/ 25 h 35"/>
                        <a:gd name="T6" fmla="*/ 5 w 11"/>
                        <a:gd name="T7" fmla="*/ 22 h 35"/>
                        <a:gd name="T8" fmla="*/ 7 w 11"/>
                        <a:gd name="T9" fmla="*/ 18 h 35"/>
                        <a:gd name="T10" fmla="*/ 9 w 11"/>
                        <a:gd name="T11" fmla="*/ 14 h 35"/>
                        <a:gd name="T12" fmla="*/ 9 w 11"/>
                        <a:gd name="T13" fmla="*/ 10 h 35"/>
                        <a:gd name="T14" fmla="*/ 9 w 11"/>
                        <a:gd name="T15" fmla="*/ 4 h 35"/>
                        <a:gd name="T16" fmla="*/ 11 w 11"/>
                        <a:gd name="T17" fmla="*/ 0 h 35"/>
                        <a:gd name="T18" fmla="*/ 7 w 11"/>
                        <a:gd name="T19" fmla="*/ 0 h 35"/>
                        <a:gd name="T20" fmla="*/ 7 w 11"/>
                        <a:gd name="T21" fmla="*/ 4 h 35"/>
                        <a:gd name="T22" fmla="*/ 7 w 11"/>
                        <a:gd name="T23" fmla="*/ 8 h 35"/>
                        <a:gd name="T24" fmla="*/ 5 w 11"/>
                        <a:gd name="T25" fmla="*/ 14 h 35"/>
                        <a:gd name="T26" fmla="*/ 5 w 11"/>
                        <a:gd name="T27" fmla="*/ 18 h 35"/>
                        <a:gd name="T28" fmla="*/ 3 w 11"/>
                        <a:gd name="T29" fmla="*/ 22 h 35"/>
                        <a:gd name="T30" fmla="*/ 2 w 11"/>
                        <a:gd name="T31" fmla="*/ 25 h 35"/>
                        <a:gd name="T32" fmla="*/ 2 w 11"/>
                        <a:gd name="T33" fmla="*/ 29 h 35"/>
                        <a:gd name="T34" fmla="*/ 0 w 11"/>
                        <a:gd name="T35" fmla="*/ 33 h 35"/>
                        <a:gd name="T36" fmla="*/ 2 w 11"/>
                        <a:gd name="T37" fmla="*/ 3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35">
                          <a:moveTo>
                            <a:pt x="2" y="35"/>
                          </a:moveTo>
                          <a:lnTo>
                            <a:pt x="3" y="29"/>
                          </a:lnTo>
                          <a:lnTo>
                            <a:pt x="5" y="25"/>
                          </a:lnTo>
                          <a:lnTo>
                            <a:pt x="5" y="22"/>
                          </a:lnTo>
                          <a:lnTo>
                            <a:pt x="7" y="18"/>
                          </a:lnTo>
                          <a:lnTo>
                            <a:pt x="9" y="14"/>
                          </a:lnTo>
                          <a:lnTo>
                            <a:pt x="9" y="10"/>
                          </a:lnTo>
                          <a:lnTo>
                            <a:pt x="9" y="4"/>
                          </a:lnTo>
                          <a:lnTo>
                            <a:pt x="11" y="0"/>
                          </a:lnTo>
                          <a:lnTo>
                            <a:pt x="7" y="0"/>
                          </a:lnTo>
                          <a:lnTo>
                            <a:pt x="7" y="4"/>
                          </a:lnTo>
                          <a:lnTo>
                            <a:pt x="7" y="8"/>
                          </a:lnTo>
                          <a:lnTo>
                            <a:pt x="5" y="14"/>
                          </a:lnTo>
                          <a:lnTo>
                            <a:pt x="5" y="18"/>
                          </a:lnTo>
                          <a:lnTo>
                            <a:pt x="3" y="22"/>
                          </a:lnTo>
                          <a:lnTo>
                            <a:pt x="2" y="25"/>
                          </a:lnTo>
                          <a:lnTo>
                            <a:pt x="2" y="29"/>
                          </a:lnTo>
                          <a:lnTo>
                            <a:pt x="0" y="33"/>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1" name="Freeform 224"/>
                    <p:cNvSpPr>
                      <a:spLocks/>
                    </p:cNvSpPr>
                    <p:nvPr/>
                  </p:nvSpPr>
                  <p:spPr bwMode="auto">
                    <a:xfrm>
                      <a:off x="2385" y="2172"/>
                      <a:ext cx="101" cy="180"/>
                    </a:xfrm>
                    <a:custGeom>
                      <a:avLst/>
                      <a:gdLst>
                        <a:gd name="T0" fmla="*/ 72 w 101"/>
                        <a:gd name="T1" fmla="*/ 16 h 180"/>
                        <a:gd name="T2" fmla="*/ 70 w 101"/>
                        <a:gd name="T3" fmla="*/ 12 h 180"/>
                        <a:gd name="T4" fmla="*/ 68 w 101"/>
                        <a:gd name="T5" fmla="*/ 8 h 180"/>
                        <a:gd name="T6" fmla="*/ 64 w 101"/>
                        <a:gd name="T7" fmla="*/ 6 h 180"/>
                        <a:gd name="T8" fmla="*/ 59 w 101"/>
                        <a:gd name="T9" fmla="*/ 6 h 180"/>
                        <a:gd name="T10" fmla="*/ 52 w 101"/>
                        <a:gd name="T11" fmla="*/ 8 h 180"/>
                        <a:gd name="T12" fmla="*/ 50 w 101"/>
                        <a:gd name="T13" fmla="*/ 14 h 180"/>
                        <a:gd name="T14" fmla="*/ 48 w 101"/>
                        <a:gd name="T15" fmla="*/ 20 h 180"/>
                        <a:gd name="T16" fmla="*/ 48 w 101"/>
                        <a:gd name="T17" fmla="*/ 22 h 180"/>
                        <a:gd name="T18" fmla="*/ 43 w 101"/>
                        <a:gd name="T19" fmla="*/ 16 h 180"/>
                        <a:gd name="T20" fmla="*/ 36 w 101"/>
                        <a:gd name="T21" fmla="*/ 14 h 180"/>
                        <a:gd name="T22" fmla="*/ 27 w 101"/>
                        <a:gd name="T23" fmla="*/ 14 h 180"/>
                        <a:gd name="T24" fmla="*/ 19 w 101"/>
                        <a:gd name="T25" fmla="*/ 20 h 180"/>
                        <a:gd name="T26" fmla="*/ 19 w 101"/>
                        <a:gd name="T27" fmla="*/ 29 h 180"/>
                        <a:gd name="T28" fmla="*/ 21 w 101"/>
                        <a:gd name="T29" fmla="*/ 35 h 180"/>
                        <a:gd name="T30" fmla="*/ 19 w 101"/>
                        <a:gd name="T31" fmla="*/ 31 h 180"/>
                        <a:gd name="T32" fmla="*/ 16 w 101"/>
                        <a:gd name="T33" fmla="*/ 31 h 180"/>
                        <a:gd name="T34" fmla="*/ 12 w 101"/>
                        <a:gd name="T35" fmla="*/ 31 h 180"/>
                        <a:gd name="T36" fmla="*/ 5 w 101"/>
                        <a:gd name="T37" fmla="*/ 35 h 180"/>
                        <a:gd name="T38" fmla="*/ 0 w 101"/>
                        <a:gd name="T39" fmla="*/ 44 h 180"/>
                        <a:gd name="T40" fmla="*/ 0 w 101"/>
                        <a:gd name="T41" fmla="*/ 56 h 180"/>
                        <a:gd name="T42" fmla="*/ 5 w 101"/>
                        <a:gd name="T43" fmla="*/ 67 h 180"/>
                        <a:gd name="T44" fmla="*/ 10 w 101"/>
                        <a:gd name="T45" fmla="*/ 75 h 180"/>
                        <a:gd name="T46" fmla="*/ 14 w 101"/>
                        <a:gd name="T47" fmla="*/ 81 h 180"/>
                        <a:gd name="T48" fmla="*/ 21 w 101"/>
                        <a:gd name="T49" fmla="*/ 87 h 180"/>
                        <a:gd name="T50" fmla="*/ 27 w 101"/>
                        <a:gd name="T51" fmla="*/ 90 h 180"/>
                        <a:gd name="T52" fmla="*/ 30 w 101"/>
                        <a:gd name="T53" fmla="*/ 104 h 180"/>
                        <a:gd name="T54" fmla="*/ 25 w 101"/>
                        <a:gd name="T55" fmla="*/ 125 h 180"/>
                        <a:gd name="T56" fmla="*/ 23 w 101"/>
                        <a:gd name="T57" fmla="*/ 148 h 180"/>
                        <a:gd name="T58" fmla="*/ 25 w 101"/>
                        <a:gd name="T59" fmla="*/ 169 h 180"/>
                        <a:gd name="T60" fmla="*/ 77 w 101"/>
                        <a:gd name="T61" fmla="*/ 161 h 180"/>
                        <a:gd name="T62" fmla="*/ 73 w 101"/>
                        <a:gd name="T63" fmla="*/ 142 h 180"/>
                        <a:gd name="T64" fmla="*/ 73 w 101"/>
                        <a:gd name="T65" fmla="*/ 123 h 180"/>
                        <a:gd name="T66" fmla="*/ 72 w 101"/>
                        <a:gd name="T67" fmla="*/ 104 h 180"/>
                        <a:gd name="T68" fmla="*/ 68 w 101"/>
                        <a:gd name="T69" fmla="*/ 87 h 180"/>
                        <a:gd name="T70" fmla="*/ 79 w 101"/>
                        <a:gd name="T71" fmla="*/ 81 h 180"/>
                        <a:gd name="T72" fmla="*/ 88 w 101"/>
                        <a:gd name="T73" fmla="*/ 71 h 180"/>
                        <a:gd name="T74" fmla="*/ 95 w 101"/>
                        <a:gd name="T75" fmla="*/ 62 h 180"/>
                        <a:gd name="T76" fmla="*/ 101 w 101"/>
                        <a:gd name="T77" fmla="*/ 48 h 180"/>
                        <a:gd name="T78" fmla="*/ 101 w 101"/>
                        <a:gd name="T79" fmla="*/ 41 h 180"/>
                        <a:gd name="T80" fmla="*/ 97 w 101"/>
                        <a:gd name="T81" fmla="*/ 31 h 180"/>
                        <a:gd name="T82" fmla="*/ 92 w 101"/>
                        <a:gd name="T83" fmla="*/ 18 h 180"/>
                        <a:gd name="T84" fmla="*/ 88 w 101"/>
                        <a:gd name="T85" fmla="*/ 0 h 180"/>
                        <a:gd name="T86" fmla="*/ 88 w 101"/>
                        <a:gd name="T87" fmla="*/ 0 h 180"/>
                        <a:gd name="T88" fmla="*/ 84 w 101"/>
                        <a:gd name="T89" fmla="*/ 0 h 180"/>
                        <a:gd name="T90" fmla="*/ 83 w 101"/>
                        <a:gd name="T91" fmla="*/ 0 h 180"/>
                        <a:gd name="T92" fmla="*/ 81 w 101"/>
                        <a:gd name="T93" fmla="*/ 2 h 180"/>
                        <a:gd name="T94" fmla="*/ 77 w 101"/>
                        <a:gd name="T95" fmla="*/ 6 h 180"/>
                        <a:gd name="T96" fmla="*/ 75 w 101"/>
                        <a:gd name="T97" fmla="*/ 10 h 180"/>
                        <a:gd name="T98" fmla="*/ 73 w 101"/>
                        <a:gd name="T99" fmla="*/ 14 h 180"/>
                        <a:gd name="T100" fmla="*/ 72 w 101"/>
                        <a:gd name="T101" fmla="*/ 18 h 1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01" h="180">
                          <a:moveTo>
                            <a:pt x="72" y="18"/>
                          </a:moveTo>
                          <a:lnTo>
                            <a:pt x="72" y="16"/>
                          </a:lnTo>
                          <a:lnTo>
                            <a:pt x="70" y="14"/>
                          </a:lnTo>
                          <a:lnTo>
                            <a:pt x="70" y="12"/>
                          </a:lnTo>
                          <a:lnTo>
                            <a:pt x="68" y="10"/>
                          </a:lnTo>
                          <a:lnTo>
                            <a:pt x="68" y="8"/>
                          </a:lnTo>
                          <a:lnTo>
                            <a:pt x="66" y="8"/>
                          </a:lnTo>
                          <a:lnTo>
                            <a:pt x="64" y="6"/>
                          </a:lnTo>
                          <a:lnTo>
                            <a:pt x="63" y="6"/>
                          </a:lnTo>
                          <a:lnTo>
                            <a:pt x="59" y="6"/>
                          </a:lnTo>
                          <a:lnTo>
                            <a:pt x="55" y="6"/>
                          </a:lnTo>
                          <a:lnTo>
                            <a:pt x="52" y="8"/>
                          </a:lnTo>
                          <a:lnTo>
                            <a:pt x="50" y="10"/>
                          </a:lnTo>
                          <a:lnTo>
                            <a:pt x="50" y="14"/>
                          </a:lnTo>
                          <a:lnTo>
                            <a:pt x="48" y="18"/>
                          </a:lnTo>
                          <a:lnTo>
                            <a:pt x="48" y="20"/>
                          </a:lnTo>
                          <a:lnTo>
                            <a:pt x="50" y="23"/>
                          </a:lnTo>
                          <a:lnTo>
                            <a:pt x="48" y="22"/>
                          </a:lnTo>
                          <a:lnTo>
                            <a:pt x="46" y="18"/>
                          </a:lnTo>
                          <a:lnTo>
                            <a:pt x="43" y="16"/>
                          </a:lnTo>
                          <a:lnTo>
                            <a:pt x="39" y="14"/>
                          </a:lnTo>
                          <a:lnTo>
                            <a:pt x="36" y="14"/>
                          </a:lnTo>
                          <a:lnTo>
                            <a:pt x="30" y="14"/>
                          </a:lnTo>
                          <a:lnTo>
                            <a:pt x="27" y="14"/>
                          </a:lnTo>
                          <a:lnTo>
                            <a:pt x="21" y="18"/>
                          </a:lnTo>
                          <a:lnTo>
                            <a:pt x="19" y="20"/>
                          </a:lnTo>
                          <a:lnTo>
                            <a:pt x="19" y="23"/>
                          </a:lnTo>
                          <a:lnTo>
                            <a:pt x="19" y="29"/>
                          </a:lnTo>
                          <a:lnTo>
                            <a:pt x="21" y="35"/>
                          </a:lnTo>
                          <a:lnTo>
                            <a:pt x="19" y="33"/>
                          </a:lnTo>
                          <a:lnTo>
                            <a:pt x="19" y="31"/>
                          </a:lnTo>
                          <a:lnTo>
                            <a:pt x="18" y="31"/>
                          </a:lnTo>
                          <a:lnTo>
                            <a:pt x="16" y="31"/>
                          </a:lnTo>
                          <a:lnTo>
                            <a:pt x="14" y="29"/>
                          </a:lnTo>
                          <a:lnTo>
                            <a:pt x="12" y="31"/>
                          </a:lnTo>
                          <a:lnTo>
                            <a:pt x="10" y="31"/>
                          </a:lnTo>
                          <a:lnTo>
                            <a:pt x="5" y="35"/>
                          </a:lnTo>
                          <a:lnTo>
                            <a:pt x="1" y="41"/>
                          </a:lnTo>
                          <a:lnTo>
                            <a:pt x="0" y="44"/>
                          </a:lnTo>
                          <a:lnTo>
                            <a:pt x="0" y="50"/>
                          </a:lnTo>
                          <a:lnTo>
                            <a:pt x="0" y="56"/>
                          </a:lnTo>
                          <a:lnTo>
                            <a:pt x="1" y="62"/>
                          </a:lnTo>
                          <a:lnTo>
                            <a:pt x="5" y="67"/>
                          </a:lnTo>
                          <a:lnTo>
                            <a:pt x="7" y="71"/>
                          </a:lnTo>
                          <a:lnTo>
                            <a:pt x="10" y="75"/>
                          </a:lnTo>
                          <a:lnTo>
                            <a:pt x="12" y="77"/>
                          </a:lnTo>
                          <a:lnTo>
                            <a:pt x="14" y="81"/>
                          </a:lnTo>
                          <a:lnTo>
                            <a:pt x="18" y="83"/>
                          </a:lnTo>
                          <a:lnTo>
                            <a:pt x="21" y="87"/>
                          </a:lnTo>
                          <a:lnTo>
                            <a:pt x="23" y="89"/>
                          </a:lnTo>
                          <a:lnTo>
                            <a:pt x="27" y="90"/>
                          </a:lnTo>
                          <a:lnTo>
                            <a:pt x="30" y="92"/>
                          </a:lnTo>
                          <a:lnTo>
                            <a:pt x="30" y="104"/>
                          </a:lnTo>
                          <a:lnTo>
                            <a:pt x="27" y="115"/>
                          </a:lnTo>
                          <a:lnTo>
                            <a:pt x="25" y="125"/>
                          </a:lnTo>
                          <a:lnTo>
                            <a:pt x="25" y="136"/>
                          </a:lnTo>
                          <a:lnTo>
                            <a:pt x="23" y="148"/>
                          </a:lnTo>
                          <a:lnTo>
                            <a:pt x="23" y="157"/>
                          </a:lnTo>
                          <a:lnTo>
                            <a:pt x="25" y="169"/>
                          </a:lnTo>
                          <a:lnTo>
                            <a:pt x="28" y="180"/>
                          </a:lnTo>
                          <a:lnTo>
                            <a:pt x="77" y="161"/>
                          </a:lnTo>
                          <a:lnTo>
                            <a:pt x="75" y="152"/>
                          </a:lnTo>
                          <a:lnTo>
                            <a:pt x="73" y="142"/>
                          </a:lnTo>
                          <a:lnTo>
                            <a:pt x="73" y="133"/>
                          </a:lnTo>
                          <a:lnTo>
                            <a:pt x="73" y="123"/>
                          </a:lnTo>
                          <a:lnTo>
                            <a:pt x="73" y="113"/>
                          </a:lnTo>
                          <a:lnTo>
                            <a:pt x="72" y="104"/>
                          </a:lnTo>
                          <a:lnTo>
                            <a:pt x="70" y="94"/>
                          </a:lnTo>
                          <a:lnTo>
                            <a:pt x="68" y="87"/>
                          </a:lnTo>
                          <a:lnTo>
                            <a:pt x="73" y="83"/>
                          </a:lnTo>
                          <a:lnTo>
                            <a:pt x="79" y="81"/>
                          </a:lnTo>
                          <a:lnTo>
                            <a:pt x="84" y="77"/>
                          </a:lnTo>
                          <a:lnTo>
                            <a:pt x="88" y="71"/>
                          </a:lnTo>
                          <a:lnTo>
                            <a:pt x="92" y="67"/>
                          </a:lnTo>
                          <a:lnTo>
                            <a:pt x="95" y="62"/>
                          </a:lnTo>
                          <a:lnTo>
                            <a:pt x="99" y="56"/>
                          </a:lnTo>
                          <a:lnTo>
                            <a:pt x="101" y="48"/>
                          </a:lnTo>
                          <a:lnTo>
                            <a:pt x="101" y="44"/>
                          </a:lnTo>
                          <a:lnTo>
                            <a:pt x="101" y="41"/>
                          </a:lnTo>
                          <a:lnTo>
                            <a:pt x="99" y="35"/>
                          </a:lnTo>
                          <a:lnTo>
                            <a:pt x="97" y="31"/>
                          </a:lnTo>
                          <a:lnTo>
                            <a:pt x="93" y="23"/>
                          </a:lnTo>
                          <a:lnTo>
                            <a:pt x="92" y="18"/>
                          </a:lnTo>
                          <a:lnTo>
                            <a:pt x="90" y="10"/>
                          </a:lnTo>
                          <a:lnTo>
                            <a:pt x="88" y="0"/>
                          </a:lnTo>
                          <a:lnTo>
                            <a:pt x="86" y="0"/>
                          </a:lnTo>
                          <a:lnTo>
                            <a:pt x="84" y="0"/>
                          </a:lnTo>
                          <a:lnTo>
                            <a:pt x="83" y="0"/>
                          </a:lnTo>
                          <a:lnTo>
                            <a:pt x="81" y="0"/>
                          </a:lnTo>
                          <a:lnTo>
                            <a:pt x="81" y="2"/>
                          </a:lnTo>
                          <a:lnTo>
                            <a:pt x="79" y="4"/>
                          </a:lnTo>
                          <a:lnTo>
                            <a:pt x="77" y="6"/>
                          </a:lnTo>
                          <a:lnTo>
                            <a:pt x="75" y="6"/>
                          </a:lnTo>
                          <a:lnTo>
                            <a:pt x="75" y="10"/>
                          </a:lnTo>
                          <a:lnTo>
                            <a:pt x="73" y="12"/>
                          </a:lnTo>
                          <a:lnTo>
                            <a:pt x="73" y="14"/>
                          </a:lnTo>
                          <a:lnTo>
                            <a:pt x="72" y="16"/>
                          </a:lnTo>
                          <a:lnTo>
                            <a:pt x="72" y="18"/>
                          </a:lnTo>
                          <a:close/>
                        </a:path>
                      </a:pathLst>
                    </a:custGeom>
                    <a:solidFill>
                      <a:srgbClr val="FFCC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2" name="Freeform 225"/>
                    <p:cNvSpPr>
                      <a:spLocks/>
                    </p:cNvSpPr>
                    <p:nvPr/>
                  </p:nvSpPr>
                  <p:spPr bwMode="auto">
                    <a:xfrm>
                      <a:off x="2448" y="2176"/>
                      <a:ext cx="10" cy="14"/>
                    </a:xfrm>
                    <a:custGeom>
                      <a:avLst/>
                      <a:gdLst>
                        <a:gd name="T0" fmla="*/ 0 w 10"/>
                        <a:gd name="T1" fmla="*/ 2 h 14"/>
                        <a:gd name="T2" fmla="*/ 0 w 10"/>
                        <a:gd name="T3" fmla="*/ 2 h 14"/>
                        <a:gd name="T4" fmla="*/ 1 w 10"/>
                        <a:gd name="T5" fmla="*/ 4 h 14"/>
                        <a:gd name="T6" fmla="*/ 3 w 10"/>
                        <a:gd name="T7" fmla="*/ 4 h 14"/>
                        <a:gd name="T8" fmla="*/ 3 w 10"/>
                        <a:gd name="T9" fmla="*/ 6 h 14"/>
                        <a:gd name="T10" fmla="*/ 5 w 10"/>
                        <a:gd name="T11" fmla="*/ 8 h 14"/>
                        <a:gd name="T12" fmla="*/ 5 w 10"/>
                        <a:gd name="T13" fmla="*/ 8 h 14"/>
                        <a:gd name="T14" fmla="*/ 5 w 10"/>
                        <a:gd name="T15" fmla="*/ 10 h 14"/>
                        <a:gd name="T16" fmla="*/ 7 w 10"/>
                        <a:gd name="T17" fmla="*/ 12 h 14"/>
                        <a:gd name="T18" fmla="*/ 7 w 10"/>
                        <a:gd name="T19" fmla="*/ 14 h 14"/>
                        <a:gd name="T20" fmla="*/ 10 w 10"/>
                        <a:gd name="T21" fmla="*/ 14 h 14"/>
                        <a:gd name="T22" fmla="*/ 9 w 10"/>
                        <a:gd name="T23" fmla="*/ 12 h 14"/>
                        <a:gd name="T24" fmla="*/ 9 w 10"/>
                        <a:gd name="T25" fmla="*/ 10 h 14"/>
                        <a:gd name="T26" fmla="*/ 7 w 10"/>
                        <a:gd name="T27" fmla="*/ 8 h 14"/>
                        <a:gd name="T28" fmla="*/ 7 w 10"/>
                        <a:gd name="T29" fmla="*/ 6 h 14"/>
                        <a:gd name="T30" fmla="*/ 5 w 10"/>
                        <a:gd name="T31" fmla="*/ 4 h 14"/>
                        <a:gd name="T32" fmla="*/ 3 w 10"/>
                        <a:gd name="T33" fmla="*/ 2 h 14"/>
                        <a:gd name="T34" fmla="*/ 1 w 10"/>
                        <a:gd name="T35" fmla="*/ 2 h 14"/>
                        <a:gd name="T36" fmla="*/ 0 w 10"/>
                        <a:gd name="T37" fmla="*/ 0 h 14"/>
                        <a:gd name="T38" fmla="*/ 0 w 10"/>
                        <a:gd name="T39" fmla="*/ 0 h 14"/>
                        <a:gd name="T40" fmla="*/ 0 w 10"/>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4">
                          <a:moveTo>
                            <a:pt x="0" y="2"/>
                          </a:moveTo>
                          <a:lnTo>
                            <a:pt x="0" y="2"/>
                          </a:lnTo>
                          <a:lnTo>
                            <a:pt x="1" y="4"/>
                          </a:lnTo>
                          <a:lnTo>
                            <a:pt x="3" y="4"/>
                          </a:lnTo>
                          <a:lnTo>
                            <a:pt x="3" y="6"/>
                          </a:lnTo>
                          <a:lnTo>
                            <a:pt x="5" y="8"/>
                          </a:lnTo>
                          <a:lnTo>
                            <a:pt x="5" y="10"/>
                          </a:lnTo>
                          <a:lnTo>
                            <a:pt x="7" y="12"/>
                          </a:lnTo>
                          <a:lnTo>
                            <a:pt x="7" y="14"/>
                          </a:lnTo>
                          <a:lnTo>
                            <a:pt x="10" y="14"/>
                          </a:lnTo>
                          <a:lnTo>
                            <a:pt x="9" y="12"/>
                          </a:lnTo>
                          <a:lnTo>
                            <a:pt x="9" y="10"/>
                          </a:lnTo>
                          <a:lnTo>
                            <a:pt x="7" y="8"/>
                          </a:lnTo>
                          <a:lnTo>
                            <a:pt x="7" y="6"/>
                          </a:lnTo>
                          <a:lnTo>
                            <a:pt x="5" y="4"/>
                          </a:lnTo>
                          <a:lnTo>
                            <a:pt x="3" y="2"/>
                          </a:lnTo>
                          <a:lnTo>
                            <a:pt x="1" y="2"/>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3" name="Freeform 226"/>
                    <p:cNvSpPr>
                      <a:spLocks/>
                    </p:cNvSpPr>
                    <p:nvPr/>
                  </p:nvSpPr>
                  <p:spPr bwMode="auto">
                    <a:xfrm>
                      <a:off x="2433" y="2176"/>
                      <a:ext cx="15" cy="19"/>
                    </a:xfrm>
                    <a:custGeom>
                      <a:avLst/>
                      <a:gdLst>
                        <a:gd name="T0" fmla="*/ 0 w 15"/>
                        <a:gd name="T1" fmla="*/ 19 h 19"/>
                        <a:gd name="T2" fmla="*/ 2 w 15"/>
                        <a:gd name="T3" fmla="*/ 19 h 19"/>
                        <a:gd name="T4" fmla="*/ 2 w 15"/>
                        <a:gd name="T5" fmla="*/ 16 h 19"/>
                        <a:gd name="T6" fmla="*/ 2 w 15"/>
                        <a:gd name="T7" fmla="*/ 14 h 19"/>
                        <a:gd name="T8" fmla="*/ 2 w 15"/>
                        <a:gd name="T9" fmla="*/ 10 h 19"/>
                        <a:gd name="T10" fmla="*/ 4 w 15"/>
                        <a:gd name="T11" fmla="*/ 6 h 19"/>
                        <a:gd name="T12" fmla="*/ 6 w 15"/>
                        <a:gd name="T13" fmla="*/ 4 h 19"/>
                        <a:gd name="T14" fmla="*/ 7 w 15"/>
                        <a:gd name="T15" fmla="*/ 4 h 19"/>
                        <a:gd name="T16" fmla="*/ 11 w 15"/>
                        <a:gd name="T17" fmla="*/ 2 h 19"/>
                        <a:gd name="T18" fmla="*/ 15 w 15"/>
                        <a:gd name="T19" fmla="*/ 2 h 19"/>
                        <a:gd name="T20" fmla="*/ 15 w 15"/>
                        <a:gd name="T21" fmla="*/ 0 h 19"/>
                        <a:gd name="T22" fmla="*/ 11 w 15"/>
                        <a:gd name="T23" fmla="*/ 0 h 19"/>
                        <a:gd name="T24" fmla="*/ 7 w 15"/>
                        <a:gd name="T25" fmla="*/ 0 h 19"/>
                        <a:gd name="T26" fmla="*/ 4 w 15"/>
                        <a:gd name="T27" fmla="*/ 2 h 19"/>
                        <a:gd name="T28" fmla="*/ 2 w 15"/>
                        <a:gd name="T29" fmla="*/ 6 h 19"/>
                        <a:gd name="T30" fmla="*/ 0 w 15"/>
                        <a:gd name="T31" fmla="*/ 8 h 19"/>
                        <a:gd name="T32" fmla="*/ 0 w 15"/>
                        <a:gd name="T33" fmla="*/ 14 h 19"/>
                        <a:gd name="T34" fmla="*/ 0 w 15"/>
                        <a:gd name="T35" fmla="*/ 16 h 19"/>
                        <a:gd name="T36" fmla="*/ 0 w 15"/>
                        <a:gd name="T37" fmla="*/ 19 h 19"/>
                        <a:gd name="T38" fmla="*/ 2 w 15"/>
                        <a:gd name="T39" fmla="*/ 19 h 19"/>
                        <a:gd name="T40" fmla="*/ 0 w 15"/>
                        <a:gd name="T41" fmla="*/ 19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19">
                          <a:moveTo>
                            <a:pt x="0" y="19"/>
                          </a:moveTo>
                          <a:lnTo>
                            <a:pt x="2" y="19"/>
                          </a:lnTo>
                          <a:lnTo>
                            <a:pt x="2" y="16"/>
                          </a:lnTo>
                          <a:lnTo>
                            <a:pt x="2" y="14"/>
                          </a:lnTo>
                          <a:lnTo>
                            <a:pt x="2" y="10"/>
                          </a:lnTo>
                          <a:lnTo>
                            <a:pt x="4" y="6"/>
                          </a:lnTo>
                          <a:lnTo>
                            <a:pt x="6" y="4"/>
                          </a:lnTo>
                          <a:lnTo>
                            <a:pt x="7" y="4"/>
                          </a:lnTo>
                          <a:lnTo>
                            <a:pt x="11" y="2"/>
                          </a:lnTo>
                          <a:lnTo>
                            <a:pt x="15" y="2"/>
                          </a:lnTo>
                          <a:lnTo>
                            <a:pt x="15" y="0"/>
                          </a:lnTo>
                          <a:lnTo>
                            <a:pt x="11" y="0"/>
                          </a:lnTo>
                          <a:lnTo>
                            <a:pt x="7" y="0"/>
                          </a:lnTo>
                          <a:lnTo>
                            <a:pt x="4" y="2"/>
                          </a:lnTo>
                          <a:lnTo>
                            <a:pt x="2" y="6"/>
                          </a:lnTo>
                          <a:lnTo>
                            <a:pt x="0" y="8"/>
                          </a:lnTo>
                          <a:lnTo>
                            <a:pt x="0" y="14"/>
                          </a:lnTo>
                          <a:lnTo>
                            <a:pt x="0" y="16"/>
                          </a:lnTo>
                          <a:lnTo>
                            <a:pt x="0" y="19"/>
                          </a:lnTo>
                          <a:lnTo>
                            <a:pt x="2" y="19"/>
                          </a:lnTo>
                          <a:lnTo>
                            <a:pt x="0"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4" name="Freeform 227"/>
                    <p:cNvSpPr>
                      <a:spLocks/>
                    </p:cNvSpPr>
                    <p:nvPr/>
                  </p:nvSpPr>
                  <p:spPr bwMode="auto">
                    <a:xfrm>
                      <a:off x="2406" y="2184"/>
                      <a:ext cx="29" cy="11"/>
                    </a:xfrm>
                    <a:custGeom>
                      <a:avLst/>
                      <a:gdLst>
                        <a:gd name="T0" fmla="*/ 2 w 29"/>
                        <a:gd name="T1" fmla="*/ 8 h 11"/>
                        <a:gd name="T2" fmla="*/ 2 w 29"/>
                        <a:gd name="T3" fmla="*/ 8 h 11"/>
                        <a:gd name="T4" fmla="*/ 6 w 29"/>
                        <a:gd name="T5" fmla="*/ 4 h 11"/>
                        <a:gd name="T6" fmla="*/ 9 w 29"/>
                        <a:gd name="T7" fmla="*/ 2 h 11"/>
                        <a:gd name="T8" fmla="*/ 15 w 29"/>
                        <a:gd name="T9" fmla="*/ 2 h 11"/>
                        <a:gd name="T10" fmla="*/ 18 w 29"/>
                        <a:gd name="T11" fmla="*/ 4 h 11"/>
                        <a:gd name="T12" fmla="*/ 22 w 29"/>
                        <a:gd name="T13" fmla="*/ 6 h 11"/>
                        <a:gd name="T14" fmla="*/ 24 w 29"/>
                        <a:gd name="T15" fmla="*/ 8 h 11"/>
                        <a:gd name="T16" fmla="*/ 25 w 29"/>
                        <a:gd name="T17" fmla="*/ 10 h 11"/>
                        <a:gd name="T18" fmla="*/ 27 w 29"/>
                        <a:gd name="T19" fmla="*/ 11 h 11"/>
                        <a:gd name="T20" fmla="*/ 29 w 29"/>
                        <a:gd name="T21" fmla="*/ 11 h 11"/>
                        <a:gd name="T22" fmla="*/ 27 w 29"/>
                        <a:gd name="T23" fmla="*/ 8 h 11"/>
                        <a:gd name="T24" fmla="*/ 25 w 29"/>
                        <a:gd name="T25" fmla="*/ 6 h 11"/>
                        <a:gd name="T26" fmla="*/ 22 w 29"/>
                        <a:gd name="T27" fmla="*/ 2 h 11"/>
                        <a:gd name="T28" fmla="*/ 18 w 29"/>
                        <a:gd name="T29" fmla="*/ 0 h 11"/>
                        <a:gd name="T30" fmla="*/ 15 w 29"/>
                        <a:gd name="T31" fmla="*/ 0 h 11"/>
                        <a:gd name="T32" fmla="*/ 9 w 29"/>
                        <a:gd name="T33" fmla="*/ 0 h 11"/>
                        <a:gd name="T34" fmla="*/ 4 w 29"/>
                        <a:gd name="T35" fmla="*/ 2 h 11"/>
                        <a:gd name="T36" fmla="*/ 0 w 29"/>
                        <a:gd name="T37" fmla="*/ 4 h 11"/>
                        <a:gd name="T38" fmla="*/ 0 w 29"/>
                        <a:gd name="T39" fmla="*/ 4 h 11"/>
                        <a:gd name="T40" fmla="*/ 2 w 29"/>
                        <a:gd name="T41" fmla="*/ 8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1">
                          <a:moveTo>
                            <a:pt x="2" y="8"/>
                          </a:moveTo>
                          <a:lnTo>
                            <a:pt x="2" y="8"/>
                          </a:lnTo>
                          <a:lnTo>
                            <a:pt x="6" y="4"/>
                          </a:lnTo>
                          <a:lnTo>
                            <a:pt x="9" y="2"/>
                          </a:lnTo>
                          <a:lnTo>
                            <a:pt x="15" y="2"/>
                          </a:lnTo>
                          <a:lnTo>
                            <a:pt x="18" y="4"/>
                          </a:lnTo>
                          <a:lnTo>
                            <a:pt x="22" y="6"/>
                          </a:lnTo>
                          <a:lnTo>
                            <a:pt x="24" y="8"/>
                          </a:lnTo>
                          <a:lnTo>
                            <a:pt x="25" y="10"/>
                          </a:lnTo>
                          <a:lnTo>
                            <a:pt x="27" y="11"/>
                          </a:lnTo>
                          <a:lnTo>
                            <a:pt x="29" y="11"/>
                          </a:lnTo>
                          <a:lnTo>
                            <a:pt x="27" y="8"/>
                          </a:lnTo>
                          <a:lnTo>
                            <a:pt x="25" y="6"/>
                          </a:lnTo>
                          <a:lnTo>
                            <a:pt x="22" y="2"/>
                          </a:lnTo>
                          <a:lnTo>
                            <a:pt x="18" y="0"/>
                          </a:lnTo>
                          <a:lnTo>
                            <a:pt x="15" y="0"/>
                          </a:lnTo>
                          <a:lnTo>
                            <a:pt x="9" y="0"/>
                          </a:lnTo>
                          <a:lnTo>
                            <a:pt x="4" y="2"/>
                          </a:lnTo>
                          <a:lnTo>
                            <a:pt x="0" y="4"/>
                          </a:lnTo>
                          <a:lnTo>
                            <a:pt x="2"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5" name="Freeform 228"/>
                    <p:cNvSpPr>
                      <a:spLocks/>
                    </p:cNvSpPr>
                    <p:nvPr/>
                  </p:nvSpPr>
                  <p:spPr bwMode="auto">
                    <a:xfrm>
                      <a:off x="2403" y="2188"/>
                      <a:ext cx="5" cy="21"/>
                    </a:xfrm>
                    <a:custGeom>
                      <a:avLst/>
                      <a:gdLst>
                        <a:gd name="T0" fmla="*/ 3 w 5"/>
                        <a:gd name="T1" fmla="*/ 21 h 21"/>
                        <a:gd name="T2" fmla="*/ 5 w 5"/>
                        <a:gd name="T3" fmla="*/ 19 h 21"/>
                        <a:gd name="T4" fmla="*/ 3 w 5"/>
                        <a:gd name="T5" fmla="*/ 13 h 21"/>
                        <a:gd name="T6" fmla="*/ 1 w 5"/>
                        <a:gd name="T7" fmla="*/ 7 h 21"/>
                        <a:gd name="T8" fmla="*/ 3 w 5"/>
                        <a:gd name="T9" fmla="*/ 4 h 21"/>
                        <a:gd name="T10" fmla="*/ 5 w 5"/>
                        <a:gd name="T11" fmla="*/ 4 h 21"/>
                        <a:gd name="T12" fmla="*/ 3 w 5"/>
                        <a:gd name="T13" fmla="*/ 0 h 21"/>
                        <a:gd name="T14" fmla="*/ 1 w 5"/>
                        <a:gd name="T15" fmla="*/ 4 h 21"/>
                        <a:gd name="T16" fmla="*/ 0 w 5"/>
                        <a:gd name="T17" fmla="*/ 7 h 21"/>
                        <a:gd name="T18" fmla="*/ 0 w 5"/>
                        <a:gd name="T19" fmla="*/ 13 h 21"/>
                        <a:gd name="T20" fmla="*/ 3 w 5"/>
                        <a:gd name="T21" fmla="*/ 21 h 21"/>
                        <a:gd name="T22" fmla="*/ 5 w 5"/>
                        <a:gd name="T23" fmla="*/ 19 h 21"/>
                        <a:gd name="T24" fmla="*/ 3 w 5"/>
                        <a:gd name="T25" fmla="*/ 21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1">
                          <a:moveTo>
                            <a:pt x="3" y="21"/>
                          </a:moveTo>
                          <a:lnTo>
                            <a:pt x="5" y="19"/>
                          </a:lnTo>
                          <a:lnTo>
                            <a:pt x="3" y="13"/>
                          </a:lnTo>
                          <a:lnTo>
                            <a:pt x="1" y="7"/>
                          </a:lnTo>
                          <a:lnTo>
                            <a:pt x="3" y="4"/>
                          </a:lnTo>
                          <a:lnTo>
                            <a:pt x="5" y="4"/>
                          </a:lnTo>
                          <a:lnTo>
                            <a:pt x="3" y="0"/>
                          </a:lnTo>
                          <a:lnTo>
                            <a:pt x="1" y="4"/>
                          </a:lnTo>
                          <a:lnTo>
                            <a:pt x="0" y="7"/>
                          </a:lnTo>
                          <a:lnTo>
                            <a:pt x="0" y="13"/>
                          </a:lnTo>
                          <a:lnTo>
                            <a:pt x="3" y="21"/>
                          </a:lnTo>
                          <a:lnTo>
                            <a:pt x="5" y="19"/>
                          </a:lnTo>
                          <a:lnTo>
                            <a:pt x="3"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6" name="Freeform 229"/>
                    <p:cNvSpPr>
                      <a:spLocks/>
                    </p:cNvSpPr>
                    <p:nvPr/>
                  </p:nvSpPr>
                  <p:spPr bwMode="auto">
                    <a:xfrm>
                      <a:off x="2394" y="2201"/>
                      <a:ext cx="14" cy="8"/>
                    </a:xfrm>
                    <a:custGeom>
                      <a:avLst/>
                      <a:gdLst>
                        <a:gd name="T0" fmla="*/ 1 w 14"/>
                        <a:gd name="T1" fmla="*/ 4 h 8"/>
                        <a:gd name="T2" fmla="*/ 1 w 14"/>
                        <a:gd name="T3" fmla="*/ 4 h 8"/>
                        <a:gd name="T4" fmla="*/ 3 w 14"/>
                        <a:gd name="T5" fmla="*/ 2 h 8"/>
                        <a:gd name="T6" fmla="*/ 5 w 14"/>
                        <a:gd name="T7" fmla="*/ 2 h 8"/>
                        <a:gd name="T8" fmla="*/ 7 w 14"/>
                        <a:gd name="T9" fmla="*/ 2 h 8"/>
                        <a:gd name="T10" fmla="*/ 9 w 14"/>
                        <a:gd name="T11" fmla="*/ 4 h 8"/>
                        <a:gd name="T12" fmla="*/ 9 w 14"/>
                        <a:gd name="T13" fmla="*/ 4 h 8"/>
                        <a:gd name="T14" fmla="*/ 10 w 14"/>
                        <a:gd name="T15" fmla="*/ 6 h 8"/>
                        <a:gd name="T16" fmla="*/ 10 w 14"/>
                        <a:gd name="T17" fmla="*/ 6 h 8"/>
                        <a:gd name="T18" fmla="*/ 12 w 14"/>
                        <a:gd name="T19" fmla="*/ 8 h 8"/>
                        <a:gd name="T20" fmla="*/ 14 w 14"/>
                        <a:gd name="T21" fmla="*/ 6 h 8"/>
                        <a:gd name="T22" fmla="*/ 14 w 14"/>
                        <a:gd name="T23" fmla="*/ 4 h 8"/>
                        <a:gd name="T24" fmla="*/ 12 w 14"/>
                        <a:gd name="T25" fmla="*/ 2 h 8"/>
                        <a:gd name="T26" fmla="*/ 10 w 14"/>
                        <a:gd name="T27" fmla="*/ 2 h 8"/>
                        <a:gd name="T28" fmla="*/ 9 w 14"/>
                        <a:gd name="T29" fmla="*/ 0 h 8"/>
                        <a:gd name="T30" fmla="*/ 7 w 14"/>
                        <a:gd name="T31" fmla="*/ 0 h 8"/>
                        <a:gd name="T32" fmla="*/ 5 w 14"/>
                        <a:gd name="T33" fmla="*/ 0 h 8"/>
                        <a:gd name="T34" fmla="*/ 3 w 14"/>
                        <a:gd name="T35" fmla="*/ 0 h 8"/>
                        <a:gd name="T36" fmla="*/ 0 w 14"/>
                        <a:gd name="T37" fmla="*/ 0 h 8"/>
                        <a:gd name="T38" fmla="*/ 0 w 14"/>
                        <a:gd name="T39" fmla="*/ 0 h 8"/>
                        <a:gd name="T40" fmla="*/ 1 w 1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8">
                          <a:moveTo>
                            <a:pt x="1" y="4"/>
                          </a:moveTo>
                          <a:lnTo>
                            <a:pt x="1" y="4"/>
                          </a:lnTo>
                          <a:lnTo>
                            <a:pt x="3" y="2"/>
                          </a:lnTo>
                          <a:lnTo>
                            <a:pt x="5" y="2"/>
                          </a:lnTo>
                          <a:lnTo>
                            <a:pt x="7" y="2"/>
                          </a:lnTo>
                          <a:lnTo>
                            <a:pt x="9" y="4"/>
                          </a:lnTo>
                          <a:lnTo>
                            <a:pt x="10" y="6"/>
                          </a:lnTo>
                          <a:lnTo>
                            <a:pt x="12" y="8"/>
                          </a:lnTo>
                          <a:lnTo>
                            <a:pt x="14" y="6"/>
                          </a:lnTo>
                          <a:lnTo>
                            <a:pt x="14" y="4"/>
                          </a:lnTo>
                          <a:lnTo>
                            <a:pt x="12" y="2"/>
                          </a:lnTo>
                          <a:lnTo>
                            <a:pt x="10" y="2"/>
                          </a:lnTo>
                          <a:lnTo>
                            <a:pt x="9" y="0"/>
                          </a:lnTo>
                          <a:lnTo>
                            <a:pt x="7" y="0"/>
                          </a:lnTo>
                          <a:lnTo>
                            <a:pt x="5" y="0"/>
                          </a:lnTo>
                          <a:lnTo>
                            <a:pt x="3" y="0"/>
                          </a:lnTo>
                          <a:lnTo>
                            <a:pt x="0" y="0"/>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7" name="Freeform 230"/>
                    <p:cNvSpPr>
                      <a:spLocks/>
                    </p:cNvSpPr>
                    <p:nvPr/>
                  </p:nvSpPr>
                  <p:spPr bwMode="auto">
                    <a:xfrm>
                      <a:off x="2383" y="2201"/>
                      <a:ext cx="12" cy="44"/>
                    </a:xfrm>
                    <a:custGeom>
                      <a:avLst/>
                      <a:gdLst>
                        <a:gd name="T0" fmla="*/ 11 w 12"/>
                        <a:gd name="T1" fmla="*/ 40 h 44"/>
                        <a:gd name="T2" fmla="*/ 11 w 12"/>
                        <a:gd name="T3" fmla="*/ 40 h 44"/>
                        <a:gd name="T4" fmla="*/ 7 w 12"/>
                        <a:gd name="T5" fmla="*/ 38 h 44"/>
                        <a:gd name="T6" fmla="*/ 5 w 12"/>
                        <a:gd name="T7" fmla="*/ 33 h 44"/>
                        <a:gd name="T8" fmla="*/ 3 w 12"/>
                        <a:gd name="T9" fmla="*/ 27 h 44"/>
                        <a:gd name="T10" fmla="*/ 3 w 12"/>
                        <a:gd name="T11" fmla="*/ 21 h 44"/>
                        <a:gd name="T12" fmla="*/ 3 w 12"/>
                        <a:gd name="T13" fmla="*/ 17 h 44"/>
                        <a:gd name="T14" fmla="*/ 5 w 12"/>
                        <a:gd name="T15" fmla="*/ 12 h 44"/>
                        <a:gd name="T16" fmla="*/ 7 w 12"/>
                        <a:gd name="T17" fmla="*/ 8 h 44"/>
                        <a:gd name="T18" fmla="*/ 12 w 12"/>
                        <a:gd name="T19" fmla="*/ 4 h 44"/>
                        <a:gd name="T20" fmla="*/ 11 w 12"/>
                        <a:gd name="T21" fmla="*/ 0 h 44"/>
                        <a:gd name="T22" fmla="*/ 5 w 12"/>
                        <a:gd name="T23" fmla="*/ 4 h 44"/>
                        <a:gd name="T24" fmla="*/ 2 w 12"/>
                        <a:gd name="T25" fmla="*/ 10 h 44"/>
                        <a:gd name="T26" fmla="*/ 0 w 12"/>
                        <a:gd name="T27" fmla="*/ 15 h 44"/>
                        <a:gd name="T28" fmla="*/ 0 w 12"/>
                        <a:gd name="T29" fmla="*/ 21 h 44"/>
                        <a:gd name="T30" fmla="*/ 0 w 12"/>
                        <a:gd name="T31" fmla="*/ 29 h 44"/>
                        <a:gd name="T32" fmla="*/ 2 w 12"/>
                        <a:gd name="T33" fmla="*/ 35 h 44"/>
                        <a:gd name="T34" fmla="*/ 5 w 12"/>
                        <a:gd name="T35" fmla="*/ 38 h 44"/>
                        <a:gd name="T36" fmla="*/ 9 w 12"/>
                        <a:gd name="T37" fmla="*/ 44 h 44"/>
                        <a:gd name="T38" fmla="*/ 9 w 12"/>
                        <a:gd name="T39" fmla="*/ 44 h 44"/>
                        <a:gd name="T40" fmla="*/ 11 w 12"/>
                        <a:gd name="T41" fmla="*/ 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44">
                          <a:moveTo>
                            <a:pt x="11" y="40"/>
                          </a:moveTo>
                          <a:lnTo>
                            <a:pt x="11" y="40"/>
                          </a:lnTo>
                          <a:lnTo>
                            <a:pt x="7" y="38"/>
                          </a:lnTo>
                          <a:lnTo>
                            <a:pt x="5" y="33"/>
                          </a:lnTo>
                          <a:lnTo>
                            <a:pt x="3" y="27"/>
                          </a:lnTo>
                          <a:lnTo>
                            <a:pt x="3" y="21"/>
                          </a:lnTo>
                          <a:lnTo>
                            <a:pt x="3" y="17"/>
                          </a:lnTo>
                          <a:lnTo>
                            <a:pt x="5" y="12"/>
                          </a:lnTo>
                          <a:lnTo>
                            <a:pt x="7" y="8"/>
                          </a:lnTo>
                          <a:lnTo>
                            <a:pt x="12" y="4"/>
                          </a:lnTo>
                          <a:lnTo>
                            <a:pt x="11" y="0"/>
                          </a:lnTo>
                          <a:lnTo>
                            <a:pt x="5" y="4"/>
                          </a:lnTo>
                          <a:lnTo>
                            <a:pt x="2" y="10"/>
                          </a:lnTo>
                          <a:lnTo>
                            <a:pt x="0" y="15"/>
                          </a:lnTo>
                          <a:lnTo>
                            <a:pt x="0" y="21"/>
                          </a:lnTo>
                          <a:lnTo>
                            <a:pt x="0" y="29"/>
                          </a:lnTo>
                          <a:lnTo>
                            <a:pt x="2" y="35"/>
                          </a:lnTo>
                          <a:lnTo>
                            <a:pt x="5" y="38"/>
                          </a:lnTo>
                          <a:lnTo>
                            <a:pt x="9" y="44"/>
                          </a:lnTo>
                          <a:lnTo>
                            <a:pt x="11"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8" name="Freeform 231"/>
                    <p:cNvSpPr>
                      <a:spLocks/>
                    </p:cNvSpPr>
                    <p:nvPr/>
                  </p:nvSpPr>
                  <p:spPr bwMode="auto">
                    <a:xfrm>
                      <a:off x="2392" y="2241"/>
                      <a:ext cx="25" cy="23"/>
                    </a:xfrm>
                    <a:custGeom>
                      <a:avLst/>
                      <a:gdLst>
                        <a:gd name="T0" fmla="*/ 25 w 25"/>
                        <a:gd name="T1" fmla="*/ 23 h 23"/>
                        <a:gd name="T2" fmla="*/ 23 w 25"/>
                        <a:gd name="T3" fmla="*/ 21 h 23"/>
                        <a:gd name="T4" fmla="*/ 21 w 25"/>
                        <a:gd name="T5" fmla="*/ 20 h 23"/>
                        <a:gd name="T6" fmla="*/ 18 w 25"/>
                        <a:gd name="T7" fmla="*/ 18 h 23"/>
                        <a:gd name="T8" fmla="*/ 14 w 25"/>
                        <a:gd name="T9" fmla="*/ 16 h 23"/>
                        <a:gd name="T10" fmla="*/ 12 w 25"/>
                        <a:gd name="T11" fmla="*/ 14 h 23"/>
                        <a:gd name="T12" fmla="*/ 9 w 25"/>
                        <a:gd name="T13" fmla="*/ 10 h 23"/>
                        <a:gd name="T14" fmla="*/ 7 w 25"/>
                        <a:gd name="T15" fmla="*/ 6 h 23"/>
                        <a:gd name="T16" fmla="*/ 3 w 25"/>
                        <a:gd name="T17" fmla="*/ 4 h 23"/>
                        <a:gd name="T18" fmla="*/ 2 w 25"/>
                        <a:gd name="T19" fmla="*/ 0 h 23"/>
                        <a:gd name="T20" fmla="*/ 0 w 25"/>
                        <a:gd name="T21" fmla="*/ 4 h 23"/>
                        <a:gd name="T22" fmla="*/ 2 w 25"/>
                        <a:gd name="T23" fmla="*/ 6 h 23"/>
                        <a:gd name="T24" fmla="*/ 5 w 25"/>
                        <a:gd name="T25" fmla="*/ 8 h 23"/>
                        <a:gd name="T26" fmla="*/ 7 w 25"/>
                        <a:gd name="T27" fmla="*/ 12 h 23"/>
                        <a:gd name="T28" fmla="*/ 11 w 25"/>
                        <a:gd name="T29" fmla="*/ 16 h 23"/>
                        <a:gd name="T30" fmla="*/ 12 w 25"/>
                        <a:gd name="T31" fmla="*/ 18 h 23"/>
                        <a:gd name="T32" fmla="*/ 16 w 25"/>
                        <a:gd name="T33" fmla="*/ 21 h 23"/>
                        <a:gd name="T34" fmla="*/ 20 w 25"/>
                        <a:gd name="T35" fmla="*/ 23 h 23"/>
                        <a:gd name="T36" fmla="*/ 23 w 25"/>
                        <a:gd name="T37" fmla="*/ 23 h 23"/>
                        <a:gd name="T38" fmla="*/ 23 w 25"/>
                        <a:gd name="T39" fmla="*/ 23 h 23"/>
                        <a:gd name="T40" fmla="*/ 25 w 25"/>
                        <a:gd name="T41" fmla="*/ 23 h 23"/>
                        <a:gd name="T42" fmla="*/ 25 w 25"/>
                        <a:gd name="T43" fmla="*/ 21 h 23"/>
                        <a:gd name="T44" fmla="*/ 23 w 25"/>
                        <a:gd name="T45" fmla="*/ 21 h 23"/>
                        <a:gd name="T46" fmla="*/ 25 w 25"/>
                        <a:gd name="T47" fmla="*/ 23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 h="23">
                          <a:moveTo>
                            <a:pt x="25" y="23"/>
                          </a:moveTo>
                          <a:lnTo>
                            <a:pt x="23" y="21"/>
                          </a:lnTo>
                          <a:lnTo>
                            <a:pt x="21" y="20"/>
                          </a:lnTo>
                          <a:lnTo>
                            <a:pt x="18" y="18"/>
                          </a:lnTo>
                          <a:lnTo>
                            <a:pt x="14" y="16"/>
                          </a:lnTo>
                          <a:lnTo>
                            <a:pt x="12" y="14"/>
                          </a:lnTo>
                          <a:lnTo>
                            <a:pt x="9" y="10"/>
                          </a:lnTo>
                          <a:lnTo>
                            <a:pt x="7" y="6"/>
                          </a:lnTo>
                          <a:lnTo>
                            <a:pt x="3" y="4"/>
                          </a:lnTo>
                          <a:lnTo>
                            <a:pt x="2" y="0"/>
                          </a:lnTo>
                          <a:lnTo>
                            <a:pt x="0" y="4"/>
                          </a:lnTo>
                          <a:lnTo>
                            <a:pt x="2" y="6"/>
                          </a:lnTo>
                          <a:lnTo>
                            <a:pt x="5" y="8"/>
                          </a:lnTo>
                          <a:lnTo>
                            <a:pt x="7" y="12"/>
                          </a:lnTo>
                          <a:lnTo>
                            <a:pt x="11" y="16"/>
                          </a:lnTo>
                          <a:lnTo>
                            <a:pt x="12" y="18"/>
                          </a:lnTo>
                          <a:lnTo>
                            <a:pt x="16" y="21"/>
                          </a:lnTo>
                          <a:lnTo>
                            <a:pt x="20" y="23"/>
                          </a:lnTo>
                          <a:lnTo>
                            <a:pt x="23" y="23"/>
                          </a:lnTo>
                          <a:lnTo>
                            <a:pt x="25" y="23"/>
                          </a:lnTo>
                          <a:lnTo>
                            <a:pt x="25" y="21"/>
                          </a:lnTo>
                          <a:lnTo>
                            <a:pt x="23" y="21"/>
                          </a:lnTo>
                          <a:lnTo>
                            <a:pt x="25"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69" name="Freeform 232"/>
                    <p:cNvSpPr>
                      <a:spLocks/>
                    </p:cNvSpPr>
                    <p:nvPr/>
                  </p:nvSpPr>
                  <p:spPr bwMode="auto">
                    <a:xfrm>
                      <a:off x="2406" y="2264"/>
                      <a:ext cx="11" cy="90"/>
                    </a:xfrm>
                    <a:custGeom>
                      <a:avLst/>
                      <a:gdLst>
                        <a:gd name="T0" fmla="*/ 6 w 11"/>
                        <a:gd name="T1" fmla="*/ 87 h 90"/>
                        <a:gd name="T2" fmla="*/ 7 w 11"/>
                        <a:gd name="T3" fmla="*/ 88 h 90"/>
                        <a:gd name="T4" fmla="*/ 6 w 11"/>
                        <a:gd name="T5" fmla="*/ 77 h 90"/>
                        <a:gd name="T6" fmla="*/ 4 w 11"/>
                        <a:gd name="T7" fmla="*/ 65 h 90"/>
                        <a:gd name="T8" fmla="*/ 4 w 11"/>
                        <a:gd name="T9" fmla="*/ 56 h 90"/>
                        <a:gd name="T10" fmla="*/ 4 w 11"/>
                        <a:gd name="T11" fmla="*/ 44 h 90"/>
                        <a:gd name="T12" fmla="*/ 6 w 11"/>
                        <a:gd name="T13" fmla="*/ 33 h 90"/>
                        <a:gd name="T14" fmla="*/ 7 w 11"/>
                        <a:gd name="T15" fmla="*/ 23 h 90"/>
                        <a:gd name="T16" fmla="*/ 9 w 11"/>
                        <a:gd name="T17" fmla="*/ 12 h 90"/>
                        <a:gd name="T18" fmla="*/ 11 w 11"/>
                        <a:gd name="T19" fmla="*/ 0 h 90"/>
                        <a:gd name="T20" fmla="*/ 9 w 11"/>
                        <a:gd name="T21" fmla="*/ 0 h 90"/>
                        <a:gd name="T22" fmla="*/ 7 w 11"/>
                        <a:gd name="T23" fmla="*/ 12 h 90"/>
                        <a:gd name="T24" fmla="*/ 6 w 11"/>
                        <a:gd name="T25" fmla="*/ 21 h 90"/>
                        <a:gd name="T26" fmla="*/ 4 w 11"/>
                        <a:gd name="T27" fmla="*/ 33 h 90"/>
                        <a:gd name="T28" fmla="*/ 2 w 11"/>
                        <a:gd name="T29" fmla="*/ 44 h 90"/>
                        <a:gd name="T30" fmla="*/ 0 w 11"/>
                        <a:gd name="T31" fmla="*/ 56 h 90"/>
                        <a:gd name="T32" fmla="*/ 0 w 11"/>
                        <a:gd name="T33" fmla="*/ 65 h 90"/>
                        <a:gd name="T34" fmla="*/ 2 w 11"/>
                        <a:gd name="T35" fmla="*/ 77 h 90"/>
                        <a:gd name="T36" fmla="*/ 6 w 11"/>
                        <a:gd name="T37" fmla="*/ 88 h 90"/>
                        <a:gd name="T38" fmla="*/ 7 w 11"/>
                        <a:gd name="T39" fmla="*/ 90 h 90"/>
                        <a:gd name="T40" fmla="*/ 6 w 11"/>
                        <a:gd name="T41" fmla="*/ 88 h 90"/>
                        <a:gd name="T42" fmla="*/ 6 w 11"/>
                        <a:gd name="T43" fmla="*/ 90 h 90"/>
                        <a:gd name="T44" fmla="*/ 7 w 11"/>
                        <a:gd name="T45" fmla="*/ 90 h 90"/>
                        <a:gd name="T46" fmla="*/ 6 w 11"/>
                        <a:gd name="T47" fmla="*/ 87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90">
                          <a:moveTo>
                            <a:pt x="6" y="87"/>
                          </a:moveTo>
                          <a:lnTo>
                            <a:pt x="7" y="88"/>
                          </a:lnTo>
                          <a:lnTo>
                            <a:pt x="6" y="77"/>
                          </a:lnTo>
                          <a:lnTo>
                            <a:pt x="4" y="65"/>
                          </a:lnTo>
                          <a:lnTo>
                            <a:pt x="4" y="56"/>
                          </a:lnTo>
                          <a:lnTo>
                            <a:pt x="4" y="44"/>
                          </a:lnTo>
                          <a:lnTo>
                            <a:pt x="6" y="33"/>
                          </a:lnTo>
                          <a:lnTo>
                            <a:pt x="7" y="23"/>
                          </a:lnTo>
                          <a:lnTo>
                            <a:pt x="9" y="12"/>
                          </a:lnTo>
                          <a:lnTo>
                            <a:pt x="11" y="0"/>
                          </a:lnTo>
                          <a:lnTo>
                            <a:pt x="9" y="0"/>
                          </a:lnTo>
                          <a:lnTo>
                            <a:pt x="7" y="12"/>
                          </a:lnTo>
                          <a:lnTo>
                            <a:pt x="6" y="21"/>
                          </a:lnTo>
                          <a:lnTo>
                            <a:pt x="4" y="33"/>
                          </a:lnTo>
                          <a:lnTo>
                            <a:pt x="2" y="44"/>
                          </a:lnTo>
                          <a:lnTo>
                            <a:pt x="0" y="56"/>
                          </a:lnTo>
                          <a:lnTo>
                            <a:pt x="0" y="65"/>
                          </a:lnTo>
                          <a:lnTo>
                            <a:pt x="2" y="77"/>
                          </a:lnTo>
                          <a:lnTo>
                            <a:pt x="6" y="88"/>
                          </a:lnTo>
                          <a:lnTo>
                            <a:pt x="7" y="90"/>
                          </a:lnTo>
                          <a:lnTo>
                            <a:pt x="6" y="88"/>
                          </a:lnTo>
                          <a:lnTo>
                            <a:pt x="6" y="90"/>
                          </a:lnTo>
                          <a:lnTo>
                            <a:pt x="7" y="90"/>
                          </a:lnTo>
                          <a:lnTo>
                            <a:pt x="6"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0" name="Freeform 233"/>
                    <p:cNvSpPr>
                      <a:spLocks/>
                    </p:cNvSpPr>
                    <p:nvPr/>
                  </p:nvSpPr>
                  <p:spPr bwMode="auto">
                    <a:xfrm>
                      <a:off x="2412" y="2331"/>
                      <a:ext cx="52" cy="23"/>
                    </a:xfrm>
                    <a:custGeom>
                      <a:avLst/>
                      <a:gdLst>
                        <a:gd name="T0" fmla="*/ 48 w 52"/>
                        <a:gd name="T1" fmla="*/ 2 h 23"/>
                        <a:gd name="T2" fmla="*/ 50 w 52"/>
                        <a:gd name="T3" fmla="*/ 0 h 23"/>
                        <a:gd name="T4" fmla="*/ 0 w 52"/>
                        <a:gd name="T5" fmla="*/ 20 h 23"/>
                        <a:gd name="T6" fmla="*/ 1 w 52"/>
                        <a:gd name="T7" fmla="*/ 23 h 23"/>
                        <a:gd name="T8" fmla="*/ 50 w 52"/>
                        <a:gd name="T9" fmla="*/ 2 h 23"/>
                        <a:gd name="T10" fmla="*/ 52 w 52"/>
                        <a:gd name="T11" fmla="*/ 0 h 23"/>
                        <a:gd name="T12" fmla="*/ 50 w 52"/>
                        <a:gd name="T13" fmla="*/ 2 h 23"/>
                        <a:gd name="T14" fmla="*/ 52 w 52"/>
                        <a:gd name="T15" fmla="*/ 2 h 23"/>
                        <a:gd name="T16" fmla="*/ 52 w 52"/>
                        <a:gd name="T17" fmla="*/ 0 h 23"/>
                        <a:gd name="T18" fmla="*/ 48 w 52"/>
                        <a:gd name="T19" fmla="*/ 2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23">
                          <a:moveTo>
                            <a:pt x="48" y="2"/>
                          </a:moveTo>
                          <a:lnTo>
                            <a:pt x="50" y="0"/>
                          </a:lnTo>
                          <a:lnTo>
                            <a:pt x="0" y="20"/>
                          </a:lnTo>
                          <a:lnTo>
                            <a:pt x="1" y="23"/>
                          </a:lnTo>
                          <a:lnTo>
                            <a:pt x="50" y="2"/>
                          </a:lnTo>
                          <a:lnTo>
                            <a:pt x="52" y="0"/>
                          </a:lnTo>
                          <a:lnTo>
                            <a:pt x="50" y="2"/>
                          </a:lnTo>
                          <a:lnTo>
                            <a:pt x="52" y="2"/>
                          </a:lnTo>
                          <a:lnTo>
                            <a:pt x="52" y="0"/>
                          </a:lnTo>
                          <a:lnTo>
                            <a:pt x="48"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1" name="Freeform 234"/>
                    <p:cNvSpPr>
                      <a:spLocks/>
                    </p:cNvSpPr>
                    <p:nvPr/>
                  </p:nvSpPr>
                  <p:spPr bwMode="auto">
                    <a:xfrm>
                      <a:off x="2451" y="2257"/>
                      <a:ext cx="13" cy="76"/>
                    </a:xfrm>
                    <a:custGeom>
                      <a:avLst/>
                      <a:gdLst>
                        <a:gd name="T0" fmla="*/ 2 w 13"/>
                        <a:gd name="T1" fmla="*/ 0 h 76"/>
                        <a:gd name="T2" fmla="*/ 0 w 13"/>
                        <a:gd name="T3" fmla="*/ 2 h 76"/>
                        <a:gd name="T4" fmla="*/ 4 w 13"/>
                        <a:gd name="T5" fmla="*/ 9 h 76"/>
                        <a:gd name="T6" fmla="*/ 6 w 13"/>
                        <a:gd name="T7" fmla="*/ 19 h 76"/>
                        <a:gd name="T8" fmla="*/ 6 w 13"/>
                        <a:gd name="T9" fmla="*/ 28 h 76"/>
                        <a:gd name="T10" fmla="*/ 6 w 13"/>
                        <a:gd name="T11" fmla="*/ 38 h 76"/>
                        <a:gd name="T12" fmla="*/ 6 w 13"/>
                        <a:gd name="T13" fmla="*/ 48 h 76"/>
                        <a:gd name="T14" fmla="*/ 7 w 13"/>
                        <a:gd name="T15" fmla="*/ 57 h 76"/>
                        <a:gd name="T16" fmla="*/ 7 w 13"/>
                        <a:gd name="T17" fmla="*/ 67 h 76"/>
                        <a:gd name="T18" fmla="*/ 9 w 13"/>
                        <a:gd name="T19" fmla="*/ 76 h 76"/>
                        <a:gd name="T20" fmla="*/ 13 w 13"/>
                        <a:gd name="T21" fmla="*/ 74 h 76"/>
                        <a:gd name="T22" fmla="*/ 9 w 13"/>
                        <a:gd name="T23" fmla="*/ 67 h 76"/>
                        <a:gd name="T24" fmla="*/ 9 w 13"/>
                        <a:gd name="T25" fmla="*/ 57 h 76"/>
                        <a:gd name="T26" fmla="*/ 9 w 13"/>
                        <a:gd name="T27" fmla="*/ 48 h 76"/>
                        <a:gd name="T28" fmla="*/ 9 w 13"/>
                        <a:gd name="T29" fmla="*/ 38 h 76"/>
                        <a:gd name="T30" fmla="*/ 9 w 13"/>
                        <a:gd name="T31" fmla="*/ 28 h 76"/>
                        <a:gd name="T32" fmla="*/ 7 w 13"/>
                        <a:gd name="T33" fmla="*/ 19 h 76"/>
                        <a:gd name="T34" fmla="*/ 6 w 13"/>
                        <a:gd name="T35" fmla="*/ 9 h 76"/>
                        <a:gd name="T36" fmla="*/ 2 w 13"/>
                        <a:gd name="T37" fmla="*/ 0 h 76"/>
                        <a:gd name="T38" fmla="*/ 2 w 13"/>
                        <a:gd name="T39" fmla="*/ 2 h 76"/>
                        <a:gd name="T40" fmla="*/ 2 w 13"/>
                        <a:gd name="T41" fmla="*/ 0 h 76"/>
                        <a:gd name="T42" fmla="*/ 0 w 13"/>
                        <a:gd name="T43" fmla="*/ 0 h 76"/>
                        <a:gd name="T44" fmla="*/ 0 w 13"/>
                        <a:gd name="T45" fmla="*/ 2 h 76"/>
                        <a:gd name="T46" fmla="*/ 2 w 13"/>
                        <a:gd name="T47" fmla="*/ 0 h 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 h="76">
                          <a:moveTo>
                            <a:pt x="2" y="0"/>
                          </a:moveTo>
                          <a:lnTo>
                            <a:pt x="0" y="2"/>
                          </a:lnTo>
                          <a:lnTo>
                            <a:pt x="4" y="9"/>
                          </a:lnTo>
                          <a:lnTo>
                            <a:pt x="6" y="19"/>
                          </a:lnTo>
                          <a:lnTo>
                            <a:pt x="6" y="28"/>
                          </a:lnTo>
                          <a:lnTo>
                            <a:pt x="6" y="38"/>
                          </a:lnTo>
                          <a:lnTo>
                            <a:pt x="6" y="48"/>
                          </a:lnTo>
                          <a:lnTo>
                            <a:pt x="7" y="57"/>
                          </a:lnTo>
                          <a:lnTo>
                            <a:pt x="7" y="67"/>
                          </a:lnTo>
                          <a:lnTo>
                            <a:pt x="9" y="76"/>
                          </a:lnTo>
                          <a:lnTo>
                            <a:pt x="13" y="74"/>
                          </a:lnTo>
                          <a:lnTo>
                            <a:pt x="9" y="67"/>
                          </a:lnTo>
                          <a:lnTo>
                            <a:pt x="9" y="57"/>
                          </a:lnTo>
                          <a:lnTo>
                            <a:pt x="9" y="48"/>
                          </a:lnTo>
                          <a:lnTo>
                            <a:pt x="9" y="38"/>
                          </a:lnTo>
                          <a:lnTo>
                            <a:pt x="9" y="28"/>
                          </a:lnTo>
                          <a:lnTo>
                            <a:pt x="7" y="19"/>
                          </a:lnTo>
                          <a:lnTo>
                            <a:pt x="6" y="9"/>
                          </a:lnTo>
                          <a:lnTo>
                            <a:pt x="2" y="0"/>
                          </a:lnTo>
                          <a:lnTo>
                            <a:pt x="2" y="2"/>
                          </a:lnTo>
                          <a:lnTo>
                            <a:pt x="2" y="0"/>
                          </a:lnTo>
                          <a:lnTo>
                            <a:pt x="0" y="0"/>
                          </a:lnTo>
                          <a:lnTo>
                            <a:pt x="0" y="2"/>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2" name="Freeform 235"/>
                    <p:cNvSpPr>
                      <a:spLocks/>
                    </p:cNvSpPr>
                    <p:nvPr/>
                  </p:nvSpPr>
                  <p:spPr bwMode="auto">
                    <a:xfrm>
                      <a:off x="2453" y="2220"/>
                      <a:ext cx="34" cy="39"/>
                    </a:xfrm>
                    <a:custGeom>
                      <a:avLst/>
                      <a:gdLst>
                        <a:gd name="T0" fmla="*/ 31 w 34"/>
                        <a:gd name="T1" fmla="*/ 0 h 39"/>
                        <a:gd name="T2" fmla="*/ 31 w 34"/>
                        <a:gd name="T3" fmla="*/ 0 h 39"/>
                        <a:gd name="T4" fmla="*/ 29 w 34"/>
                        <a:gd name="T5" fmla="*/ 6 h 39"/>
                        <a:gd name="T6" fmla="*/ 27 w 34"/>
                        <a:gd name="T7" fmla="*/ 12 h 39"/>
                        <a:gd name="T8" fmla="*/ 24 w 34"/>
                        <a:gd name="T9" fmla="*/ 18 h 39"/>
                        <a:gd name="T10" fmla="*/ 20 w 34"/>
                        <a:gd name="T11" fmla="*/ 23 h 39"/>
                        <a:gd name="T12" fmla="*/ 16 w 34"/>
                        <a:gd name="T13" fmla="*/ 27 h 39"/>
                        <a:gd name="T14" fmla="*/ 11 w 34"/>
                        <a:gd name="T15" fmla="*/ 31 h 39"/>
                        <a:gd name="T16" fmla="*/ 5 w 34"/>
                        <a:gd name="T17" fmla="*/ 35 h 39"/>
                        <a:gd name="T18" fmla="*/ 0 w 34"/>
                        <a:gd name="T19" fmla="*/ 37 h 39"/>
                        <a:gd name="T20" fmla="*/ 0 w 34"/>
                        <a:gd name="T21" fmla="*/ 39 h 39"/>
                        <a:gd name="T22" fmla="*/ 5 w 34"/>
                        <a:gd name="T23" fmla="*/ 37 h 39"/>
                        <a:gd name="T24" fmla="*/ 13 w 34"/>
                        <a:gd name="T25" fmla="*/ 33 h 39"/>
                        <a:gd name="T26" fmla="*/ 16 w 34"/>
                        <a:gd name="T27" fmla="*/ 29 h 39"/>
                        <a:gd name="T28" fmla="*/ 22 w 34"/>
                        <a:gd name="T29" fmla="*/ 25 h 39"/>
                        <a:gd name="T30" fmla="*/ 25 w 34"/>
                        <a:gd name="T31" fmla="*/ 19 h 39"/>
                        <a:gd name="T32" fmla="*/ 29 w 34"/>
                        <a:gd name="T33" fmla="*/ 14 h 39"/>
                        <a:gd name="T34" fmla="*/ 31 w 34"/>
                        <a:gd name="T35" fmla="*/ 8 h 39"/>
                        <a:gd name="T36" fmla="*/ 34 w 34"/>
                        <a:gd name="T37" fmla="*/ 0 h 39"/>
                        <a:gd name="T38" fmla="*/ 34 w 34"/>
                        <a:gd name="T39" fmla="*/ 0 h 39"/>
                        <a:gd name="T40" fmla="*/ 31 w 34"/>
                        <a:gd name="T41" fmla="*/ 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9">
                          <a:moveTo>
                            <a:pt x="31" y="0"/>
                          </a:moveTo>
                          <a:lnTo>
                            <a:pt x="31" y="0"/>
                          </a:lnTo>
                          <a:lnTo>
                            <a:pt x="29" y="6"/>
                          </a:lnTo>
                          <a:lnTo>
                            <a:pt x="27" y="12"/>
                          </a:lnTo>
                          <a:lnTo>
                            <a:pt x="24" y="18"/>
                          </a:lnTo>
                          <a:lnTo>
                            <a:pt x="20" y="23"/>
                          </a:lnTo>
                          <a:lnTo>
                            <a:pt x="16" y="27"/>
                          </a:lnTo>
                          <a:lnTo>
                            <a:pt x="11" y="31"/>
                          </a:lnTo>
                          <a:lnTo>
                            <a:pt x="5" y="35"/>
                          </a:lnTo>
                          <a:lnTo>
                            <a:pt x="0" y="37"/>
                          </a:lnTo>
                          <a:lnTo>
                            <a:pt x="0" y="39"/>
                          </a:lnTo>
                          <a:lnTo>
                            <a:pt x="5" y="37"/>
                          </a:lnTo>
                          <a:lnTo>
                            <a:pt x="13" y="33"/>
                          </a:lnTo>
                          <a:lnTo>
                            <a:pt x="16" y="29"/>
                          </a:lnTo>
                          <a:lnTo>
                            <a:pt x="22" y="25"/>
                          </a:lnTo>
                          <a:lnTo>
                            <a:pt x="25" y="19"/>
                          </a:lnTo>
                          <a:lnTo>
                            <a:pt x="29" y="14"/>
                          </a:lnTo>
                          <a:lnTo>
                            <a:pt x="31" y="8"/>
                          </a:lnTo>
                          <a:lnTo>
                            <a:pt x="34" y="0"/>
                          </a:lnTo>
                          <a:lnTo>
                            <a:pt x="3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3" name="Freeform 236"/>
                    <p:cNvSpPr>
                      <a:spLocks/>
                    </p:cNvSpPr>
                    <p:nvPr/>
                  </p:nvSpPr>
                  <p:spPr bwMode="auto">
                    <a:xfrm>
                      <a:off x="2471" y="2172"/>
                      <a:ext cx="16" cy="48"/>
                    </a:xfrm>
                    <a:custGeom>
                      <a:avLst/>
                      <a:gdLst>
                        <a:gd name="T0" fmla="*/ 0 w 16"/>
                        <a:gd name="T1" fmla="*/ 0 h 48"/>
                        <a:gd name="T2" fmla="*/ 0 w 16"/>
                        <a:gd name="T3" fmla="*/ 0 h 48"/>
                        <a:gd name="T4" fmla="*/ 2 w 16"/>
                        <a:gd name="T5" fmla="*/ 10 h 48"/>
                        <a:gd name="T6" fmla="*/ 4 w 16"/>
                        <a:gd name="T7" fmla="*/ 18 h 48"/>
                        <a:gd name="T8" fmla="*/ 7 w 16"/>
                        <a:gd name="T9" fmla="*/ 25 h 48"/>
                        <a:gd name="T10" fmla="*/ 9 w 16"/>
                        <a:gd name="T11" fmla="*/ 31 h 48"/>
                        <a:gd name="T12" fmla="*/ 11 w 16"/>
                        <a:gd name="T13" fmla="*/ 37 h 48"/>
                        <a:gd name="T14" fmla="*/ 13 w 16"/>
                        <a:gd name="T15" fmla="*/ 41 h 48"/>
                        <a:gd name="T16" fmla="*/ 13 w 16"/>
                        <a:gd name="T17" fmla="*/ 44 h 48"/>
                        <a:gd name="T18" fmla="*/ 13 w 16"/>
                        <a:gd name="T19" fmla="*/ 48 h 48"/>
                        <a:gd name="T20" fmla="*/ 16 w 16"/>
                        <a:gd name="T21" fmla="*/ 48 h 48"/>
                        <a:gd name="T22" fmla="*/ 16 w 16"/>
                        <a:gd name="T23" fmla="*/ 44 h 48"/>
                        <a:gd name="T24" fmla="*/ 15 w 16"/>
                        <a:gd name="T25" fmla="*/ 41 h 48"/>
                        <a:gd name="T26" fmla="*/ 15 w 16"/>
                        <a:gd name="T27" fmla="*/ 35 h 48"/>
                        <a:gd name="T28" fmla="*/ 11 w 16"/>
                        <a:gd name="T29" fmla="*/ 29 h 48"/>
                        <a:gd name="T30" fmla="*/ 9 w 16"/>
                        <a:gd name="T31" fmla="*/ 23 h 48"/>
                        <a:gd name="T32" fmla="*/ 7 w 16"/>
                        <a:gd name="T33" fmla="*/ 18 h 48"/>
                        <a:gd name="T34" fmla="*/ 6 w 16"/>
                        <a:gd name="T35" fmla="*/ 10 h 48"/>
                        <a:gd name="T36" fmla="*/ 4 w 16"/>
                        <a:gd name="T37" fmla="*/ 0 h 48"/>
                        <a:gd name="T38" fmla="*/ 4 w 16"/>
                        <a:gd name="T39" fmla="*/ 0 h 48"/>
                        <a:gd name="T40" fmla="*/ 0 w 16"/>
                        <a:gd name="T41" fmla="*/ 0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8">
                          <a:moveTo>
                            <a:pt x="0" y="0"/>
                          </a:moveTo>
                          <a:lnTo>
                            <a:pt x="0" y="0"/>
                          </a:lnTo>
                          <a:lnTo>
                            <a:pt x="2" y="10"/>
                          </a:lnTo>
                          <a:lnTo>
                            <a:pt x="4" y="18"/>
                          </a:lnTo>
                          <a:lnTo>
                            <a:pt x="7" y="25"/>
                          </a:lnTo>
                          <a:lnTo>
                            <a:pt x="9" y="31"/>
                          </a:lnTo>
                          <a:lnTo>
                            <a:pt x="11" y="37"/>
                          </a:lnTo>
                          <a:lnTo>
                            <a:pt x="13" y="41"/>
                          </a:lnTo>
                          <a:lnTo>
                            <a:pt x="13" y="44"/>
                          </a:lnTo>
                          <a:lnTo>
                            <a:pt x="13" y="48"/>
                          </a:lnTo>
                          <a:lnTo>
                            <a:pt x="16" y="48"/>
                          </a:lnTo>
                          <a:lnTo>
                            <a:pt x="16" y="44"/>
                          </a:lnTo>
                          <a:lnTo>
                            <a:pt x="15" y="41"/>
                          </a:lnTo>
                          <a:lnTo>
                            <a:pt x="15" y="35"/>
                          </a:lnTo>
                          <a:lnTo>
                            <a:pt x="11" y="29"/>
                          </a:lnTo>
                          <a:lnTo>
                            <a:pt x="9" y="23"/>
                          </a:lnTo>
                          <a:lnTo>
                            <a:pt x="7" y="18"/>
                          </a:lnTo>
                          <a:lnTo>
                            <a:pt x="6" y="10"/>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4" name="Freeform 237"/>
                    <p:cNvSpPr>
                      <a:spLocks/>
                    </p:cNvSpPr>
                    <p:nvPr/>
                  </p:nvSpPr>
                  <p:spPr bwMode="auto">
                    <a:xfrm>
                      <a:off x="2464" y="2171"/>
                      <a:ext cx="11" cy="3"/>
                    </a:xfrm>
                    <a:custGeom>
                      <a:avLst/>
                      <a:gdLst>
                        <a:gd name="T0" fmla="*/ 2 w 11"/>
                        <a:gd name="T1" fmla="*/ 3 h 3"/>
                        <a:gd name="T2" fmla="*/ 2 w 11"/>
                        <a:gd name="T3" fmla="*/ 3 h 3"/>
                        <a:gd name="T4" fmla="*/ 4 w 11"/>
                        <a:gd name="T5" fmla="*/ 3 h 3"/>
                        <a:gd name="T6" fmla="*/ 4 w 11"/>
                        <a:gd name="T7" fmla="*/ 3 h 3"/>
                        <a:gd name="T8" fmla="*/ 5 w 11"/>
                        <a:gd name="T9" fmla="*/ 3 h 3"/>
                        <a:gd name="T10" fmla="*/ 5 w 11"/>
                        <a:gd name="T11" fmla="*/ 3 h 3"/>
                        <a:gd name="T12" fmla="*/ 7 w 11"/>
                        <a:gd name="T13" fmla="*/ 3 h 3"/>
                        <a:gd name="T14" fmla="*/ 7 w 11"/>
                        <a:gd name="T15" fmla="*/ 3 h 3"/>
                        <a:gd name="T16" fmla="*/ 7 w 11"/>
                        <a:gd name="T17" fmla="*/ 3 h 3"/>
                        <a:gd name="T18" fmla="*/ 7 w 11"/>
                        <a:gd name="T19" fmla="*/ 1 h 3"/>
                        <a:gd name="T20" fmla="*/ 11 w 11"/>
                        <a:gd name="T21" fmla="*/ 1 h 3"/>
                        <a:gd name="T22" fmla="*/ 9 w 11"/>
                        <a:gd name="T23" fmla="*/ 1 h 3"/>
                        <a:gd name="T24" fmla="*/ 9 w 11"/>
                        <a:gd name="T25" fmla="*/ 0 h 3"/>
                        <a:gd name="T26" fmla="*/ 7 w 11"/>
                        <a:gd name="T27" fmla="*/ 0 h 3"/>
                        <a:gd name="T28" fmla="*/ 5 w 11"/>
                        <a:gd name="T29" fmla="*/ 0 h 3"/>
                        <a:gd name="T30" fmla="*/ 5 w 11"/>
                        <a:gd name="T31" fmla="*/ 0 h 3"/>
                        <a:gd name="T32" fmla="*/ 4 w 11"/>
                        <a:gd name="T33" fmla="*/ 0 h 3"/>
                        <a:gd name="T34" fmla="*/ 2 w 11"/>
                        <a:gd name="T35" fmla="*/ 1 h 3"/>
                        <a:gd name="T36" fmla="*/ 0 w 11"/>
                        <a:gd name="T37" fmla="*/ 1 h 3"/>
                        <a:gd name="T38" fmla="*/ 0 w 11"/>
                        <a:gd name="T39" fmla="*/ 1 h 3"/>
                        <a:gd name="T40" fmla="*/ 2 w 11"/>
                        <a:gd name="T41" fmla="*/ 3 h 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 h="3">
                          <a:moveTo>
                            <a:pt x="2" y="3"/>
                          </a:moveTo>
                          <a:lnTo>
                            <a:pt x="2" y="3"/>
                          </a:lnTo>
                          <a:lnTo>
                            <a:pt x="4" y="3"/>
                          </a:lnTo>
                          <a:lnTo>
                            <a:pt x="5" y="3"/>
                          </a:lnTo>
                          <a:lnTo>
                            <a:pt x="7" y="3"/>
                          </a:lnTo>
                          <a:lnTo>
                            <a:pt x="7" y="1"/>
                          </a:lnTo>
                          <a:lnTo>
                            <a:pt x="11" y="1"/>
                          </a:lnTo>
                          <a:lnTo>
                            <a:pt x="9" y="1"/>
                          </a:lnTo>
                          <a:lnTo>
                            <a:pt x="9" y="0"/>
                          </a:lnTo>
                          <a:lnTo>
                            <a:pt x="7" y="0"/>
                          </a:lnTo>
                          <a:lnTo>
                            <a:pt x="5" y="0"/>
                          </a:lnTo>
                          <a:lnTo>
                            <a:pt x="4" y="0"/>
                          </a:lnTo>
                          <a:lnTo>
                            <a:pt x="2" y="1"/>
                          </a:lnTo>
                          <a:lnTo>
                            <a:pt x="0" y="1"/>
                          </a:lnTo>
                          <a:lnTo>
                            <a:pt x="2"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5" name="Freeform 238"/>
                    <p:cNvSpPr>
                      <a:spLocks/>
                    </p:cNvSpPr>
                    <p:nvPr/>
                  </p:nvSpPr>
                  <p:spPr bwMode="auto">
                    <a:xfrm>
                      <a:off x="2455" y="2172"/>
                      <a:ext cx="11" cy="23"/>
                    </a:xfrm>
                    <a:custGeom>
                      <a:avLst/>
                      <a:gdLst>
                        <a:gd name="T0" fmla="*/ 0 w 11"/>
                        <a:gd name="T1" fmla="*/ 18 h 23"/>
                        <a:gd name="T2" fmla="*/ 3 w 11"/>
                        <a:gd name="T3" fmla="*/ 18 h 23"/>
                        <a:gd name="T4" fmla="*/ 3 w 11"/>
                        <a:gd name="T5" fmla="*/ 16 h 23"/>
                        <a:gd name="T6" fmla="*/ 3 w 11"/>
                        <a:gd name="T7" fmla="*/ 14 h 23"/>
                        <a:gd name="T8" fmla="*/ 5 w 11"/>
                        <a:gd name="T9" fmla="*/ 12 h 23"/>
                        <a:gd name="T10" fmla="*/ 5 w 11"/>
                        <a:gd name="T11" fmla="*/ 10 h 23"/>
                        <a:gd name="T12" fmla="*/ 7 w 11"/>
                        <a:gd name="T13" fmla="*/ 8 h 23"/>
                        <a:gd name="T14" fmla="*/ 9 w 11"/>
                        <a:gd name="T15" fmla="*/ 6 h 23"/>
                        <a:gd name="T16" fmla="*/ 9 w 11"/>
                        <a:gd name="T17" fmla="*/ 4 h 23"/>
                        <a:gd name="T18" fmla="*/ 11 w 11"/>
                        <a:gd name="T19" fmla="*/ 2 h 23"/>
                        <a:gd name="T20" fmla="*/ 9 w 11"/>
                        <a:gd name="T21" fmla="*/ 0 h 23"/>
                        <a:gd name="T22" fmla="*/ 7 w 11"/>
                        <a:gd name="T23" fmla="*/ 2 h 23"/>
                        <a:gd name="T24" fmla="*/ 5 w 11"/>
                        <a:gd name="T25" fmla="*/ 4 h 23"/>
                        <a:gd name="T26" fmla="*/ 5 w 11"/>
                        <a:gd name="T27" fmla="*/ 6 h 23"/>
                        <a:gd name="T28" fmla="*/ 3 w 11"/>
                        <a:gd name="T29" fmla="*/ 8 h 23"/>
                        <a:gd name="T30" fmla="*/ 3 w 11"/>
                        <a:gd name="T31" fmla="*/ 10 h 23"/>
                        <a:gd name="T32" fmla="*/ 2 w 11"/>
                        <a:gd name="T33" fmla="*/ 14 h 23"/>
                        <a:gd name="T34" fmla="*/ 2 w 11"/>
                        <a:gd name="T35" fmla="*/ 16 h 23"/>
                        <a:gd name="T36" fmla="*/ 0 w 11"/>
                        <a:gd name="T37" fmla="*/ 18 h 23"/>
                        <a:gd name="T38" fmla="*/ 3 w 11"/>
                        <a:gd name="T39" fmla="*/ 18 h 23"/>
                        <a:gd name="T40" fmla="*/ 0 w 11"/>
                        <a:gd name="T41" fmla="*/ 18 h 23"/>
                        <a:gd name="T42" fmla="*/ 2 w 11"/>
                        <a:gd name="T43" fmla="*/ 23 h 23"/>
                        <a:gd name="T44" fmla="*/ 3 w 11"/>
                        <a:gd name="T45" fmla="*/ 18 h 23"/>
                        <a:gd name="T46" fmla="*/ 0 w 11"/>
                        <a:gd name="T47" fmla="*/ 18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3">
                          <a:moveTo>
                            <a:pt x="0" y="18"/>
                          </a:moveTo>
                          <a:lnTo>
                            <a:pt x="3" y="18"/>
                          </a:lnTo>
                          <a:lnTo>
                            <a:pt x="3" y="16"/>
                          </a:lnTo>
                          <a:lnTo>
                            <a:pt x="3" y="14"/>
                          </a:lnTo>
                          <a:lnTo>
                            <a:pt x="5" y="12"/>
                          </a:lnTo>
                          <a:lnTo>
                            <a:pt x="5" y="10"/>
                          </a:lnTo>
                          <a:lnTo>
                            <a:pt x="7" y="8"/>
                          </a:lnTo>
                          <a:lnTo>
                            <a:pt x="9" y="6"/>
                          </a:lnTo>
                          <a:lnTo>
                            <a:pt x="9" y="4"/>
                          </a:lnTo>
                          <a:lnTo>
                            <a:pt x="11" y="2"/>
                          </a:lnTo>
                          <a:lnTo>
                            <a:pt x="9" y="0"/>
                          </a:lnTo>
                          <a:lnTo>
                            <a:pt x="7" y="2"/>
                          </a:lnTo>
                          <a:lnTo>
                            <a:pt x="5" y="4"/>
                          </a:lnTo>
                          <a:lnTo>
                            <a:pt x="5" y="6"/>
                          </a:lnTo>
                          <a:lnTo>
                            <a:pt x="3" y="8"/>
                          </a:lnTo>
                          <a:lnTo>
                            <a:pt x="3" y="10"/>
                          </a:lnTo>
                          <a:lnTo>
                            <a:pt x="2" y="14"/>
                          </a:lnTo>
                          <a:lnTo>
                            <a:pt x="2" y="16"/>
                          </a:lnTo>
                          <a:lnTo>
                            <a:pt x="0" y="18"/>
                          </a:lnTo>
                          <a:lnTo>
                            <a:pt x="3" y="18"/>
                          </a:lnTo>
                          <a:lnTo>
                            <a:pt x="0" y="18"/>
                          </a:lnTo>
                          <a:lnTo>
                            <a:pt x="2" y="23"/>
                          </a:lnTo>
                          <a:lnTo>
                            <a:pt x="3"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6" name="Freeform 239"/>
                    <p:cNvSpPr>
                      <a:spLocks/>
                    </p:cNvSpPr>
                    <p:nvPr/>
                  </p:nvSpPr>
                  <p:spPr bwMode="auto">
                    <a:xfrm>
                      <a:off x="2455" y="2190"/>
                      <a:ext cx="9" cy="32"/>
                    </a:xfrm>
                    <a:custGeom>
                      <a:avLst/>
                      <a:gdLst>
                        <a:gd name="T0" fmla="*/ 9 w 9"/>
                        <a:gd name="T1" fmla="*/ 32 h 32"/>
                        <a:gd name="T2" fmla="*/ 7 w 9"/>
                        <a:gd name="T3" fmla="*/ 28 h 32"/>
                        <a:gd name="T4" fmla="*/ 5 w 9"/>
                        <a:gd name="T5" fmla="*/ 23 h 32"/>
                        <a:gd name="T6" fmla="*/ 3 w 9"/>
                        <a:gd name="T7" fmla="*/ 21 h 32"/>
                        <a:gd name="T8" fmla="*/ 3 w 9"/>
                        <a:gd name="T9" fmla="*/ 15 h 32"/>
                        <a:gd name="T10" fmla="*/ 3 w 9"/>
                        <a:gd name="T11" fmla="*/ 11 h 32"/>
                        <a:gd name="T12" fmla="*/ 3 w 9"/>
                        <a:gd name="T13" fmla="*/ 7 h 32"/>
                        <a:gd name="T14" fmla="*/ 3 w 9"/>
                        <a:gd name="T15" fmla="*/ 4 h 32"/>
                        <a:gd name="T16" fmla="*/ 3 w 9"/>
                        <a:gd name="T17" fmla="*/ 0 h 32"/>
                        <a:gd name="T18" fmla="*/ 0 w 9"/>
                        <a:gd name="T19" fmla="*/ 0 h 32"/>
                        <a:gd name="T20" fmla="*/ 0 w 9"/>
                        <a:gd name="T21" fmla="*/ 4 h 32"/>
                        <a:gd name="T22" fmla="*/ 0 w 9"/>
                        <a:gd name="T23" fmla="*/ 7 h 32"/>
                        <a:gd name="T24" fmla="*/ 0 w 9"/>
                        <a:gd name="T25" fmla="*/ 11 h 32"/>
                        <a:gd name="T26" fmla="*/ 0 w 9"/>
                        <a:gd name="T27" fmla="*/ 17 h 32"/>
                        <a:gd name="T28" fmla="*/ 2 w 9"/>
                        <a:gd name="T29" fmla="*/ 21 h 32"/>
                        <a:gd name="T30" fmla="*/ 3 w 9"/>
                        <a:gd name="T31" fmla="*/ 25 h 32"/>
                        <a:gd name="T32" fmla="*/ 3 w 9"/>
                        <a:gd name="T33" fmla="*/ 28 h 32"/>
                        <a:gd name="T34" fmla="*/ 5 w 9"/>
                        <a:gd name="T35" fmla="*/ 32 h 32"/>
                        <a:gd name="T36" fmla="*/ 9 w 9"/>
                        <a:gd name="T37" fmla="*/ 32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 h="32">
                          <a:moveTo>
                            <a:pt x="9" y="32"/>
                          </a:moveTo>
                          <a:lnTo>
                            <a:pt x="7" y="28"/>
                          </a:lnTo>
                          <a:lnTo>
                            <a:pt x="5" y="23"/>
                          </a:lnTo>
                          <a:lnTo>
                            <a:pt x="3" y="21"/>
                          </a:lnTo>
                          <a:lnTo>
                            <a:pt x="3" y="15"/>
                          </a:lnTo>
                          <a:lnTo>
                            <a:pt x="3" y="11"/>
                          </a:lnTo>
                          <a:lnTo>
                            <a:pt x="3" y="7"/>
                          </a:lnTo>
                          <a:lnTo>
                            <a:pt x="3" y="4"/>
                          </a:lnTo>
                          <a:lnTo>
                            <a:pt x="3" y="0"/>
                          </a:lnTo>
                          <a:lnTo>
                            <a:pt x="0" y="0"/>
                          </a:lnTo>
                          <a:lnTo>
                            <a:pt x="0" y="4"/>
                          </a:lnTo>
                          <a:lnTo>
                            <a:pt x="0" y="7"/>
                          </a:lnTo>
                          <a:lnTo>
                            <a:pt x="0" y="11"/>
                          </a:lnTo>
                          <a:lnTo>
                            <a:pt x="0" y="17"/>
                          </a:lnTo>
                          <a:lnTo>
                            <a:pt x="2" y="21"/>
                          </a:lnTo>
                          <a:lnTo>
                            <a:pt x="3" y="25"/>
                          </a:lnTo>
                          <a:lnTo>
                            <a:pt x="3" y="28"/>
                          </a:lnTo>
                          <a:lnTo>
                            <a:pt x="5" y="32"/>
                          </a:lnTo>
                          <a:lnTo>
                            <a:pt x="9"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7" name="Freeform 240"/>
                    <p:cNvSpPr>
                      <a:spLocks/>
                    </p:cNvSpPr>
                    <p:nvPr/>
                  </p:nvSpPr>
                  <p:spPr bwMode="auto">
                    <a:xfrm>
                      <a:off x="2399" y="2195"/>
                      <a:ext cx="50" cy="27"/>
                    </a:xfrm>
                    <a:custGeom>
                      <a:avLst/>
                      <a:gdLst>
                        <a:gd name="T0" fmla="*/ 50 w 50"/>
                        <a:gd name="T1" fmla="*/ 0 h 27"/>
                        <a:gd name="T2" fmla="*/ 45 w 50"/>
                        <a:gd name="T3" fmla="*/ 2 h 27"/>
                        <a:gd name="T4" fmla="*/ 40 w 50"/>
                        <a:gd name="T5" fmla="*/ 4 h 27"/>
                        <a:gd name="T6" fmla="*/ 34 w 50"/>
                        <a:gd name="T7" fmla="*/ 6 h 27"/>
                        <a:gd name="T8" fmla="*/ 31 w 50"/>
                        <a:gd name="T9" fmla="*/ 8 h 27"/>
                        <a:gd name="T10" fmla="*/ 25 w 50"/>
                        <a:gd name="T11" fmla="*/ 10 h 27"/>
                        <a:gd name="T12" fmla="*/ 22 w 50"/>
                        <a:gd name="T13" fmla="*/ 12 h 27"/>
                        <a:gd name="T14" fmla="*/ 18 w 50"/>
                        <a:gd name="T15" fmla="*/ 14 h 27"/>
                        <a:gd name="T16" fmla="*/ 14 w 50"/>
                        <a:gd name="T17" fmla="*/ 16 h 27"/>
                        <a:gd name="T18" fmla="*/ 11 w 50"/>
                        <a:gd name="T19" fmla="*/ 18 h 27"/>
                        <a:gd name="T20" fmla="*/ 7 w 50"/>
                        <a:gd name="T21" fmla="*/ 20 h 27"/>
                        <a:gd name="T22" fmla="*/ 5 w 50"/>
                        <a:gd name="T23" fmla="*/ 21 h 27"/>
                        <a:gd name="T24" fmla="*/ 4 w 50"/>
                        <a:gd name="T25" fmla="*/ 23 h 27"/>
                        <a:gd name="T26" fmla="*/ 2 w 50"/>
                        <a:gd name="T27" fmla="*/ 23 h 27"/>
                        <a:gd name="T28" fmla="*/ 0 w 50"/>
                        <a:gd name="T29" fmla="*/ 25 h 27"/>
                        <a:gd name="T30" fmla="*/ 0 w 50"/>
                        <a:gd name="T31" fmla="*/ 25 h 27"/>
                        <a:gd name="T32" fmla="*/ 0 w 50"/>
                        <a:gd name="T33" fmla="*/ 25 h 27"/>
                        <a:gd name="T34" fmla="*/ 2 w 50"/>
                        <a:gd name="T35" fmla="*/ 27 h 27"/>
                        <a:gd name="T36" fmla="*/ 2 w 50"/>
                        <a:gd name="T37" fmla="*/ 27 h 27"/>
                        <a:gd name="T38" fmla="*/ 2 w 50"/>
                        <a:gd name="T39" fmla="*/ 27 h 27"/>
                        <a:gd name="T40" fmla="*/ 4 w 50"/>
                        <a:gd name="T41" fmla="*/ 25 h 27"/>
                        <a:gd name="T42" fmla="*/ 5 w 50"/>
                        <a:gd name="T43" fmla="*/ 25 h 27"/>
                        <a:gd name="T44" fmla="*/ 7 w 50"/>
                        <a:gd name="T45" fmla="*/ 23 h 27"/>
                        <a:gd name="T46" fmla="*/ 9 w 50"/>
                        <a:gd name="T47" fmla="*/ 21 h 27"/>
                        <a:gd name="T48" fmla="*/ 13 w 50"/>
                        <a:gd name="T49" fmla="*/ 20 h 27"/>
                        <a:gd name="T50" fmla="*/ 14 w 50"/>
                        <a:gd name="T51" fmla="*/ 18 h 27"/>
                        <a:gd name="T52" fmla="*/ 18 w 50"/>
                        <a:gd name="T53" fmla="*/ 16 h 27"/>
                        <a:gd name="T54" fmla="*/ 22 w 50"/>
                        <a:gd name="T55" fmla="*/ 14 h 27"/>
                        <a:gd name="T56" fmla="*/ 27 w 50"/>
                        <a:gd name="T57" fmla="*/ 12 h 27"/>
                        <a:gd name="T58" fmla="*/ 31 w 50"/>
                        <a:gd name="T59" fmla="*/ 10 h 27"/>
                        <a:gd name="T60" fmla="*/ 36 w 50"/>
                        <a:gd name="T61" fmla="*/ 8 h 27"/>
                        <a:gd name="T62" fmla="*/ 40 w 50"/>
                        <a:gd name="T63" fmla="*/ 6 h 27"/>
                        <a:gd name="T64" fmla="*/ 45 w 50"/>
                        <a:gd name="T65" fmla="*/ 4 h 27"/>
                        <a:gd name="T66" fmla="*/ 50 w 50"/>
                        <a:gd name="T67" fmla="*/ 2 h 27"/>
                        <a:gd name="T68" fmla="*/ 50 w 50"/>
                        <a:gd name="T69" fmla="*/ 0 h 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0" h="27">
                          <a:moveTo>
                            <a:pt x="50" y="0"/>
                          </a:moveTo>
                          <a:lnTo>
                            <a:pt x="45" y="2"/>
                          </a:lnTo>
                          <a:lnTo>
                            <a:pt x="40" y="4"/>
                          </a:lnTo>
                          <a:lnTo>
                            <a:pt x="34" y="6"/>
                          </a:lnTo>
                          <a:lnTo>
                            <a:pt x="31" y="8"/>
                          </a:lnTo>
                          <a:lnTo>
                            <a:pt x="25" y="10"/>
                          </a:lnTo>
                          <a:lnTo>
                            <a:pt x="22" y="12"/>
                          </a:lnTo>
                          <a:lnTo>
                            <a:pt x="18" y="14"/>
                          </a:lnTo>
                          <a:lnTo>
                            <a:pt x="14" y="16"/>
                          </a:lnTo>
                          <a:lnTo>
                            <a:pt x="11" y="18"/>
                          </a:lnTo>
                          <a:lnTo>
                            <a:pt x="7" y="20"/>
                          </a:lnTo>
                          <a:lnTo>
                            <a:pt x="5" y="21"/>
                          </a:lnTo>
                          <a:lnTo>
                            <a:pt x="4" y="23"/>
                          </a:lnTo>
                          <a:lnTo>
                            <a:pt x="2" y="23"/>
                          </a:lnTo>
                          <a:lnTo>
                            <a:pt x="0" y="25"/>
                          </a:lnTo>
                          <a:lnTo>
                            <a:pt x="2" y="27"/>
                          </a:lnTo>
                          <a:lnTo>
                            <a:pt x="4" y="25"/>
                          </a:lnTo>
                          <a:lnTo>
                            <a:pt x="5" y="25"/>
                          </a:lnTo>
                          <a:lnTo>
                            <a:pt x="7" y="23"/>
                          </a:lnTo>
                          <a:lnTo>
                            <a:pt x="9" y="21"/>
                          </a:lnTo>
                          <a:lnTo>
                            <a:pt x="13" y="20"/>
                          </a:lnTo>
                          <a:lnTo>
                            <a:pt x="14" y="18"/>
                          </a:lnTo>
                          <a:lnTo>
                            <a:pt x="18" y="16"/>
                          </a:lnTo>
                          <a:lnTo>
                            <a:pt x="22" y="14"/>
                          </a:lnTo>
                          <a:lnTo>
                            <a:pt x="27" y="12"/>
                          </a:lnTo>
                          <a:lnTo>
                            <a:pt x="31" y="10"/>
                          </a:lnTo>
                          <a:lnTo>
                            <a:pt x="36" y="8"/>
                          </a:lnTo>
                          <a:lnTo>
                            <a:pt x="40" y="6"/>
                          </a:lnTo>
                          <a:lnTo>
                            <a:pt x="45" y="4"/>
                          </a:lnTo>
                          <a:lnTo>
                            <a:pt x="50" y="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8" name="Freeform 241"/>
                    <p:cNvSpPr>
                      <a:spLocks/>
                    </p:cNvSpPr>
                    <p:nvPr/>
                  </p:nvSpPr>
                  <p:spPr bwMode="auto">
                    <a:xfrm>
                      <a:off x="2379" y="2793"/>
                      <a:ext cx="159" cy="61"/>
                    </a:xfrm>
                    <a:custGeom>
                      <a:avLst/>
                      <a:gdLst>
                        <a:gd name="T0" fmla="*/ 25 w 159"/>
                        <a:gd name="T1" fmla="*/ 0 h 61"/>
                        <a:gd name="T2" fmla="*/ 20 w 159"/>
                        <a:gd name="T3" fmla="*/ 2 h 61"/>
                        <a:gd name="T4" fmla="*/ 15 w 159"/>
                        <a:gd name="T5" fmla="*/ 4 h 61"/>
                        <a:gd name="T6" fmla="*/ 11 w 159"/>
                        <a:gd name="T7" fmla="*/ 8 h 61"/>
                        <a:gd name="T8" fmla="*/ 7 w 159"/>
                        <a:gd name="T9" fmla="*/ 11 h 61"/>
                        <a:gd name="T10" fmla="*/ 4 w 159"/>
                        <a:gd name="T11" fmla="*/ 15 h 61"/>
                        <a:gd name="T12" fmla="*/ 2 w 159"/>
                        <a:gd name="T13" fmla="*/ 21 h 61"/>
                        <a:gd name="T14" fmla="*/ 0 w 159"/>
                        <a:gd name="T15" fmla="*/ 27 h 61"/>
                        <a:gd name="T16" fmla="*/ 2 w 159"/>
                        <a:gd name="T17" fmla="*/ 34 h 61"/>
                        <a:gd name="T18" fmla="*/ 2 w 159"/>
                        <a:gd name="T19" fmla="*/ 38 h 61"/>
                        <a:gd name="T20" fmla="*/ 4 w 159"/>
                        <a:gd name="T21" fmla="*/ 40 h 61"/>
                        <a:gd name="T22" fmla="*/ 7 w 159"/>
                        <a:gd name="T23" fmla="*/ 44 h 61"/>
                        <a:gd name="T24" fmla="*/ 9 w 159"/>
                        <a:gd name="T25" fmla="*/ 46 h 61"/>
                        <a:gd name="T26" fmla="*/ 13 w 159"/>
                        <a:gd name="T27" fmla="*/ 48 h 61"/>
                        <a:gd name="T28" fmla="*/ 15 w 159"/>
                        <a:gd name="T29" fmla="*/ 48 h 61"/>
                        <a:gd name="T30" fmla="*/ 18 w 159"/>
                        <a:gd name="T31" fmla="*/ 50 h 61"/>
                        <a:gd name="T32" fmla="*/ 20 w 159"/>
                        <a:gd name="T33" fmla="*/ 50 h 61"/>
                        <a:gd name="T34" fmla="*/ 27 w 159"/>
                        <a:gd name="T35" fmla="*/ 52 h 61"/>
                        <a:gd name="T36" fmla="*/ 36 w 159"/>
                        <a:gd name="T37" fmla="*/ 55 h 61"/>
                        <a:gd name="T38" fmla="*/ 43 w 159"/>
                        <a:gd name="T39" fmla="*/ 57 h 61"/>
                        <a:gd name="T40" fmla="*/ 51 w 159"/>
                        <a:gd name="T41" fmla="*/ 57 h 61"/>
                        <a:gd name="T42" fmla="*/ 58 w 159"/>
                        <a:gd name="T43" fmla="*/ 59 h 61"/>
                        <a:gd name="T44" fmla="*/ 67 w 159"/>
                        <a:gd name="T45" fmla="*/ 59 h 61"/>
                        <a:gd name="T46" fmla="*/ 74 w 159"/>
                        <a:gd name="T47" fmla="*/ 61 h 61"/>
                        <a:gd name="T48" fmla="*/ 81 w 159"/>
                        <a:gd name="T49" fmla="*/ 61 h 61"/>
                        <a:gd name="T50" fmla="*/ 90 w 159"/>
                        <a:gd name="T51" fmla="*/ 59 h 61"/>
                        <a:gd name="T52" fmla="*/ 98 w 159"/>
                        <a:gd name="T53" fmla="*/ 59 h 61"/>
                        <a:gd name="T54" fmla="*/ 105 w 159"/>
                        <a:gd name="T55" fmla="*/ 59 h 61"/>
                        <a:gd name="T56" fmla="*/ 112 w 159"/>
                        <a:gd name="T57" fmla="*/ 57 h 61"/>
                        <a:gd name="T58" fmla="*/ 121 w 159"/>
                        <a:gd name="T59" fmla="*/ 57 h 61"/>
                        <a:gd name="T60" fmla="*/ 128 w 159"/>
                        <a:gd name="T61" fmla="*/ 55 h 61"/>
                        <a:gd name="T62" fmla="*/ 135 w 159"/>
                        <a:gd name="T63" fmla="*/ 54 h 61"/>
                        <a:gd name="T64" fmla="*/ 144 w 159"/>
                        <a:gd name="T65" fmla="*/ 52 h 61"/>
                        <a:gd name="T66" fmla="*/ 146 w 159"/>
                        <a:gd name="T67" fmla="*/ 50 h 61"/>
                        <a:gd name="T68" fmla="*/ 150 w 159"/>
                        <a:gd name="T69" fmla="*/ 48 h 61"/>
                        <a:gd name="T70" fmla="*/ 152 w 159"/>
                        <a:gd name="T71" fmla="*/ 46 h 61"/>
                        <a:gd name="T72" fmla="*/ 153 w 159"/>
                        <a:gd name="T73" fmla="*/ 44 h 61"/>
                        <a:gd name="T74" fmla="*/ 155 w 159"/>
                        <a:gd name="T75" fmla="*/ 40 h 61"/>
                        <a:gd name="T76" fmla="*/ 157 w 159"/>
                        <a:gd name="T77" fmla="*/ 36 h 61"/>
                        <a:gd name="T78" fmla="*/ 159 w 159"/>
                        <a:gd name="T79" fmla="*/ 34 h 61"/>
                        <a:gd name="T80" fmla="*/ 159 w 159"/>
                        <a:gd name="T81" fmla="*/ 31 h 61"/>
                        <a:gd name="T82" fmla="*/ 25 w 159"/>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59" h="61">
                          <a:moveTo>
                            <a:pt x="25" y="0"/>
                          </a:moveTo>
                          <a:lnTo>
                            <a:pt x="20" y="2"/>
                          </a:lnTo>
                          <a:lnTo>
                            <a:pt x="15" y="4"/>
                          </a:lnTo>
                          <a:lnTo>
                            <a:pt x="11" y="8"/>
                          </a:lnTo>
                          <a:lnTo>
                            <a:pt x="7" y="11"/>
                          </a:lnTo>
                          <a:lnTo>
                            <a:pt x="4" y="15"/>
                          </a:lnTo>
                          <a:lnTo>
                            <a:pt x="2" y="21"/>
                          </a:lnTo>
                          <a:lnTo>
                            <a:pt x="0" y="27"/>
                          </a:lnTo>
                          <a:lnTo>
                            <a:pt x="2" y="34"/>
                          </a:lnTo>
                          <a:lnTo>
                            <a:pt x="2" y="38"/>
                          </a:lnTo>
                          <a:lnTo>
                            <a:pt x="4" y="40"/>
                          </a:lnTo>
                          <a:lnTo>
                            <a:pt x="7" y="44"/>
                          </a:lnTo>
                          <a:lnTo>
                            <a:pt x="9" y="46"/>
                          </a:lnTo>
                          <a:lnTo>
                            <a:pt x="13" y="48"/>
                          </a:lnTo>
                          <a:lnTo>
                            <a:pt x="15" y="48"/>
                          </a:lnTo>
                          <a:lnTo>
                            <a:pt x="18" y="50"/>
                          </a:lnTo>
                          <a:lnTo>
                            <a:pt x="20" y="50"/>
                          </a:lnTo>
                          <a:lnTo>
                            <a:pt x="27" y="52"/>
                          </a:lnTo>
                          <a:lnTo>
                            <a:pt x="36" y="55"/>
                          </a:lnTo>
                          <a:lnTo>
                            <a:pt x="43" y="57"/>
                          </a:lnTo>
                          <a:lnTo>
                            <a:pt x="51" y="57"/>
                          </a:lnTo>
                          <a:lnTo>
                            <a:pt x="58" y="59"/>
                          </a:lnTo>
                          <a:lnTo>
                            <a:pt x="67" y="59"/>
                          </a:lnTo>
                          <a:lnTo>
                            <a:pt x="74" y="61"/>
                          </a:lnTo>
                          <a:lnTo>
                            <a:pt x="81" y="61"/>
                          </a:lnTo>
                          <a:lnTo>
                            <a:pt x="90" y="59"/>
                          </a:lnTo>
                          <a:lnTo>
                            <a:pt x="98" y="59"/>
                          </a:lnTo>
                          <a:lnTo>
                            <a:pt x="105" y="59"/>
                          </a:lnTo>
                          <a:lnTo>
                            <a:pt x="112" y="57"/>
                          </a:lnTo>
                          <a:lnTo>
                            <a:pt x="121" y="57"/>
                          </a:lnTo>
                          <a:lnTo>
                            <a:pt x="128" y="55"/>
                          </a:lnTo>
                          <a:lnTo>
                            <a:pt x="135" y="54"/>
                          </a:lnTo>
                          <a:lnTo>
                            <a:pt x="144" y="52"/>
                          </a:lnTo>
                          <a:lnTo>
                            <a:pt x="146" y="50"/>
                          </a:lnTo>
                          <a:lnTo>
                            <a:pt x="150" y="48"/>
                          </a:lnTo>
                          <a:lnTo>
                            <a:pt x="152" y="46"/>
                          </a:lnTo>
                          <a:lnTo>
                            <a:pt x="153" y="44"/>
                          </a:lnTo>
                          <a:lnTo>
                            <a:pt x="155" y="40"/>
                          </a:lnTo>
                          <a:lnTo>
                            <a:pt x="157" y="36"/>
                          </a:lnTo>
                          <a:lnTo>
                            <a:pt x="159" y="34"/>
                          </a:lnTo>
                          <a:lnTo>
                            <a:pt x="159" y="31"/>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79" name="Freeform 242"/>
                    <p:cNvSpPr>
                      <a:spLocks/>
                    </p:cNvSpPr>
                    <p:nvPr/>
                  </p:nvSpPr>
                  <p:spPr bwMode="auto">
                    <a:xfrm>
                      <a:off x="2379" y="2791"/>
                      <a:ext cx="25" cy="36"/>
                    </a:xfrm>
                    <a:custGeom>
                      <a:avLst/>
                      <a:gdLst>
                        <a:gd name="T0" fmla="*/ 2 w 25"/>
                        <a:gd name="T1" fmla="*/ 34 h 36"/>
                        <a:gd name="T2" fmla="*/ 2 w 25"/>
                        <a:gd name="T3" fmla="*/ 34 h 36"/>
                        <a:gd name="T4" fmla="*/ 2 w 25"/>
                        <a:gd name="T5" fmla="*/ 29 h 36"/>
                        <a:gd name="T6" fmla="*/ 4 w 25"/>
                        <a:gd name="T7" fmla="*/ 23 h 36"/>
                        <a:gd name="T8" fmla="*/ 6 w 25"/>
                        <a:gd name="T9" fmla="*/ 19 h 36"/>
                        <a:gd name="T10" fmla="*/ 7 w 25"/>
                        <a:gd name="T11" fmla="*/ 13 h 36"/>
                        <a:gd name="T12" fmla="*/ 13 w 25"/>
                        <a:gd name="T13" fmla="*/ 10 h 36"/>
                        <a:gd name="T14" fmla="*/ 16 w 25"/>
                        <a:gd name="T15" fmla="*/ 8 h 36"/>
                        <a:gd name="T16" fmla="*/ 20 w 25"/>
                        <a:gd name="T17" fmla="*/ 4 h 36"/>
                        <a:gd name="T18" fmla="*/ 25 w 25"/>
                        <a:gd name="T19" fmla="*/ 4 h 36"/>
                        <a:gd name="T20" fmla="*/ 25 w 25"/>
                        <a:gd name="T21" fmla="*/ 0 h 36"/>
                        <a:gd name="T22" fmla="*/ 20 w 25"/>
                        <a:gd name="T23" fmla="*/ 2 h 36"/>
                        <a:gd name="T24" fmla="*/ 15 w 25"/>
                        <a:gd name="T25" fmla="*/ 4 h 36"/>
                        <a:gd name="T26" fmla="*/ 11 w 25"/>
                        <a:gd name="T27" fmla="*/ 8 h 36"/>
                        <a:gd name="T28" fmla="*/ 6 w 25"/>
                        <a:gd name="T29" fmla="*/ 11 h 36"/>
                        <a:gd name="T30" fmla="*/ 2 w 25"/>
                        <a:gd name="T31" fmla="*/ 17 h 36"/>
                        <a:gd name="T32" fmla="*/ 0 w 25"/>
                        <a:gd name="T33" fmla="*/ 23 h 36"/>
                        <a:gd name="T34" fmla="*/ 0 w 25"/>
                        <a:gd name="T35" fmla="*/ 29 h 36"/>
                        <a:gd name="T36" fmla="*/ 0 w 25"/>
                        <a:gd name="T37" fmla="*/ 36 h 36"/>
                        <a:gd name="T38" fmla="*/ 0 w 25"/>
                        <a:gd name="T39" fmla="*/ 36 h 36"/>
                        <a:gd name="T40" fmla="*/ 2 w 25"/>
                        <a:gd name="T41" fmla="*/ 34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6">
                          <a:moveTo>
                            <a:pt x="2" y="34"/>
                          </a:moveTo>
                          <a:lnTo>
                            <a:pt x="2" y="34"/>
                          </a:lnTo>
                          <a:lnTo>
                            <a:pt x="2" y="29"/>
                          </a:lnTo>
                          <a:lnTo>
                            <a:pt x="4" y="23"/>
                          </a:lnTo>
                          <a:lnTo>
                            <a:pt x="6" y="19"/>
                          </a:lnTo>
                          <a:lnTo>
                            <a:pt x="7" y="13"/>
                          </a:lnTo>
                          <a:lnTo>
                            <a:pt x="13" y="10"/>
                          </a:lnTo>
                          <a:lnTo>
                            <a:pt x="16" y="8"/>
                          </a:lnTo>
                          <a:lnTo>
                            <a:pt x="20" y="4"/>
                          </a:lnTo>
                          <a:lnTo>
                            <a:pt x="25" y="4"/>
                          </a:lnTo>
                          <a:lnTo>
                            <a:pt x="25" y="0"/>
                          </a:lnTo>
                          <a:lnTo>
                            <a:pt x="20" y="2"/>
                          </a:lnTo>
                          <a:lnTo>
                            <a:pt x="15" y="4"/>
                          </a:lnTo>
                          <a:lnTo>
                            <a:pt x="11" y="8"/>
                          </a:lnTo>
                          <a:lnTo>
                            <a:pt x="6" y="11"/>
                          </a:lnTo>
                          <a:lnTo>
                            <a:pt x="2" y="17"/>
                          </a:lnTo>
                          <a:lnTo>
                            <a:pt x="0" y="23"/>
                          </a:lnTo>
                          <a:lnTo>
                            <a:pt x="0" y="29"/>
                          </a:lnTo>
                          <a:lnTo>
                            <a:pt x="0" y="36"/>
                          </a:lnTo>
                          <a:lnTo>
                            <a:pt x="2"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80" name="Freeform 243"/>
                    <p:cNvSpPr>
                      <a:spLocks/>
                    </p:cNvSpPr>
                    <p:nvPr/>
                  </p:nvSpPr>
                  <p:spPr bwMode="auto">
                    <a:xfrm>
                      <a:off x="2379" y="2825"/>
                      <a:ext cx="20" cy="20"/>
                    </a:xfrm>
                    <a:custGeom>
                      <a:avLst/>
                      <a:gdLst>
                        <a:gd name="T0" fmla="*/ 20 w 20"/>
                        <a:gd name="T1" fmla="*/ 16 h 20"/>
                        <a:gd name="T2" fmla="*/ 20 w 20"/>
                        <a:gd name="T3" fmla="*/ 16 h 20"/>
                        <a:gd name="T4" fmla="*/ 18 w 20"/>
                        <a:gd name="T5" fmla="*/ 16 h 20"/>
                        <a:gd name="T6" fmla="*/ 15 w 20"/>
                        <a:gd name="T7" fmla="*/ 14 h 20"/>
                        <a:gd name="T8" fmla="*/ 13 w 20"/>
                        <a:gd name="T9" fmla="*/ 14 h 20"/>
                        <a:gd name="T10" fmla="*/ 9 w 20"/>
                        <a:gd name="T11" fmla="*/ 12 h 20"/>
                        <a:gd name="T12" fmla="*/ 7 w 20"/>
                        <a:gd name="T13" fmla="*/ 10 h 20"/>
                        <a:gd name="T14" fmla="*/ 6 w 20"/>
                        <a:gd name="T15" fmla="*/ 8 h 20"/>
                        <a:gd name="T16" fmla="*/ 4 w 20"/>
                        <a:gd name="T17" fmla="*/ 4 h 20"/>
                        <a:gd name="T18" fmla="*/ 2 w 20"/>
                        <a:gd name="T19" fmla="*/ 0 h 20"/>
                        <a:gd name="T20" fmla="*/ 0 w 20"/>
                        <a:gd name="T21" fmla="*/ 2 h 20"/>
                        <a:gd name="T22" fmla="*/ 0 w 20"/>
                        <a:gd name="T23" fmla="*/ 6 h 20"/>
                        <a:gd name="T24" fmla="*/ 4 w 20"/>
                        <a:gd name="T25" fmla="*/ 10 h 20"/>
                        <a:gd name="T26" fmla="*/ 6 w 20"/>
                        <a:gd name="T27" fmla="*/ 12 h 20"/>
                        <a:gd name="T28" fmla="*/ 9 w 20"/>
                        <a:gd name="T29" fmla="*/ 14 h 20"/>
                        <a:gd name="T30" fmla="*/ 11 w 20"/>
                        <a:gd name="T31" fmla="*/ 16 h 20"/>
                        <a:gd name="T32" fmla="*/ 15 w 20"/>
                        <a:gd name="T33" fmla="*/ 18 h 20"/>
                        <a:gd name="T34" fmla="*/ 18 w 20"/>
                        <a:gd name="T35" fmla="*/ 18 h 20"/>
                        <a:gd name="T36" fmla="*/ 20 w 20"/>
                        <a:gd name="T37" fmla="*/ 20 h 20"/>
                        <a:gd name="T38" fmla="*/ 20 w 20"/>
                        <a:gd name="T39" fmla="*/ 20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6"/>
                          </a:lnTo>
                          <a:lnTo>
                            <a:pt x="15" y="14"/>
                          </a:lnTo>
                          <a:lnTo>
                            <a:pt x="13" y="14"/>
                          </a:lnTo>
                          <a:lnTo>
                            <a:pt x="9" y="12"/>
                          </a:lnTo>
                          <a:lnTo>
                            <a:pt x="7" y="10"/>
                          </a:lnTo>
                          <a:lnTo>
                            <a:pt x="6" y="8"/>
                          </a:lnTo>
                          <a:lnTo>
                            <a:pt x="4" y="4"/>
                          </a:lnTo>
                          <a:lnTo>
                            <a:pt x="2" y="0"/>
                          </a:lnTo>
                          <a:lnTo>
                            <a:pt x="0" y="2"/>
                          </a:lnTo>
                          <a:lnTo>
                            <a:pt x="0" y="6"/>
                          </a:lnTo>
                          <a:lnTo>
                            <a:pt x="4" y="10"/>
                          </a:lnTo>
                          <a:lnTo>
                            <a:pt x="6" y="12"/>
                          </a:lnTo>
                          <a:lnTo>
                            <a:pt x="9" y="14"/>
                          </a:lnTo>
                          <a:lnTo>
                            <a:pt x="11" y="16"/>
                          </a:lnTo>
                          <a:lnTo>
                            <a:pt x="15" y="18"/>
                          </a:lnTo>
                          <a:lnTo>
                            <a:pt x="18" y="18"/>
                          </a:lnTo>
                          <a:lnTo>
                            <a:pt x="20" y="20"/>
                          </a:lnTo>
                          <a:lnTo>
                            <a:pt x="2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81" name="Freeform 244"/>
                    <p:cNvSpPr>
                      <a:spLocks/>
                    </p:cNvSpPr>
                    <p:nvPr/>
                  </p:nvSpPr>
                  <p:spPr bwMode="auto">
                    <a:xfrm>
                      <a:off x="2399" y="2841"/>
                      <a:ext cx="124" cy="13"/>
                    </a:xfrm>
                    <a:custGeom>
                      <a:avLst/>
                      <a:gdLst>
                        <a:gd name="T0" fmla="*/ 123 w 124"/>
                        <a:gd name="T1" fmla="*/ 2 h 13"/>
                        <a:gd name="T2" fmla="*/ 123 w 124"/>
                        <a:gd name="T3" fmla="*/ 2 h 13"/>
                        <a:gd name="T4" fmla="*/ 115 w 124"/>
                        <a:gd name="T5" fmla="*/ 4 h 13"/>
                        <a:gd name="T6" fmla="*/ 108 w 124"/>
                        <a:gd name="T7" fmla="*/ 6 h 13"/>
                        <a:gd name="T8" fmla="*/ 101 w 124"/>
                        <a:gd name="T9" fmla="*/ 7 h 13"/>
                        <a:gd name="T10" fmla="*/ 92 w 124"/>
                        <a:gd name="T11" fmla="*/ 9 h 13"/>
                        <a:gd name="T12" fmla="*/ 85 w 124"/>
                        <a:gd name="T13" fmla="*/ 9 h 13"/>
                        <a:gd name="T14" fmla="*/ 78 w 124"/>
                        <a:gd name="T15" fmla="*/ 11 h 13"/>
                        <a:gd name="T16" fmla="*/ 70 w 124"/>
                        <a:gd name="T17" fmla="*/ 11 h 13"/>
                        <a:gd name="T18" fmla="*/ 61 w 124"/>
                        <a:gd name="T19" fmla="*/ 11 h 13"/>
                        <a:gd name="T20" fmla="*/ 54 w 124"/>
                        <a:gd name="T21" fmla="*/ 11 h 13"/>
                        <a:gd name="T22" fmla="*/ 47 w 124"/>
                        <a:gd name="T23" fmla="*/ 11 h 13"/>
                        <a:gd name="T24" fmla="*/ 38 w 124"/>
                        <a:gd name="T25" fmla="*/ 9 h 13"/>
                        <a:gd name="T26" fmla="*/ 31 w 124"/>
                        <a:gd name="T27" fmla="*/ 9 h 13"/>
                        <a:gd name="T28" fmla="*/ 23 w 124"/>
                        <a:gd name="T29" fmla="*/ 7 h 13"/>
                        <a:gd name="T30" fmla="*/ 16 w 124"/>
                        <a:gd name="T31" fmla="*/ 6 h 13"/>
                        <a:gd name="T32" fmla="*/ 9 w 124"/>
                        <a:gd name="T33" fmla="*/ 4 h 13"/>
                        <a:gd name="T34" fmla="*/ 0 w 124"/>
                        <a:gd name="T35" fmla="*/ 0 h 13"/>
                        <a:gd name="T36" fmla="*/ 0 w 124"/>
                        <a:gd name="T37" fmla="*/ 4 h 13"/>
                        <a:gd name="T38" fmla="*/ 7 w 124"/>
                        <a:gd name="T39" fmla="*/ 6 h 13"/>
                        <a:gd name="T40" fmla="*/ 16 w 124"/>
                        <a:gd name="T41" fmla="*/ 7 h 13"/>
                        <a:gd name="T42" fmla="*/ 23 w 124"/>
                        <a:gd name="T43" fmla="*/ 9 h 13"/>
                        <a:gd name="T44" fmla="*/ 31 w 124"/>
                        <a:gd name="T45" fmla="*/ 11 h 13"/>
                        <a:gd name="T46" fmla="*/ 38 w 124"/>
                        <a:gd name="T47" fmla="*/ 13 h 13"/>
                        <a:gd name="T48" fmla="*/ 47 w 124"/>
                        <a:gd name="T49" fmla="*/ 13 h 13"/>
                        <a:gd name="T50" fmla="*/ 54 w 124"/>
                        <a:gd name="T51" fmla="*/ 13 h 13"/>
                        <a:gd name="T52" fmla="*/ 61 w 124"/>
                        <a:gd name="T53" fmla="*/ 13 h 13"/>
                        <a:gd name="T54" fmla="*/ 70 w 124"/>
                        <a:gd name="T55" fmla="*/ 13 h 13"/>
                        <a:gd name="T56" fmla="*/ 78 w 124"/>
                        <a:gd name="T57" fmla="*/ 13 h 13"/>
                        <a:gd name="T58" fmla="*/ 85 w 124"/>
                        <a:gd name="T59" fmla="*/ 13 h 13"/>
                        <a:gd name="T60" fmla="*/ 92 w 124"/>
                        <a:gd name="T61" fmla="*/ 11 h 13"/>
                        <a:gd name="T62" fmla="*/ 101 w 124"/>
                        <a:gd name="T63" fmla="*/ 9 h 13"/>
                        <a:gd name="T64" fmla="*/ 108 w 124"/>
                        <a:gd name="T65" fmla="*/ 9 h 13"/>
                        <a:gd name="T66" fmla="*/ 115 w 124"/>
                        <a:gd name="T67" fmla="*/ 7 h 13"/>
                        <a:gd name="T68" fmla="*/ 124 w 124"/>
                        <a:gd name="T69" fmla="*/ 6 h 13"/>
                        <a:gd name="T70" fmla="*/ 124 w 124"/>
                        <a:gd name="T71" fmla="*/ 6 h 13"/>
                        <a:gd name="T72" fmla="*/ 123 w 124"/>
                        <a:gd name="T73" fmla="*/ 2 h 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3">
                          <a:moveTo>
                            <a:pt x="123" y="2"/>
                          </a:moveTo>
                          <a:lnTo>
                            <a:pt x="123" y="2"/>
                          </a:lnTo>
                          <a:lnTo>
                            <a:pt x="115" y="4"/>
                          </a:lnTo>
                          <a:lnTo>
                            <a:pt x="108" y="6"/>
                          </a:lnTo>
                          <a:lnTo>
                            <a:pt x="101" y="7"/>
                          </a:lnTo>
                          <a:lnTo>
                            <a:pt x="92" y="9"/>
                          </a:lnTo>
                          <a:lnTo>
                            <a:pt x="85" y="9"/>
                          </a:lnTo>
                          <a:lnTo>
                            <a:pt x="78" y="11"/>
                          </a:lnTo>
                          <a:lnTo>
                            <a:pt x="70" y="11"/>
                          </a:lnTo>
                          <a:lnTo>
                            <a:pt x="61" y="11"/>
                          </a:lnTo>
                          <a:lnTo>
                            <a:pt x="54" y="11"/>
                          </a:lnTo>
                          <a:lnTo>
                            <a:pt x="47" y="11"/>
                          </a:lnTo>
                          <a:lnTo>
                            <a:pt x="38" y="9"/>
                          </a:lnTo>
                          <a:lnTo>
                            <a:pt x="31" y="9"/>
                          </a:lnTo>
                          <a:lnTo>
                            <a:pt x="23" y="7"/>
                          </a:lnTo>
                          <a:lnTo>
                            <a:pt x="16" y="6"/>
                          </a:lnTo>
                          <a:lnTo>
                            <a:pt x="9" y="4"/>
                          </a:lnTo>
                          <a:lnTo>
                            <a:pt x="0" y="0"/>
                          </a:lnTo>
                          <a:lnTo>
                            <a:pt x="0" y="4"/>
                          </a:lnTo>
                          <a:lnTo>
                            <a:pt x="7" y="6"/>
                          </a:lnTo>
                          <a:lnTo>
                            <a:pt x="16" y="7"/>
                          </a:lnTo>
                          <a:lnTo>
                            <a:pt x="23" y="9"/>
                          </a:lnTo>
                          <a:lnTo>
                            <a:pt x="31" y="11"/>
                          </a:lnTo>
                          <a:lnTo>
                            <a:pt x="38" y="13"/>
                          </a:lnTo>
                          <a:lnTo>
                            <a:pt x="47" y="13"/>
                          </a:lnTo>
                          <a:lnTo>
                            <a:pt x="54" y="13"/>
                          </a:lnTo>
                          <a:lnTo>
                            <a:pt x="61" y="13"/>
                          </a:lnTo>
                          <a:lnTo>
                            <a:pt x="70" y="13"/>
                          </a:lnTo>
                          <a:lnTo>
                            <a:pt x="78" y="13"/>
                          </a:lnTo>
                          <a:lnTo>
                            <a:pt x="85" y="13"/>
                          </a:lnTo>
                          <a:lnTo>
                            <a:pt x="92" y="11"/>
                          </a:lnTo>
                          <a:lnTo>
                            <a:pt x="101" y="9"/>
                          </a:lnTo>
                          <a:lnTo>
                            <a:pt x="108" y="9"/>
                          </a:lnTo>
                          <a:lnTo>
                            <a:pt x="115" y="7"/>
                          </a:lnTo>
                          <a:lnTo>
                            <a:pt x="124" y="6"/>
                          </a:lnTo>
                          <a:lnTo>
                            <a:pt x="12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782" name="Freeform 245"/>
                    <p:cNvSpPr>
                      <a:spLocks/>
                    </p:cNvSpPr>
                    <p:nvPr/>
                  </p:nvSpPr>
                  <p:spPr bwMode="auto">
                    <a:xfrm>
                      <a:off x="2522" y="2824"/>
                      <a:ext cx="16" cy="23"/>
                    </a:xfrm>
                    <a:custGeom>
                      <a:avLst/>
                      <a:gdLst>
                        <a:gd name="T0" fmla="*/ 14 w 16"/>
                        <a:gd name="T1" fmla="*/ 0 h 23"/>
                        <a:gd name="T2" fmla="*/ 14 w 16"/>
                        <a:gd name="T3" fmla="*/ 3 h 23"/>
                        <a:gd name="T4" fmla="*/ 12 w 16"/>
                        <a:gd name="T5" fmla="*/ 5 h 23"/>
                        <a:gd name="T6" fmla="*/ 12 w 16"/>
                        <a:gd name="T7" fmla="*/ 9 h 23"/>
                        <a:gd name="T8" fmla="*/ 10 w 16"/>
                        <a:gd name="T9" fmla="*/ 11 h 23"/>
                        <a:gd name="T10" fmla="*/ 9 w 16"/>
                        <a:gd name="T11" fmla="*/ 15 h 23"/>
                        <a:gd name="T12" fmla="*/ 5 w 16"/>
                        <a:gd name="T13" fmla="*/ 17 h 23"/>
                        <a:gd name="T14" fmla="*/ 3 w 16"/>
                        <a:gd name="T15" fmla="*/ 19 h 23"/>
                        <a:gd name="T16" fmla="*/ 0 w 16"/>
                        <a:gd name="T17" fmla="*/ 19 h 23"/>
                        <a:gd name="T18" fmla="*/ 1 w 16"/>
                        <a:gd name="T19" fmla="*/ 23 h 23"/>
                        <a:gd name="T20" fmla="*/ 3 w 16"/>
                        <a:gd name="T21" fmla="*/ 21 h 23"/>
                        <a:gd name="T22" fmla="*/ 7 w 16"/>
                        <a:gd name="T23" fmla="*/ 19 h 23"/>
                        <a:gd name="T24" fmla="*/ 10 w 16"/>
                        <a:gd name="T25" fmla="*/ 17 h 23"/>
                        <a:gd name="T26" fmla="*/ 12 w 16"/>
                        <a:gd name="T27" fmla="*/ 13 h 23"/>
                        <a:gd name="T28" fmla="*/ 14 w 16"/>
                        <a:gd name="T29" fmla="*/ 11 h 23"/>
                        <a:gd name="T30" fmla="*/ 16 w 16"/>
                        <a:gd name="T31" fmla="*/ 7 h 23"/>
                        <a:gd name="T32" fmla="*/ 16 w 16"/>
                        <a:gd name="T33" fmla="*/ 3 h 23"/>
                        <a:gd name="T34" fmla="*/ 16 w 16"/>
                        <a:gd name="T35" fmla="*/ 0 h 23"/>
                        <a:gd name="T36" fmla="*/ 14 w 16"/>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 h="23">
                          <a:moveTo>
                            <a:pt x="14" y="0"/>
                          </a:moveTo>
                          <a:lnTo>
                            <a:pt x="14" y="3"/>
                          </a:lnTo>
                          <a:lnTo>
                            <a:pt x="12" y="5"/>
                          </a:lnTo>
                          <a:lnTo>
                            <a:pt x="12" y="9"/>
                          </a:lnTo>
                          <a:lnTo>
                            <a:pt x="10" y="11"/>
                          </a:lnTo>
                          <a:lnTo>
                            <a:pt x="9" y="15"/>
                          </a:lnTo>
                          <a:lnTo>
                            <a:pt x="5" y="17"/>
                          </a:lnTo>
                          <a:lnTo>
                            <a:pt x="3" y="19"/>
                          </a:lnTo>
                          <a:lnTo>
                            <a:pt x="0" y="19"/>
                          </a:lnTo>
                          <a:lnTo>
                            <a:pt x="1" y="23"/>
                          </a:lnTo>
                          <a:lnTo>
                            <a:pt x="3" y="21"/>
                          </a:lnTo>
                          <a:lnTo>
                            <a:pt x="7" y="19"/>
                          </a:lnTo>
                          <a:lnTo>
                            <a:pt x="10" y="17"/>
                          </a:lnTo>
                          <a:lnTo>
                            <a:pt x="12" y="13"/>
                          </a:lnTo>
                          <a:lnTo>
                            <a:pt x="14" y="11"/>
                          </a:lnTo>
                          <a:lnTo>
                            <a:pt x="16" y="7"/>
                          </a:lnTo>
                          <a:lnTo>
                            <a:pt x="16" y="3"/>
                          </a:lnTo>
                          <a:lnTo>
                            <a:pt x="16" y="0"/>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sp>
                <p:nvSpPr>
                  <p:cNvPr id="13465" name="Freeform 246"/>
                  <p:cNvSpPr>
                    <a:spLocks/>
                  </p:cNvSpPr>
                  <p:nvPr/>
                </p:nvSpPr>
                <p:spPr bwMode="auto">
                  <a:xfrm>
                    <a:off x="2381" y="2776"/>
                    <a:ext cx="159" cy="69"/>
                  </a:xfrm>
                  <a:custGeom>
                    <a:avLst/>
                    <a:gdLst>
                      <a:gd name="T0" fmla="*/ 101 w 159"/>
                      <a:gd name="T1" fmla="*/ 0 h 69"/>
                      <a:gd name="T2" fmla="*/ 97 w 159"/>
                      <a:gd name="T3" fmla="*/ 0 h 69"/>
                      <a:gd name="T4" fmla="*/ 92 w 159"/>
                      <a:gd name="T5" fmla="*/ 2 h 69"/>
                      <a:gd name="T6" fmla="*/ 85 w 159"/>
                      <a:gd name="T7" fmla="*/ 3 h 69"/>
                      <a:gd name="T8" fmla="*/ 77 w 159"/>
                      <a:gd name="T9" fmla="*/ 7 h 69"/>
                      <a:gd name="T10" fmla="*/ 72 w 159"/>
                      <a:gd name="T11" fmla="*/ 9 h 69"/>
                      <a:gd name="T12" fmla="*/ 65 w 159"/>
                      <a:gd name="T13" fmla="*/ 11 h 69"/>
                      <a:gd name="T14" fmla="*/ 61 w 159"/>
                      <a:gd name="T15" fmla="*/ 13 h 69"/>
                      <a:gd name="T16" fmla="*/ 56 w 159"/>
                      <a:gd name="T17" fmla="*/ 9 h 69"/>
                      <a:gd name="T18" fmla="*/ 47 w 159"/>
                      <a:gd name="T19" fmla="*/ 7 h 69"/>
                      <a:gd name="T20" fmla="*/ 38 w 159"/>
                      <a:gd name="T21" fmla="*/ 7 h 69"/>
                      <a:gd name="T22" fmla="*/ 29 w 159"/>
                      <a:gd name="T23" fmla="*/ 7 h 69"/>
                      <a:gd name="T24" fmla="*/ 20 w 159"/>
                      <a:gd name="T25" fmla="*/ 9 h 69"/>
                      <a:gd name="T26" fmla="*/ 11 w 159"/>
                      <a:gd name="T27" fmla="*/ 15 h 69"/>
                      <a:gd name="T28" fmla="*/ 4 w 159"/>
                      <a:gd name="T29" fmla="*/ 25 h 69"/>
                      <a:gd name="T30" fmla="*/ 0 w 159"/>
                      <a:gd name="T31" fmla="*/ 36 h 69"/>
                      <a:gd name="T32" fmla="*/ 2 w 159"/>
                      <a:gd name="T33" fmla="*/ 46 h 69"/>
                      <a:gd name="T34" fmla="*/ 7 w 159"/>
                      <a:gd name="T35" fmla="*/ 51 h 69"/>
                      <a:gd name="T36" fmla="*/ 13 w 159"/>
                      <a:gd name="T37" fmla="*/ 55 h 69"/>
                      <a:gd name="T38" fmla="*/ 18 w 159"/>
                      <a:gd name="T39" fmla="*/ 57 h 69"/>
                      <a:gd name="T40" fmla="*/ 29 w 159"/>
                      <a:gd name="T41" fmla="*/ 61 h 69"/>
                      <a:gd name="T42" fmla="*/ 43 w 159"/>
                      <a:gd name="T43" fmla="*/ 65 h 69"/>
                      <a:gd name="T44" fmla="*/ 59 w 159"/>
                      <a:gd name="T45" fmla="*/ 69 h 69"/>
                      <a:gd name="T46" fmla="*/ 74 w 159"/>
                      <a:gd name="T47" fmla="*/ 69 h 69"/>
                      <a:gd name="T48" fmla="*/ 90 w 159"/>
                      <a:gd name="T49" fmla="*/ 69 h 69"/>
                      <a:gd name="T50" fmla="*/ 105 w 159"/>
                      <a:gd name="T51" fmla="*/ 69 h 69"/>
                      <a:gd name="T52" fmla="*/ 121 w 159"/>
                      <a:gd name="T53" fmla="*/ 65 h 69"/>
                      <a:gd name="T54" fmla="*/ 135 w 159"/>
                      <a:gd name="T55" fmla="*/ 63 h 69"/>
                      <a:gd name="T56" fmla="*/ 146 w 159"/>
                      <a:gd name="T57" fmla="*/ 59 h 69"/>
                      <a:gd name="T58" fmla="*/ 151 w 159"/>
                      <a:gd name="T59" fmla="*/ 55 h 69"/>
                      <a:gd name="T60" fmla="*/ 155 w 159"/>
                      <a:gd name="T61" fmla="*/ 49 h 69"/>
                      <a:gd name="T62" fmla="*/ 159 w 159"/>
                      <a:gd name="T63" fmla="*/ 44 h 69"/>
                      <a:gd name="T64" fmla="*/ 159 w 159"/>
                      <a:gd name="T65" fmla="*/ 36 h 69"/>
                      <a:gd name="T66" fmla="*/ 157 w 159"/>
                      <a:gd name="T67" fmla="*/ 25 h 69"/>
                      <a:gd name="T68" fmla="*/ 155 w 159"/>
                      <a:gd name="T69" fmla="*/ 13 h 69"/>
                      <a:gd name="T70" fmla="*/ 151 w 159"/>
                      <a:gd name="T71" fmla="*/ 3 h 69"/>
                      <a:gd name="T72" fmla="*/ 103 w 159"/>
                      <a:gd name="T73" fmla="*/ 0 h 6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69">
                        <a:moveTo>
                          <a:pt x="103" y="0"/>
                        </a:moveTo>
                        <a:lnTo>
                          <a:pt x="101" y="0"/>
                        </a:lnTo>
                        <a:lnTo>
                          <a:pt x="99" y="0"/>
                        </a:lnTo>
                        <a:lnTo>
                          <a:pt x="97" y="0"/>
                        </a:lnTo>
                        <a:lnTo>
                          <a:pt x="96" y="0"/>
                        </a:lnTo>
                        <a:lnTo>
                          <a:pt x="92" y="2"/>
                        </a:lnTo>
                        <a:lnTo>
                          <a:pt x="88" y="2"/>
                        </a:lnTo>
                        <a:lnTo>
                          <a:pt x="85" y="3"/>
                        </a:lnTo>
                        <a:lnTo>
                          <a:pt x="81" y="5"/>
                        </a:lnTo>
                        <a:lnTo>
                          <a:pt x="77" y="7"/>
                        </a:lnTo>
                        <a:lnTo>
                          <a:pt x="74" y="7"/>
                        </a:lnTo>
                        <a:lnTo>
                          <a:pt x="72" y="9"/>
                        </a:lnTo>
                        <a:lnTo>
                          <a:pt x="68" y="11"/>
                        </a:lnTo>
                        <a:lnTo>
                          <a:pt x="65" y="11"/>
                        </a:lnTo>
                        <a:lnTo>
                          <a:pt x="63" y="11"/>
                        </a:lnTo>
                        <a:lnTo>
                          <a:pt x="61" y="13"/>
                        </a:lnTo>
                        <a:lnTo>
                          <a:pt x="59" y="11"/>
                        </a:lnTo>
                        <a:lnTo>
                          <a:pt x="56" y="9"/>
                        </a:lnTo>
                        <a:lnTo>
                          <a:pt x="50" y="9"/>
                        </a:lnTo>
                        <a:lnTo>
                          <a:pt x="47" y="7"/>
                        </a:lnTo>
                        <a:lnTo>
                          <a:pt x="41" y="7"/>
                        </a:lnTo>
                        <a:lnTo>
                          <a:pt x="38" y="7"/>
                        </a:lnTo>
                        <a:lnTo>
                          <a:pt x="34" y="7"/>
                        </a:lnTo>
                        <a:lnTo>
                          <a:pt x="29" y="7"/>
                        </a:lnTo>
                        <a:lnTo>
                          <a:pt x="25" y="9"/>
                        </a:lnTo>
                        <a:lnTo>
                          <a:pt x="20" y="9"/>
                        </a:lnTo>
                        <a:lnTo>
                          <a:pt x="16" y="13"/>
                        </a:lnTo>
                        <a:lnTo>
                          <a:pt x="11" y="15"/>
                        </a:lnTo>
                        <a:lnTo>
                          <a:pt x="7" y="19"/>
                        </a:lnTo>
                        <a:lnTo>
                          <a:pt x="4" y="25"/>
                        </a:lnTo>
                        <a:lnTo>
                          <a:pt x="2" y="30"/>
                        </a:lnTo>
                        <a:lnTo>
                          <a:pt x="0" y="36"/>
                        </a:lnTo>
                        <a:lnTo>
                          <a:pt x="2" y="42"/>
                        </a:lnTo>
                        <a:lnTo>
                          <a:pt x="2" y="46"/>
                        </a:lnTo>
                        <a:lnTo>
                          <a:pt x="4" y="49"/>
                        </a:lnTo>
                        <a:lnTo>
                          <a:pt x="7" y="51"/>
                        </a:lnTo>
                        <a:lnTo>
                          <a:pt x="9" y="53"/>
                        </a:lnTo>
                        <a:lnTo>
                          <a:pt x="13" y="55"/>
                        </a:lnTo>
                        <a:lnTo>
                          <a:pt x="14" y="57"/>
                        </a:lnTo>
                        <a:lnTo>
                          <a:pt x="18" y="57"/>
                        </a:lnTo>
                        <a:lnTo>
                          <a:pt x="20" y="59"/>
                        </a:lnTo>
                        <a:lnTo>
                          <a:pt x="29" y="61"/>
                        </a:lnTo>
                        <a:lnTo>
                          <a:pt x="36" y="63"/>
                        </a:lnTo>
                        <a:lnTo>
                          <a:pt x="43" y="65"/>
                        </a:lnTo>
                        <a:lnTo>
                          <a:pt x="50" y="67"/>
                        </a:lnTo>
                        <a:lnTo>
                          <a:pt x="59" y="69"/>
                        </a:lnTo>
                        <a:lnTo>
                          <a:pt x="67" y="69"/>
                        </a:lnTo>
                        <a:lnTo>
                          <a:pt x="74" y="69"/>
                        </a:lnTo>
                        <a:lnTo>
                          <a:pt x="81" y="69"/>
                        </a:lnTo>
                        <a:lnTo>
                          <a:pt x="90" y="69"/>
                        </a:lnTo>
                        <a:lnTo>
                          <a:pt x="97" y="69"/>
                        </a:lnTo>
                        <a:lnTo>
                          <a:pt x="105" y="69"/>
                        </a:lnTo>
                        <a:lnTo>
                          <a:pt x="112" y="67"/>
                        </a:lnTo>
                        <a:lnTo>
                          <a:pt x="121" y="65"/>
                        </a:lnTo>
                        <a:lnTo>
                          <a:pt x="128" y="65"/>
                        </a:lnTo>
                        <a:lnTo>
                          <a:pt x="135" y="63"/>
                        </a:lnTo>
                        <a:lnTo>
                          <a:pt x="144" y="61"/>
                        </a:lnTo>
                        <a:lnTo>
                          <a:pt x="146" y="59"/>
                        </a:lnTo>
                        <a:lnTo>
                          <a:pt x="150" y="57"/>
                        </a:lnTo>
                        <a:lnTo>
                          <a:pt x="151" y="55"/>
                        </a:lnTo>
                        <a:lnTo>
                          <a:pt x="153" y="53"/>
                        </a:lnTo>
                        <a:lnTo>
                          <a:pt x="155" y="49"/>
                        </a:lnTo>
                        <a:lnTo>
                          <a:pt x="157" y="48"/>
                        </a:lnTo>
                        <a:lnTo>
                          <a:pt x="159" y="44"/>
                        </a:lnTo>
                        <a:lnTo>
                          <a:pt x="159" y="42"/>
                        </a:lnTo>
                        <a:lnTo>
                          <a:pt x="159" y="36"/>
                        </a:lnTo>
                        <a:lnTo>
                          <a:pt x="159" y="30"/>
                        </a:lnTo>
                        <a:lnTo>
                          <a:pt x="157" y="25"/>
                        </a:lnTo>
                        <a:lnTo>
                          <a:pt x="157" y="19"/>
                        </a:lnTo>
                        <a:lnTo>
                          <a:pt x="155" y="13"/>
                        </a:lnTo>
                        <a:lnTo>
                          <a:pt x="153" y="9"/>
                        </a:lnTo>
                        <a:lnTo>
                          <a:pt x="151" y="3"/>
                        </a:lnTo>
                        <a:lnTo>
                          <a:pt x="150" y="0"/>
                        </a:lnTo>
                        <a:lnTo>
                          <a:pt x="103" y="0"/>
                        </a:ln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66" name="Freeform 247"/>
                  <p:cNvSpPr>
                    <a:spLocks/>
                  </p:cNvSpPr>
                  <p:nvPr/>
                </p:nvSpPr>
                <p:spPr bwMode="auto">
                  <a:xfrm>
                    <a:off x="2439" y="2774"/>
                    <a:ext cx="47" cy="15"/>
                  </a:xfrm>
                  <a:custGeom>
                    <a:avLst/>
                    <a:gdLst>
                      <a:gd name="T0" fmla="*/ 0 w 47"/>
                      <a:gd name="T1" fmla="*/ 15 h 15"/>
                      <a:gd name="T2" fmla="*/ 0 w 47"/>
                      <a:gd name="T3" fmla="*/ 15 h 15"/>
                      <a:gd name="T4" fmla="*/ 3 w 47"/>
                      <a:gd name="T5" fmla="*/ 15 h 15"/>
                      <a:gd name="T6" fmla="*/ 5 w 47"/>
                      <a:gd name="T7" fmla="*/ 15 h 15"/>
                      <a:gd name="T8" fmla="*/ 7 w 47"/>
                      <a:gd name="T9" fmla="*/ 15 h 15"/>
                      <a:gd name="T10" fmla="*/ 10 w 47"/>
                      <a:gd name="T11" fmla="*/ 13 h 15"/>
                      <a:gd name="T12" fmla="*/ 14 w 47"/>
                      <a:gd name="T13" fmla="*/ 13 h 15"/>
                      <a:gd name="T14" fmla="*/ 18 w 47"/>
                      <a:gd name="T15" fmla="*/ 11 h 15"/>
                      <a:gd name="T16" fmla="*/ 21 w 47"/>
                      <a:gd name="T17" fmla="*/ 9 h 15"/>
                      <a:gd name="T18" fmla="*/ 25 w 47"/>
                      <a:gd name="T19" fmla="*/ 7 h 15"/>
                      <a:gd name="T20" fmla="*/ 29 w 47"/>
                      <a:gd name="T21" fmla="*/ 7 h 15"/>
                      <a:gd name="T22" fmla="*/ 32 w 47"/>
                      <a:gd name="T23" fmla="*/ 5 h 15"/>
                      <a:gd name="T24" fmla="*/ 34 w 47"/>
                      <a:gd name="T25" fmla="*/ 4 h 15"/>
                      <a:gd name="T26" fmla="*/ 38 w 47"/>
                      <a:gd name="T27" fmla="*/ 4 h 15"/>
                      <a:gd name="T28" fmla="*/ 39 w 47"/>
                      <a:gd name="T29" fmla="*/ 2 h 15"/>
                      <a:gd name="T30" fmla="*/ 41 w 47"/>
                      <a:gd name="T31" fmla="*/ 2 h 15"/>
                      <a:gd name="T32" fmla="*/ 43 w 47"/>
                      <a:gd name="T33" fmla="*/ 4 h 15"/>
                      <a:gd name="T34" fmla="*/ 43 w 47"/>
                      <a:gd name="T35" fmla="*/ 4 h 15"/>
                      <a:gd name="T36" fmla="*/ 47 w 47"/>
                      <a:gd name="T37" fmla="*/ 2 h 15"/>
                      <a:gd name="T38" fmla="*/ 45 w 47"/>
                      <a:gd name="T39" fmla="*/ 0 h 15"/>
                      <a:gd name="T40" fmla="*/ 41 w 47"/>
                      <a:gd name="T41" fmla="*/ 0 h 15"/>
                      <a:gd name="T42" fmla="*/ 39 w 47"/>
                      <a:gd name="T43" fmla="*/ 0 h 15"/>
                      <a:gd name="T44" fmla="*/ 38 w 47"/>
                      <a:gd name="T45" fmla="*/ 0 h 15"/>
                      <a:gd name="T46" fmla="*/ 34 w 47"/>
                      <a:gd name="T47" fmla="*/ 2 h 15"/>
                      <a:gd name="T48" fmla="*/ 30 w 47"/>
                      <a:gd name="T49" fmla="*/ 2 h 15"/>
                      <a:gd name="T50" fmla="*/ 27 w 47"/>
                      <a:gd name="T51" fmla="*/ 4 h 15"/>
                      <a:gd name="T52" fmla="*/ 23 w 47"/>
                      <a:gd name="T53" fmla="*/ 5 h 15"/>
                      <a:gd name="T54" fmla="*/ 19 w 47"/>
                      <a:gd name="T55" fmla="*/ 7 h 15"/>
                      <a:gd name="T56" fmla="*/ 16 w 47"/>
                      <a:gd name="T57" fmla="*/ 9 h 15"/>
                      <a:gd name="T58" fmla="*/ 12 w 47"/>
                      <a:gd name="T59" fmla="*/ 9 h 15"/>
                      <a:gd name="T60" fmla="*/ 9 w 47"/>
                      <a:gd name="T61" fmla="*/ 11 h 15"/>
                      <a:gd name="T62" fmla="*/ 7 w 47"/>
                      <a:gd name="T63" fmla="*/ 11 h 15"/>
                      <a:gd name="T64" fmla="*/ 5 w 47"/>
                      <a:gd name="T65" fmla="*/ 13 h 15"/>
                      <a:gd name="T66" fmla="*/ 3 w 47"/>
                      <a:gd name="T67" fmla="*/ 13 h 15"/>
                      <a:gd name="T68" fmla="*/ 1 w 47"/>
                      <a:gd name="T69" fmla="*/ 13 h 15"/>
                      <a:gd name="T70" fmla="*/ 1 w 47"/>
                      <a:gd name="T71" fmla="*/ 13 h 15"/>
                      <a:gd name="T72" fmla="*/ 0 w 47"/>
                      <a:gd name="T73" fmla="*/ 15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15">
                        <a:moveTo>
                          <a:pt x="0" y="15"/>
                        </a:moveTo>
                        <a:lnTo>
                          <a:pt x="0" y="15"/>
                        </a:lnTo>
                        <a:lnTo>
                          <a:pt x="3" y="15"/>
                        </a:lnTo>
                        <a:lnTo>
                          <a:pt x="5" y="15"/>
                        </a:lnTo>
                        <a:lnTo>
                          <a:pt x="7" y="15"/>
                        </a:lnTo>
                        <a:lnTo>
                          <a:pt x="10" y="13"/>
                        </a:lnTo>
                        <a:lnTo>
                          <a:pt x="14" y="13"/>
                        </a:lnTo>
                        <a:lnTo>
                          <a:pt x="18" y="11"/>
                        </a:lnTo>
                        <a:lnTo>
                          <a:pt x="21" y="9"/>
                        </a:lnTo>
                        <a:lnTo>
                          <a:pt x="25" y="7"/>
                        </a:lnTo>
                        <a:lnTo>
                          <a:pt x="29" y="7"/>
                        </a:lnTo>
                        <a:lnTo>
                          <a:pt x="32" y="5"/>
                        </a:lnTo>
                        <a:lnTo>
                          <a:pt x="34" y="4"/>
                        </a:lnTo>
                        <a:lnTo>
                          <a:pt x="38" y="4"/>
                        </a:lnTo>
                        <a:lnTo>
                          <a:pt x="39" y="2"/>
                        </a:lnTo>
                        <a:lnTo>
                          <a:pt x="41" y="2"/>
                        </a:lnTo>
                        <a:lnTo>
                          <a:pt x="43" y="4"/>
                        </a:lnTo>
                        <a:lnTo>
                          <a:pt x="47" y="2"/>
                        </a:lnTo>
                        <a:lnTo>
                          <a:pt x="45" y="0"/>
                        </a:lnTo>
                        <a:lnTo>
                          <a:pt x="41" y="0"/>
                        </a:lnTo>
                        <a:lnTo>
                          <a:pt x="39" y="0"/>
                        </a:lnTo>
                        <a:lnTo>
                          <a:pt x="38" y="0"/>
                        </a:lnTo>
                        <a:lnTo>
                          <a:pt x="34" y="2"/>
                        </a:lnTo>
                        <a:lnTo>
                          <a:pt x="30" y="2"/>
                        </a:lnTo>
                        <a:lnTo>
                          <a:pt x="27" y="4"/>
                        </a:lnTo>
                        <a:lnTo>
                          <a:pt x="23" y="5"/>
                        </a:lnTo>
                        <a:lnTo>
                          <a:pt x="19" y="7"/>
                        </a:lnTo>
                        <a:lnTo>
                          <a:pt x="16" y="9"/>
                        </a:lnTo>
                        <a:lnTo>
                          <a:pt x="12" y="9"/>
                        </a:lnTo>
                        <a:lnTo>
                          <a:pt x="9" y="11"/>
                        </a:lnTo>
                        <a:lnTo>
                          <a:pt x="7" y="11"/>
                        </a:lnTo>
                        <a:lnTo>
                          <a:pt x="5" y="13"/>
                        </a:lnTo>
                        <a:lnTo>
                          <a:pt x="3" y="13"/>
                        </a:lnTo>
                        <a:lnTo>
                          <a:pt x="1"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67" name="Freeform 248"/>
                  <p:cNvSpPr>
                    <a:spLocks/>
                  </p:cNvSpPr>
                  <p:nvPr/>
                </p:nvSpPr>
                <p:spPr bwMode="auto">
                  <a:xfrm>
                    <a:off x="2406" y="2781"/>
                    <a:ext cx="34" cy="8"/>
                  </a:xfrm>
                  <a:custGeom>
                    <a:avLst/>
                    <a:gdLst>
                      <a:gd name="T0" fmla="*/ 0 w 34"/>
                      <a:gd name="T1" fmla="*/ 4 h 8"/>
                      <a:gd name="T2" fmla="*/ 0 w 34"/>
                      <a:gd name="T3" fmla="*/ 4 h 8"/>
                      <a:gd name="T4" fmla="*/ 4 w 34"/>
                      <a:gd name="T5" fmla="*/ 4 h 8"/>
                      <a:gd name="T6" fmla="*/ 9 w 34"/>
                      <a:gd name="T7" fmla="*/ 4 h 8"/>
                      <a:gd name="T8" fmla="*/ 13 w 34"/>
                      <a:gd name="T9" fmla="*/ 4 h 8"/>
                      <a:gd name="T10" fmla="*/ 16 w 34"/>
                      <a:gd name="T11" fmla="*/ 4 h 8"/>
                      <a:gd name="T12" fmla="*/ 22 w 34"/>
                      <a:gd name="T13" fmla="*/ 4 h 8"/>
                      <a:gd name="T14" fmla="*/ 25 w 34"/>
                      <a:gd name="T15" fmla="*/ 4 h 8"/>
                      <a:gd name="T16" fmla="*/ 29 w 34"/>
                      <a:gd name="T17" fmla="*/ 6 h 8"/>
                      <a:gd name="T18" fmla="*/ 33 w 34"/>
                      <a:gd name="T19" fmla="*/ 8 h 8"/>
                      <a:gd name="T20" fmla="*/ 34 w 34"/>
                      <a:gd name="T21" fmla="*/ 6 h 8"/>
                      <a:gd name="T22" fmla="*/ 31 w 34"/>
                      <a:gd name="T23" fmla="*/ 4 h 8"/>
                      <a:gd name="T24" fmla="*/ 25 w 34"/>
                      <a:gd name="T25" fmla="*/ 2 h 8"/>
                      <a:gd name="T26" fmla="*/ 22 w 34"/>
                      <a:gd name="T27" fmla="*/ 0 h 8"/>
                      <a:gd name="T28" fmla="*/ 16 w 34"/>
                      <a:gd name="T29" fmla="*/ 0 h 8"/>
                      <a:gd name="T30" fmla="*/ 13 w 34"/>
                      <a:gd name="T31" fmla="*/ 0 h 8"/>
                      <a:gd name="T32" fmla="*/ 9 w 34"/>
                      <a:gd name="T33" fmla="*/ 0 h 8"/>
                      <a:gd name="T34" fmla="*/ 4 w 34"/>
                      <a:gd name="T35" fmla="*/ 2 h 8"/>
                      <a:gd name="T36" fmla="*/ 0 w 34"/>
                      <a:gd name="T37" fmla="*/ 2 h 8"/>
                      <a:gd name="T38" fmla="*/ 0 w 34"/>
                      <a:gd name="T39" fmla="*/ 2 h 8"/>
                      <a:gd name="T40" fmla="*/ 0 w 34"/>
                      <a:gd name="T41" fmla="*/ 4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8">
                        <a:moveTo>
                          <a:pt x="0" y="4"/>
                        </a:moveTo>
                        <a:lnTo>
                          <a:pt x="0" y="4"/>
                        </a:lnTo>
                        <a:lnTo>
                          <a:pt x="4" y="4"/>
                        </a:lnTo>
                        <a:lnTo>
                          <a:pt x="9" y="4"/>
                        </a:lnTo>
                        <a:lnTo>
                          <a:pt x="13" y="4"/>
                        </a:lnTo>
                        <a:lnTo>
                          <a:pt x="16" y="4"/>
                        </a:lnTo>
                        <a:lnTo>
                          <a:pt x="22" y="4"/>
                        </a:lnTo>
                        <a:lnTo>
                          <a:pt x="25" y="4"/>
                        </a:lnTo>
                        <a:lnTo>
                          <a:pt x="29" y="6"/>
                        </a:lnTo>
                        <a:lnTo>
                          <a:pt x="33" y="8"/>
                        </a:lnTo>
                        <a:lnTo>
                          <a:pt x="34" y="6"/>
                        </a:lnTo>
                        <a:lnTo>
                          <a:pt x="31" y="4"/>
                        </a:lnTo>
                        <a:lnTo>
                          <a:pt x="25" y="2"/>
                        </a:lnTo>
                        <a:lnTo>
                          <a:pt x="22" y="0"/>
                        </a:lnTo>
                        <a:lnTo>
                          <a:pt x="16" y="0"/>
                        </a:lnTo>
                        <a:lnTo>
                          <a:pt x="13" y="0"/>
                        </a:lnTo>
                        <a:lnTo>
                          <a:pt x="9" y="0"/>
                        </a:lnTo>
                        <a:lnTo>
                          <a:pt x="4" y="2"/>
                        </a:lnTo>
                        <a:lnTo>
                          <a:pt x="0" y="2"/>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68" name="Freeform 249"/>
                  <p:cNvSpPr>
                    <a:spLocks/>
                  </p:cNvSpPr>
                  <p:nvPr/>
                </p:nvSpPr>
                <p:spPr bwMode="auto">
                  <a:xfrm>
                    <a:off x="2381" y="2783"/>
                    <a:ext cx="25" cy="35"/>
                  </a:xfrm>
                  <a:custGeom>
                    <a:avLst/>
                    <a:gdLst>
                      <a:gd name="T0" fmla="*/ 2 w 25"/>
                      <a:gd name="T1" fmla="*/ 35 h 35"/>
                      <a:gd name="T2" fmla="*/ 2 w 25"/>
                      <a:gd name="T3" fmla="*/ 35 h 35"/>
                      <a:gd name="T4" fmla="*/ 2 w 25"/>
                      <a:gd name="T5" fmla="*/ 29 h 35"/>
                      <a:gd name="T6" fmla="*/ 4 w 25"/>
                      <a:gd name="T7" fmla="*/ 23 h 35"/>
                      <a:gd name="T8" fmla="*/ 5 w 25"/>
                      <a:gd name="T9" fmla="*/ 18 h 35"/>
                      <a:gd name="T10" fmla="*/ 9 w 25"/>
                      <a:gd name="T11" fmla="*/ 14 h 35"/>
                      <a:gd name="T12" fmla="*/ 13 w 25"/>
                      <a:gd name="T13" fmla="*/ 10 h 35"/>
                      <a:gd name="T14" fmla="*/ 16 w 25"/>
                      <a:gd name="T15" fmla="*/ 6 h 35"/>
                      <a:gd name="T16" fmla="*/ 20 w 25"/>
                      <a:gd name="T17" fmla="*/ 4 h 35"/>
                      <a:gd name="T18" fmla="*/ 25 w 25"/>
                      <a:gd name="T19" fmla="*/ 2 h 35"/>
                      <a:gd name="T20" fmla="*/ 25 w 25"/>
                      <a:gd name="T21" fmla="*/ 0 h 35"/>
                      <a:gd name="T22" fmla="*/ 20 w 25"/>
                      <a:gd name="T23" fmla="*/ 2 h 35"/>
                      <a:gd name="T24" fmla="*/ 14 w 25"/>
                      <a:gd name="T25" fmla="*/ 4 h 35"/>
                      <a:gd name="T26" fmla="*/ 11 w 25"/>
                      <a:gd name="T27" fmla="*/ 8 h 35"/>
                      <a:gd name="T28" fmla="*/ 5 w 25"/>
                      <a:gd name="T29" fmla="*/ 12 h 35"/>
                      <a:gd name="T30" fmla="*/ 2 w 25"/>
                      <a:gd name="T31" fmla="*/ 18 h 35"/>
                      <a:gd name="T32" fmla="*/ 0 w 25"/>
                      <a:gd name="T33" fmla="*/ 23 h 35"/>
                      <a:gd name="T34" fmla="*/ 0 w 25"/>
                      <a:gd name="T35" fmla="*/ 29 h 35"/>
                      <a:gd name="T36" fmla="*/ 0 w 25"/>
                      <a:gd name="T37" fmla="*/ 35 h 35"/>
                      <a:gd name="T38" fmla="*/ 0 w 25"/>
                      <a:gd name="T39" fmla="*/ 35 h 35"/>
                      <a:gd name="T40" fmla="*/ 2 w 25"/>
                      <a:gd name="T41" fmla="*/ 35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35">
                        <a:moveTo>
                          <a:pt x="2" y="35"/>
                        </a:moveTo>
                        <a:lnTo>
                          <a:pt x="2" y="35"/>
                        </a:lnTo>
                        <a:lnTo>
                          <a:pt x="2" y="29"/>
                        </a:lnTo>
                        <a:lnTo>
                          <a:pt x="4" y="23"/>
                        </a:lnTo>
                        <a:lnTo>
                          <a:pt x="5" y="18"/>
                        </a:lnTo>
                        <a:lnTo>
                          <a:pt x="9" y="14"/>
                        </a:lnTo>
                        <a:lnTo>
                          <a:pt x="13" y="10"/>
                        </a:lnTo>
                        <a:lnTo>
                          <a:pt x="16" y="6"/>
                        </a:lnTo>
                        <a:lnTo>
                          <a:pt x="20" y="4"/>
                        </a:lnTo>
                        <a:lnTo>
                          <a:pt x="25" y="2"/>
                        </a:lnTo>
                        <a:lnTo>
                          <a:pt x="25" y="0"/>
                        </a:lnTo>
                        <a:lnTo>
                          <a:pt x="20" y="2"/>
                        </a:lnTo>
                        <a:lnTo>
                          <a:pt x="14" y="4"/>
                        </a:lnTo>
                        <a:lnTo>
                          <a:pt x="11" y="8"/>
                        </a:lnTo>
                        <a:lnTo>
                          <a:pt x="5" y="12"/>
                        </a:lnTo>
                        <a:lnTo>
                          <a:pt x="2" y="18"/>
                        </a:lnTo>
                        <a:lnTo>
                          <a:pt x="0" y="23"/>
                        </a:lnTo>
                        <a:lnTo>
                          <a:pt x="0" y="29"/>
                        </a:lnTo>
                        <a:lnTo>
                          <a:pt x="0" y="35"/>
                        </a:lnTo>
                        <a:lnTo>
                          <a:pt x="2"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69" name="Freeform 250"/>
                  <p:cNvSpPr>
                    <a:spLocks/>
                  </p:cNvSpPr>
                  <p:nvPr/>
                </p:nvSpPr>
                <p:spPr bwMode="auto">
                  <a:xfrm>
                    <a:off x="2381" y="2818"/>
                    <a:ext cx="22" cy="17"/>
                  </a:xfrm>
                  <a:custGeom>
                    <a:avLst/>
                    <a:gdLst>
                      <a:gd name="T0" fmla="*/ 22 w 22"/>
                      <a:gd name="T1" fmla="*/ 15 h 17"/>
                      <a:gd name="T2" fmla="*/ 22 w 22"/>
                      <a:gd name="T3" fmla="*/ 15 h 17"/>
                      <a:gd name="T4" fmla="*/ 18 w 22"/>
                      <a:gd name="T5" fmla="*/ 15 h 17"/>
                      <a:gd name="T6" fmla="*/ 16 w 22"/>
                      <a:gd name="T7" fmla="*/ 13 h 17"/>
                      <a:gd name="T8" fmla="*/ 13 w 22"/>
                      <a:gd name="T9" fmla="*/ 11 h 17"/>
                      <a:gd name="T10" fmla="*/ 11 w 22"/>
                      <a:gd name="T11" fmla="*/ 11 h 17"/>
                      <a:gd name="T12" fmla="*/ 7 w 22"/>
                      <a:gd name="T13" fmla="*/ 9 h 17"/>
                      <a:gd name="T14" fmla="*/ 5 w 22"/>
                      <a:gd name="T15" fmla="*/ 7 h 17"/>
                      <a:gd name="T16" fmla="*/ 4 w 22"/>
                      <a:gd name="T17" fmla="*/ 4 h 17"/>
                      <a:gd name="T18" fmla="*/ 2 w 22"/>
                      <a:gd name="T19" fmla="*/ 0 h 17"/>
                      <a:gd name="T20" fmla="*/ 0 w 22"/>
                      <a:gd name="T21" fmla="*/ 0 h 17"/>
                      <a:gd name="T22" fmla="*/ 2 w 22"/>
                      <a:gd name="T23" fmla="*/ 6 h 17"/>
                      <a:gd name="T24" fmla="*/ 4 w 22"/>
                      <a:gd name="T25" fmla="*/ 9 h 17"/>
                      <a:gd name="T26" fmla="*/ 5 w 22"/>
                      <a:gd name="T27" fmla="*/ 11 h 17"/>
                      <a:gd name="T28" fmla="*/ 9 w 22"/>
                      <a:gd name="T29" fmla="*/ 13 h 17"/>
                      <a:gd name="T30" fmla="*/ 11 w 22"/>
                      <a:gd name="T31" fmla="*/ 15 h 17"/>
                      <a:gd name="T32" fmla="*/ 14 w 22"/>
                      <a:gd name="T33" fmla="*/ 17 h 17"/>
                      <a:gd name="T34" fmla="*/ 18 w 22"/>
                      <a:gd name="T35" fmla="*/ 17 h 17"/>
                      <a:gd name="T36" fmla="*/ 20 w 22"/>
                      <a:gd name="T37" fmla="*/ 17 h 17"/>
                      <a:gd name="T38" fmla="*/ 20 w 22"/>
                      <a:gd name="T39" fmla="*/ 17 h 17"/>
                      <a:gd name="T40" fmla="*/ 22 w 22"/>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17">
                        <a:moveTo>
                          <a:pt x="22" y="15"/>
                        </a:moveTo>
                        <a:lnTo>
                          <a:pt x="22" y="15"/>
                        </a:lnTo>
                        <a:lnTo>
                          <a:pt x="18" y="15"/>
                        </a:lnTo>
                        <a:lnTo>
                          <a:pt x="16" y="13"/>
                        </a:lnTo>
                        <a:lnTo>
                          <a:pt x="13" y="11"/>
                        </a:lnTo>
                        <a:lnTo>
                          <a:pt x="11" y="11"/>
                        </a:lnTo>
                        <a:lnTo>
                          <a:pt x="7" y="9"/>
                        </a:lnTo>
                        <a:lnTo>
                          <a:pt x="5" y="7"/>
                        </a:lnTo>
                        <a:lnTo>
                          <a:pt x="4" y="4"/>
                        </a:lnTo>
                        <a:lnTo>
                          <a:pt x="2" y="0"/>
                        </a:lnTo>
                        <a:lnTo>
                          <a:pt x="0" y="0"/>
                        </a:lnTo>
                        <a:lnTo>
                          <a:pt x="2" y="6"/>
                        </a:lnTo>
                        <a:lnTo>
                          <a:pt x="4" y="9"/>
                        </a:lnTo>
                        <a:lnTo>
                          <a:pt x="5" y="11"/>
                        </a:lnTo>
                        <a:lnTo>
                          <a:pt x="9" y="13"/>
                        </a:lnTo>
                        <a:lnTo>
                          <a:pt x="11" y="15"/>
                        </a:lnTo>
                        <a:lnTo>
                          <a:pt x="14" y="17"/>
                        </a:lnTo>
                        <a:lnTo>
                          <a:pt x="18" y="17"/>
                        </a:lnTo>
                        <a:lnTo>
                          <a:pt x="20" y="17"/>
                        </a:lnTo>
                        <a:lnTo>
                          <a:pt x="22"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0" name="Freeform 251"/>
                  <p:cNvSpPr>
                    <a:spLocks/>
                  </p:cNvSpPr>
                  <p:nvPr/>
                </p:nvSpPr>
                <p:spPr bwMode="auto">
                  <a:xfrm>
                    <a:off x="2401" y="2833"/>
                    <a:ext cx="124" cy="14"/>
                  </a:xfrm>
                  <a:custGeom>
                    <a:avLst/>
                    <a:gdLst>
                      <a:gd name="T0" fmla="*/ 122 w 124"/>
                      <a:gd name="T1" fmla="*/ 2 h 14"/>
                      <a:gd name="T2" fmla="*/ 122 w 124"/>
                      <a:gd name="T3" fmla="*/ 2 h 14"/>
                      <a:gd name="T4" fmla="*/ 115 w 124"/>
                      <a:gd name="T5" fmla="*/ 4 h 14"/>
                      <a:gd name="T6" fmla="*/ 108 w 124"/>
                      <a:gd name="T7" fmla="*/ 6 h 14"/>
                      <a:gd name="T8" fmla="*/ 101 w 124"/>
                      <a:gd name="T9" fmla="*/ 8 h 14"/>
                      <a:gd name="T10" fmla="*/ 92 w 124"/>
                      <a:gd name="T11" fmla="*/ 8 h 14"/>
                      <a:gd name="T12" fmla="*/ 85 w 124"/>
                      <a:gd name="T13" fmla="*/ 10 h 14"/>
                      <a:gd name="T14" fmla="*/ 77 w 124"/>
                      <a:gd name="T15" fmla="*/ 10 h 14"/>
                      <a:gd name="T16" fmla="*/ 70 w 124"/>
                      <a:gd name="T17" fmla="*/ 12 h 14"/>
                      <a:gd name="T18" fmla="*/ 61 w 124"/>
                      <a:gd name="T19" fmla="*/ 12 h 14"/>
                      <a:gd name="T20" fmla="*/ 54 w 124"/>
                      <a:gd name="T21" fmla="*/ 12 h 14"/>
                      <a:gd name="T22" fmla="*/ 47 w 124"/>
                      <a:gd name="T23" fmla="*/ 10 h 14"/>
                      <a:gd name="T24" fmla="*/ 39 w 124"/>
                      <a:gd name="T25" fmla="*/ 10 h 14"/>
                      <a:gd name="T26" fmla="*/ 30 w 124"/>
                      <a:gd name="T27" fmla="*/ 8 h 14"/>
                      <a:gd name="T28" fmla="*/ 23 w 124"/>
                      <a:gd name="T29" fmla="*/ 8 h 14"/>
                      <a:gd name="T30" fmla="*/ 16 w 124"/>
                      <a:gd name="T31" fmla="*/ 6 h 14"/>
                      <a:gd name="T32" fmla="*/ 9 w 124"/>
                      <a:gd name="T33" fmla="*/ 2 h 14"/>
                      <a:gd name="T34" fmla="*/ 2 w 124"/>
                      <a:gd name="T35" fmla="*/ 0 h 14"/>
                      <a:gd name="T36" fmla="*/ 0 w 124"/>
                      <a:gd name="T37" fmla="*/ 2 h 14"/>
                      <a:gd name="T38" fmla="*/ 7 w 124"/>
                      <a:gd name="T39" fmla="*/ 6 h 14"/>
                      <a:gd name="T40" fmla="*/ 16 w 124"/>
                      <a:gd name="T41" fmla="*/ 8 h 14"/>
                      <a:gd name="T42" fmla="*/ 23 w 124"/>
                      <a:gd name="T43" fmla="*/ 10 h 14"/>
                      <a:gd name="T44" fmla="*/ 30 w 124"/>
                      <a:gd name="T45" fmla="*/ 12 h 14"/>
                      <a:gd name="T46" fmla="*/ 39 w 124"/>
                      <a:gd name="T47" fmla="*/ 12 h 14"/>
                      <a:gd name="T48" fmla="*/ 47 w 124"/>
                      <a:gd name="T49" fmla="*/ 14 h 14"/>
                      <a:gd name="T50" fmla="*/ 54 w 124"/>
                      <a:gd name="T51" fmla="*/ 14 h 14"/>
                      <a:gd name="T52" fmla="*/ 61 w 124"/>
                      <a:gd name="T53" fmla="*/ 14 h 14"/>
                      <a:gd name="T54" fmla="*/ 70 w 124"/>
                      <a:gd name="T55" fmla="*/ 14 h 14"/>
                      <a:gd name="T56" fmla="*/ 77 w 124"/>
                      <a:gd name="T57" fmla="*/ 14 h 14"/>
                      <a:gd name="T58" fmla="*/ 85 w 124"/>
                      <a:gd name="T59" fmla="*/ 12 h 14"/>
                      <a:gd name="T60" fmla="*/ 92 w 124"/>
                      <a:gd name="T61" fmla="*/ 12 h 14"/>
                      <a:gd name="T62" fmla="*/ 101 w 124"/>
                      <a:gd name="T63" fmla="*/ 10 h 14"/>
                      <a:gd name="T64" fmla="*/ 108 w 124"/>
                      <a:gd name="T65" fmla="*/ 8 h 14"/>
                      <a:gd name="T66" fmla="*/ 115 w 124"/>
                      <a:gd name="T67" fmla="*/ 8 h 14"/>
                      <a:gd name="T68" fmla="*/ 124 w 124"/>
                      <a:gd name="T69" fmla="*/ 4 h 14"/>
                      <a:gd name="T70" fmla="*/ 124 w 124"/>
                      <a:gd name="T71" fmla="*/ 4 h 14"/>
                      <a:gd name="T72" fmla="*/ 122 w 124"/>
                      <a:gd name="T73" fmla="*/ 2 h 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4">
                        <a:moveTo>
                          <a:pt x="122" y="2"/>
                        </a:moveTo>
                        <a:lnTo>
                          <a:pt x="122" y="2"/>
                        </a:lnTo>
                        <a:lnTo>
                          <a:pt x="115" y="4"/>
                        </a:lnTo>
                        <a:lnTo>
                          <a:pt x="108" y="6"/>
                        </a:lnTo>
                        <a:lnTo>
                          <a:pt x="101" y="8"/>
                        </a:lnTo>
                        <a:lnTo>
                          <a:pt x="92" y="8"/>
                        </a:lnTo>
                        <a:lnTo>
                          <a:pt x="85" y="10"/>
                        </a:lnTo>
                        <a:lnTo>
                          <a:pt x="77" y="10"/>
                        </a:lnTo>
                        <a:lnTo>
                          <a:pt x="70" y="12"/>
                        </a:lnTo>
                        <a:lnTo>
                          <a:pt x="61" y="12"/>
                        </a:lnTo>
                        <a:lnTo>
                          <a:pt x="54" y="12"/>
                        </a:lnTo>
                        <a:lnTo>
                          <a:pt x="47" y="10"/>
                        </a:lnTo>
                        <a:lnTo>
                          <a:pt x="39" y="10"/>
                        </a:lnTo>
                        <a:lnTo>
                          <a:pt x="30" y="8"/>
                        </a:lnTo>
                        <a:lnTo>
                          <a:pt x="23" y="8"/>
                        </a:lnTo>
                        <a:lnTo>
                          <a:pt x="16" y="6"/>
                        </a:lnTo>
                        <a:lnTo>
                          <a:pt x="9" y="2"/>
                        </a:lnTo>
                        <a:lnTo>
                          <a:pt x="2" y="0"/>
                        </a:lnTo>
                        <a:lnTo>
                          <a:pt x="0" y="2"/>
                        </a:lnTo>
                        <a:lnTo>
                          <a:pt x="7" y="6"/>
                        </a:lnTo>
                        <a:lnTo>
                          <a:pt x="16" y="8"/>
                        </a:lnTo>
                        <a:lnTo>
                          <a:pt x="23" y="10"/>
                        </a:lnTo>
                        <a:lnTo>
                          <a:pt x="30" y="12"/>
                        </a:lnTo>
                        <a:lnTo>
                          <a:pt x="39" y="12"/>
                        </a:lnTo>
                        <a:lnTo>
                          <a:pt x="47" y="14"/>
                        </a:lnTo>
                        <a:lnTo>
                          <a:pt x="54" y="14"/>
                        </a:lnTo>
                        <a:lnTo>
                          <a:pt x="61" y="14"/>
                        </a:lnTo>
                        <a:lnTo>
                          <a:pt x="70" y="14"/>
                        </a:lnTo>
                        <a:lnTo>
                          <a:pt x="77" y="14"/>
                        </a:lnTo>
                        <a:lnTo>
                          <a:pt x="85" y="12"/>
                        </a:lnTo>
                        <a:lnTo>
                          <a:pt x="92" y="12"/>
                        </a:lnTo>
                        <a:lnTo>
                          <a:pt x="101" y="10"/>
                        </a:lnTo>
                        <a:lnTo>
                          <a:pt x="108" y="8"/>
                        </a:lnTo>
                        <a:lnTo>
                          <a:pt x="115" y="8"/>
                        </a:lnTo>
                        <a:lnTo>
                          <a:pt x="124" y="4"/>
                        </a:lnTo>
                        <a:lnTo>
                          <a:pt x="12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1" name="Freeform 252"/>
                  <p:cNvSpPr>
                    <a:spLocks/>
                  </p:cNvSpPr>
                  <p:nvPr/>
                </p:nvSpPr>
                <p:spPr bwMode="auto">
                  <a:xfrm>
                    <a:off x="2523" y="2818"/>
                    <a:ext cx="18" cy="19"/>
                  </a:xfrm>
                  <a:custGeom>
                    <a:avLst/>
                    <a:gdLst>
                      <a:gd name="T0" fmla="*/ 15 w 18"/>
                      <a:gd name="T1" fmla="*/ 0 h 19"/>
                      <a:gd name="T2" fmla="*/ 15 w 18"/>
                      <a:gd name="T3" fmla="*/ 0 h 19"/>
                      <a:gd name="T4" fmla="*/ 15 w 18"/>
                      <a:gd name="T5" fmla="*/ 2 h 19"/>
                      <a:gd name="T6" fmla="*/ 13 w 18"/>
                      <a:gd name="T7" fmla="*/ 4 h 19"/>
                      <a:gd name="T8" fmla="*/ 13 w 18"/>
                      <a:gd name="T9" fmla="*/ 7 h 19"/>
                      <a:gd name="T10" fmla="*/ 11 w 18"/>
                      <a:gd name="T11" fmla="*/ 9 h 19"/>
                      <a:gd name="T12" fmla="*/ 9 w 18"/>
                      <a:gd name="T13" fmla="*/ 11 h 19"/>
                      <a:gd name="T14" fmla="*/ 6 w 18"/>
                      <a:gd name="T15" fmla="*/ 15 h 19"/>
                      <a:gd name="T16" fmla="*/ 4 w 18"/>
                      <a:gd name="T17" fmla="*/ 15 h 19"/>
                      <a:gd name="T18" fmla="*/ 0 w 18"/>
                      <a:gd name="T19" fmla="*/ 17 h 19"/>
                      <a:gd name="T20" fmla="*/ 2 w 18"/>
                      <a:gd name="T21" fmla="*/ 19 h 19"/>
                      <a:gd name="T22" fmla="*/ 6 w 18"/>
                      <a:gd name="T23" fmla="*/ 19 h 19"/>
                      <a:gd name="T24" fmla="*/ 8 w 18"/>
                      <a:gd name="T25" fmla="*/ 17 h 19"/>
                      <a:gd name="T26" fmla="*/ 11 w 18"/>
                      <a:gd name="T27" fmla="*/ 15 h 19"/>
                      <a:gd name="T28" fmla="*/ 13 w 18"/>
                      <a:gd name="T29" fmla="*/ 11 h 19"/>
                      <a:gd name="T30" fmla="*/ 15 w 18"/>
                      <a:gd name="T31" fmla="*/ 7 h 19"/>
                      <a:gd name="T32" fmla="*/ 17 w 18"/>
                      <a:gd name="T33" fmla="*/ 6 h 19"/>
                      <a:gd name="T34" fmla="*/ 17 w 18"/>
                      <a:gd name="T35" fmla="*/ 2 h 19"/>
                      <a:gd name="T36" fmla="*/ 18 w 18"/>
                      <a:gd name="T37" fmla="*/ 0 h 19"/>
                      <a:gd name="T38" fmla="*/ 18 w 18"/>
                      <a:gd name="T39" fmla="*/ 0 h 19"/>
                      <a:gd name="T40" fmla="*/ 15 w 18"/>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9">
                        <a:moveTo>
                          <a:pt x="15" y="0"/>
                        </a:moveTo>
                        <a:lnTo>
                          <a:pt x="15" y="0"/>
                        </a:lnTo>
                        <a:lnTo>
                          <a:pt x="15" y="2"/>
                        </a:lnTo>
                        <a:lnTo>
                          <a:pt x="13" y="4"/>
                        </a:lnTo>
                        <a:lnTo>
                          <a:pt x="13" y="7"/>
                        </a:lnTo>
                        <a:lnTo>
                          <a:pt x="11" y="9"/>
                        </a:lnTo>
                        <a:lnTo>
                          <a:pt x="9" y="11"/>
                        </a:lnTo>
                        <a:lnTo>
                          <a:pt x="6" y="15"/>
                        </a:lnTo>
                        <a:lnTo>
                          <a:pt x="4" y="15"/>
                        </a:lnTo>
                        <a:lnTo>
                          <a:pt x="0" y="17"/>
                        </a:lnTo>
                        <a:lnTo>
                          <a:pt x="2" y="19"/>
                        </a:lnTo>
                        <a:lnTo>
                          <a:pt x="6" y="19"/>
                        </a:lnTo>
                        <a:lnTo>
                          <a:pt x="8" y="17"/>
                        </a:lnTo>
                        <a:lnTo>
                          <a:pt x="11" y="15"/>
                        </a:lnTo>
                        <a:lnTo>
                          <a:pt x="13" y="11"/>
                        </a:lnTo>
                        <a:lnTo>
                          <a:pt x="15" y="7"/>
                        </a:lnTo>
                        <a:lnTo>
                          <a:pt x="17" y="6"/>
                        </a:lnTo>
                        <a:lnTo>
                          <a:pt x="17" y="2"/>
                        </a:lnTo>
                        <a:lnTo>
                          <a:pt x="18" y="0"/>
                        </a:lnTo>
                        <a:lnTo>
                          <a:pt x="1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2" name="Freeform 253"/>
                  <p:cNvSpPr>
                    <a:spLocks/>
                  </p:cNvSpPr>
                  <p:nvPr/>
                </p:nvSpPr>
                <p:spPr bwMode="auto">
                  <a:xfrm>
                    <a:off x="2529" y="2774"/>
                    <a:ext cx="12" cy="44"/>
                  </a:xfrm>
                  <a:custGeom>
                    <a:avLst/>
                    <a:gdLst>
                      <a:gd name="T0" fmla="*/ 0 w 12"/>
                      <a:gd name="T1" fmla="*/ 2 h 44"/>
                      <a:gd name="T2" fmla="*/ 2 w 12"/>
                      <a:gd name="T3" fmla="*/ 5 h 44"/>
                      <a:gd name="T4" fmla="*/ 5 w 12"/>
                      <a:gd name="T5" fmla="*/ 11 h 44"/>
                      <a:gd name="T6" fmla="*/ 7 w 12"/>
                      <a:gd name="T7" fmla="*/ 15 h 44"/>
                      <a:gd name="T8" fmla="*/ 7 w 12"/>
                      <a:gd name="T9" fmla="*/ 21 h 44"/>
                      <a:gd name="T10" fmla="*/ 9 w 12"/>
                      <a:gd name="T11" fmla="*/ 27 h 44"/>
                      <a:gd name="T12" fmla="*/ 9 w 12"/>
                      <a:gd name="T13" fmla="*/ 32 h 44"/>
                      <a:gd name="T14" fmla="*/ 9 w 12"/>
                      <a:gd name="T15" fmla="*/ 38 h 44"/>
                      <a:gd name="T16" fmla="*/ 9 w 12"/>
                      <a:gd name="T17" fmla="*/ 44 h 44"/>
                      <a:gd name="T18" fmla="*/ 12 w 12"/>
                      <a:gd name="T19" fmla="*/ 44 h 44"/>
                      <a:gd name="T20" fmla="*/ 12 w 12"/>
                      <a:gd name="T21" fmla="*/ 38 h 44"/>
                      <a:gd name="T22" fmla="*/ 12 w 12"/>
                      <a:gd name="T23" fmla="*/ 32 h 44"/>
                      <a:gd name="T24" fmla="*/ 11 w 12"/>
                      <a:gd name="T25" fmla="*/ 27 h 44"/>
                      <a:gd name="T26" fmla="*/ 11 w 12"/>
                      <a:gd name="T27" fmla="*/ 21 h 44"/>
                      <a:gd name="T28" fmla="*/ 9 w 12"/>
                      <a:gd name="T29" fmla="*/ 15 h 44"/>
                      <a:gd name="T30" fmla="*/ 7 w 12"/>
                      <a:gd name="T31" fmla="*/ 9 h 44"/>
                      <a:gd name="T32" fmla="*/ 5 w 12"/>
                      <a:gd name="T33" fmla="*/ 5 h 44"/>
                      <a:gd name="T34" fmla="*/ 2 w 12"/>
                      <a:gd name="T35" fmla="*/ 0 h 44"/>
                      <a:gd name="T36" fmla="*/ 0 w 12"/>
                      <a:gd name="T37" fmla="*/ 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44">
                        <a:moveTo>
                          <a:pt x="0" y="2"/>
                        </a:moveTo>
                        <a:lnTo>
                          <a:pt x="2" y="5"/>
                        </a:lnTo>
                        <a:lnTo>
                          <a:pt x="5" y="11"/>
                        </a:lnTo>
                        <a:lnTo>
                          <a:pt x="7" y="15"/>
                        </a:lnTo>
                        <a:lnTo>
                          <a:pt x="7" y="21"/>
                        </a:lnTo>
                        <a:lnTo>
                          <a:pt x="9" y="27"/>
                        </a:lnTo>
                        <a:lnTo>
                          <a:pt x="9" y="32"/>
                        </a:lnTo>
                        <a:lnTo>
                          <a:pt x="9" y="38"/>
                        </a:lnTo>
                        <a:lnTo>
                          <a:pt x="9" y="44"/>
                        </a:lnTo>
                        <a:lnTo>
                          <a:pt x="12" y="44"/>
                        </a:lnTo>
                        <a:lnTo>
                          <a:pt x="12" y="38"/>
                        </a:lnTo>
                        <a:lnTo>
                          <a:pt x="12" y="32"/>
                        </a:lnTo>
                        <a:lnTo>
                          <a:pt x="11" y="27"/>
                        </a:lnTo>
                        <a:lnTo>
                          <a:pt x="11" y="21"/>
                        </a:lnTo>
                        <a:lnTo>
                          <a:pt x="9" y="15"/>
                        </a:lnTo>
                        <a:lnTo>
                          <a:pt x="7" y="9"/>
                        </a:lnTo>
                        <a:lnTo>
                          <a:pt x="5" y="5"/>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3" name="Freeform 254"/>
                  <p:cNvSpPr>
                    <a:spLocks/>
                  </p:cNvSpPr>
                  <p:nvPr/>
                </p:nvSpPr>
                <p:spPr bwMode="auto">
                  <a:xfrm>
                    <a:off x="2462" y="2781"/>
                    <a:ext cx="18" cy="16"/>
                  </a:xfrm>
                  <a:custGeom>
                    <a:avLst/>
                    <a:gdLst>
                      <a:gd name="T0" fmla="*/ 18 w 18"/>
                      <a:gd name="T1" fmla="*/ 16 h 16"/>
                      <a:gd name="T2" fmla="*/ 18 w 18"/>
                      <a:gd name="T3" fmla="*/ 16 h 16"/>
                      <a:gd name="T4" fmla="*/ 16 w 18"/>
                      <a:gd name="T5" fmla="*/ 12 h 16"/>
                      <a:gd name="T6" fmla="*/ 15 w 18"/>
                      <a:gd name="T7" fmla="*/ 10 h 16"/>
                      <a:gd name="T8" fmla="*/ 13 w 18"/>
                      <a:gd name="T9" fmla="*/ 8 h 16"/>
                      <a:gd name="T10" fmla="*/ 11 w 18"/>
                      <a:gd name="T11" fmla="*/ 4 h 16"/>
                      <a:gd name="T12" fmla="*/ 9 w 18"/>
                      <a:gd name="T13" fmla="*/ 2 h 16"/>
                      <a:gd name="T14" fmla="*/ 7 w 18"/>
                      <a:gd name="T15" fmla="*/ 2 h 16"/>
                      <a:gd name="T16" fmla="*/ 4 w 18"/>
                      <a:gd name="T17" fmla="*/ 0 h 16"/>
                      <a:gd name="T18" fmla="*/ 0 w 18"/>
                      <a:gd name="T19" fmla="*/ 0 h 16"/>
                      <a:gd name="T20" fmla="*/ 0 w 18"/>
                      <a:gd name="T21" fmla="*/ 4 h 16"/>
                      <a:gd name="T22" fmla="*/ 4 w 18"/>
                      <a:gd name="T23" fmla="*/ 4 h 16"/>
                      <a:gd name="T24" fmla="*/ 6 w 18"/>
                      <a:gd name="T25" fmla="*/ 4 h 16"/>
                      <a:gd name="T26" fmla="*/ 7 w 18"/>
                      <a:gd name="T27" fmla="*/ 6 h 16"/>
                      <a:gd name="T28" fmla="*/ 9 w 18"/>
                      <a:gd name="T29" fmla="*/ 8 h 16"/>
                      <a:gd name="T30" fmla="*/ 11 w 18"/>
                      <a:gd name="T31" fmla="*/ 8 h 16"/>
                      <a:gd name="T32" fmla="*/ 13 w 18"/>
                      <a:gd name="T33" fmla="*/ 12 h 16"/>
                      <a:gd name="T34" fmla="*/ 15 w 18"/>
                      <a:gd name="T35" fmla="*/ 14 h 16"/>
                      <a:gd name="T36" fmla="*/ 15 w 18"/>
                      <a:gd name="T37" fmla="*/ 16 h 16"/>
                      <a:gd name="T38" fmla="*/ 15 w 18"/>
                      <a:gd name="T39" fmla="*/ 16 h 16"/>
                      <a:gd name="T40" fmla="*/ 18 w 18"/>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6">
                        <a:moveTo>
                          <a:pt x="18" y="16"/>
                        </a:moveTo>
                        <a:lnTo>
                          <a:pt x="18" y="16"/>
                        </a:lnTo>
                        <a:lnTo>
                          <a:pt x="16" y="12"/>
                        </a:lnTo>
                        <a:lnTo>
                          <a:pt x="15" y="10"/>
                        </a:lnTo>
                        <a:lnTo>
                          <a:pt x="13" y="8"/>
                        </a:lnTo>
                        <a:lnTo>
                          <a:pt x="11" y="4"/>
                        </a:lnTo>
                        <a:lnTo>
                          <a:pt x="9" y="2"/>
                        </a:lnTo>
                        <a:lnTo>
                          <a:pt x="7" y="2"/>
                        </a:lnTo>
                        <a:lnTo>
                          <a:pt x="4" y="0"/>
                        </a:lnTo>
                        <a:lnTo>
                          <a:pt x="0" y="0"/>
                        </a:lnTo>
                        <a:lnTo>
                          <a:pt x="0" y="4"/>
                        </a:lnTo>
                        <a:lnTo>
                          <a:pt x="4" y="4"/>
                        </a:lnTo>
                        <a:lnTo>
                          <a:pt x="6" y="4"/>
                        </a:lnTo>
                        <a:lnTo>
                          <a:pt x="7" y="6"/>
                        </a:lnTo>
                        <a:lnTo>
                          <a:pt x="9" y="8"/>
                        </a:lnTo>
                        <a:lnTo>
                          <a:pt x="11" y="8"/>
                        </a:lnTo>
                        <a:lnTo>
                          <a:pt x="13" y="12"/>
                        </a:lnTo>
                        <a:lnTo>
                          <a:pt x="15" y="14"/>
                        </a:lnTo>
                        <a:lnTo>
                          <a:pt x="15" y="16"/>
                        </a:lnTo>
                        <a:lnTo>
                          <a:pt x="1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4" name="Freeform 255"/>
                  <p:cNvSpPr>
                    <a:spLocks/>
                  </p:cNvSpPr>
                  <p:nvPr/>
                </p:nvSpPr>
                <p:spPr bwMode="auto">
                  <a:xfrm>
                    <a:off x="2477" y="2797"/>
                    <a:ext cx="3" cy="9"/>
                  </a:xfrm>
                  <a:custGeom>
                    <a:avLst/>
                    <a:gdLst>
                      <a:gd name="T0" fmla="*/ 3 w 3"/>
                      <a:gd name="T1" fmla="*/ 9 h 9"/>
                      <a:gd name="T2" fmla="*/ 3 w 3"/>
                      <a:gd name="T3" fmla="*/ 7 h 9"/>
                      <a:gd name="T4" fmla="*/ 3 w 3"/>
                      <a:gd name="T5" fmla="*/ 4 h 9"/>
                      <a:gd name="T6" fmla="*/ 3 w 3"/>
                      <a:gd name="T7" fmla="*/ 2 h 9"/>
                      <a:gd name="T8" fmla="*/ 3 w 3"/>
                      <a:gd name="T9" fmla="*/ 0 h 9"/>
                      <a:gd name="T10" fmla="*/ 0 w 3"/>
                      <a:gd name="T11" fmla="*/ 0 h 9"/>
                      <a:gd name="T12" fmla="*/ 0 w 3"/>
                      <a:gd name="T13" fmla="*/ 2 h 9"/>
                      <a:gd name="T14" fmla="*/ 0 w 3"/>
                      <a:gd name="T15" fmla="*/ 4 h 9"/>
                      <a:gd name="T16" fmla="*/ 0 w 3"/>
                      <a:gd name="T17" fmla="*/ 7 h 9"/>
                      <a:gd name="T18" fmla="*/ 1 w 3"/>
                      <a:gd name="T19" fmla="*/ 7 h 9"/>
                      <a:gd name="T20" fmla="*/ 3 w 3"/>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9">
                        <a:moveTo>
                          <a:pt x="3" y="9"/>
                        </a:moveTo>
                        <a:lnTo>
                          <a:pt x="3" y="7"/>
                        </a:lnTo>
                        <a:lnTo>
                          <a:pt x="3" y="4"/>
                        </a:lnTo>
                        <a:lnTo>
                          <a:pt x="3" y="2"/>
                        </a:lnTo>
                        <a:lnTo>
                          <a:pt x="3" y="0"/>
                        </a:lnTo>
                        <a:lnTo>
                          <a:pt x="0" y="0"/>
                        </a:lnTo>
                        <a:lnTo>
                          <a:pt x="0" y="2"/>
                        </a:lnTo>
                        <a:lnTo>
                          <a:pt x="0" y="4"/>
                        </a:lnTo>
                        <a:lnTo>
                          <a:pt x="0" y="7"/>
                        </a:lnTo>
                        <a:lnTo>
                          <a:pt x="1" y="7"/>
                        </a:lnTo>
                        <a:lnTo>
                          <a:pt x="3"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5" name="Freeform 256"/>
                  <p:cNvSpPr>
                    <a:spLocks/>
                  </p:cNvSpPr>
                  <p:nvPr/>
                </p:nvSpPr>
                <p:spPr bwMode="auto">
                  <a:xfrm>
                    <a:off x="2453" y="2785"/>
                    <a:ext cx="15" cy="21"/>
                  </a:xfrm>
                  <a:custGeom>
                    <a:avLst/>
                    <a:gdLst>
                      <a:gd name="T0" fmla="*/ 15 w 15"/>
                      <a:gd name="T1" fmla="*/ 21 h 21"/>
                      <a:gd name="T2" fmla="*/ 15 w 15"/>
                      <a:gd name="T3" fmla="*/ 17 h 21"/>
                      <a:gd name="T4" fmla="*/ 15 w 15"/>
                      <a:gd name="T5" fmla="*/ 14 h 21"/>
                      <a:gd name="T6" fmla="*/ 13 w 15"/>
                      <a:gd name="T7" fmla="*/ 10 h 21"/>
                      <a:gd name="T8" fmla="*/ 11 w 15"/>
                      <a:gd name="T9" fmla="*/ 8 h 21"/>
                      <a:gd name="T10" fmla="*/ 9 w 15"/>
                      <a:gd name="T11" fmla="*/ 4 h 21"/>
                      <a:gd name="T12" fmla="*/ 5 w 15"/>
                      <a:gd name="T13" fmla="*/ 2 h 21"/>
                      <a:gd name="T14" fmla="*/ 2 w 15"/>
                      <a:gd name="T15" fmla="*/ 2 h 21"/>
                      <a:gd name="T16" fmla="*/ 0 w 15"/>
                      <a:gd name="T17" fmla="*/ 0 h 21"/>
                      <a:gd name="T18" fmla="*/ 0 w 15"/>
                      <a:gd name="T19" fmla="*/ 4 h 21"/>
                      <a:gd name="T20" fmla="*/ 2 w 15"/>
                      <a:gd name="T21" fmla="*/ 4 h 21"/>
                      <a:gd name="T22" fmla="*/ 4 w 15"/>
                      <a:gd name="T23" fmla="*/ 6 h 21"/>
                      <a:gd name="T24" fmla="*/ 7 w 15"/>
                      <a:gd name="T25" fmla="*/ 8 h 21"/>
                      <a:gd name="T26" fmla="*/ 9 w 15"/>
                      <a:gd name="T27" fmla="*/ 10 h 21"/>
                      <a:gd name="T28" fmla="*/ 11 w 15"/>
                      <a:gd name="T29" fmla="*/ 12 h 21"/>
                      <a:gd name="T30" fmla="*/ 11 w 15"/>
                      <a:gd name="T31" fmla="*/ 14 h 21"/>
                      <a:gd name="T32" fmla="*/ 11 w 15"/>
                      <a:gd name="T33" fmla="*/ 17 h 21"/>
                      <a:gd name="T34" fmla="*/ 11 w 15"/>
                      <a:gd name="T35" fmla="*/ 21 h 21"/>
                      <a:gd name="T36" fmla="*/ 15 w 15"/>
                      <a:gd name="T37" fmla="*/ 2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21">
                        <a:moveTo>
                          <a:pt x="15" y="21"/>
                        </a:moveTo>
                        <a:lnTo>
                          <a:pt x="15" y="17"/>
                        </a:lnTo>
                        <a:lnTo>
                          <a:pt x="15" y="14"/>
                        </a:lnTo>
                        <a:lnTo>
                          <a:pt x="13" y="10"/>
                        </a:lnTo>
                        <a:lnTo>
                          <a:pt x="11" y="8"/>
                        </a:lnTo>
                        <a:lnTo>
                          <a:pt x="9" y="4"/>
                        </a:lnTo>
                        <a:lnTo>
                          <a:pt x="5" y="2"/>
                        </a:lnTo>
                        <a:lnTo>
                          <a:pt x="2" y="2"/>
                        </a:lnTo>
                        <a:lnTo>
                          <a:pt x="0" y="0"/>
                        </a:lnTo>
                        <a:lnTo>
                          <a:pt x="0" y="4"/>
                        </a:lnTo>
                        <a:lnTo>
                          <a:pt x="2" y="4"/>
                        </a:lnTo>
                        <a:lnTo>
                          <a:pt x="4" y="6"/>
                        </a:lnTo>
                        <a:lnTo>
                          <a:pt x="7" y="8"/>
                        </a:lnTo>
                        <a:lnTo>
                          <a:pt x="9" y="10"/>
                        </a:lnTo>
                        <a:lnTo>
                          <a:pt x="11" y="12"/>
                        </a:lnTo>
                        <a:lnTo>
                          <a:pt x="11" y="14"/>
                        </a:lnTo>
                        <a:lnTo>
                          <a:pt x="11" y="17"/>
                        </a:lnTo>
                        <a:lnTo>
                          <a:pt x="11" y="21"/>
                        </a:lnTo>
                        <a:lnTo>
                          <a:pt x="15"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6" name="Freeform 257"/>
                  <p:cNvSpPr>
                    <a:spLocks/>
                  </p:cNvSpPr>
                  <p:nvPr/>
                </p:nvSpPr>
                <p:spPr bwMode="auto">
                  <a:xfrm>
                    <a:off x="2464" y="2804"/>
                    <a:ext cx="67" cy="20"/>
                  </a:xfrm>
                  <a:custGeom>
                    <a:avLst/>
                    <a:gdLst>
                      <a:gd name="T0" fmla="*/ 67 w 67"/>
                      <a:gd name="T1" fmla="*/ 0 h 20"/>
                      <a:gd name="T2" fmla="*/ 61 w 67"/>
                      <a:gd name="T3" fmla="*/ 2 h 20"/>
                      <a:gd name="T4" fmla="*/ 58 w 67"/>
                      <a:gd name="T5" fmla="*/ 6 h 20"/>
                      <a:gd name="T6" fmla="*/ 52 w 67"/>
                      <a:gd name="T7" fmla="*/ 8 h 20"/>
                      <a:gd name="T8" fmla="*/ 49 w 67"/>
                      <a:gd name="T9" fmla="*/ 8 h 20"/>
                      <a:gd name="T10" fmla="*/ 45 w 67"/>
                      <a:gd name="T11" fmla="*/ 10 h 20"/>
                      <a:gd name="T12" fmla="*/ 40 w 67"/>
                      <a:gd name="T13" fmla="*/ 12 h 20"/>
                      <a:gd name="T14" fmla="*/ 36 w 67"/>
                      <a:gd name="T15" fmla="*/ 14 h 20"/>
                      <a:gd name="T16" fmla="*/ 32 w 67"/>
                      <a:gd name="T17" fmla="*/ 14 h 20"/>
                      <a:gd name="T18" fmla="*/ 27 w 67"/>
                      <a:gd name="T19" fmla="*/ 14 h 20"/>
                      <a:gd name="T20" fmla="*/ 23 w 67"/>
                      <a:gd name="T21" fmla="*/ 16 h 20"/>
                      <a:gd name="T22" fmla="*/ 20 w 67"/>
                      <a:gd name="T23" fmla="*/ 16 h 20"/>
                      <a:gd name="T24" fmla="*/ 16 w 67"/>
                      <a:gd name="T25" fmla="*/ 16 h 20"/>
                      <a:gd name="T26" fmla="*/ 11 w 67"/>
                      <a:gd name="T27" fmla="*/ 16 h 20"/>
                      <a:gd name="T28" fmla="*/ 7 w 67"/>
                      <a:gd name="T29" fmla="*/ 16 h 20"/>
                      <a:gd name="T30" fmla="*/ 4 w 67"/>
                      <a:gd name="T31" fmla="*/ 16 h 20"/>
                      <a:gd name="T32" fmla="*/ 0 w 67"/>
                      <a:gd name="T33" fmla="*/ 16 h 20"/>
                      <a:gd name="T34" fmla="*/ 0 w 67"/>
                      <a:gd name="T35" fmla="*/ 18 h 20"/>
                      <a:gd name="T36" fmla="*/ 4 w 67"/>
                      <a:gd name="T37" fmla="*/ 20 h 20"/>
                      <a:gd name="T38" fmla="*/ 7 w 67"/>
                      <a:gd name="T39" fmla="*/ 20 h 20"/>
                      <a:gd name="T40" fmla="*/ 11 w 67"/>
                      <a:gd name="T41" fmla="*/ 20 h 20"/>
                      <a:gd name="T42" fmla="*/ 16 w 67"/>
                      <a:gd name="T43" fmla="*/ 18 h 20"/>
                      <a:gd name="T44" fmla="*/ 20 w 67"/>
                      <a:gd name="T45" fmla="*/ 18 h 20"/>
                      <a:gd name="T46" fmla="*/ 23 w 67"/>
                      <a:gd name="T47" fmla="*/ 18 h 20"/>
                      <a:gd name="T48" fmla="*/ 27 w 67"/>
                      <a:gd name="T49" fmla="*/ 18 h 20"/>
                      <a:gd name="T50" fmla="*/ 32 w 67"/>
                      <a:gd name="T51" fmla="*/ 16 h 20"/>
                      <a:gd name="T52" fmla="*/ 36 w 67"/>
                      <a:gd name="T53" fmla="*/ 16 h 20"/>
                      <a:gd name="T54" fmla="*/ 41 w 67"/>
                      <a:gd name="T55" fmla="*/ 14 h 20"/>
                      <a:gd name="T56" fmla="*/ 45 w 67"/>
                      <a:gd name="T57" fmla="*/ 14 h 20"/>
                      <a:gd name="T58" fmla="*/ 49 w 67"/>
                      <a:gd name="T59" fmla="*/ 12 h 20"/>
                      <a:gd name="T60" fmla="*/ 54 w 67"/>
                      <a:gd name="T61" fmla="*/ 10 h 20"/>
                      <a:gd name="T62" fmla="*/ 58 w 67"/>
                      <a:gd name="T63" fmla="*/ 8 h 20"/>
                      <a:gd name="T64" fmla="*/ 63 w 67"/>
                      <a:gd name="T65" fmla="*/ 6 h 20"/>
                      <a:gd name="T66" fmla="*/ 67 w 67"/>
                      <a:gd name="T67" fmla="*/ 4 h 20"/>
                      <a:gd name="T68" fmla="*/ 67 w 6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20">
                        <a:moveTo>
                          <a:pt x="67" y="0"/>
                        </a:moveTo>
                        <a:lnTo>
                          <a:pt x="61" y="2"/>
                        </a:lnTo>
                        <a:lnTo>
                          <a:pt x="58" y="6"/>
                        </a:lnTo>
                        <a:lnTo>
                          <a:pt x="52" y="8"/>
                        </a:lnTo>
                        <a:lnTo>
                          <a:pt x="49" y="8"/>
                        </a:lnTo>
                        <a:lnTo>
                          <a:pt x="45" y="10"/>
                        </a:lnTo>
                        <a:lnTo>
                          <a:pt x="40" y="12"/>
                        </a:lnTo>
                        <a:lnTo>
                          <a:pt x="36" y="14"/>
                        </a:lnTo>
                        <a:lnTo>
                          <a:pt x="32" y="14"/>
                        </a:lnTo>
                        <a:lnTo>
                          <a:pt x="27" y="14"/>
                        </a:lnTo>
                        <a:lnTo>
                          <a:pt x="23" y="16"/>
                        </a:lnTo>
                        <a:lnTo>
                          <a:pt x="20" y="16"/>
                        </a:lnTo>
                        <a:lnTo>
                          <a:pt x="16" y="16"/>
                        </a:lnTo>
                        <a:lnTo>
                          <a:pt x="11" y="16"/>
                        </a:lnTo>
                        <a:lnTo>
                          <a:pt x="7" y="16"/>
                        </a:lnTo>
                        <a:lnTo>
                          <a:pt x="4" y="16"/>
                        </a:lnTo>
                        <a:lnTo>
                          <a:pt x="0" y="16"/>
                        </a:lnTo>
                        <a:lnTo>
                          <a:pt x="0" y="18"/>
                        </a:lnTo>
                        <a:lnTo>
                          <a:pt x="4" y="20"/>
                        </a:lnTo>
                        <a:lnTo>
                          <a:pt x="7" y="20"/>
                        </a:lnTo>
                        <a:lnTo>
                          <a:pt x="11" y="20"/>
                        </a:lnTo>
                        <a:lnTo>
                          <a:pt x="16" y="18"/>
                        </a:lnTo>
                        <a:lnTo>
                          <a:pt x="20" y="18"/>
                        </a:lnTo>
                        <a:lnTo>
                          <a:pt x="23" y="18"/>
                        </a:lnTo>
                        <a:lnTo>
                          <a:pt x="27" y="18"/>
                        </a:lnTo>
                        <a:lnTo>
                          <a:pt x="32" y="16"/>
                        </a:lnTo>
                        <a:lnTo>
                          <a:pt x="36" y="16"/>
                        </a:lnTo>
                        <a:lnTo>
                          <a:pt x="41" y="14"/>
                        </a:lnTo>
                        <a:lnTo>
                          <a:pt x="45" y="14"/>
                        </a:lnTo>
                        <a:lnTo>
                          <a:pt x="49" y="12"/>
                        </a:lnTo>
                        <a:lnTo>
                          <a:pt x="54" y="10"/>
                        </a:lnTo>
                        <a:lnTo>
                          <a:pt x="58" y="8"/>
                        </a:lnTo>
                        <a:lnTo>
                          <a:pt x="63" y="6"/>
                        </a:lnTo>
                        <a:lnTo>
                          <a:pt x="67" y="4"/>
                        </a:lnTo>
                        <a:lnTo>
                          <a:pt x="6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7" name="Freeform 258"/>
                  <p:cNvSpPr>
                    <a:spLocks/>
                  </p:cNvSpPr>
                  <p:nvPr/>
                </p:nvSpPr>
                <p:spPr bwMode="auto">
                  <a:xfrm>
                    <a:off x="2468" y="2810"/>
                    <a:ext cx="64" cy="17"/>
                  </a:xfrm>
                  <a:custGeom>
                    <a:avLst/>
                    <a:gdLst>
                      <a:gd name="T0" fmla="*/ 63 w 64"/>
                      <a:gd name="T1" fmla="*/ 0 h 17"/>
                      <a:gd name="T2" fmla="*/ 59 w 64"/>
                      <a:gd name="T3" fmla="*/ 2 h 17"/>
                      <a:gd name="T4" fmla="*/ 54 w 64"/>
                      <a:gd name="T5" fmla="*/ 4 h 17"/>
                      <a:gd name="T6" fmla="*/ 50 w 64"/>
                      <a:gd name="T7" fmla="*/ 6 h 17"/>
                      <a:gd name="T8" fmla="*/ 45 w 64"/>
                      <a:gd name="T9" fmla="*/ 8 h 17"/>
                      <a:gd name="T10" fmla="*/ 41 w 64"/>
                      <a:gd name="T11" fmla="*/ 10 h 17"/>
                      <a:gd name="T12" fmla="*/ 37 w 64"/>
                      <a:gd name="T13" fmla="*/ 10 h 17"/>
                      <a:gd name="T14" fmla="*/ 32 w 64"/>
                      <a:gd name="T15" fmla="*/ 12 h 17"/>
                      <a:gd name="T16" fmla="*/ 28 w 64"/>
                      <a:gd name="T17" fmla="*/ 12 h 17"/>
                      <a:gd name="T18" fmla="*/ 25 w 64"/>
                      <a:gd name="T19" fmla="*/ 14 h 17"/>
                      <a:gd name="T20" fmla="*/ 21 w 64"/>
                      <a:gd name="T21" fmla="*/ 14 h 17"/>
                      <a:gd name="T22" fmla="*/ 18 w 64"/>
                      <a:gd name="T23" fmla="*/ 14 h 17"/>
                      <a:gd name="T24" fmla="*/ 14 w 64"/>
                      <a:gd name="T25" fmla="*/ 14 h 17"/>
                      <a:gd name="T26" fmla="*/ 10 w 64"/>
                      <a:gd name="T27" fmla="*/ 14 h 17"/>
                      <a:gd name="T28" fmla="*/ 7 w 64"/>
                      <a:gd name="T29" fmla="*/ 14 h 17"/>
                      <a:gd name="T30" fmla="*/ 3 w 64"/>
                      <a:gd name="T31" fmla="*/ 14 h 17"/>
                      <a:gd name="T32" fmla="*/ 0 w 64"/>
                      <a:gd name="T33" fmla="*/ 14 h 17"/>
                      <a:gd name="T34" fmla="*/ 0 w 64"/>
                      <a:gd name="T35" fmla="*/ 17 h 17"/>
                      <a:gd name="T36" fmla="*/ 3 w 64"/>
                      <a:gd name="T37" fmla="*/ 17 h 17"/>
                      <a:gd name="T38" fmla="*/ 7 w 64"/>
                      <a:gd name="T39" fmla="*/ 17 h 17"/>
                      <a:gd name="T40" fmla="*/ 10 w 64"/>
                      <a:gd name="T41" fmla="*/ 17 h 17"/>
                      <a:gd name="T42" fmla="*/ 14 w 64"/>
                      <a:gd name="T43" fmla="*/ 17 h 17"/>
                      <a:gd name="T44" fmla="*/ 18 w 64"/>
                      <a:gd name="T45" fmla="*/ 17 h 17"/>
                      <a:gd name="T46" fmla="*/ 21 w 64"/>
                      <a:gd name="T47" fmla="*/ 15 h 17"/>
                      <a:gd name="T48" fmla="*/ 25 w 64"/>
                      <a:gd name="T49" fmla="*/ 15 h 17"/>
                      <a:gd name="T50" fmla="*/ 28 w 64"/>
                      <a:gd name="T51" fmla="*/ 15 h 17"/>
                      <a:gd name="T52" fmla="*/ 34 w 64"/>
                      <a:gd name="T53" fmla="*/ 14 h 17"/>
                      <a:gd name="T54" fmla="*/ 37 w 64"/>
                      <a:gd name="T55" fmla="*/ 14 h 17"/>
                      <a:gd name="T56" fmla="*/ 41 w 64"/>
                      <a:gd name="T57" fmla="*/ 12 h 17"/>
                      <a:gd name="T58" fmla="*/ 46 w 64"/>
                      <a:gd name="T59" fmla="*/ 10 h 17"/>
                      <a:gd name="T60" fmla="*/ 50 w 64"/>
                      <a:gd name="T61" fmla="*/ 8 h 17"/>
                      <a:gd name="T62" fmla="*/ 55 w 64"/>
                      <a:gd name="T63" fmla="*/ 8 h 17"/>
                      <a:gd name="T64" fmla="*/ 59 w 64"/>
                      <a:gd name="T65" fmla="*/ 6 h 17"/>
                      <a:gd name="T66" fmla="*/ 64 w 64"/>
                      <a:gd name="T67" fmla="*/ 2 h 17"/>
                      <a:gd name="T68" fmla="*/ 63 w 64"/>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17">
                        <a:moveTo>
                          <a:pt x="63" y="0"/>
                        </a:moveTo>
                        <a:lnTo>
                          <a:pt x="59" y="2"/>
                        </a:lnTo>
                        <a:lnTo>
                          <a:pt x="54" y="4"/>
                        </a:lnTo>
                        <a:lnTo>
                          <a:pt x="50" y="6"/>
                        </a:lnTo>
                        <a:lnTo>
                          <a:pt x="45" y="8"/>
                        </a:lnTo>
                        <a:lnTo>
                          <a:pt x="41" y="10"/>
                        </a:lnTo>
                        <a:lnTo>
                          <a:pt x="37" y="10"/>
                        </a:lnTo>
                        <a:lnTo>
                          <a:pt x="32" y="12"/>
                        </a:lnTo>
                        <a:lnTo>
                          <a:pt x="28" y="12"/>
                        </a:lnTo>
                        <a:lnTo>
                          <a:pt x="25" y="14"/>
                        </a:lnTo>
                        <a:lnTo>
                          <a:pt x="21" y="14"/>
                        </a:lnTo>
                        <a:lnTo>
                          <a:pt x="18" y="14"/>
                        </a:lnTo>
                        <a:lnTo>
                          <a:pt x="14" y="14"/>
                        </a:lnTo>
                        <a:lnTo>
                          <a:pt x="10" y="14"/>
                        </a:lnTo>
                        <a:lnTo>
                          <a:pt x="7" y="14"/>
                        </a:lnTo>
                        <a:lnTo>
                          <a:pt x="3" y="14"/>
                        </a:lnTo>
                        <a:lnTo>
                          <a:pt x="0" y="14"/>
                        </a:lnTo>
                        <a:lnTo>
                          <a:pt x="0" y="17"/>
                        </a:lnTo>
                        <a:lnTo>
                          <a:pt x="3" y="17"/>
                        </a:lnTo>
                        <a:lnTo>
                          <a:pt x="7" y="17"/>
                        </a:lnTo>
                        <a:lnTo>
                          <a:pt x="10" y="17"/>
                        </a:lnTo>
                        <a:lnTo>
                          <a:pt x="14" y="17"/>
                        </a:lnTo>
                        <a:lnTo>
                          <a:pt x="18" y="17"/>
                        </a:lnTo>
                        <a:lnTo>
                          <a:pt x="21" y="15"/>
                        </a:lnTo>
                        <a:lnTo>
                          <a:pt x="25" y="15"/>
                        </a:lnTo>
                        <a:lnTo>
                          <a:pt x="28" y="15"/>
                        </a:lnTo>
                        <a:lnTo>
                          <a:pt x="34" y="14"/>
                        </a:lnTo>
                        <a:lnTo>
                          <a:pt x="37" y="14"/>
                        </a:lnTo>
                        <a:lnTo>
                          <a:pt x="41" y="12"/>
                        </a:lnTo>
                        <a:lnTo>
                          <a:pt x="46" y="10"/>
                        </a:lnTo>
                        <a:lnTo>
                          <a:pt x="50" y="8"/>
                        </a:lnTo>
                        <a:lnTo>
                          <a:pt x="55" y="8"/>
                        </a:lnTo>
                        <a:lnTo>
                          <a:pt x="59" y="6"/>
                        </a:lnTo>
                        <a:lnTo>
                          <a:pt x="64" y="2"/>
                        </a:lnTo>
                        <a:lnTo>
                          <a:pt x="6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8" name="Freeform 259"/>
                  <p:cNvSpPr>
                    <a:spLocks/>
                  </p:cNvSpPr>
                  <p:nvPr/>
                </p:nvSpPr>
                <p:spPr bwMode="auto">
                  <a:xfrm>
                    <a:off x="2478" y="2760"/>
                    <a:ext cx="53" cy="29"/>
                  </a:xfrm>
                  <a:custGeom>
                    <a:avLst/>
                    <a:gdLst>
                      <a:gd name="T0" fmla="*/ 49 w 53"/>
                      <a:gd name="T1" fmla="*/ 4 h 29"/>
                      <a:gd name="T2" fmla="*/ 51 w 53"/>
                      <a:gd name="T3" fmla="*/ 6 h 29"/>
                      <a:gd name="T4" fmla="*/ 53 w 53"/>
                      <a:gd name="T5" fmla="*/ 10 h 29"/>
                      <a:gd name="T6" fmla="*/ 51 w 53"/>
                      <a:gd name="T7" fmla="*/ 14 h 29"/>
                      <a:gd name="T8" fmla="*/ 51 w 53"/>
                      <a:gd name="T9" fmla="*/ 19 h 29"/>
                      <a:gd name="T10" fmla="*/ 47 w 53"/>
                      <a:gd name="T11" fmla="*/ 23 h 29"/>
                      <a:gd name="T12" fmla="*/ 44 w 53"/>
                      <a:gd name="T13" fmla="*/ 27 h 29"/>
                      <a:gd name="T14" fmla="*/ 40 w 53"/>
                      <a:gd name="T15" fmla="*/ 29 h 29"/>
                      <a:gd name="T16" fmla="*/ 36 w 53"/>
                      <a:gd name="T17" fmla="*/ 29 h 29"/>
                      <a:gd name="T18" fmla="*/ 33 w 53"/>
                      <a:gd name="T19" fmla="*/ 29 h 29"/>
                      <a:gd name="T20" fmla="*/ 29 w 53"/>
                      <a:gd name="T21" fmla="*/ 29 h 29"/>
                      <a:gd name="T22" fmla="*/ 26 w 53"/>
                      <a:gd name="T23" fmla="*/ 27 h 29"/>
                      <a:gd name="T24" fmla="*/ 22 w 53"/>
                      <a:gd name="T25" fmla="*/ 27 h 29"/>
                      <a:gd name="T26" fmla="*/ 18 w 53"/>
                      <a:gd name="T27" fmla="*/ 25 h 29"/>
                      <a:gd name="T28" fmla="*/ 15 w 53"/>
                      <a:gd name="T29" fmla="*/ 23 h 29"/>
                      <a:gd name="T30" fmla="*/ 11 w 53"/>
                      <a:gd name="T31" fmla="*/ 21 h 29"/>
                      <a:gd name="T32" fmla="*/ 8 w 53"/>
                      <a:gd name="T33" fmla="*/ 18 h 29"/>
                      <a:gd name="T34" fmla="*/ 6 w 53"/>
                      <a:gd name="T35" fmla="*/ 16 h 29"/>
                      <a:gd name="T36" fmla="*/ 4 w 53"/>
                      <a:gd name="T37" fmla="*/ 14 h 29"/>
                      <a:gd name="T38" fmla="*/ 2 w 53"/>
                      <a:gd name="T39" fmla="*/ 12 h 29"/>
                      <a:gd name="T40" fmla="*/ 0 w 53"/>
                      <a:gd name="T41" fmla="*/ 10 h 29"/>
                      <a:gd name="T42" fmla="*/ 0 w 53"/>
                      <a:gd name="T43" fmla="*/ 8 h 29"/>
                      <a:gd name="T44" fmla="*/ 0 w 53"/>
                      <a:gd name="T45" fmla="*/ 4 h 29"/>
                      <a:gd name="T46" fmla="*/ 2 w 53"/>
                      <a:gd name="T47" fmla="*/ 2 h 29"/>
                      <a:gd name="T48" fmla="*/ 6 w 53"/>
                      <a:gd name="T49" fmla="*/ 0 h 29"/>
                      <a:gd name="T50" fmla="*/ 49 w 53"/>
                      <a:gd name="T51" fmla="*/ 4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3" h="29">
                        <a:moveTo>
                          <a:pt x="49" y="4"/>
                        </a:moveTo>
                        <a:lnTo>
                          <a:pt x="51" y="6"/>
                        </a:lnTo>
                        <a:lnTo>
                          <a:pt x="53" y="10"/>
                        </a:lnTo>
                        <a:lnTo>
                          <a:pt x="51" y="14"/>
                        </a:lnTo>
                        <a:lnTo>
                          <a:pt x="51" y="19"/>
                        </a:lnTo>
                        <a:lnTo>
                          <a:pt x="47" y="23"/>
                        </a:lnTo>
                        <a:lnTo>
                          <a:pt x="44" y="27"/>
                        </a:lnTo>
                        <a:lnTo>
                          <a:pt x="40" y="29"/>
                        </a:lnTo>
                        <a:lnTo>
                          <a:pt x="36" y="29"/>
                        </a:lnTo>
                        <a:lnTo>
                          <a:pt x="33" y="29"/>
                        </a:lnTo>
                        <a:lnTo>
                          <a:pt x="29" y="29"/>
                        </a:lnTo>
                        <a:lnTo>
                          <a:pt x="26" y="27"/>
                        </a:lnTo>
                        <a:lnTo>
                          <a:pt x="22" y="27"/>
                        </a:lnTo>
                        <a:lnTo>
                          <a:pt x="18" y="25"/>
                        </a:lnTo>
                        <a:lnTo>
                          <a:pt x="15" y="23"/>
                        </a:lnTo>
                        <a:lnTo>
                          <a:pt x="11" y="21"/>
                        </a:lnTo>
                        <a:lnTo>
                          <a:pt x="8" y="18"/>
                        </a:lnTo>
                        <a:lnTo>
                          <a:pt x="6" y="16"/>
                        </a:lnTo>
                        <a:lnTo>
                          <a:pt x="4" y="14"/>
                        </a:lnTo>
                        <a:lnTo>
                          <a:pt x="2" y="12"/>
                        </a:lnTo>
                        <a:lnTo>
                          <a:pt x="0" y="10"/>
                        </a:lnTo>
                        <a:lnTo>
                          <a:pt x="0" y="8"/>
                        </a:lnTo>
                        <a:lnTo>
                          <a:pt x="0" y="4"/>
                        </a:lnTo>
                        <a:lnTo>
                          <a:pt x="2" y="2"/>
                        </a:lnTo>
                        <a:lnTo>
                          <a:pt x="6" y="0"/>
                        </a:lnTo>
                        <a:lnTo>
                          <a:pt x="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79" name="Freeform 260"/>
                  <p:cNvSpPr>
                    <a:spLocks/>
                  </p:cNvSpPr>
                  <p:nvPr/>
                </p:nvSpPr>
                <p:spPr bwMode="auto">
                  <a:xfrm>
                    <a:off x="2514" y="2762"/>
                    <a:ext cx="17" cy="29"/>
                  </a:xfrm>
                  <a:custGeom>
                    <a:avLst/>
                    <a:gdLst>
                      <a:gd name="T0" fmla="*/ 0 w 17"/>
                      <a:gd name="T1" fmla="*/ 29 h 29"/>
                      <a:gd name="T2" fmla="*/ 0 w 17"/>
                      <a:gd name="T3" fmla="*/ 29 h 29"/>
                      <a:gd name="T4" fmla="*/ 4 w 17"/>
                      <a:gd name="T5" fmla="*/ 27 h 29"/>
                      <a:gd name="T6" fmla="*/ 9 w 17"/>
                      <a:gd name="T7" fmla="*/ 25 h 29"/>
                      <a:gd name="T8" fmla="*/ 13 w 17"/>
                      <a:gd name="T9" fmla="*/ 21 h 29"/>
                      <a:gd name="T10" fmla="*/ 15 w 17"/>
                      <a:gd name="T11" fmla="*/ 17 h 29"/>
                      <a:gd name="T12" fmla="*/ 17 w 17"/>
                      <a:gd name="T13" fmla="*/ 14 h 29"/>
                      <a:gd name="T14" fmla="*/ 17 w 17"/>
                      <a:gd name="T15" fmla="*/ 8 h 29"/>
                      <a:gd name="T16" fmla="*/ 17 w 17"/>
                      <a:gd name="T17" fmla="*/ 4 h 29"/>
                      <a:gd name="T18" fmla="*/ 13 w 17"/>
                      <a:gd name="T19" fmla="*/ 0 h 29"/>
                      <a:gd name="T20" fmla="*/ 11 w 17"/>
                      <a:gd name="T21" fmla="*/ 4 h 29"/>
                      <a:gd name="T22" fmla="*/ 15 w 17"/>
                      <a:gd name="T23" fmla="*/ 6 h 29"/>
                      <a:gd name="T24" fmla="*/ 15 w 17"/>
                      <a:gd name="T25" fmla="*/ 8 h 29"/>
                      <a:gd name="T26" fmla="*/ 15 w 17"/>
                      <a:gd name="T27" fmla="*/ 12 h 29"/>
                      <a:gd name="T28" fmla="*/ 13 w 17"/>
                      <a:gd name="T29" fmla="*/ 16 h 29"/>
                      <a:gd name="T30" fmla="*/ 9 w 17"/>
                      <a:gd name="T31" fmla="*/ 19 h 29"/>
                      <a:gd name="T32" fmla="*/ 8 w 17"/>
                      <a:gd name="T33" fmla="*/ 23 h 29"/>
                      <a:gd name="T34" fmla="*/ 4 w 17"/>
                      <a:gd name="T35" fmla="*/ 25 h 29"/>
                      <a:gd name="T36" fmla="*/ 0 w 17"/>
                      <a:gd name="T37" fmla="*/ 25 h 29"/>
                      <a:gd name="T38" fmla="*/ 0 w 17"/>
                      <a:gd name="T39" fmla="*/ 25 h 29"/>
                      <a:gd name="T40" fmla="*/ 0 w 17"/>
                      <a:gd name="T41" fmla="*/ 29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9">
                        <a:moveTo>
                          <a:pt x="0" y="29"/>
                        </a:moveTo>
                        <a:lnTo>
                          <a:pt x="0" y="29"/>
                        </a:lnTo>
                        <a:lnTo>
                          <a:pt x="4" y="27"/>
                        </a:lnTo>
                        <a:lnTo>
                          <a:pt x="9" y="25"/>
                        </a:lnTo>
                        <a:lnTo>
                          <a:pt x="13" y="21"/>
                        </a:lnTo>
                        <a:lnTo>
                          <a:pt x="15" y="17"/>
                        </a:lnTo>
                        <a:lnTo>
                          <a:pt x="17" y="14"/>
                        </a:lnTo>
                        <a:lnTo>
                          <a:pt x="17" y="8"/>
                        </a:lnTo>
                        <a:lnTo>
                          <a:pt x="17" y="4"/>
                        </a:lnTo>
                        <a:lnTo>
                          <a:pt x="13" y="0"/>
                        </a:lnTo>
                        <a:lnTo>
                          <a:pt x="11" y="4"/>
                        </a:lnTo>
                        <a:lnTo>
                          <a:pt x="15" y="6"/>
                        </a:lnTo>
                        <a:lnTo>
                          <a:pt x="15" y="8"/>
                        </a:lnTo>
                        <a:lnTo>
                          <a:pt x="15" y="12"/>
                        </a:lnTo>
                        <a:lnTo>
                          <a:pt x="13" y="16"/>
                        </a:lnTo>
                        <a:lnTo>
                          <a:pt x="9" y="19"/>
                        </a:lnTo>
                        <a:lnTo>
                          <a:pt x="8" y="23"/>
                        </a:lnTo>
                        <a:lnTo>
                          <a:pt x="4" y="25"/>
                        </a:lnTo>
                        <a:lnTo>
                          <a:pt x="0" y="25"/>
                        </a:lnTo>
                        <a:lnTo>
                          <a:pt x="0"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0" name="Freeform 261"/>
                  <p:cNvSpPr>
                    <a:spLocks/>
                  </p:cNvSpPr>
                  <p:nvPr/>
                </p:nvSpPr>
                <p:spPr bwMode="auto">
                  <a:xfrm>
                    <a:off x="2486" y="2778"/>
                    <a:ext cx="28" cy="13"/>
                  </a:xfrm>
                  <a:custGeom>
                    <a:avLst/>
                    <a:gdLst>
                      <a:gd name="T0" fmla="*/ 0 w 28"/>
                      <a:gd name="T1" fmla="*/ 1 h 13"/>
                      <a:gd name="T2" fmla="*/ 0 w 28"/>
                      <a:gd name="T3" fmla="*/ 1 h 13"/>
                      <a:gd name="T4" fmla="*/ 3 w 28"/>
                      <a:gd name="T5" fmla="*/ 5 h 13"/>
                      <a:gd name="T6" fmla="*/ 7 w 28"/>
                      <a:gd name="T7" fmla="*/ 7 h 13"/>
                      <a:gd name="T8" fmla="*/ 10 w 28"/>
                      <a:gd name="T9" fmla="*/ 9 h 13"/>
                      <a:gd name="T10" fmla="*/ 14 w 28"/>
                      <a:gd name="T11" fmla="*/ 9 h 13"/>
                      <a:gd name="T12" fmla="*/ 18 w 28"/>
                      <a:gd name="T13" fmla="*/ 11 h 13"/>
                      <a:gd name="T14" fmla="*/ 21 w 28"/>
                      <a:gd name="T15" fmla="*/ 11 h 13"/>
                      <a:gd name="T16" fmla="*/ 25 w 28"/>
                      <a:gd name="T17" fmla="*/ 13 h 13"/>
                      <a:gd name="T18" fmla="*/ 28 w 28"/>
                      <a:gd name="T19" fmla="*/ 13 h 13"/>
                      <a:gd name="T20" fmla="*/ 28 w 28"/>
                      <a:gd name="T21" fmla="*/ 9 h 13"/>
                      <a:gd name="T22" fmla="*/ 25 w 28"/>
                      <a:gd name="T23" fmla="*/ 9 h 13"/>
                      <a:gd name="T24" fmla="*/ 21 w 28"/>
                      <a:gd name="T25" fmla="*/ 9 h 13"/>
                      <a:gd name="T26" fmla="*/ 18 w 28"/>
                      <a:gd name="T27" fmla="*/ 9 h 13"/>
                      <a:gd name="T28" fmla="*/ 14 w 28"/>
                      <a:gd name="T29" fmla="*/ 7 h 13"/>
                      <a:gd name="T30" fmla="*/ 10 w 28"/>
                      <a:gd name="T31" fmla="*/ 5 h 13"/>
                      <a:gd name="T32" fmla="*/ 7 w 28"/>
                      <a:gd name="T33" fmla="*/ 3 h 13"/>
                      <a:gd name="T34" fmla="*/ 5 w 28"/>
                      <a:gd name="T35" fmla="*/ 1 h 13"/>
                      <a:gd name="T36" fmla="*/ 1 w 28"/>
                      <a:gd name="T37" fmla="*/ 0 h 13"/>
                      <a:gd name="T38" fmla="*/ 1 w 28"/>
                      <a:gd name="T39" fmla="*/ 0 h 13"/>
                      <a:gd name="T40" fmla="*/ 0 w 28"/>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13">
                        <a:moveTo>
                          <a:pt x="0" y="1"/>
                        </a:moveTo>
                        <a:lnTo>
                          <a:pt x="0" y="1"/>
                        </a:lnTo>
                        <a:lnTo>
                          <a:pt x="3" y="5"/>
                        </a:lnTo>
                        <a:lnTo>
                          <a:pt x="7" y="7"/>
                        </a:lnTo>
                        <a:lnTo>
                          <a:pt x="10" y="9"/>
                        </a:lnTo>
                        <a:lnTo>
                          <a:pt x="14" y="9"/>
                        </a:lnTo>
                        <a:lnTo>
                          <a:pt x="18" y="11"/>
                        </a:lnTo>
                        <a:lnTo>
                          <a:pt x="21" y="11"/>
                        </a:lnTo>
                        <a:lnTo>
                          <a:pt x="25" y="13"/>
                        </a:lnTo>
                        <a:lnTo>
                          <a:pt x="28" y="13"/>
                        </a:lnTo>
                        <a:lnTo>
                          <a:pt x="28" y="9"/>
                        </a:lnTo>
                        <a:lnTo>
                          <a:pt x="25" y="9"/>
                        </a:lnTo>
                        <a:lnTo>
                          <a:pt x="21" y="9"/>
                        </a:lnTo>
                        <a:lnTo>
                          <a:pt x="18" y="9"/>
                        </a:lnTo>
                        <a:lnTo>
                          <a:pt x="14" y="7"/>
                        </a:lnTo>
                        <a:lnTo>
                          <a:pt x="10" y="5"/>
                        </a:lnTo>
                        <a:lnTo>
                          <a:pt x="7" y="3"/>
                        </a:lnTo>
                        <a:lnTo>
                          <a:pt x="5" y="1"/>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1" name="Freeform 262"/>
                  <p:cNvSpPr>
                    <a:spLocks/>
                  </p:cNvSpPr>
                  <p:nvPr/>
                </p:nvSpPr>
                <p:spPr bwMode="auto">
                  <a:xfrm>
                    <a:off x="2477" y="2758"/>
                    <a:ext cx="10" cy="21"/>
                  </a:xfrm>
                  <a:custGeom>
                    <a:avLst/>
                    <a:gdLst>
                      <a:gd name="T0" fmla="*/ 5 w 10"/>
                      <a:gd name="T1" fmla="*/ 0 h 21"/>
                      <a:gd name="T2" fmla="*/ 3 w 10"/>
                      <a:gd name="T3" fmla="*/ 4 h 21"/>
                      <a:gd name="T4" fmla="*/ 1 w 10"/>
                      <a:gd name="T5" fmla="*/ 6 h 21"/>
                      <a:gd name="T6" fmla="*/ 0 w 10"/>
                      <a:gd name="T7" fmla="*/ 10 h 21"/>
                      <a:gd name="T8" fmla="*/ 1 w 10"/>
                      <a:gd name="T9" fmla="*/ 12 h 21"/>
                      <a:gd name="T10" fmla="*/ 1 w 10"/>
                      <a:gd name="T11" fmla="*/ 14 h 21"/>
                      <a:gd name="T12" fmla="*/ 3 w 10"/>
                      <a:gd name="T13" fmla="*/ 18 h 21"/>
                      <a:gd name="T14" fmla="*/ 7 w 10"/>
                      <a:gd name="T15" fmla="*/ 20 h 21"/>
                      <a:gd name="T16" fmla="*/ 9 w 10"/>
                      <a:gd name="T17" fmla="*/ 21 h 21"/>
                      <a:gd name="T18" fmla="*/ 10 w 10"/>
                      <a:gd name="T19" fmla="*/ 20 h 21"/>
                      <a:gd name="T20" fmla="*/ 9 w 10"/>
                      <a:gd name="T21" fmla="*/ 18 h 21"/>
                      <a:gd name="T22" fmla="*/ 7 w 10"/>
                      <a:gd name="T23" fmla="*/ 16 h 21"/>
                      <a:gd name="T24" fmla="*/ 5 w 10"/>
                      <a:gd name="T25" fmla="*/ 14 h 21"/>
                      <a:gd name="T26" fmla="*/ 3 w 10"/>
                      <a:gd name="T27" fmla="*/ 12 h 21"/>
                      <a:gd name="T28" fmla="*/ 3 w 10"/>
                      <a:gd name="T29" fmla="*/ 10 h 21"/>
                      <a:gd name="T30" fmla="*/ 3 w 10"/>
                      <a:gd name="T31" fmla="*/ 8 h 21"/>
                      <a:gd name="T32" fmla="*/ 5 w 10"/>
                      <a:gd name="T33" fmla="*/ 6 h 21"/>
                      <a:gd name="T34" fmla="*/ 7 w 10"/>
                      <a:gd name="T35" fmla="*/ 2 h 21"/>
                      <a:gd name="T36" fmla="*/ 5 w 1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21">
                        <a:moveTo>
                          <a:pt x="5" y="0"/>
                        </a:moveTo>
                        <a:lnTo>
                          <a:pt x="3" y="4"/>
                        </a:lnTo>
                        <a:lnTo>
                          <a:pt x="1" y="6"/>
                        </a:lnTo>
                        <a:lnTo>
                          <a:pt x="0" y="10"/>
                        </a:lnTo>
                        <a:lnTo>
                          <a:pt x="1" y="12"/>
                        </a:lnTo>
                        <a:lnTo>
                          <a:pt x="1" y="14"/>
                        </a:lnTo>
                        <a:lnTo>
                          <a:pt x="3" y="18"/>
                        </a:lnTo>
                        <a:lnTo>
                          <a:pt x="7" y="20"/>
                        </a:lnTo>
                        <a:lnTo>
                          <a:pt x="9" y="21"/>
                        </a:lnTo>
                        <a:lnTo>
                          <a:pt x="10" y="20"/>
                        </a:lnTo>
                        <a:lnTo>
                          <a:pt x="9" y="18"/>
                        </a:lnTo>
                        <a:lnTo>
                          <a:pt x="7" y="16"/>
                        </a:lnTo>
                        <a:lnTo>
                          <a:pt x="5" y="14"/>
                        </a:lnTo>
                        <a:lnTo>
                          <a:pt x="3" y="12"/>
                        </a:lnTo>
                        <a:lnTo>
                          <a:pt x="3" y="10"/>
                        </a:lnTo>
                        <a:lnTo>
                          <a:pt x="3" y="8"/>
                        </a:lnTo>
                        <a:lnTo>
                          <a:pt x="5" y="6"/>
                        </a:lnTo>
                        <a:lnTo>
                          <a:pt x="7" y="2"/>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2" name="Freeform 263"/>
                  <p:cNvSpPr>
                    <a:spLocks/>
                  </p:cNvSpPr>
                  <p:nvPr/>
                </p:nvSpPr>
                <p:spPr bwMode="auto">
                  <a:xfrm>
                    <a:off x="2480" y="2751"/>
                    <a:ext cx="20" cy="25"/>
                  </a:xfrm>
                  <a:custGeom>
                    <a:avLst/>
                    <a:gdLst>
                      <a:gd name="T0" fmla="*/ 20 w 20"/>
                      <a:gd name="T1" fmla="*/ 23 h 25"/>
                      <a:gd name="T2" fmla="*/ 16 w 20"/>
                      <a:gd name="T3" fmla="*/ 21 h 25"/>
                      <a:gd name="T4" fmla="*/ 13 w 20"/>
                      <a:gd name="T5" fmla="*/ 19 h 25"/>
                      <a:gd name="T6" fmla="*/ 11 w 20"/>
                      <a:gd name="T7" fmla="*/ 17 h 25"/>
                      <a:gd name="T8" fmla="*/ 7 w 20"/>
                      <a:gd name="T9" fmla="*/ 13 h 25"/>
                      <a:gd name="T10" fmla="*/ 6 w 20"/>
                      <a:gd name="T11" fmla="*/ 11 h 25"/>
                      <a:gd name="T12" fmla="*/ 4 w 20"/>
                      <a:gd name="T13" fmla="*/ 9 h 25"/>
                      <a:gd name="T14" fmla="*/ 4 w 20"/>
                      <a:gd name="T15" fmla="*/ 6 h 25"/>
                      <a:gd name="T16" fmla="*/ 6 w 20"/>
                      <a:gd name="T17" fmla="*/ 2 h 25"/>
                      <a:gd name="T18" fmla="*/ 4 w 20"/>
                      <a:gd name="T19" fmla="*/ 0 h 25"/>
                      <a:gd name="T20" fmla="*/ 2 w 20"/>
                      <a:gd name="T21" fmla="*/ 6 h 25"/>
                      <a:gd name="T22" fmla="*/ 0 w 20"/>
                      <a:gd name="T23" fmla="*/ 9 h 25"/>
                      <a:gd name="T24" fmla="*/ 2 w 20"/>
                      <a:gd name="T25" fmla="*/ 13 h 25"/>
                      <a:gd name="T26" fmla="*/ 6 w 20"/>
                      <a:gd name="T27" fmla="*/ 15 h 25"/>
                      <a:gd name="T28" fmla="*/ 9 w 20"/>
                      <a:gd name="T29" fmla="*/ 19 h 25"/>
                      <a:gd name="T30" fmla="*/ 13 w 20"/>
                      <a:gd name="T31" fmla="*/ 21 h 25"/>
                      <a:gd name="T32" fmla="*/ 15 w 20"/>
                      <a:gd name="T33" fmla="*/ 23 h 25"/>
                      <a:gd name="T34" fmla="*/ 18 w 20"/>
                      <a:gd name="T35" fmla="*/ 25 h 25"/>
                      <a:gd name="T36" fmla="*/ 20 w 20"/>
                      <a:gd name="T37" fmla="*/ 23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5">
                        <a:moveTo>
                          <a:pt x="20" y="23"/>
                        </a:moveTo>
                        <a:lnTo>
                          <a:pt x="16" y="21"/>
                        </a:lnTo>
                        <a:lnTo>
                          <a:pt x="13" y="19"/>
                        </a:lnTo>
                        <a:lnTo>
                          <a:pt x="11" y="17"/>
                        </a:lnTo>
                        <a:lnTo>
                          <a:pt x="7" y="13"/>
                        </a:lnTo>
                        <a:lnTo>
                          <a:pt x="6" y="11"/>
                        </a:lnTo>
                        <a:lnTo>
                          <a:pt x="4" y="9"/>
                        </a:lnTo>
                        <a:lnTo>
                          <a:pt x="4" y="6"/>
                        </a:lnTo>
                        <a:lnTo>
                          <a:pt x="6" y="2"/>
                        </a:lnTo>
                        <a:lnTo>
                          <a:pt x="4" y="0"/>
                        </a:lnTo>
                        <a:lnTo>
                          <a:pt x="2" y="6"/>
                        </a:lnTo>
                        <a:lnTo>
                          <a:pt x="0" y="9"/>
                        </a:lnTo>
                        <a:lnTo>
                          <a:pt x="2" y="13"/>
                        </a:lnTo>
                        <a:lnTo>
                          <a:pt x="6" y="15"/>
                        </a:lnTo>
                        <a:lnTo>
                          <a:pt x="9" y="19"/>
                        </a:lnTo>
                        <a:lnTo>
                          <a:pt x="13" y="21"/>
                        </a:lnTo>
                        <a:lnTo>
                          <a:pt x="15" y="23"/>
                        </a:lnTo>
                        <a:lnTo>
                          <a:pt x="18" y="25"/>
                        </a:lnTo>
                        <a:lnTo>
                          <a:pt x="20" y="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3" name="Freeform 264"/>
                  <p:cNvSpPr>
                    <a:spLocks/>
                  </p:cNvSpPr>
                  <p:nvPr/>
                </p:nvSpPr>
                <p:spPr bwMode="auto">
                  <a:xfrm>
                    <a:off x="2469" y="2778"/>
                    <a:ext cx="17" cy="17"/>
                  </a:xfrm>
                  <a:custGeom>
                    <a:avLst/>
                    <a:gdLst>
                      <a:gd name="T0" fmla="*/ 17 w 17"/>
                      <a:gd name="T1" fmla="*/ 15 h 17"/>
                      <a:gd name="T2" fmla="*/ 17 w 17"/>
                      <a:gd name="T3" fmla="*/ 15 h 17"/>
                      <a:gd name="T4" fmla="*/ 15 w 17"/>
                      <a:gd name="T5" fmla="*/ 11 h 17"/>
                      <a:gd name="T6" fmla="*/ 15 w 17"/>
                      <a:gd name="T7" fmla="*/ 9 h 17"/>
                      <a:gd name="T8" fmla="*/ 13 w 17"/>
                      <a:gd name="T9" fmla="*/ 7 h 17"/>
                      <a:gd name="T10" fmla="*/ 11 w 17"/>
                      <a:gd name="T11" fmla="*/ 5 h 17"/>
                      <a:gd name="T12" fmla="*/ 9 w 17"/>
                      <a:gd name="T13" fmla="*/ 3 h 17"/>
                      <a:gd name="T14" fmla="*/ 6 w 17"/>
                      <a:gd name="T15" fmla="*/ 1 h 17"/>
                      <a:gd name="T16" fmla="*/ 4 w 17"/>
                      <a:gd name="T17" fmla="*/ 1 h 17"/>
                      <a:gd name="T18" fmla="*/ 0 w 17"/>
                      <a:gd name="T19" fmla="*/ 0 h 17"/>
                      <a:gd name="T20" fmla="*/ 0 w 17"/>
                      <a:gd name="T21" fmla="*/ 3 h 17"/>
                      <a:gd name="T22" fmla="*/ 2 w 17"/>
                      <a:gd name="T23" fmla="*/ 3 h 17"/>
                      <a:gd name="T24" fmla="*/ 6 w 17"/>
                      <a:gd name="T25" fmla="*/ 5 h 17"/>
                      <a:gd name="T26" fmla="*/ 8 w 17"/>
                      <a:gd name="T27" fmla="*/ 5 h 17"/>
                      <a:gd name="T28" fmla="*/ 9 w 17"/>
                      <a:gd name="T29" fmla="*/ 7 h 17"/>
                      <a:gd name="T30" fmla="*/ 11 w 17"/>
                      <a:gd name="T31" fmla="*/ 9 h 17"/>
                      <a:gd name="T32" fmla="*/ 11 w 17"/>
                      <a:gd name="T33" fmla="*/ 11 h 17"/>
                      <a:gd name="T34" fmla="*/ 13 w 17"/>
                      <a:gd name="T35" fmla="*/ 13 h 17"/>
                      <a:gd name="T36" fmla="*/ 15 w 17"/>
                      <a:gd name="T37" fmla="*/ 17 h 17"/>
                      <a:gd name="T38" fmla="*/ 15 w 17"/>
                      <a:gd name="T39" fmla="*/ 15 h 17"/>
                      <a:gd name="T40" fmla="*/ 17 w 17"/>
                      <a:gd name="T41" fmla="*/ 15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7">
                        <a:moveTo>
                          <a:pt x="17" y="15"/>
                        </a:moveTo>
                        <a:lnTo>
                          <a:pt x="17" y="15"/>
                        </a:lnTo>
                        <a:lnTo>
                          <a:pt x="15" y="11"/>
                        </a:lnTo>
                        <a:lnTo>
                          <a:pt x="15" y="9"/>
                        </a:lnTo>
                        <a:lnTo>
                          <a:pt x="13" y="7"/>
                        </a:lnTo>
                        <a:lnTo>
                          <a:pt x="11" y="5"/>
                        </a:lnTo>
                        <a:lnTo>
                          <a:pt x="9" y="3"/>
                        </a:lnTo>
                        <a:lnTo>
                          <a:pt x="6" y="1"/>
                        </a:lnTo>
                        <a:lnTo>
                          <a:pt x="4" y="1"/>
                        </a:lnTo>
                        <a:lnTo>
                          <a:pt x="0" y="0"/>
                        </a:lnTo>
                        <a:lnTo>
                          <a:pt x="0" y="3"/>
                        </a:lnTo>
                        <a:lnTo>
                          <a:pt x="2" y="3"/>
                        </a:lnTo>
                        <a:lnTo>
                          <a:pt x="6" y="5"/>
                        </a:lnTo>
                        <a:lnTo>
                          <a:pt x="8" y="5"/>
                        </a:lnTo>
                        <a:lnTo>
                          <a:pt x="9" y="7"/>
                        </a:lnTo>
                        <a:lnTo>
                          <a:pt x="11" y="9"/>
                        </a:lnTo>
                        <a:lnTo>
                          <a:pt x="11" y="11"/>
                        </a:lnTo>
                        <a:lnTo>
                          <a:pt x="13" y="13"/>
                        </a:lnTo>
                        <a:lnTo>
                          <a:pt x="15" y="17"/>
                        </a:lnTo>
                        <a:lnTo>
                          <a:pt x="15" y="15"/>
                        </a:lnTo>
                        <a:lnTo>
                          <a:pt x="17"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4" name="Freeform 265"/>
                  <p:cNvSpPr>
                    <a:spLocks/>
                  </p:cNvSpPr>
                  <p:nvPr/>
                </p:nvSpPr>
                <p:spPr bwMode="auto">
                  <a:xfrm>
                    <a:off x="2484" y="2793"/>
                    <a:ext cx="2" cy="9"/>
                  </a:xfrm>
                  <a:custGeom>
                    <a:avLst/>
                    <a:gdLst>
                      <a:gd name="T0" fmla="*/ 2 w 2"/>
                      <a:gd name="T1" fmla="*/ 9 h 9"/>
                      <a:gd name="T2" fmla="*/ 2 w 2"/>
                      <a:gd name="T3" fmla="*/ 8 h 9"/>
                      <a:gd name="T4" fmla="*/ 2 w 2"/>
                      <a:gd name="T5" fmla="*/ 4 h 9"/>
                      <a:gd name="T6" fmla="*/ 2 w 2"/>
                      <a:gd name="T7" fmla="*/ 2 h 9"/>
                      <a:gd name="T8" fmla="*/ 2 w 2"/>
                      <a:gd name="T9" fmla="*/ 0 h 9"/>
                      <a:gd name="T10" fmla="*/ 0 w 2"/>
                      <a:gd name="T11" fmla="*/ 0 h 9"/>
                      <a:gd name="T12" fmla="*/ 0 w 2"/>
                      <a:gd name="T13" fmla="*/ 2 h 9"/>
                      <a:gd name="T14" fmla="*/ 0 w 2"/>
                      <a:gd name="T15" fmla="*/ 4 h 9"/>
                      <a:gd name="T16" fmla="*/ 0 w 2"/>
                      <a:gd name="T17" fmla="*/ 8 h 9"/>
                      <a:gd name="T18" fmla="*/ 0 w 2"/>
                      <a:gd name="T19" fmla="*/ 8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8"/>
                        </a:lnTo>
                        <a:lnTo>
                          <a:pt x="2" y="4"/>
                        </a:lnTo>
                        <a:lnTo>
                          <a:pt x="2" y="2"/>
                        </a:lnTo>
                        <a:lnTo>
                          <a:pt x="2" y="0"/>
                        </a:lnTo>
                        <a:lnTo>
                          <a:pt x="0" y="0"/>
                        </a:lnTo>
                        <a:lnTo>
                          <a:pt x="0" y="2"/>
                        </a:lnTo>
                        <a:lnTo>
                          <a:pt x="0" y="4"/>
                        </a:lnTo>
                        <a:lnTo>
                          <a:pt x="0" y="8"/>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5" name="Freeform 266"/>
                  <p:cNvSpPr>
                    <a:spLocks/>
                  </p:cNvSpPr>
                  <p:nvPr/>
                </p:nvSpPr>
                <p:spPr bwMode="auto">
                  <a:xfrm>
                    <a:off x="2475" y="2774"/>
                    <a:ext cx="16" cy="15"/>
                  </a:xfrm>
                  <a:custGeom>
                    <a:avLst/>
                    <a:gdLst>
                      <a:gd name="T0" fmla="*/ 16 w 16"/>
                      <a:gd name="T1" fmla="*/ 15 h 15"/>
                      <a:gd name="T2" fmla="*/ 16 w 16"/>
                      <a:gd name="T3" fmla="*/ 15 h 15"/>
                      <a:gd name="T4" fmla="*/ 14 w 16"/>
                      <a:gd name="T5" fmla="*/ 11 h 15"/>
                      <a:gd name="T6" fmla="*/ 14 w 16"/>
                      <a:gd name="T7" fmla="*/ 9 h 15"/>
                      <a:gd name="T8" fmla="*/ 12 w 16"/>
                      <a:gd name="T9" fmla="*/ 5 h 15"/>
                      <a:gd name="T10" fmla="*/ 11 w 16"/>
                      <a:gd name="T11" fmla="*/ 4 h 15"/>
                      <a:gd name="T12" fmla="*/ 7 w 16"/>
                      <a:gd name="T13" fmla="*/ 2 h 15"/>
                      <a:gd name="T14" fmla="*/ 5 w 16"/>
                      <a:gd name="T15" fmla="*/ 2 h 15"/>
                      <a:gd name="T16" fmla="*/ 2 w 16"/>
                      <a:gd name="T17" fmla="*/ 0 h 15"/>
                      <a:gd name="T18" fmla="*/ 0 w 16"/>
                      <a:gd name="T19" fmla="*/ 0 h 15"/>
                      <a:gd name="T20" fmla="*/ 0 w 16"/>
                      <a:gd name="T21" fmla="*/ 4 h 15"/>
                      <a:gd name="T22" fmla="*/ 2 w 16"/>
                      <a:gd name="T23" fmla="*/ 4 h 15"/>
                      <a:gd name="T24" fmla="*/ 5 w 16"/>
                      <a:gd name="T25" fmla="*/ 4 h 15"/>
                      <a:gd name="T26" fmla="*/ 7 w 16"/>
                      <a:gd name="T27" fmla="*/ 5 h 15"/>
                      <a:gd name="T28" fmla="*/ 9 w 16"/>
                      <a:gd name="T29" fmla="*/ 5 h 15"/>
                      <a:gd name="T30" fmla="*/ 9 w 16"/>
                      <a:gd name="T31" fmla="*/ 7 h 15"/>
                      <a:gd name="T32" fmla="*/ 11 w 16"/>
                      <a:gd name="T33" fmla="*/ 9 h 15"/>
                      <a:gd name="T34" fmla="*/ 12 w 16"/>
                      <a:gd name="T35" fmla="*/ 13 h 15"/>
                      <a:gd name="T36" fmla="*/ 14 w 16"/>
                      <a:gd name="T37" fmla="*/ 15 h 15"/>
                      <a:gd name="T38" fmla="*/ 14 w 16"/>
                      <a:gd name="T39" fmla="*/ 15 h 15"/>
                      <a:gd name="T40" fmla="*/ 16 w 16"/>
                      <a:gd name="T41" fmla="*/ 15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5">
                        <a:moveTo>
                          <a:pt x="16" y="15"/>
                        </a:moveTo>
                        <a:lnTo>
                          <a:pt x="16" y="15"/>
                        </a:lnTo>
                        <a:lnTo>
                          <a:pt x="14" y="11"/>
                        </a:lnTo>
                        <a:lnTo>
                          <a:pt x="14" y="9"/>
                        </a:lnTo>
                        <a:lnTo>
                          <a:pt x="12" y="5"/>
                        </a:lnTo>
                        <a:lnTo>
                          <a:pt x="11" y="4"/>
                        </a:lnTo>
                        <a:lnTo>
                          <a:pt x="7" y="2"/>
                        </a:lnTo>
                        <a:lnTo>
                          <a:pt x="5" y="2"/>
                        </a:lnTo>
                        <a:lnTo>
                          <a:pt x="2" y="0"/>
                        </a:lnTo>
                        <a:lnTo>
                          <a:pt x="0" y="0"/>
                        </a:lnTo>
                        <a:lnTo>
                          <a:pt x="0" y="4"/>
                        </a:lnTo>
                        <a:lnTo>
                          <a:pt x="2" y="4"/>
                        </a:lnTo>
                        <a:lnTo>
                          <a:pt x="5" y="4"/>
                        </a:lnTo>
                        <a:lnTo>
                          <a:pt x="7" y="5"/>
                        </a:lnTo>
                        <a:lnTo>
                          <a:pt x="9" y="5"/>
                        </a:lnTo>
                        <a:lnTo>
                          <a:pt x="9" y="7"/>
                        </a:lnTo>
                        <a:lnTo>
                          <a:pt x="11" y="9"/>
                        </a:lnTo>
                        <a:lnTo>
                          <a:pt x="12" y="13"/>
                        </a:lnTo>
                        <a:lnTo>
                          <a:pt x="14" y="15"/>
                        </a:lnTo>
                        <a:lnTo>
                          <a:pt x="16"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6" name="Freeform 267"/>
                  <p:cNvSpPr>
                    <a:spLocks/>
                  </p:cNvSpPr>
                  <p:nvPr/>
                </p:nvSpPr>
                <p:spPr bwMode="auto">
                  <a:xfrm>
                    <a:off x="2489" y="2789"/>
                    <a:ext cx="2" cy="10"/>
                  </a:xfrm>
                  <a:custGeom>
                    <a:avLst/>
                    <a:gdLst>
                      <a:gd name="T0" fmla="*/ 2 w 2"/>
                      <a:gd name="T1" fmla="*/ 10 h 10"/>
                      <a:gd name="T2" fmla="*/ 2 w 2"/>
                      <a:gd name="T3" fmla="*/ 6 h 10"/>
                      <a:gd name="T4" fmla="*/ 2 w 2"/>
                      <a:gd name="T5" fmla="*/ 4 h 10"/>
                      <a:gd name="T6" fmla="*/ 2 w 2"/>
                      <a:gd name="T7" fmla="*/ 2 h 10"/>
                      <a:gd name="T8" fmla="*/ 2 w 2"/>
                      <a:gd name="T9" fmla="*/ 0 h 10"/>
                      <a:gd name="T10" fmla="*/ 0 w 2"/>
                      <a:gd name="T11" fmla="*/ 0 h 10"/>
                      <a:gd name="T12" fmla="*/ 0 w 2"/>
                      <a:gd name="T13" fmla="*/ 2 h 10"/>
                      <a:gd name="T14" fmla="*/ 0 w 2"/>
                      <a:gd name="T15" fmla="*/ 4 h 10"/>
                      <a:gd name="T16" fmla="*/ 0 w 2"/>
                      <a:gd name="T17" fmla="*/ 6 h 10"/>
                      <a:gd name="T18" fmla="*/ 0 w 2"/>
                      <a:gd name="T19" fmla="*/ 6 h 10"/>
                      <a:gd name="T20" fmla="*/ 2 w 2"/>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0">
                        <a:moveTo>
                          <a:pt x="2" y="10"/>
                        </a:moveTo>
                        <a:lnTo>
                          <a:pt x="2" y="6"/>
                        </a:lnTo>
                        <a:lnTo>
                          <a:pt x="2" y="4"/>
                        </a:lnTo>
                        <a:lnTo>
                          <a:pt x="2" y="2"/>
                        </a:lnTo>
                        <a:lnTo>
                          <a:pt x="2" y="0"/>
                        </a:lnTo>
                        <a:lnTo>
                          <a:pt x="0" y="0"/>
                        </a:lnTo>
                        <a:lnTo>
                          <a:pt x="0" y="2"/>
                        </a:lnTo>
                        <a:lnTo>
                          <a:pt x="0" y="4"/>
                        </a:lnTo>
                        <a:lnTo>
                          <a:pt x="0" y="6"/>
                        </a:lnTo>
                        <a:lnTo>
                          <a:pt x="2"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7" name="Freeform 268"/>
                  <p:cNvSpPr>
                    <a:spLocks/>
                  </p:cNvSpPr>
                  <p:nvPr/>
                </p:nvSpPr>
                <p:spPr bwMode="auto">
                  <a:xfrm>
                    <a:off x="2457" y="2783"/>
                    <a:ext cx="16" cy="16"/>
                  </a:xfrm>
                  <a:custGeom>
                    <a:avLst/>
                    <a:gdLst>
                      <a:gd name="T0" fmla="*/ 16 w 16"/>
                      <a:gd name="T1" fmla="*/ 16 h 16"/>
                      <a:gd name="T2" fmla="*/ 16 w 16"/>
                      <a:gd name="T3" fmla="*/ 14 h 16"/>
                      <a:gd name="T4" fmla="*/ 16 w 16"/>
                      <a:gd name="T5" fmla="*/ 12 h 16"/>
                      <a:gd name="T6" fmla="*/ 14 w 16"/>
                      <a:gd name="T7" fmla="*/ 8 h 16"/>
                      <a:gd name="T8" fmla="*/ 12 w 16"/>
                      <a:gd name="T9" fmla="*/ 6 h 16"/>
                      <a:gd name="T10" fmla="*/ 11 w 16"/>
                      <a:gd name="T11" fmla="*/ 4 h 16"/>
                      <a:gd name="T12" fmla="*/ 9 w 16"/>
                      <a:gd name="T13" fmla="*/ 2 h 16"/>
                      <a:gd name="T14" fmla="*/ 5 w 16"/>
                      <a:gd name="T15" fmla="*/ 0 h 16"/>
                      <a:gd name="T16" fmla="*/ 3 w 16"/>
                      <a:gd name="T17" fmla="*/ 0 h 16"/>
                      <a:gd name="T18" fmla="*/ 0 w 16"/>
                      <a:gd name="T19" fmla="*/ 0 h 16"/>
                      <a:gd name="T20" fmla="*/ 0 w 16"/>
                      <a:gd name="T21" fmla="*/ 2 h 16"/>
                      <a:gd name="T22" fmla="*/ 1 w 16"/>
                      <a:gd name="T23" fmla="*/ 2 h 16"/>
                      <a:gd name="T24" fmla="*/ 5 w 16"/>
                      <a:gd name="T25" fmla="*/ 4 h 16"/>
                      <a:gd name="T26" fmla="*/ 7 w 16"/>
                      <a:gd name="T27" fmla="*/ 4 h 16"/>
                      <a:gd name="T28" fmla="*/ 9 w 16"/>
                      <a:gd name="T29" fmla="*/ 6 h 16"/>
                      <a:gd name="T30" fmla="*/ 11 w 16"/>
                      <a:gd name="T31" fmla="*/ 8 h 16"/>
                      <a:gd name="T32" fmla="*/ 11 w 16"/>
                      <a:gd name="T33" fmla="*/ 10 h 16"/>
                      <a:gd name="T34" fmla="*/ 12 w 16"/>
                      <a:gd name="T35" fmla="*/ 12 h 16"/>
                      <a:gd name="T36" fmla="*/ 14 w 16"/>
                      <a:gd name="T37" fmla="*/ 16 h 16"/>
                      <a:gd name="T38" fmla="*/ 14 w 16"/>
                      <a:gd name="T39" fmla="*/ 16 h 16"/>
                      <a:gd name="T40" fmla="*/ 16 w 16"/>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6">
                        <a:moveTo>
                          <a:pt x="16" y="16"/>
                        </a:moveTo>
                        <a:lnTo>
                          <a:pt x="16" y="14"/>
                        </a:lnTo>
                        <a:lnTo>
                          <a:pt x="16" y="12"/>
                        </a:lnTo>
                        <a:lnTo>
                          <a:pt x="14" y="8"/>
                        </a:lnTo>
                        <a:lnTo>
                          <a:pt x="12" y="6"/>
                        </a:lnTo>
                        <a:lnTo>
                          <a:pt x="11" y="4"/>
                        </a:lnTo>
                        <a:lnTo>
                          <a:pt x="9" y="2"/>
                        </a:lnTo>
                        <a:lnTo>
                          <a:pt x="5" y="0"/>
                        </a:lnTo>
                        <a:lnTo>
                          <a:pt x="3" y="0"/>
                        </a:lnTo>
                        <a:lnTo>
                          <a:pt x="0" y="0"/>
                        </a:lnTo>
                        <a:lnTo>
                          <a:pt x="0" y="2"/>
                        </a:lnTo>
                        <a:lnTo>
                          <a:pt x="1" y="2"/>
                        </a:lnTo>
                        <a:lnTo>
                          <a:pt x="5" y="4"/>
                        </a:lnTo>
                        <a:lnTo>
                          <a:pt x="7" y="4"/>
                        </a:lnTo>
                        <a:lnTo>
                          <a:pt x="9" y="6"/>
                        </a:lnTo>
                        <a:lnTo>
                          <a:pt x="11" y="8"/>
                        </a:lnTo>
                        <a:lnTo>
                          <a:pt x="11" y="10"/>
                        </a:lnTo>
                        <a:lnTo>
                          <a:pt x="12" y="12"/>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8" name="Freeform 269"/>
                  <p:cNvSpPr>
                    <a:spLocks/>
                  </p:cNvSpPr>
                  <p:nvPr/>
                </p:nvSpPr>
                <p:spPr bwMode="auto">
                  <a:xfrm>
                    <a:off x="2471" y="2799"/>
                    <a:ext cx="4" cy="7"/>
                  </a:xfrm>
                  <a:custGeom>
                    <a:avLst/>
                    <a:gdLst>
                      <a:gd name="T0" fmla="*/ 2 w 4"/>
                      <a:gd name="T1" fmla="*/ 7 h 7"/>
                      <a:gd name="T2" fmla="*/ 4 w 4"/>
                      <a:gd name="T3" fmla="*/ 5 h 7"/>
                      <a:gd name="T4" fmla="*/ 4 w 4"/>
                      <a:gd name="T5" fmla="*/ 3 h 7"/>
                      <a:gd name="T6" fmla="*/ 2 w 4"/>
                      <a:gd name="T7" fmla="*/ 0 h 7"/>
                      <a:gd name="T8" fmla="*/ 2 w 4"/>
                      <a:gd name="T9" fmla="*/ 0 h 7"/>
                      <a:gd name="T10" fmla="*/ 0 w 4"/>
                      <a:gd name="T11" fmla="*/ 0 h 7"/>
                      <a:gd name="T12" fmla="*/ 0 w 4"/>
                      <a:gd name="T13" fmla="*/ 0 h 7"/>
                      <a:gd name="T14" fmla="*/ 0 w 4"/>
                      <a:gd name="T15" fmla="*/ 3 h 7"/>
                      <a:gd name="T16" fmla="*/ 0 w 4"/>
                      <a:gd name="T17" fmla="*/ 5 h 7"/>
                      <a:gd name="T18" fmla="*/ 0 w 4"/>
                      <a:gd name="T19" fmla="*/ 5 h 7"/>
                      <a:gd name="T20" fmla="*/ 2 w 4"/>
                      <a:gd name="T21" fmla="*/ 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2" y="7"/>
                        </a:moveTo>
                        <a:lnTo>
                          <a:pt x="4" y="5"/>
                        </a:lnTo>
                        <a:lnTo>
                          <a:pt x="4" y="3"/>
                        </a:lnTo>
                        <a:lnTo>
                          <a:pt x="2" y="0"/>
                        </a:lnTo>
                        <a:lnTo>
                          <a:pt x="0" y="0"/>
                        </a:lnTo>
                        <a:lnTo>
                          <a:pt x="0" y="3"/>
                        </a:lnTo>
                        <a:lnTo>
                          <a:pt x="0" y="5"/>
                        </a:lnTo>
                        <a:lnTo>
                          <a:pt x="2"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89" name="Freeform 270"/>
                  <p:cNvSpPr>
                    <a:spLocks/>
                  </p:cNvSpPr>
                  <p:nvPr/>
                </p:nvSpPr>
                <p:spPr bwMode="auto">
                  <a:xfrm>
                    <a:off x="2446" y="2785"/>
                    <a:ext cx="16" cy="17"/>
                  </a:xfrm>
                  <a:custGeom>
                    <a:avLst/>
                    <a:gdLst>
                      <a:gd name="T0" fmla="*/ 16 w 16"/>
                      <a:gd name="T1" fmla="*/ 16 h 17"/>
                      <a:gd name="T2" fmla="*/ 16 w 16"/>
                      <a:gd name="T3" fmla="*/ 16 h 17"/>
                      <a:gd name="T4" fmla="*/ 14 w 16"/>
                      <a:gd name="T5" fmla="*/ 12 h 17"/>
                      <a:gd name="T6" fmla="*/ 14 w 16"/>
                      <a:gd name="T7" fmla="*/ 10 h 17"/>
                      <a:gd name="T8" fmla="*/ 12 w 16"/>
                      <a:gd name="T9" fmla="*/ 8 h 17"/>
                      <a:gd name="T10" fmla="*/ 11 w 16"/>
                      <a:gd name="T11" fmla="*/ 6 h 17"/>
                      <a:gd name="T12" fmla="*/ 7 w 16"/>
                      <a:gd name="T13" fmla="*/ 4 h 17"/>
                      <a:gd name="T14" fmla="*/ 5 w 16"/>
                      <a:gd name="T15" fmla="*/ 2 h 17"/>
                      <a:gd name="T16" fmla="*/ 2 w 16"/>
                      <a:gd name="T17" fmla="*/ 2 h 17"/>
                      <a:gd name="T18" fmla="*/ 0 w 16"/>
                      <a:gd name="T19" fmla="*/ 0 h 17"/>
                      <a:gd name="T20" fmla="*/ 0 w 16"/>
                      <a:gd name="T21" fmla="*/ 4 h 17"/>
                      <a:gd name="T22" fmla="*/ 2 w 16"/>
                      <a:gd name="T23" fmla="*/ 4 h 17"/>
                      <a:gd name="T24" fmla="*/ 5 w 16"/>
                      <a:gd name="T25" fmla="*/ 4 h 17"/>
                      <a:gd name="T26" fmla="*/ 7 w 16"/>
                      <a:gd name="T27" fmla="*/ 6 h 17"/>
                      <a:gd name="T28" fmla="*/ 9 w 16"/>
                      <a:gd name="T29" fmla="*/ 8 h 17"/>
                      <a:gd name="T30" fmla="*/ 9 w 16"/>
                      <a:gd name="T31" fmla="*/ 10 h 17"/>
                      <a:gd name="T32" fmla="*/ 11 w 16"/>
                      <a:gd name="T33" fmla="*/ 12 h 17"/>
                      <a:gd name="T34" fmla="*/ 12 w 16"/>
                      <a:gd name="T35" fmla="*/ 14 h 17"/>
                      <a:gd name="T36" fmla="*/ 14 w 16"/>
                      <a:gd name="T37" fmla="*/ 17 h 17"/>
                      <a:gd name="T38" fmla="*/ 14 w 16"/>
                      <a:gd name="T39" fmla="*/ 16 h 17"/>
                      <a:gd name="T40" fmla="*/ 16 w 16"/>
                      <a:gd name="T41" fmla="*/ 16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7">
                        <a:moveTo>
                          <a:pt x="16" y="16"/>
                        </a:moveTo>
                        <a:lnTo>
                          <a:pt x="16" y="16"/>
                        </a:lnTo>
                        <a:lnTo>
                          <a:pt x="14" y="12"/>
                        </a:lnTo>
                        <a:lnTo>
                          <a:pt x="14" y="10"/>
                        </a:lnTo>
                        <a:lnTo>
                          <a:pt x="12" y="8"/>
                        </a:lnTo>
                        <a:lnTo>
                          <a:pt x="11" y="6"/>
                        </a:lnTo>
                        <a:lnTo>
                          <a:pt x="7" y="4"/>
                        </a:lnTo>
                        <a:lnTo>
                          <a:pt x="5" y="2"/>
                        </a:lnTo>
                        <a:lnTo>
                          <a:pt x="2" y="2"/>
                        </a:lnTo>
                        <a:lnTo>
                          <a:pt x="0" y="0"/>
                        </a:lnTo>
                        <a:lnTo>
                          <a:pt x="0" y="4"/>
                        </a:lnTo>
                        <a:lnTo>
                          <a:pt x="2" y="4"/>
                        </a:lnTo>
                        <a:lnTo>
                          <a:pt x="5" y="4"/>
                        </a:lnTo>
                        <a:lnTo>
                          <a:pt x="7" y="6"/>
                        </a:lnTo>
                        <a:lnTo>
                          <a:pt x="9" y="8"/>
                        </a:lnTo>
                        <a:lnTo>
                          <a:pt x="9" y="10"/>
                        </a:lnTo>
                        <a:lnTo>
                          <a:pt x="11" y="12"/>
                        </a:lnTo>
                        <a:lnTo>
                          <a:pt x="12" y="14"/>
                        </a:lnTo>
                        <a:lnTo>
                          <a:pt x="14" y="17"/>
                        </a:lnTo>
                        <a:lnTo>
                          <a:pt x="14" y="16"/>
                        </a:lnTo>
                        <a:lnTo>
                          <a:pt x="16"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0" name="Freeform 271"/>
                  <p:cNvSpPr>
                    <a:spLocks/>
                  </p:cNvSpPr>
                  <p:nvPr/>
                </p:nvSpPr>
                <p:spPr bwMode="auto">
                  <a:xfrm>
                    <a:off x="2460" y="2801"/>
                    <a:ext cx="2" cy="9"/>
                  </a:xfrm>
                  <a:custGeom>
                    <a:avLst/>
                    <a:gdLst>
                      <a:gd name="T0" fmla="*/ 2 w 2"/>
                      <a:gd name="T1" fmla="*/ 9 h 9"/>
                      <a:gd name="T2" fmla="*/ 2 w 2"/>
                      <a:gd name="T3" fmla="*/ 7 h 9"/>
                      <a:gd name="T4" fmla="*/ 2 w 2"/>
                      <a:gd name="T5" fmla="*/ 3 h 9"/>
                      <a:gd name="T6" fmla="*/ 2 w 2"/>
                      <a:gd name="T7" fmla="*/ 1 h 9"/>
                      <a:gd name="T8" fmla="*/ 2 w 2"/>
                      <a:gd name="T9" fmla="*/ 0 h 9"/>
                      <a:gd name="T10" fmla="*/ 0 w 2"/>
                      <a:gd name="T11" fmla="*/ 0 h 9"/>
                      <a:gd name="T12" fmla="*/ 0 w 2"/>
                      <a:gd name="T13" fmla="*/ 1 h 9"/>
                      <a:gd name="T14" fmla="*/ 0 w 2"/>
                      <a:gd name="T15" fmla="*/ 3 h 9"/>
                      <a:gd name="T16" fmla="*/ 0 w 2"/>
                      <a:gd name="T17" fmla="*/ 7 h 9"/>
                      <a:gd name="T18" fmla="*/ 0 w 2"/>
                      <a:gd name="T19" fmla="*/ 7 h 9"/>
                      <a:gd name="T20" fmla="*/ 2 w 2"/>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9">
                        <a:moveTo>
                          <a:pt x="2" y="9"/>
                        </a:moveTo>
                        <a:lnTo>
                          <a:pt x="2" y="7"/>
                        </a:lnTo>
                        <a:lnTo>
                          <a:pt x="2" y="3"/>
                        </a:lnTo>
                        <a:lnTo>
                          <a:pt x="2" y="1"/>
                        </a:lnTo>
                        <a:lnTo>
                          <a:pt x="2" y="0"/>
                        </a:lnTo>
                        <a:lnTo>
                          <a:pt x="0" y="0"/>
                        </a:lnTo>
                        <a:lnTo>
                          <a:pt x="0" y="1"/>
                        </a:lnTo>
                        <a:lnTo>
                          <a:pt x="0" y="3"/>
                        </a:lnTo>
                        <a:lnTo>
                          <a:pt x="0" y="7"/>
                        </a:lnTo>
                        <a:lnTo>
                          <a:pt x="2"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1" name="Freeform 272"/>
                  <p:cNvSpPr>
                    <a:spLocks/>
                  </p:cNvSpPr>
                  <p:nvPr/>
                </p:nvSpPr>
                <p:spPr bwMode="auto">
                  <a:xfrm>
                    <a:off x="2462" y="2783"/>
                    <a:ext cx="16" cy="4"/>
                  </a:xfrm>
                  <a:custGeom>
                    <a:avLst/>
                    <a:gdLst>
                      <a:gd name="T0" fmla="*/ 16 w 16"/>
                      <a:gd name="T1" fmla="*/ 0 h 4"/>
                      <a:gd name="T2" fmla="*/ 16 w 16"/>
                      <a:gd name="T3" fmla="*/ 0 h 4"/>
                      <a:gd name="T4" fmla="*/ 15 w 16"/>
                      <a:gd name="T5" fmla="*/ 0 h 4"/>
                      <a:gd name="T6" fmla="*/ 13 w 16"/>
                      <a:gd name="T7" fmla="*/ 0 h 4"/>
                      <a:gd name="T8" fmla="*/ 11 w 16"/>
                      <a:gd name="T9" fmla="*/ 0 h 4"/>
                      <a:gd name="T10" fmla="*/ 9 w 16"/>
                      <a:gd name="T11" fmla="*/ 0 h 4"/>
                      <a:gd name="T12" fmla="*/ 7 w 16"/>
                      <a:gd name="T13" fmla="*/ 0 h 4"/>
                      <a:gd name="T14" fmla="*/ 4 w 16"/>
                      <a:gd name="T15" fmla="*/ 0 h 4"/>
                      <a:gd name="T16" fmla="*/ 4 w 16"/>
                      <a:gd name="T17" fmla="*/ 0 h 4"/>
                      <a:gd name="T18" fmla="*/ 2 w 16"/>
                      <a:gd name="T19" fmla="*/ 0 h 4"/>
                      <a:gd name="T20" fmla="*/ 0 w 16"/>
                      <a:gd name="T21" fmla="*/ 2 h 4"/>
                      <a:gd name="T22" fmla="*/ 2 w 16"/>
                      <a:gd name="T23" fmla="*/ 4 h 4"/>
                      <a:gd name="T24" fmla="*/ 4 w 16"/>
                      <a:gd name="T25" fmla="*/ 4 h 4"/>
                      <a:gd name="T26" fmla="*/ 7 w 16"/>
                      <a:gd name="T27" fmla="*/ 4 h 4"/>
                      <a:gd name="T28" fmla="*/ 9 w 16"/>
                      <a:gd name="T29" fmla="*/ 4 h 4"/>
                      <a:gd name="T30" fmla="*/ 11 w 16"/>
                      <a:gd name="T31" fmla="*/ 4 h 4"/>
                      <a:gd name="T32" fmla="*/ 13 w 16"/>
                      <a:gd name="T33" fmla="*/ 4 h 4"/>
                      <a:gd name="T34" fmla="*/ 15 w 16"/>
                      <a:gd name="T35" fmla="*/ 4 h 4"/>
                      <a:gd name="T36" fmla="*/ 16 w 16"/>
                      <a:gd name="T37" fmla="*/ 4 h 4"/>
                      <a:gd name="T38" fmla="*/ 16 w 16"/>
                      <a:gd name="T39" fmla="*/ 4 h 4"/>
                      <a:gd name="T40" fmla="*/ 16 w 16"/>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4">
                        <a:moveTo>
                          <a:pt x="16" y="0"/>
                        </a:moveTo>
                        <a:lnTo>
                          <a:pt x="16" y="0"/>
                        </a:lnTo>
                        <a:lnTo>
                          <a:pt x="15" y="0"/>
                        </a:lnTo>
                        <a:lnTo>
                          <a:pt x="13" y="0"/>
                        </a:lnTo>
                        <a:lnTo>
                          <a:pt x="11" y="0"/>
                        </a:lnTo>
                        <a:lnTo>
                          <a:pt x="9" y="0"/>
                        </a:lnTo>
                        <a:lnTo>
                          <a:pt x="7" y="0"/>
                        </a:lnTo>
                        <a:lnTo>
                          <a:pt x="4" y="0"/>
                        </a:lnTo>
                        <a:lnTo>
                          <a:pt x="2" y="0"/>
                        </a:lnTo>
                        <a:lnTo>
                          <a:pt x="0" y="2"/>
                        </a:lnTo>
                        <a:lnTo>
                          <a:pt x="2" y="4"/>
                        </a:lnTo>
                        <a:lnTo>
                          <a:pt x="4" y="4"/>
                        </a:lnTo>
                        <a:lnTo>
                          <a:pt x="7" y="4"/>
                        </a:lnTo>
                        <a:lnTo>
                          <a:pt x="9" y="4"/>
                        </a:lnTo>
                        <a:lnTo>
                          <a:pt x="11" y="4"/>
                        </a:lnTo>
                        <a:lnTo>
                          <a:pt x="13" y="4"/>
                        </a:lnTo>
                        <a:lnTo>
                          <a:pt x="15" y="4"/>
                        </a:lnTo>
                        <a:lnTo>
                          <a:pt x="16" y="4"/>
                        </a:lnTo>
                        <a:lnTo>
                          <a:pt x="1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2" name="Freeform 273"/>
                  <p:cNvSpPr>
                    <a:spLocks/>
                  </p:cNvSpPr>
                  <p:nvPr/>
                </p:nvSpPr>
                <p:spPr bwMode="auto">
                  <a:xfrm>
                    <a:off x="2478" y="2778"/>
                    <a:ext cx="8" cy="9"/>
                  </a:xfrm>
                  <a:custGeom>
                    <a:avLst/>
                    <a:gdLst>
                      <a:gd name="T0" fmla="*/ 6 w 8"/>
                      <a:gd name="T1" fmla="*/ 0 h 9"/>
                      <a:gd name="T2" fmla="*/ 6 w 8"/>
                      <a:gd name="T3" fmla="*/ 0 h 9"/>
                      <a:gd name="T4" fmla="*/ 6 w 8"/>
                      <a:gd name="T5" fmla="*/ 1 h 9"/>
                      <a:gd name="T6" fmla="*/ 4 w 8"/>
                      <a:gd name="T7" fmla="*/ 3 h 9"/>
                      <a:gd name="T8" fmla="*/ 4 w 8"/>
                      <a:gd name="T9" fmla="*/ 3 h 9"/>
                      <a:gd name="T10" fmla="*/ 4 w 8"/>
                      <a:gd name="T11" fmla="*/ 3 h 9"/>
                      <a:gd name="T12" fmla="*/ 2 w 8"/>
                      <a:gd name="T13" fmla="*/ 5 h 9"/>
                      <a:gd name="T14" fmla="*/ 2 w 8"/>
                      <a:gd name="T15" fmla="*/ 5 h 9"/>
                      <a:gd name="T16" fmla="*/ 0 w 8"/>
                      <a:gd name="T17" fmla="*/ 5 h 9"/>
                      <a:gd name="T18" fmla="*/ 0 w 8"/>
                      <a:gd name="T19" fmla="*/ 5 h 9"/>
                      <a:gd name="T20" fmla="*/ 0 w 8"/>
                      <a:gd name="T21" fmla="*/ 9 h 9"/>
                      <a:gd name="T22" fmla="*/ 2 w 8"/>
                      <a:gd name="T23" fmla="*/ 9 h 9"/>
                      <a:gd name="T24" fmla="*/ 2 w 8"/>
                      <a:gd name="T25" fmla="*/ 7 h 9"/>
                      <a:gd name="T26" fmla="*/ 4 w 8"/>
                      <a:gd name="T27" fmla="*/ 7 h 9"/>
                      <a:gd name="T28" fmla="*/ 6 w 8"/>
                      <a:gd name="T29" fmla="*/ 5 h 9"/>
                      <a:gd name="T30" fmla="*/ 6 w 8"/>
                      <a:gd name="T31" fmla="*/ 5 h 9"/>
                      <a:gd name="T32" fmla="*/ 8 w 8"/>
                      <a:gd name="T33" fmla="*/ 3 h 9"/>
                      <a:gd name="T34" fmla="*/ 8 w 8"/>
                      <a:gd name="T35" fmla="*/ 1 h 9"/>
                      <a:gd name="T36" fmla="*/ 8 w 8"/>
                      <a:gd name="T37" fmla="*/ 0 h 9"/>
                      <a:gd name="T38" fmla="*/ 8 w 8"/>
                      <a:gd name="T39" fmla="*/ 0 h 9"/>
                      <a:gd name="T40" fmla="*/ 6 w 8"/>
                      <a:gd name="T41" fmla="*/ 0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 h="9">
                        <a:moveTo>
                          <a:pt x="6" y="0"/>
                        </a:moveTo>
                        <a:lnTo>
                          <a:pt x="6" y="0"/>
                        </a:lnTo>
                        <a:lnTo>
                          <a:pt x="6" y="1"/>
                        </a:lnTo>
                        <a:lnTo>
                          <a:pt x="4" y="3"/>
                        </a:lnTo>
                        <a:lnTo>
                          <a:pt x="2" y="5"/>
                        </a:lnTo>
                        <a:lnTo>
                          <a:pt x="0" y="5"/>
                        </a:lnTo>
                        <a:lnTo>
                          <a:pt x="0" y="9"/>
                        </a:lnTo>
                        <a:lnTo>
                          <a:pt x="2" y="9"/>
                        </a:lnTo>
                        <a:lnTo>
                          <a:pt x="2" y="7"/>
                        </a:lnTo>
                        <a:lnTo>
                          <a:pt x="4" y="7"/>
                        </a:lnTo>
                        <a:lnTo>
                          <a:pt x="6" y="5"/>
                        </a:lnTo>
                        <a:lnTo>
                          <a:pt x="8" y="3"/>
                        </a:lnTo>
                        <a:lnTo>
                          <a:pt x="8" y="1"/>
                        </a:lnTo>
                        <a:lnTo>
                          <a:pt x="8" y="0"/>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3" name="Freeform 274"/>
                  <p:cNvSpPr>
                    <a:spLocks/>
                  </p:cNvSpPr>
                  <p:nvPr/>
                </p:nvSpPr>
                <p:spPr bwMode="auto">
                  <a:xfrm>
                    <a:off x="2482" y="2774"/>
                    <a:ext cx="4" cy="4"/>
                  </a:xfrm>
                  <a:custGeom>
                    <a:avLst/>
                    <a:gdLst>
                      <a:gd name="T0" fmla="*/ 0 w 4"/>
                      <a:gd name="T1" fmla="*/ 2 h 4"/>
                      <a:gd name="T2" fmla="*/ 0 w 4"/>
                      <a:gd name="T3" fmla="*/ 2 h 4"/>
                      <a:gd name="T4" fmla="*/ 0 w 4"/>
                      <a:gd name="T5" fmla="*/ 4 h 4"/>
                      <a:gd name="T6" fmla="*/ 0 w 4"/>
                      <a:gd name="T7" fmla="*/ 4 h 4"/>
                      <a:gd name="T8" fmla="*/ 2 w 4"/>
                      <a:gd name="T9" fmla="*/ 4 h 4"/>
                      <a:gd name="T10" fmla="*/ 2 w 4"/>
                      <a:gd name="T11" fmla="*/ 4 h 4"/>
                      <a:gd name="T12" fmla="*/ 4 w 4"/>
                      <a:gd name="T13" fmla="*/ 4 h 4"/>
                      <a:gd name="T14" fmla="*/ 4 w 4"/>
                      <a:gd name="T15" fmla="*/ 2 h 4"/>
                      <a:gd name="T16" fmla="*/ 2 w 4"/>
                      <a:gd name="T17" fmla="*/ 2 h 4"/>
                      <a:gd name="T18" fmla="*/ 2 w 4"/>
                      <a:gd name="T19" fmla="*/ 0 h 4"/>
                      <a:gd name="T20" fmla="*/ 0 w 4"/>
                      <a:gd name="T21" fmla="*/ 0 h 4"/>
                      <a:gd name="T22" fmla="*/ 0 w 4"/>
                      <a:gd name="T23" fmla="*/ 0 h 4"/>
                      <a:gd name="T24" fmla="*/ 0 w 4"/>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0" y="2"/>
                        </a:moveTo>
                        <a:lnTo>
                          <a:pt x="0" y="2"/>
                        </a:lnTo>
                        <a:lnTo>
                          <a:pt x="0" y="4"/>
                        </a:lnTo>
                        <a:lnTo>
                          <a:pt x="2" y="4"/>
                        </a:lnTo>
                        <a:lnTo>
                          <a:pt x="4" y="4"/>
                        </a:lnTo>
                        <a:lnTo>
                          <a:pt x="4" y="2"/>
                        </a:lnTo>
                        <a:lnTo>
                          <a:pt x="2" y="2"/>
                        </a:lnTo>
                        <a:lnTo>
                          <a:pt x="2" y="0"/>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4" name="Freeform 275"/>
                  <p:cNvSpPr>
                    <a:spLocks/>
                  </p:cNvSpPr>
                  <p:nvPr/>
                </p:nvSpPr>
                <p:spPr bwMode="auto">
                  <a:xfrm>
                    <a:off x="2466" y="2774"/>
                    <a:ext cx="16" cy="13"/>
                  </a:xfrm>
                  <a:custGeom>
                    <a:avLst/>
                    <a:gdLst>
                      <a:gd name="T0" fmla="*/ 2 w 16"/>
                      <a:gd name="T1" fmla="*/ 13 h 13"/>
                      <a:gd name="T2" fmla="*/ 2 w 16"/>
                      <a:gd name="T3" fmla="*/ 13 h 13"/>
                      <a:gd name="T4" fmla="*/ 3 w 16"/>
                      <a:gd name="T5" fmla="*/ 11 h 13"/>
                      <a:gd name="T6" fmla="*/ 5 w 16"/>
                      <a:gd name="T7" fmla="*/ 9 h 13"/>
                      <a:gd name="T8" fmla="*/ 7 w 16"/>
                      <a:gd name="T9" fmla="*/ 7 h 13"/>
                      <a:gd name="T10" fmla="*/ 9 w 16"/>
                      <a:gd name="T11" fmla="*/ 7 h 13"/>
                      <a:gd name="T12" fmla="*/ 11 w 16"/>
                      <a:gd name="T13" fmla="*/ 5 h 13"/>
                      <a:gd name="T14" fmla="*/ 12 w 16"/>
                      <a:gd name="T15" fmla="*/ 4 h 13"/>
                      <a:gd name="T16" fmla="*/ 14 w 16"/>
                      <a:gd name="T17" fmla="*/ 4 h 13"/>
                      <a:gd name="T18" fmla="*/ 16 w 16"/>
                      <a:gd name="T19" fmla="*/ 2 h 13"/>
                      <a:gd name="T20" fmla="*/ 16 w 16"/>
                      <a:gd name="T21" fmla="*/ 0 h 13"/>
                      <a:gd name="T22" fmla="*/ 12 w 16"/>
                      <a:gd name="T23" fmla="*/ 0 h 13"/>
                      <a:gd name="T24" fmla="*/ 11 w 16"/>
                      <a:gd name="T25" fmla="*/ 2 h 13"/>
                      <a:gd name="T26" fmla="*/ 9 w 16"/>
                      <a:gd name="T27" fmla="*/ 4 h 13"/>
                      <a:gd name="T28" fmla="*/ 7 w 16"/>
                      <a:gd name="T29" fmla="*/ 4 h 13"/>
                      <a:gd name="T30" fmla="*/ 5 w 16"/>
                      <a:gd name="T31" fmla="*/ 5 h 13"/>
                      <a:gd name="T32" fmla="*/ 3 w 16"/>
                      <a:gd name="T33" fmla="*/ 7 h 13"/>
                      <a:gd name="T34" fmla="*/ 2 w 16"/>
                      <a:gd name="T35" fmla="*/ 9 h 13"/>
                      <a:gd name="T36" fmla="*/ 0 w 16"/>
                      <a:gd name="T37" fmla="*/ 11 h 13"/>
                      <a:gd name="T38" fmla="*/ 0 w 16"/>
                      <a:gd name="T39" fmla="*/ 11 h 13"/>
                      <a:gd name="T40" fmla="*/ 2 w 1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3">
                        <a:moveTo>
                          <a:pt x="2" y="13"/>
                        </a:moveTo>
                        <a:lnTo>
                          <a:pt x="2" y="13"/>
                        </a:lnTo>
                        <a:lnTo>
                          <a:pt x="3" y="11"/>
                        </a:lnTo>
                        <a:lnTo>
                          <a:pt x="5" y="9"/>
                        </a:lnTo>
                        <a:lnTo>
                          <a:pt x="7" y="7"/>
                        </a:lnTo>
                        <a:lnTo>
                          <a:pt x="9" y="7"/>
                        </a:lnTo>
                        <a:lnTo>
                          <a:pt x="11" y="5"/>
                        </a:lnTo>
                        <a:lnTo>
                          <a:pt x="12" y="4"/>
                        </a:lnTo>
                        <a:lnTo>
                          <a:pt x="14" y="4"/>
                        </a:lnTo>
                        <a:lnTo>
                          <a:pt x="16" y="2"/>
                        </a:lnTo>
                        <a:lnTo>
                          <a:pt x="16" y="0"/>
                        </a:lnTo>
                        <a:lnTo>
                          <a:pt x="12" y="0"/>
                        </a:lnTo>
                        <a:lnTo>
                          <a:pt x="11" y="2"/>
                        </a:lnTo>
                        <a:lnTo>
                          <a:pt x="9" y="4"/>
                        </a:lnTo>
                        <a:lnTo>
                          <a:pt x="7" y="4"/>
                        </a:lnTo>
                        <a:lnTo>
                          <a:pt x="5" y="5"/>
                        </a:lnTo>
                        <a:lnTo>
                          <a:pt x="3" y="7"/>
                        </a:lnTo>
                        <a:lnTo>
                          <a:pt x="2" y="9"/>
                        </a:lnTo>
                        <a:lnTo>
                          <a:pt x="0" y="11"/>
                        </a:lnTo>
                        <a:lnTo>
                          <a:pt x="2"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5" name="Freeform 276"/>
                  <p:cNvSpPr>
                    <a:spLocks/>
                  </p:cNvSpPr>
                  <p:nvPr/>
                </p:nvSpPr>
                <p:spPr bwMode="auto">
                  <a:xfrm>
                    <a:off x="2455" y="2783"/>
                    <a:ext cx="13" cy="10"/>
                  </a:xfrm>
                  <a:custGeom>
                    <a:avLst/>
                    <a:gdLst>
                      <a:gd name="T0" fmla="*/ 9 w 13"/>
                      <a:gd name="T1" fmla="*/ 2 h 10"/>
                      <a:gd name="T2" fmla="*/ 11 w 13"/>
                      <a:gd name="T3" fmla="*/ 4 h 10"/>
                      <a:gd name="T4" fmla="*/ 11 w 13"/>
                      <a:gd name="T5" fmla="*/ 4 h 10"/>
                      <a:gd name="T6" fmla="*/ 11 w 13"/>
                      <a:gd name="T7" fmla="*/ 4 h 10"/>
                      <a:gd name="T8" fmla="*/ 11 w 13"/>
                      <a:gd name="T9" fmla="*/ 4 h 10"/>
                      <a:gd name="T10" fmla="*/ 13 w 13"/>
                      <a:gd name="T11" fmla="*/ 4 h 10"/>
                      <a:gd name="T12" fmla="*/ 11 w 13"/>
                      <a:gd name="T13" fmla="*/ 2 h 10"/>
                      <a:gd name="T14" fmla="*/ 13 w 13"/>
                      <a:gd name="T15" fmla="*/ 2 h 10"/>
                      <a:gd name="T16" fmla="*/ 13 w 13"/>
                      <a:gd name="T17" fmla="*/ 2 h 10"/>
                      <a:gd name="T18" fmla="*/ 11 w 13"/>
                      <a:gd name="T19" fmla="*/ 0 h 10"/>
                      <a:gd name="T20" fmla="*/ 9 w 13"/>
                      <a:gd name="T21" fmla="*/ 2 h 10"/>
                      <a:gd name="T22" fmla="*/ 11 w 13"/>
                      <a:gd name="T23" fmla="*/ 4 h 10"/>
                      <a:gd name="T24" fmla="*/ 9 w 13"/>
                      <a:gd name="T25" fmla="*/ 2 h 10"/>
                      <a:gd name="T26" fmla="*/ 0 w 13"/>
                      <a:gd name="T27" fmla="*/ 10 h 10"/>
                      <a:gd name="T28" fmla="*/ 11 w 13"/>
                      <a:gd name="T29" fmla="*/ 4 h 10"/>
                      <a:gd name="T30" fmla="*/ 9 w 13"/>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0">
                        <a:moveTo>
                          <a:pt x="9" y="2"/>
                        </a:moveTo>
                        <a:lnTo>
                          <a:pt x="11" y="4"/>
                        </a:lnTo>
                        <a:lnTo>
                          <a:pt x="13" y="4"/>
                        </a:lnTo>
                        <a:lnTo>
                          <a:pt x="11" y="2"/>
                        </a:lnTo>
                        <a:lnTo>
                          <a:pt x="13" y="2"/>
                        </a:lnTo>
                        <a:lnTo>
                          <a:pt x="11" y="0"/>
                        </a:lnTo>
                        <a:lnTo>
                          <a:pt x="9" y="2"/>
                        </a:lnTo>
                        <a:lnTo>
                          <a:pt x="11" y="4"/>
                        </a:lnTo>
                        <a:lnTo>
                          <a:pt x="9" y="2"/>
                        </a:lnTo>
                        <a:lnTo>
                          <a:pt x="0" y="10"/>
                        </a:lnTo>
                        <a:lnTo>
                          <a:pt x="11" y="4"/>
                        </a:lnTo>
                        <a:lnTo>
                          <a:pt x="9"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6" name="Freeform 277"/>
                  <p:cNvSpPr>
                    <a:spLocks/>
                  </p:cNvSpPr>
                  <p:nvPr/>
                </p:nvSpPr>
                <p:spPr bwMode="auto">
                  <a:xfrm>
                    <a:off x="2464" y="2783"/>
                    <a:ext cx="4" cy="4"/>
                  </a:xfrm>
                  <a:custGeom>
                    <a:avLst/>
                    <a:gdLst>
                      <a:gd name="T0" fmla="*/ 2 w 4"/>
                      <a:gd name="T1" fmla="*/ 0 h 4"/>
                      <a:gd name="T2" fmla="*/ 2 w 4"/>
                      <a:gd name="T3" fmla="*/ 0 h 4"/>
                      <a:gd name="T4" fmla="*/ 2 w 4"/>
                      <a:gd name="T5" fmla="*/ 0 h 4"/>
                      <a:gd name="T6" fmla="*/ 2 w 4"/>
                      <a:gd name="T7" fmla="*/ 0 h 4"/>
                      <a:gd name="T8" fmla="*/ 0 w 4"/>
                      <a:gd name="T9" fmla="*/ 0 h 4"/>
                      <a:gd name="T10" fmla="*/ 0 w 4"/>
                      <a:gd name="T11" fmla="*/ 2 h 4"/>
                      <a:gd name="T12" fmla="*/ 2 w 4"/>
                      <a:gd name="T13" fmla="*/ 4 h 4"/>
                      <a:gd name="T14" fmla="*/ 2 w 4"/>
                      <a:gd name="T15" fmla="*/ 2 h 4"/>
                      <a:gd name="T16" fmla="*/ 4 w 4"/>
                      <a:gd name="T17" fmla="*/ 2 h 4"/>
                      <a:gd name="T18" fmla="*/ 4 w 4"/>
                      <a:gd name="T19" fmla="*/ 2 h 4"/>
                      <a:gd name="T20" fmla="*/ 4 w 4"/>
                      <a:gd name="T21" fmla="*/ 2 h 4"/>
                      <a:gd name="T22" fmla="*/ 4 w 4"/>
                      <a:gd name="T23" fmla="*/ 0 h 4"/>
                      <a:gd name="T24" fmla="*/ 2 w 4"/>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4">
                        <a:moveTo>
                          <a:pt x="2" y="0"/>
                        </a:moveTo>
                        <a:lnTo>
                          <a:pt x="2" y="0"/>
                        </a:lnTo>
                        <a:lnTo>
                          <a:pt x="0" y="0"/>
                        </a:lnTo>
                        <a:lnTo>
                          <a:pt x="0" y="2"/>
                        </a:lnTo>
                        <a:lnTo>
                          <a:pt x="2" y="4"/>
                        </a:lnTo>
                        <a:lnTo>
                          <a:pt x="2" y="2"/>
                        </a:lnTo>
                        <a:lnTo>
                          <a:pt x="4" y="2"/>
                        </a:lnTo>
                        <a:lnTo>
                          <a:pt x="4"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7" name="Freeform 278"/>
                  <p:cNvSpPr>
                    <a:spLocks/>
                  </p:cNvSpPr>
                  <p:nvPr/>
                </p:nvSpPr>
                <p:spPr bwMode="auto">
                  <a:xfrm>
                    <a:off x="2466" y="2772"/>
                    <a:ext cx="5" cy="11"/>
                  </a:xfrm>
                  <a:custGeom>
                    <a:avLst/>
                    <a:gdLst>
                      <a:gd name="T0" fmla="*/ 3 w 5"/>
                      <a:gd name="T1" fmla="*/ 0 h 11"/>
                      <a:gd name="T2" fmla="*/ 3 w 5"/>
                      <a:gd name="T3" fmla="*/ 0 h 11"/>
                      <a:gd name="T4" fmla="*/ 3 w 5"/>
                      <a:gd name="T5" fmla="*/ 2 h 11"/>
                      <a:gd name="T6" fmla="*/ 2 w 5"/>
                      <a:gd name="T7" fmla="*/ 6 h 11"/>
                      <a:gd name="T8" fmla="*/ 0 w 5"/>
                      <a:gd name="T9" fmla="*/ 7 h 11"/>
                      <a:gd name="T10" fmla="*/ 0 w 5"/>
                      <a:gd name="T11" fmla="*/ 11 h 11"/>
                      <a:gd name="T12" fmla="*/ 2 w 5"/>
                      <a:gd name="T13" fmla="*/ 11 h 11"/>
                      <a:gd name="T14" fmla="*/ 3 w 5"/>
                      <a:gd name="T15" fmla="*/ 9 h 11"/>
                      <a:gd name="T16" fmla="*/ 3 w 5"/>
                      <a:gd name="T17" fmla="*/ 6 h 11"/>
                      <a:gd name="T18" fmla="*/ 5 w 5"/>
                      <a:gd name="T19" fmla="*/ 4 h 11"/>
                      <a:gd name="T20" fmla="*/ 5 w 5"/>
                      <a:gd name="T21" fmla="*/ 0 h 11"/>
                      <a:gd name="T22" fmla="*/ 5 w 5"/>
                      <a:gd name="T23" fmla="*/ 0 h 11"/>
                      <a:gd name="T24" fmla="*/ 3 w 5"/>
                      <a:gd name="T25" fmla="*/ 0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1">
                        <a:moveTo>
                          <a:pt x="3" y="0"/>
                        </a:moveTo>
                        <a:lnTo>
                          <a:pt x="3" y="0"/>
                        </a:lnTo>
                        <a:lnTo>
                          <a:pt x="3" y="2"/>
                        </a:lnTo>
                        <a:lnTo>
                          <a:pt x="2" y="6"/>
                        </a:lnTo>
                        <a:lnTo>
                          <a:pt x="0" y="7"/>
                        </a:lnTo>
                        <a:lnTo>
                          <a:pt x="0" y="11"/>
                        </a:lnTo>
                        <a:lnTo>
                          <a:pt x="2" y="11"/>
                        </a:lnTo>
                        <a:lnTo>
                          <a:pt x="3" y="9"/>
                        </a:lnTo>
                        <a:lnTo>
                          <a:pt x="3" y="6"/>
                        </a:lnTo>
                        <a:lnTo>
                          <a:pt x="5" y="4"/>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8" name="Freeform 279"/>
                  <p:cNvSpPr>
                    <a:spLocks/>
                  </p:cNvSpPr>
                  <p:nvPr/>
                </p:nvSpPr>
                <p:spPr bwMode="auto">
                  <a:xfrm>
                    <a:off x="2468" y="2758"/>
                    <a:ext cx="5" cy="14"/>
                  </a:xfrm>
                  <a:custGeom>
                    <a:avLst/>
                    <a:gdLst>
                      <a:gd name="T0" fmla="*/ 0 w 5"/>
                      <a:gd name="T1" fmla="*/ 2 h 14"/>
                      <a:gd name="T2" fmla="*/ 0 w 5"/>
                      <a:gd name="T3" fmla="*/ 2 h 14"/>
                      <a:gd name="T4" fmla="*/ 1 w 5"/>
                      <a:gd name="T5" fmla="*/ 2 h 14"/>
                      <a:gd name="T6" fmla="*/ 1 w 5"/>
                      <a:gd name="T7" fmla="*/ 6 h 14"/>
                      <a:gd name="T8" fmla="*/ 1 w 5"/>
                      <a:gd name="T9" fmla="*/ 10 h 14"/>
                      <a:gd name="T10" fmla="*/ 1 w 5"/>
                      <a:gd name="T11" fmla="*/ 14 h 14"/>
                      <a:gd name="T12" fmla="*/ 3 w 5"/>
                      <a:gd name="T13" fmla="*/ 14 h 14"/>
                      <a:gd name="T14" fmla="*/ 5 w 5"/>
                      <a:gd name="T15" fmla="*/ 10 h 14"/>
                      <a:gd name="T16" fmla="*/ 5 w 5"/>
                      <a:gd name="T17" fmla="*/ 6 h 14"/>
                      <a:gd name="T18" fmla="*/ 3 w 5"/>
                      <a:gd name="T19" fmla="*/ 2 h 14"/>
                      <a:gd name="T20" fmla="*/ 0 w 5"/>
                      <a:gd name="T21" fmla="*/ 0 h 14"/>
                      <a:gd name="T22" fmla="*/ 0 w 5"/>
                      <a:gd name="T23" fmla="*/ 0 h 14"/>
                      <a:gd name="T24" fmla="*/ 0 w 5"/>
                      <a:gd name="T25" fmla="*/ 2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4">
                        <a:moveTo>
                          <a:pt x="0" y="2"/>
                        </a:moveTo>
                        <a:lnTo>
                          <a:pt x="0" y="2"/>
                        </a:lnTo>
                        <a:lnTo>
                          <a:pt x="1" y="2"/>
                        </a:lnTo>
                        <a:lnTo>
                          <a:pt x="1" y="6"/>
                        </a:lnTo>
                        <a:lnTo>
                          <a:pt x="1" y="10"/>
                        </a:lnTo>
                        <a:lnTo>
                          <a:pt x="1" y="14"/>
                        </a:lnTo>
                        <a:lnTo>
                          <a:pt x="3" y="14"/>
                        </a:lnTo>
                        <a:lnTo>
                          <a:pt x="5" y="10"/>
                        </a:lnTo>
                        <a:lnTo>
                          <a:pt x="5" y="6"/>
                        </a:lnTo>
                        <a:lnTo>
                          <a:pt x="3" y="2"/>
                        </a:lnTo>
                        <a:lnTo>
                          <a:pt x="0" y="0"/>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99" name="Freeform 280"/>
                  <p:cNvSpPr>
                    <a:spLocks/>
                  </p:cNvSpPr>
                  <p:nvPr/>
                </p:nvSpPr>
                <p:spPr bwMode="auto">
                  <a:xfrm>
                    <a:off x="2458" y="2758"/>
                    <a:ext cx="10" cy="12"/>
                  </a:xfrm>
                  <a:custGeom>
                    <a:avLst/>
                    <a:gdLst>
                      <a:gd name="T0" fmla="*/ 2 w 10"/>
                      <a:gd name="T1" fmla="*/ 12 h 12"/>
                      <a:gd name="T2" fmla="*/ 2 w 10"/>
                      <a:gd name="T3" fmla="*/ 12 h 12"/>
                      <a:gd name="T4" fmla="*/ 2 w 10"/>
                      <a:gd name="T5" fmla="*/ 10 h 12"/>
                      <a:gd name="T6" fmla="*/ 2 w 10"/>
                      <a:gd name="T7" fmla="*/ 8 h 12"/>
                      <a:gd name="T8" fmla="*/ 4 w 10"/>
                      <a:gd name="T9" fmla="*/ 6 h 12"/>
                      <a:gd name="T10" fmla="*/ 4 w 10"/>
                      <a:gd name="T11" fmla="*/ 4 h 12"/>
                      <a:gd name="T12" fmla="*/ 6 w 10"/>
                      <a:gd name="T13" fmla="*/ 4 h 12"/>
                      <a:gd name="T14" fmla="*/ 6 w 10"/>
                      <a:gd name="T15" fmla="*/ 2 h 12"/>
                      <a:gd name="T16" fmla="*/ 8 w 10"/>
                      <a:gd name="T17" fmla="*/ 2 h 12"/>
                      <a:gd name="T18" fmla="*/ 10 w 10"/>
                      <a:gd name="T19" fmla="*/ 2 h 12"/>
                      <a:gd name="T20" fmla="*/ 10 w 10"/>
                      <a:gd name="T21" fmla="*/ 0 h 12"/>
                      <a:gd name="T22" fmla="*/ 8 w 10"/>
                      <a:gd name="T23" fmla="*/ 0 h 12"/>
                      <a:gd name="T24" fmla="*/ 6 w 10"/>
                      <a:gd name="T25" fmla="*/ 0 h 12"/>
                      <a:gd name="T26" fmla="*/ 4 w 10"/>
                      <a:gd name="T27" fmla="*/ 2 h 12"/>
                      <a:gd name="T28" fmla="*/ 2 w 10"/>
                      <a:gd name="T29" fmla="*/ 2 h 12"/>
                      <a:gd name="T30" fmla="*/ 0 w 10"/>
                      <a:gd name="T31" fmla="*/ 4 h 12"/>
                      <a:gd name="T32" fmla="*/ 0 w 10"/>
                      <a:gd name="T33" fmla="*/ 6 h 12"/>
                      <a:gd name="T34" fmla="*/ 0 w 10"/>
                      <a:gd name="T35" fmla="*/ 10 h 12"/>
                      <a:gd name="T36" fmla="*/ 0 w 10"/>
                      <a:gd name="T37" fmla="*/ 12 h 12"/>
                      <a:gd name="T38" fmla="*/ 0 w 10"/>
                      <a:gd name="T39" fmla="*/ 12 h 12"/>
                      <a:gd name="T40" fmla="*/ 2 w 10"/>
                      <a:gd name="T41" fmla="*/ 1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2">
                        <a:moveTo>
                          <a:pt x="2" y="12"/>
                        </a:moveTo>
                        <a:lnTo>
                          <a:pt x="2" y="12"/>
                        </a:lnTo>
                        <a:lnTo>
                          <a:pt x="2" y="10"/>
                        </a:lnTo>
                        <a:lnTo>
                          <a:pt x="2" y="8"/>
                        </a:lnTo>
                        <a:lnTo>
                          <a:pt x="4" y="6"/>
                        </a:lnTo>
                        <a:lnTo>
                          <a:pt x="4" y="4"/>
                        </a:lnTo>
                        <a:lnTo>
                          <a:pt x="6" y="4"/>
                        </a:lnTo>
                        <a:lnTo>
                          <a:pt x="6" y="2"/>
                        </a:lnTo>
                        <a:lnTo>
                          <a:pt x="8" y="2"/>
                        </a:lnTo>
                        <a:lnTo>
                          <a:pt x="10" y="2"/>
                        </a:lnTo>
                        <a:lnTo>
                          <a:pt x="10" y="0"/>
                        </a:lnTo>
                        <a:lnTo>
                          <a:pt x="8" y="0"/>
                        </a:lnTo>
                        <a:lnTo>
                          <a:pt x="6" y="0"/>
                        </a:lnTo>
                        <a:lnTo>
                          <a:pt x="4" y="2"/>
                        </a:lnTo>
                        <a:lnTo>
                          <a:pt x="2" y="2"/>
                        </a:lnTo>
                        <a:lnTo>
                          <a:pt x="0" y="4"/>
                        </a:lnTo>
                        <a:lnTo>
                          <a:pt x="0" y="6"/>
                        </a:lnTo>
                        <a:lnTo>
                          <a:pt x="0" y="10"/>
                        </a:lnTo>
                        <a:lnTo>
                          <a:pt x="0" y="12"/>
                        </a:lnTo>
                        <a:lnTo>
                          <a:pt x="2"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0" name="Freeform 281"/>
                  <p:cNvSpPr>
                    <a:spLocks/>
                  </p:cNvSpPr>
                  <p:nvPr/>
                </p:nvSpPr>
                <p:spPr bwMode="auto">
                  <a:xfrm>
                    <a:off x="2458" y="2770"/>
                    <a:ext cx="10" cy="15"/>
                  </a:xfrm>
                  <a:custGeom>
                    <a:avLst/>
                    <a:gdLst>
                      <a:gd name="T0" fmla="*/ 10 w 10"/>
                      <a:gd name="T1" fmla="*/ 15 h 15"/>
                      <a:gd name="T2" fmla="*/ 10 w 10"/>
                      <a:gd name="T3" fmla="*/ 13 h 15"/>
                      <a:gd name="T4" fmla="*/ 8 w 10"/>
                      <a:gd name="T5" fmla="*/ 11 h 15"/>
                      <a:gd name="T6" fmla="*/ 8 w 10"/>
                      <a:gd name="T7" fmla="*/ 8 h 15"/>
                      <a:gd name="T8" fmla="*/ 6 w 10"/>
                      <a:gd name="T9" fmla="*/ 6 h 15"/>
                      <a:gd name="T10" fmla="*/ 6 w 10"/>
                      <a:gd name="T11" fmla="*/ 4 h 15"/>
                      <a:gd name="T12" fmla="*/ 4 w 10"/>
                      <a:gd name="T13" fmla="*/ 4 h 15"/>
                      <a:gd name="T14" fmla="*/ 4 w 10"/>
                      <a:gd name="T15" fmla="*/ 2 h 15"/>
                      <a:gd name="T16" fmla="*/ 2 w 10"/>
                      <a:gd name="T17" fmla="*/ 0 h 15"/>
                      <a:gd name="T18" fmla="*/ 0 w 10"/>
                      <a:gd name="T19" fmla="*/ 0 h 15"/>
                      <a:gd name="T20" fmla="*/ 0 w 10"/>
                      <a:gd name="T21" fmla="*/ 2 h 15"/>
                      <a:gd name="T22" fmla="*/ 2 w 10"/>
                      <a:gd name="T23" fmla="*/ 4 h 15"/>
                      <a:gd name="T24" fmla="*/ 2 w 10"/>
                      <a:gd name="T25" fmla="*/ 6 h 15"/>
                      <a:gd name="T26" fmla="*/ 4 w 10"/>
                      <a:gd name="T27" fmla="*/ 8 h 15"/>
                      <a:gd name="T28" fmla="*/ 6 w 10"/>
                      <a:gd name="T29" fmla="*/ 9 h 15"/>
                      <a:gd name="T30" fmla="*/ 6 w 10"/>
                      <a:gd name="T31" fmla="*/ 11 h 15"/>
                      <a:gd name="T32" fmla="*/ 6 w 10"/>
                      <a:gd name="T33" fmla="*/ 13 h 15"/>
                      <a:gd name="T34" fmla="*/ 8 w 10"/>
                      <a:gd name="T35" fmla="*/ 15 h 15"/>
                      <a:gd name="T36" fmla="*/ 10 w 10"/>
                      <a:gd name="T37" fmla="*/ 1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 h="15">
                        <a:moveTo>
                          <a:pt x="10" y="15"/>
                        </a:moveTo>
                        <a:lnTo>
                          <a:pt x="10" y="13"/>
                        </a:lnTo>
                        <a:lnTo>
                          <a:pt x="8" y="11"/>
                        </a:lnTo>
                        <a:lnTo>
                          <a:pt x="8" y="8"/>
                        </a:lnTo>
                        <a:lnTo>
                          <a:pt x="6" y="6"/>
                        </a:lnTo>
                        <a:lnTo>
                          <a:pt x="6" y="4"/>
                        </a:lnTo>
                        <a:lnTo>
                          <a:pt x="4" y="4"/>
                        </a:lnTo>
                        <a:lnTo>
                          <a:pt x="4" y="2"/>
                        </a:lnTo>
                        <a:lnTo>
                          <a:pt x="2" y="0"/>
                        </a:lnTo>
                        <a:lnTo>
                          <a:pt x="0" y="0"/>
                        </a:lnTo>
                        <a:lnTo>
                          <a:pt x="0" y="2"/>
                        </a:lnTo>
                        <a:lnTo>
                          <a:pt x="2" y="4"/>
                        </a:lnTo>
                        <a:lnTo>
                          <a:pt x="2" y="6"/>
                        </a:lnTo>
                        <a:lnTo>
                          <a:pt x="4" y="8"/>
                        </a:lnTo>
                        <a:lnTo>
                          <a:pt x="6" y="9"/>
                        </a:lnTo>
                        <a:lnTo>
                          <a:pt x="6" y="11"/>
                        </a:lnTo>
                        <a:lnTo>
                          <a:pt x="6" y="13"/>
                        </a:lnTo>
                        <a:lnTo>
                          <a:pt x="8" y="15"/>
                        </a:lnTo>
                        <a:lnTo>
                          <a:pt x="1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1" name="Freeform 282"/>
                  <p:cNvSpPr>
                    <a:spLocks/>
                  </p:cNvSpPr>
                  <p:nvPr/>
                </p:nvSpPr>
                <p:spPr bwMode="auto">
                  <a:xfrm>
                    <a:off x="2458" y="2596"/>
                    <a:ext cx="19" cy="122"/>
                  </a:xfrm>
                  <a:custGeom>
                    <a:avLst/>
                    <a:gdLst>
                      <a:gd name="T0" fmla="*/ 19 w 19"/>
                      <a:gd name="T1" fmla="*/ 120 h 122"/>
                      <a:gd name="T2" fmla="*/ 19 w 19"/>
                      <a:gd name="T3" fmla="*/ 120 h 122"/>
                      <a:gd name="T4" fmla="*/ 15 w 19"/>
                      <a:gd name="T5" fmla="*/ 105 h 122"/>
                      <a:gd name="T6" fmla="*/ 10 w 19"/>
                      <a:gd name="T7" fmla="*/ 90 h 122"/>
                      <a:gd name="T8" fmla="*/ 8 w 19"/>
                      <a:gd name="T9" fmla="*/ 76 h 122"/>
                      <a:gd name="T10" fmla="*/ 4 w 19"/>
                      <a:gd name="T11" fmla="*/ 61 h 122"/>
                      <a:gd name="T12" fmla="*/ 4 w 19"/>
                      <a:gd name="T13" fmla="*/ 46 h 122"/>
                      <a:gd name="T14" fmla="*/ 4 w 19"/>
                      <a:gd name="T15" fmla="*/ 30 h 122"/>
                      <a:gd name="T16" fmla="*/ 6 w 19"/>
                      <a:gd name="T17" fmla="*/ 15 h 122"/>
                      <a:gd name="T18" fmla="*/ 8 w 19"/>
                      <a:gd name="T19" fmla="*/ 0 h 122"/>
                      <a:gd name="T20" fmla="*/ 6 w 19"/>
                      <a:gd name="T21" fmla="*/ 0 h 122"/>
                      <a:gd name="T22" fmla="*/ 2 w 19"/>
                      <a:gd name="T23" fmla="*/ 15 h 122"/>
                      <a:gd name="T24" fmla="*/ 0 w 19"/>
                      <a:gd name="T25" fmla="*/ 30 h 122"/>
                      <a:gd name="T26" fmla="*/ 0 w 19"/>
                      <a:gd name="T27" fmla="*/ 46 h 122"/>
                      <a:gd name="T28" fmla="*/ 2 w 19"/>
                      <a:gd name="T29" fmla="*/ 61 h 122"/>
                      <a:gd name="T30" fmla="*/ 4 w 19"/>
                      <a:gd name="T31" fmla="*/ 76 h 122"/>
                      <a:gd name="T32" fmla="*/ 8 w 19"/>
                      <a:gd name="T33" fmla="*/ 92 h 122"/>
                      <a:gd name="T34" fmla="*/ 11 w 19"/>
                      <a:gd name="T35" fmla="*/ 107 h 122"/>
                      <a:gd name="T36" fmla="*/ 17 w 19"/>
                      <a:gd name="T37" fmla="*/ 122 h 122"/>
                      <a:gd name="T38" fmla="*/ 17 w 19"/>
                      <a:gd name="T39" fmla="*/ 122 h 122"/>
                      <a:gd name="T40" fmla="*/ 19 w 19"/>
                      <a:gd name="T41" fmla="*/ 120 h 1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122">
                        <a:moveTo>
                          <a:pt x="19" y="120"/>
                        </a:moveTo>
                        <a:lnTo>
                          <a:pt x="19" y="120"/>
                        </a:lnTo>
                        <a:lnTo>
                          <a:pt x="15" y="105"/>
                        </a:lnTo>
                        <a:lnTo>
                          <a:pt x="10" y="90"/>
                        </a:lnTo>
                        <a:lnTo>
                          <a:pt x="8" y="76"/>
                        </a:lnTo>
                        <a:lnTo>
                          <a:pt x="4" y="61"/>
                        </a:lnTo>
                        <a:lnTo>
                          <a:pt x="4" y="46"/>
                        </a:lnTo>
                        <a:lnTo>
                          <a:pt x="4" y="30"/>
                        </a:lnTo>
                        <a:lnTo>
                          <a:pt x="6" y="15"/>
                        </a:lnTo>
                        <a:lnTo>
                          <a:pt x="8" y="0"/>
                        </a:lnTo>
                        <a:lnTo>
                          <a:pt x="6" y="0"/>
                        </a:lnTo>
                        <a:lnTo>
                          <a:pt x="2" y="15"/>
                        </a:lnTo>
                        <a:lnTo>
                          <a:pt x="0" y="30"/>
                        </a:lnTo>
                        <a:lnTo>
                          <a:pt x="0" y="46"/>
                        </a:lnTo>
                        <a:lnTo>
                          <a:pt x="2" y="61"/>
                        </a:lnTo>
                        <a:lnTo>
                          <a:pt x="4" y="76"/>
                        </a:lnTo>
                        <a:lnTo>
                          <a:pt x="8" y="92"/>
                        </a:lnTo>
                        <a:lnTo>
                          <a:pt x="11" y="107"/>
                        </a:lnTo>
                        <a:lnTo>
                          <a:pt x="17" y="122"/>
                        </a:lnTo>
                        <a:lnTo>
                          <a:pt x="19"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2" name="Freeform 283"/>
                  <p:cNvSpPr>
                    <a:spLocks/>
                  </p:cNvSpPr>
                  <p:nvPr/>
                </p:nvSpPr>
                <p:spPr bwMode="auto">
                  <a:xfrm>
                    <a:off x="2475" y="2716"/>
                    <a:ext cx="5" cy="39"/>
                  </a:xfrm>
                  <a:custGeom>
                    <a:avLst/>
                    <a:gdLst>
                      <a:gd name="T0" fmla="*/ 3 w 5"/>
                      <a:gd name="T1" fmla="*/ 39 h 39"/>
                      <a:gd name="T2" fmla="*/ 3 w 5"/>
                      <a:gd name="T3" fmla="*/ 29 h 39"/>
                      <a:gd name="T4" fmla="*/ 5 w 5"/>
                      <a:gd name="T5" fmla="*/ 19 h 39"/>
                      <a:gd name="T6" fmla="*/ 3 w 5"/>
                      <a:gd name="T7" fmla="*/ 10 h 39"/>
                      <a:gd name="T8" fmla="*/ 2 w 5"/>
                      <a:gd name="T9" fmla="*/ 0 h 39"/>
                      <a:gd name="T10" fmla="*/ 0 w 5"/>
                      <a:gd name="T11" fmla="*/ 2 h 39"/>
                      <a:gd name="T12" fmla="*/ 2 w 5"/>
                      <a:gd name="T13" fmla="*/ 10 h 39"/>
                      <a:gd name="T14" fmla="*/ 2 w 5"/>
                      <a:gd name="T15" fmla="*/ 19 h 39"/>
                      <a:gd name="T16" fmla="*/ 2 w 5"/>
                      <a:gd name="T17" fmla="*/ 29 h 39"/>
                      <a:gd name="T18" fmla="*/ 0 w 5"/>
                      <a:gd name="T19" fmla="*/ 39 h 39"/>
                      <a:gd name="T20" fmla="*/ 3 w 5"/>
                      <a:gd name="T21" fmla="*/ 39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39">
                        <a:moveTo>
                          <a:pt x="3" y="39"/>
                        </a:moveTo>
                        <a:lnTo>
                          <a:pt x="3" y="29"/>
                        </a:lnTo>
                        <a:lnTo>
                          <a:pt x="5" y="19"/>
                        </a:lnTo>
                        <a:lnTo>
                          <a:pt x="3" y="10"/>
                        </a:lnTo>
                        <a:lnTo>
                          <a:pt x="2" y="0"/>
                        </a:lnTo>
                        <a:lnTo>
                          <a:pt x="0" y="2"/>
                        </a:lnTo>
                        <a:lnTo>
                          <a:pt x="2" y="10"/>
                        </a:lnTo>
                        <a:lnTo>
                          <a:pt x="2" y="19"/>
                        </a:lnTo>
                        <a:lnTo>
                          <a:pt x="2" y="29"/>
                        </a:lnTo>
                        <a:lnTo>
                          <a:pt x="0" y="39"/>
                        </a:lnTo>
                        <a:lnTo>
                          <a:pt x="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3" name="Freeform 284"/>
                  <p:cNvSpPr>
                    <a:spLocks/>
                  </p:cNvSpPr>
                  <p:nvPr/>
                </p:nvSpPr>
                <p:spPr bwMode="auto">
                  <a:xfrm>
                    <a:off x="2486" y="2751"/>
                    <a:ext cx="57" cy="21"/>
                  </a:xfrm>
                  <a:custGeom>
                    <a:avLst/>
                    <a:gdLst>
                      <a:gd name="T0" fmla="*/ 0 w 57"/>
                      <a:gd name="T1" fmla="*/ 4 h 21"/>
                      <a:gd name="T2" fmla="*/ 1 w 57"/>
                      <a:gd name="T3" fmla="*/ 4 h 21"/>
                      <a:gd name="T4" fmla="*/ 5 w 57"/>
                      <a:gd name="T5" fmla="*/ 4 h 21"/>
                      <a:gd name="T6" fmla="*/ 9 w 57"/>
                      <a:gd name="T7" fmla="*/ 6 h 21"/>
                      <a:gd name="T8" fmla="*/ 14 w 57"/>
                      <a:gd name="T9" fmla="*/ 7 h 21"/>
                      <a:gd name="T10" fmla="*/ 18 w 57"/>
                      <a:gd name="T11" fmla="*/ 7 h 21"/>
                      <a:gd name="T12" fmla="*/ 23 w 57"/>
                      <a:gd name="T13" fmla="*/ 9 h 21"/>
                      <a:gd name="T14" fmla="*/ 27 w 57"/>
                      <a:gd name="T15" fmla="*/ 11 h 21"/>
                      <a:gd name="T16" fmla="*/ 32 w 57"/>
                      <a:gd name="T17" fmla="*/ 13 h 21"/>
                      <a:gd name="T18" fmla="*/ 37 w 57"/>
                      <a:gd name="T19" fmla="*/ 15 h 21"/>
                      <a:gd name="T20" fmla="*/ 41 w 57"/>
                      <a:gd name="T21" fmla="*/ 17 h 21"/>
                      <a:gd name="T22" fmla="*/ 46 w 57"/>
                      <a:gd name="T23" fmla="*/ 17 h 21"/>
                      <a:gd name="T24" fmla="*/ 50 w 57"/>
                      <a:gd name="T25" fmla="*/ 19 h 21"/>
                      <a:gd name="T26" fmla="*/ 52 w 57"/>
                      <a:gd name="T27" fmla="*/ 21 h 21"/>
                      <a:gd name="T28" fmla="*/ 55 w 57"/>
                      <a:gd name="T29" fmla="*/ 21 h 21"/>
                      <a:gd name="T30" fmla="*/ 55 w 57"/>
                      <a:gd name="T31" fmla="*/ 21 h 21"/>
                      <a:gd name="T32" fmla="*/ 57 w 57"/>
                      <a:gd name="T33" fmla="*/ 21 h 21"/>
                      <a:gd name="T34" fmla="*/ 57 w 57"/>
                      <a:gd name="T35" fmla="*/ 19 h 21"/>
                      <a:gd name="T36" fmla="*/ 57 w 57"/>
                      <a:gd name="T37" fmla="*/ 19 h 21"/>
                      <a:gd name="T38" fmla="*/ 55 w 57"/>
                      <a:gd name="T39" fmla="*/ 19 h 21"/>
                      <a:gd name="T40" fmla="*/ 54 w 57"/>
                      <a:gd name="T41" fmla="*/ 17 h 21"/>
                      <a:gd name="T42" fmla="*/ 50 w 57"/>
                      <a:gd name="T43" fmla="*/ 17 h 21"/>
                      <a:gd name="T44" fmla="*/ 46 w 57"/>
                      <a:gd name="T45" fmla="*/ 15 h 21"/>
                      <a:gd name="T46" fmla="*/ 43 w 57"/>
                      <a:gd name="T47" fmla="*/ 13 h 21"/>
                      <a:gd name="T48" fmla="*/ 37 w 57"/>
                      <a:gd name="T49" fmla="*/ 11 h 21"/>
                      <a:gd name="T50" fmla="*/ 34 w 57"/>
                      <a:gd name="T51" fmla="*/ 9 h 21"/>
                      <a:gd name="T52" fmla="*/ 28 w 57"/>
                      <a:gd name="T53" fmla="*/ 9 h 21"/>
                      <a:gd name="T54" fmla="*/ 23 w 57"/>
                      <a:gd name="T55" fmla="*/ 7 h 21"/>
                      <a:gd name="T56" fmla="*/ 19 w 57"/>
                      <a:gd name="T57" fmla="*/ 6 h 21"/>
                      <a:gd name="T58" fmla="*/ 14 w 57"/>
                      <a:gd name="T59" fmla="*/ 4 h 21"/>
                      <a:gd name="T60" fmla="*/ 10 w 57"/>
                      <a:gd name="T61" fmla="*/ 2 h 21"/>
                      <a:gd name="T62" fmla="*/ 5 w 57"/>
                      <a:gd name="T63" fmla="*/ 2 h 21"/>
                      <a:gd name="T64" fmla="*/ 1 w 57"/>
                      <a:gd name="T65" fmla="*/ 2 h 21"/>
                      <a:gd name="T66" fmla="*/ 0 w 57"/>
                      <a:gd name="T67" fmla="*/ 0 h 21"/>
                      <a:gd name="T68" fmla="*/ 0 w 57"/>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1">
                        <a:moveTo>
                          <a:pt x="0" y="4"/>
                        </a:moveTo>
                        <a:lnTo>
                          <a:pt x="1" y="4"/>
                        </a:lnTo>
                        <a:lnTo>
                          <a:pt x="5" y="4"/>
                        </a:lnTo>
                        <a:lnTo>
                          <a:pt x="9" y="6"/>
                        </a:lnTo>
                        <a:lnTo>
                          <a:pt x="14" y="7"/>
                        </a:lnTo>
                        <a:lnTo>
                          <a:pt x="18" y="7"/>
                        </a:lnTo>
                        <a:lnTo>
                          <a:pt x="23" y="9"/>
                        </a:lnTo>
                        <a:lnTo>
                          <a:pt x="27" y="11"/>
                        </a:lnTo>
                        <a:lnTo>
                          <a:pt x="32" y="13"/>
                        </a:lnTo>
                        <a:lnTo>
                          <a:pt x="37" y="15"/>
                        </a:lnTo>
                        <a:lnTo>
                          <a:pt x="41" y="17"/>
                        </a:lnTo>
                        <a:lnTo>
                          <a:pt x="46" y="17"/>
                        </a:lnTo>
                        <a:lnTo>
                          <a:pt x="50" y="19"/>
                        </a:lnTo>
                        <a:lnTo>
                          <a:pt x="52" y="21"/>
                        </a:lnTo>
                        <a:lnTo>
                          <a:pt x="55" y="21"/>
                        </a:lnTo>
                        <a:lnTo>
                          <a:pt x="57" y="21"/>
                        </a:lnTo>
                        <a:lnTo>
                          <a:pt x="57" y="19"/>
                        </a:lnTo>
                        <a:lnTo>
                          <a:pt x="55" y="19"/>
                        </a:lnTo>
                        <a:lnTo>
                          <a:pt x="54" y="17"/>
                        </a:lnTo>
                        <a:lnTo>
                          <a:pt x="50" y="17"/>
                        </a:lnTo>
                        <a:lnTo>
                          <a:pt x="46" y="15"/>
                        </a:lnTo>
                        <a:lnTo>
                          <a:pt x="43" y="13"/>
                        </a:lnTo>
                        <a:lnTo>
                          <a:pt x="37" y="11"/>
                        </a:lnTo>
                        <a:lnTo>
                          <a:pt x="34" y="9"/>
                        </a:lnTo>
                        <a:lnTo>
                          <a:pt x="28" y="9"/>
                        </a:lnTo>
                        <a:lnTo>
                          <a:pt x="23" y="7"/>
                        </a:lnTo>
                        <a:lnTo>
                          <a:pt x="19" y="6"/>
                        </a:lnTo>
                        <a:lnTo>
                          <a:pt x="14" y="4"/>
                        </a:lnTo>
                        <a:lnTo>
                          <a:pt x="10" y="2"/>
                        </a:lnTo>
                        <a:lnTo>
                          <a:pt x="5" y="2"/>
                        </a:lnTo>
                        <a:lnTo>
                          <a:pt x="1"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4" name="Freeform 285"/>
                  <p:cNvSpPr>
                    <a:spLocks/>
                  </p:cNvSpPr>
                  <p:nvPr/>
                </p:nvSpPr>
                <p:spPr bwMode="auto">
                  <a:xfrm>
                    <a:off x="2478" y="2739"/>
                    <a:ext cx="45" cy="14"/>
                  </a:xfrm>
                  <a:custGeom>
                    <a:avLst/>
                    <a:gdLst>
                      <a:gd name="T0" fmla="*/ 0 w 45"/>
                      <a:gd name="T1" fmla="*/ 4 h 14"/>
                      <a:gd name="T2" fmla="*/ 0 w 45"/>
                      <a:gd name="T3" fmla="*/ 4 h 14"/>
                      <a:gd name="T4" fmla="*/ 2 w 45"/>
                      <a:gd name="T5" fmla="*/ 4 h 14"/>
                      <a:gd name="T6" fmla="*/ 6 w 45"/>
                      <a:gd name="T7" fmla="*/ 4 h 14"/>
                      <a:gd name="T8" fmla="*/ 8 w 45"/>
                      <a:gd name="T9" fmla="*/ 6 h 14"/>
                      <a:gd name="T10" fmla="*/ 11 w 45"/>
                      <a:gd name="T11" fmla="*/ 6 h 14"/>
                      <a:gd name="T12" fmla="*/ 15 w 45"/>
                      <a:gd name="T13" fmla="*/ 6 h 14"/>
                      <a:gd name="T14" fmla="*/ 18 w 45"/>
                      <a:gd name="T15" fmla="*/ 8 h 14"/>
                      <a:gd name="T16" fmla="*/ 24 w 45"/>
                      <a:gd name="T17" fmla="*/ 8 h 14"/>
                      <a:gd name="T18" fmla="*/ 27 w 45"/>
                      <a:gd name="T19" fmla="*/ 10 h 14"/>
                      <a:gd name="T20" fmla="*/ 31 w 45"/>
                      <a:gd name="T21" fmla="*/ 10 h 14"/>
                      <a:gd name="T22" fmla="*/ 35 w 45"/>
                      <a:gd name="T23" fmla="*/ 12 h 14"/>
                      <a:gd name="T24" fmla="*/ 38 w 45"/>
                      <a:gd name="T25" fmla="*/ 12 h 14"/>
                      <a:gd name="T26" fmla="*/ 40 w 45"/>
                      <a:gd name="T27" fmla="*/ 14 h 14"/>
                      <a:gd name="T28" fmla="*/ 42 w 45"/>
                      <a:gd name="T29" fmla="*/ 14 h 14"/>
                      <a:gd name="T30" fmla="*/ 44 w 45"/>
                      <a:gd name="T31" fmla="*/ 14 h 14"/>
                      <a:gd name="T32" fmla="*/ 44 w 45"/>
                      <a:gd name="T33" fmla="*/ 14 h 14"/>
                      <a:gd name="T34" fmla="*/ 45 w 45"/>
                      <a:gd name="T35" fmla="*/ 12 h 14"/>
                      <a:gd name="T36" fmla="*/ 44 w 45"/>
                      <a:gd name="T37" fmla="*/ 12 h 14"/>
                      <a:gd name="T38" fmla="*/ 44 w 45"/>
                      <a:gd name="T39" fmla="*/ 10 h 14"/>
                      <a:gd name="T40" fmla="*/ 40 w 45"/>
                      <a:gd name="T41" fmla="*/ 10 h 14"/>
                      <a:gd name="T42" fmla="*/ 38 w 45"/>
                      <a:gd name="T43" fmla="*/ 10 h 14"/>
                      <a:gd name="T44" fmla="*/ 35 w 45"/>
                      <a:gd name="T45" fmla="*/ 10 h 14"/>
                      <a:gd name="T46" fmla="*/ 31 w 45"/>
                      <a:gd name="T47" fmla="*/ 8 h 14"/>
                      <a:gd name="T48" fmla="*/ 27 w 45"/>
                      <a:gd name="T49" fmla="*/ 8 h 14"/>
                      <a:gd name="T50" fmla="*/ 24 w 45"/>
                      <a:gd name="T51" fmla="*/ 6 h 14"/>
                      <a:gd name="T52" fmla="*/ 20 w 45"/>
                      <a:gd name="T53" fmla="*/ 4 h 14"/>
                      <a:gd name="T54" fmla="*/ 17 w 45"/>
                      <a:gd name="T55" fmla="*/ 4 h 14"/>
                      <a:gd name="T56" fmla="*/ 11 w 45"/>
                      <a:gd name="T57" fmla="*/ 4 h 14"/>
                      <a:gd name="T58" fmla="*/ 8 w 45"/>
                      <a:gd name="T59" fmla="*/ 2 h 14"/>
                      <a:gd name="T60" fmla="*/ 6 w 45"/>
                      <a:gd name="T61" fmla="*/ 2 h 14"/>
                      <a:gd name="T62" fmla="*/ 2 w 45"/>
                      <a:gd name="T63" fmla="*/ 0 h 14"/>
                      <a:gd name="T64" fmla="*/ 0 w 45"/>
                      <a:gd name="T65" fmla="*/ 0 h 14"/>
                      <a:gd name="T66" fmla="*/ 0 w 45"/>
                      <a:gd name="T67" fmla="*/ 0 h 14"/>
                      <a:gd name="T68" fmla="*/ 0 w 45"/>
                      <a:gd name="T69" fmla="*/ 4 h 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4">
                        <a:moveTo>
                          <a:pt x="0" y="4"/>
                        </a:moveTo>
                        <a:lnTo>
                          <a:pt x="0" y="4"/>
                        </a:lnTo>
                        <a:lnTo>
                          <a:pt x="2" y="4"/>
                        </a:lnTo>
                        <a:lnTo>
                          <a:pt x="6" y="4"/>
                        </a:lnTo>
                        <a:lnTo>
                          <a:pt x="8" y="6"/>
                        </a:lnTo>
                        <a:lnTo>
                          <a:pt x="11" y="6"/>
                        </a:lnTo>
                        <a:lnTo>
                          <a:pt x="15" y="6"/>
                        </a:lnTo>
                        <a:lnTo>
                          <a:pt x="18" y="8"/>
                        </a:lnTo>
                        <a:lnTo>
                          <a:pt x="24" y="8"/>
                        </a:lnTo>
                        <a:lnTo>
                          <a:pt x="27" y="10"/>
                        </a:lnTo>
                        <a:lnTo>
                          <a:pt x="31" y="10"/>
                        </a:lnTo>
                        <a:lnTo>
                          <a:pt x="35" y="12"/>
                        </a:lnTo>
                        <a:lnTo>
                          <a:pt x="38" y="12"/>
                        </a:lnTo>
                        <a:lnTo>
                          <a:pt x="40" y="14"/>
                        </a:lnTo>
                        <a:lnTo>
                          <a:pt x="42" y="14"/>
                        </a:lnTo>
                        <a:lnTo>
                          <a:pt x="44" y="14"/>
                        </a:lnTo>
                        <a:lnTo>
                          <a:pt x="45" y="12"/>
                        </a:lnTo>
                        <a:lnTo>
                          <a:pt x="44" y="12"/>
                        </a:lnTo>
                        <a:lnTo>
                          <a:pt x="44" y="10"/>
                        </a:lnTo>
                        <a:lnTo>
                          <a:pt x="40" y="10"/>
                        </a:lnTo>
                        <a:lnTo>
                          <a:pt x="38" y="10"/>
                        </a:lnTo>
                        <a:lnTo>
                          <a:pt x="35" y="10"/>
                        </a:lnTo>
                        <a:lnTo>
                          <a:pt x="31" y="8"/>
                        </a:lnTo>
                        <a:lnTo>
                          <a:pt x="27" y="8"/>
                        </a:lnTo>
                        <a:lnTo>
                          <a:pt x="24" y="6"/>
                        </a:lnTo>
                        <a:lnTo>
                          <a:pt x="20" y="4"/>
                        </a:lnTo>
                        <a:lnTo>
                          <a:pt x="17" y="4"/>
                        </a:lnTo>
                        <a:lnTo>
                          <a:pt x="11" y="4"/>
                        </a:lnTo>
                        <a:lnTo>
                          <a:pt x="8" y="2"/>
                        </a:lnTo>
                        <a:lnTo>
                          <a:pt x="6" y="2"/>
                        </a:lnTo>
                        <a:lnTo>
                          <a:pt x="2" y="0"/>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5" name="Freeform 286"/>
                  <p:cNvSpPr>
                    <a:spLocks/>
                  </p:cNvSpPr>
                  <p:nvPr/>
                </p:nvSpPr>
                <p:spPr bwMode="auto">
                  <a:xfrm>
                    <a:off x="2413" y="2335"/>
                    <a:ext cx="121" cy="148"/>
                  </a:xfrm>
                  <a:custGeom>
                    <a:avLst/>
                    <a:gdLst>
                      <a:gd name="T0" fmla="*/ 121 w 121"/>
                      <a:gd name="T1" fmla="*/ 102 h 148"/>
                      <a:gd name="T2" fmla="*/ 118 w 121"/>
                      <a:gd name="T3" fmla="*/ 96 h 148"/>
                      <a:gd name="T4" fmla="*/ 114 w 121"/>
                      <a:gd name="T5" fmla="*/ 90 h 148"/>
                      <a:gd name="T6" fmla="*/ 110 w 121"/>
                      <a:gd name="T7" fmla="*/ 83 h 148"/>
                      <a:gd name="T8" fmla="*/ 105 w 121"/>
                      <a:gd name="T9" fmla="*/ 77 h 148"/>
                      <a:gd name="T10" fmla="*/ 100 w 121"/>
                      <a:gd name="T11" fmla="*/ 71 h 148"/>
                      <a:gd name="T12" fmla="*/ 94 w 121"/>
                      <a:gd name="T13" fmla="*/ 65 h 148"/>
                      <a:gd name="T14" fmla="*/ 89 w 121"/>
                      <a:gd name="T15" fmla="*/ 60 h 148"/>
                      <a:gd name="T16" fmla="*/ 85 w 121"/>
                      <a:gd name="T17" fmla="*/ 54 h 148"/>
                      <a:gd name="T18" fmla="*/ 80 w 121"/>
                      <a:gd name="T19" fmla="*/ 46 h 148"/>
                      <a:gd name="T20" fmla="*/ 74 w 121"/>
                      <a:gd name="T21" fmla="*/ 40 h 148"/>
                      <a:gd name="T22" fmla="*/ 69 w 121"/>
                      <a:gd name="T23" fmla="*/ 35 h 148"/>
                      <a:gd name="T24" fmla="*/ 65 w 121"/>
                      <a:gd name="T25" fmla="*/ 27 h 148"/>
                      <a:gd name="T26" fmla="*/ 60 w 121"/>
                      <a:gd name="T27" fmla="*/ 21 h 148"/>
                      <a:gd name="T28" fmla="*/ 56 w 121"/>
                      <a:gd name="T29" fmla="*/ 14 h 148"/>
                      <a:gd name="T30" fmla="*/ 55 w 121"/>
                      <a:gd name="T31" fmla="*/ 8 h 148"/>
                      <a:gd name="T32" fmla="*/ 53 w 121"/>
                      <a:gd name="T33" fmla="*/ 0 h 148"/>
                      <a:gd name="T34" fmla="*/ 0 w 121"/>
                      <a:gd name="T35" fmla="*/ 31 h 148"/>
                      <a:gd name="T36" fmla="*/ 4 w 121"/>
                      <a:gd name="T37" fmla="*/ 39 h 148"/>
                      <a:gd name="T38" fmla="*/ 8 w 121"/>
                      <a:gd name="T39" fmla="*/ 48 h 148"/>
                      <a:gd name="T40" fmla="*/ 13 w 121"/>
                      <a:gd name="T41" fmla="*/ 56 h 148"/>
                      <a:gd name="T42" fmla="*/ 17 w 121"/>
                      <a:gd name="T43" fmla="*/ 63 h 148"/>
                      <a:gd name="T44" fmla="*/ 22 w 121"/>
                      <a:gd name="T45" fmla="*/ 71 h 148"/>
                      <a:gd name="T46" fmla="*/ 27 w 121"/>
                      <a:gd name="T47" fmla="*/ 79 h 148"/>
                      <a:gd name="T48" fmla="*/ 33 w 121"/>
                      <a:gd name="T49" fmla="*/ 86 h 148"/>
                      <a:gd name="T50" fmla="*/ 38 w 121"/>
                      <a:gd name="T51" fmla="*/ 94 h 148"/>
                      <a:gd name="T52" fmla="*/ 44 w 121"/>
                      <a:gd name="T53" fmla="*/ 102 h 148"/>
                      <a:gd name="T54" fmla="*/ 49 w 121"/>
                      <a:gd name="T55" fmla="*/ 107 h 148"/>
                      <a:gd name="T56" fmla="*/ 56 w 121"/>
                      <a:gd name="T57" fmla="*/ 115 h 148"/>
                      <a:gd name="T58" fmla="*/ 62 w 121"/>
                      <a:gd name="T59" fmla="*/ 123 h 148"/>
                      <a:gd name="T60" fmla="*/ 69 w 121"/>
                      <a:gd name="T61" fmla="*/ 129 h 148"/>
                      <a:gd name="T62" fmla="*/ 74 w 121"/>
                      <a:gd name="T63" fmla="*/ 134 h 148"/>
                      <a:gd name="T64" fmla="*/ 82 w 121"/>
                      <a:gd name="T65" fmla="*/ 142 h 148"/>
                      <a:gd name="T66" fmla="*/ 89 w 121"/>
                      <a:gd name="T67" fmla="*/ 148 h 148"/>
                      <a:gd name="T68" fmla="*/ 121 w 121"/>
                      <a:gd name="T69" fmla="*/ 10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1" h="148">
                        <a:moveTo>
                          <a:pt x="121" y="102"/>
                        </a:moveTo>
                        <a:lnTo>
                          <a:pt x="118" y="96"/>
                        </a:lnTo>
                        <a:lnTo>
                          <a:pt x="114" y="90"/>
                        </a:lnTo>
                        <a:lnTo>
                          <a:pt x="110" y="83"/>
                        </a:lnTo>
                        <a:lnTo>
                          <a:pt x="105" y="77"/>
                        </a:lnTo>
                        <a:lnTo>
                          <a:pt x="100" y="71"/>
                        </a:lnTo>
                        <a:lnTo>
                          <a:pt x="94" y="65"/>
                        </a:lnTo>
                        <a:lnTo>
                          <a:pt x="89" y="60"/>
                        </a:lnTo>
                        <a:lnTo>
                          <a:pt x="85" y="54"/>
                        </a:lnTo>
                        <a:lnTo>
                          <a:pt x="80" y="46"/>
                        </a:lnTo>
                        <a:lnTo>
                          <a:pt x="74" y="40"/>
                        </a:lnTo>
                        <a:lnTo>
                          <a:pt x="69" y="35"/>
                        </a:lnTo>
                        <a:lnTo>
                          <a:pt x="65" y="27"/>
                        </a:lnTo>
                        <a:lnTo>
                          <a:pt x="60" y="21"/>
                        </a:lnTo>
                        <a:lnTo>
                          <a:pt x="56" y="14"/>
                        </a:lnTo>
                        <a:lnTo>
                          <a:pt x="55" y="8"/>
                        </a:lnTo>
                        <a:lnTo>
                          <a:pt x="53" y="0"/>
                        </a:lnTo>
                        <a:lnTo>
                          <a:pt x="0" y="31"/>
                        </a:lnTo>
                        <a:lnTo>
                          <a:pt x="4" y="39"/>
                        </a:lnTo>
                        <a:lnTo>
                          <a:pt x="8" y="48"/>
                        </a:lnTo>
                        <a:lnTo>
                          <a:pt x="13" y="56"/>
                        </a:lnTo>
                        <a:lnTo>
                          <a:pt x="17" y="63"/>
                        </a:lnTo>
                        <a:lnTo>
                          <a:pt x="22" y="71"/>
                        </a:lnTo>
                        <a:lnTo>
                          <a:pt x="27" y="79"/>
                        </a:lnTo>
                        <a:lnTo>
                          <a:pt x="33" y="86"/>
                        </a:lnTo>
                        <a:lnTo>
                          <a:pt x="38" y="94"/>
                        </a:lnTo>
                        <a:lnTo>
                          <a:pt x="44" y="102"/>
                        </a:lnTo>
                        <a:lnTo>
                          <a:pt x="49" y="107"/>
                        </a:lnTo>
                        <a:lnTo>
                          <a:pt x="56" y="115"/>
                        </a:lnTo>
                        <a:lnTo>
                          <a:pt x="62" y="123"/>
                        </a:lnTo>
                        <a:lnTo>
                          <a:pt x="69" y="129"/>
                        </a:lnTo>
                        <a:lnTo>
                          <a:pt x="74" y="134"/>
                        </a:lnTo>
                        <a:lnTo>
                          <a:pt x="82" y="142"/>
                        </a:lnTo>
                        <a:lnTo>
                          <a:pt x="89" y="148"/>
                        </a:lnTo>
                        <a:lnTo>
                          <a:pt x="121" y="102"/>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6" name="Freeform 287"/>
                  <p:cNvSpPr>
                    <a:spLocks/>
                  </p:cNvSpPr>
                  <p:nvPr/>
                </p:nvSpPr>
                <p:spPr bwMode="auto">
                  <a:xfrm>
                    <a:off x="2464" y="2333"/>
                    <a:ext cx="72" cy="104"/>
                  </a:xfrm>
                  <a:custGeom>
                    <a:avLst/>
                    <a:gdLst>
                      <a:gd name="T0" fmla="*/ 2 w 72"/>
                      <a:gd name="T1" fmla="*/ 4 h 104"/>
                      <a:gd name="T2" fmla="*/ 0 w 72"/>
                      <a:gd name="T3" fmla="*/ 2 h 104"/>
                      <a:gd name="T4" fmla="*/ 2 w 72"/>
                      <a:gd name="T5" fmla="*/ 10 h 104"/>
                      <a:gd name="T6" fmla="*/ 5 w 72"/>
                      <a:gd name="T7" fmla="*/ 18 h 104"/>
                      <a:gd name="T8" fmla="*/ 9 w 72"/>
                      <a:gd name="T9" fmla="*/ 23 h 104"/>
                      <a:gd name="T10" fmla="*/ 13 w 72"/>
                      <a:gd name="T11" fmla="*/ 31 h 104"/>
                      <a:gd name="T12" fmla="*/ 16 w 72"/>
                      <a:gd name="T13" fmla="*/ 37 h 104"/>
                      <a:gd name="T14" fmla="*/ 22 w 72"/>
                      <a:gd name="T15" fmla="*/ 42 h 104"/>
                      <a:gd name="T16" fmla="*/ 27 w 72"/>
                      <a:gd name="T17" fmla="*/ 50 h 104"/>
                      <a:gd name="T18" fmla="*/ 32 w 72"/>
                      <a:gd name="T19" fmla="*/ 56 h 104"/>
                      <a:gd name="T20" fmla="*/ 38 w 72"/>
                      <a:gd name="T21" fmla="*/ 62 h 104"/>
                      <a:gd name="T22" fmla="*/ 43 w 72"/>
                      <a:gd name="T23" fmla="*/ 67 h 104"/>
                      <a:gd name="T24" fmla="*/ 49 w 72"/>
                      <a:gd name="T25" fmla="*/ 75 h 104"/>
                      <a:gd name="T26" fmla="*/ 54 w 72"/>
                      <a:gd name="T27" fmla="*/ 81 h 104"/>
                      <a:gd name="T28" fmla="*/ 58 w 72"/>
                      <a:gd name="T29" fmla="*/ 86 h 104"/>
                      <a:gd name="T30" fmla="*/ 63 w 72"/>
                      <a:gd name="T31" fmla="*/ 92 h 104"/>
                      <a:gd name="T32" fmla="*/ 67 w 72"/>
                      <a:gd name="T33" fmla="*/ 98 h 104"/>
                      <a:gd name="T34" fmla="*/ 70 w 72"/>
                      <a:gd name="T35" fmla="*/ 104 h 104"/>
                      <a:gd name="T36" fmla="*/ 72 w 72"/>
                      <a:gd name="T37" fmla="*/ 102 h 104"/>
                      <a:gd name="T38" fmla="*/ 68 w 72"/>
                      <a:gd name="T39" fmla="*/ 96 h 104"/>
                      <a:gd name="T40" fmla="*/ 65 w 72"/>
                      <a:gd name="T41" fmla="*/ 90 h 104"/>
                      <a:gd name="T42" fmla="*/ 59 w 72"/>
                      <a:gd name="T43" fmla="*/ 85 h 104"/>
                      <a:gd name="T44" fmla="*/ 56 w 72"/>
                      <a:gd name="T45" fmla="*/ 79 h 104"/>
                      <a:gd name="T46" fmla="*/ 50 w 72"/>
                      <a:gd name="T47" fmla="*/ 73 h 104"/>
                      <a:gd name="T48" fmla="*/ 45 w 72"/>
                      <a:gd name="T49" fmla="*/ 67 h 104"/>
                      <a:gd name="T50" fmla="*/ 40 w 72"/>
                      <a:gd name="T51" fmla="*/ 60 h 104"/>
                      <a:gd name="T52" fmla="*/ 34 w 72"/>
                      <a:gd name="T53" fmla="*/ 54 h 104"/>
                      <a:gd name="T54" fmla="*/ 29 w 72"/>
                      <a:gd name="T55" fmla="*/ 48 h 104"/>
                      <a:gd name="T56" fmla="*/ 23 w 72"/>
                      <a:gd name="T57" fmla="*/ 41 h 104"/>
                      <a:gd name="T58" fmla="*/ 20 w 72"/>
                      <a:gd name="T59" fmla="*/ 35 h 104"/>
                      <a:gd name="T60" fmla="*/ 14 w 72"/>
                      <a:gd name="T61" fmla="*/ 29 h 104"/>
                      <a:gd name="T62" fmla="*/ 11 w 72"/>
                      <a:gd name="T63" fmla="*/ 21 h 104"/>
                      <a:gd name="T64" fmla="*/ 7 w 72"/>
                      <a:gd name="T65" fmla="*/ 16 h 104"/>
                      <a:gd name="T66" fmla="*/ 5 w 72"/>
                      <a:gd name="T67" fmla="*/ 10 h 104"/>
                      <a:gd name="T68" fmla="*/ 2 w 72"/>
                      <a:gd name="T69" fmla="*/ 2 h 104"/>
                      <a:gd name="T70" fmla="*/ 0 w 72"/>
                      <a:gd name="T71" fmla="*/ 0 h 104"/>
                      <a:gd name="T72" fmla="*/ 2 w 72"/>
                      <a:gd name="T73" fmla="*/ 2 h 104"/>
                      <a:gd name="T74" fmla="*/ 2 w 72"/>
                      <a:gd name="T75" fmla="*/ 0 h 104"/>
                      <a:gd name="T76" fmla="*/ 0 w 72"/>
                      <a:gd name="T77" fmla="*/ 0 h 104"/>
                      <a:gd name="T78" fmla="*/ 2 w 72"/>
                      <a:gd name="T79" fmla="*/ 4 h 1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104">
                        <a:moveTo>
                          <a:pt x="2" y="4"/>
                        </a:moveTo>
                        <a:lnTo>
                          <a:pt x="0" y="2"/>
                        </a:lnTo>
                        <a:lnTo>
                          <a:pt x="2" y="10"/>
                        </a:lnTo>
                        <a:lnTo>
                          <a:pt x="5" y="18"/>
                        </a:lnTo>
                        <a:lnTo>
                          <a:pt x="9" y="23"/>
                        </a:lnTo>
                        <a:lnTo>
                          <a:pt x="13" y="31"/>
                        </a:lnTo>
                        <a:lnTo>
                          <a:pt x="16" y="37"/>
                        </a:lnTo>
                        <a:lnTo>
                          <a:pt x="22" y="42"/>
                        </a:lnTo>
                        <a:lnTo>
                          <a:pt x="27" y="50"/>
                        </a:lnTo>
                        <a:lnTo>
                          <a:pt x="32" y="56"/>
                        </a:lnTo>
                        <a:lnTo>
                          <a:pt x="38" y="62"/>
                        </a:lnTo>
                        <a:lnTo>
                          <a:pt x="43" y="67"/>
                        </a:lnTo>
                        <a:lnTo>
                          <a:pt x="49" y="75"/>
                        </a:lnTo>
                        <a:lnTo>
                          <a:pt x="54" y="81"/>
                        </a:lnTo>
                        <a:lnTo>
                          <a:pt x="58" y="86"/>
                        </a:lnTo>
                        <a:lnTo>
                          <a:pt x="63" y="92"/>
                        </a:lnTo>
                        <a:lnTo>
                          <a:pt x="67" y="98"/>
                        </a:lnTo>
                        <a:lnTo>
                          <a:pt x="70" y="104"/>
                        </a:lnTo>
                        <a:lnTo>
                          <a:pt x="72" y="102"/>
                        </a:lnTo>
                        <a:lnTo>
                          <a:pt x="68" y="96"/>
                        </a:lnTo>
                        <a:lnTo>
                          <a:pt x="65" y="90"/>
                        </a:lnTo>
                        <a:lnTo>
                          <a:pt x="59" y="85"/>
                        </a:lnTo>
                        <a:lnTo>
                          <a:pt x="56" y="79"/>
                        </a:lnTo>
                        <a:lnTo>
                          <a:pt x="50" y="73"/>
                        </a:lnTo>
                        <a:lnTo>
                          <a:pt x="45" y="67"/>
                        </a:lnTo>
                        <a:lnTo>
                          <a:pt x="40" y="60"/>
                        </a:lnTo>
                        <a:lnTo>
                          <a:pt x="34" y="54"/>
                        </a:lnTo>
                        <a:lnTo>
                          <a:pt x="29" y="48"/>
                        </a:lnTo>
                        <a:lnTo>
                          <a:pt x="23" y="41"/>
                        </a:lnTo>
                        <a:lnTo>
                          <a:pt x="20" y="35"/>
                        </a:lnTo>
                        <a:lnTo>
                          <a:pt x="14" y="29"/>
                        </a:lnTo>
                        <a:lnTo>
                          <a:pt x="11" y="21"/>
                        </a:lnTo>
                        <a:lnTo>
                          <a:pt x="7" y="16"/>
                        </a:lnTo>
                        <a:lnTo>
                          <a:pt x="5" y="10"/>
                        </a:lnTo>
                        <a:lnTo>
                          <a:pt x="2" y="2"/>
                        </a:lnTo>
                        <a:lnTo>
                          <a:pt x="0" y="0"/>
                        </a:lnTo>
                        <a:lnTo>
                          <a:pt x="2" y="2"/>
                        </a:lnTo>
                        <a:lnTo>
                          <a:pt x="2" y="0"/>
                        </a:lnTo>
                        <a:lnTo>
                          <a:pt x="0" y="0"/>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7" name="Freeform 288"/>
                  <p:cNvSpPr>
                    <a:spLocks/>
                  </p:cNvSpPr>
                  <p:nvPr/>
                </p:nvSpPr>
                <p:spPr bwMode="auto">
                  <a:xfrm>
                    <a:off x="2412" y="2333"/>
                    <a:ext cx="54" cy="33"/>
                  </a:xfrm>
                  <a:custGeom>
                    <a:avLst/>
                    <a:gdLst>
                      <a:gd name="T0" fmla="*/ 1 w 54"/>
                      <a:gd name="T1" fmla="*/ 31 h 33"/>
                      <a:gd name="T2" fmla="*/ 1 w 54"/>
                      <a:gd name="T3" fmla="*/ 33 h 33"/>
                      <a:gd name="T4" fmla="*/ 54 w 54"/>
                      <a:gd name="T5" fmla="*/ 4 h 33"/>
                      <a:gd name="T6" fmla="*/ 52 w 54"/>
                      <a:gd name="T7" fmla="*/ 0 h 33"/>
                      <a:gd name="T8" fmla="*/ 0 w 54"/>
                      <a:gd name="T9" fmla="*/ 31 h 33"/>
                      <a:gd name="T10" fmla="*/ 0 w 54"/>
                      <a:gd name="T11" fmla="*/ 33 h 33"/>
                      <a:gd name="T12" fmla="*/ 0 w 54"/>
                      <a:gd name="T13" fmla="*/ 31 h 33"/>
                      <a:gd name="T14" fmla="*/ 0 w 54"/>
                      <a:gd name="T15" fmla="*/ 31 h 33"/>
                      <a:gd name="T16" fmla="*/ 0 w 54"/>
                      <a:gd name="T17" fmla="*/ 33 h 33"/>
                      <a:gd name="T18" fmla="*/ 1 w 54"/>
                      <a:gd name="T19" fmla="*/ 31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33">
                        <a:moveTo>
                          <a:pt x="1" y="31"/>
                        </a:moveTo>
                        <a:lnTo>
                          <a:pt x="1" y="33"/>
                        </a:lnTo>
                        <a:lnTo>
                          <a:pt x="54" y="4"/>
                        </a:lnTo>
                        <a:lnTo>
                          <a:pt x="52" y="0"/>
                        </a:lnTo>
                        <a:lnTo>
                          <a:pt x="0" y="31"/>
                        </a:lnTo>
                        <a:lnTo>
                          <a:pt x="0" y="33"/>
                        </a:lnTo>
                        <a:lnTo>
                          <a:pt x="0" y="31"/>
                        </a:lnTo>
                        <a:lnTo>
                          <a:pt x="0" y="33"/>
                        </a:lnTo>
                        <a:lnTo>
                          <a:pt x="1"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8" name="Freeform 289"/>
                  <p:cNvSpPr>
                    <a:spLocks/>
                  </p:cNvSpPr>
                  <p:nvPr/>
                </p:nvSpPr>
                <p:spPr bwMode="auto">
                  <a:xfrm>
                    <a:off x="2412" y="2364"/>
                    <a:ext cx="90" cy="119"/>
                  </a:xfrm>
                  <a:custGeom>
                    <a:avLst/>
                    <a:gdLst>
                      <a:gd name="T0" fmla="*/ 90 w 90"/>
                      <a:gd name="T1" fmla="*/ 117 h 119"/>
                      <a:gd name="T2" fmla="*/ 84 w 90"/>
                      <a:gd name="T3" fmla="*/ 111 h 119"/>
                      <a:gd name="T4" fmla="*/ 77 w 90"/>
                      <a:gd name="T5" fmla="*/ 105 h 119"/>
                      <a:gd name="T6" fmla="*/ 70 w 90"/>
                      <a:gd name="T7" fmla="*/ 98 h 119"/>
                      <a:gd name="T8" fmla="*/ 63 w 90"/>
                      <a:gd name="T9" fmla="*/ 92 h 119"/>
                      <a:gd name="T10" fmla="*/ 57 w 90"/>
                      <a:gd name="T11" fmla="*/ 86 h 119"/>
                      <a:gd name="T12" fmla="*/ 52 w 90"/>
                      <a:gd name="T13" fmla="*/ 78 h 119"/>
                      <a:gd name="T14" fmla="*/ 46 w 90"/>
                      <a:gd name="T15" fmla="*/ 71 h 119"/>
                      <a:gd name="T16" fmla="*/ 39 w 90"/>
                      <a:gd name="T17" fmla="*/ 63 h 119"/>
                      <a:gd name="T18" fmla="*/ 34 w 90"/>
                      <a:gd name="T19" fmla="*/ 57 h 119"/>
                      <a:gd name="T20" fmla="*/ 28 w 90"/>
                      <a:gd name="T21" fmla="*/ 50 h 119"/>
                      <a:gd name="T22" fmla="*/ 23 w 90"/>
                      <a:gd name="T23" fmla="*/ 42 h 119"/>
                      <a:gd name="T24" fmla="*/ 19 w 90"/>
                      <a:gd name="T25" fmla="*/ 34 h 119"/>
                      <a:gd name="T26" fmla="*/ 14 w 90"/>
                      <a:gd name="T27" fmla="*/ 25 h 119"/>
                      <a:gd name="T28" fmla="*/ 10 w 90"/>
                      <a:gd name="T29" fmla="*/ 17 h 119"/>
                      <a:gd name="T30" fmla="*/ 7 w 90"/>
                      <a:gd name="T31" fmla="*/ 10 h 119"/>
                      <a:gd name="T32" fmla="*/ 1 w 90"/>
                      <a:gd name="T33" fmla="*/ 0 h 119"/>
                      <a:gd name="T34" fmla="*/ 0 w 90"/>
                      <a:gd name="T35" fmla="*/ 2 h 119"/>
                      <a:gd name="T36" fmla="*/ 3 w 90"/>
                      <a:gd name="T37" fmla="*/ 10 h 119"/>
                      <a:gd name="T38" fmla="*/ 7 w 90"/>
                      <a:gd name="T39" fmla="*/ 19 h 119"/>
                      <a:gd name="T40" fmla="*/ 12 w 90"/>
                      <a:gd name="T41" fmla="*/ 27 h 119"/>
                      <a:gd name="T42" fmla="*/ 18 w 90"/>
                      <a:gd name="T43" fmla="*/ 34 h 119"/>
                      <a:gd name="T44" fmla="*/ 21 w 90"/>
                      <a:gd name="T45" fmla="*/ 42 h 119"/>
                      <a:gd name="T46" fmla="*/ 27 w 90"/>
                      <a:gd name="T47" fmla="*/ 52 h 119"/>
                      <a:gd name="T48" fmla="*/ 32 w 90"/>
                      <a:gd name="T49" fmla="*/ 59 h 119"/>
                      <a:gd name="T50" fmla="*/ 37 w 90"/>
                      <a:gd name="T51" fmla="*/ 65 h 119"/>
                      <a:gd name="T52" fmla="*/ 43 w 90"/>
                      <a:gd name="T53" fmla="*/ 73 h 119"/>
                      <a:gd name="T54" fmla="*/ 50 w 90"/>
                      <a:gd name="T55" fmla="*/ 80 h 119"/>
                      <a:gd name="T56" fmla="*/ 56 w 90"/>
                      <a:gd name="T57" fmla="*/ 88 h 119"/>
                      <a:gd name="T58" fmla="*/ 63 w 90"/>
                      <a:gd name="T59" fmla="*/ 94 h 119"/>
                      <a:gd name="T60" fmla="*/ 68 w 90"/>
                      <a:gd name="T61" fmla="*/ 101 h 119"/>
                      <a:gd name="T62" fmla="*/ 75 w 90"/>
                      <a:gd name="T63" fmla="*/ 107 h 119"/>
                      <a:gd name="T64" fmla="*/ 83 w 90"/>
                      <a:gd name="T65" fmla="*/ 113 h 119"/>
                      <a:gd name="T66" fmla="*/ 88 w 90"/>
                      <a:gd name="T67" fmla="*/ 119 h 119"/>
                      <a:gd name="T68" fmla="*/ 90 w 90"/>
                      <a:gd name="T69" fmla="*/ 117 h 1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0" h="119">
                        <a:moveTo>
                          <a:pt x="90" y="117"/>
                        </a:moveTo>
                        <a:lnTo>
                          <a:pt x="84" y="111"/>
                        </a:lnTo>
                        <a:lnTo>
                          <a:pt x="77" y="105"/>
                        </a:lnTo>
                        <a:lnTo>
                          <a:pt x="70" y="98"/>
                        </a:lnTo>
                        <a:lnTo>
                          <a:pt x="63" y="92"/>
                        </a:lnTo>
                        <a:lnTo>
                          <a:pt x="57" y="86"/>
                        </a:lnTo>
                        <a:lnTo>
                          <a:pt x="52" y="78"/>
                        </a:lnTo>
                        <a:lnTo>
                          <a:pt x="46" y="71"/>
                        </a:lnTo>
                        <a:lnTo>
                          <a:pt x="39" y="63"/>
                        </a:lnTo>
                        <a:lnTo>
                          <a:pt x="34" y="57"/>
                        </a:lnTo>
                        <a:lnTo>
                          <a:pt x="28" y="50"/>
                        </a:lnTo>
                        <a:lnTo>
                          <a:pt x="23" y="42"/>
                        </a:lnTo>
                        <a:lnTo>
                          <a:pt x="19" y="34"/>
                        </a:lnTo>
                        <a:lnTo>
                          <a:pt x="14" y="25"/>
                        </a:lnTo>
                        <a:lnTo>
                          <a:pt x="10" y="17"/>
                        </a:lnTo>
                        <a:lnTo>
                          <a:pt x="7" y="10"/>
                        </a:lnTo>
                        <a:lnTo>
                          <a:pt x="1" y="0"/>
                        </a:lnTo>
                        <a:lnTo>
                          <a:pt x="0" y="2"/>
                        </a:lnTo>
                        <a:lnTo>
                          <a:pt x="3" y="10"/>
                        </a:lnTo>
                        <a:lnTo>
                          <a:pt x="7" y="19"/>
                        </a:lnTo>
                        <a:lnTo>
                          <a:pt x="12" y="27"/>
                        </a:lnTo>
                        <a:lnTo>
                          <a:pt x="18" y="34"/>
                        </a:lnTo>
                        <a:lnTo>
                          <a:pt x="21" y="42"/>
                        </a:lnTo>
                        <a:lnTo>
                          <a:pt x="27" y="52"/>
                        </a:lnTo>
                        <a:lnTo>
                          <a:pt x="32" y="59"/>
                        </a:lnTo>
                        <a:lnTo>
                          <a:pt x="37" y="65"/>
                        </a:lnTo>
                        <a:lnTo>
                          <a:pt x="43" y="73"/>
                        </a:lnTo>
                        <a:lnTo>
                          <a:pt x="50" y="80"/>
                        </a:lnTo>
                        <a:lnTo>
                          <a:pt x="56" y="88"/>
                        </a:lnTo>
                        <a:lnTo>
                          <a:pt x="63" y="94"/>
                        </a:lnTo>
                        <a:lnTo>
                          <a:pt x="68" y="101"/>
                        </a:lnTo>
                        <a:lnTo>
                          <a:pt x="75" y="107"/>
                        </a:lnTo>
                        <a:lnTo>
                          <a:pt x="83" y="113"/>
                        </a:lnTo>
                        <a:lnTo>
                          <a:pt x="88" y="119"/>
                        </a:lnTo>
                        <a:lnTo>
                          <a:pt x="90"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09" name="Freeform 290"/>
                  <p:cNvSpPr>
                    <a:spLocks/>
                  </p:cNvSpPr>
                  <p:nvPr/>
                </p:nvSpPr>
                <p:spPr bwMode="auto">
                  <a:xfrm>
                    <a:off x="2399" y="2320"/>
                    <a:ext cx="78" cy="50"/>
                  </a:xfrm>
                  <a:custGeom>
                    <a:avLst/>
                    <a:gdLst>
                      <a:gd name="T0" fmla="*/ 67 w 78"/>
                      <a:gd name="T1" fmla="*/ 6 h 50"/>
                      <a:gd name="T2" fmla="*/ 70 w 78"/>
                      <a:gd name="T3" fmla="*/ 9 h 50"/>
                      <a:gd name="T4" fmla="*/ 74 w 78"/>
                      <a:gd name="T5" fmla="*/ 13 h 50"/>
                      <a:gd name="T6" fmla="*/ 76 w 78"/>
                      <a:gd name="T7" fmla="*/ 17 h 50"/>
                      <a:gd name="T8" fmla="*/ 78 w 78"/>
                      <a:gd name="T9" fmla="*/ 21 h 50"/>
                      <a:gd name="T10" fmla="*/ 78 w 78"/>
                      <a:gd name="T11" fmla="*/ 23 h 50"/>
                      <a:gd name="T12" fmla="*/ 78 w 78"/>
                      <a:gd name="T13" fmla="*/ 25 h 50"/>
                      <a:gd name="T14" fmla="*/ 78 w 78"/>
                      <a:gd name="T15" fmla="*/ 27 h 50"/>
                      <a:gd name="T16" fmla="*/ 78 w 78"/>
                      <a:gd name="T17" fmla="*/ 27 h 50"/>
                      <a:gd name="T18" fmla="*/ 76 w 78"/>
                      <a:gd name="T19" fmla="*/ 27 h 50"/>
                      <a:gd name="T20" fmla="*/ 76 w 78"/>
                      <a:gd name="T21" fmla="*/ 27 h 50"/>
                      <a:gd name="T22" fmla="*/ 74 w 78"/>
                      <a:gd name="T23" fmla="*/ 29 h 50"/>
                      <a:gd name="T24" fmla="*/ 70 w 78"/>
                      <a:gd name="T25" fmla="*/ 31 h 50"/>
                      <a:gd name="T26" fmla="*/ 67 w 78"/>
                      <a:gd name="T27" fmla="*/ 31 h 50"/>
                      <a:gd name="T28" fmla="*/ 63 w 78"/>
                      <a:gd name="T29" fmla="*/ 34 h 50"/>
                      <a:gd name="T30" fmla="*/ 59 w 78"/>
                      <a:gd name="T31" fmla="*/ 36 h 50"/>
                      <a:gd name="T32" fmla="*/ 54 w 78"/>
                      <a:gd name="T33" fmla="*/ 38 h 50"/>
                      <a:gd name="T34" fmla="*/ 49 w 78"/>
                      <a:gd name="T35" fmla="*/ 40 h 50"/>
                      <a:gd name="T36" fmla="*/ 45 w 78"/>
                      <a:gd name="T37" fmla="*/ 42 h 50"/>
                      <a:gd name="T38" fmla="*/ 40 w 78"/>
                      <a:gd name="T39" fmla="*/ 44 h 50"/>
                      <a:gd name="T40" fmla="*/ 34 w 78"/>
                      <a:gd name="T41" fmla="*/ 46 h 50"/>
                      <a:gd name="T42" fmla="*/ 27 w 78"/>
                      <a:gd name="T43" fmla="*/ 48 h 50"/>
                      <a:gd name="T44" fmla="*/ 22 w 78"/>
                      <a:gd name="T45" fmla="*/ 48 h 50"/>
                      <a:gd name="T46" fmla="*/ 16 w 78"/>
                      <a:gd name="T47" fmla="*/ 50 h 50"/>
                      <a:gd name="T48" fmla="*/ 13 w 78"/>
                      <a:gd name="T49" fmla="*/ 50 h 50"/>
                      <a:gd name="T50" fmla="*/ 7 w 78"/>
                      <a:gd name="T51" fmla="*/ 50 h 50"/>
                      <a:gd name="T52" fmla="*/ 4 w 78"/>
                      <a:gd name="T53" fmla="*/ 46 h 50"/>
                      <a:gd name="T54" fmla="*/ 2 w 78"/>
                      <a:gd name="T55" fmla="*/ 42 h 50"/>
                      <a:gd name="T56" fmla="*/ 0 w 78"/>
                      <a:gd name="T57" fmla="*/ 36 h 50"/>
                      <a:gd name="T58" fmla="*/ 0 w 78"/>
                      <a:gd name="T59" fmla="*/ 31 h 50"/>
                      <a:gd name="T60" fmla="*/ 0 w 78"/>
                      <a:gd name="T61" fmla="*/ 27 h 50"/>
                      <a:gd name="T62" fmla="*/ 0 w 78"/>
                      <a:gd name="T63" fmla="*/ 23 h 50"/>
                      <a:gd name="T64" fmla="*/ 0 w 78"/>
                      <a:gd name="T65" fmla="*/ 23 h 50"/>
                      <a:gd name="T66" fmla="*/ 0 w 78"/>
                      <a:gd name="T67" fmla="*/ 23 h 50"/>
                      <a:gd name="T68" fmla="*/ 0 w 78"/>
                      <a:gd name="T69" fmla="*/ 21 h 50"/>
                      <a:gd name="T70" fmla="*/ 2 w 78"/>
                      <a:gd name="T71" fmla="*/ 19 h 50"/>
                      <a:gd name="T72" fmla="*/ 4 w 78"/>
                      <a:gd name="T73" fmla="*/ 17 h 50"/>
                      <a:gd name="T74" fmla="*/ 5 w 78"/>
                      <a:gd name="T75" fmla="*/ 15 h 50"/>
                      <a:gd name="T76" fmla="*/ 9 w 78"/>
                      <a:gd name="T77" fmla="*/ 13 h 50"/>
                      <a:gd name="T78" fmla="*/ 13 w 78"/>
                      <a:gd name="T79" fmla="*/ 11 h 50"/>
                      <a:gd name="T80" fmla="*/ 18 w 78"/>
                      <a:gd name="T81" fmla="*/ 9 h 50"/>
                      <a:gd name="T82" fmla="*/ 23 w 78"/>
                      <a:gd name="T83" fmla="*/ 8 h 50"/>
                      <a:gd name="T84" fmla="*/ 29 w 78"/>
                      <a:gd name="T85" fmla="*/ 8 h 50"/>
                      <a:gd name="T86" fmla="*/ 34 w 78"/>
                      <a:gd name="T87" fmla="*/ 6 h 50"/>
                      <a:gd name="T88" fmla="*/ 40 w 78"/>
                      <a:gd name="T89" fmla="*/ 6 h 50"/>
                      <a:gd name="T90" fmla="*/ 43 w 78"/>
                      <a:gd name="T91" fmla="*/ 4 h 50"/>
                      <a:gd name="T92" fmla="*/ 47 w 78"/>
                      <a:gd name="T93" fmla="*/ 2 h 50"/>
                      <a:gd name="T94" fmla="*/ 49 w 78"/>
                      <a:gd name="T95" fmla="*/ 2 h 50"/>
                      <a:gd name="T96" fmla="*/ 50 w 78"/>
                      <a:gd name="T97" fmla="*/ 2 h 50"/>
                      <a:gd name="T98" fmla="*/ 50 w 78"/>
                      <a:gd name="T99" fmla="*/ 2 h 50"/>
                      <a:gd name="T100" fmla="*/ 52 w 78"/>
                      <a:gd name="T101" fmla="*/ 2 h 50"/>
                      <a:gd name="T102" fmla="*/ 54 w 78"/>
                      <a:gd name="T103" fmla="*/ 0 h 50"/>
                      <a:gd name="T104" fmla="*/ 56 w 78"/>
                      <a:gd name="T105" fmla="*/ 0 h 50"/>
                      <a:gd name="T106" fmla="*/ 59 w 78"/>
                      <a:gd name="T107" fmla="*/ 0 h 50"/>
                      <a:gd name="T108" fmla="*/ 61 w 78"/>
                      <a:gd name="T109" fmla="*/ 2 h 50"/>
                      <a:gd name="T110" fmla="*/ 65 w 78"/>
                      <a:gd name="T111" fmla="*/ 2 h 50"/>
                      <a:gd name="T112" fmla="*/ 67 w 78"/>
                      <a:gd name="T113" fmla="*/ 6 h 5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8" h="50">
                        <a:moveTo>
                          <a:pt x="67" y="6"/>
                        </a:moveTo>
                        <a:lnTo>
                          <a:pt x="70" y="9"/>
                        </a:lnTo>
                        <a:lnTo>
                          <a:pt x="74" y="13"/>
                        </a:lnTo>
                        <a:lnTo>
                          <a:pt x="76" y="17"/>
                        </a:lnTo>
                        <a:lnTo>
                          <a:pt x="78" y="21"/>
                        </a:lnTo>
                        <a:lnTo>
                          <a:pt x="78" y="23"/>
                        </a:lnTo>
                        <a:lnTo>
                          <a:pt x="78" y="25"/>
                        </a:lnTo>
                        <a:lnTo>
                          <a:pt x="78" y="27"/>
                        </a:lnTo>
                        <a:lnTo>
                          <a:pt x="76" y="27"/>
                        </a:lnTo>
                        <a:lnTo>
                          <a:pt x="74" y="29"/>
                        </a:lnTo>
                        <a:lnTo>
                          <a:pt x="70" y="31"/>
                        </a:lnTo>
                        <a:lnTo>
                          <a:pt x="67" y="31"/>
                        </a:lnTo>
                        <a:lnTo>
                          <a:pt x="63" y="34"/>
                        </a:lnTo>
                        <a:lnTo>
                          <a:pt x="59" y="36"/>
                        </a:lnTo>
                        <a:lnTo>
                          <a:pt x="54" y="38"/>
                        </a:lnTo>
                        <a:lnTo>
                          <a:pt x="49" y="40"/>
                        </a:lnTo>
                        <a:lnTo>
                          <a:pt x="45" y="42"/>
                        </a:lnTo>
                        <a:lnTo>
                          <a:pt x="40" y="44"/>
                        </a:lnTo>
                        <a:lnTo>
                          <a:pt x="34" y="46"/>
                        </a:lnTo>
                        <a:lnTo>
                          <a:pt x="27" y="48"/>
                        </a:lnTo>
                        <a:lnTo>
                          <a:pt x="22" y="48"/>
                        </a:lnTo>
                        <a:lnTo>
                          <a:pt x="16" y="50"/>
                        </a:lnTo>
                        <a:lnTo>
                          <a:pt x="13" y="50"/>
                        </a:lnTo>
                        <a:lnTo>
                          <a:pt x="7" y="50"/>
                        </a:lnTo>
                        <a:lnTo>
                          <a:pt x="4" y="46"/>
                        </a:lnTo>
                        <a:lnTo>
                          <a:pt x="2" y="42"/>
                        </a:lnTo>
                        <a:lnTo>
                          <a:pt x="0" y="36"/>
                        </a:lnTo>
                        <a:lnTo>
                          <a:pt x="0" y="31"/>
                        </a:lnTo>
                        <a:lnTo>
                          <a:pt x="0" y="27"/>
                        </a:lnTo>
                        <a:lnTo>
                          <a:pt x="0" y="23"/>
                        </a:lnTo>
                        <a:lnTo>
                          <a:pt x="0" y="21"/>
                        </a:lnTo>
                        <a:lnTo>
                          <a:pt x="2" y="19"/>
                        </a:lnTo>
                        <a:lnTo>
                          <a:pt x="4" y="17"/>
                        </a:lnTo>
                        <a:lnTo>
                          <a:pt x="5" y="15"/>
                        </a:lnTo>
                        <a:lnTo>
                          <a:pt x="9" y="13"/>
                        </a:lnTo>
                        <a:lnTo>
                          <a:pt x="13" y="11"/>
                        </a:lnTo>
                        <a:lnTo>
                          <a:pt x="18" y="9"/>
                        </a:lnTo>
                        <a:lnTo>
                          <a:pt x="23" y="8"/>
                        </a:lnTo>
                        <a:lnTo>
                          <a:pt x="29" y="8"/>
                        </a:lnTo>
                        <a:lnTo>
                          <a:pt x="34" y="6"/>
                        </a:lnTo>
                        <a:lnTo>
                          <a:pt x="40" y="6"/>
                        </a:lnTo>
                        <a:lnTo>
                          <a:pt x="43" y="4"/>
                        </a:lnTo>
                        <a:lnTo>
                          <a:pt x="47" y="2"/>
                        </a:lnTo>
                        <a:lnTo>
                          <a:pt x="49" y="2"/>
                        </a:lnTo>
                        <a:lnTo>
                          <a:pt x="50" y="2"/>
                        </a:lnTo>
                        <a:lnTo>
                          <a:pt x="52" y="2"/>
                        </a:lnTo>
                        <a:lnTo>
                          <a:pt x="54" y="0"/>
                        </a:lnTo>
                        <a:lnTo>
                          <a:pt x="56" y="0"/>
                        </a:lnTo>
                        <a:lnTo>
                          <a:pt x="59" y="0"/>
                        </a:lnTo>
                        <a:lnTo>
                          <a:pt x="61" y="2"/>
                        </a:lnTo>
                        <a:lnTo>
                          <a:pt x="65" y="2"/>
                        </a:lnTo>
                        <a:lnTo>
                          <a:pt x="67" y="6"/>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0" name="Freeform 291"/>
                  <p:cNvSpPr>
                    <a:spLocks/>
                  </p:cNvSpPr>
                  <p:nvPr/>
                </p:nvSpPr>
                <p:spPr bwMode="auto">
                  <a:xfrm>
                    <a:off x="2466" y="2324"/>
                    <a:ext cx="12" cy="25"/>
                  </a:xfrm>
                  <a:custGeom>
                    <a:avLst/>
                    <a:gdLst>
                      <a:gd name="T0" fmla="*/ 11 w 12"/>
                      <a:gd name="T1" fmla="*/ 25 h 25"/>
                      <a:gd name="T2" fmla="*/ 11 w 12"/>
                      <a:gd name="T3" fmla="*/ 23 h 25"/>
                      <a:gd name="T4" fmla="*/ 11 w 12"/>
                      <a:gd name="T5" fmla="*/ 23 h 25"/>
                      <a:gd name="T6" fmla="*/ 11 w 12"/>
                      <a:gd name="T7" fmla="*/ 21 h 25"/>
                      <a:gd name="T8" fmla="*/ 12 w 12"/>
                      <a:gd name="T9" fmla="*/ 19 h 25"/>
                      <a:gd name="T10" fmla="*/ 11 w 12"/>
                      <a:gd name="T11" fmla="*/ 17 h 25"/>
                      <a:gd name="T12" fmla="*/ 11 w 12"/>
                      <a:gd name="T13" fmla="*/ 13 h 25"/>
                      <a:gd name="T14" fmla="*/ 9 w 12"/>
                      <a:gd name="T15" fmla="*/ 9 h 25"/>
                      <a:gd name="T16" fmla="*/ 5 w 12"/>
                      <a:gd name="T17" fmla="*/ 5 h 25"/>
                      <a:gd name="T18" fmla="*/ 2 w 12"/>
                      <a:gd name="T19" fmla="*/ 0 h 25"/>
                      <a:gd name="T20" fmla="*/ 0 w 12"/>
                      <a:gd name="T21" fmla="*/ 2 h 25"/>
                      <a:gd name="T22" fmla="*/ 3 w 12"/>
                      <a:gd name="T23" fmla="*/ 7 h 25"/>
                      <a:gd name="T24" fmla="*/ 5 w 12"/>
                      <a:gd name="T25" fmla="*/ 11 h 25"/>
                      <a:gd name="T26" fmla="*/ 7 w 12"/>
                      <a:gd name="T27" fmla="*/ 15 h 25"/>
                      <a:gd name="T28" fmla="*/ 9 w 12"/>
                      <a:gd name="T29" fmla="*/ 17 h 25"/>
                      <a:gd name="T30" fmla="*/ 9 w 12"/>
                      <a:gd name="T31" fmla="*/ 19 h 25"/>
                      <a:gd name="T32" fmla="*/ 9 w 12"/>
                      <a:gd name="T33" fmla="*/ 21 h 25"/>
                      <a:gd name="T34" fmla="*/ 9 w 12"/>
                      <a:gd name="T35" fmla="*/ 23 h 25"/>
                      <a:gd name="T36" fmla="*/ 9 w 12"/>
                      <a:gd name="T37" fmla="*/ 23 h 25"/>
                      <a:gd name="T38" fmla="*/ 9 w 12"/>
                      <a:gd name="T39" fmla="*/ 21 h 25"/>
                      <a:gd name="T40" fmla="*/ 11 w 12"/>
                      <a:gd name="T41" fmla="*/ 25 h 25"/>
                      <a:gd name="T42" fmla="*/ 11 w 12"/>
                      <a:gd name="T43" fmla="*/ 23 h 25"/>
                      <a:gd name="T44" fmla="*/ 11 w 12"/>
                      <a:gd name="T45" fmla="*/ 23 h 25"/>
                      <a:gd name="T46" fmla="*/ 11 w 12"/>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5">
                        <a:moveTo>
                          <a:pt x="11" y="25"/>
                        </a:moveTo>
                        <a:lnTo>
                          <a:pt x="11" y="23"/>
                        </a:lnTo>
                        <a:lnTo>
                          <a:pt x="11" y="21"/>
                        </a:lnTo>
                        <a:lnTo>
                          <a:pt x="12" y="19"/>
                        </a:lnTo>
                        <a:lnTo>
                          <a:pt x="11" y="17"/>
                        </a:lnTo>
                        <a:lnTo>
                          <a:pt x="11" y="13"/>
                        </a:lnTo>
                        <a:lnTo>
                          <a:pt x="9" y="9"/>
                        </a:lnTo>
                        <a:lnTo>
                          <a:pt x="5" y="5"/>
                        </a:lnTo>
                        <a:lnTo>
                          <a:pt x="2" y="0"/>
                        </a:lnTo>
                        <a:lnTo>
                          <a:pt x="0" y="2"/>
                        </a:lnTo>
                        <a:lnTo>
                          <a:pt x="3" y="7"/>
                        </a:lnTo>
                        <a:lnTo>
                          <a:pt x="5" y="11"/>
                        </a:lnTo>
                        <a:lnTo>
                          <a:pt x="7" y="15"/>
                        </a:lnTo>
                        <a:lnTo>
                          <a:pt x="9" y="17"/>
                        </a:lnTo>
                        <a:lnTo>
                          <a:pt x="9" y="19"/>
                        </a:lnTo>
                        <a:lnTo>
                          <a:pt x="9" y="21"/>
                        </a:lnTo>
                        <a:lnTo>
                          <a:pt x="9" y="23"/>
                        </a:lnTo>
                        <a:lnTo>
                          <a:pt x="9" y="21"/>
                        </a:lnTo>
                        <a:lnTo>
                          <a:pt x="11" y="25"/>
                        </a:lnTo>
                        <a:lnTo>
                          <a:pt x="11" y="23"/>
                        </a:lnTo>
                        <a:lnTo>
                          <a:pt x="11"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1" name="Freeform 292"/>
                  <p:cNvSpPr>
                    <a:spLocks/>
                  </p:cNvSpPr>
                  <p:nvPr/>
                </p:nvSpPr>
                <p:spPr bwMode="auto">
                  <a:xfrm>
                    <a:off x="2412" y="2345"/>
                    <a:ext cx="65" cy="27"/>
                  </a:xfrm>
                  <a:custGeom>
                    <a:avLst/>
                    <a:gdLst>
                      <a:gd name="T0" fmla="*/ 0 w 65"/>
                      <a:gd name="T1" fmla="*/ 27 h 27"/>
                      <a:gd name="T2" fmla="*/ 0 w 65"/>
                      <a:gd name="T3" fmla="*/ 27 h 27"/>
                      <a:gd name="T4" fmla="*/ 3 w 65"/>
                      <a:gd name="T5" fmla="*/ 27 h 27"/>
                      <a:gd name="T6" fmla="*/ 10 w 65"/>
                      <a:gd name="T7" fmla="*/ 25 h 27"/>
                      <a:gd name="T8" fmla="*/ 16 w 65"/>
                      <a:gd name="T9" fmla="*/ 23 h 27"/>
                      <a:gd name="T10" fmla="*/ 21 w 65"/>
                      <a:gd name="T11" fmla="*/ 23 h 27"/>
                      <a:gd name="T12" fmla="*/ 27 w 65"/>
                      <a:gd name="T13" fmla="*/ 21 h 27"/>
                      <a:gd name="T14" fmla="*/ 32 w 65"/>
                      <a:gd name="T15" fmla="*/ 19 h 27"/>
                      <a:gd name="T16" fmla="*/ 37 w 65"/>
                      <a:gd name="T17" fmla="*/ 15 h 27"/>
                      <a:gd name="T18" fmla="*/ 41 w 65"/>
                      <a:gd name="T19" fmla="*/ 13 h 27"/>
                      <a:gd name="T20" fmla="*/ 46 w 65"/>
                      <a:gd name="T21" fmla="*/ 11 h 27"/>
                      <a:gd name="T22" fmla="*/ 52 w 65"/>
                      <a:gd name="T23" fmla="*/ 9 h 27"/>
                      <a:gd name="T24" fmla="*/ 56 w 65"/>
                      <a:gd name="T25" fmla="*/ 7 h 27"/>
                      <a:gd name="T26" fmla="*/ 57 w 65"/>
                      <a:gd name="T27" fmla="*/ 6 h 27"/>
                      <a:gd name="T28" fmla="*/ 61 w 65"/>
                      <a:gd name="T29" fmla="*/ 6 h 27"/>
                      <a:gd name="T30" fmla="*/ 63 w 65"/>
                      <a:gd name="T31" fmla="*/ 4 h 27"/>
                      <a:gd name="T32" fmla="*/ 65 w 65"/>
                      <a:gd name="T33" fmla="*/ 4 h 27"/>
                      <a:gd name="T34" fmla="*/ 65 w 65"/>
                      <a:gd name="T35" fmla="*/ 4 h 27"/>
                      <a:gd name="T36" fmla="*/ 63 w 65"/>
                      <a:gd name="T37" fmla="*/ 0 h 27"/>
                      <a:gd name="T38" fmla="*/ 63 w 65"/>
                      <a:gd name="T39" fmla="*/ 0 h 27"/>
                      <a:gd name="T40" fmla="*/ 61 w 65"/>
                      <a:gd name="T41" fmla="*/ 2 h 27"/>
                      <a:gd name="T42" fmla="*/ 59 w 65"/>
                      <a:gd name="T43" fmla="*/ 2 h 27"/>
                      <a:gd name="T44" fmla="*/ 57 w 65"/>
                      <a:gd name="T45" fmla="*/ 4 h 27"/>
                      <a:gd name="T46" fmla="*/ 54 w 65"/>
                      <a:gd name="T47" fmla="*/ 6 h 27"/>
                      <a:gd name="T48" fmla="*/ 50 w 65"/>
                      <a:gd name="T49" fmla="*/ 7 h 27"/>
                      <a:gd name="T50" fmla="*/ 46 w 65"/>
                      <a:gd name="T51" fmla="*/ 9 h 27"/>
                      <a:gd name="T52" fmla="*/ 41 w 65"/>
                      <a:gd name="T53" fmla="*/ 11 h 27"/>
                      <a:gd name="T54" fmla="*/ 36 w 65"/>
                      <a:gd name="T55" fmla="*/ 13 h 27"/>
                      <a:gd name="T56" fmla="*/ 30 w 65"/>
                      <a:gd name="T57" fmla="*/ 15 h 27"/>
                      <a:gd name="T58" fmla="*/ 25 w 65"/>
                      <a:gd name="T59" fmla="*/ 17 h 27"/>
                      <a:gd name="T60" fmla="*/ 19 w 65"/>
                      <a:gd name="T61" fmla="*/ 19 h 27"/>
                      <a:gd name="T62" fmla="*/ 14 w 65"/>
                      <a:gd name="T63" fmla="*/ 21 h 27"/>
                      <a:gd name="T64" fmla="*/ 9 w 65"/>
                      <a:gd name="T65" fmla="*/ 23 h 27"/>
                      <a:gd name="T66" fmla="*/ 3 w 65"/>
                      <a:gd name="T67" fmla="*/ 23 h 27"/>
                      <a:gd name="T68" fmla="*/ 0 w 65"/>
                      <a:gd name="T69" fmla="*/ 23 h 27"/>
                      <a:gd name="T70" fmla="*/ 0 w 65"/>
                      <a:gd name="T71" fmla="*/ 23 h 27"/>
                      <a:gd name="T72" fmla="*/ 0 w 65"/>
                      <a:gd name="T73" fmla="*/ 2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5" h="27">
                        <a:moveTo>
                          <a:pt x="0" y="27"/>
                        </a:moveTo>
                        <a:lnTo>
                          <a:pt x="0" y="27"/>
                        </a:lnTo>
                        <a:lnTo>
                          <a:pt x="3" y="27"/>
                        </a:lnTo>
                        <a:lnTo>
                          <a:pt x="10" y="25"/>
                        </a:lnTo>
                        <a:lnTo>
                          <a:pt x="16" y="23"/>
                        </a:lnTo>
                        <a:lnTo>
                          <a:pt x="21" y="23"/>
                        </a:lnTo>
                        <a:lnTo>
                          <a:pt x="27" y="21"/>
                        </a:lnTo>
                        <a:lnTo>
                          <a:pt x="32" y="19"/>
                        </a:lnTo>
                        <a:lnTo>
                          <a:pt x="37" y="15"/>
                        </a:lnTo>
                        <a:lnTo>
                          <a:pt x="41" y="13"/>
                        </a:lnTo>
                        <a:lnTo>
                          <a:pt x="46" y="11"/>
                        </a:lnTo>
                        <a:lnTo>
                          <a:pt x="52" y="9"/>
                        </a:lnTo>
                        <a:lnTo>
                          <a:pt x="56" y="7"/>
                        </a:lnTo>
                        <a:lnTo>
                          <a:pt x="57" y="6"/>
                        </a:lnTo>
                        <a:lnTo>
                          <a:pt x="61" y="6"/>
                        </a:lnTo>
                        <a:lnTo>
                          <a:pt x="63" y="4"/>
                        </a:lnTo>
                        <a:lnTo>
                          <a:pt x="65" y="4"/>
                        </a:lnTo>
                        <a:lnTo>
                          <a:pt x="63" y="0"/>
                        </a:lnTo>
                        <a:lnTo>
                          <a:pt x="61" y="2"/>
                        </a:lnTo>
                        <a:lnTo>
                          <a:pt x="59" y="2"/>
                        </a:lnTo>
                        <a:lnTo>
                          <a:pt x="57" y="4"/>
                        </a:lnTo>
                        <a:lnTo>
                          <a:pt x="54" y="6"/>
                        </a:lnTo>
                        <a:lnTo>
                          <a:pt x="50" y="7"/>
                        </a:lnTo>
                        <a:lnTo>
                          <a:pt x="46" y="9"/>
                        </a:lnTo>
                        <a:lnTo>
                          <a:pt x="41" y="11"/>
                        </a:lnTo>
                        <a:lnTo>
                          <a:pt x="36" y="13"/>
                        </a:lnTo>
                        <a:lnTo>
                          <a:pt x="30" y="15"/>
                        </a:lnTo>
                        <a:lnTo>
                          <a:pt x="25" y="17"/>
                        </a:lnTo>
                        <a:lnTo>
                          <a:pt x="19" y="19"/>
                        </a:lnTo>
                        <a:lnTo>
                          <a:pt x="14" y="21"/>
                        </a:lnTo>
                        <a:lnTo>
                          <a:pt x="9" y="23"/>
                        </a:lnTo>
                        <a:lnTo>
                          <a:pt x="3" y="23"/>
                        </a:lnTo>
                        <a:lnTo>
                          <a:pt x="0" y="23"/>
                        </a:lnTo>
                        <a:lnTo>
                          <a:pt x="0" y="2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2" name="Freeform 293"/>
                  <p:cNvSpPr>
                    <a:spLocks/>
                  </p:cNvSpPr>
                  <p:nvPr/>
                </p:nvSpPr>
                <p:spPr bwMode="auto">
                  <a:xfrm>
                    <a:off x="2397" y="2343"/>
                    <a:ext cx="15" cy="29"/>
                  </a:xfrm>
                  <a:custGeom>
                    <a:avLst/>
                    <a:gdLst>
                      <a:gd name="T0" fmla="*/ 0 w 15"/>
                      <a:gd name="T1" fmla="*/ 0 h 29"/>
                      <a:gd name="T2" fmla="*/ 0 w 15"/>
                      <a:gd name="T3" fmla="*/ 0 h 29"/>
                      <a:gd name="T4" fmla="*/ 0 w 15"/>
                      <a:gd name="T5" fmla="*/ 0 h 29"/>
                      <a:gd name="T6" fmla="*/ 0 w 15"/>
                      <a:gd name="T7" fmla="*/ 4 h 29"/>
                      <a:gd name="T8" fmla="*/ 0 w 15"/>
                      <a:gd name="T9" fmla="*/ 8 h 29"/>
                      <a:gd name="T10" fmla="*/ 2 w 15"/>
                      <a:gd name="T11" fmla="*/ 13 h 29"/>
                      <a:gd name="T12" fmla="*/ 2 w 15"/>
                      <a:gd name="T13" fmla="*/ 19 h 29"/>
                      <a:gd name="T14" fmla="*/ 4 w 15"/>
                      <a:gd name="T15" fmla="*/ 23 h 29"/>
                      <a:gd name="T16" fmla="*/ 9 w 15"/>
                      <a:gd name="T17" fmla="*/ 27 h 29"/>
                      <a:gd name="T18" fmla="*/ 15 w 15"/>
                      <a:gd name="T19" fmla="*/ 29 h 29"/>
                      <a:gd name="T20" fmla="*/ 15 w 15"/>
                      <a:gd name="T21" fmla="*/ 25 h 29"/>
                      <a:gd name="T22" fmla="*/ 9 w 15"/>
                      <a:gd name="T23" fmla="*/ 25 h 29"/>
                      <a:gd name="T24" fmla="*/ 7 w 15"/>
                      <a:gd name="T25" fmla="*/ 23 h 29"/>
                      <a:gd name="T26" fmla="*/ 6 w 15"/>
                      <a:gd name="T27" fmla="*/ 17 h 29"/>
                      <a:gd name="T28" fmla="*/ 4 w 15"/>
                      <a:gd name="T29" fmla="*/ 13 h 29"/>
                      <a:gd name="T30" fmla="*/ 4 w 15"/>
                      <a:gd name="T31" fmla="*/ 8 h 29"/>
                      <a:gd name="T32" fmla="*/ 4 w 15"/>
                      <a:gd name="T33" fmla="*/ 4 h 29"/>
                      <a:gd name="T34" fmla="*/ 4 w 15"/>
                      <a:gd name="T35" fmla="*/ 0 h 29"/>
                      <a:gd name="T36" fmla="*/ 4 w 15"/>
                      <a:gd name="T37" fmla="*/ 0 h 29"/>
                      <a:gd name="T38" fmla="*/ 4 w 15"/>
                      <a:gd name="T39" fmla="*/ 0 h 29"/>
                      <a:gd name="T40" fmla="*/ 0 w 15"/>
                      <a:gd name="T41" fmla="*/ 0 h 29"/>
                      <a:gd name="T42" fmla="*/ 0 w 15"/>
                      <a:gd name="T43" fmla="*/ 0 h 29"/>
                      <a:gd name="T44" fmla="*/ 0 w 15"/>
                      <a:gd name="T45" fmla="*/ 0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 h="29">
                        <a:moveTo>
                          <a:pt x="0" y="0"/>
                        </a:moveTo>
                        <a:lnTo>
                          <a:pt x="0" y="0"/>
                        </a:lnTo>
                        <a:lnTo>
                          <a:pt x="0" y="4"/>
                        </a:lnTo>
                        <a:lnTo>
                          <a:pt x="0" y="8"/>
                        </a:lnTo>
                        <a:lnTo>
                          <a:pt x="2" y="13"/>
                        </a:lnTo>
                        <a:lnTo>
                          <a:pt x="2" y="19"/>
                        </a:lnTo>
                        <a:lnTo>
                          <a:pt x="4" y="23"/>
                        </a:lnTo>
                        <a:lnTo>
                          <a:pt x="9" y="27"/>
                        </a:lnTo>
                        <a:lnTo>
                          <a:pt x="15" y="29"/>
                        </a:lnTo>
                        <a:lnTo>
                          <a:pt x="15" y="25"/>
                        </a:lnTo>
                        <a:lnTo>
                          <a:pt x="9" y="25"/>
                        </a:lnTo>
                        <a:lnTo>
                          <a:pt x="7" y="23"/>
                        </a:lnTo>
                        <a:lnTo>
                          <a:pt x="6" y="17"/>
                        </a:lnTo>
                        <a:lnTo>
                          <a:pt x="4" y="13"/>
                        </a:lnTo>
                        <a:lnTo>
                          <a:pt x="4" y="8"/>
                        </a:lnTo>
                        <a:lnTo>
                          <a:pt x="4" y="4"/>
                        </a:lnTo>
                        <a:lnTo>
                          <a:pt x="4"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3" name="Freeform 294"/>
                  <p:cNvSpPr>
                    <a:spLocks/>
                  </p:cNvSpPr>
                  <p:nvPr/>
                </p:nvSpPr>
                <p:spPr bwMode="auto">
                  <a:xfrm>
                    <a:off x="2397" y="2328"/>
                    <a:ext cx="20" cy="15"/>
                  </a:xfrm>
                  <a:custGeom>
                    <a:avLst/>
                    <a:gdLst>
                      <a:gd name="T0" fmla="*/ 20 w 20"/>
                      <a:gd name="T1" fmla="*/ 0 h 15"/>
                      <a:gd name="T2" fmla="*/ 20 w 20"/>
                      <a:gd name="T3" fmla="*/ 0 h 15"/>
                      <a:gd name="T4" fmla="*/ 15 w 20"/>
                      <a:gd name="T5" fmla="*/ 1 h 15"/>
                      <a:gd name="T6" fmla="*/ 11 w 20"/>
                      <a:gd name="T7" fmla="*/ 3 h 15"/>
                      <a:gd name="T8" fmla="*/ 7 w 20"/>
                      <a:gd name="T9" fmla="*/ 5 h 15"/>
                      <a:gd name="T10" fmla="*/ 4 w 20"/>
                      <a:gd name="T11" fmla="*/ 7 h 15"/>
                      <a:gd name="T12" fmla="*/ 2 w 20"/>
                      <a:gd name="T13" fmla="*/ 9 h 15"/>
                      <a:gd name="T14" fmla="*/ 2 w 20"/>
                      <a:gd name="T15" fmla="*/ 13 h 15"/>
                      <a:gd name="T16" fmla="*/ 0 w 20"/>
                      <a:gd name="T17" fmla="*/ 13 h 15"/>
                      <a:gd name="T18" fmla="*/ 0 w 20"/>
                      <a:gd name="T19" fmla="*/ 15 h 15"/>
                      <a:gd name="T20" fmla="*/ 4 w 20"/>
                      <a:gd name="T21" fmla="*/ 15 h 15"/>
                      <a:gd name="T22" fmla="*/ 4 w 20"/>
                      <a:gd name="T23" fmla="*/ 15 h 15"/>
                      <a:gd name="T24" fmla="*/ 4 w 20"/>
                      <a:gd name="T25" fmla="*/ 13 h 15"/>
                      <a:gd name="T26" fmla="*/ 6 w 20"/>
                      <a:gd name="T27" fmla="*/ 11 h 15"/>
                      <a:gd name="T28" fmla="*/ 6 w 20"/>
                      <a:gd name="T29" fmla="*/ 9 h 15"/>
                      <a:gd name="T30" fmla="*/ 9 w 20"/>
                      <a:gd name="T31" fmla="*/ 7 h 15"/>
                      <a:gd name="T32" fmla="*/ 11 w 20"/>
                      <a:gd name="T33" fmla="*/ 5 h 15"/>
                      <a:gd name="T34" fmla="*/ 15 w 20"/>
                      <a:gd name="T35" fmla="*/ 3 h 15"/>
                      <a:gd name="T36" fmla="*/ 20 w 20"/>
                      <a:gd name="T37" fmla="*/ 3 h 15"/>
                      <a:gd name="T38" fmla="*/ 20 w 20"/>
                      <a:gd name="T39" fmla="*/ 3 h 15"/>
                      <a:gd name="T40" fmla="*/ 20 w 20"/>
                      <a:gd name="T41" fmla="*/ 0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5">
                        <a:moveTo>
                          <a:pt x="20" y="0"/>
                        </a:moveTo>
                        <a:lnTo>
                          <a:pt x="20" y="0"/>
                        </a:lnTo>
                        <a:lnTo>
                          <a:pt x="15" y="1"/>
                        </a:lnTo>
                        <a:lnTo>
                          <a:pt x="11" y="3"/>
                        </a:lnTo>
                        <a:lnTo>
                          <a:pt x="7" y="5"/>
                        </a:lnTo>
                        <a:lnTo>
                          <a:pt x="4" y="7"/>
                        </a:lnTo>
                        <a:lnTo>
                          <a:pt x="2" y="9"/>
                        </a:lnTo>
                        <a:lnTo>
                          <a:pt x="2" y="13"/>
                        </a:lnTo>
                        <a:lnTo>
                          <a:pt x="0" y="13"/>
                        </a:lnTo>
                        <a:lnTo>
                          <a:pt x="0" y="15"/>
                        </a:lnTo>
                        <a:lnTo>
                          <a:pt x="4" y="15"/>
                        </a:lnTo>
                        <a:lnTo>
                          <a:pt x="4" y="13"/>
                        </a:lnTo>
                        <a:lnTo>
                          <a:pt x="6" y="11"/>
                        </a:lnTo>
                        <a:lnTo>
                          <a:pt x="6" y="9"/>
                        </a:lnTo>
                        <a:lnTo>
                          <a:pt x="9" y="7"/>
                        </a:lnTo>
                        <a:lnTo>
                          <a:pt x="11" y="5"/>
                        </a:lnTo>
                        <a:lnTo>
                          <a:pt x="15" y="3"/>
                        </a:lnTo>
                        <a:lnTo>
                          <a:pt x="20" y="3"/>
                        </a:lnTo>
                        <a:lnTo>
                          <a:pt x="2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4" name="Freeform 295"/>
                  <p:cNvSpPr>
                    <a:spLocks/>
                  </p:cNvSpPr>
                  <p:nvPr/>
                </p:nvSpPr>
                <p:spPr bwMode="auto">
                  <a:xfrm>
                    <a:off x="2417" y="2320"/>
                    <a:ext cx="32" cy="11"/>
                  </a:xfrm>
                  <a:custGeom>
                    <a:avLst/>
                    <a:gdLst>
                      <a:gd name="T0" fmla="*/ 32 w 32"/>
                      <a:gd name="T1" fmla="*/ 0 h 11"/>
                      <a:gd name="T2" fmla="*/ 32 w 32"/>
                      <a:gd name="T3" fmla="*/ 0 h 11"/>
                      <a:gd name="T4" fmla="*/ 31 w 32"/>
                      <a:gd name="T5" fmla="*/ 0 h 11"/>
                      <a:gd name="T6" fmla="*/ 29 w 32"/>
                      <a:gd name="T7" fmla="*/ 2 h 11"/>
                      <a:gd name="T8" fmla="*/ 25 w 32"/>
                      <a:gd name="T9" fmla="*/ 2 h 11"/>
                      <a:gd name="T10" fmla="*/ 22 w 32"/>
                      <a:gd name="T11" fmla="*/ 4 h 11"/>
                      <a:gd name="T12" fmla="*/ 16 w 32"/>
                      <a:gd name="T13" fmla="*/ 4 h 11"/>
                      <a:gd name="T14" fmla="*/ 11 w 32"/>
                      <a:gd name="T15" fmla="*/ 6 h 11"/>
                      <a:gd name="T16" fmla="*/ 5 w 32"/>
                      <a:gd name="T17" fmla="*/ 8 h 11"/>
                      <a:gd name="T18" fmla="*/ 0 w 32"/>
                      <a:gd name="T19" fmla="*/ 8 h 11"/>
                      <a:gd name="T20" fmla="*/ 0 w 32"/>
                      <a:gd name="T21" fmla="*/ 11 h 11"/>
                      <a:gd name="T22" fmla="*/ 5 w 32"/>
                      <a:gd name="T23" fmla="*/ 9 h 11"/>
                      <a:gd name="T24" fmla="*/ 11 w 32"/>
                      <a:gd name="T25" fmla="*/ 9 h 11"/>
                      <a:gd name="T26" fmla="*/ 16 w 32"/>
                      <a:gd name="T27" fmla="*/ 8 h 11"/>
                      <a:gd name="T28" fmla="*/ 22 w 32"/>
                      <a:gd name="T29" fmla="*/ 6 h 11"/>
                      <a:gd name="T30" fmla="*/ 25 w 32"/>
                      <a:gd name="T31" fmla="*/ 6 h 11"/>
                      <a:gd name="T32" fmla="*/ 29 w 32"/>
                      <a:gd name="T33" fmla="*/ 4 h 11"/>
                      <a:gd name="T34" fmla="*/ 31 w 32"/>
                      <a:gd name="T35" fmla="*/ 4 h 11"/>
                      <a:gd name="T36" fmla="*/ 32 w 32"/>
                      <a:gd name="T37" fmla="*/ 4 h 11"/>
                      <a:gd name="T38" fmla="*/ 32 w 32"/>
                      <a:gd name="T39" fmla="*/ 4 h 11"/>
                      <a:gd name="T40" fmla="*/ 32 w 32"/>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11">
                        <a:moveTo>
                          <a:pt x="32" y="0"/>
                        </a:moveTo>
                        <a:lnTo>
                          <a:pt x="32" y="0"/>
                        </a:lnTo>
                        <a:lnTo>
                          <a:pt x="31" y="0"/>
                        </a:lnTo>
                        <a:lnTo>
                          <a:pt x="29" y="2"/>
                        </a:lnTo>
                        <a:lnTo>
                          <a:pt x="25" y="2"/>
                        </a:lnTo>
                        <a:lnTo>
                          <a:pt x="22" y="4"/>
                        </a:lnTo>
                        <a:lnTo>
                          <a:pt x="16" y="4"/>
                        </a:lnTo>
                        <a:lnTo>
                          <a:pt x="11" y="6"/>
                        </a:lnTo>
                        <a:lnTo>
                          <a:pt x="5" y="8"/>
                        </a:lnTo>
                        <a:lnTo>
                          <a:pt x="0" y="8"/>
                        </a:lnTo>
                        <a:lnTo>
                          <a:pt x="0" y="11"/>
                        </a:lnTo>
                        <a:lnTo>
                          <a:pt x="5" y="9"/>
                        </a:lnTo>
                        <a:lnTo>
                          <a:pt x="11" y="9"/>
                        </a:lnTo>
                        <a:lnTo>
                          <a:pt x="16" y="8"/>
                        </a:lnTo>
                        <a:lnTo>
                          <a:pt x="22" y="6"/>
                        </a:lnTo>
                        <a:lnTo>
                          <a:pt x="25" y="6"/>
                        </a:lnTo>
                        <a:lnTo>
                          <a:pt x="29" y="4"/>
                        </a:lnTo>
                        <a:lnTo>
                          <a:pt x="31" y="4"/>
                        </a:lnTo>
                        <a:lnTo>
                          <a:pt x="32" y="4"/>
                        </a:lnTo>
                        <a:lnTo>
                          <a:pt x="3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5" name="Freeform 296"/>
                  <p:cNvSpPr>
                    <a:spLocks/>
                  </p:cNvSpPr>
                  <p:nvPr/>
                </p:nvSpPr>
                <p:spPr bwMode="auto">
                  <a:xfrm>
                    <a:off x="2449" y="2318"/>
                    <a:ext cx="19" cy="8"/>
                  </a:xfrm>
                  <a:custGeom>
                    <a:avLst/>
                    <a:gdLst>
                      <a:gd name="T0" fmla="*/ 19 w 19"/>
                      <a:gd name="T1" fmla="*/ 6 h 8"/>
                      <a:gd name="T2" fmla="*/ 19 w 19"/>
                      <a:gd name="T3" fmla="*/ 6 h 8"/>
                      <a:gd name="T4" fmla="*/ 15 w 19"/>
                      <a:gd name="T5" fmla="*/ 4 h 8"/>
                      <a:gd name="T6" fmla="*/ 11 w 19"/>
                      <a:gd name="T7" fmla="*/ 2 h 8"/>
                      <a:gd name="T8" fmla="*/ 9 w 19"/>
                      <a:gd name="T9" fmla="*/ 2 h 8"/>
                      <a:gd name="T10" fmla="*/ 6 w 19"/>
                      <a:gd name="T11" fmla="*/ 0 h 8"/>
                      <a:gd name="T12" fmla="*/ 4 w 19"/>
                      <a:gd name="T13" fmla="*/ 2 h 8"/>
                      <a:gd name="T14" fmla="*/ 2 w 19"/>
                      <a:gd name="T15" fmla="*/ 2 h 8"/>
                      <a:gd name="T16" fmla="*/ 0 w 19"/>
                      <a:gd name="T17" fmla="*/ 2 h 8"/>
                      <a:gd name="T18" fmla="*/ 0 w 19"/>
                      <a:gd name="T19" fmla="*/ 2 h 8"/>
                      <a:gd name="T20" fmla="*/ 0 w 19"/>
                      <a:gd name="T21" fmla="*/ 6 h 8"/>
                      <a:gd name="T22" fmla="*/ 0 w 19"/>
                      <a:gd name="T23" fmla="*/ 6 h 8"/>
                      <a:gd name="T24" fmla="*/ 2 w 19"/>
                      <a:gd name="T25" fmla="*/ 4 h 8"/>
                      <a:gd name="T26" fmla="*/ 4 w 19"/>
                      <a:gd name="T27" fmla="*/ 4 h 8"/>
                      <a:gd name="T28" fmla="*/ 6 w 19"/>
                      <a:gd name="T29" fmla="*/ 4 h 8"/>
                      <a:gd name="T30" fmla="*/ 9 w 19"/>
                      <a:gd name="T31" fmla="*/ 4 h 8"/>
                      <a:gd name="T32" fmla="*/ 11 w 19"/>
                      <a:gd name="T33" fmla="*/ 4 h 8"/>
                      <a:gd name="T34" fmla="*/ 13 w 19"/>
                      <a:gd name="T35" fmla="*/ 6 h 8"/>
                      <a:gd name="T36" fmla="*/ 17 w 19"/>
                      <a:gd name="T37" fmla="*/ 8 h 8"/>
                      <a:gd name="T38" fmla="*/ 17 w 19"/>
                      <a:gd name="T39" fmla="*/ 8 h 8"/>
                      <a:gd name="T40" fmla="*/ 19 w 19"/>
                      <a:gd name="T41" fmla="*/ 6 h 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 h="8">
                        <a:moveTo>
                          <a:pt x="19" y="6"/>
                        </a:moveTo>
                        <a:lnTo>
                          <a:pt x="19" y="6"/>
                        </a:lnTo>
                        <a:lnTo>
                          <a:pt x="15" y="4"/>
                        </a:lnTo>
                        <a:lnTo>
                          <a:pt x="11" y="2"/>
                        </a:lnTo>
                        <a:lnTo>
                          <a:pt x="9" y="2"/>
                        </a:lnTo>
                        <a:lnTo>
                          <a:pt x="6" y="0"/>
                        </a:lnTo>
                        <a:lnTo>
                          <a:pt x="4" y="2"/>
                        </a:lnTo>
                        <a:lnTo>
                          <a:pt x="2" y="2"/>
                        </a:lnTo>
                        <a:lnTo>
                          <a:pt x="0" y="2"/>
                        </a:lnTo>
                        <a:lnTo>
                          <a:pt x="0" y="6"/>
                        </a:lnTo>
                        <a:lnTo>
                          <a:pt x="2" y="4"/>
                        </a:lnTo>
                        <a:lnTo>
                          <a:pt x="4" y="4"/>
                        </a:lnTo>
                        <a:lnTo>
                          <a:pt x="6" y="4"/>
                        </a:lnTo>
                        <a:lnTo>
                          <a:pt x="9" y="4"/>
                        </a:lnTo>
                        <a:lnTo>
                          <a:pt x="11" y="4"/>
                        </a:lnTo>
                        <a:lnTo>
                          <a:pt x="13" y="6"/>
                        </a:lnTo>
                        <a:lnTo>
                          <a:pt x="17" y="8"/>
                        </a:lnTo>
                        <a:lnTo>
                          <a:pt x="1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6" name="Freeform 297"/>
                  <p:cNvSpPr>
                    <a:spLocks/>
                  </p:cNvSpPr>
                  <p:nvPr/>
                </p:nvSpPr>
                <p:spPr bwMode="auto">
                  <a:xfrm>
                    <a:off x="2403" y="2331"/>
                    <a:ext cx="57" cy="20"/>
                  </a:xfrm>
                  <a:custGeom>
                    <a:avLst/>
                    <a:gdLst>
                      <a:gd name="T0" fmla="*/ 57 w 57"/>
                      <a:gd name="T1" fmla="*/ 0 h 20"/>
                      <a:gd name="T2" fmla="*/ 55 w 57"/>
                      <a:gd name="T3" fmla="*/ 2 h 20"/>
                      <a:gd name="T4" fmla="*/ 52 w 57"/>
                      <a:gd name="T5" fmla="*/ 4 h 20"/>
                      <a:gd name="T6" fmla="*/ 48 w 57"/>
                      <a:gd name="T7" fmla="*/ 4 h 20"/>
                      <a:gd name="T8" fmla="*/ 43 w 57"/>
                      <a:gd name="T9" fmla="*/ 6 h 20"/>
                      <a:gd name="T10" fmla="*/ 39 w 57"/>
                      <a:gd name="T11" fmla="*/ 8 h 20"/>
                      <a:gd name="T12" fmla="*/ 34 w 57"/>
                      <a:gd name="T13" fmla="*/ 8 h 20"/>
                      <a:gd name="T14" fmla="*/ 28 w 57"/>
                      <a:gd name="T15" fmla="*/ 10 h 20"/>
                      <a:gd name="T16" fmla="*/ 23 w 57"/>
                      <a:gd name="T17" fmla="*/ 12 h 20"/>
                      <a:gd name="T18" fmla="*/ 19 w 57"/>
                      <a:gd name="T19" fmla="*/ 12 h 20"/>
                      <a:gd name="T20" fmla="*/ 14 w 57"/>
                      <a:gd name="T21" fmla="*/ 14 h 20"/>
                      <a:gd name="T22" fmla="*/ 10 w 57"/>
                      <a:gd name="T23" fmla="*/ 14 h 20"/>
                      <a:gd name="T24" fmla="*/ 7 w 57"/>
                      <a:gd name="T25" fmla="*/ 14 h 20"/>
                      <a:gd name="T26" fmla="*/ 3 w 57"/>
                      <a:gd name="T27" fmla="*/ 16 h 20"/>
                      <a:gd name="T28" fmla="*/ 1 w 57"/>
                      <a:gd name="T29" fmla="*/ 16 h 20"/>
                      <a:gd name="T30" fmla="*/ 0 w 57"/>
                      <a:gd name="T31" fmla="*/ 16 h 20"/>
                      <a:gd name="T32" fmla="*/ 0 w 57"/>
                      <a:gd name="T33" fmla="*/ 16 h 20"/>
                      <a:gd name="T34" fmla="*/ 0 w 57"/>
                      <a:gd name="T35" fmla="*/ 20 h 20"/>
                      <a:gd name="T36" fmla="*/ 0 w 57"/>
                      <a:gd name="T37" fmla="*/ 20 h 20"/>
                      <a:gd name="T38" fmla="*/ 1 w 57"/>
                      <a:gd name="T39" fmla="*/ 18 h 20"/>
                      <a:gd name="T40" fmla="*/ 3 w 57"/>
                      <a:gd name="T41" fmla="*/ 18 h 20"/>
                      <a:gd name="T42" fmla="*/ 7 w 57"/>
                      <a:gd name="T43" fmla="*/ 18 h 20"/>
                      <a:gd name="T44" fmla="*/ 10 w 57"/>
                      <a:gd name="T45" fmla="*/ 18 h 20"/>
                      <a:gd name="T46" fmla="*/ 14 w 57"/>
                      <a:gd name="T47" fmla="*/ 16 h 20"/>
                      <a:gd name="T48" fmla="*/ 19 w 57"/>
                      <a:gd name="T49" fmla="*/ 16 h 20"/>
                      <a:gd name="T50" fmla="*/ 25 w 57"/>
                      <a:gd name="T51" fmla="*/ 14 h 20"/>
                      <a:gd name="T52" fmla="*/ 28 w 57"/>
                      <a:gd name="T53" fmla="*/ 12 h 20"/>
                      <a:gd name="T54" fmla="*/ 34 w 57"/>
                      <a:gd name="T55" fmla="*/ 12 h 20"/>
                      <a:gd name="T56" fmla="*/ 39 w 57"/>
                      <a:gd name="T57" fmla="*/ 10 h 20"/>
                      <a:gd name="T58" fmla="*/ 45 w 57"/>
                      <a:gd name="T59" fmla="*/ 8 h 20"/>
                      <a:gd name="T60" fmla="*/ 48 w 57"/>
                      <a:gd name="T61" fmla="*/ 8 h 20"/>
                      <a:gd name="T62" fmla="*/ 52 w 57"/>
                      <a:gd name="T63" fmla="*/ 6 h 20"/>
                      <a:gd name="T64" fmla="*/ 55 w 57"/>
                      <a:gd name="T65" fmla="*/ 6 h 20"/>
                      <a:gd name="T66" fmla="*/ 57 w 57"/>
                      <a:gd name="T67" fmla="*/ 4 h 20"/>
                      <a:gd name="T68" fmla="*/ 57 w 57"/>
                      <a:gd name="T69" fmla="*/ 0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20">
                        <a:moveTo>
                          <a:pt x="57" y="0"/>
                        </a:moveTo>
                        <a:lnTo>
                          <a:pt x="55" y="2"/>
                        </a:lnTo>
                        <a:lnTo>
                          <a:pt x="52" y="4"/>
                        </a:lnTo>
                        <a:lnTo>
                          <a:pt x="48" y="4"/>
                        </a:lnTo>
                        <a:lnTo>
                          <a:pt x="43" y="6"/>
                        </a:lnTo>
                        <a:lnTo>
                          <a:pt x="39" y="8"/>
                        </a:lnTo>
                        <a:lnTo>
                          <a:pt x="34" y="8"/>
                        </a:lnTo>
                        <a:lnTo>
                          <a:pt x="28" y="10"/>
                        </a:lnTo>
                        <a:lnTo>
                          <a:pt x="23" y="12"/>
                        </a:lnTo>
                        <a:lnTo>
                          <a:pt x="19" y="12"/>
                        </a:lnTo>
                        <a:lnTo>
                          <a:pt x="14" y="14"/>
                        </a:lnTo>
                        <a:lnTo>
                          <a:pt x="10" y="14"/>
                        </a:lnTo>
                        <a:lnTo>
                          <a:pt x="7" y="14"/>
                        </a:lnTo>
                        <a:lnTo>
                          <a:pt x="3" y="16"/>
                        </a:lnTo>
                        <a:lnTo>
                          <a:pt x="1" y="16"/>
                        </a:lnTo>
                        <a:lnTo>
                          <a:pt x="0" y="16"/>
                        </a:lnTo>
                        <a:lnTo>
                          <a:pt x="0" y="20"/>
                        </a:lnTo>
                        <a:lnTo>
                          <a:pt x="1" y="18"/>
                        </a:lnTo>
                        <a:lnTo>
                          <a:pt x="3" y="18"/>
                        </a:lnTo>
                        <a:lnTo>
                          <a:pt x="7" y="18"/>
                        </a:lnTo>
                        <a:lnTo>
                          <a:pt x="10" y="18"/>
                        </a:lnTo>
                        <a:lnTo>
                          <a:pt x="14" y="16"/>
                        </a:lnTo>
                        <a:lnTo>
                          <a:pt x="19" y="16"/>
                        </a:lnTo>
                        <a:lnTo>
                          <a:pt x="25" y="14"/>
                        </a:lnTo>
                        <a:lnTo>
                          <a:pt x="28" y="12"/>
                        </a:lnTo>
                        <a:lnTo>
                          <a:pt x="34" y="12"/>
                        </a:lnTo>
                        <a:lnTo>
                          <a:pt x="39" y="10"/>
                        </a:lnTo>
                        <a:lnTo>
                          <a:pt x="45" y="8"/>
                        </a:lnTo>
                        <a:lnTo>
                          <a:pt x="48" y="8"/>
                        </a:lnTo>
                        <a:lnTo>
                          <a:pt x="52" y="6"/>
                        </a:lnTo>
                        <a:lnTo>
                          <a:pt x="55" y="6"/>
                        </a:lnTo>
                        <a:lnTo>
                          <a:pt x="57" y="4"/>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7" name="Freeform 298"/>
                  <p:cNvSpPr>
                    <a:spLocks/>
                  </p:cNvSpPr>
                  <p:nvPr/>
                </p:nvSpPr>
                <p:spPr bwMode="auto">
                  <a:xfrm>
                    <a:off x="2428" y="2339"/>
                    <a:ext cx="45" cy="17"/>
                  </a:xfrm>
                  <a:custGeom>
                    <a:avLst/>
                    <a:gdLst>
                      <a:gd name="T0" fmla="*/ 45 w 45"/>
                      <a:gd name="T1" fmla="*/ 0 h 17"/>
                      <a:gd name="T2" fmla="*/ 43 w 45"/>
                      <a:gd name="T3" fmla="*/ 0 h 17"/>
                      <a:gd name="T4" fmla="*/ 41 w 45"/>
                      <a:gd name="T5" fmla="*/ 0 h 17"/>
                      <a:gd name="T6" fmla="*/ 40 w 45"/>
                      <a:gd name="T7" fmla="*/ 2 h 17"/>
                      <a:gd name="T8" fmla="*/ 36 w 45"/>
                      <a:gd name="T9" fmla="*/ 2 h 17"/>
                      <a:gd name="T10" fmla="*/ 32 w 45"/>
                      <a:gd name="T11" fmla="*/ 4 h 17"/>
                      <a:gd name="T12" fmla="*/ 29 w 45"/>
                      <a:gd name="T13" fmla="*/ 4 h 17"/>
                      <a:gd name="T14" fmla="*/ 25 w 45"/>
                      <a:gd name="T15" fmla="*/ 6 h 17"/>
                      <a:gd name="T16" fmla="*/ 21 w 45"/>
                      <a:gd name="T17" fmla="*/ 8 h 17"/>
                      <a:gd name="T18" fmla="*/ 18 w 45"/>
                      <a:gd name="T19" fmla="*/ 10 h 17"/>
                      <a:gd name="T20" fmla="*/ 14 w 45"/>
                      <a:gd name="T21" fmla="*/ 10 h 17"/>
                      <a:gd name="T22" fmla="*/ 11 w 45"/>
                      <a:gd name="T23" fmla="*/ 12 h 17"/>
                      <a:gd name="T24" fmla="*/ 7 w 45"/>
                      <a:gd name="T25" fmla="*/ 12 h 17"/>
                      <a:gd name="T26" fmla="*/ 3 w 45"/>
                      <a:gd name="T27" fmla="*/ 13 h 17"/>
                      <a:gd name="T28" fmla="*/ 3 w 45"/>
                      <a:gd name="T29" fmla="*/ 13 h 17"/>
                      <a:gd name="T30" fmla="*/ 2 w 45"/>
                      <a:gd name="T31" fmla="*/ 13 h 17"/>
                      <a:gd name="T32" fmla="*/ 0 w 45"/>
                      <a:gd name="T33" fmla="*/ 13 h 17"/>
                      <a:gd name="T34" fmla="*/ 2 w 45"/>
                      <a:gd name="T35" fmla="*/ 17 h 17"/>
                      <a:gd name="T36" fmla="*/ 2 w 45"/>
                      <a:gd name="T37" fmla="*/ 17 h 17"/>
                      <a:gd name="T38" fmla="*/ 3 w 45"/>
                      <a:gd name="T39" fmla="*/ 17 h 17"/>
                      <a:gd name="T40" fmla="*/ 5 w 45"/>
                      <a:gd name="T41" fmla="*/ 15 h 17"/>
                      <a:gd name="T42" fmla="*/ 7 w 45"/>
                      <a:gd name="T43" fmla="*/ 15 h 17"/>
                      <a:gd name="T44" fmla="*/ 11 w 45"/>
                      <a:gd name="T45" fmla="*/ 13 h 17"/>
                      <a:gd name="T46" fmla="*/ 14 w 45"/>
                      <a:gd name="T47" fmla="*/ 13 h 17"/>
                      <a:gd name="T48" fmla="*/ 18 w 45"/>
                      <a:gd name="T49" fmla="*/ 12 h 17"/>
                      <a:gd name="T50" fmla="*/ 21 w 45"/>
                      <a:gd name="T51" fmla="*/ 10 h 17"/>
                      <a:gd name="T52" fmla="*/ 27 w 45"/>
                      <a:gd name="T53" fmla="*/ 10 h 17"/>
                      <a:gd name="T54" fmla="*/ 30 w 45"/>
                      <a:gd name="T55" fmla="*/ 8 h 17"/>
                      <a:gd name="T56" fmla="*/ 34 w 45"/>
                      <a:gd name="T57" fmla="*/ 6 h 17"/>
                      <a:gd name="T58" fmla="*/ 38 w 45"/>
                      <a:gd name="T59" fmla="*/ 6 h 17"/>
                      <a:gd name="T60" fmla="*/ 40 w 45"/>
                      <a:gd name="T61" fmla="*/ 4 h 17"/>
                      <a:gd name="T62" fmla="*/ 43 w 45"/>
                      <a:gd name="T63" fmla="*/ 4 h 17"/>
                      <a:gd name="T64" fmla="*/ 45 w 45"/>
                      <a:gd name="T65" fmla="*/ 2 h 17"/>
                      <a:gd name="T66" fmla="*/ 45 w 45"/>
                      <a:gd name="T67" fmla="*/ 2 h 17"/>
                      <a:gd name="T68" fmla="*/ 45 w 45"/>
                      <a:gd name="T69" fmla="*/ 0 h 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5" h="17">
                        <a:moveTo>
                          <a:pt x="45" y="0"/>
                        </a:moveTo>
                        <a:lnTo>
                          <a:pt x="43" y="0"/>
                        </a:lnTo>
                        <a:lnTo>
                          <a:pt x="41" y="0"/>
                        </a:lnTo>
                        <a:lnTo>
                          <a:pt x="40" y="2"/>
                        </a:lnTo>
                        <a:lnTo>
                          <a:pt x="36" y="2"/>
                        </a:lnTo>
                        <a:lnTo>
                          <a:pt x="32" y="4"/>
                        </a:lnTo>
                        <a:lnTo>
                          <a:pt x="29" y="4"/>
                        </a:lnTo>
                        <a:lnTo>
                          <a:pt x="25" y="6"/>
                        </a:lnTo>
                        <a:lnTo>
                          <a:pt x="21" y="8"/>
                        </a:lnTo>
                        <a:lnTo>
                          <a:pt x="18" y="10"/>
                        </a:lnTo>
                        <a:lnTo>
                          <a:pt x="14" y="10"/>
                        </a:lnTo>
                        <a:lnTo>
                          <a:pt x="11" y="12"/>
                        </a:lnTo>
                        <a:lnTo>
                          <a:pt x="7" y="12"/>
                        </a:lnTo>
                        <a:lnTo>
                          <a:pt x="3" y="13"/>
                        </a:lnTo>
                        <a:lnTo>
                          <a:pt x="2" y="13"/>
                        </a:lnTo>
                        <a:lnTo>
                          <a:pt x="0" y="13"/>
                        </a:lnTo>
                        <a:lnTo>
                          <a:pt x="2" y="17"/>
                        </a:lnTo>
                        <a:lnTo>
                          <a:pt x="3" y="17"/>
                        </a:lnTo>
                        <a:lnTo>
                          <a:pt x="5" y="15"/>
                        </a:lnTo>
                        <a:lnTo>
                          <a:pt x="7" y="15"/>
                        </a:lnTo>
                        <a:lnTo>
                          <a:pt x="11" y="13"/>
                        </a:lnTo>
                        <a:lnTo>
                          <a:pt x="14" y="13"/>
                        </a:lnTo>
                        <a:lnTo>
                          <a:pt x="18" y="12"/>
                        </a:lnTo>
                        <a:lnTo>
                          <a:pt x="21" y="10"/>
                        </a:lnTo>
                        <a:lnTo>
                          <a:pt x="27" y="10"/>
                        </a:lnTo>
                        <a:lnTo>
                          <a:pt x="30" y="8"/>
                        </a:lnTo>
                        <a:lnTo>
                          <a:pt x="34" y="6"/>
                        </a:lnTo>
                        <a:lnTo>
                          <a:pt x="38" y="6"/>
                        </a:lnTo>
                        <a:lnTo>
                          <a:pt x="40" y="4"/>
                        </a:lnTo>
                        <a:lnTo>
                          <a:pt x="43" y="4"/>
                        </a:lnTo>
                        <a:lnTo>
                          <a:pt x="45" y="2"/>
                        </a:lnTo>
                        <a:lnTo>
                          <a:pt x="4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8" name="Freeform 299"/>
                  <p:cNvSpPr>
                    <a:spLocks/>
                  </p:cNvSpPr>
                  <p:nvPr/>
                </p:nvSpPr>
                <p:spPr bwMode="auto">
                  <a:xfrm>
                    <a:off x="2880" y="2427"/>
                    <a:ext cx="1" cy="21"/>
                  </a:xfrm>
                  <a:custGeom>
                    <a:avLst/>
                    <a:gdLst>
                      <a:gd name="T0" fmla="*/ 0 w 1"/>
                      <a:gd name="T1" fmla="*/ 21 h 21"/>
                      <a:gd name="T2" fmla="*/ 0 w 1"/>
                      <a:gd name="T3" fmla="*/ 0 h 21"/>
                      <a:gd name="T4" fmla="*/ 0 w 1"/>
                      <a:gd name="T5" fmla="*/ 21 h 21"/>
                      <a:gd name="T6" fmla="*/ 0 60000 65536"/>
                      <a:gd name="T7" fmla="*/ 0 60000 65536"/>
                      <a:gd name="T8" fmla="*/ 0 60000 65536"/>
                    </a:gdLst>
                    <a:ahLst/>
                    <a:cxnLst>
                      <a:cxn ang="T6">
                        <a:pos x="T0" y="T1"/>
                      </a:cxn>
                      <a:cxn ang="T7">
                        <a:pos x="T2" y="T3"/>
                      </a:cxn>
                      <a:cxn ang="T8">
                        <a:pos x="T4" y="T5"/>
                      </a:cxn>
                    </a:cxnLst>
                    <a:rect l="0" t="0" r="r" b="b"/>
                    <a:pathLst>
                      <a:path w="1" h="21">
                        <a:moveTo>
                          <a:pt x="0" y="21"/>
                        </a:moveTo>
                        <a:lnTo>
                          <a:pt x="0" y="0"/>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19" name="Freeform 300"/>
                  <p:cNvSpPr>
                    <a:spLocks/>
                  </p:cNvSpPr>
                  <p:nvPr/>
                </p:nvSpPr>
                <p:spPr bwMode="auto">
                  <a:xfrm>
                    <a:off x="2878" y="2427"/>
                    <a:ext cx="2" cy="21"/>
                  </a:xfrm>
                  <a:custGeom>
                    <a:avLst/>
                    <a:gdLst>
                      <a:gd name="T0" fmla="*/ 2 w 2"/>
                      <a:gd name="T1" fmla="*/ 0 h 21"/>
                      <a:gd name="T2" fmla="*/ 0 w 2"/>
                      <a:gd name="T3" fmla="*/ 0 h 21"/>
                      <a:gd name="T4" fmla="*/ 0 w 2"/>
                      <a:gd name="T5" fmla="*/ 21 h 21"/>
                      <a:gd name="T6" fmla="*/ 2 w 2"/>
                      <a:gd name="T7" fmla="*/ 21 h 21"/>
                      <a:gd name="T8" fmla="*/ 2 w 2"/>
                      <a:gd name="T9" fmla="*/ 0 h 21"/>
                      <a:gd name="T10" fmla="*/ 2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20" name="Freeform 301"/>
                  <p:cNvSpPr>
                    <a:spLocks/>
                  </p:cNvSpPr>
                  <p:nvPr/>
                </p:nvSpPr>
                <p:spPr bwMode="auto">
                  <a:xfrm>
                    <a:off x="2592" y="2448"/>
                    <a:ext cx="288" cy="211"/>
                  </a:xfrm>
                  <a:custGeom>
                    <a:avLst/>
                    <a:gdLst>
                      <a:gd name="T0" fmla="*/ 39 w 288"/>
                      <a:gd name="T1" fmla="*/ 0 h 211"/>
                      <a:gd name="T2" fmla="*/ 288 w 288"/>
                      <a:gd name="T3" fmla="*/ 0 h 211"/>
                      <a:gd name="T4" fmla="*/ 288 w 288"/>
                      <a:gd name="T5" fmla="*/ 0 h 211"/>
                      <a:gd name="T6" fmla="*/ 288 w 288"/>
                      <a:gd name="T7" fmla="*/ 211 h 211"/>
                      <a:gd name="T8" fmla="*/ 0 w 288"/>
                      <a:gd name="T9" fmla="*/ 211 h 211"/>
                      <a:gd name="T10" fmla="*/ 39 w 288"/>
                      <a:gd name="T11" fmla="*/ 0 h 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211">
                        <a:moveTo>
                          <a:pt x="39" y="0"/>
                        </a:moveTo>
                        <a:lnTo>
                          <a:pt x="288" y="0"/>
                        </a:lnTo>
                        <a:lnTo>
                          <a:pt x="288" y="211"/>
                        </a:lnTo>
                        <a:lnTo>
                          <a:pt x="0" y="211"/>
                        </a:lnTo>
                        <a:lnTo>
                          <a:pt x="39"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21" name="Freeform 302"/>
                  <p:cNvSpPr>
                    <a:spLocks/>
                  </p:cNvSpPr>
                  <p:nvPr/>
                </p:nvSpPr>
                <p:spPr bwMode="auto">
                  <a:xfrm>
                    <a:off x="2631" y="2446"/>
                    <a:ext cx="256" cy="4"/>
                  </a:xfrm>
                  <a:custGeom>
                    <a:avLst/>
                    <a:gdLst>
                      <a:gd name="T0" fmla="*/ 249 w 256"/>
                      <a:gd name="T1" fmla="*/ 4 h 4"/>
                      <a:gd name="T2" fmla="*/ 249 w 256"/>
                      <a:gd name="T3" fmla="*/ 0 h 4"/>
                      <a:gd name="T4" fmla="*/ 0 w 256"/>
                      <a:gd name="T5" fmla="*/ 0 h 4"/>
                      <a:gd name="T6" fmla="*/ 0 w 256"/>
                      <a:gd name="T7" fmla="*/ 4 h 4"/>
                      <a:gd name="T8" fmla="*/ 249 w 256"/>
                      <a:gd name="T9" fmla="*/ 4 h 4"/>
                      <a:gd name="T10" fmla="*/ 249 w 256"/>
                      <a:gd name="T11" fmla="*/ 0 h 4"/>
                      <a:gd name="T12" fmla="*/ 249 w 256"/>
                      <a:gd name="T13" fmla="*/ 4 h 4"/>
                      <a:gd name="T14" fmla="*/ 256 w 256"/>
                      <a:gd name="T15" fmla="*/ 0 h 4"/>
                      <a:gd name="T16" fmla="*/ 249 w 256"/>
                      <a:gd name="T17" fmla="*/ 0 h 4"/>
                      <a:gd name="T18" fmla="*/ 249 w 256"/>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4">
                        <a:moveTo>
                          <a:pt x="249" y="4"/>
                        </a:moveTo>
                        <a:lnTo>
                          <a:pt x="249" y="0"/>
                        </a:lnTo>
                        <a:lnTo>
                          <a:pt x="0" y="0"/>
                        </a:lnTo>
                        <a:lnTo>
                          <a:pt x="0" y="4"/>
                        </a:lnTo>
                        <a:lnTo>
                          <a:pt x="249" y="4"/>
                        </a:lnTo>
                        <a:lnTo>
                          <a:pt x="249" y="0"/>
                        </a:lnTo>
                        <a:lnTo>
                          <a:pt x="249" y="4"/>
                        </a:lnTo>
                        <a:lnTo>
                          <a:pt x="256" y="0"/>
                        </a:lnTo>
                        <a:lnTo>
                          <a:pt x="249" y="0"/>
                        </a:lnTo>
                        <a:lnTo>
                          <a:pt x="24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22" name="Freeform 303"/>
                  <p:cNvSpPr>
                    <a:spLocks/>
                  </p:cNvSpPr>
                  <p:nvPr/>
                </p:nvSpPr>
                <p:spPr bwMode="auto">
                  <a:xfrm>
                    <a:off x="2878" y="2446"/>
                    <a:ext cx="2" cy="4"/>
                  </a:xfrm>
                  <a:custGeom>
                    <a:avLst/>
                    <a:gdLst>
                      <a:gd name="T0" fmla="*/ 2 w 2"/>
                      <a:gd name="T1" fmla="*/ 2 h 4"/>
                      <a:gd name="T2" fmla="*/ 2 w 2"/>
                      <a:gd name="T3" fmla="*/ 4 h 4"/>
                      <a:gd name="T4" fmla="*/ 2 w 2"/>
                      <a:gd name="T5" fmla="*/ 4 h 4"/>
                      <a:gd name="T6" fmla="*/ 2 w 2"/>
                      <a:gd name="T7" fmla="*/ 0 h 4"/>
                      <a:gd name="T8" fmla="*/ 0 w 2"/>
                      <a:gd name="T9" fmla="*/ 0 h 4"/>
                      <a:gd name="T10" fmla="*/ 0 w 2"/>
                      <a:gd name="T11" fmla="*/ 2 h 4"/>
                      <a:gd name="T12" fmla="*/ 0 w 2"/>
                      <a:gd name="T13" fmla="*/ 0 h 4"/>
                      <a:gd name="T14" fmla="*/ 0 w 2"/>
                      <a:gd name="T15" fmla="*/ 2 h 4"/>
                      <a:gd name="T16" fmla="*/ 0 w 2"/>
                      <a:gd name="T17" fmla="*/ 2 h 4"/>
                      <a:gd name="T18" fmla="*/ 2 w 2"/>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2"/>
                        </a:moveTo>
                        <a:lnTo>
                          <a:pt x="2" y="4"/>
                        </a:lnTo>
                        <a:lnTo>
                          <a:pt x="2" y="0"/>
                        </a:lnTo>
                        <a:lnTo>
                          <a:pt x="0" y="0"/>
                        </a:lnTo>
                        <a:lnTo>
                          <a:pt x="0" y="2"/>
                        </a:lnTo>
                        <a:lnTo>
                          <a:pt x="0" y="0"/>
                        </a:lnTo>
                        <a:lnTo>
                          <a:pt x="0" y="2"/>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23" name="Freeform 304"/>
                  <p:cNvSpPr>
                    <a:spLocks/>
                  </p:cNvSpPr>
                  <p:nvPr/>
                </p:nvSpPr>
                <p:spPr bwMode="auto">
                  <a:xfrm>
                    <a:off x="2878" y="2448"/>
                    <a:ext cx="2" cy="213"/>
                  </a:xfrm>
                  <a:custGeom>
                    <a:avLst/>
                    <a:gdLst>
                      <a:gd name="T0" fmla="*/ 2 w 2"/>
                      <a:gd name="T1" fmla="*/ 213 h 213"/>
                      <a:gd name="T2" fmla="*/ 2 w 2"/>
                      <a:gd name="T3" fmla="*/ 211 h 213"/>
                      <a:gd name="T4" fmla="*/ 2 w 2"/>
                      <a:gd name="T5" fmla="*/ 0 h 213"/>
                      <a:gd name="T6" fmla="*/ 0 w 2"/>
                      <a:gd name="T7" fmla="*/ 0 h 213"/>
                      <a:gd name="T8" fmla="*/ 0 w 2"/>
                      <a:gd name="T9" fmla="*/ 211 h 213"/>
                      <a:gd name="T10" fmla="*/ 2 w 2"/>
                      <a:gd name="T11" fmla="*/ 209 h 213"/>
                      <a:gd name="T12" fmla="*/ 2 w 2"/>
                      <a:gd name="T13" fmla="*/ 213 h 213"/>
                      <a:gd name="T14" fmla="*/ 2 w 2"/>
                      <a:gd name="T15" fmla="*/ 213 h 213"/>
                      <a:gd name="T16" fmla="*/ 2 w 2"/>
                      <a:gd name="T17" fmla="*/ 211 h 213"/>
                      <a:gd name="T18" fmla="*/ 2 w 2"/>
                      <a:gd name="T19" fmla="*/ 213 h 2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13">
                        <a:moveTo>
                          <a:pt x="2" y="213"/>
                        </a:moveTo>
                        <a:lnTo>
                          <a:pt x="2" y="211"/>
                        </a:lnTo>
                        <a:lnTo>
                          <a:pt x="2" y="0"/>
                        </a:lnTo>
                        <a:lnTo>
                          <a:pt x="0" y="0"/>
                        </a:lnTo>
                        <a:lnTo>
                          <a:pt x="0" y="211"/>
                        </a:lnTo>
                        <a:lnTo>
                          <a:pt x="2" y="209"/>
                        </a:lnTo>
                        <a:lnTo>
                          <a:pt x="2" y="213"/>
                        </a:lnTo>
                        <a:lnTo>
                          <a:pt x="2" y="211"/>
                        </a:lnTo>
                        <a:lnTo>
                          <a:pt x="2" y="2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24" name="Freeform 305"/>
                  <p:cNvSpPr>
                    <a:spLocks/>
                  </p:cNvSpPr>
                  <p:nvPr/>
                </p:nvSpPr>
                <p:spPr bwMode="auto">
                  <a:xfrm>
                    <a:off x="2592" y="2657"/>
                    <a:ext cx="288" cy="4"/>
                  </a:xfrm>
                  <a:custGeom>
                    <a:avLst/>
                    <a:gdLst>
                      <a:gd name="T0" fmla="*/ 0 w 288"/>
                      <a:gd name="T1" fmla="*/ 2 h 4"/>
                      <a:gd name="T2" fmla="*/ 0 w 288"/>
                      <a:gd name="T3" fmla="*/ 4 h 4"/>
                      <a:gd name="T4" fmla="*/ 288 w 288"/>
                      <a:gd name="T5" fmla="*/ 4 h 4"/>
                      <a:gd name="T6" fmla="*/ 288 w 288"/>
                      <a:gd name="T7" fmla="*/ 0 h 4"/>
                      <a:gd name="T8" fmla="*/ 0 w 288"/>
                      <a:gd name="T9" fmla="*/ 0 h 4"/>
                      <a:gd name="T10" fmla="*/ 0 w 288"/>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8" h="4">
                        <a:moveTo>
                          <a:pt x="0" y="2"/>
                        </a:moveTo>
                        <a:lnTo>
                          <a:pt x="0" y="4"/>
                        </a:lnTo>
                        <a:lnTo>
                          <a:pt x="288" y="4"/>
                        </a:lnTo>
                        <a:lnTo>
                          <a:pt x="288"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25" name="Freeform 306"/>
                  <p:cNvSpPr>
                    <a:spLocks/>
                  </p:cNvSpPr>
                  <p:nvPr/>
                </p:nvSpPr>
                <p:spPr bwMode="auto">
                  <a:xfrm>
                    <a:off x="2660" y="2479"/>
                    <a:ext cx="34" cy="143"/>
                  </a:xfrm>
                  <a:custGeom>
                    <a:avLst/>
                    <a:gdLst>
                      <a:gd name="T0" fmla="*/ 24 w 34"/>
                      <a:gd name="T1" fmla="*/ 25 h 143"/>
                      <a:gd name="T2" fmla="*/ 27 w 34"/>
                      <a:gd name="T3" fmla="*/ 23 h 143"/>
                      <a:gd name="T4" fmla="*/ 29 w 34"/>
                      <a:gd name="T5" fmla="*/ 19 h 143"/>
                      <a:gd name="T6" fmla="*/ 29 w 34"/>
                      <a:gd name="T7" fmla="*/ 15 h 143"/>
                      <a:gd name="T8" fmla="*/ 29 w 34"/>
                      <a:gd name="T9" fmla="*/ 9 h 143"/>
                      <a:gd name="T10" fmla="*/ 27 w 34"/>
                      <a:gd name="T11" fmla="*/ 6 h 143"/>
                      <a:gd name="T12" fmla="*/ 24 w 34"/>
                      <a:gd name="T13" fmla="*/ 2 h 143"/>
                      <a:gd name="T14" fmla="*/ 20 w 34"/>
                      <a:gd name="T15" fmla="*/ 0 h 143"/>
                      <a:gd name="T16" fmla="*/ 15 w 34"/>
                      <a:gd name="T17" fmla="*/ 0 h 143"/>
                      <a:gd name="T18" fmla="*/ 9 w 34"/>
                      <a:gd name="T19" fmla="*/ 2 h 143"/>
                      <a:gd name="T20" fmla="*/ 6 w 34"/>
                      <a:gd name="T21" fmla="*/ 6 h 143"/>
                      <a:gd name="T22" fmla="*/ 4 w 34"/>
                      <a:gd name="T23" fmla="*/ 9 h 143"/>
                      <a:gd name="T24" fmla="*/ 4 w 34"/>
                      <a:gd name="T25" fmla="*/ 15 h 143"/>
                      <a:gd name="T26" fmla="*/ 6 w 34"/>
                      <a:gd name="T27" fmla="*/ 19 h 143"/>
                      <a:gd name="T28" fmla="*/ 7 w 34"/>
                      <a:gd name="T29" fmla="*/ 21 h 143"/>
                      <a:gd name="T30" fmla="*/ 9 w 34"/>
                      <a:gd name="T31" fmla="*/ 25 h 143"/>
                      <a:gd name="T32" fmla="*/ 11 w 34"/>
                      <a:gd name="T33" fmla="*/ 111 h 143"/>
                      <a:gd name="T34" fmla="*/ 6 w 34"/>
                      <a:gd name="T35" fmla="*/ 115 h 143"/>
                      <a:gd name="T36" fmla="*/ 2 w 34"/>
                      <a:gd name="T37" fmla="*/ 119 h 143"/>
                      <a:gd name="T38" fmla="*/ 0 w 34"/>
                      <a:gd name="T39" fmla="*/ 122 h 143"/>
                      <a:gd name="T40" fmla="*/ 0 w 34"/>
                      <a:gd name="T41" fmla="*/ 128 h 143"/>
                      <a:gd name="T42" fmla="*/ 0 w 34"/>
                      <a:gd name="T43" fmla="*/ 134 h 143"/>
                      <a:gd name="T44" fmla="*/ 2 w 34"/>
                      <a:gd name="T45" fmla="*/ 138 h 143"/>
                      <a:gd name="T46" fmla="*/ 4 w 34"/>
                      <a:gd name="T47" fmla="*/ 140 h 143"/>
                      <a:gd name="T48" fmla="*/ 6 w 34"/>
                      <a:gd name="T49" fmla="*/ 143 h 143"/>
                      <a:gd name="T50" fmla="*/ 9 w 34"/>
                      <a:gd name="T51" fmla="*/ 126 h 143"/>
                      <a:gd name="T52" fmla="*/ 9 w 34"/>
                      <a:gd name="T53" fmla="*/ 124 h 143"/>
                      <a:gd name="T54" fmla="*/ 13 w 34"/>
                      <a:gd name="T55" fmla="*/ 124 h 143"/>
                      <a:gd name="T56" fmla="*/ 24 w 34"/>
                      <a:gd name="T57" fmla="*/ 124 h 143"/>
                      <a:gd name="T58" fmla="*/ 25 w 34"/>
                      <a:gd name="T59" fmla="*/ 126 h 143"/>
                      <a:gd name="T60" fmla="*/ 25 w 34"/>
                      <a:gd name="T61" fmla="*/ 142 h 143"/>
                      <a:gd name="T62" fmla="*/ 31 w 34"/>
                      <a:gd name="T63" fmla="*/ 140 h 143"/>
                      <a:gd name="T64" fmla="*/ 34 w 34"/>
                      <a:gd name="T65" fmla="*/ 132 h 143"/>
                      <a:gd name="T66" fmla="*/ 34 w 34"/>
                      <a:gd name="T67" fmla="*/ 126 h 143"/>
                      <a:gd name="T68" fmla="*/ 33 w 34"/>
                      <a:gd name="T69" fmla="*/ 120 h 143"/>
                      <a:gd name="T70" fmla="*/ 29 w 34"/>
                      <a:gd name="T71" fmla="*/ 117 h 143"/>
                      <a:gd name="T72" fmla="*/ 25 w 34"/>
                      <a:gd name="T73" fmla="*/ 113 h 143"/>
                      <a:gd name="T74" fmla="*/ 24 w 34"/>
                      <a:gd name="T75" fmla="*/ 25 h 1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26" name="Freeform 307"/>
                  <p:cNvSpPr>
                    <a:spLocks/>
                  </p:cNvSpPr>
                  <p:nvPr/>
                </p:nvSpPr>
                <p:spPr bwMode="auto">
                  <a:xfrm>
                    <a:off x="2660" y="2479"/>
                    <a:ext cx="34" cy="143"/>
                  </a:xfrm>
                  <a:custGeom>
                    <a:avLst/>
                    <a:gdLst>
                      <a:gd name="T0" fmla="*/ 24 w 34"/>
                      <a:gd name="T1" fmla="*/ 25 h 143"/>
                      <a:gd name="T2" fmla="*/ 25 w 34"/>
                      <a:gd name="T3" fmla="*/ 23 h 143"/>
                      <a:gd name="T4" fmla="*/ 29 w 34"/>
                      <a:gd name="T5" fmla="*/ 21 h 143"/>
                      <a:gd name="T6" fmla="*/ 29 w 34"/>
                      <a:gd name="T7" fmla="*/ 17 h 143"/>
                      <a:gd name="T8" fmla="*/ 31 w 34"/>
                      <a:gd name="T9" fmla="*/ 13 h 143"/>
                      <a:gd name="T10" fmla="*/ 29 w 34"/>
                      <a:gd name="T11" fmla="*/ 9 h 143"/>
                      <a:gd name="T12" fmla="*/ 27 w 34"/>
                      <a:gd name="T13" fmla="*/ 6 h 143"/>
                      <a:gd name="T14" fmla="*/ 24 w 34"/>
                      <a:gd name="T15" fmla="*/ 2 h 143"/>
                      <a:gd name="T16" fmla="*/ 20 w 34"/>
                      <a:gd name="T17" fmla="*/ 0 h 143"/>
                      <a:gd name="T18" fmla="*/ 16 w 34"/>
                      <a:gd name="T19" fmla="*/ 0 h 143"/>
                      <a:gd name="T20" fmla="*/ 11 w 34"/>
                      <a:gd name="T21" fmla="*/ 0 h 143"/>
                      <a:gd name="T22" fmla="*/ 7 w 34"/>
                      <a:gd name="T23" fmla="*/ 4 h 143"/>
                      <a:gd name="T24" fmla="*/ 6 w 34"/>
                      <a:gd name="T25" fmla="*/ 8 h 143"/>
                      <a:gd name="T26" fmla="*/ 4 w 34"/>
                      <a:gd name="T27" fmla="*/ 13 h 143"/>
                      <a:gd name="T28" fmla="*/ 4 w 34"/>
                      <a:gd name="T29" fmla="*/ 15 h 143"/>
                      <a:gd name="T30" fmla="*/ 6 w 34"/>
                      <a:gd name="T31" fmla="*/ 19 h 143"/>
                      <a:gd name="T32" fmla="*/ 7 w 34"/>
                      <a:gd name="T33" fmla="*/ 21 h 143"/>
                      <a:gd name="T34" fmla="*/ 9 w 34"/>
                      <a:gd name="T35" fmla="*/ 25 h 143"/>
                      <a:gd name="T36" fmla="*/ 11 w 34"/>
                      <a:gd name="T37" fmla="*/ 111 h 143"/>
                      <a:gd name="T38" fmla="*/ 7 w 34"/>
                      <a:gd name="T39" fmla="*/ 113 h 143"/>
                      <a:gd name="T40" fmla="*/ 4 w 34"/>
                      <a:gd name="T41" fmla="*/ 117 h 143"/>
                      <a:gd name="T42" fmla="*/ 0 w 34"/>
                      <a:gd name="T43" fmla="*/ 120 h 143"/>
                      <a:gd name="T44" fmla="*/ 0 w 34"/>
                      <a:gd name="T45" fmla="*/ 126 h 143"/>
                      <a:gd name="T46" fmla="*/ 0 w 34"/>
                      <a:gd name="T47" fmla="*/ 128 h 143"/>
                      <a:gd name="T48" fmla="*/ 0 w 34"/>
                      <a:gd name="T49" fmla="*/ 134 h 143"/>
                      <a:gd name="T50" fmla="*/ 2 w 34"/>
                      <a:gd name="T51" fmla="*/ 138 h 143"/>
                      <a:gd name="T52" fmla="*/ 4 w 34"/>
                      <a:gd name="T53" fmla="*/ 140 h 143"/>
                      <a:gd name="T54" fmla="*/ 6 w 34"/>
                      <a:gd name="T55" fmla="*/ 143 h 143"/>
                      <a:gd name="T56" fmla="*/ 9 w 34"/>
                      <a:gd name="T57" fmla="*/ 126 h 143"/>
                      <a:gd name="T58" fmla="*/ 9 w 34"/>
                      <a:gd name="T59" fmla="*/ 126 h 143"/>
                      <a:gd name="T60" fmla="*/ 11 w 34"/>
                      <a:gd name="T61" fmla="*/ 124 h 143"/>
                      <a:gd name="T62" fmla="*/ 22 w 34"/>
                      <a:gd name="T63" fmla="*/ 124 h 143"/>
                      <a:gd name="T64" fmla="*/ 24 w 34"/>
                      <a:gd name="T65" fmla="*/ 124 h 143"/>
                      <a:gd name="T66" fmla="*/ 25 w 34"/>
                      <a:gd name="T67" fmla="*/ 126 h 143"/>
                      <a:gd name="T68" fmla="*/ 25 w 34"/>
                      <a:gd name="T69" fmla="*/ 142 h 143"/>
                      <a:gd name="T70" fmla="*/ 27 w 34"/>
                      <a:gd name="T71" fmla="*/ 143 h 143"/>
                      <a:gd name="T72" fmla="*/ 33 w 34"/>
                      <a:gd name="T73" fmla="*/ 136 h 143"/>
                      <a:gd name="T74" fmla="*/ 34 w 34"/>
                      <a:gd name="T75" fmla="*/ 128 h 143"/>
                      <a:gd name="T76" fmla="*/ 34 w 34"/>
                      <a:gd name="T77" fmla="*/ 126 h 143"/>
                      <a:gd name="T78" fmla="*/ 33 w 34"/>
                      <a:gd name="T79" fmla="*/ 120 h 143"/>
                      <a:gd name="T80" fmla="*/ 29 w 34"/>
                      <a:gd name="T81" fmla="*/ 117 h 143"/>
                      <a:gd name="T82" fmla="*/ 25 w 34"/>
                      <a:gd name="T83" fmla="*/ 113 h 143"/>
                      <a:gd name="T84" fmla="*/ 24 w 34"/>
                      <a:gd name="T85" fmla="*/ 25 h 1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4" h="143">
                        <a:moveTo>
                          <a:pt x="24" y="25"/>
                        </a:moveTo>
                        <a:lnTo>
                          <a:pt x="24" y="25"/>
                        </a:lnTo>
                        <a:lnTo>
                          <a:pt x="25" y="23"/>
                        </a:lnTo>
                        <a:lnTo>
                          <a:pt x="27" y="23"/>
                        </a:lnTo>
                        <a:lnTo>
                          <a:pt x="29" y="21"/>
                        </a:lnTo>
                        <a:lnTo>
                          <a:pt x="29" y="19"/>
                        </a:lnTo>
                        <a:lnTo>
                          <a:pt x="29" y="17"/>
                        </a:lnTo>
                        <a:lnTo>
                          <a:pt x="29" y="15"/>
                        </a:lnTo>
                        <a:lnTo>
                          <a:pt x="31" y="13"/>
                        </a:lnTo>
                        <a:lnTo>
                          <a:pt x="29" y="9"/>
                        </a:lnTo>
                        <a:lnTo>
                          <a:pt x="29" y="8"/>
                        </a:lnTo>
                        <a:lnTo>
                          <a:pt x="27" y="6"/>
                        </a:lnTo>
                        <a:lnTo>
                          <a:pt x="27" y="4"/>
                        </a:lnTo>
                        <a:lnTo>
                          <a:pt x="24" y="2"/>
                        </a:lnTo>
                        <a:lnTo>
                          <a:pt x="22" y="0"/>
                        </a:lnTo>
                        <a:lnTo>
                          <a:pt x="20" y="0"/>
                        </a:lnTo>
                        <a:lnTo>
                          <a:pt x="16" y="0"/>
                        </a:lnTo>
                        <a:lnTo>
                          <a:pt x="15" y="0"/>
                        </a:lnTo>
                        <a:lnTo>
                          <a:pt x="11" y="0"/>
                        </a:lnTo>
                        <a:lnTo>
                          <a:pt x="9" y="2"/>
                        </a:lnTo>
                        <a:lnTo>
                          <a:pt x="7" y="4"/>
                        </a:lnTo>
                        <a:lnTo>
                          <a:pt x="6" y="6"/>
                        </a:lnTo>
                        <a:lnTo>
                          <a:pt x="6" y="8"/>
                        </a:lnTo>
                        <a:lnTo>
                          <a:pt x="4" y="9"/>
                        </a:lnTo>
                        <a:lnTo>
                          <a:pt x="4" y="13"/>
                        </a:lnTo>
                        <a:lnTo>
                          <a:pt x="4" y="15"/>
                        </a:lnTo>
                        <a:lnTo>
                          <a:pt x="4" y="17"/>
                        </a:lnTo>
                        <a:lnTo>
                          <a:pt x="6" y="19"/>
                        </a:lnTo>
                        <a:lnTo>
                          <a:pt x="6" y="21"/>
                        </a:lnTo>
                        <a:lnTo>
                          <a:pt x="7" y="21"/>
                        </a:lnTo>
                        <a:lnTo>
                          <a:pt x="7" y="23"/>
                        </a:lnTo>
                        <a:lnTo>
                          <a:pt x="9" y="25"/>
                        </a:lnTo>
                        <a:lnTo>
                          <a:pt x="11" y="25"/>
                        </a:lnTo>
                        <a:lnTo>
                          <a:pt x="11" y="111"/>
                        </a:lnTo>
                        <a:lnTo>
                          <a:pt x="7" y="113"/>
                        </a:lnTo>
                        <a:lnTo>
                          <a:pt x="6" y="115"/>
                        </a:lnTo>
                        <a:lnTo>
                          <a:pt x="4" y="117"/>
                        </a:lnTo>
                        <a:lnTo>
                          <a:pt x="2" y="119"/>
                        </a:lnTo>
                        <a:lnTo>
                          <a:pt x="0" y="120"/>
                        </a:lnTo>
                        <a:lnTo>
                          <a:pt x="0" y="122"/>
                        </a:lnTo>
                        <a:lnTo>
                          <a:pt x="0" y="126"/>
                        </a:lnTo>
                        <a:lnTo>
                          <a:pt x="0" y="128"/>
                        </a:lnTo>
                        <a:lnTo>
                          <a:pt x="0" y="130"/>
                        </a:lnTo>
                        <a:lnTo>
                          <a:pt x="0" y="134"/>
                        </a:lnTo>
                        <a:lnTo>
                          <a:pt x="0" y="136"/>
                        </a:lnTo>
                        <a:lnTo>
                          <a:pt x="2" y="138"/>
                        </a:lnTo>
                        <a:lnTo>
                          <a:pt x="2" y="140"/>
                        </a:lnTo>
                        <a:lnTo>
                          <a:pt x="4" y="140"/>
                        </a:lnTo>
                        <a:lnTo>
                          <a:pt x="6" y="142"/>
                        </a:lnTo>
                        <a:lnTo>
                          <a:pt x="6" y="143"/>
                        </a:lnTo>
                        <a:lnTo>
                          <a:pt x="9" y="143"/>
                        </a:lnTo>
                        <a:lnTo>
                          <a:pt x="9" y="126"/>
                        </a:lnTo>
                        <a:lnTo>
                          <a:pt x="9" y="124"/>
                        </a:lnTo>
                        <a:lnTo>
                          <a:pt x="11" y="124"/>
                        </a:lnTo>
                        <a:lnTo>
                          <a:pt x="13" y="124"/>
                        </a:lnTo>
                        <a:lnTo>
                          <a:pt x="22" y="124"/>
                        </a:lnTo>
                        <a:lnTo>
                          <a:pt x="24" y="124"/>
                        </a:lnTo>
                        <a:lnTo>
                          <a:pt x="25" y="126"/>
                        </a:lnTo>
                        <a:lnTo>
                          <a:pt x="25" y="142"/>
                        </a:lnTo>
                        <a:lnTo>
                          <a:pt x="27" y="143"/>
                        </a:lnTo>
                        <a:lnTo>
                          <a:pt x="31" y="140"/>
                        </a:lnTo>
                        <a:lnTo>
                          <a:pt x="33" y="136"/>
                        </a:lnTo>
                        <a:lnTo>
                          <a:pt x="34" y="132"/>
                        </a:lnTo>
                        <a:lnTo>
                          <a:pt x="34" y="128"/>
                        </a:lnTo>
                        <a:lnTo>
                          <a:pt x="34" y="126"/>
                        </a:lnTo>
                        <a:lnTo>
                          <a:pt x="33" y="122"/>
                        </a:lnTo>
                        <a:lnTo>
                          <a:pt x="33" y="120"/>
                        </a:lnTo>
                        <a:lnTo>
                          <a:pt x="31" y="119"/>
                        </a:lnTo>
                        <a:lnTo>
                          <a:pt x="29" y="117"/>
                        </a:lnTo>
                        <a:lnTo>
                          <a:pt x="27" y="115"/>
                        </a:lnTo>
                        <a:lnTo>
                          <a:pt x="25" y="113"/>
                        </a:lnTo>
                        <a:lnTo>
                          <a:pt x="24" y="111"/>
                        </a:lnTo>
                        <a:lnTo>
                          <a:pt x="24" y="2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27" name="Freeform 308"/>
                  <p:cNvSpPr>
                    <a:spLocks/>
                  </p:cNvSpPr>
                  <p:nvPr/>
                </p:nvSpPr>
                <p:spPr bwMode="auto">
                  <a:xfrm>
                    <a:off x="2669" y="2483"/>
                    <a:ext cx="16" cy="19"/>
                  </a:xfrm>
                  <a:custGeom>
                    <a:avLst/>
                    <a:gdLst>
                      <a:gd name="T0" fmla="*/ 7 w 16"/>
                      <a:gd name="T1" fmla="*/ 0 h 19"/>
                      <a:gd name="T2" fmla="*/ 6 w 16"/>
                      <a:gd name="T3" fmla="*/ 0 h 19"/>
                      <a:gd name="T4" fmla="*/ 4 w 16"/>
                      <a:gd name="T5" fmla="*/ 2 h 19"/>
                      <a:gd name="T6" fmla="*/ 4 w 16"/>
                      <a:gd name="T7" fmla="*/ 2 h 19"/>
                      <a:gd name="T8" fmla="*/ 2 w 16"/>
                      <a:gd name="T9" fmla="*/ 4 h 19"/>
                      <a:gd name="T10" fmla="*/ 0 w 16"/>
                      <a:gd name="T11" fmla="*/ 4 h 19"/>
                      <a:gd name="T12" fmla="*/ 0 w 16"/>
                      <a:gd name="T13" fmla="*/ 5 h 19"/>
                      <a:gd name="T14" fmla="*/ 0 w 16"/>
                      <a:gd name="T15" fmla="*/ 7 h 19"/>
                      <a:gd name="T16" fmla="*/ 0 w 16"/>
                      <a:gd name="T17" fmla="*/ 9 h 19"/>
                      <a:gd name="T18" fmla="*/ 0 w 16"/>
                      <a:gd name="T19" fmla="*/ 11 h 19"/>
                      <a:gd name="T20" fmla="*/ 0 w 16"/>
                      <a:gd name="T21" fmla="*/ 13 h 19"/>
                      <a:gd name="T22" fmla="*/ 0 w 16"/>
                      <a:gd name="T23" fmla="*/ 15 h 19"/>
                      <a:gd name="T24" fmla="*/ 2 w 16"/>
                      <a:gd name="T25" fmla="*/ 15 h 19"/>
                      <a:gd name="T26" fmla="*/ 4 w 16"/>
                      <a:gd name="T27" fmla="*/ 17 h 19"/>
                      <a:gd name="T28" fmla="*/ 4 w 16"/>
                      <a:gd name="T29" fmla="*/ 17 h 19"/>
                      <a:gd name="T30" fmla="*/ 6 w 16"/>
                      <a:gd name="T31" fmla="*/ 19 h 19"/>
                      <a:gd name="T32" fmla="*/ 7 w 16"/>
                      <a:gd name="T33" fmla="*/ 19 h 19"/>
                      <a:gd name="T34" fmla="*/ 9 w 16"/>
                      <a:gd name="T35" fmla="*/ 19 h 19"/>
                      <a:gd name="T36" fmla="*/ 11 w 16"/>
                      <a:gd name="T37" fmla="*/ 17 h 19"/>
                      <a:gd name="T38" fmla="*/ 13 w 16"/>
                      <a:gd name="T39" fmla="*/ 17 h 19"/>
                      <a:gd name="T40" fmla="*/ 15 w 16"/>
                      <a:gd name="T41" fmla="*/ 15 h 19"/>
                      <a:gd name="T42" fmla="*/ 15 w 16"/>
                      <a:gd name="T43" fmla="*/ 15 h 19"/>
                      <a:gd name="T44" fmla="*/ 16 w 16"/>
                      <a:gd name="T45" fmla="*/ 13 h 19"/>
                      <a:gd name="T46" fmla="*/ 16 w 16"/>
                      <a:gd name="T47" fmla="*/ 11 h 19"/>
                      <a:gd name="T48" fmla="*/ 16 w 16"/>
                      <a:gd name="T49" fmla="*/ 9 h 19"/>
                      <a:gd name="T50" fmla="*/ 16 w 16"/>
                      <a:gd name="T51" fmla="*/ 7 h 19"/>
                      <a:gd name="T52" fmla="*/ 16 w 16"/>
                      <a:gd name="T53" fmla="*/ 5 h 19"/>
                      <a:gd name="T54" fmla="*/ 15 w 16"/>
                      <a:gd name="T55" fmla="*/ 4 h 19"/>
                      <a:gd name="T56" fmla="*/ 15 w 16"/>
                      <a:gd name="T57" fmla="*/ 4 h 19"/>
                      <a:gd name="T58" fmla="*/ 13 w 16"/>
                      <a:gd name="T59" fmla="*/ 2 h 19"/>
                      <a:gd name="T60" fmla="*/ 11 w 16"/>
                      <a:gd name="T61" fmla="*/ 2 h 19"/>
                      <a:gd name="T62" fmla="*/ 9 w 16"/>
                      <a:gd name="T63" fmla="*/ 0 h 19"/>
                      <a:gd name="T64" fmla="*/ 7 w 16"/>
                      <a:gd name="T65" fmla="*/ 0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 h="19">
                        <a:moveTo>
                          <a:pt x="7" y="0"/>
                        </a:move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28" name="Freeform 309"/>
                  <p:cNvSpPr>
                    <a:spLocks/>
                  </p:cNvSpPr>
                  <p:nvPr/>
                </p:nvSpPr>
                <p:spPr bwMode="auto">
                  <a:xfrm>
                    <a:off x="2669" y="2483"/>
                    <a:ext cx="16" cy="19"/>
                  </a:xfrm>
                  <a:custGeom>
                    <a:avLst/>
                    <a:gdLst>
                      <a:gd name="T0" fmla="*/ 7 w 16"/>
                      <a:gd name="T1" fmla="*/ 0 h 19"/>
                      <a:gd name="T2" fmla="*/ 7 w 16"/>
                      <a:gd name="T3" fmla="*/ 0 h 19"/>
                      <a:gd name="T4" fmla="*/ 6 w 16"/>
                      <a:gd name="T5" fmla="*/ 0 h 19"/>
                      <a:gd name="T6" fmla="*/ 4 w 16"/>
                      <a:gd name="T7" fmla="*/ 2 h 19"/>
                      <a:gd name="T8" fmla="*/ 4 w 16"/>
                      <a:gd name="T9" fmla="*/ 2 h 19"/>
                      <a:gd name="T10" fmla="*/ 2 w 16"/>
                      <a:gd name="T11" fmla="*/ 4 h 19"/>
                      <a:gd name="T12" fmla="*/ 0 w 16"/>
                      <a:gd name="T13" fmla="*/ 4 h 19"/>
                      <a:gd name="T14" fmla="*/ 0 w 16"/>
                      <a:gd name="T15" fmla="*/ 5 h 19"/>
                      <a:gd name="T16" fmla="*/ 0 w 16"/>
                      <a:gd name="T17" fmla="*/ 7 h 19"/>
                      <a:gd name="T18" fmla="*/ 0 w 16"/>
                      <a:gd name="T19" fmla="*/ 9 h 19"/>
                      <a:gd name="T20" fmla="*/ 0 w 16"/>
                      <a:gd name="T21" fmla="*/ 9 h 19"/>
                      <a:gd name="T22" fmla="*/ 0 w 16"/>
                      <a:gd name="T23" fmla="*/ 11 h 19"/>
                      <a:gd name="T24" fmla="*/ 0 w 16"/>
                      <a:gd name="T25" fmla="*/ 13 h 19"/>
                      <a:gd name="T26" fmla="*/ 0 w 16"/>
                      <a:gd name="T27" fmla="*/ 15 h 19"/>
                      <a:gd name="T28" fmla="*/ 2 w 16"/>
                      <a:gd name="T29" fmla="*/ 15 h 19"/>
                      <a:gd name="T30" fmla="*/ 4 w 16"/>
                      <a:gd name="T31" fmla="*/ 17 h 19"/>
                      <a:gd name="T32" fmla="*/ 4 w 16"/>
                      <a:gd name="T33" fmla="*/ 17 h 19"/>
                      <a:gd name="T34" fmla="*/ 6 w 16"/>
                      <a:gd name="T35" fmla="*/ 19 h 19"/>
                      <a:gd name="T36" fmla="*/ 7 w 16"/>
                      <a:gd name="T37" fmla="*/ 19 h 19"/>
                      <a:gd name="T38" fmla="*/ 7 w 16"/>
                      <a:gd name="T39" fmla="*/ 19 h 19"/>
                      <a:gd name="T40" fmla="*/ 9 w 16"/>
                      <a:gd name="T41" fmla="*/ 19 h 19"/>
                      <a:gd name="T42" fmla="*/ 11 w 16"/>
                      <a:gd name="T43" fmla="*/ 17 h 19"/>
                      <a:gd name="T44" fmla="*/ 13 w 16"/>
                      <a:gd name="T45" fmla="*/ 17 h 19"/>
                      <a:gd name="T46" fmla="*/ 15 w 16"/>
                      <a:gd name="T47" fmla="*/ 15 h 19"/>
                      <a:gd name="T48" fmla="*/ 15 w 16"/>
                      <a:gd name="T49" fmla="*/ 15 h 19"/>
                      <a:gd name="T50" fmla="*/ 16 w 16"/>
                      <a:gd name="T51" fmla="*/ 13 h 19"/>
                      <a:gd name="T52" fmla="*/ 16 w 16"/>
                      <a:gd name="T53" fmla="*/ 11 h 19"/>
                      <a:gd name="T54" fmla="*/ 16 w 16"/>
                      <a:gd name="T55" fmla="*/ 9 h 19"/>
                      <a:gd name="T56" fmla="*/ 16 w 16"/>
                      <a:gd name="T57" fmla="*/ 9 h 19"/>
                      <a:gd name="T58" fmla="*/ 16 w 16"/>
                      <a:gd name="T59" fmla="*/ 7 h 19"/>
                      <a:gd name="T60" fmla="*/ 16 w 16"/>
                      <a:gd name="T61" fmla="*/ 5 h 19"/>
                      <a:gd name="T62" fmla="*/ 15 w 16"/>
                      <a:gd name="T63" fmla="*/ 4 h 19"/>
                      <a:gd name="T64" fmla="*/ 15 w 16"/>
                      <a:gd name="T65" fmla="*/ 4 h 19"/>
                      <a:gd name="T66" fmla="*/ 13 w 16"/>
                      <a:gd name="T67" fmla="*/ 2 h 19"/>
                      <a:gd name="T68" fmla="*/ 11 w 16"/>
                      <a:gd name="T69" fmla="*/ 2 h 19"/>
                      <a:gd name="T70" fmla="*/ 9 w 16"/>
                      <a:gd name="T71" fmla="*/ 0 h 19"/>
                      <a:gd name="T72" fmla="*/ 7 w 16"/>
                      <a:gd name="T73" fmla="*/ 0 h 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6" h="19">
                        <a:moveTo>
                          <a:pt x="7" y="0"/>
                        </a:moveTo>
                        <a:lnTo>
                          <a:pt x="7" y="0"/>
                        </a:lnTo>
                        <a:lnTo>
                          <a:pt x="6" y="0"/>
                        </a:lnTo>
                        <a:lnTo>
                          <a:pt x="4" y="2"/>
                        </a:lnTo>
                        <a:lnTo>
                          <a:pt x="2" y="4"/>
                        </a:lnTo>
                        <a:lnTo>
                          <a:pt x="0" y="4"/>
                        </a:lnTo>
                        <a:lnTo>
                          <a:pt x="0" y="5"/>
                        </a:lnTo>
                        <a:lnTo>
                          <a:pt x="0" y="7"/>
                        </a:lnTo>
                        <a:lnTo>
                          <a:pt x="0" y="9"/>
                        </a:lnTo>
                        <a:lnTo>
                          <a:pt x="0" y="11"/>
                        </a:lnTo>
                        <a:lnTo>
                          <a:pt x="0" y="13"/>
                        </a:lnTo>
                        <a:lnTo>
                          <a:pt x="0" y="15"/>
                        </a:lnTo>
                        <a:lnTo>
                          <a:pt x="2" y="15"/>
                        </a:lnTo>
                        <a:lnTo>
                          <a:pt x="4" y="17"/>
                        </a:lnTo>
                        <a:lnTo>
                          <a:pt x="6" y="19"/>
                        </a:lnTo>
                        <a:lnTo>
                          <a:pt x="7" y="19"/>
                        </a:lnTo>
                        <a:lnTo>
                          <a:pt x="9" y="19"/>
                        </a:lnTo>
                        <a:lnTo>
                          <a:pt x="11" y="17"/>
                        </a:lnTo>
                        <a:lnTo>
                          <a:pt x="13" y="17"/>
                        </a:lnTo>
                        <a:lnTo>
                          <a:pt x="15" y="15"/>
                        </a:lnTo>
                        <a:lnTo>
                          <a:pt x="16" y="13"/>
                        </a:lnTo>
                        <a:lnTo>
                          <a:pt x="16" y="11"/>
                        </a:lnTo>
                        <a:lnTo>
                          <a:pt x="16" y="9"/>
                        </a:lnTo>
                        <a:lnTo>
                          <a:pt x="16" y="7"/>
                        </a:lnTo>
                        <a:lnTo>
                          <a:pt x="16" y="5"/>
                        </a:lnTo>
                        <a:lnTo>
                          <a:pt x="15" y="4"/>
                        </a:lnTo>
                        <a:lnTo>
                          <a:pt x="13" y="2"/>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29" name="Freeform 310"/>
                  <p:cNvSpPr>
                    <a:spLocks/>
                  </p:cNvSpPr>
                  <p:nvPr/>
                </p:nvSpPr>
                <p:spPr bwMode="auto">
                  <a:xfrm>
                    <a:off x="2707" y="2498"/>
                    <a:ext cx="29" cy="124"/>
                  </a:xfrm>
                  <a:custGeom>
                    <a:avLst/>
                    <a:gdLst>
                      <a:gd name="T0" fmla="*/ 22 w 29"/>
                      <a:gd name="T1" fmla="*/ 23 h 124"/>
                      <a:gd name="T2" fmla="*/ 25 w 29"/>
                      <a:gd name="T3" fmla="*/ 17 h 124"/>
                      <a:gd name="T4" fmla="*/ 25 w 29"/>
                      <a:gd name="T5" fmla="*/ 11 h 124"/>
                      <a:gd name="T6" fmla="*/ 23 w 29"/>
                      <a:gd name="T7" fmla="*/ 6 h 124"/>
                      <a:gd name="T8" fmla="*/ 20 w 29"/>
                      <a:gd name="T9" fmla="*/ 4 h 124"/>
                      <a:gd name="T10" fmla="*/ 16 w 29"/>
                      <a:gd name="T11" fmla="*/ 2 h 124"/>
                      <a:gd name="T12" fmla="*/ 13 w 29"/>
                      <a:gd name="T13" fmla="*/ 2 h 124"/>
                      <a:gd name="T14" fmla="*/ 9 w 29"/>
                      <a:gd name="T15" fmla="*/ 4 h 124"/>
                      <a:gd name="T16" fmla="*/ 5 w 29"/>
                      <a:gd name="T17" fmla="*/ 6 h 124"/>
                      <a:gd name="T18" fmla="*/ 4 w 29"/>
                      <a:gd name="T19" fmla="*/ 11 h 124"/>
                      <a:gd name="T20" fmla="*/ 4 w 29"/>
                      <a:gd name="T21" fmla="*/ 17 h 124"/>
                      <a:gd name="T22" fmla="*/ 7 w 29"/>
                      <a:gd name="T23" fmla="*/ 21 h 124"/>
                      <a:gd name="T24" fmla="*/ 9 w 29"/>
                      <a:gd name="T25" fmla="*/ 98 h 124"/>
                      <a:gd name="T26" fmla="*/ 5 w 29"/>
                      <a:gd name="T27" fmla="*/ 100 h 124"/>
                      <a:gd name="T28" fmla="*/ 2 w 29"/>
                      <a:gd name="T29" fmla="*/ 103 h 124"/>
                      <a:gd name="T30" fmla="*/ 0 w 29"/>
                      <a:gd name="T31" fmla="*/ 107 h 124"/>
                      <a:gd name="T32" fmla="*/ 0 w 29"/>
                      <a:gd name="T33" fmla="*/ 113 h 124"/>
                      <a:gd name="T34" fmla="*/ 2 w 29"/>
                      <a:gd name="T35" fmla="*/ 119 h 124"/>
                      <a:gd name="T36" fmla="*/ 5 w 29"/>
                      <a:gd name="T37" fmla="*/ 124 h 124"/>
                      <a:gd name="T38" fmla="*/ 7 w 29"/>
                      <a:gd name="T39" fmla="*/ 111 h 124"/>
                      <a:gd name="T40" fmla="*/ 9 w 29"/>
                      <a:gd name="T41" fmla="*/ 109 h 124"/>
                      <a:gd name="T42" fmla="*/ 11 w 29"/>
                      <a:gd name="T43" fmla="*/ 107 h 124"/>
                      <a:gd name="T44" fmla="*/ 20 w 29"/>
                      <a:gd name="T45" fmla="*/ 109 h 124"/>
                      <a:gd name="T46" fmla="*/ 20 w 29"/>
                      <a:gd name="T47" fmla="*/ 109 h 124"/>
                      <a:gd name="T48" fmla="*/ 22 w 29"/>
                      <a:gd name="T49" fmla="*/ 124 h 124"/>
                      <a:gd name="T50" fmla="*/ 25 w 29"/>
                      <a:gd name="T51" fmla="*/ 123 h 124"/>
                      <a:gd name="T52" fmla="*/ 29 w 29"/>
                      <a:gd name="T53" fmla="*/ 115 h 124"/>
                      <a:gd name="T54" fmla="*/ 29 w 29"/>
                      <a:gd name="T55" fmla="*/ 109 h 124"/>
                      <a:gd name="T56" fmla="*/ 27 w 29"/>
                      <a:gd name="T57" fmla="*/ 105 h 124"/>
                      <a:gd name="T58" fmla="*/ 25 w 29"/>
                      <a:gd name="T59" fmla="*/ 101 h 124"/>
                      <a:gd name="T60" fmla="*/ 22 w 29"/>
                      <a:gd name="T61" fmla="*/ 98 h 124"/>
                      <a:gd name="T62" fmla="*/ 20 w 29"/>
                      <a:gd name="T63" fmla="*/ 23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124">
                        <a:moveTo>
                          <a:pt x="20" y="23"/>
                        </a:move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30" name="Freeform 311"/>
                  <p:cNvSpPr>
                    <a:spLocks/>
                  </p:cNvSpPr>
                  <p:nvPr/>
                </p:nvSpPr>
                <p:spPr bwMode="auto">
                  <a:xfrm>
                    <a:off x="2707" y="2498"/>
                    <a:ext cx="29" cy="124"/>
                  </a:xfrm>
                  <a:custGeom>
                    <a:avLst/>
                    <a:gdLst>
                      <a:gd name="T0" fmla="*/ 20 w 29"/>
                      <a:gd name="T1" fmla="*/ 23 h 124"/>
                      <a:gd name="T2" fmla="*/ 23 w 29"/>
                      <a:gd name="T3" fmla="*/ 19 h 124"/>
                      <a:gd name="T4" fmla="*/ 25 w 29"/>
                      <a:gd name="T5" fmla="*/ 13 h 124"/>
                      <a:gd name="T6" fmla="*/ 25 w 29"/>
                      <a:gd name="T7" fmla="*/ 11 h 124"/>
                      <a:gd name="T8" fmla="*/ 23 w 29"/>
                      <a:gd name="T9" fmla="*/ 6 h 124"/>
                      <a:gd name="T10" fmla="*/ 20 w 29"/>
                      <a:gd name="T11" fmla="*/ 4 h 124"/>
                      <a:gd name="T12" fmla="*/ 16 w 29"/>
                      <a:gd name="T13" fmla="*/ 2 h 124"/>
                      <a:gd name="T14" fmla="*/ 14 w 29"/>
                      <a:gd name="T15" fmla="*/ 0 h 124"/>
                      <a:gd name="T16" fmla="*/ 9 w 29"/>
                      <a:gd name="T17" fmla="*/ 2 h 124"/>
                      <a:gd name="T18" fmla="*/ 7 w 29"/>
                      <a:gd name="T19" fmla="*/ 4 h 124"/>
                      <a:gd name="T20" fmla="*/ 4 w 29"/>
                      <a:gd name="T21" fmla="*/ 8 h 124"/>
                      <a:gd name="T22" fmla="*/ 4 w 29"/>
                      <a:gd name="T23" fmla="*/ 13 h 124"/>
                      <a:gd name="T24" fmla="*/ 4 w 29"/>
                      <a:gd name="T25" fmla="*/ 17 h 124"/>
                      <a:gd name="T26" fmla="*/ 7 w 29"/>
                      <a:gd name="T27" fmla="*/ 21 h 124"/>
                      <a:gd name="T28" fmla="*/ 9 w 29"/>
                      <a:gd name="T29" fmla="*/ 98 h 124"/>
                      <a:gd name="T30" fmla="*/ 7 w 29"/>
                      <a:gd name="T31" fmla="*/ 98 h 124"/>
                      <a:gd name="T32" fmla="*/ 4 w 29"/>
                      <a:gd name="T33" fmla="*/ 101 h 124"/>
                      <a:gd name="T34" fmla="*/ 0 w 29"/>
                      <a:gd name="T35" fmla="*/ 105 h 124"/>
                      <a:gd name="T36" fmla="*/ 0 w 29"/>
                      <a:gd name="T37" fmla="*/ 109 h 124"/>
                      <a:gd name="T38" fmla="*/ 0 w 29"/>
                      <a:gd name="T39" fmla="*/ 113 h 124"/>
                      <a:gd name="T40" fmla="*/ 2 w 29"/>
                      <a:gd name="T41" fmla="*/ 119 h 124"/>
                      <a:gd name="T42" fmla="*/ 5 w 29"/>
                      <a:gd name="T43" fmla="*/ 124 h 124"/>
                      <a:gd name="T44" fmla="*/ 7 w 29"/>
                      <a:gd name="T45" fmla="*/ 111 h 124"/>
                      <a:gd name="T46" fmla="*/ 7 w 29"/>
                      <a:gd name="T47" fmla="*/ 109 h 124"/>
                      <a:gd name="T48" fmla="*/ 9 w 29"/>
                      <a:gd name="T49" fmla="*/ 109 h 124"/>
                      <a:gd name="T50" fmla="*/ 18 w 29"/>
                      <a:gd name="T51" fmla="*/ 107 h 124"/>
                      <a:gd name="T52" fmla="*/ 20 w 29"/>
                      <a:gd name="T53" fmla="*/ 109 h 124"/>
                      <a:gd name="T54" fmla="*/ 20 w 29"/>
                      <a:gd name="T55" fmla="*/ 109 h 124"/>
                      <a:gd name="T56" fmla="*/ 22 w 29"/>
                      <a:gd name="T57" fmla="*/ 124 h 124"/>
                      <a:gd name="T58" fmla="*/ 23 w 29"/>
                      <a:gd name="T59" fmla="*/ 124 h 124"/>
                      <a:gd name="T60" fmla="*/ 27 w 29"/>
                      <a:gd name="T61" fmla="*/ 119 h 124"/>
                      <a:gd name="T62" fmla="*/ 29 w 29"/>
                      <a:gd name="T63" fmla="*/ 113 h 124"/>
                      <a:gd name="T64" fmla="*/ 29 w 29"/>
                      <a:gd name="T65" fmla="*/ 109 h 124"/>
                      <a:gd name="T66" fmla="*/ 27 w 29"/>
                      <a:gd name="T67" fmla="*/ 105 h 124"/>
                      <a:gd name="T68" fmla="*/ 25 w 29"/>
                      <a:gd name="T69" fmla="*/ 101 h 124"/>
                      <a:gd name="T70" fmla="*/ 22 w 29"/>
                      <a:gd name="T71" fmla="*/ 98 h 124"/>
                      <a:gd name="T72" fmla="*/ 20 w 29"/>
                      <a:gd name="T73" fmla="*/ 23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9" h="124">
                        <a:moveTo>
                          <a:pt x="20" y="23"/>
                        </a:moveTo>
                        <a:lnTo>
                          <a:pt x="20" y="23"/>
                        </a:lnTo>
                        <a:lnTo>
                          <a:pt x="22" y="23"/>
                        </a:lnTo>
                        <a:lnTo>
                          <a:pt x="23" y="19"/>
                        </a:lnTo>
                        <a:lnTo>
                          <a:pt x="25" y="17"/>
                        </a:lnTo>
                        <a:lnTo>
                          <a:pt x="25" y="13"/>
                        </a:lnTo>
                        <a:lnTo>
                          <a:pt x="25" y="11"/>
                        </a:lnTo>
                        <a:lnTo>
                          <a:pt x="25" y="8"/>
                        </a:lnTo>
                        <a:lnTo>
                          <a:pt x="23" y="6"/>
                        </a:lnTo>
                        <a:lnTo>
                          <a:pt x="22" y="4"/>
                        </a:lnTo>
                        <a:lnTo>
                          <a:pt x="20" y="4"/>
                        </a:lnTo>
                        <a:lnTo>
                          <a:pt x="18" y="2"/>
                        </a:lnTo>
                        <a:lnTo>
                          <a:pt x="16" y="2"/>
                        </a:lnTo>
                        <a:lnTo>
                          <a:pt x="14" y="0"/>
                        </a:lnTo>
                        <a:lnTo>
                          <a:pt x="13" y="2"/>
                        </a:lnTo>
                        <a:lnTo>
                          <a:pt x="9" y="2"/>
                        </a:lnTo>
                        <a:lnTo>
                          <a:pt x="9" y="4"/>
                        </a:lnTo>
                        <a:lnTo>
                          <a:pt x="7" y="4"/>
                        </a:lnTo>
                        <a:lnTo>
                          <a:pt x="5" y="6"/>
                        </a:lnTo>
                        <a:lnTo>
                          <a:pt x="4" y="8"/>
                        </a:lnTo>
                        <a:lnTo>
                          <a:pt x="4" y="11"/>
                        </a:lnTo>
                        <a:lnTo>
                          <a:pt x="4" y="13"/>
                        </a:lnTo>
                        <a:lnTo>
                          <a:pt x="4" y="17"/>
                        </a:lnTo>
                        <a:lnTo>
                          <a:pt x="5" y="19"/>
                        </a:lnTo>
                        <a:lnTo>
                          <a:pt x="7" y="21"/>
                        </a:lnTo>
                        <a:lnTo>
                          <a:pt x="9" y="23"/>
                        </a:lnTo>
                        <a:lnTo>
                          <a:pt x="9" y="98"/>
                        </a:lnTo>
                        <a:lnTo>
                          <a:pt x="7" y="98"/>
                        </a:lnTo>
                        <a:lnTo>
                          <a:pt x="5" y="100"/>
                        </a:lnTo>
                        <a:lnTo>
                          <a:pt x="4" y="101"/>
                        </a:lnTo>
                        <a:lnTo>
                          <a:pt x="2" y="103"/>
                        </a:lnTo>
                        <a:lnTo>
                          <a:pt x="0" y="105"/>
                        </a:lnTo>
                        <a:lnTo>
                          <a:pt x="0" y="107"/>
                        </a:lnTo>
                        <a:lnTo>
                          <a:pt x="0" y="109"/>
                        </a:lnTo>
                        <a:lnTo>
                          <a:pt x="0" y="113"/>
                        </a:lnTo>
                        <a:lnTo>
                          <a:pt x="0" y="117"/>
                        </a:lnTo>
                        <a:lnTo>
                          <a:pt x="2" y="119"/>
                        </a:lnTo>
                        <a:lnTo>
                          <a:pt x="4" y="123"/>
                        </a:lnTo>
                        <a:lnTo>
                          <a:pt x="5" y="124"/>
                        </a:lnTo>
                        <a:lnTo>
                          <a:pt x="7" y="124"/>
                        </a:lnTo>
                        <a:lnTo>
                          <a:pt x="7" y="111"/>
                        </a:lnTo>
                        <a:lnTo>
                          <a:pt x="7" y="109"/>
                        </a:lnTo>
                        <a:lnTo>
                          <a:pt x="9" y="109"/>
                        </a:lnTo>
                        <a:lnTo>
                          <a:pt x="11" y="107"/>
                        </a:lnTo>
                        <a:lnTo>
                          <a:pt x="18" y="107"/>
                        </a:lnTo>
                        <a:lnTo>
                          <a:pt x="20" y="109"/>
                        </a:lnTo>
                        <a:lnTo>
                          <a:pt x="22" y="111"/>
                        </a:lnTo>
                        <a:lnTo>
                          <a:pt x="22" y="124"/>
                        </a:lnTo>
                        <a:lnTo>
                          <a:pt x="23" y="124"/>
                        </a:lnTo>
                        <a:lnTo>
                          <a:pt x="25" y="123"/>
                        </a:lnTo>
                        <a:lnTo>
                          <a:pt x="27" y="119"/>
                        </a:lnTo>
                        <a:lnTo>
                          <a:pt x="29" y="115"/>
                        </a:lnTo>
                        <a:lnTo>
                          <a:pt x="29" y="113"/>
                        </a:lnTo>
                        <a:lnTo>
                          <a:pt x="29" y="109"/>
                        </a:lnTo>
                        <a:lnTo>
                          <a:pt x="29" y="107"/>
                        </a:lnTo>
                        <a:lnTo>
                          <a:pt x="27" y="105"/>
                        </a:lnTo>
                        <a:lnTo>
                          <a:pt x="25" y="103"/>
                        </a:lnTo>
                        <a:lnTo>
                          <a:pt x="25" y="101"/>
                        </a:lnTo>
                        <a:lnTo>
                          <a:pt x="23" y="100"/>
                        </a:lnTo>
                        <a:lnTo>
                          <a:pt x="22" y="98"/>
                        </a:lnTo>
                        <a:lnTo>
                          <a:pt x="20" y="98"/>
                        </a:lnTo>
                        <a:lnTo>
                          <a:pt x="20" y="23"/>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31" name="Freeform 312"/>
                  <p:cNvSpPr>
                    <a:spLocks/>
                  </p:cNvSpPr>
                  <p:nvPr/>
                </p:nvSpPr>
                <p:spPr bwMode="auto">
                  <a:xfrm>
                    <a:off x="2714" y="2504"/>
                    <a:ext cx="15" cy="15"/>
                  </a:xfrm>
                  <a:custGeom>
                    <a:avLst/>
                    <a:gdLst>
                      <a:gd name="T0" fmla="*/ 7 w 15"/>
                      <a:gd name="T1" fmla="*/ 0 h 15"/>
                      <a:gd name="T2" fmla="*/ 6 w 15"/>
                      <a:gd name="T3" fmla="*/ 0 h 15"/>
                      <a:gd name="T4" fmla="*/ 4 w 15"/>
                      <a:gd name="T5" fmla="*/ 0 h 15"/>
                      <a:gd name="T6" fmla="*/ 4 w 15"/>
                      <a:gd name="T7" fmla="*/ 0 h 15"/>
                      <a:gd name="T8" fmla="*/ 2 w 15"/>
                      <a:gd name="T9" fmla="*/ 2 h 15"/>
                      <a:gd name="T10" fmla="*/ 2 w 15"/>
                      <a:gd name="T11" fmla="*/ 4 h 15"/>
                      <a:gd name="T12" fmla="*/ 0 w 15"/>
                      <a:gd name="T13" fmla="*/ 4 h 15"/>
                      <a:gd name="T14" fmla="*/ 0 w 15"/>
                      <a:gd name="T15" fmla="*/ 5 h 15"/>
                      <a:gd name="T16" fmla="*/ 0 w 15"/>
                      <a:gd name="T17" fmla="*/ 7 h 15"/>
                      <a:gd name="T18" fmla="*/ 0 w 15"/>
                      <a:gd name="T19" fmla="*/ 9 h 15"/>
                      <a:gd name="T20" fmla="*/ 0 w 15"/>
                      <a:gd name="T21" fmla="*/ 9 h 15"/>
                      <a:gd name="T22" fmla="*/ 2 w 15"/>
                      <a:gd name="T23" fmla="*/ 11 h 15"/>
                      <a:gd name="T24" fmla="*/ 2 w 15"/>
                      <a:gd name="T25" fmla="*/ 13 h 15"/>
                      <a:gd name="T26" fmla="*/ 4 w 15"/>
                      <a:gd name="T27" fmla="*/ 13 h 15"/>
                      <a:gd name="T28" fmla="*/ 4 w 15"/>
                      <a:gd name="T29" fmla="*/ 15 h 15"/>
                      <a:gd name="T30" fmla="*/ 6 w 15"/>
                      <a:gd name="T31" fmla="*/ 15 h 15"/>
                      <a:gd name="T32" fmla="*/ 7 w 15"/>
                      <a:gd name="T33" fmla="*/ 15 h 15"/>
                      <a:gd name="T34" fmla="*/ 9 w 15"/>
                      <a:gd name="T35" fmla="*/ 15 h 15"/>
                      <a:gd name="T36" fmla="*/ 9 w 15"/>
                      <a:gd name="T37" fmla="*/ 15 h 15"/>
                      <a:gd name="T38" fmla="*/ 11 w 15"/>
                      <a:gd name="T39" fmla="*/ 13 h 15"/>
                      <a:gd name="T40" fmla="*/ 13 w 15"/>
                      <a:gd name="T41" fmla="*/ 13 h 15"/>
                      <a:gd name="T42" fmla="*/ 13 w 15"/>
                      <a:gd name="T43" fmla="*/ 11 h 15"/>
                      <a:gd name="T44" fmla="*/ 15 w 15"/>
                      <a:gd name="T45" fmla="*/ 9 h 15"/>
                      <a:gd name="T46" fmla="*/ 15 w 15"/>
                      <a:gd name="T47" fmla="*/ 9 h 15"/>
                      <a:gd name="T48" fmla="*/ 15 w 15"/>
                      <a:gd name="T49" fmla="*/ 7 h 15"/>
                      <a:gd name="T50" fmla="*/ 15 w 15"/>
                      <a:gd name="T51" fmla="*/ 5 h 15"/>
                      <a:gd name="T52" fmla="*/ 15 w 15"/>
                      <a:gd name="T53" fmla="*/ 4 h 15"/>
                      <a:gd name="T54" fmla="*/ 13 w 15"/>
                      <a:gd name="T55" fmla="*/ 4 h 15"/>
                      <a:gd name="T56" fmla="*/ 13 w 15"/>
                      <a:gd name="T57" fmla="*/ 2 h 15"/>
                      <a:gd name="T58" fmla="*/ 11 w 15"/>
                      <a:gd name="T59" fmla="*/ 0 h 15"/>
                      <a:gd name="T60" fmla="*/ 9 w 15"/>
                      <a:gd name="T61" fmla="*/ 0 h 15"/>
                      <a:gd name="T62" fmla="*/ 9 w 15"/>
                      <a:gd name="T63" fmla="*/ 0 h 15"/>
                      <a:gd name="T64" fmla="*/ 7 w 1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15">
                        <a:moveTo>
                          <a:pt x="7" y="0"/>
                        </a:move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32" name="Freeform 313"/>
                  <p:cNvSpPr>
                    <a:spLocks/>
                  </p:cNvSpPr>
                  <p:nvPr/>
                </p:nvSpPr>
                <p:spPr bwMode="auto">
                  <a:xfrm>
                    <a:off x="2714" y="2504"/>
                    <a:ext cx="15" cy="15"/>
                  </a:xfrm>
                  <a:custGeom>
                    <a:avLst/>
                    <a:gdLst>
                      <a:gd name="T0" fmla="*/ 7 w 15"/>
                      <a:gd name="T1" fmla="*/ 0 h 15"/>
                      <a:gd name="T2" fmla="*/ 7 w 15"/>
                      <a:gd name="T3" fmla="*/ 0 h 15"/>
                      <a:gd name="T4" fmla="*/ 6 w 15"/>
                      <a:gd name="T5" fmla="*/ 0 h 15"/>
                      <a:gd name="T6" fmla="*/ 4 w 15"/>
                      <a:gd name="T7" fmla="*/ 0 h 15"/>
                      <a:gd name="T8" fmla="*/ 4 w 15"/>
                      <a:gd name="T9" fmla="*/ 0 h 15"/>
                      <a:gd name="T10" fmla="*/ 2 w 15"/>
                      <a:gd name="T11" fmla="*/ 2 h 15"/>
                      <a:gd name="T12" fmla="*/ 2 w 15"/>
                      <a:gd name="T13" fmla="*/ 4 h 15"/>
                      <a:gd name="T14" fmla="*/ 0 w 15"/>
                      <a:gd name="T15" fmla="*/ 4 h 15"/>
                      <a:gd name="T16" fmla="*/ 0 w 15"/>
                      <a:gd name="T17" fmla="*/ 5 h 15"/>
                      <a:gd name="T18" fmla="*/ 0 w 15"/>
                      <a:gd name="T19" fmla="*/ 7 h 15"/>
                      <a:gd name="T20" fmla="*/ 0 w 15"/>
                      <a:gd name="T21" fmla="*/ 7 h 15"/>
                      <a:gd name="T22" fmla="*/ 0 w 15"/>
                      <a:gd name="T23" fmla="*/ 9 h 15"/>
                      <a:gd name="T24" fmla="*/ 0 w 15"/>
                      <a:gd name="T25" fmla="*/ 9 h 15"/>
                      <a:gd name="T26" fmla="*/ 2 w 15"/>
                      <a:gd name="T27" fmla="*/ 11 h 15"/>
                      <a:gd name="T28" fmla="*/ 2 w 15"/>
                      <a:gd name="T29" fmla="*/ 13 h 15"/>
                      <a:gd name="T30" fmla="*/ 4 w 15"/>
                      <a:gd name="T31" fmla="*/ 13 h 15"/>
                      <a:gd name="T32" fmla="*/ 4 w 15"/>
                      <a:gd name="T33" fmla="*/ 15 h 15"/>
                      <a:gd name="T34" fmla="*/ 6 w 15"/>
                      <a:gd name="T35" fmla="*/ 15 h 15"/>
                      <a:gd name="T36" fmla="*/ 7 w 15"/>
                      <a:gd name="T37" fmla="*/ 15 h 15"/>
                      <a:gd name="T38" fmla="*/ 7 w 15"/>
                      <a:gd name="T39" fmla="*/ 15 h 15"/>
                      <a:gd name="T40" fmla="*/ 9 w 15"/>
                      <a:gd name="T41" fmla="*/ 15 h 15"/>
                      <a:gd name="T42" fmla="*/ 9 w 15"/>
                      <a:gd name="T43" fmla="*/ 15 h 15"/>
                      <a:gd name="T44" fmla="*/ 11 w 15"/>
                      <a:gd name="T45" fmla="*/ 13 h 15"/>
                      <a:gd name="T46" fmla="*/ 13 w 15"/>
                      <a:gd name="T47" fmla="*/ 13 h 15"/>
                      <a:gd name="T48" fmla="*/ 13 w 15"/>
                      <a:gd name="T49" fmla="*/ 11 h 15"/>
                      <a:gd name="T50" fmla="*/ 15 w 15"/>
                      <a:gd name="T51" fmla="*/ 9 h 15"/>
                      <a:gd name="T52" fmla="*/ 15 w 15"/>
                      <a:gd name="T53" fmla="*/ 9 h 15"/>
                      <a:gd name="T54" fmla="*/ 15 w 15"/>
                      <a:gd name="T55" fmla="*/ 7 h 15"/>
                      <a:gd name="T56" fmla="*/ 15 w 15"/>
                      <a:gd name="T57" fmla="*/ 7 h 15"/>
                      <a:gd name="T58" fmla="*/ 15 w 15"/>
                      <a:gd name="T59" fmla="*/ 5 h 15"/>
                      <a:gd name="T60" fmla="*/ 15 w 15"/>
                      <a:gd name="T61" fmla="*/ 4 h 15"/>
                      <a:gd name="T62" fmla="*/ 13 w 15"/>
                      <a:gd name="T63" fmla="*/ 4 h 15"/>
                      <a:gd name="T64" fmla="*/ 13 w 15"/>
                      <a:gd name="T65" fmla="*/ 2 h 15"/>
                      <a:gd name="T66" fmla="*/ 11 w 15"/>
                      <a:gd name="T67" fmla="*/ 0 h 15"/>
                      <a:gd name="T68" fmla="*/ 9 w 15"/>
                      <a:gd name="T69" fmla="*/ 0 h 15"/>
                      <a:gd name="T70" fmla="*/ 9 w 15"/>
                      <a:gd name="T71" fmla="*/ 0 h 15"/>
                      <a:gd name="T72" fmla="*/ 7 w 15"/>
                      <a:gd name="T73" fmla="*/ 0 h 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 h="15">
                        <a:moveTo>
                          <a:pt x="7" y="0"/>
                        </a:moveTo>
                        <a:lnTo>
                          <a:pt x="7" y="0"/>
                        </a:lnTo>
                        <a:lnTo>
                          <a:pt x="6" y="0"/>
                        </a:lnTo>
                        <a:lnTo>
                          <a:pt x="4" y="0"/>
                        </a:lnTo>
                        <a:lnTo>
                          <a:pt x="2" y="2"/>
                        </a:lnTo>
                        <a:lnTo>
                          <a:pt x="2" y="4"/>
                        </a:lnTo>
                        <a:lnTo>
                          <a:pt x="0" y="4"/>
                        </a:lnTo>
                        <a:lnTo>
                          <a:pt x="0" y="5"/>
                        </a:lnTo>
                        <a:lnTo>
                          <a:pt x="0" y="7"/>
                        </a:lnTo>
                        <a:lnTo>
                          <a:pt x="0" y="9"/>
                        </a:lnTo>
                        <a:lnTo>
                          <a:pt x="2" y="11"/>
                        </a:lnTo>
                        <a:lnTo>
                          <a:pt x="2" y="13"/>
                        </a:lnTo>
                        <a:lnTo>
                          <a:pt x="4" y="13"/>
                        </a:lnTo>
                        <a:lnTo>
                          <a:pt x="4" y="15"/>
                        </a:lnTo>
                        <a:lnTo>
                          <a:pt x="6" y="15"/>
                        </a:lnTo>
                        <a:lnTo>
                          <a:pt x="7" y="15"/>
                        </a:lnTo>
                        <a:lnTo>
                          <a:pt x="9" y="15"/>
                        </a:lnTo>
                        <a:lnTo>
                          <a:pt x="11" y="13"/>
                        </a:lnTo>
                        <a:lnTo>
                          <a:pt x="13" y="13"/>
                        </a:lnTo>
                        <a:lnTo>
                          <a:pt x="13" y="11"/>
                        </a:lnTo>
                        <a:lnTo>
                          <a:pt x="15" y="9"/>
                        </a:lnTo>
                        <a:lnTo>
                          <a:pt x="15" y="7"/>
                        </a:lnTo>
                        <a:lnTo>
                          <a:pt x="15" y="5"/>
                        </a:lnTo>
                        <a:lnTo>
                          <a:pt x="15" y="4"/>
                        </a:lnTo>
                        <a:lnTo>
                          <a:pt x="13" y="4"/>
                        </a:lnTo>
                        <a:lnTo>
                          <a:pt x="13" y="2"/>
                        </a:lnTo>
                        <a:lnTo>
                          <a:pt x="11" y="0"/>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33" name="Freeform 314"/>
                  <p:cNvSpPr>
                    <a:spLocks/>
                  </p:cNvSpPr>
                  <p:nvPr/>
                </p:nvSpPr>
                <p:spPr bwMode="auto">
                  <a:xfrm>
                    <a:off x="2749" y="2515"/>
                    <a:ext cx="25" cy="107"/>
                  </a:xfrm>
                  <a:custGeom>
                    <a:avLst/>
                    <a:gdLst>
                      <a:gd name="T0" fmla="*/ 18 w 25"/>
                      <a:gd name="T1" fmla="*/ 19 h 107"/>
                      <a:gd name="T2" fmla="*/ 21 w 25"/>
                      <a:gd name="T3" fmla="*/ 14 h 107"/>
                      <a:gd name="T4" fmla="*/ 21 w 25"/>
                      <a:gd name="T5" fmla="*/ 8 h 107"/>
                      <a:gd name="T6" fmla="*/ 19 w 25"/>
                      <a:gd name="T7" fmla="*/ 6 h 107"/>
                      <a:gd name="T8" fmla="*/ 18 w 25"/>
                      <a:gd name="T9" fmla="*/ 2 h 107"/>
                      <a:gd name="T10" fmla="*/ 14 w 25"/>
                      <a:gd name="T11" fmla="*/ 0 h 107"/>
                      <a:gd name="T12" fmla="*/ 10 w 25"/>
                      <a:gd name="T13" fmla="*/ 0 h 107"/>
                      <a:gd name="T14" fmla="*/ 7 w 25"/>
                      <a:gd name="T15" fmla="*/ 2 h 107"/>
                      <a:gd name="T16" fmla="*/ 3 w 25"/>
                      <a:gd name="T17" fmla="*/ 6 h 107"/>
                      <a:gd name="T18" fmla="*/ 3 w 25"/>
                      <a:gd name="T19" fmla="*/ 8 h 107"/>
                      <a:gd name="T20" fmla="*/ 3 w 25"/>
                      <a:gd name="T21" fmla="*/ 14 h 107"/>
                      <a:gd name="T22" fmla="*/ 5 w 25"/>
                      <a:gd name="T23" fmla="*/ 17 h 107"/>
                      <a:gd name="T24" fmla="*/ 7 w 25"/>
                      <a:gd name="T25" fmla="*/ 83 h 107"/>
                      <a:gd name="T26" fmla="*/ 3 w 25"/>
                      <a:gd name="T27" fmla="*/ 86 h 107"/>
                      <a:gd name="T28" fmla="*/ 1 w 25"/>
                      <a:gd name="T29" fmla="*/ 88 h 107"/>
                      <a:gd name="T30" fmla="*/ 0 w 25"/>
                      <a:gd name="T31" fmla="*/ 92 h 107"/>
                      <a:gd name="T32" fmla="*/ 0 w 25"/>
                      <a:gd name="T33" fmla="*/ 96 h 107"/>
                      <a:gd name="T34" fmla="*/ 0 w 25"/>
                      <a:gd name="T35" fmla="*/ 102 h 107"/>
                      <a:gd name="T36" fmla="*/ 5 w 25"/>
                      <a:gd name="T37" fmla="*/ 107 h 107"/>
                      <a:gd name="T38" fmla="*/ 5 w 25"/>
                      <a:gd name="T39" fmla="*/ 94 h 107"/>
                      <a:gd name="T40" fmla="*/ 7 w 25"/>
                      <a:gd name="T41" fmla="*/ 92 h 107"/>
                      <a:gd name="T42" fmla="*/ 9 w 25"/>
                      <a:gd name="T43" fmla="*/ 92 h 107"/>
                      <a:gd name="T44" fmla="*/ 16 w 25"/>
                      <a:gd name="T45" fmla="*/ 92 h 107"/>
                      <a:gd name="T46" fmla="*/ 18 w 25"/>
                      <a:gd name="T47" fmla="*/ 94 h 107"/>
                      <a:gd name="T48" fmla="*/ 18 w 25"/>
                      <a:gd name="T49" fmla="*/ 106 h 107"/>
                      <a:gd name="T50" fmla="*/ 21 w 25"/>
                      <a:gd name="T51" fmla="*/ 104 h 107"/>
                      <a:gd name="T52" fmla="*/ 23 w 25"/>
                      <a:gd name="T53" fmla="*/ 100 h 107"/>
                      <a:gd name="T54" fmla="*/ 23 w 25"/>
                      <a:gd name="T55" fmla="*/ 94 h 107"/>
                      <a:gd name="T56" fmla="*/ 23 w 25"/>
                      <a:gd name="T57" fmla="*/ 90 h 107"/>
                      <a:gd name="T58" fmla="*/ 21 w 25"/>
                      <a:gd name="T59" fmla="*/ 86 h 107"/>
                      <a:gd name="T60" fmla="*/ 18 w 25"/>
                      <a:gd name="T61" fmla="*/ 84 h 107"/>
                      <a:gd name="T62" fmla="*/ 16 w 25"/>
                      <a:gd name="T63" fmla="*/ 19 h 10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 h="107">
                        <a:moveTo>
                          <a:pt x="16" y="19"/>
                        </a:move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34" name="Freeform 315"/>
                  <p:cNvSpPr>
                    <a:spLocks/>
                  </p:cNvSpPr>
                  <p:nvPr/>
                </p:nvSpPr>
                <p:spPr bwMode="auto">
                  <a:xfrm>
                    <a:off x="2749" y="2515"/>
                    <a:ext cx="25" cy="107"/>
                  </a:xfrm>
                  <a:custGeom>
                    <a:avLst/>
                    <a:gdLst>
                      <a:gd name="T0" fmla="*/ 16 w 25"/>
                      <a:gd name="T1" fmla="*/ 19 h 107"/>
                      <a:gd name="T2" fmla="*/ 19 w 25"/>
                      <a:gd name="T3" fmla="*/ 16 h 107"/>
                      <a:gd name="T4" fmla="*/ 21 w 25"/>
                      <a:gd name="T5" fmla="*/ 12 h 107"/>
                      <a:gd name="T6" fmla="*/ 21 w 25"/>
                      <a:gd name="T7" fmla="*/ 8 h 107"/>
                      <a:gd name="T8" fmla="*/ 19 w 25"/>
                      <a:gd name="T9" fmla="*/ 6 h 107"/>
                      <a:gd name="T10" fmla="*/ 18 w 25"/>
                      <a:gd name="T11" fmla="*/ 2 h 107"/>
                      <a:gd name="T12" fmla="*/ 14 w 25"/>
                      <a:gd name="T13" fmla="*/ 0 h 107"/>
                      <a:gd name="T14" fmla="*/ 12 w 25"/>
                      <a:gd name="T15" fmla="*/ 0 h 107"/>
                      <a:gd name="T16" fmla="*/ 9 w 25"/>
                      <a:gd name="T17" fmla="*/ 2 h 107"/>
                      <a:gd name="T18" fmla="*/ 5 w 25"/>
                      <a:gd name="T19" fmla="*/ 4 h 107"/>
                      <a:gd name="T20" fmla="*/ 3 w 25"/>
                      <a:gd name="T21" fmla="*/ 6 h 107"/>
                      <a:gd name="T22" fmla="*/ 1 w 25"/>
                      <a:gd name="T23" fmla="*/ 12 h 107"/>
                      <a:gd name="T24" fmla="*/ 3 w 25"/>
                      <a:gd name="T25" fmla="*/ 14 h 107"/>
                      <a:gd name="T26" fmla="*/ 5 w 25"/>
                      <a:gd name="T27" fmla="*/ 17 h 107"/>
                      <a:gd name="T28" fmla="*/ 7 w 25"/>
                      <a:gd name="T29" fmla="*/ 83 h 107"/>
                      <a:gd name="T30" fmla="*/ 5 w 25"/>
                      <a:gd name="T31" fmla="*/ 84 h 107"/>
                      <a:gd name="T32" fmla="*/ 3 w 25"/>
                      <a:gd name="T33" fmla="*/ 86 h 107"/>
                      <a:gd name="T34" fmla="*/ 0 w 25"/>
                      <a:gd name="T35" fmla="*/ 90 h 107"/>
                      <a:gd name="T36" fmla="*/ 0 w 25"/>
                      <a:gd name="T37" fmla="*/ 94 h 107"/>
                      <a:gd name="T38" fmla="*/ 0 w 25"/>
                      <a:gd name="T39" fmla="*/ 96 h 107"/>
                      <a:gd name="T40" fmla="*/ 0 w 25"/>
                      <a:gd name="T41" fmla="*/ 102 h 107"/>
                      <a:gd name="T42" fmla="*/ 5 w 25"/>
                      <a:gd name="T43" fmla="*/ 107 h 107"/>
                      <a:gd name="T44" fmla="*/ 5 w 25"/>
                      <a:gd name="T45" fmla="*/ 94 h 107"/>
                      <a:gd name="T46" fmla="*/ 7 w 25"/>
                      <a:gd name="T47" fmla="*/ 94 h 107"/>
                      <a:gd name="T48" fmla="*/ 7 w 25"/>
                      <a:gd name="T49" fmla="*/ 92 h 107"/>
                      <a:gd name="T50" fmla="*/ 16 w 25"/>
                      <a:gd name="T51" fmla="*/ 92 h 107"/>
                      <a:gd name="T52" fmla="*/ 16 w 25"/>
                      <a:gd name="T53" fmla="*/ 92 h 107"/>
                      <a:gd name="T54" fmla="*/ 18 w 25"/>
                      <a:gd name="T55" fmla="*/ 94 h 107"/>
                      <a:gd name="T56" fmla="*/ 18 w 25"/>
                      <a:gd name="T57" fmla="*/ 106 h 107"/>
                      <a:gd name="T58" fmla="*/ 19 w 25"/>
                      <a:gd name="T59" fmla="*/ 106 h 107"/>
                      <a:gd name="T60" fmla="*/ 23 w 25"/>
                      <a:gd name="T61" fmla="*/ 102 h 107"/>
                      <a:gd name="T62" fmla="*/ 25 w 25"/>
                      <a:gd name="T63" fmla="*/ 96 h 107"/>
                      <a:gd name="T64" fmla="*/ 23 w 25"/>
                      <a:gd name="T65" fmla="*/ 94 h 107"/>
                      <a:gd name="T66" fmla="*/ 23 w 25"/>
                      <a:gd name="T67" fmla="*/ 90 h 107"/>
                      <a:gd name="T68" fmla="*/ 21 w 25"/>
                      <a:gd name="T69" fmla="*/ 86 h 107"/>
                      <a:gd name="T70" fmla="*/ 18 w 25"/>
                      <a:gd name="T71" fmla="*/ 84 h 107"/>
                      <a:gd name="T72" fmla="*/ 16 w 25"/>
                      <a:gd name="T73" fmla="*/ 1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 h="107">
                        <a:moveTo>
                          <a:pt x="16" y="19"/>
                        </a:moveTo>
                        <a:lnTo>
                          <a:pt x="16" y="19"/>
                        </a:lnTo>
                        <a:lnTo>
                          <a:pt x="18" y="19"/>
                        </a:lnTo>
                        <a:lnTo>
                          <a:pt x="19" y="16"/>
                        </a:lnTo>
                        <a:lnTo>
                          <a:pt x="21" y="14"/>
                        </a:lnTo>
                        <a:lnTo>
                          <a:pt x="21" y="12"/>
                        </a:lnTo>
                        <a:lnTo>
                          <a:pt x="21" y="8"/>
                        </a:lnTo>
                        <a:lnTo>
                          <a:pt x="21" y="6"/>
                        </a:lnTo>
                        <a:lnTo>
                          <a:pt x="19" y="6"/>
                        </a:lnTo>
                        <a:lnTo>
                          <a:pt x="18" y="4"/>
                        </a:lnTo>
                        <a:lnTo>
                          <a:pt x="18" y="2"/>
                        </a:lnTo>
                        <a:lnTo>
                          <a:pt x="16" y="2"/>
                        </a:lnTo>
                        <a:lnTo>
                          <a:pt x="14" y="0"/>
                        </a:lnTo>
                        <a:lnTo>
                          <a:pt x="12" y="0"/>
                        </a:lnTo>
                        <a:lnTo>
                          <a:pt x="10" y="0"/>
                        </a:lnTo>
                        <a:lnTo>
                          <a:pt x="9" y="2"/>
                        </a:lnTo>
                        <a:lnTo>
                          <a:pt x="7" y="2"/>
                        </a:lnTo>
                        <a:lnTo>
                          <a:pt x="5" y="4"/>
                        </a:lnTo>
                        <a:lnTo>
                          <a:pt x="3" y="6"/>
                        </a:lnTo>
                        <a:lnTo>
                          <a:pt x="3" y="8"/>
                        </a:lnTo>
                        <a:lnTo>
                          <a:pt x="1" y="12"/>
                        </a:lnTo>
                        <a:lnTo>
                          <a:pt x="3" y="14"/>
                        </a:lnTo>
                        <a:lnTo>
                          <a:pt x="3" y="16"/>
                        </a:lnTo>
                        <a:lnTo>
                          <a:pt x="5" y="17"/>
                        </a:lnTo>
                        <a:lnTo>
                          <a:pt x="7" y="19"/>
                        </a:lnTo>
                        <a:lnTo>
                          <a:pt x="7" y="83"/>
                        </a:lnTo>
                        <a:lnTo>
                          <a:pt x="5" y="84"/>
                        </a:lnTo>
                        <a:lnTo>
                          <a:pt x="3" y="86"/>
                        </a:lnTo>
                        <a:lnTo>
                          <a:pt x="1" y="88"/>
                        </a:lnTo>
                        <a:lnTo>
                          <a:pt x="0" y="90"/>
                        </a:lnTo>
                        <a:lnTo>
                          <a:pt x="0" y="92"/>
                        </a:lnTo>
                        <a:lnTo>
                          <a:pt x="0" y="94"/>
                        </a:lnTo>
                        <a:lnTo>
                          <a:pt x="0" y="96"/>
                        </a:lnTo>
                        <a:lnTo>
                          <a:pt x="0" y="100"/>
                        </a:lnTo>
                        <a:lnTo>
                          <a:pt x="0" y="102"/>
                        </a:lnTo>
                        <a:lnTo>
                          <a:pt x="1" y="106"/>
                        </a:lnTo>
                        <a:lnTo>
                          <a:pt x="5" y="107"/>
                        </a:lnTo>
                        <a:lnTo>
                          <a:pt x="5" y="106"/>
                        </a:lnTo>
                        <a:lnTo>
                          <a:pt x="5" y="94"/>
                        </a:lnTo>
                        <a:lnTo>
                          <a:pt x="7" y="94"/>
                        </a:lnTo>
                        <a:lnTo>
                          <a:pt x="7" y="92"/>
                        </a:lnTo>
                        <a:lnTo>
                          <a:pt x="9" y="92"/>
                        </a:lnTo>
                        <a:lnTo>
                          <a:pt x="16" y="92"/>
                        </a:lnTo>
                        <a:lnTo>
                          <a:pt x="18" y="94"/>
                        </a:lnTo>
                        <a:lnTo>
                          <a:pt x="18" y="106"/>
                        </a:lnTo>
                        <a:lnTo>
                          <a:pt x="19" y="106"/>
                        </a:lnTo>
                        <a:lnTo>
                          <a:pt x="21" y="104"/>
                        </a:lnTo>
                        <a:lnTo>
                          <a:pt x="23" y="102"/>
                        </a:lnTo>
                        <a:lnTo>
                          <a:pt x="23" y="100"/>
                        </a:lnTo>
                        <a:lnTo>
                          <a:pt x="25" y="96"/>
                        </a:lnTo>
                        <a:lnTo>
                          <a:pt x="23" y="94"/>
                        </a:lnTo>
                        <a:lnTo>
                          <a:pt x="23" y="92"/>
                        </a:lnTo>
                        <a:lnTo>
                          <a:pt x="23" y="90"/>
                        </a:lnTo>
                        <a:lnTo>
                          <a:pt x="21" y="88"/>
                        </a:lnTo>
                        <a:lnTo>
                          <a:pt x="21" y="86"/>
                        </a:lnTo>
                        <a:lnTo>
                          <a:pt x="19" y="84"/>
                        </a:lnTo>
                        <a:lnTo>
                          <a:pt x="18" y="84"/>
                        </a:lnTo>
                        <a:lnTo>
                          <a:pt x="16" y="83"/>
                        </a:lnTo>
                        <a:lnTo>
                          <a:pt x="16" y="19"/>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35" name="Freeform 316"/>
                  <p:cNvSpPr>
                    <a:spLocks/>
                  </p:cNvSpPr>
                  <p:nvPr/>
                </p:nvSpPr>
                <p:spPr bwMode="auto">
                  <a:xfrm>
                    <a:off x="2754" y="2519"/>
                    <a:ext cx="13" cy="13"/>
                  </a:xfrm>
                  <a:custGeom>
                    <a:avLst/>
                    <a:gdLst>
                      <a:gd name="T0" fmla="*/ 7 w 13"/>
                      <a:gd name="T1" fmla="*/ 0 h 13"/>
                      <a:gd name="T2" fmla="*/ 4 w 13"/>
                      <a:gd name="T3" fmla="*/ 0 h 13"/>
                      <a:gd name="T4" fmla="*/ 2 w 13"/>
                      <a:gd name="T5" fmla="*/ 2 h 13"/>
                      <a:gd name="T6" fmla="*/ 0 w 13"/>
                      <a:gd name="T7" fmla="*/ 4 h 13"/>
                      <a:gd name="T8" fmla="*/ 0 w 13"/>
                      <a:gd name="T9" fmla="*/ 8 h 13"/>
                      <a:gd name="T10" fmla="*/ 0 w 13"/>
                      <a:gd name="T11" fmla="*/ 10 h 13"/>
                      <a:gd name="T12" fmla="*/ 2 w 13"/>
                      <a:gd name="T13" fmla="*/ 12 h 13"/>
                      <a:gd name="T14" fmla="*/ 4 w 13"/>
                      <a:gd name="T15" fmla="*/ 13 h 13"/>
                      <a:gd name="T16" fmla="*/ 7 w 13"/>
                      <a:gd name="T17" fmla="*/ 13 h 13"/>
                      <a:gd name="T18" fmla="*/ 9 w 13"/>
                      <a:gd name="T19" fmla="*/ 13 h 13"/>
                      <a:gd name="T20" fmla="*/ 11 w 13"/>
                      <a:gd name="T21" fmla="*/ 12 h 13"/>
                      <a:gd name="T22" fmla="*/ 13 w 13"/>
                      <a:gd name="T23" fmla="*/ 10 h 13"/>
                      <a:gd name="T24" fmla="*/ 13 w 13"/>
                      <a:gd name="T25" fmla="*/ 8 h 13"/>
                      <a:gd name="T26" fmla="*/ 13 w 13"/>
                      <a:gd name="T27" fmla="*/ 4 h 13"/>
                      <a:gd name="T28" fmla="*/ 11 w 13"/>
                      <a:gd name="T29" fmla="*/ 2 h 13"/>
                      <a:gd name="T30" fmla="*/ 9 w 13"/>
                      <a:gd name="T31" fmla="*/ 0 h 13"/>
                      <a:gd name="T32" fmla="*/ 7 w 13"/>
                      <a:gd name="T33" fmla="*/ 0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3">
                        <a:moveTo>
                          <a:pt x="7" y="0"/>
                        </a:move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36" name="Freeform 317"/>
                  <p:cNvSpPr>
                    <a:spLocks/>
                  </p:cNvSpPr>
                  <p:nvPr/>
                </p:nvSpPr>
                <p:spPr bwMode="auto">
                  <a:xfrm>
                    <a:off x="2754" y="2519"/>
                    <a:ext cx="13" cy="13"/>
                  </a:xfrm>
                  <a:custGeom>
                    <a:avLst/>
                    <a:gdLst>
                      <a:gd name="T0" fmla="*/ 7 w 13"/>
                      <a:gd name="T1" fmla="*/ 0 h 13"/>
                      <a:gd name="T2" fmla="*/ 7 w 13"/>
                      <a:gd name="T3" fmla="*/ 0 h 13"/>
                      <a:gd name="T4" fmla="*/ 4 w 13"/>
                      <a:gd name="T5" fmla="*/ 0 h 13"/>
                      <a:gd name="T6" fmla="*/ 2 w 13"/>
                      <a:gd name="T7" fmla="*/ 2 h 13"/>
                      <a:gd name="T8" fmla="*/ 0 w 13"/>
                      <a:gd name="T9" fmla="*/ 4 h 13"/>
                      <a:gd name="T10" fmla="*/ 0 w 13"/>
                      <a:gd name="T11" fmla="*/ 8 h 13"/>
                      <a:gd name="T12" fmla="*/ 0 w 13"/>
                      <a:gd name="T13" fmla="*/ 8 h 13"/>
                      <a:gd name="T14" fmla="*/ 0 w 13"/>
                      <a:gd name="T15" fmla="*/ 10 h 13"/>
                      <a:gd name="T16" fmla="*/ 2 w 13"/>
                      <a:gd name="T17" fmla="*/ 12 h 13"/>
                      <a:gd name="T18" fmla="*/ 4 w 13"/>
                      <a:gd name="T19" fmla="*/ 13 h 13"/>
                      <a:gd name="T20" fmla="*/ 7 w 13"/>
                      <a:gd name="T21" fmla="*/ 13 h 13"/>
                      <a:gd name="T22" fmla="*/ 7 w 13"/>
                      <a:gd name="T23" fmla="*/ 13 h 13"/>
                      <a:gd name="T24" fmla="*/ 9 w 13"/>
                      <a:gd name="T25" fmla="*/ 13 h 13"/>
                      <a:gd name="T26" fmla="*/ 11 w 13"/>
                      <a:gd name="T27" fmla="*/ 12 h 13"/>
                      <a:gd name="T28" fmla="*/ 13 w 13"/>
                      <a:gd name="T29" fmla="*/ 10 h 13"/>
                      <a:gd name="T30" fmla="*/ 13 w 13"/>
                      <a:gd name="T31" fmla="*/ 8 h 13"/>
                      <a:gd name="T32" fmla="*/ 13 w 13"/>
                      <a:gd name="T33" fmla="*/ 8 h 13"/>
                      <a:gd name="T34" fmla="*/ 13 w 13"/>
                      <a:gd name="T35" fmla="*/ 4 h 13"/>
                      <a:gd name="T36" fmla="*/ 11 w 13"/>
                      <a:gd name="T37" fmla="*/ 2 h 13"/>
                      <a:gd name="T38" fmla="*/ 9 w 13"/>
                      <a:gd name="T39" fmla="*/ 0 h 13"/>
                      <a:gd name="T40" fmla="*/ 7 w 13"/>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 h="13">
                        <a:moveTo>
                          <a:pt x="7" y="0"/>
                        </a:moveTo>
                        <a:lnTo>
                          <a:pt x="7" y="0"/>
                        </a:lnTo>
                        <a:lnTo>
                          <a:pt x="4" y="0"/>
                        </a:lnTo>
                        <a:lnTo>
                          <a:pt x="2" y="2"/>
                        </a:lnTo>
                        <a:lnTo>
                          <a:pt x="0" y="4"/>
                        </a:lnTo>
                        <a:lnTo>
                          <a:pt x="0" y="8"/>
                        </a:lnTo>
                        <a:lnTo>
                          <a:pt x="0" y="10"/>
                        </a:lnTo>
                        <a:lnTo>
                          <a:pt x="2" y="12"/>
                        </a:lnTo>
                        <a:lnTo>
                          <a:pt x="4" y="13"/>
                        </a:lnTo>
                        <a:lnTo>
                          <a:pt x="7" y="13"/>
                        </a:lnTo>
                        <a:lnTo>
                          <a:pt x="9" y="13"/>
                        </a:lnTo>
                        <a:lnTo>
                          <a:pt x="11" y="12"/>
                        </a:lnTo>
                        <a:lnTo>
                          <a:pt x="13" y="10"/>
                        </a:lnTo>
                        <a:lnTo>
                          <a:pt x="13" y="8"/>
                        </a:lnTo>
                        <a:lnTo>
                          <a:pt x="13" y="4"/>
                        </a:lnTo>
                        <a:lnTo>
                          <a:pt x="11" y="2"/>
                        </a:lnTo>
                        <a:lnTo>
                          <a:pt x="9" y="0"/>
                        </a:lnTo>
                        <a:lnTo>
                          <a:pt x="7"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37" name="Freeform 318"/>
                  <p:cNvSpPr>
                    <a:spLocks/>
                  </p:cNvSpPr>
                  <p:nvPr/>
                </p:nvSpPr>
                <p:spPr bwMode="auto">
                  <a:xfrm>
                    <a:off x="2783" y="2531"/>
                    <a:ext cx="20" cy="91"/>
                  </a:xfrm>
                  <a:custGeom>
                    <a:avLst/>
                    <a:gdLst>
                      <a:gd name="T0" fmla="*/ 14 w 20"/>
                      <a:gd name="T1" fmla="*/ 15 h 91"/>
                      <a:gd name="T2" fmla="*/ 18 w 20"/>
                      <a:gd name="T3" fmla="*/ 11 h 91"/>
                      <a:gd name="T4" fmla="*/ 18 w 20"/>
                      <a:gd name="T5" fmla="*/ 7 h 91"/>
                      <a:gd name="T6" fmla="*/ 16 w 20"/>
                      <a:gd name="T7" fmla="*/ 3 h 91"/>
                      <a:gd name="T8" fmla="*/ 14 w 20"/>
                      <a:gd name="T9" fmla="*/ 1 h 91"/>
                      <a:gd name="T10" fmla="*/ 11 w 20"/>
                      <a:gd name="T11" fmla="*/ 0 h 91"/>
                      <a:gd name="T12" fmla="*/ 9 w 20"/>
                      <a:gd name="T13" fmla="*/ 0 h 91"/>
                      <a:gd name="T14" fmla="*/ 5 w 20"/>
                      <a:gd name="T15" fmla="*/ 1 h 91"/>
                      <a:gd name="T16" fmla="*/ 3 w 20"/>
                      <a:gd name="T17" fmla="*/ 3 h 91"/>
                      <a:gd name="T18" fmla="*/ 2 w 20"/>
                      <a:gd name="T19" fmla="*/ 7 h 91"/>
                      <a:gd name="T20" fmla="*/ 2 w 20"/>
                      <a:gd name="T21" fmla="*/ 11 h 91"/>
                      <a:gd name="T22" fmla="*/ 3 w 20"/>
                      <a:gd name="T23" fmla="*/ 15 h 91"/>
                      <a:gd name="T24" fmla="*/ 5 w 20"/>
                      <a:gd name="T25" fmla="*/ 70 h 91"/>
                      <a:gd name="T26" fmla="*/ 3 w 20"/>
                      <a:gd name="T27" fmla="*/ 72 h 91"/>
                      <a:gd name="T28" fmla="*/ 2 w 20"/>
                      <a:gd name="T29" fmla="*/ 76 h 91"/>
                      <a:gd name="T30" fmla="*/ 0 w 20"/>
                      <a:gd name="T31" fmla="*/ 78 h 91"/>
                      <a:gd name="T32" fmla="*/ 0 w 20"/>
                      <a:gd name="T33" fmla="*/ 82 h 91"/>
                      <a:gd name="T34" fmla="*/ 0 w 20"/>
                      <a:gd name="T35" fmla="*/ 88 h 91"/>
                      <a:gd name="T36" fmla="*/ 3 w 20"/>
                      <a:gd name="T37" fmla="*/ 91 h 91"/>
                      <a:gd name="T38" fmla="*/ 5 w 20"/>
                      <a:gd name="T39" fmla="*/ 80 h 91"/>
                      <a:gd name="T40" fmla="*/ 5 w 20"/>
                      <a:gd name="T41" fmla="*/ 80 h 91"/>
                      <a:gd name="T42" fmla="*/ 7 w 20"/>
                      <a:gd name="T43" fmla="*/ 78 h 91"/>
                      <a:gd name="T44" fmla="*/ 14 w 20"/>
                      <a:gd name="T45" fmla="*/ 78 h 91"/>
                      <a:gd name="T46" fmla="*/ 14 w 20"/>
                      <a:gd name="T47" fmla="*/ 80 h 91"/>
                      <a:gd name="T48" fmla="*/ 14 w 20"/>
                      <a:gd name="T49" fmla="*/ 90 h 91"/>
                      <a:gd name="T50" fmla="*/ 18 w 20"/>
                      <a:gd name="T51" fmla="*/ 90 h 91"/>
                      <a:gd name="T52" fmla="*/ 20 w 20"/>
                      <a:gd name="T53" fmla="*/ 84 h 91"/>
                      <a:gd name="T54" fmla="*/ 20 w 20"/>
                      <a:gd name="T55" fmla="*/ 80 h 91"/>
                      <a:gd name="T56" fmla="*/ 20 w 20"/>
                      <a:gd name="T57" fmla="*/ 76 h 91"/>
                      <a:gd name="T58" fmla="*/ 18 w 20"/>
                      <a:gd name="T59" fmla="*/ 74 h 91"/>
                      <a:gd name="T60" fmla="*/ 14 w 20"/>
                      <a:gd name="T61" fmla="*/ 72 h 91"/>
                      <a:gd name="T62" fmla="*/ 12 w 20"/>
                      <a:gd name="T63" fmla="*/ 1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0" h="91">
                        <a:moveTo>
                          <a:pt x="12" y="17"/>
                        </a:move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38" name="Freeform 319"/>
                  <p:cNvSpPr>
                    <a:spLocks/>
                  </p:cNvSpPr>
                  <p:nvPr/>
                </p:nvSpPr>
                <p:spPr bwMode="auto">
                  <a:xfrm>
                    <a:off x="2783" y="2531"/>
                    <a:ext cx="20" cy="91"/>
                  </a:xfrm>
                  <a:custGeom>
                    <a:avLst/>
                    <a:gdLst>
                      <a:gd name="T0" fmla="*/ 12 w 20"/>
                      <a:gd name="T1" fmla="*/ 17 h 91"/>
                      <a:gd name="T2" fmla="*/ 16 w 20"/>
                      <a:gd name="T3" fmla="*/ 13 h 91"/>
                      <a:gd name="T4" fmla="*/ 18 w 20"/>
                      <a:gd name="T5" fmla="*/ 9 h 91"/>
                      <a:gd name="T6" fmla="*/ 18 w 20"/>
                      <a:gd name="T7" fmla="*/ 7 h 91"/>
                      <a:gd name="T8" fmla="*/ 16 w 20"/>
                      <a:gd name="T9" fmla="*/ 3 h 91"/>
                      <a:gd name="T10" fmla="*/ 14 w 20"/>
                      <a:gd name="T11" fmla="*/ 1 h 91"/>
                      <a:gd name="T12" fmla="*/ 11 w 20"/>
                      <a:gd name="T13" fmla="*/ 0 h 91"/>
                      <a:gd name="T14" fmla="*/ 9 w 20"/>
                      <a:gd name="T15" fmla="*/ 0 h 91"/>
                      <a:gd name="T16" fmla="*/ 7 w 20"/>
                      <a:gd name="T17" fmla="*/ 1 h 91"/>
                      <a:gd name="T18" fmla="*/ 3 w 20"/>
                      <a:gd name="T19" fmla="*/ 3 h 91"/>
                      <a:gd name="T20" fmla="*/ 2 w 20"/>
                      <a:gd name="T21" fmla="*/ 5 h 91"/>
                      <a:gd name="T22" fmla="*/ 2 w 20"/>
                      <a:gd name="T23" fmla="*/ 9 h 91"/>
                      <a:gd name="T24" fmla="*/ 2 w 20"/>
                      <a:gd name="T25" fmla="*/ 11 h 91"/>
                      <a:gd name="T26" fmla="*/ 3 w 20"/>
                      <a:gd name="T27" fmla="*/ 15 h 91"/>
                      <a:gd name="T28" fmla="*/ 5 w 20"/>
                      <a:gd name="T29" fmla="*/ 70 h 91"/>
                      <a:gd name="T30" fmla="*/ 3 w 20"/>
                      <a:gd name="T31" fmla="*/ 72 h 91"/>
                      <a:gd name="T32" fmla="*/ 2 w 20"/>
                      <a:gd name="T33" fmla="*/ 74 h 91"/>
                      <a:gd name="T34" fmla="*/ 0 w 20"/>
                      <a:gd name="T35" fmla="*/ 76 h 91"/>
                      <a:gd name="T36" fmla="*/ 0 w 20"/>
                      <a:gd name="T37" fmla="*/ 80 h 91"/>
                      <a:gd name="T38" fmla="*/ 0 w 20"/>
                      <a:gd name="T39" fmla="*/ 82 h 91"/>
                      <a:gd name="T40" fmla="*/ 0 w 20"/>
                      <a:gd name="T41" fmla="*/ 88 h 91"/>
                      <a:gd name="T42" fmla="*/ 3 w 20"/>
                      <a:gd name="T43" fmla="*/ 91 h 91"/>
                      <a:gd name="T44" fmla="*/ 5 w 20"/>
                      <a:gd name="T45" fmla="*/ 80 h 91"/>
                      <a:gd name="T46" fmla="*/ 5 w 20"/>
                      <a:gd name="T47" fmla="*/ 80 h 91"/>
                      <a:gd name="T48" fmla="*/ 5 w 20"/>
                      <a:gd name="T49" fmla="*/ 78 h 91"/>
                      <a:gd name="T50" fmla="*/ 12 w 20"/>
                      <a:gd name="T51" fmla="*/ 78 h 91"/>
                      <a:gd name="T52" fmla="*/ 14 w 20"/>
                      <a:gd name="T53" fmla="*/ 78 h 91"/>
                      <a:gd name="T54" fmla="*/ 14 w 20"/>
                      <a:gd name="T55" fmla="*/ 80 h 91"/>
                      <a:gd name="T56" fmla="*/ 14 w 20"/>
                      <a:gd name="T57" fmla="*/ 90 h 91"/>
                      <a:gd name="T58" fmla="*/ 16 w 20"/>
                      <a:gd name="T59" fmla="*/ 91 h 91"/>
                      <a:gd name="T60" fmla="*/ 20 w 20"/>
                      <a:gd name="T61" fmla="*/ 88 h 91"/>
                      <a:gd name="T62" fmla="*/ 20 w 20"/>
                      <a:gd name="T63" fmla="*/ 82 h 91"/>
                      <a:gd name="T64" fmla="*/ 20 w 20"/>
                      <a:gd name="T65" fmla="*/ 80 h 91"/>
                      <a:gd name="T66" fmla="*/ 20 w 20"/>
                      <a:gd name="T67" fmla="*/ 76 h 91"/>
                      <a:gd name="T68" fmla="*/ 18 w 20"/>
                      <a:gd name="T69" fmla="*/ 74 h 91"/>
                      <a:gd name="T70" fmla="*/ 14 w 20"/>
                      <a:gd name="T71" fmla="*/ 72 h 91"/>
                      <a:gd name="T72" fmla="*/ 12 w 20"/>
                      <a:gd name="T73" fmla="*/ 17 h 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 h="91">
                        <a:moveTo>
                          <a:pt x="12" y="17"/>
                        </a:moveTo>
                        <a:lnTo>
                          <a:pt x="12" y="17"/>
                        </a:lnTo>
                        <a:lnTo>
                          <a:pt x="14" y="15"/>
                        </a:lnTo>
                        <a:lnTo>
                          <a:pt x="16" y="13"/>
                        </a:lnTo>
                        <a:lnTo>
                          <a:pt x="18" y="11"/>
                        </a:lnTo>
                        <a:lnTo>
                          <a:pt x="18" y="9"/>
                        </a:lnTo>
                        <a:lnTo>
                          <a:pt x="18" y="7"/>
                        </a:lnTo>
                        <a:lnTo>
                          <a:pt x="18" y="5"/>
                        </a:lnTo>
                        <a:lnTo>
                          <a:pt x="16" y="3"/>
                        </a:lnTo>
                        <a:lnTo>
                          <a:pt x="14" y="1"/>
                        </a:lnTo>
                        <a:lnTo>
                          <a:pt x="12" y="1"/>
                        </a:lnTo>
                        <a:lnTo>
                          <a:pt x="11" y="0"/>
                        </a:lnTo>
                        <a:lnTo>
                          <a:pt x="9" y="0"/>
                        </a:lnTo>
                        <a:lnTo>
                          <a:pt x="7" y="1"/>
                        </a:lnTo>
                        <a:lnTo>
                          <a:pt x="5" y="1"/>
                        </a:lnTo>
                        <a:lnTo>
                          <a:pt x="3" y="3"/>
                        </a:lnTo>
                        <a:lnTo>
                          <a:pt x="2" y="5"/>
                        </a:lnTo>
                        <a:lnTo>
                          <a:pt x="2" y="7"/>
                        </a:lnTo>
                        <a:lnTo>
                          <a:pt x="2" y="9"/>
                        </a:lnTo>
                        <a:lnTo>
                          <a:pt x="2" y="11"/>
                        </a:lnTo>
                        <a:lnTo>
                          <a:pt x="3" y="13"/>
                        </a:lnTo>
                        <a:lnTo>
                          <a:pt x="3" y="15"/>
                        </a:lnTo>
                        <a:lnTo>
                          <a:pt x="5" y="17"/>
                        </a:lnTo>
                        <a:lnTo>
                          <a:pt x="5" y="70"/>
                        </a:lnTo>
                        <a:lnTo>
                          <a:pt x="3" y="72"/>
                        </a:lnTo>
                        <a:lnTo>
                          <a:pt x="2" y="74"/>
                        </a:lnTo>
                        <a:lnTo>
                          <a:pt x="2" y="76"/>
                        </a:lnTo>
                        <a:lnTo>
                          <a:pt x="0" y="76"/>
                        </a:lnTo>
                        <a:lnTo>
                          <a:pt x="0" y="78"/>
                        </a:lnTo>
                        <a:lnTo>
                          <a:pt x="0" y="80"/>
                        </a:lnTo>
                        <a:lnTo>
                          <a:pt x="0" y="82"/>
                        </a:lnTo>
                        <a:lnTo>
                          <a:pt x="0" y="84"/>
                        </a:lnTo>
                        <a:lnTo>
                          <a:pt x="0" y="88"/>
                        </a:lnTo>
                        <a:lnTo>
                          <a:pt x="2" y="90"/>
                        </a:lnTo>
                        <a:lnTo>
                          <a:pt x="3" y="91"/>
                        </a:lnTo>
                        <a:lnTo>
                          <a:pt x="5" y="91"/>
                        </a:lnTo>
                        <a:lnTo>
                          <a:pt x="5" y="80"/>
                        </a:lnTo>
                        <a:lnTo>
                          <a:pt x="5" y="78"/>
                        </a:lnTo>
                        <a:lnTo>
                          <a:pt x="7" y="78"/>
                        </a:lnTo>
                        <a:lnTo>
                          <a:pt x="12" y="78"/>
                        </a:lnTo>
                        <a:lnTo>
                          <a:pt x="14" y="78"/>
                        </a:lnTo>
                        <a:lnTo>
                          <a:pt x="14" y="80"/>
                        </a:lnTo>
                        <a:lnTo>
                          <a:pt x="14" y="90"/>
                        </a:lnTo>
                        <a:lnTo>
                          <a:pt x="16" y="91"/>
                        </a:lnTo>
                        <a:lnTo>
                          <a:pt x="18" y="90"/>
                        </a:lnTo>
                        <a:lnTo>
                          <a:pt x="20" y="88"/>
                        </a:lnTo>
                        <a:lnTo>
                          <a:pt x="20" y="84"/>
                        </a:lnTo>
                        <a:lnTo>
                          <a:pt x="20" y="82"/>
                        </a:lnTo>
                        <a:lnTo>
                          <a:pt x="20" y="80"/>
                        </a:lnTo>
                        <a:lnTo>
                          <a:pt x="20" y="78"/>
                        </a:lnTo>
                        <a:lnTo>
                          <a:pt x="20" y="76"/>
                        </a:lnTo>
                        <a:lnTo>
                          <a:pt x="18" y="76"/>
                        </a:lnTo>
                        <a:lnTo>
                          <a:pt x="18" y="74"/>
                        </a:lnTo>
                        <a:lnTo>
                          <a:pt x="16" y="72"/>
                        </a:lnTo>
                        <a:lnTo>
                          <a:pt x="14" y="72"/>
                        </a:lnTo>
                        <a:lnTo>
                          <a:pt x="12" y="70"/>
                        </a:lnTo>
                        <a:lnTo>
                          <a:pt x="12" y="17"/>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39" name="Freeform 320"/>
                  <p:cNvSpPr>
                    <a:spLocks/>
                  </p:cNvSpPr>
                  <p:nvPr/>
                </p:nvSpPr>
                <p:spPr bwMode="auto">
                  <a:xfrm>
                    <a:off x="2788" y="2534"/>
                    <a:ext cx="9" cy="12"/>
                  </a:xfrm>
                  <a:custGeom>
                    <a:avLst/>
                    <a:gdLst>
                      <a:gd name="T0" fmla="*/ 4 w 9"/>
                      <a:gd name="T1" fmla="*/ 0 h 12"/>
                      <a:gd name="T2" fmla="*/ 2 w 9"/>
                      <a:gd name="T3" fmla="*/ 0 h 12"/>
                      <a:gd name="T4" fmla="*/ 0 w 9"/>
                      <a:gd name="T5" fmla="*/ 2 h 12"/>
                      <a:gd name="T6" fmla="*/ 0 w 9"/>
                      <a:gd name="T7" fmla="*/ 4 h 12"/>
                      <a:gd name="T8" fmla="*/ 0 w 9"/>
                      <a:gd name="T9" fmla="*/ 6 h 12"/>
                      <a:gd name="T10" fmla="*/ 0 w 9"/>
                      <a:gd name="T11" fmla="*/ 8 h 12"/>
                      <a:gd name="T12" fmla="*/ 0 w 9"/>
                      <a:gd name="T13" fmla="*/ 10 h 12"/>
                      <a:gd name="T14" fmla="*/ 2 w 9"/>
                      <a:gd name="T15" fmla="*/ 12 h 12"/>
                      <a:gd name="T16" fmla="*/ 4 w 9"/>
                      <a:gd name="T17" fmla="*/ 12 h 12"/>
                      <a:gd name="T18" fmla="*/ 7 w 9"/>
                      <a:gd name="T19" fmla="*/ 12 h 12"/>
                      <a:gd name="T20" fmla="*/ 9 w 9"/>
                      <a:gd name="T21" fmla="*/ 10 h 12"/>
                      <a:gd name="T22" fmla="*/ 9 w 9"/>
                      <a:gd name="T23" fmla="*/ 8 h 12"/>
                      <a:gd name="T24" fmla="*/ 9 w 9"/>
                      <a:gd name="T25" fmla="*/ 6 h 12"/>
                      <a:gd name="T26" fmla="*/ 9 w 9"/>
                      <a:gd name="T27" fmla="*/ 4 h 12"/>
                      <a:gd name="T28" fmla="*/ 9 w 9"/>
                      <a:gd name="T29" fmla="*/ 2 h 12"/>
                      <a:gd name="T30" fmla="*/ 7 w 9"/>
                      <a:gd name="T31" fmla="*/ 0 h 12"/>
                      <a:gd name="T32" fmla="*/ 4 w 9"/>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2">
                        <a:moveTo>
                          <a:pt x="4" y="0"/>
                        </a:move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40" name="Freeform 321"/>
                  <p:cNvSpPr>
                    <a:spLocks/>
                  </p:cNvSpPr>
                  <p:nvPr/>
                </p:nvSpPr>
                <p:spPr bwMode="auto">
                  <a:xfrm>
                    <a:off x="2788" y="2534"/>
                    <a:ext cx="9" cy="12"/>
                  </a:xfrm>
                  <a:custGeom>
                    <a:avLst/>
                    <a:gdLst>
                      <a:gd name="T0" fmla="*/ 4 w 9"/>
                      <a:gd name="T1" fmla="*/ 0 h 12"/>
                      <a:gd name="T2" fmla="*/ 4 w 9"/>
                      <a:gd name="T3" fmla="*/ 0 h 12"/>
                      <a:gd name="T4" fmla="*/ 2 w 9"/>
                      <a:gd name="T5" fmla="*/ 0 h 12"/>
                      <a:gd name="T6" fmla="*/ 0 w 9"/>
                      <a:gd name="T7" fmla="*/ 2 h 12"/>
                      <a:gd name="T8" fmla="*/ 0 w 9"/>
                      <a:gd name="T9" fmla="*/ 4 h 12"/>
                      <a:gd name="T10" fmla="*/ 0 w 9"/>
                      <a:gd name="T11" fmla="*/ 6 h 12"/>
                      <a:gd name="T12" fmla="*/ 0 w 9"/>
                      <a:gd name="T13" fmla="*/ 6 h 12"/>
                      <a:gd name="T14" fmla="*/ 0 w 9"/>
                      <a:gd name="T15" fmla="*/ 8 h 12"/>
                      <a:gd name="T16" fmla="*/ 0 w 9"/>
                      <a:gd name="T17" fmla="*/ 10 h 12"/>
                      <a:gd name="T18" fmla="*/ 2 w 9"/>
                      <a:gd name="T19" fmla="*/ 12 h 12"/>
                      <a:gd name="T20" fmla="*/ 4 w 9"/>
                      <a:gd name="T21" fmla="*/ 12 h 12"/>
                      <a:gd name="T22" fmla="*/ 4 w 9"/>
                      <a:gd name="T23" fmla="*/ 12 h 12"/>
                      <a:gd name="T24" fmla="*/ 7 w 9"/>
                      <a:gd name="T25" fmla="*/ 12 h 12"/>
                      <a:gd name="T26" fmla="*/ 9 w 9"/>
                      <a:gd name="T27" fmla="*/ 10 h 12"/>
                      <a:gd name="T28" fmla="*/ 9 w 9"/>
                      <a:gd name="T29" fmla="*/ 8 h 12"/>
                      <a:gd name="T30" fmla="*/ 9 w 9"/>
                      <a:gd name="T31" fmla="*/ 6 h 12"/>
                      <a:gd name="T32" fmla="*/ 9 w 9"/>
                      <a:gd name="T33" fmla="*/ 6 h 12"/>
                      <a:gd name="T34" fmla="*/ 9 w 9"/>
                      <a:gd name="T35" fmla="*/ 4 h 12"/>
                      <a:gd name="T36" fmla="*/ 9 w 9"/>
                      <a:gd name="T37" fmla="*/ 2 h 12"/>
                      <a:gd name="T38" fmla="*/ 7 w 9"/>
                      <a:gd name="T39" fmla="*/ 0 h 12"/>
                      <a:gd name="T40" fmla="*/ 4 w 9"/>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2">
                        <a:moveTo>
                          <a:pt x="4" y="0"/>
                        </a:moveTo>
                        <a:lnTo>
                          <a:pt x="4" y="0"/>
                        </a:lnTo>
                        <a:lnTo>
                          <a:pt x="2" y="0"/>
                        </a:lnTo>
                        <a:lnTo>
                          <a:pt x="0" y="2"/>
                        </a:lnTo>
                        <a:lnTo>
                          <a:pt x="0" y="4"/>
                        </a:lnTo>
                        <a:lnTo>
                          <a:pt x="0" y="6"/>
                        </a:lnTo>
                        <a:lnTo>
                          <a:pt x="0" y="8"/>
                        </a:lnTo>
                        <a:lnTo>
                          <a:pt x="0" y="10"/>
                        </a:lnTo>
                        <a:lnTo>
                          <a:pt x="2" y="12"/>
                        </a:lnTo>
                        <a:lnTo>
                          <a:pt x="4" y="12"/>
                        </a:lnTo>
                        <a:lnTo>
                          <a:pt x="7" y="12"/>
                        </a:lnTo>
                        <a:lnTo>
                          <a:pt x="9" y="10"/>
                        </a:lnTo>
                        <a:lnTo>
                          <a:pt x="9" y="8"/>
                        </a:lnTo>
                        <a:lnTo>
                          <a:pt x="9" y="6"/>
                        </a:lnTo>
                        <a:lnTo>
                          <a:pt x="9" y="4"/>
                        </a:lnTo>
                        <a:lnTo>
                          <a:pt x="9" y="2"/>
                        </a:lnTo>
                        <a:lnTo>
                          <a:pt x="7" y="0"/>
                        </a:lnTo>
                        <a:lnTo>
                          <a:pt x="4"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41" name="Freeform 322"/>
                  <p:cNvSpPr>
                    <a:spLocks/>
                  </p:cNvSpPr>
                  <p:nvPr/>
                </p:nvSpPr>
                <p:spPr bwMode="auto">
                  <a:xfrm>
                    <a:off x="2815" y="2544"/>
                    <a:ext cx="18" cy="78"/>
                  </a:xfrm>
                  <a:custGeom>
                    <a:avLst/>
                    <a:gdLst>
                      <a:gd name="T0" fmla="*/ 11 w 18"/>
                      <a:gd name="T1" fmla="*/ 15 h 78"/>
                      <a:gd name="T2" fmla="*/ 13 w 18"/>
                      <a:gd name="T3" fmla="*/ 13 h 78"/>
                      <a:gd name="T4" fmla="*/ 15 w 18"/>
                      <a:gd name="T5" fmla="*/ 11 h 78"/>
                      <a:gd name="T6" fmla="*/ 15 w 18"/>
                      <a:gd name="T7" fmla="*/ 10 h 78"/>
                      <a:gd name="T8" fmla="*/ 16 w 18"/>
                      <a:gd name="T9" fmla="*/ 8 h 78"/>
                      <a:gd name="T10" fmla="*/ 15 w 18"/>
                      <a:gd name="T11" fmla="*/ 6 h 78"/>
                      <a:gd name="T12" fmla="*/ 15 w 18"/>
                      <a:gd name="T13" fmla="*/ 4 h 78"/>
                      <a:gd name="T14" fmla="*/ 15 w 18"/>
                      <a:gd name="T15" fmla="*/ 4 h 78"/>
                      <a:gd name="T16" fmla="*/ 13 w 18"/>
                      <a:gd name="T17" fmla="*/ 2 h 78"/>
                      <a:gd name="T18" fmla="*/ 13 w 18"/>
                      <a:gd name="T19" fmla="*/ 2 h 78"/>
                      <a:gd name="T20" fmla="*/ 11 w 18"/>
                      <a:gd name="T21" fmla="*/ 0 h 78"/>
                      <a:gd name="T22" fmla="*/ 11 w 18"/>
                      <a:gd name="T23" fmla="*/ 0 h 78"/>
                      <a:gd name="T24" fmla="*/ 9 w 18"/>
                      <a:gd name="T25" fmla="*/ 0 h 78"/>
                      <a:gd name="T26" fmla="*/ 7 w 18"/>
                      <a:gd name="T27" fmla="*/ 0 h 78"/>
                      <a:gd name="T28" fmla="*/ 6 w 18"/>
                      <a:gd name="T29" fmla="*/ 0 h 78"/>
                      <a:gd name="T30" fmla="*/ 6 w 18"/>
                      <a:gd name="T31" fmla="*/ 2 h 78"/>
                      <a:gd name="T32" fmla="*/ 4 w 18"/>
                      <a:gd name="T33" fmla="*/ 2 h 78"/>
                      <a:gd name="T34" fmla="*/ 4 w 18"/>
                      <a:gd name="T35" fmla="*/ 4 h 78"/>
                      <a:gd name="T36" fmla="*/ 2 w 18"/>
                      <a:gd name="T37" fmla="*/ 4 h 78"/>
                      <a:gd name="T38" fmla="*/ 2 w 18"/>
                      <a:gd name="T39" fmla="*/ 6 h 78"/>
                      <a:gd name="T40" fmla="*/ 2 w 18"/>
                      <a:gd name="T41" fmla="*/ 8 h 78"/>
                      <a:gd name="T42" fmla="*/ 2 w 18"/>
                      <a:gd name="T43" fmla="*/ 10 h 78"/>
                      <a:gd name="T44" fmla="*/ 4 w 18"/>
                      <a:gd name="T45" fmla="*/ 11 h 78"/>
                      <a:gd name="T46" fmla="*/ 4 w 18"/>
                      <a:gd name="T47" fmla="*/ 13 h 78"/>
                      <a:gd name="T48" fmla="*/ 6 w 18"/>
                      <a:gd name="T49" fmla="*/ 13 h 78"/>
                      <a:gd name="T50" fmla="*/ 6 w 18"/>
                      <a:gd name="T51" fmla="*/ 61 h 78"/>
                      <a:gd name="T52" fmla="*/ 4 w 18"/>
                      <a:gd name="T53" fmla="*/ 63 h 78"/>
                      <a:gd name="T54" fmla="*/ 2 w 18"/>
                      <a:gd name="T55" fmla="*/ 65 h 78"/>
                      <a:gd name="T56" fmla="*/ 0 w 18"/>
                      <a:gd name="T57" fmla="*/ 67 h 78"/>
                      <a:gd name="T58" fmla="*/ 0 w 18"/>
                      <a:gd name="T59" fmla="*/ 71 h 78"/>
                      <a:gd name="T60" fmla="*/ 0 w 18"/>
                      <a:gd name="T61" fmla="*/ 73 h 78"/>
                      <a:gd name="T62" fmla="*/ 0 w 18"/>
                      <a:gd name="T63" fmla="*/ 75 h 78"/>
                      <a:gd name="T64" fmla="*/ 2 w 18"/>
                      <a:gd name="T65" fmla="*/ 77 h 78"/>
                      <a:gd name="T66" fmla="*/ 4 w 18"/>
                      <a:gd name="T67" fmla="*/ 78 h 78"/>
                      <a:gd name="T68" fmla="*/ 6 w 18"/>
                      <a:gd name="T69" fmla="*/ 78 h 78"/>
                      <a:gd name="T70" fmla="*/ 6 w 18"/>
                      <a:gd name="T71" fmla="*/ 69 h 78"/>
                      <a:gd name="T72" fmla="*/ 6 w 18"/>
                      <a:gd name="T73" fmla="*/ 69 h 78"/>
                      <a:gd name="T74" fmla="*/ 6 w 18"/>
                      <a:gd name="T75" fmla="*/ 69 h 78"/>
                      <a:gd name="T76" fmla="*/ 6 w 18"/>
                      <a:gd name="T77" fmla="*/ 67 h 78"/>
                      <a:gd name="T78" fmla="*/ 6 w 18"/>
                      <a:gd name="T79" fmla="*/ 67 h 78"/>
                      <a:gd name="T80" fmla="*/ 11 w 18"/>
                      <a:gd name="T81" fmla="*/ 67 h 78"/>
                      <a:gd name="T82" fmla="*/ 11 w 18"/>
                      <a:gd name="T83" fmla="*/ 67 h 78"/>
                      <a:gd name="T84" fmla="*/ 13 w 18"/>
                      <a:gd name="T85" fmla="*/ 69 h 78"/>
                      <a:gd name="T86" fmla="*/ 13 w 18"/>
                      <a:gd name="T87" fmla="*/ 69 h 78"/>
                      <a:gd name="T88" fmla="*/ 13 w 18"/>
                      <a:gd name="T89" fmla="*/ 69 h 78"/>
                      <a:gd name="T90" fmla="*/ 13 w 18"/>
                      <a:gd name="T91" fmla="*/ 78 h 78"/>
                      <a:gd name="T92" fmla="*/ 15 w 18"/>
                      <a:gd name="T93" fmla="*/ 78 h 78"/>
                      <a:gd name="T94" fmla="*/ 16 w 18"/>
                      <a:gd name="T95" fmla="*/ 77 h 78"/>
                      <a:gd name="T96" fmla="*/ 16 w 18"/>
                      <a:gd name="T97" fmla="*/ 75 h 78"/>
                      <a:gd name="T98" fmla="*/ 16 w 18"/>
                      <a:gd name="T99" fmla="*/ 73 h 78"/>
                      <a:gd name="T100" fmla="*/ 18 w 18"/>
                      <a:gd name="T101" fmla="*/ 71 h 78"/>
                      <a:gd name="T102" fmla="*/ 16 w 18"/>
                      <a:gd name="T103" fmla="*/ 67 h 78"/>
                      <a:gd name="T104" fmla="*/ 16 w 18"/>
                      <a:gd name="T105" fmla="*/ 65 h 78"/>
                      <a:gd name="T106" fmla="*/ 15 w 18"/>
                      <a:gd name="T107" fmla="*/ 63 h 78"/>
                      <a:gd name="T108" fmla="*/ 11 w 18"/>
                      <a:gd name="T109" fmla="*/ 61 h 78"/>
                      <a:gd name="T110" fmla="*/ 11 w 18"/>
                      <a:gd name="T111" fmla="*/ 15 h 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 h="78">
                        <a:moveTo>
                          <a:pt x="11" y="15"/>
                        </a:move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42" name="Freeform 323"/>
                  <p:cNvSpPr>
                    <a:spLocks/>
                  </p:cNvSpPr>
                  <p:nvPr/>
                </p:nvSpPr>
                <p:spPr bwMode="auto">
                  <a:xfrm>
                    <a:off x="2815" y="2544"/>
                    <a:ext cx="18" cy="78"/>
                  </a:xfrm>
                  <a:custGeom>
                    <a:avLst/>
                    <a:gdLst>
                      <a:gd name="T0" fmla="*/ 11 w 18"/>
                      <a:gd name="T1" fmla="*/ 15 h 78"/>
                      <a:gd name="T2" fmla="*/ 15 w 18"/>
                      <a:gd name="T3" fmla="*/ 11 h 78"/>
                      <a:gd name="T4" fmla="*/ 16 w 18"/>
                      <a:gd name="T5" fmla="*/ 8 h 78"/>
                      <a:gd name="T6" fmla="*/ 15 w 18"/>
                      <a:gd name="T7" fmla="*/ 6 h 78"/>
                      <a:gd name="T8" fmla="*/ 15 w 18"/>
                      <a:gd name="T9" fmla="*/ 4 h 78"/>
                      <a:gd name="T10" fmla="*/ 13 w 18"/>
                      <a:gd name="T11" fmla="*/ 2 h 78"/>
                      <a:gd name="T12" fmla="*/ 11 w 18"/>
                      <a:gd name="T13" fmla="*/ 0 h 78"/>
                      <a:gd name="T14" fmla="*/ 9 w 18"/>
                      <a:gd name="T15" fmla="*/ 0 h 78"/>
                      <a:gd name="T16" fmla="*/ 6 w 18"/>
                      <a:gd name="T17" fmla="*/ 0 h 78"/>
                      <a:gd name="T18" fmla="*/ 4 w 18"/>
                      <a:gd name="T19" fmla="*/ 2 h 78"/>
                      <a:gd name="T20" fmla="*/ 2 w 18"/>
                      <a:gd name="T21" fmla="*/ 4 h 78"/>
                      <a:gd name="T22" fmla="*/ 2 w 18"/>
                      <a:gd name="T23" fmla="*/ 8 h 78"/>
                      <a:gd name="T24" fmla="*/ 2 w 18"/>
                      <a:gd name="T25" fmla="*/ 10 h 78"/>
                      <a:gd name="T26" fmla="*/ 4 w 18"/>
                      <a:gd name="T27" fmla="*/ 13 h 78"/>
                      <a:gd name="T28" fmla="*/ 6 w 18"/>
                      <a:gd name="T29" fmla="*/ 61 h 78"/>
                      <a:gd name="T30" fmla="*/ 4 w 18"/>
                      <a:gd name="T31" fmla="*/ 63 h 78"/>
                      <a:gd name="T32" fmla="*/ 0 w 18"/>
                      <a:gd name="T33" fmla="*/ 67 h 78"/>
                      <a:gd name="T34" fmla="*/ 0 w 18"/>
                      <a:gd name="T35" fmla="*/ 71 h 78"/>
                      <a:gd name="T36" fmla="*/ 0 w 18"/>
                      <a:gd name="T37" fmla="*/ 75 h 78"/>
                      <a:gd name="T38" fmla="*/ 4 w 18"/>
                      <a:gd name="T39" fmla="*/ 78 h 78"/>
                      <a:gd name="T40" fmla="*/ 6 w 18"/>
                      <a:gd name="T41" fmla="*/ 69 h 78"/>
                      <a:gd name="T42" fmla="*/ 6 w 18"/>
                      <a:gd name="T43" fmla="*/ 69 h 78"/>
                      <a:gd name="T44" fmla="*/ 6 w 18"/>
                      <a:gd name="T45" fmla="*/ 67 h 78"/>
                      <a:gd name="T46" fmla="*/ 11 w 18"/>
                      <a:gd name="T47" fmla="*/ 67 h 78"/>
                      <a:gd name="T48" fmla="*/ 11 w 18"/>
                      <a:gd name="T49" fmla="*/ 67 h 78"/>
                      <a:gd name="T50" fmla="*/ 13 w 18"/>
                      <a:gd name="T51" fmla="*/ 69 h 78"/>
                      <a:gd name="T52" fmla="*/ 13 w 18"/>
                      <a:gd name="T53" fmla="*/ 78 h 78"/>
                      <a:gd name="T54" fmla="*/ 15 w 18"/>
                      <a:gd name="T55" fmla="*/ 78 h 78"/>
                      <a:gd name="T56" fmla="*/ 16 w 18"/>
                      <a:gd name="T57" fmla="*/ 75 h 78"/>
                      <a:gd name="T58" fmla="*/ 18 w 18"/>
                      <a:gd name="T59" fmla="*/ 71 h 78"/>
                      <a:gd name="T60" fmla="*/ 16 w 18"/>
                      <a:gd name="T61" fmla="*/ 67 h 78"/>
                      <a:gd name="T62" fmla="*/ 15 w 18"/>
                      <a:gd name="T63" fmla="*/ 63 h 78"/>
                      <a:gd name="T64" fmla="*/ 11 w 18"/>
                      <a:gd name="T65" fmla="*/ 15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8" h="78">
                        <a:moveTo>
                          <a:pt x="11" y="15"/>
                        </a:moveTo>
                        <a:lnTo>
                          <a:pt x="11" y="15"/>
                        </a:lnTo>
                        <a:lnTo>
                          <a:pt x="13" y="13"/>
                        </a:lnTo>
                        <a:lnTo>
                          <a:pt x="15" y="11"/>
                        </a:lnTo>
                        <a:lnTo>
                          <a:pt x="15" y="10"/>
                        </a:lnTo>
                        <a:lnTo>
                          <a:pt x="16" y="8"/>
                        </a:lnTo>
                        <a:lnTo>
                          <a:pt x="15" y="6"/>
                        </a:lnTo>
                        <a:lnTo>
                          <a:pt x="15" y="4"/>
                        </a:lnTo>
                        <a:lnTo>
                          <a:pt x="13" y="2"/>
                        </a:lnTo>
                        <a:lnTo>
                          <a:pt x="11" y="0"/>
                        </a:lnTo>
                        <a:lnTo>
                          <a:pt x="9" y="0"/>
                        </a:lnTo>
                        <a:lnTo>
                          <a:pt x="7" y="0"/>
                        </a:lnTo>
                        <a:lnTo>
                          <a:pt x="6" y="0"/>
                        </a:lnTo>
                        <a:lnTo>
                          <a:pt x="6" y="2"/>
                        </a:lnTo>
                        <a:lnTo>
                          <a:pt x="4" y="2"/>
                        </a:lnTo>
                        <a:lnTo>
                          <a:pt x="4" y="4"/>
                        </a:lnTo>
                        <a:lnTo>
                          <a:pt x="2" y="4"/>
                        </a:lnTo>
                        <a:lnTo>
                          <a:pt x="2" y="6"/>
                        </a:lnTo>
                        <a:lnTo>
                          <a:pt x="2" y="8"/>
                        </a:lnTo>
                        <a:lnTo>
                          <a:pt x="2" y="10"/>
                        </a:lnTo>
                        <a:lnTo>
                          <a:pt x="4" y="11"/>
                        </a:lnTo>
                        <a:lnTo>
                          <a:pt x="4" y="13"/>
                        </a:lnTo>
                        <a:lnTo>
                          <a:pt x="6" y="13"/>
                        </a:lnTo>
                        <a:lnTo>
                          <a:pt x="6" y="61"/>
                        </a:lnTo>
                        <a:lnTo>
                          <a:pt x="4" y="63"/>
                        </a:lnTo>
                        <a:lnTo>
                          <a:pt x="2" y="65"/>
                        </a:lnTo>
                        <a:lnTo>
                          <a:pt x="0" y="67"/>
                        </a:lnTo>
                        <a:lnTo>
                          <a:pt x="0" y="71"/>
                        </a:lnTo>
                        <a:lnTo>
                          <a:pt x="0" y="73"/>
                        </a:lnTo>
                        <a:lnTo>
                          <a:pt x="0" y="75"/>
                        </a:lnTo>
                        <a:lnTo>
                          <a:pt x="2" y="77"/>
                        </a:lnTo>
                        <a:lnTo>
                          <a:pt x="4" y="78"/>
                        </a:lnTo>
                        <a:lnTo>
                          <a:pt x="6" y="78"/>
                        </a:lnTo>
                        <a:lnTo>
                          <a:pt x="6" y="69"/>
                        </a:lnTo>
                        <a:lnTo>
                          <a:pt x="6" y="67"/>
                        </a:lnTo>
                        <a:lnTo>
                          <a:pt x="11" y="67"/>
                        </a:lnTo>
                        <a:lnTo>
                          <a:pt x="13" y="69"/>
                        </a:lnTo>
                        <a:lnTo>
                          <a:pt x="13" y="78"/>
                        </a:lnTo>
                        <a:lnTo>
                          <a:pt x="15" y="78"/>
                        </a:lnTo>
                        <a:lnTo>
                          <a:pt x="16" y="77"/>
                        </a:lnTo>
                        <a:lnTo>
                          <a:pt x="16" y="75"/>
                        </a:lnTo>
                        <a:lnTo>
                          <a:pt x="16" y="73"/>
                        </a:lnTo>
                        <a:lnTo>
                          <a:pt x="18" y="71"/>
                        </a:lnTo>
                        <a:lnTo>
                          <a:pt x="16" y="67"/>
                        </a:lnTo>
                        <a:lnTo>
                          <a:pt x="16" y="65"/>
                        </a:lnTo>
                        <a:lnTo>
                          <a:pt x="15" y="63"/>
                        </a:lnTo>
                        <a:lnTo>
                          <a:pt x="11" y="61"/>
                        </a:lnTo>
                        <a:lnTo>
                          <a:pt x="11" y="1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43" name="Freeform 324"/>
                  <p:cNvSpPr>
                    <a:spLocks/>
                  </p:cNvSpPr>
                  <p:nvPr/>
                </p:nvSpPr>
                <p:spPr bwMode="auto">
                  <a:xfrm>
                    <a:off x="2819" y="2546"/>
                    <a:ext cx="9" cy="11"/>
                  </a:xfrm>
                  <a:custGeom>
                    <a:avLst/>
                    <a:gdLst>
                      <a:gd name="T0" fmla="*/ 5 w 9"/>
                      <a:gd name="T1" fmla="*/ 0 h 11"/>
                      <a:gd name="T2" fmla="*/ 3 w 9"/>
                      <a:gd name="T3" fmla="*/ 2 h 11"/>
                      <a:gd name="T4" fmla="*/ 2 w 9"/>
                      <a:gd name="T5" fmla="*/ 2 h 11"/>
                      <a:gd name="T6" fmla="*/ 2 w 9"/>
                      <a:gd name="T7" fmla="*/ 4 h 11"/>
                      <a:gd name="T8" fmla="*/ 0 w 9"/>
                      <a:gd name="T9" fmla="*/ 6 h 11"/>
                      <a:gd name="T10" fmla="*/ 2 w 9"/>
                      <a:gd name="T11" fmla="*/ 8 h 11"/>
                      <a:gd name="T12" fmla="*/ 2 w 9"/>
                      <a:gd name="T13" fmla="*/ 9 h 11"/>
                      <a:gd name="T14" fmla="*/ 3 w 9"/>
                      <a:gd name="T15" fmla="*/ 9 h 11"/>
                      <a:gd name="T16" fmla="*/ 5 w 9"/>
                      <a:gd name="T17" fmla="*/ 11 h 11"/>
                      <a:gd name="T18" fmla="*/ 7 w 9"/>
                      <a:gd name="T19" fmla="*/ 9 h 11"/>
                      <a:gd name="T20" fmla="*/ 7 w 9"/>
                      <a:gd name="T21" fmla="*/ 9 h 11"/>
                      <a:gd name="T22" fmla="*/ 9 w 9"/>
                      <a:gd name="T23" fmla="*/ 8 h 11"/>
                      <a:gd name="T24" fmla="*/ 9 w 9"/>
                      <a:gd name="T25" fmla="*/ 6 h 11"/>
                      <a:gd name="T26" fmla="*/ 9 w 9"/>
                      <a:gd name="T27" fmla="*/ 4 h 11"/>
                      <a:gd name="T28" fmla="*/ 7 w 9"/>
                      <a:gd name="T29" fmla="*/ 2 h 11"/>
                      <a:gd name="T30" fmla="*/ 7 w 9"/>
                      <a:gd name="T31" fmla="*/ 2 h 11"/>
                      <a:gd name="T32" fmla="*/ 5 w 9"/>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1">
                        <a:moveTo>
                          <a:pt x="5" y="0"/>
                        </a:move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44" name="Freeform 325"/>
                  <p:cNvSpPr>
                    <a:spLocks/>
                  </p:cNvSpPr>
                  <p:nvPr/>
                </p:nvSpPr>
                <p:spPr bwMode="auto">
                  <a:xfrm>
                    <a:off x="2819" y="2546"/>
                    <a:ext cx="9" cy="11"/>
                  </a:xfrm>
                  <a:custGeom>
                    <a:avLst/>
                    <a:gdLst>
                      <a:gd name="T0" fmla="*/ 5 w 9"/>
                      <a:gd name="T1" fmla="*/ 0 h 11"/>
                      <a:gd name="T2" fmla="*/ 5 w 9"/>
                      <a:gd name="T3" fmla="*/ 0 h 11"/>
                      <a:gd name="T4" fmla="*/ 3 w 9"/>
                      <a:gd name="T5" fmla="*/ 2 h 11"/>
                      <a:gd name="T6" fmla="*/ 2 w 9"/>
                      <a:gd name="T7" fmla="*/ 2 h 11"/>
                      <a:gd name="T8" fmla="*/ 2 w 9"/>
                      <a:gd name="T9" fmla="*/ 4 h 11"/>
                      <a:gd name="T10" fmla="*/ 0 w 9"/>
                      <a:gd name="T11" fmla="*/ 6 h 11"/>
                      <a:gd name="T12" fmla="*/ 0 w 9"/>
                      <a:gd name="T13" fmla="*/ 6 h 11"/>
                      <a:gd name="T14" fmla="*/ 2 w 9"/>
                      <a:gd name="T15" fmla="*/ 8 h 11"/>
                      <a:gd name="T16" fmla="*/ 2 w 9"/>
                      <a:gd name="T17" fmla="*/ 9 h 11"/>
                      <a:gd name="T18" fmla="*/ 3 w 9"/>
                      <a:gd name="T19" fmla="*/ 9 h 11"/>
                      <a:gd name="T20" fmla="*/ 5 w 9"/>
                      <a:gd name="T21" fmla="*/ 11 h 11"/>
                      <a:gd name="T22" fmla="*/ 5 w 9"/>
                      <a:gd name="T23" fmla="*/ 11 h 11"/>
                      <a:gd name="T24" fmla="*/ 7 w 9"/>
                      <a:gd name="T25" fmla="*/ 9 h 11"/>
                      <a:gd name="T26" fmla="*/ 7 w 9"/>
                      <a:gd name="T27" fmla="*/ 9 h 11"/>
                      <a:gd name="T28" fmla="*/ 9 w 9"/>
                      <a:gd name="T29" fmla="*/ 8 h 11"/>
                      <a:gd name="T30" fmla="*/ 9 w 9"/>
                      <a:gd name="T31" fmla="*/ 6 h 11"/>
                      <a:gd name="T32" fmla="*/ 9 w 9"/>
                      <a:gd name="T33" fmla="*/ 6 h 11"/>
                      <a:gd name="T34" fmla="*/ 9 w 9"/>
                      <a:gd name="T35" fmla="*/ 4 h 11"/>
                      <a:gd name="T36" fmla="*/ 7 w 9"/>
                      <a:gd name="T37" fmla="*/ 2 h 11"/>
                      <a:gd name="T38" fmla="*/ 7 w 9"/>
                      <a:gd name="T39" fmla="*/ 2 h 11"/>
                      <a:gd name="T40" fmla="*/ 5 w 9"/>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 h="11">
                        <a:moveTo>
                          <a:pt x="5" y="0"/>
                        </a:moveTo>
                        <a:lnTo>
                          <a:pt x="5" y="0"/>
                        </a:lnTo>
                        <a:lnTo>
                          <a:pt x="3" y="2"/>
                        </a:lnTo>
                        <a:lnTo>
                          <a:pt x="2" y="2"/>
                        </a:lnTo>
                        <a:lnTo>
                          <a:pt x="2" y="4"/>
                        </a:lnTo>
                        <a:lnTo>
                          <a:pt x="0" y="6"/>
                        </a:lnTo>
                        <a:lnTo>
                          <a:pt x="2" y="8"/>
                        </a:lnTo>
                        <a:lnTo>
                          <a:pt x="2" y="9"/>
                        </a:lnTo>
                        <a:lnTo>
                          <a:pt x="3" y="9"/>
                        </a:lnTo>
                        <a:lnTo>
                          <a:pt x="5" y="11"/>
                        </a:lnTo>
                        <a:lnTo>
                          <a:pt x="7" y="9"/>
                        </a:lnTo>
                        <a:lnTo>
                          <a:pt x="9" y="8"/>
                        </a:lnTo>
                        <a:lnTo>
                          <a:pt x="9" y="6"/>
                        </a:lnTo>
                        <a:lnTo>
                          <a:pt x="9" y="4"/>
                        </a:lnTo>
                        <a:lnTo>
                          <a:pt x="7" y="2"/>
                        </a:lnTo>
                        <a:lnTo>
                          <a:pt x="5"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45" name="Freeform 326"/>
                  <p:cNvSpPr>
                    <a:spLocks/>
                  </p:cNvSpPr>
                  <p:nvPr/>
                </p:nvSpPr>
                <p:spPr bwMode="auto">
                  <a:xfrm>
                    <a:off x="2844" y="2555"/>
                    <a:ext cx="14" cy="67"/>
                  </a:xfrm>
                  <a:custGeom>
                    <a:avLst/>
                    <a:gdLst>
                      <a:gd name="T0" fmla="*/ 11 w 14"/>
                      <a:gd name="T1" fmla="*/ 12 h 67"/>
                      <a:gd name="T2" fmla="*/ 11 w 14"/>
                      <a:gd name="T3" fmla="*/ 12 h 67"/>
                      <a:gd name="T4" fmla="*/ 13 w 14"/>
                      <a:gd name="T5" fmla="*/ 10 h 67"/>
                      <a:gd name="T6" fmla="*/ 13 w 14"/>
                      <a:gd name="T7" fmla="*/ 8 h 67"/>
                      <a:gd name="T8" fmla="*/ 14 w 14"/>
                      <a:gd name="T9" fmla="*/ 6 h 67"/>
                      <a:gd name="T10" fmla="*/ 13 w 14"/>
                      <a:gd name="T11" fmla="*/ 4 h 67"/>
                      <a:gd name="T12" fmla="*/ 13 w 14"/>
                      <a:gd name="T13" fmla="*/ 2 h 67"/>
                      <a:gd name="T14" fmla="*/ 11 w 14"/>
                      <a:gd name="T15" fmla="*/ 0 h 67"/>
                      <a:gd name="T16" fmla="*/ 7 w 14"/>
                      <a:gd name="T17" fmla="*/ 0 h 67"/>
                      <a:gd name="T18" fmla="*/ 5 w 14"/>
                      <a:gd name="T19" fmla="*/ 0 h 67"/>
                      <a:gd name="T20" fmla="*/ 4 w 14"/>
                      <a:gd name="T21" fmla="*/ 2 h 67"/>
                      <a:gd name="T22" fmla="*/ 4 w 14"/>
                      <a:gd name="T23" fmla="*/ 4 h 67"/>
                      <a:gd name="T24" fmla="*/ 2 w 14"/>
                      <a:gd name="T25" fmla="*/ 6 h 67"/>
                      <a:gd name="T26" fmla="*/ 2 w 14"/>
                      <a:gd name="T27" fmla="*/ 8 h 67"/>
                      <a:gd name="T28" fmla="*/ 4 w 14"/>
                      <a:gd name="T29" fmla="*/ 10 h 67"/>
                      <a:gd name="T30" fmla="*/ 4 w 14"/>
                      <a:gd name="T31" fmla="*/ 12 h 67"/>
                      <a:gd name="T32" fmla="*/ 5 w 14"/>
                      <a:gd name="T33" fmla="*/ 12 h 67"/>
                      <a:gd name="T34" fmla="*/ 5 w 14"/>
                      <a:gd name="T35" fmla="*/ 52 h 67"/>
                      <a:gd name="T36" fmla="*/ 4 w 14"/>
                      <a:gd name="T37" fmla="*/ 54 h 67"/>
                      <a:gd name="T38" fmla="*/ 2 w 14"/>
                      <a:gd name="T39" fmla="*/ 56 h 67"/>
                      <a:gd name="T40" fmla="*/ 0 w 14"/>
                      <a:gd name="T41" fmla="*/ 58 h 67"/>
                      <a:gd name="T42" fmla="*/ 0 w 14"/>
                      <a:gd name="T43" fmla="*/ 62 h 67"/>
                      <a:gd name="T44" fmla="*/ 0 w 14"/>
                      <a:gd name="T45" fmla="*/ 64 h 67"/>
                      <a:gd name="T46" fmla="*/ 2 w 14"/>
                      <a:gd name="T47" fmla="*/ 66 h 67"/>
                      <a:gd name="T48" fmla="*/ 2 w 14"/>
                      <a:gd name="T49" fmla="*/ 66 h 67"/>
                      <a:gd name="T50" fmla="*/ 4 w 14"/>
                      <a:gd name="T51" fmla="*/ 67 h 67"/>
                      <a:gd name="T52" fmla="*/ 4 w 14"/>
                      <a:gd name="T53" fmla="*/ 67 h 67"/>
                      <a:gd name="T54" fmla="*/ 4 w 14"/>
                      <a:gd name="T55" fmla="*/ 60 h 67"/>
                      <a:gd name="T56" fmla="*/ 4 w 14"/>
                      <a:gd name="T57" fmla="*/ 60 h 67"/>
                      <a:gd name="T58" fmla="*/ 5 w 14"/>
                      <a:gd name="T59" fmla="*/ 60 h 67"/>
                      <a:gd name="T60" fmla="*/ 5 w 14"/>
                      <a:gd name="T61" fmla="*/ 58 h 67"/>
                      <a:gd name="T62" fmla="*/ 5 w 14"/>
                      <a:gd name="T63" fmla="*/ 58 h 67"/>
                      <a:gd name="T64" fmla="*/ 9 w 14"/>
                      <a:gd name="T65" fmla="*/ 58 h 67"/>
                      <a:gd name="T66" fmla="*/ 11 w 14"/>
                      <a:gd name="T67" fmla="*/ 58 h 67"/>
                      <a:gd name="T68" fmla="*/ 11 w 14"/>
                      <a:gd name="T69" fmla="*/ 60 h 67"/>
                      <a:gd name="T70" fmla="*/ 11 w 14"/>
                      <a:gd name="T71" fmla="*/ 60 h 67"/>
                      <a:gd name="T72" fmla="*/ 11 w 14"/>
                      <a:gd name="T73" fmla="*/ 60 h 67"/>
                      <a:gd name="T74" fmla="*/ 11 w 14"/>
                      <a:gd name="T75" fmla="*/ 67 h 67"/>
                      <a:gd name="T76" fmla="*/ 13 w 14"/>
                      <a:gd name="T77" fmla="*/ 67 h 67"/>
                      <a:gd name="T78" fmla="*/ 14 w 14"/>
                      <a:gd name="T79" fmla="*/ 66 h 67"/>
                      <a:gd name="T80" fmla="*/ 14 w 14"/>
                      <a:gd name="T81" fmla="*/ 64 h 67"/>
                      <a:gd name="T82" fmla="*/ 14 w 14"/>
                      <a:gd name="T83" fmla="*/ 64 h 67"/>
                      <a:gd name="T84" fmla="*/ 14 w 14"/>
                      <a:gd name="T85" fmla="*/ 62 h 67"/>
                      <a:gd name="T86" fmla="*/ 14 w 14"/>
                      <a:gd name="T87" fmla="*/ 58 h 67"/>
                      <a:gd name="T88" fmla="*/ 14 w 14"/>
                      <a:gd name="T89" fmla="*/ 56 h 67"/>
                      <a:gd name="T90" fmla="*/ 13 w 14"/>
                      <a:gd name="T91" fmla="*/ 54 h 67"/>
                      <a:gd name="T92" fmla="*/ 11 w 14"/>
                      <a:gd name="T93" fmla="*/ 52 h 67"/>
                      <a:gd name="T94" fmla="*/ 11 w 14"/>
                      <a:gd name="T95" fmla="*/ 12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46" name="Freeform 327"/>
                  <p:cNvSpPr>
                    <a:spLocks/>
                  </p:cNvSpPr>
                  <p:nvPr/>
                </p:nvSpPr>
                <p:spPr bwMode="auto">
                  <a:xfrm>
                    <a:off x="2844" y="2555"/>
                    <a:ext cx="14" cy="67"/>
                  </a:xfrm>
                  <a:custGeom>
                    <a:avLst/>
                    <a:gdLst>
                      <a:gd name="T0" fmla="*/ 11 w 14"/>
                      <a:gd name="T1" fmla="*/ 12 h 67"/>
                      <a:gd name="T2" fmla="*/ 11 w 14"/>
                      <a:gd name="T3" fmla="*/ 12 h 67"/>
                      <a:gd name="T4" fmla="*/ 11 w 14"/>
                      <a:gd name="T5" fmla="*/ 12 h 67"/>
                      <a:gd name="T6" fmla="*/ 13 w 14"/>
                      <a:gd name="T7" fmla="*/ 10 h 67"/>
                      <a:gd name="T8" fmla="*/ 13 w 14"/>
                      <a:gd name="T9" fmla="*/ 8 h 67"/>
                      <a:gd name="T10" fmla="*/ 14 w 14"/>
                      <a:gd name="T11" fmla="*/ 6 h 67"/>
                      <a:gd name="T12" fmla="*/ 14 w 14"/>
                      <a:gd name="T13" fmla="*/ 6 h 67"/>
                      <a:gd name="T14" fmla="*/ 13 w 14"/>
                      <a:gd name="T15" fmla="*/ 4 h 67"/>
                      <a:gd name="T16" fmla="*/ 13 w 14"/>
                      <a:gd name="T17" fmla="*/ 2 h 67"/>
                      <a:gd name="T18" fmla="*/ 11 w 14"/>
                      <a:gd name="T19" fmla="*/ 0 h 67"/>
                      <a:gd name="T20" fmla="*/ 7 w 14"/>
                      <a:gd name="T21" fmla="*/ 0 h 67"/>
                      <a:gd name="T22" fmla="*/ 7 w 14"/>
                      <a:gd name="T23" fmla="*/ 0 h 67"/>
                      <a:gd name="T24" fmla="*/ 5 w 14"/>
                      <a:gd name="T25" fmla="*/ 0 h 67"/>
                      <a:gd name="T26" fmla="*/ 4 w 14"/>
                      <a:gd name="T27" fmla="*/ 2 h 67"/>
                      <a:gd name="T28" fmla="*/ 4 w 14"/>
                      <a:gd name="T29" fmla="*/ 4 h 67"/>
                      <a:gd name="T30" fmla="*/ 2 w 14"/>
                      <a:gd name="T31" fmla="*/ 6 h 67"/>
                      <a:gd name="T32" fmla="*/ 2 w 14"/>
                      <a:gd name="T33" fmla="*/ 6 h 67"/>
                      <a:gd name="T34" fmla="*/ 2 w 14"/>
                      <a:gd name="T35" fmla="*/ 8 h 67"/>
                      <a:gd name="T36" fmla="*/ 4 w 14"/>
                      <a:gd name="T37" fmla="*/ 10 h 67"/>
                      <a:gd name="T38" fmla="*/ 4 w 14"/>
                      <a:gd name="T39" fmla="*/ 12 h 67"/>
                      <a:gd name="T40" fmla="*/ 5 w 14"/>
                      <a:gd name="T41" fmla="*/ 12 h 67"/>
                      <a:gd name="T42" fmla="*/ 5 w 14"/>
                      <a:gd name="T43" fmla="*/ 52 h 67"/>
                      <a:gd name="T44" fmla="*/ 5 w 14"/>
                      <a:gd name="T45" fmla="*/ 52 h 67"/>
                      <a:gd name="T46" fmla="*/ 4 w 14"/>
                      <a:gd name="T47" fmla="*/ 54 h 67"/>
                      <a:gd name="T48" fmla="*/ 2 w 14"/>
                      <a:gd name="T49" fmla="*/ 56 h 67"/>
                      <a:gd name="T50" fmla="*/ 0 w 14"/>
                      <a:gd name="T51" fmla="*/ 58 h 67"/>
                      <a:gd name="T52" fmla="*/ 0 w 14"/>
                      <a:gd name="T53" fmla="*/ 62 h 67"/>
                      <a:gd name="T54" fmla="*/ 0 w 14"/>
                      <a:gd name="T55" fmla="*/ 62 h 67"/>
                      <a:gd name="T56" fmla="*/ 0 w 14"/>
                      <a:gd name="T57" fmla="*/ 64 h 67"/>
                      <a:gd name="T58" fmla="*/ 2 w 14"/>
                      <a:gd name="T59" fmla="*/ 66 h 67"/>
                      <a:gd name="T60" fmla="*/ 2 w 14"/>
                      <a:gd name="T61" fmla="*/ 66 h 67"/>
                      <a:gd name="T62" fmla="*/ 4 w 14"/>
                      <a:gd name="T63" fmla="*/ 67 h 67"/>
                      <a:gd name="T64" fmla="*/ 4 w 14"/>
                      <a:gd name="T65" fmla="*/ 67 h 67"/>
                      <a:gd name="T66" fmla="*/ 4 w 14"/>
                      <a:gd name="T67" fmla="*/ 60 h 67"/>
                      <a:gd name="T68" fmla="*/ 4 w 14"/>
                      <a:gd name="T69" fmla="*/ 60 h 67"/>
                      <a:gd name="T70" fmla="*/ 4 w 14"/>
                      <a:gd name="T71" fmla="*/ 60 h 67"/>
                      <a:gd name="T72" fmla="*/ 5 w 14"/>
                      <a:gd name="T73" fmla="*/ 60 h 67"/>
                      <a:gd name="T74" fmla="*/ 5 w 14"/>
                      <a:gd name="T75" fmla="*/ 58 h 67"/>
                      <a:gd name="T76" fmla="*/ 5 w 14"/>
                      <a:gd name="T77" fmla="*/ 58 h 67"/>
                      <a:gd name="T78" fmla="*/ 9 w 14"/>
                      <a:gd name="T79" fmla="*/ 58 h 67"/>
                      <a:gd name="T80" fmla="*/ 9 w 14"/>
                      <a:gd name="T81" fmla="*/ 58 h 67"/>
                      <a:gd name="T82" fmla="*/ 11 w 14"/>
                      <a:gd name="T83" fmla="*/ 58 h 67"/>
                      <a:gd name="T84" fmla="*/ 11 w 14"/>
                      <a:gd name="T85" fmla="*/ 60 h 67"/>
                      <a:gd name="T86" fmla="*/ 11 w 14"/>
                      <a:gd name="T87" fmla="*/ 60 h 67"/>
                      <a:gd name="T88" fmla="*/ 11 w 14"/>
                      <a:gd name="T89" fmla="*/ 60 h 67"/>
                      <a:gd name="T90" fmla="*/ 11 w 14"/>
                      <a:gd name="T91" fmla="*/ 67 h 67"/>
                      <a:gd name="T92" fmla="*/ 13 w 14"/>
                      <a:gd name="T93" fmla="*/ 67 h 67"/>
                      <a:gd name="T94" fmla="*/ 13 w 14"/>
                      <a:gd name="T95" fmla="*/ 67 h 67"/>
                      <a:gd name="T96" fmla="*/ 14 w 14"/>
                      <a:gd name="T97" fmla="*/ 66 h 67"/>
                      <a:gd name="T98" fmla="*/ 14 w 14"/>
                      <a:gd name="T99" fmla="*/ 64 h 67"/>
                      <a:gd name="T100" fmla="*/ 14 w 14"/>
                      <a:gd name="T101" fmla="*/ 64 h 67"/>
                      <a:gd name="T102" fmla="*/ 14 w 14"/>
                      <a:gd name="T103" fmla="*/ 62 h 67"/>
                      <a:gd name="T104" fmla="*/ 14 w 14"/>
                      <a:gd name="T105" fmla="*/ 62 h 67"/>
                      <a:gd name="T106" fmla="*/ 14 w 14"/>
                      <a:gd name="T107" fmla="*/ 58 h 67"/>
                      <a:gd name="T108" fmla="*/ 14 w 14"/>
                      <a:gd name="T109" fmla="*/ 56 h 67"/>
                      <a:gd name="T110" fmla="*/ 13 w 14"/>
                      <a:gd name="T111" fmla="*/ 54 h 67"/>
                      <a:gd name="T112" fmla="*/ 11 w 14"/>
                      <a:gd name="T113" fmla="*/ 52 h 67"/>
                      <a:gd name="T114" fmla="*/ 11 w 14"/>
                      <a:gd name="T115" fmla="*/ 12 h 6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4" h="67">
                        <a:moveTo>
                          <a:pt x="11" y="12"/>
                        </a:moveTo>
                        <a:lnTo>
                          <a:pt x="11" y="12"/>
                        </a:lnTo>
                        <a:lnTo>
                          <a:pt x="13" y="10"/>
                        </a:lnTo>
                        <a:lnTo>
                          <a:pt x="13" y="8"/>
                        </a:lnTo>
                        <a:lnTo>
                          <a:pt x="14" y="6"/>
                        </a:lnTo>
                        <a:lnTo>
                          <a:pt x="13" y="4"/>
                        </a:lnTo>
                        <a:lnTo>
                          <a:pt x="13" y="2"/>
                        </a:lnTo>
                        <a:lnTo>
                          <a:pt x="11" y="0"/>
                        </a:lnTo>
                        <a:lnTo>
                          <a:pt x="7" y="0"/>
                        </a:lnTo>
                        <a:lnTo>
                          <a:pt x="5" y="0"/>
                        </a:lnTo>
                        <a:lnTo>
                          <a:pt x="4" y="2"/>
                        </a:lnTo>
                        <a:lnTo>
                          <a:pt x="4" y="4"/>
                        </a:lnTo>
                        <a:lnTo>
                          <a:pt x="2" y="6"/>
                        </a:lnTo>
                        <a:lnTo>
                          <a:pt x="2" y="8"/>
                        </a:lnTo>
                        <a:lnTo>
                          <a:pt x="4" y="10"/>
                        </a:lnTo>
                        <a:lnTo>
                          <a:pt x="4" y="12"/>
                        </a:lnTo>
                        <a:lnTo>
                          <a:pt x="5" y="12"/>
                        </a:lnTo>
                        <a:lnTo>
                          <a:pt x="5" y="52"/>
                        </a:lnTo>
                        <a:lnTo>
                          <a:pt x="4" y="54"/>
                        </a:lnTo>
                        <a:lnTo>
                          <a:pt x="2" y="56"/>
                        </a:lnTo>
                        <a:lnTo>
                          <a:pt x="0" y="58"/>
                        </a:lnTo>
                        <a:lnTo>
                          <a:pt x="0" y="62"/>
                        </a:lnTo>
                        <a:lnTo>
                          <a:pt x="0" y="64"/>
                        </a:lnTo>
                        <a:lnTo>
                          <a:pt x="2" y="66"/>
                        </a:lnTo>
                        <a:lnTo>
                          <a:pt x="4" y="67"/>
                        </a:lnTo>
                        <a:lnTo>
                          <a:pt x="4" y="60"/>
                        </a:lnTo>
                        <a:lnTo>
                          <a:pt x="5" y="60"/>
                        </a:lnTo>
                        <a:lnTo>
                          <a:pt x="5" y="58"/>
                        </a:lnTo>
                        <a:lnTo>
                          <a:pt x="9" y="58"/>
                        </a:lnTo>
                        <a:lnTo>
                          <a:pt x="11" y="58"/>
                        </a:lnTo>
                        <a:lnTo>
                          <a:pt x="11" y="60"/>
                        </a:lnTo>
                        <a:lnTo>
                          <a:pt x="11" y="67"/>
                        </a:lnTo>
                        <a:lnTo>
                          <a:pt x="13" y="67"/>
                        </a:lnTo>
                        <a:lnTo>
                          <a:pt x="14" y="66"/>
                        </a:lnTo>
                        <a:lnTo>
                          <a:pt x="14" y="64"/>
                        </a:lnTo>
                        <a:lnTo>
                          <a:pt x="14" y="62"/>
                        </a:lnTo>
                        <a:lnTo>
                          <a:pt x="14" y="58"/>
                        </a:lnTo>
                        <a:lnTo>
                          <a:pt x="14" y="56"/>
                        </a:lnTo>
                        <a:lnTo>
                          <a:pt x="13" y="54"/>
                        </a:lnTo>
                        <a:lnTo>
                          <a:pt x="11" y="52"/>
                        </a:lnTo>
                        <a:lnTo>
                          <a:pt x="11" y="12"/>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47" name="Freeform 328"/>
                  <p:cNvSpPr>
                    <a:spLocks/>
                  </p:cNvSpPr>
                  <p:nvPr/>
                </p:nvSpPr>
                <p:spPr bwMode="auto">
                  <a:xfrm>
                    <a:off x="2848" y="2557"/>
                    <a:ext cx="7" cy="10"/>
                  </a:xfrm>
                  <a:custGeom>
                    <a:avLst/>
                    <a:gdLst>
                      <a:gd name="T0" fmla="*/ 3 w 7"/>
                      <a:gd name="T1" fmla="*/ 0 h 10"/>
                      <a:gd name="T2" fmla="*/ 3 w 7"/>
                      <a:gd name="T3" fmla="*/ 0 h 10"/>
                      <a:gd name="T4" fmla="*/ 1 w 7"/>
                      <a:gd name="T5" fmla="*/ 2 h 10"/>
                      <a:gd name="T6" fmla="*/ 0 w 7"/>
                      <a:gd name="T7" fmla="*/ 4 h 10"/>
                      <a:gd name="T8" fmla="*/ 0 w 7"/>
                      <a:gd name="T9" fmla="*/ 4 h 10"/>
                      <a:gd name="T10" fmla="*/ 0 w 7"/>
                      <a:gd name="T11" fmla="*/ 6 h 10"/>
                      <a:gd name="T12" fmla="*/ 1 w 7"/>
                      <a:gd name="T13" fmla="*/ 8 h 10"/>
                      <a:gd name="T14" fmla="*/ 3 w 7"/>
                      <a:gd name="T15" fmla="*/ 8 h 10"/>
                      <a:gd name="T16" fmla="*/ 3 w 7"/>
                      <a:gd name="T17" fmla="*/ 10 h 10"/>
                      <a:gd name="T18" fmla="*/ 5 w 7"/>
                      <a:gd name="T19" fmla="*/ 8 h 10"/>
                      <a:gd name="T20" fmla="*/ 7 w 7"/>
                      <a:gd name="T21" fmla="*/ 8 h 10"/>
                      <a:gd name="T22" fmla="*/ 7 w 7"/>
                      <a:gd name="T23" fmla="*/ 6 h 10"/>
                      <a:gd name="T24" fmla="*/ 7 w 7"/>
                      <a:gd name="T25" fmla="*/ 4 h 10"/>
                      <a:gd name="T26" fmla="*/ 7 w 7"/>
                      <a:gd name="T27" fmla="*/ 4 h 10"/>
                      <a:gd name="T28" fmla="*/ 7 w 7"/>
                      <a:gd name="T29" fmla="*/ 2 h 10"/>
                      <a:gd name="T30" fmla="*/ 5 w 7"/>
                      <a:gd name="T31" fmla="*/ 0 h 10"/>
                      <a:gd name="T32" fmla="*/ 3 w 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48" name="Freeform 329"/>
                  <p:cNvSpPr>
                    <a:spLocks/>
                  </p:cNvSpPr>
                  <p:nvPr/>
                </p:nvSpPr>
                <p:spPr bwMode="auto">
                  <a:xfrm>
                    <a:off x="2848" y="2557"/>
                    <a:ext cx="7" cy="10"/>
                  </a:xfrm>
                  <a:custGeom>
                    <a:avLst/>
                    <a:gdLst>
                      <a:gd name="T0" fmla="*/ 3 w 7"/>
                      <a:gd name="T1" fmla="*/ 0 h 10"/>
                      <a:gd name="T2" fmla="*/ 3 w 7"/>
                      <a:gd name="T3" fmla="*/ 0 h 10"/>
                      <a:gd name="T4" fmla="*/ 3 w 7"/>
                      <a:gd name="T5" fmla="*/ 0 h 10"/>
                      <a:gd name="T6" fmla="*/ 1 w 7"/>
                      <a:gd name="T7" fmla="*/ 2 h 10"/>
                      <a:gd name="T8" fmla="*/ 0 w 7"/>
                      <a:gd name="T9" fmla="*/ 4 h 10"/>
                      <a:gd name="T10" fmla="*/ 0 w 7"/>
                      <a:gd name="T11" fmla="*/ 4 h 10"/>
                      <a:gd name="T12" fmla="*/ 0 w 7"/>
                      <a:gd name="T13" fmla="*/ 4 h 10"/>
                      <a:gd name="T14" fmla="*/ 0 w 7"/>
                      <a:gd name="T15" fmla="*/ 6 h 10"/>
                      <a:gd name="T16" fmla="*/ 1 w 7"/>
                      <a:gd name="T17" fmla="*/ 8 h 10"/>
                      <a:gd name="T18" fmla="*/ 3 w 7"/>
                      <a:gd name="T19" fmla="*/ 8 h 10"/>
                      <a:gd name="T20" fmla="*/ 3 w 7"/>
                      <a:gd name="T21" fmla="*/ 10 h 10"/>
                      <a:gd name="T22" fmla="*/ 3 w 7"/>
                      <a:gd name="T23" fmla="*/ 10 h 10"/>
                      <a:gd name="T24" fmla="*/ 5 w 7"/>
                      <a:gd name="T25" fmla="*/ 8 h 10"/>
                      <a:gd name="T26" fmla="*/ 7 w 7"/>
                      <a:gd name="T27" fmla="*/ 8 h 10"/>
                      <a:gd name="T28" fmla="*/ 7 w 7"/>
                      <a:gd name="T29" fmla="*/ 6 h 10"/>
                      <a:gd name="T30" fmla="*/ 7 w 7"/>
                      <a:gd name="T31" fmla="*/ 4 h 10"/>
                      <a:gd name="T32" fmla="*/ 7 w 7"/>
                      <a:gd name="T33" fmla="*/ 4 h 10"/>
                      <a:gd name="T34" fmla="*/ 7 w 7"/>
                      <a:gd name="T35" fmla="*/ 4 h 10"/>
                      <a:gd name="T36" fmla="*/ 7 w 7"/>
                      <a:gd name="T37" fmla="*/ 2 h 10"/>
                      <a:gd name="T38" fmla="*/ 5 w 7"/>
                      <a:gd name="T39" fmla="*/ 0 h 10"/>
                      <a:gd name="T40" fmla="*/ 3 w 7"/>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 h="10">
                        <a:moveTo>
                          <a:pt x="3" y="0"/>
                        </a:moveTo>
                        <a:lnTo>
                          <a:pt x="3" y="0"/>
                        </a:lnTo>
                        <a:lnTo>
                          <a:pt x="1" y="2"/>
                        </a:lnTo>
                        <a:lnTo>
                          <a:pt x="0" y="4"/>
                        </a:lnTo>
                        <a:lnTo>
                          <a:pt x="0" y="6"/>
                        </a:lnTo>
                        <a:lnTo>
                          <a:pt x="1" y="8"/>
                        </a:lnTo>
                        <a:lnTo>
                          <a:pt x="3" y="8"/>
                        </a:lnTo>
                        <a:lnTo>
                          <a:pt x="3" y="10"/>
                        </a:lnTo>
                        <a:lnTo>
                          <a:pt x="5" y="8"/>
                        </a:lnTo>
                        <a:lnTo>
                          <a:pt x="7" y="8"/>
                        </a:lnTo>
                        <a:lnTo>
                          <a:pt x="7" y="6"/>
                        </a:lnTo>
                        <a:lnTo>
                          <a:pt x="7" y="4"/>
                        </a:lnTo>
                        <a:lnTo>
                          <a:pt x="7" y="2"/>
                        </a:lnTo>
                        <a:lnTo>
                          <a:pt x="5" y="0"/>
                        </a:lnTo>
                        <a:lnTo>
                          <a:pt x="3" y="0"/>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49" name="Freeform 330"/>
                  <p:cNvSpPr>
                    <a:spLocks/>
                  </p:cNvSpPr>
                  <p:nvPr/>
                </p:nvSpPr>
                <p:spPr bwMode="auto">
                  <a:xfrm>
                    <a:off x="2509" y="2521"/>
                    <a:ext cx="95" cy="84"/>
                  </a:xfrm>
                  <a:custGeom>
                    <a:avLst/>
                    <a:gdLst>
                      <a:gd name="T0" fmla="*/ 7 w 95"/>
                      <a:gd name="T1" fmla="*/ 84 h 84"/>
                      <a:gd name="T2" fmla="*/ 68 w 95"/>
                      <a:gd name="T3" fmla="*/ 34 h 84"/>
                      <a:gd name="T4" fmla="*/ 72 w 95"/>
                      <a:gd name="T5" fmla="*/ 36 h 84"/>
                      <a:gd name="T6" fmla="*/ 74 w 95"/>
                      <a:gd name="T7" fmla="*/ 36 h 84"/>
                      <a:gd name="T8" fmla="*/ 76 w 95"/>
                      <a:gd name="T9" fmla="*/ 36 h 84"/>
                      <a:gd name="T10" fmla="*/ 79 w 95"/>
                      <a:gd name="T11" fmla="*/ 36 h 84"/>
                      <a:gd name="T12" fmla="*/ 81 w 95"/>
                      <a:gd name="T13" fmla="*/ 36 h 84"/>
                      <a:gd name="T14" fmla="*/ 83 w 95"/>
                      <a:gd name="T15" fmla="*/ 36 h 84"/>
                      <a:gd name="T16" fmla="*/ 86 w 95"/>
                      <a:gd name="T17" fmla="*/ 34 h 84"/>
                      <a:gd name="T18" fmla="*/ 88 w 95"/>
                      <a:gd name="T19" fmla="*/ 33 h 84"/>
                      <a:gd name="T20" fmla="*/ 90 w 95"/>
                      <a:gd name="T21" fmla="*/ 33 h 84"/>
                      <a:gd name="T22" fmla="*/ 92 w 95"/>
                      <a:gd name="T23" fmla="*/ 31 h 84"/>
                      <a:gd name="T24" fmla="*/ 92 w 95"/>
                      <a:gd name="T25" fmla="*/ 29 h 84"/>
                      <a:gd name="T26" fmla="*/ 94 w 95"/>
                      <a:gd name="T27" fmla="*/ 27 h 84"/>
                      <a:gd name="T28" fmla="*/ 94 w 95"/>
                      <a:gd name="T29" fmla="*/ 25 h 84"/>
                      <a:gd name="T30" fmla="*/ 95 w 95"/>
                      <a:gd name="T31" fmla="*/ 23 h 84"/>
                      <a:gd name="T32" fmla="*/ 95 w 95"/>
                      <a:gd name="T33" fmla="*/ 21 h 84"/>
                      <a:gd name="T34" fmla="*/ 95 w 95"/>
                      <a:gd name="T35" fmla="*/ 19 h 84"/>
                      <a:gd name="T36" fmla="*/ 94 w 95"/>
                      <a:gd name="T37" fmla="*/ 17 h 84"/>
                      <a:gd name="T38" fmla="*/ 81 w 95"/>
                      <a:gd name="T39" fmla="*/ 27 h 84"/>
                      <a:gd name="T40" fmla="*/ 81 w 95"/>
                      <a:gd name="T41" fmla="*/ 27 h 84"/>
                      <a:gd name="T42" fmla="*/ 79 w 95"/>
                      <a:gd name="T43" fmla="*/ 27 h 84"/>
                      <a:gd name="T44" fmla="*/ 77 w 95"/>
                      <a:gd name="T45" fmla="*/ 27 h 84"/>
                      <a:gd name="T46" fmla="*/ 77 w 95"/>
                      <a:gd name="T47" fmla="*/ 25 h 84"/>
                      <a:gd name="T48" fmla="*/ 70 w 95"/>
                      <a:gd name="T49" fmla="*/ 17 h 84"/>
                      <a:gd name="T50" fmla="*/ 70 w 95"/>
                      <a:gd name="T51" fmla="*/ 17 h 84"/>
                      <a:gd name="T52" fmla="*/ 70 w 95"/>
                      <a:gd name="T53" fmla="*/ 15 h 84"/>
                      <a:gd name="T54" fmla="*/ 70 w 95"/>
                      <a:gd name="T55" fmla="*/ 13 h 84"/>
                      <a:gd name="T56" fmla="*/ 72 w 95"/>
                      <a:gd name="T57" fmla="*/ 13 h 84"/>
                      <a:gd name="T58" fmla="*/ 83 w 95"/>
                      <a:gd name="T59" fmla="*/ 4 h 84"/>
                      <a:gd name="T60" fmla="*/ 81 w 95"/>
                      <a:gd name="T61" fmla="*/ 0 h 84"/>
                      <a:gd name="T62" fmla="*/ 79 w 95"/>
                      <a:gd name="T63" fmla="*/ 0 h 84"/>
                      <a:gd name="T64" fmla="*/ 77 w 95"/>
                      <a:gd name="T65" fmla="*/ 0 h 84"/>
                      <a:gd name="T66" fmla="*/ 76 w 95"/>
                      <a:gd name="T67" fmla="*/ 0 h 84"/>
                      <a:gd name="T68" fmla="*/ 74 w 95"/>
                      <a:gd name="T69" fmla="*/ 0 h 84"/>
                      <a:gd name="T70" fmla="*/ 72 w 95"/>
                      <a:gd name="T71" fmla="*/ 0 h 84"/>
                      <a:gd name="T72" fmla="*/ 70 w 95"/>
                      <a:gd name="T73" fmla="*/ 2 h 84"/>
                      <a:gd name="T74" fmla="*/ 68 w 95"/>
                      <a:gd name="T75" fmla="*/ 2 h 84"/>
                      <a:gd name="T76" fmla="*/ 67 w 95"/>
                      <a:gd name="T77" fmla="*/ 4 h 84"/>
                      <a:gd name="T78" fmla="*/ 65 w 95"/>
                      <a:gd name="T79" fmla="*/ 6 h 84"/>
                      <a:gd name="T80" fmla="*/ 63 w 95"/>
                      <a:gd name="T81" fmla="*/ 8 h 84"/>
                      <a:gd name="T82" fmla="*/ 61 w 95"/>
                      <a:gd name="T83" fmla="*/ 10 h 84"/>
                      <a:gd name="T84" fmla="*/ 61 w 95"/>
                      <a:gd name="T85" fmla="*/ 13 h 84"/>
                      <a:gd name="T86" fmla="*/ 61 w 95"/>
                      <a:gd name="T87" fmla="*/ 15 h 84"/>
                      <a:gd name="T88" fmla="*/ 59 w 95"/>
                      <a:gd name="T89" fmla="*/ 19 h 84"/>
                      <a:gd name="T90" fmla="*/ 61 w 95"/>
                      <a:gd name="T91" fmla="*/ 21 h 84"/>
                      <a:gd name="T92" fmla="*/ 61 w 95"/>
                      <a:gd name="T93" fmla="*/ 23 h 84"/>
                      <a:gd name="T94" fmla="*/ 0 w 95"/>
                      <a:gd name="T95" fmla="*/ 75 h 84"/>
                      <a:gd name="T96" fmla="*/ 7 w 95"/>
                      <a:gd name="T97" fmla="*/ 84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lnTo>
                          <a:pt x="7" y="84"/>
                        </a:lnTo>
                        <a:close/>
                      </a:path>
                    </a:pathLst>
                  </a:custGeom>
                  <a:solidFill>
                    <a:srgbClr val="99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50" name="Freeform 331"/>
                  <p:cNvSpPr>
                    <a:spLocks/>
                  </p:cNvSpPr>
                  <p:nvPr/>
                </p:nvSpPr>
                <p:spPr bwMode="auto">
                  <a:xfrm>
                    <a:off x="2509" y="2521"/>
                    <a:ext cx="95" cy="84"/>
                  </a:xfrm>
                  <a:custGeom>
                    <a:avLst/>
                    <a:gdLst>
                      <a:gd name="T0" fmla="*/ 7 w 95"/>
                      <a:gd name="T1" fmla="*/ 84 h 84"/>
                      <a:gd name="T2" fmla="*/ 68 w 95"/>
                      <a:gd name="T3" fmla="*/ 34 h 84"/>
                      <a:gd name="T4" fmla="*/ 68 w 95"/>
                      <a:gd name="T5" fmla="*/ 34 h 84"/>
                      <a:gd name="T6" fmla="*/ 72 w 95"/>
                      <a:gd name="T7" fmla="*/ 36 h 84"/>
                      <a:gd name="T8" fmla="*/ 74 w 95"/>
                      <a:gd name="T9" fmla="*/ 36 h 84"/>
                      <a:gd name="T10" fmla="*/ 76 w 95"/>
                      <a:gd name="T11" fmla="*/ 36 h 84"/>
                      <a:gd name="T12" fmla="*/ 79 w 95"/>
                      <a:gd name="T13" fmla="*/ 36 h 84"/>
                      <a:gd name="T14" fmla="*/ 81 w 95"/>
                      <a:gd name="T15" fmla="*/ 36 h 84"/>
                      <a:gd name="T16" fmla="*/ 83 w 95"/>
                      <a:gd name="T17" fmla="*/ 36 h 84"/>
                      <a:gd name="T18" fmla="*/ 86 w 95"/>
                      <a:gd name="T19" fmla="*/ 34 h 84"/>
                      <a:gd name="T20" fmla="*/ 88 w 95"/>
                      <a:gd name="T21" fmla="*/ 33 h 84"/>
                      <a:gd name="T22" fmla="*/ 88 w 95"/>
                      <a:gd name="T23" fmla="*/ 33 h 84"/>
                      <a:gd name="T24" fmla="*/ 90 w 95"/>
                      <a:gd name="T25" fmla="*/ 33 h 84"/>
                      <a:gd name="T26" fmla="*/ 92 w 95"/>
                      <a:gd name="T27" fmla="*/ 31 h 84"/>
                      <a:gd name="T28" fmla="*/ 92 w 95"/>
                      <a:gd name="T29" fmla="*/ 29 h 84"/>
                      <a:gd name="T30" fmla="*/ 94 w 95"/>
                      <a:gd name="T31" fmla="*/ 27 h 84"/>
                      <a:gd name="T32" fmla="*/ 94 w 95"/>
                      <a:gd name="T33" fmla="*/ 25 h 84"/>
                      <a:gd name="T34" fmla="*/ 95 w 95"/>
                      <a:gd name="T35" fmla="*/ 23 h 84"/>
                      <a:gd name="T36" fmla="*/ 95 w 95"/>
                      <a:gd name="T37" fmla="*/ 21 h 84"/>
                      <a:gd name="T38" fmla="*/ 95 w 95"/>
                      <a:gd name="T39" fmla="*/ 19 h 84"/>
                      <a:gd name="T40" fmla="*/ 94 w 95"/>
                      <a:gd name="T41" fmla="*/ 17 h 84"/>
                      <a:gd name="T42" fmla="*/ 81 w 95"/>
                      <a:gd name="T43" fmla="*/ 27 h 84"/>
                      <a:gd name="T44" fmla="*/ 81 w 95"/>
                      <a:gd name="T45" fmla="*/ 27 h 84"/>
                      <a:gd name="T46" fmla="*/ 81 w 95"/>
                      <a:gd name="T47" fmla="*/ 27 h 84"/>
                      <a:gd name="T48" fmla="*/ 79 w 95"/>
                      <a:gd name="T49" fmla="*/ 27 h 84"/>
                      <a:gd name="T50" fmla="*/ 77 w 95"/>
                      <a:gd name="T51" fmla="*/ 27 h 84"/>
                      <a:gd name="T52" fmla="*/ 77 w 95"/>
                      <a:gd name="T53" fmla="*/ 25 h 84"/>
                      <a:gd name="T54" fmla="*/ 70 w 95"/>
                      <a:gd name="T55" fmla="*/ 17 h 84"/>
                      <a:gd name="T56" fmla="*/ 70 w 95"/>
                      <a:gd name="T57" fmla="*/ 17 h 84"/>
                      <a:gd name="T58" fmla="*/ 70 w 95"/>
                      <a:gd name="T59" fmla="*/ 17 h 84"/>
                      <a:gd name="T60" fmla="*/ 70 w 95"/>
                      <a:gd name="T61" fmla="*/ 15 h 84"/>
                      <a:gd name="T62" fmla="*/ 70 w 95"/>
                      <a:gd name="T63" fmla="*/ 13 h 84"/>
                      <a:gd name="T64" fmla="*/ 72 w 95"/>
                      <a:gd name="T65" fmla="*/ 13 h 84"/>
                      <a:gd name="T66" fmla="*/ 83 w 95"/>
                      <a:gd name="T67" fmla="*/ 4 h 84"/>
                      <a:gd name="T68" fmla="*/ 81 w 95"/>
                      <a:gd name="T69" fmla="*/ 0 h 84"/>
                      <a:gd name="T70" fmla="*/ 81 w 95"/>
                      <a:gd name="T71" fmla="*/ 0 h 84"/>
                      <a:gd name="T72" fmla="*/ 79 w 95"/>
                      <a:gd name="T73" fmla="*/ 0 h 84"/>
                      <a:gd name="T74" fmla="*/ 77 w 95"/>
                      <a:gd name="T75" fmla="*/ 0 h 84"/>
                      <a:gd name="T76" fmla="*/ 76 w 95"/>
                      <a:gd name="T77" fmla="*/ 0 h 84"/>
                      <a:gd name="T78" fmla="*/ 74 w 95"/>
                      <a:gd name="T79" fmla="*/ 0 h 84"/>
                      <a:gd name="T80" fmla="*/ 72 w 95"/>
                      <a:gd name="T81" fmla="*/ 0 h 84"/>
                      <a:gd name="T82" fmla="*/ 70 w 95"/>
                      <a:gd name="T83" fmla="*/ 2 h 84"/>
                      <a:gd name="T84" fmla="*/ 68 w 95"/>
                      <a:gd name="T85" fmla="*/ 2 h 84"/>
                      <a:gd name="T86" fmla="*/ 67 w 95"/>
                      <a:gd name="T87" fmla="*/ 4 h 84"/>
                      <a:gd name="T88" fmla="*/ 67 w 95"/>
                      <a:gd name="T89" fmla="*/ 4 h 84"/>
                      <a:gd name="T90" fmla="*/ 65 w 95"/>
                      <a:gd name="T91" fmla="*/ 6 h 84"/>
                      <a:gd name="T92" fmla="*/ 63 w 95"/>
                      <a:gd name="T93" fmla="*/ 8 h 84"/>
                      <a:gd name="T94" fmla="*/ 61 w 95"/>
                      <a:gd name="T95" fmla="*/ 10 h 84"/>
                      <a:gd name="T96" fmla="*/ 61 w 95"/>
                      <a:gd name="T97" fmla="*/ 13 h 84"/>
                      <a:gd name="T98" fmla="*/ 61 w 95"/>
                      <a:gd name="T99" fmla="*/ 15 h 84"/>
                      <a:gd name="T100" fmla="*/ 59 w 95"/>
                      <a:gd name="T101" fmla="*/ 19 h 84"/>
                      <a:gd name="T102" fmla="*/ 61 w 95"/>
                      <a:gd name="T103" fmla="*/ 21 h 84"/>
                      <a:gd name="T104" fmla="*/ 61 w 95"/>
                      <a:gd name="T105" fmla="*/ 23 h 84"/>
                      <a:gd name="T106" fmla="*/ 0 w 95"/>
                      <a:gd name="T107" fmla="*/ 75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84">
                        <a:moveTo>
                          <a:pt x="7" y="84"/>
                        </a:moveTo>
                        <a:lnTo>
                          <a:pt x="68" y="34"/>
                        </a:lnTo>
                        <a:lnTo>
                          <a:pt x="72" y="36"/>
                        </a:lnTo>
                        <a:lnTo>
                          <a:pt x="74" y="36"/>
                        </a:lnTo>
                        <a:lnTo>
                          <a:pt x="76" y="36"/>
                        </a:lnTo>
                        <a:lnTo>
                          <a:pt x="79" y="36"/>
                        </a:lnTo>
                        <a:lnTo>
                          <a:pt x="81" y="36"/>
                        </a:lnTo>
                        <a:lnTo>
                          <a:pt x="83" y="36"/>
                        </a:lnTo>
                        <a:lnTo>
                          <a:pt x="86" y="34"/>
                        </a:lnTo>
                        <a:lnTo>
                          <a:pt x="88" y="33"/>
                        </a:lnTo>
                        <a:lnTo>
                          <a:pt x="90" y="33"/>
                        </a:lnTo>
                        <a:lnTo>
                          <a:pt x="92" y="31"/>
                        </a:lnTo>
                        <a:lnTo>
                          <a:pt x="92" y="29"/>
                        </a:lnTo>
                        <a:lnTo>
                          <a:pt x="94" y="27"/>
                        </a:lnTo>
                        <a:lnTo>
                          <a:pt x="94" y="25"/>
                        </a:lnTo>
                        <a:lnTo>
                          <a:pt x="95" y="23"/>
                        </a:lnTo>
                        <a:lnTo>
                          <a:pt x="95" y="21"/>
                        </a:lnTo>
                        <a:lnTo>
                          <a:pt x="95" y="19"/>
                        </a:lnTo>
                        <a:lnTo>
                          <a:pt x="94" y="17"/>
                        </a:lnTo>
                        <a:lnTo>
                          <a:pt x="81" y="27"/>
                        </a:lnTo>
                        <a:lnTo>
                          <a:pt x="79" y="27"/>
                        </a:lnTo>
                        <a:lnTo>
                          <a:pt x="77" y="27"/>
                        </a:lnTo>
                        <a:lnTo>
                          <a:pt x="77" y="25"/>
                        </a:lnTo>
                        <a:lnTo>
                          <a:pt x="70" y="17"/>
                        </a:lnTo>
                        <a:lnTo>
                          <a:pt x="70" y="15"/>
                        </a:lnTo>
                        <a:lnTo>
                          <a:pt x="70" y="13"/>
                        </a:lnTo>
                        <a:lnTo>
                          <a:pt x="72" y="13"/>
                        </a:lnTo>
                        <a:lnTo>
                          <a:pt x="83" y="4"/>
                        </a:lnTo>
                        <a:lnTo>
                          <a:pt x="81" y="0"/>
                        </a:lnTo>
                        <a:lnTo>
                          <a:pt x="79" y="0"/>
                        </a:lnTo>
                        <a:lnTo>
                          <a:pt x="77" y="0"/>
                        </a:lnTo>
                        <a:lnTo>
                          <a:pt x="76" y="0"/>
                        </a:lnTo>
                        <a:lnTo>
                          <a:pt x="74" y="0"/>
                        </a:lnTo>
                        <a:lnTo>
                          <a:pt x="72" y="0"/>
                        </a:lnTo>
                        <a:lnTo>
                          <a:pt x="70" y="2"/>
                        </a:lnTo>
                        <a:lnTo>
                          <a:pt x="68" y="2"/>
                        </a:lnTo>
                        <a:lnTo>
                          <a:pt x="67" y="4"/>
                        </a:lnTo>
                        <a:lnTo>
                          <a:pt x="65" y="6"/>
                        </a:lnTo>
                        <a:lnTo>
                          <a:pt x="63" y="8"/>
                        </a:lnTo>
                        <a:lnTo>
                          <a:pt x="61" y="10"/>
                        </a:lnTo>
                        <a:lnTo>
                          <a:pt x="61" y="13"/>
                        </a:lnTo>
                        <a:lnTo>
                          <a:pt x="61" y="15"/>
                        </a:lnTo>
                        <a:lnTo>
                          <a:pt x="59" y="19"/>
                        </a:lnTo>
                        <a:lnTo>
                          <a:pt x="61" y="21"/>
                        </a:lnTo>
                        <a:lnTo>
                          <a:pt x="61" y="23"/>
                        </a:lnTo>
                        <a:lnTo>
                          <a:pt x="0" y="75"/>
                        </a:lnTo>
                      </a:path>
                    </a:pathLst>
                  </a:custGeom>
                  <a:noFill/>
                  <a:ln w="0">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it-IT"/>
                  </a:p>
                </p:txBody>
              </p:sp>
              <p:sp>
                <p:nvSpPr>
                  <p:cNvPr id="13551" name="Freeform 332"/>
                  <p:cNvSpPr>
                    <a:spLocks/>
                  </p:cNvSpPr>
                  <p:nvPr/>
                </p:nvSpPr>
                <p:spPr bwMode="auto">
                  <a:xfrm>
                    <a:off x="2505" y="2552"/>
                    <a:ext cx="40" cy="55"/>
                  </a:xfrm>
                  <a:custGeom>
                    <a:avLst/>
                    <a:gdLst>
                      <a:gd name="T0" fmla="*/ 15 w 40"/>
                      <a:gd name="T1" fmla="*/ 55 h 55"/>
                      <a:gd name="T2" fmla="*/ 38 w 40"/>
                      <a:gd name="T3" fmla="*/ 17 h 55"/>
                      <a:gd name="T4" fmla="*/ 40 w 40"/>
                      <a:gd name="T5" fmla="*/ 13 h 55"/>
                      <a:gd name="T6" fmla="*/ 40 w 40"/>
                      <a:gd name="T7" fmla="*/ 9 h 55"/>
                      <a:gd name="T8" fmla="*/ 38 w 40"/>
                      <a:gd name="T9" fmla="*/ 5 h 55"/>
                      <a:gd name="T10" fmla="*/ 36 w 40"/>
                      <a:gd name="T11" fmla="*/ 3 h 55"/>
                      <a:gd name="T12" fmla="*/ 35 w 40"/>
                      <a:gd name="T13" fmla="*/ 2 h 55"/>
                      <a:gd name="T14" fmla="*/ 33 w 40"/>
                      <a:gd name="T15" fmla="*/ 0 h 55"/>
                      <a:gd name="T16" fmla="*/ 31 w 40"/>
                      <a:gd name="T17" fmla="*/ 0 h 55"/>
                      <a:gd name="T18" fmla="*/ 29 w 40"/>
                      <a:gd name="T19" fmla="*/ 0 h 55"/>
                      <a:gd name="T20" fmla="*/ 27 w 40"/>
                      <a:gd name="T21" fmla="*/ 0 h 55"/>
                      <a:gd name="T22" fmla="*/ 26 w 40"/>
                      <a:gd name="T23" fmla="*/ 2 h 55"/>
                      <a:gd name="T24" fmla="*/ 24 w 40"/>
                      <a:gd name="T25" fmla="*/ 2 h 55"/>
                      <a:gd name="T26" fmla="*/ 22 w 40"/>
                      <a:gd name="T27" fmla="*/ 3 h 55"/>
                      <a:gd name="T28" fmla="*/ 20 w 40"/>
                      <a:gd name="T29" fmla="*/ 5 h 55"/>
                      <a:gd name="T30" fmla="*/ 0 w 40"/>
                      <a:gd name="T31" fmla="*/ 38 h 55"/>
                      <a:gd name="T32" fmla="*/ 15 w 40"/>
                      <a:gd name="T33" fmla="*/ 55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55">
                        <a:moveTo>
                          <a:pt x="15" y="55"/>
                        </a:moveTo>
                        <a:lnTo>
                          <a:pt x="38" y="17"/>
                        </a:lnTo>
                        <a:lnTo>
                          <a:pt x="40" y="13"/>
                        </a:lnTo>
                        <a:lnTo>
                          <a:pt x="40" y="9"/>
                        </a:lnTo>
                        <a:lnTo>
                          <a:pt x="38" y="5"/>
                        </a:lnTo>
                        <a:lnTo>
                          <a:pt x="36" y="3"/>
                        </a:lnTo>
                        <a:lnTo>
                          <a:pt x="35" y="2"/>
                        </a:lnTo>
                        <a:lnTo>
                          <a:pt x="33" y="0"/>
                        </a:lnTo>
                        <a:lnTo>
                          <a:pt x="31" y="0"/>
                        </a:lnTo>
                        <a:lnTo>
                          <a:pt x="29" y="0"/>
                        </a:lnTo>
                        <a:lnTo>
                          <a:pt x="27" y="0"/>
                        </a:lnTo>
                        <a:lnTo>
                          <a:pt x="26" y="2"/>
                        </a:lnTo>
                        <a:lnTo>
                          <a:pt x="24" y="2"/>
                        </a:lnTo>
                        <a:lnTo>
                          <a:pt x="22" y="3"/>
                        </a:lnTo>
                        <a:lnTo>
                          <a:pt x="20" y="5"/>
                        </a:lnTo>
                        <a:lnTo>
                          <a:pt x="0" y="38"/>
                        </a:lnTo>
                        <a:lnTo>
                          <a:pt x="15" y="55"/>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52" name="Freeform 333"/>
                  <p:cNvSpPr>
                    <a:spLocks/>
                  </p:cNvSpPr>
                  <p:nvPr/>
                </p:nvSpPr>
                <p:spPr bwMode="auto">
                  <a:xfrm>
                    <a:off x="2518" y="2567"/>
                    <a:ext cx="27" cy="42"/>
                  </a:xfrm>
                  <a:custGeom>
                    <a:avLst/>
                    <a:gdLst>
                      <a:gd name="T0" fmla="*/ 23 w 27"/>
                      <a:gd name="T1" fmla="*/ 0 h 42"/>
                      <a:gd name="T2" fmla="*/ 23 w 27"/>
                      <a:gd name="T3" fmla="*/ 0 h 42"/>
                      <a:gd name="T4" fmla="*/ 0 w 27"/>
                      <a:gd name="T5" fmla="*/ 40 h 42"/>
                      <a:gd name="T6" fmla="*/ 2 w 27"/>
                      <a:gd name="T7" fmla="*/ 42 h 42"/>
                      <a:gd name="T8" fmla="*/ 27 w 27"/>
                      <a:gd name="T9" fmla="*/ 2 h 42"/>
                      <a:gd name="T10" fmla="*/ 27 w 27"/>
                      <a:gd name="T11" fmla="*/ 2 h 42"/>
                      <a:gd name="T12" fmla="*/ 23 w 27"/>
                      <a:gd name="T13" fmla="*/ 0 h 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2">
                        <a:moveTo>
                          <a:pt x="23" y="0"/>
                        </a:moveTo>
                        <a:lnTo>
                          <a:pt x="23" y="0"/>
                        </a:lnTo>
                        <a:lnTo>
                          <a:pt x="0" y="40"/>
                        </a:lnTo>
                        <a:lnTo>
                          <a:pt x="2" y="42"/>
                        </a:lnTo>
                        <a:lnTo>
                          <a:pt x="27" y="2"/>
                        </a:lnTo>
                        <a:lnTo>
                          <a:pt x="2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53" name="Freeform 334"/>
                  <p:cNvSpPr>
                    <a:spLocks/>
                  </p:cNvSpPr>
                  <p:nvPr/>
                </p:nvSpPr>
                <p:spPr bwMode="auto">
                  <a:xfrm>
                    <a:off x="2540" y="2554"/>
                    <a:ext cx="7" cy="15"/>
                  </a:xfrm>
                  <a:custGeom>
                    <a:avLst/>
                    <a:gdLst>
                      <a:gd name="T0" fmla="*/ 0 w 7"/>
                      <a:gd name="T1" fmla="*/ 1 h 15"/>
                      <a:gd name="T2" fmla="*/ 0 w 7"/>
                      <a:gd name="T3" fmla="*/ 1 h 15"/>
                      <a:gd name="T4" fmla="*/ 1 w 7"/>
                      <a:gd name="T5" fmla="*/ 3 h 15"/>
                      <a:gd name="T6" fmla="*/ 3 w 7"/>
                      <a:gd name="T7" fmla="*/ 7 h 15"/>
                      <a:gd name="T8" fmla="*/ 3 w 7"/>
                      <a:gd name="T9" fmla="*/ 11 h 15"/>
                      <a:gd name="T10" fmla="*/ 1 w 7"/>
                      <a:gd name="T11" fmla="*/ 13 h 15"/>
                      <a:gd name="T12" fmla="*/ 5 w 7"/>
                      <a:gd name="T13" fmla="*/ 15 h 15"/>
                      <a:gd name="T14" fmla="*/ 7 w 7"/>
                      <a:gd name="T15" fmla="*/ 11 h 15"/>
                      <a:gd name="T16" fmla="*/ 7 w 7"/>
                      <a:gd name="T17" fmla="*/ 7 h 15"/>
                      <a:gd name="T18" fmla="*/ 5 w 7"/>
                      <a:gd name="T19" fmla="*/ 3 h 15"/>
                      <a:gd name="T20" fmla="*/ 1 w 7"/>
                      <a:gd name="T21" fmla="*/ 0 h 15"/>
                      <a:gd name="T22" fmla="*/ 1 w 7"/>
                      <a:gd name="T23" fmla="*/ 0 h 15"/>
                      <a:gd name="T24" fmla="*/ 0 w 7"/>
                      <a:gd name="T25" fmla="*/ 1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5">
                        <a:moveTo>
                          <a:pt x="0" y="1"/>
                        </a:moveTo>
                        <a:lnTo>
                          <a:pt x="0" y="1"/>
                        </a:lnTo>
                        <a:lnTo>
                          <a:pt x="1" y="3"/>
                        </a:lnTo>
                        <a:lnTo>
                          <a:pt x="3" y="7"/>
                        </a:lnTo>
                        <a:lnTo>
                          <a:pt x="3" y="11"/>
                        </a:lnTo>
                        <a:lnTo>
                          <a:pt x="1" y="13"/>
                        </a:lnTo>
                        <a:lnTo>
                          <a:pt x="5" y="15"/>
                        </a:lnTo>
                        <a:lnTo>
                          <a:pt x="7" y="11"/>
                        </a:lnTo>
                        <a:lnTo>
                          <a:pt x="7" y="7"/>
                        </a:lnTo>
                        <a:lnTo>
                          <a:pt x="5" y="3"/>
                        </a:lnTo>
                        <a:lnTo>
                          <a:pt x="1"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54" name="Freeform 335"/>
                  <p:cNvSpPr>
                    <a:spLocks/>
                  </p:cNvSpPr>
                  <p:nvPr/>
                </p:nvSpPr>
                <p:spPr bwMode="auto">
                  <a:xfrm>
                    <a:off x="2538" y="2552"/>
                    <a:ext cx="3" cy="3"/>
                  </a:xfrm>
                  <a:custGeom>
                    <a:avLst/>
                    <a:gdLst>
                      <a:gd name="T0" fmla="*/ 0 w 3"/>
                      <a:gd name="T1" fmla="*/ 2 h 3"/>
                      <a:gd name="T2" fmla="*/ 0 w 3"/>
                      <a:gd name="T3" fmla="*/ 2 h 3"/>
                      <a:gd name="T4" fmla="*/ 2 w 3"/>
                      <a:gd name="T5" fmla="*/ 3 h 3"/>
                      <a:gd name="T6" fmla="*/ 3 w 3"/>
                      <a:gd name="T7" fmla="*/ 2 h 3"/>
                      <a:gd name="T8" fmla="*/ 2 w 3"/>
                      <a:gd name="T9" fmla="*/ 0 h 3"/>
                      <a:gd name="T10" fmla="*/ 2 w 3"/>
                      <a:gd name="T11" fmla="*/ 0 h 3"/>
                      <a:gd name="T12" fmla="*/ 0 w 3"/>
                      <a:gd name="T13" fmla="*/ 2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3">
                        <a:moveTo>
                          <a:pt x="0" y="2"/>
                        </a:moveTo>
                        <a:lnTo>
                          <a:pt x="0" y="2"/>
                        </a:lnTo>
                        <a:lnTo>
                          <a:pt x="2" y="3"/>
                        </a:lnTo>
                        <a:lnTo>
                          <a:pt x="3" y="2"/>
                        </a:lnTo>
                        <a:lnTo>
                          <a:pt x="2"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55" name="Freeform 336"/>
                  <p:cNvSpPr>
                    <a:spLocks/>
                  </p:cNvSpPr>
                  <p:nvPr/>
                </p:nvSpPr>
                <p:spPr bwMode="auto">
                  <a:xfrm>
                    <a:off x="2525" y="2550"/>
                    <a:ext cx="15" cy="7"/>
                  </a:xfrm>
                  <a:custGeom>
                    <a:avLst/>
                    <a:gdLst>
                      <a:gd name="T0" fmla="*/ 2 w 15"/>
                      <a:gd name="T1" fmla="*/ 7 h 7"/>
                      <a:gd name="T2" fmla="*/ 2 w 15"/>
                      <a:gd name="T3" fmla="*/ 7 h 7"/>
                      <a:gd name="T4" fmla="*/ 4 w 15"/>
                      <a:gd name="T5" fmla="*/ 5 h 7"/>
                      <a:gd name="T6" fmla="*/ 4 w 15"/>
                      <a:gd name="T7" fmla="*/ 5 h 7"/>
                      <a:gd name="T8" fmla="*/ 6 w 15"/>
                      <a:gd name="T9" fmla="*/ 4 h 7"/>
                      <a:gd name="T10" fmla="*/ 7 w 15"/>
                      <a:gd name="T11" fmla="*/ 4 h 7"/>
                      <a:gd name="T12" fmla="*/ 9 w 15"/>
                      <a:gd name="T13" fmla="*/ 4 h 7"/>
                      <a:gd name="T14" fmla="*/ 11 w 15"/>
                      <a:gd name="T15" fmla="*/ 4 h 7"/>
                      <a:gd name="T16" fmla="*/ 11 w 15"/>
                      <a:gd name="T17" fmla="*/ 4 h 7"/>
                      <a:gd name="T18" fmla="*/ 13 w 15"/>
                      <a:gd name="T19" fmla="*/ 4 h 7"/>
                      <a:gd name="T20" fmla="*/ 15 w 15"/>
                      <a:gd name="T21" fmla="*/ 2 h 7"/>
                      <a:gd name="T22" fmla="*/ 13 w 15"/>
                      <a:gd name="T23" fmla="*/ 2 h 7"/>
                      <a:gd name="T24" fmla="*/ 11 w 15"/>
                      <a:gd name="T25" fmla="*/ 0 h 7"/>
                      <a:gd name="T26" fmla="*/ 9 w 15"/>
                      <a:gd name="T27" fmla="*/ 0 h 7"/>
                      <a:gd name="T28" fmla="*/ 7 w 15"/>
                      <a:gd name="T29" fmla="*/ 0 h 7"/>
                      <a:gd name="T30" fmla="*/ 4 w 15"/>
                      <a:gd name="T31" fmla="*/ 2 h 7"/>
                      <a:gd name="T32" fmla="*/ 2 w 15"/>
                      <a:gd name="T33" fmla="*/ 2 h 7"/>
                      <a:gd name="T34" fmla="*/ 0 w 15"/>
                      <a:gd name="T35" fmla="*/ 4 h 7"/>
                      <a:gd name="T36" fmla="*/ 0 w 15"/>
                      <a:gd name="T37" fmla="*/ 5 h 7"/>
                      <a:gd name="T38" fmla="*/ 0 w 15"/>
                      <a:gd name="T39" fmla="*/ 5 h 7"/>
                      <a:gd name="T40" fmla="*/ 2 w 15"/>
                      <a:gd name="T41" fmla="*/ 7 h 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 h="7">
                        <a:moveTo>
                          <a:pt x="2" y="7"/>
                        </a:moveTo>
                        <a:lnTo>
                          <a:pt x="2" y="7"/>
                        </a:lnTo>
                        <a:lnTo>
                          <a:pt x="4" y="5"/>
                        </a:lnTo>
                        <a:lnTo>
                          <a:pt x="6" y="4"/>
                        </a:lnTo>
                        <a:lnTo>
                          <a:pt x="7" y="4"/>
                        </a:lnTo>
                        <a:lnTo>
                          <a:pt x="9" y="4"/>
                        </a:lnTo>
                        <a:lnTo>
                          <a:pt x="11" y="4"/>
                        </a:lnTo>
                        <a:lnTo>
                          <a:pt x="13" y="4"/>
                        </a:lnTo>
                        <a:lnTo>
                          <a:pt x="15" y="2"/>
                        </a:lnTo>
                        <a:lnTo>
                          <a:pt x="13" y="2"/>
                        </a:lnTo>
                        <a:lnTo>
                          <a:pt x="11" y="0"/>
                        </a:lnTo>
                        <a:lnTo>
                          <a:pt x="9" y="0"/>
                        </a:lnTo>
                        <a:lnTo>
                          <a:pt x="7" y="0"/>
                        </a:lnTo>
                        <a:lnTo>
                          <a:pt x="4" y="2"/>
                        </a:lnTo>
                        <a:lnTo>
                          <a:pt x="2" y="2"/>
                        </a:lnTo>
                        <a:lnTo>
                          <a:pt x="0" y="4"/>
                        </a:lnTo>
                        <a:lnTo>
                          <a:pt x="0" y="5"/>
                        </a:lnTo>
                        <a:lnTo>
                          <a:pt x="2"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56" name="Freeform 337"/>
                  <p:cNvSpPr>
                    <a:spLocks/>
                  </p:cNvSpPr>
                  <p:nvPr/>
                </p:nvSpPr>
                <p:spPr bwMode="auto">
                  <a:xfrm>
                    <a:off x="2504" y="2555"/>
                    <a:ext cx="23" cy="35"/>
                  </a:xfrm>
                  <a:custGeom>
                    <a:avLst/>
                    <a:gdLst>
                      <a:gd name="T0" fmla="*/ 1 w 23"/>
                      <a:gd name="T1" fmla="*/ 35 h 35"/>
                      <a:gd name="T2" fmla="*/ 3 w 23"/>
                      <a:gd name="T3" fmla="*/ 35 h 35"/>
                      <a:gd name="T4" fmla="*/ 23 w 23"/>
                      <a:gd name="T5" fmla="*/ 2 h 35"/>
                      <a:gd name="T6" fmla="*/ 21 w 23"/>
                      <a:gd name="T7" fmla="*/ 0 h 35"/>
                      <a:gd name="T8" fmla="*/ 0 w 23"/>
                      <a:gd name="T9" fmla="*/ 35 h 35"/>
                      <a:gd name="T10" fmla="*/ 1 w 23"/>
                      <a:gd name="T11" fmla="*/ 35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5">
                        <a:moveTo>
                          <a:pt x="1" y="35"/>
                        </a:moveTo>
                        <a:lnTo>
                          <a:pt x="3" y="35"/>
                        </a:lnTo>
                        <a:lnTo>
                          <a:pt x="23" y="2"/>
                        </a:lnTo>
                        <a:lnTo>
                          <a:pt x="21" y="0"/>
                        </a:lnTo>
                        <a:lnTo>
                          <a:pt x="0" y="35"/>
                        </a:lnTo>
                        <a:lnTo>
                          <a:pt x="1" y="3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57" name="Freeform 338"/>
                  <p:cNvSpPr>
                    <a:spLocks/>
                  </p:cNvSpPr>
                  <p:nvPr/>
                </p:nvSpPr>
                <p:spPr bwMode="auto">
                  <a:xfrm>
                    <a:off x="2534" y="2504"/>
                    <a:ext cx="38" cy="57"/>
                  </a:xfrm>
                  <a:custGeom>
                    <a:avLst/>
                    <a:gdLst>
                      <a:gd name="T0" fmla="*/ 33 w 38"/>
                      <a:gd name="T1" fmla="*/ 11 h 57"/>
                      <a:gd name="T2" fmla="*/ 38 w 38"/>
                      <a:gd name="T3" fmla="*/ 4 h 57"/>
                      <a:gd name="T4" fmla="*/ 33 w 38"/>
                      <a:gd name="T5" fmla="*/ 0 h 57"/>
                      <a:gd name="T6" fmla="*/ 29 w 38"/>
                      <a:gd name="T7" fmla="*/ 7 h 57"/>
                      <a:gd name="T8" fmla="*/ 0 w 38"/>
                      <a:gd name="T9" fmla="*/ 55 h 57"/>
                      <a:gd name="T10" fmla="*/ 4 w 38"/>
                      <a:gd name="T11" fmla="*/ 57 h 57"/>
                      <a:gd name="T12" fmla="*/ 33 w 38"/>
                      <a:gd name="T13" fmla="*/ 1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7">
                        <a:moveTo>
                          <a:pt x="33" y="11"/>
                        </a:moveTo>
                        <a:lnTo>
                          <a:pt x="38" y="4"/>
                        </a:lnTo>
                        <a:lnTo>
                          <a:pt x="33" y="0"/>
                        </a:lnTo>
                        <a:lnTo>
                          <a:pt x="29" y="7"/>
                        </a:lnTo>
                        <a:lnTo>
                          <a:pt x="0" y="55"/>
                        </a:lnTo>
                        <a:lnTo>
                          <a:pt x="4" y="57"/>
                        </a:lnTo>
                        <a:lnTo>
                          <a:pt x="33" y="11"/>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58" name="Freeform 339"/>
                  <p:cNvSpPr>
                    <a:spLocks/>
                  </p:cNvSpPr>
                  <p:nvPr/>
                </p:nvSpPr>
                <p:spPr bwMode="auto">
                  <a:xfrm>
                    <a:off x="2565" y="2506"/>
                    <a:ext cx="9" cy="9"/>
                  </a:xfrm>
                  <a:custGeom>
                    <a:avLst/>
                    <a:gdLst>
                      <a:gd name="T0" fmla="*/ 7 w 9"/>
                      <a:gd name="T1" fmla="*/ 2 h 9"/>
                      <a:gd name="T2" fmla="*/ 5 w 9"/>
                      <a:gd name="T3" fmla="*/ 0 h 9"/>
                      <a:gd name="T4" fmla="*/ 0 w 9"/>
                      <a:gd name="T5" fmla="*/ 7 h 9"/>
                      <a:gd name="T6" fmla="*/ 2 w 9"/>
                      <a:gd name="T7" fmla="*/ 9 h 9"/>
                      <a:gd name="T8" fmla="*/ 9 w 9"/>
                      <a:gd name="T9" fmla="*/ 2 h 9"/>
                      <a:gd name="T10" fmla="*/ 7 w 9"/>
                      <a:gd name="T11" fmla="*/ 0 h 9"/>
                      <a:gd name="T12" fmla="*/ 9 w 9"/>
                      <a:gd name="T13" fmla="*/ 2 h 9"/>
                      <a:gd name="T14" fmla="*/ 9 w 9"/>
                      <a:gd name="T15" fmla="*/ 2 h 9"/>
                      <a:gd name="T16" fmla="*/ 7 w 9"/>
                      <a:gd name="T17" fmla="*/ 0 h 9"/>
                      <a:gd name="T18" fmla="*/ 7 w 9"/>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9">
                        <a:moveTo>
                          <a:pt x="7" y="2"/>
                        </a:moveTo>
                        <a:lnTo>
                          <a:pt x="5" y="0"/>
                        </a:lnTo>
                        <a:lnTo>
                          <a:pt x="0" y="7"/>
                        </a:lnTo>
                        <a:lnTo>
                          <a:pt x="2" y="9"/>
                        </a:lnTo>
                        <a:lnTo>
                          <a:pt x="9" y="2"/>
                        </a:lnTo>
                        <a:lnTo>
                          <a:pt x="7" y="0"/>
                        </a:lnTo>
                        <a:lnTo>
                          <a:pt x="9" y="2"/>
                        </a:lnTo>
                        <a:lnTo>
                          <a:pt x="7" y="0"/>
                        </a:lnTo>
                        <a:lnTo>
                          <a:pt x="7"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59" name="Freeform 340"/>
                  <p:cNvSpPr>
                    <a:spLocks/>
                  </p:cNvSpPr>
                  <p:nvPr/>
                </p:nvSpPr>
                <p:spPr bwMode="auto">
                  <a:xfrm>
                    <a:off x="2565" y="2502"/>
                    <a:ext cx="7" cy="6"/>
                  </a:xfrm>
                  <a:custGeom>
                    <a:avLst/>
                    <a:gdLst>
                      <a:gd name="T0" fmla="*/ 3 w 7"/>
                      <a:gd name="T1" fmla="*/ 2 h 6"/>
                      <a:gd name="T2" fmla="*/ 2 w 7"/>
                      <a:gd name="T3" fmla="*/ 2 h 6"/>
                      <a:gd name="T4" fmla="*/ 7 w 7"/>
                      <a:gd name="T5" fmla="*/ 6 h 6"/>
                      <a:gd name="T6" fmla="*/ 7 w 7"/>
                      <a:gd name="T7" fmla="*/ 4 h 6"/>
                      <a:gd name="T8" fmla="*/ 2 w 7"/>
                      <a:gd name="T9" fmla="*/ 0 h 6"/>
                      <a:gd name="T10" fmla="*/ 0 w 7"/>
                      <a:gd name="T11" fmla="*/ 2 h 6"/>
                      <a:gd name="T12" fmla="*/ 2 w 7"/>
                      <a:gd name="T13" fmla="*/ 0 h 6"/>
                      <a:gd name="T14" fmla="*/ 2 w 7"/>
                      <a:gd name="T15" fmla="*/ 0 h 6"/>
                      <a:gd name="T16" fmla="*/ 0 w 7"/>
                      <a:gd name="T17" fmla="*/ 2 h 6"/>
                      <a:gd name="T18" fmla="*/ 3 w 7"/>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6">
                        <a:moveTo>
                          <a:pt x="3" y="2"/>
                        </a:moveTo>
                        <a:lnTo>
                          <a:pt x="2" y="2"/>
                        </a:lnTo>
                        <a:lnTo>
                          <a:pt x="7" y="6"/>
                        </a:lnTo>
                        <a:lnTo>
                          <a:pt x="7" y="4"/>
                        </a:lnTo>
                        <a:lnTo>
                          <a:pt x="2" y="0"/>
                        </a:lnTo>
                        <a:lnTo>
                          <a:pt x="0" y="2"/>
                        </a:lnTo>
                        <a:lnTo>
                          <a:pt x="2" y="0"/>
                        </a:lnTo>
                        <a:lnTo>
                          <a:pt x="0" y="2"/>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0" name="Freeform 341"/>
                  <p:cNvSpPr>
                    <a:spLocks/>
                  </p:cNvSpPr>
                  <p:nvPr/>
                </p:nvSpPr>
                <p:spPr bwMode="auto">
                  <a:xfrm>
                    <a:off x="2561" y="2504"/>
                    <a:ext cx="7" cy="9"/>
                  </a:xfrm>
                  <a:custGeom>
                    <a:avLst/>
                    <a:gdLst>
                      <a:gd name="T0" fmla="*/ 2 w 7"/>
                      <a:gd name="T1" fmla="*/ 9 h 9"/>
                      <a:gd name="T2" fmla="*/ 4 w 7"/>
                      <a:gd name="T3" fmla="*/ 9 h 9"/>
                      <a:gd name="T4" fmla="*/ 7 w 7"/>
                      <a:gd name="T5" fmla="*/ 0 h 9"/>
                      <a:gd name="T6" fmla="*/ 4 w 7"/>
                      <a:gd name="T7" fmla="*/ 0 h 9"/>
                      <a:gd name="T8" fmla="*/ 0 w 7"/>
                      <a:gd name="T9" fmla="*/ 7 h 9"/>
                      <a:gd name="T10" fmla="*/ 0 w 7"/>
                      <a:gd name="T11" fmla="*/ 7 h 9"/>
                      <a:gd name="T12" fmla="*/ 2 w 7"/>
                      <a:gd name="T13" fmla="*/ 9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9">
                        <a:moveTo>
                          <a:pt x="2" y="9"/>
                        </a:moveTo>
                        <a:lnTo>
                          <a:pt x="4" y="9"/>
                        </a:lnTo>
                        <a:lnTo>
                          <a:pt x="7" y="0"/>
                        </a:lnTo>
                        <a:lnTo>
                          <a:pt x="4" y="0"/>
                        </a:lnTo>
                        <a:lnTo>
                          <a:pt x="0" y="7"/>
                        </a:lnTo>
                        <a:lnTo>
                          <a:pt x="2"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1" name="Freeform 342"/>
                  <p:cNvSpPr>
                    <a:spLocks/>
                  </p:cNvSpPr>
                  <p:nvPr/>
                </p:nvSpPr>
                <p:spPr bwMode="auto">
                  <a:xfrm>
                    <a:off x="2532" y="2511"/>
                    <a:ext cx="31" cy="48"/>
                  </a:xfrm>
                  <a:custGeom>
                    <a:avLst/>
                    <a:gdLst>
                      <a:gd name="T0" fmla="*/ 2 w 31"/>
                      <a:gd name="T1" fmla="*/ 46 h 48"/>
                      <a:gd name="T2" fmla="*/ 4 w 31"/>
                      <a:gd name="T3" fmla="*/ 48 h 48"/>
                      <a:gd name="T4" fmla="*/ 31 w 31"/>
                      <a:gd name="T5" fmla="*/ 2 h 48"/>
                      <a:gd name="T6" fmla="*/ 29 w 31"/>
                      <a:gd name="T7" fmla="*/ 0 h 48"/>
                      <a:gd name="T8" fmla="*/ 0 w 31"/>
                      <a:gd name="T9" fmla="*/ 46 h 48"/>
                      <a:gd name="T10" fmla="*/ 2 w 31"/>
                      <a:gd name="T11" fmla="*/ 48 h 48"/>
                      <a:gd name="T12" fmla="*/ 0 w 31"/>
                      <a:gd name="T13" fmla="*/ 46 h 48"/>
                      <a:gd name="T14" fmla="*/ 0 w 31"/>
                      <a:gd name="T15" fmla="*/ 48 h 48"/>
                      <a:gd name="T16" fmla="*/ 2 w 31"/>
                      <a:gd name="T17" fmla="*/ 48 h 48"/>
                      <a:gd name="T18" fmla="*/ 2 w 31"/>
                      <a:gd name="T19" fmla="*/ 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48">
                        <a:moveTo>
                          <a:pt x="2" y="46"/>
                        </a:moveTo>
                        <a:lnTo>
                          <a:pt x="4" y="48"/>
                        </a:lnTo>
                        <a:lnTo>
                          <a:pt x="31" y="2"/>
                        </a:lnTo>
                        <a:lnTo>
                          <a:pt x="29" y="0"/>
                        </a:lnTo>
                        <a:lnTo>
                          <a:pt x="0" y="46"/>
                        </a:lnTo>
                        <a:lnTo>
                          <a:pt x="2" y="48"/>
                        </a:lnTo>
                        <a:lnTo>
                          <a:pt x="0" y="46"/>
                        </a:lnTo>
                        <a:lnTo>
                          <a:pt x="0" y="48"/>
                        </a:lnTo>
                        <a:lnTo>
                          <a:pt x="2" y="48"/>
                        </a:lnTo>
                        <a:lnTo>
                          <a:pt x="2" y="4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2" name="Freeform 343"/>
                  <p:cNvSpPr>
                    <a:spLocks/>
                  </p:cNvSpPr>
                  <p:nvPr/>
                </p:nvSpPr>
                <p:spPr bwMode="auto">
                  <a:xfrm>
                    <a:off x="2534" y="2557"/>
                    <a:ext cx="6" cy="6"/>
                  </a:xfrm>
                  <a:custGeom>
                    <a:avLst/>
                    <a:gdLst>
                      <a:gd name="T0" fmla="*/ 2 w 6"/>
                      <a:gd name="T1" fmla="*/ 4 h 6"/>
                      <a:gd name="T2" fmla="*/ 4 w 6"/>
                      <a:gd name="T3" fmla="*/ 2 h 6"/>
                      <a:gd name="T4" fmla="*/ 0 w 6"/>
                      <a:gd name="T5" fmla="*/ 0 h 6"/>
                      <a:gd name="T6" fmla="*/ 0 w 6"/>
                      <a:gd name="T7" fmla="*/ 2 h 6"/>
                      <a:gd name="T8" fmla="*/ 4 w 6"/>
                      <a:gd name="T9" fmla="*/ 6 h 6"/>
                      <a:gd name="T10" fmla="*/ 6 w 6"/>
                      <a:gd name="T11" fmla="*/ 4 h 6"/>
                      <a:gd name="T12" fmla="*/ 4 w 6"/>
                      <a:gd name="T13" fmla="*/ 6 h 6"/>
                      <a:gd name="T14" fmla="*/ 4 w 6"/>
                      <a:gd name="T15" fmla="*/ 6 h 6"/>
                      <a:gd name="T16" fmla="*/ 6 w 6"/>
                      <a:gd name="T17" fmla="*/ 4 h 6"/>
                      <a:gd name="T18" fmla="*/ 2 w 6"/>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6">
                        <a:moveTo>
                          <a:pt x="2" y="4"/>
                        </a:moveTo>
                        <a:lnTo>
                          <a:pt x="4" y="2"/>
                        </a:lnTo>
                        <a:lnTo>
                          <a:pt x="0" y="0"/>
                        </a:lnTo>
                        <a:lnTo>
                          <a:pt x="0" y="2"/>
                        </a:lnTo>
                        <a:lnTo>
                          <a:pt x="4" y="6"/>
                        </a:lnTo>
                        <a:lnTo>
                          <a:pt x="6" y="4"/>
                        </a:lnTo>
                        <a:lnTo>
                          <a:pt x="4" y="6"/>
                        </a:lnTo>
                        <a:lnTo>
                          <a:pt x="6" y="4"/>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3" name="Freeform 344"/>
                  <p:cNvSpPr>
                    <a:spLocks/>
                  </p:cNvSpPr>
                  <p:nvPr/>
                </p:nvSpPr>
                <p:spPr bwMode="auto">
                  <a:xfrm>
                    <a:off x="2536" y="2513"/>
                    <a:ext cx="31" cy="48"/>
                  </a:xfrm>
                  <a:custGeom>
                    <a:avLst/>
                    <a:gdLst>
                      <a:gd name="T0" fmla="*/ 29 w 31"/>
                      <a:gd name="T1" fmla="*/ 0 h 48"/>
                      <a:gd name="T2" fmla="*/ 29 w 31"/>
                      <a:gd name="T3" fmla="*/ 0 h 48"/>
                      <a:gd name="T4" fmla="*/ 0 w 31"/>
                      <a:gd name="T5" fmla="*/ 48 h 48"/>
                      <a:gd name="T6" fmla="*/ 4 w 31"/>
                      <a:gd name="T7" fmla="*/ 48 h 48"/>
                      <a:gd name="T8" fmla="*/ 31 w 31"/>
                      <a:gd name="T9" fmla="*/ 2 h 48"/>
                      <a:gd name="T10" fmla="*/ 31 w 31"/>
                      <a:gd name="T11" fmla="*/ 2 h 48"/>
                      <a:gd name="T12" fmla="*/ 29 w 31"/>
                      <a:gd name="T13" fmla="*/ 0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48">
                        <a:moveTo>
                          <a:pt x="29" y="0"/>
                        </a:moveTo>
                        <a:lnTo>
                          <a:pt x="29" y="0"/>
                        </a:lnTo>
                        <a:lnTo>
                          <a:pt x="0" y="48"/>
                        </a:lnTo>
                        <a:lnTo>
                          <a:pt x="4" y="48"/>
                        </a:lnTo>
                        <a:lnTo>
                          <a:pt x="31" y="2"/>
                        </a:lnTo>
                        <a:lnTo>
                          <a:pt x="2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4" name="Freeform 345"/>
                  <p:cNvSpPr>
                    <a:spLocks/>
                  </p:cNvSpPr>
                  <p:nvPr/>
                </p:nvSpPr>
                <p:spPr bwMode="auto">
                  <a:xfrm>
                    <a:off x="2491" y="2571"/>
                    <a:ext cx="38" cy="50"/>
                  </a:xfrm>
                  <a:custGeom>
                    <a:avLst/>
                    <a:gdLst>
                      <a:gd name="T0" fmla="*/ 38 w 38"/>
                      <a:gd name="T1" fmla="*/ 48 h 50"/>
                      <a:gd name="T2" fmla="*/ 32 w 38"/>
                      <a:gd name="T3" fmla="*/ 44 h 50"/>
                      <a:gd name="T4" fmla="*/ 29 w 38"/>
                      <a:gd name="T5" fmla="*/ 42 h 50"/>
                      <a:gd name="T6" fmla="*/ 25 w 38"/>
                      <a:gd name="T7" fmla="*/ 38 h 50"/>
                      <a:gd name="T8" fmla="*/ 22 w 38"/>
                      <a:gd name="T9" fmla="*/ 34 h 50"/>
                      <a:gd name="T10" fmla="*/ 18 w 38"/>
                      <a:gd name="T11" fmla="*/ 30 h 50"/>
                      <a:gd name="T12" fmla="*/ 14 w 38"/>
                      <a:gd name="T13" fmla="*/ 27 h 50"/>
                      <a:gd name="T14" fmla="*/ 13 w 38"/>
                      <a:gd name="T15" fmla="*/ 23 h 50"/>
                      <a:gd name="T16" fmla="*/ 11 w 38"/>
                      <a:gd name="T17" fmla="*/ 19 h 50"/>
                      <a:gd name="T18" fmla="*/ 9 w 38"/>
                      <a:gd name="T19" fmla="*/ 15 h 50"/>
                      <a:gd name="T20" fmla="*/ 7 w 38"/>
                      <a:gd name="T21" fmla="*/ 11 h 50"/>
                      <a:gd name="T22" fmla="*/ 5 w 38"/>
                      <a:gd name="T23" fmla="*/ 7 h 50"/>
                      <a:gd name="T24" fmla="*/ 5 w 38"/>
                      <a:gd name="T25" fmla="*/ 6 h 50"/>
                      <a:gd name="T26" fmla="*/ 4 w 38"/>
                      <a:gd name="T27" fmla="*/ 4 h 50"/>
                      <a:gd name="T28" fmla="*/ 4 w 38"/>
                      <a:gd name="T29" fmla="*/ 2 h 50"/>
                      <a:gd name="T30" fmla="*/ 4 w 38"/>
                      <a:gd name="T31" fmla="*/ 0 h 50"/>
                      <a:gd name="T32" fmla="*/ 4 w 38"/>
                      <a:gd name="T33" fmla="*/ 0 h 50"/>
                      <a:gd name="T34" fmla="*/ 0 w 38"/>
                      <a:gd name="T35" fmla="*/ 0 h 50"/>
                      <a:gd name="T36" fmla="*/ 0 w 38"/>
                      <a:gd name="T37" fmla="*/ 2 h 50"/>
                      <a:gd name="T38" fmla="*/ 2 w 38"/>
                      <a:gd name="T39" fmla="*/ 2 h 50"/>
                      <a:gd name="T40" fmla="*/ 2 w 38"/>
                      <a:gd name="T41" fmla="*/ 4 h 50"/>
                      <a:gd name="T42" fmla="*/ 2 w 38"/>
                      <a:gd name="T43" fmla="*/ 6 h 50"/>
                      <a:gd name="T44" fmla="*/ 4 w 38"/>
                      <a:gd name="T45" fmla="*/ 9 h 50"/>
                      <a:gd name="T46" fmla="*/ 4 w 38"/>
                      <a:gd name="T47" fmla="*/ 13 h 50"/>
                      <a:gd name="T48" fmla="*/ 5 w 38"/>
                      <a:gd name="T49" fmla="*/ 17 h 50"/>
                      <a:gd name="T50" fmla="*/ 7 w 38"/>
                      <a:gd name="T51" fmla="*/ 21 h 50"/>
                      <a:gd name="T52" fmla="*/ 11 w 38"/>
                      <a:gd name="T53" fmla="*/ 25 h 50"/>
                      <a:gd name="T54" fmla="*/ 13 w 38"/>
                      <a:gd name="T55" fmla="*/ 28 h 50"/>
                      <a:gd name="T56" fmla="*/ 16 w 38"/>
                      <a:gd name="T57" fmla="*/ 32 h 50"/>
                      <a:gd name="T58" fmla="*/ 18 w 38"/>
                      <a:gd name="T59" fmla="*/ 36 h 50"/>
                      <a:gd name="T60" fmla="*/ 23 w 38"/>
                      <a:gd name="T61" fmla="*/ 40 h 50"/>
                      <a:gd name="T62" fmla="*/ 27 w 38"/>
                      <a:gd name="T63" fmla="*/ 44 h 50"/>
                      <a:gd name="T64" fmla="*/ 32 w 38"/>
                      <a:gd name="T65" fmla="*/ 48 h 50"/>
                      <a:gd name="T66" fmla="*/ 38 w 38"/>
                      <a:gd name="T67" fmla="*/ 50 h 50"/>
                      <a:gd name="T68" fmla="*/ 38 w 38"/>
                      <a:gd name="T69" fmla="*/ 48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 h="50">
                        <a:moveTo>
                          <a:pt x="38" y="48"/>
                        </a:moveTo>
                        <a:lnTo>
                          <a:pt x="32" y="44"/>
                        </a:lnTo>
                        <a:lnTo>
                          <a:pt x="29" y="42"/>
                        </a:lnTo>
                        <a:lnTo>
                          <a:pt x="25" y="38"/>
                        </a:lnTo>
                        <a:lnTo>
                          <a:pt x="22" y="34"/>
                        </a:lnTo>
                        <a:lnTo>
                          <a:pt x="18" y="30"/>
                        </a:lnTo>
                        <a:lnTo>
                          <a:pt x="14" y="27"/>
                        </a:lnTo>
                        <a:lnTo>
                          <a:pt x="13" y="23"/>
                        </a:lnTo>
                        <a:lnTo>
                          <a:pt x="11" y="19"/>
                        </a:lnTo>
                        <a:lnTo>
                          <a:pt x="9" y="15"/>
                        </a:lnTo>
                        <a:lnTo>
                          <a:pt x="7" y="11"/>
                        </a:lnTo>
                        <a:lnTo>
                          <a:pt x="5" y="7"/>
                        </a:lnTo>
                        <a:lnTo>
                          <a:pt x="5" y="6"/>
                        </a:lnTo>
                        <a:lnTo>
                          <a:pt x="4" y="4"/>
                        </a:lnTo>
                        <a:lnTo>
                          <a:pt x="4" y="2"/>
                        </a:lnTo>
                        <a:lnTo>
                          <a:pt x="4" y="0"/>
                        </a:lnTo>
                        <a:lnTo>
                          <a:pt x="0" y="0"/>
                        </a:lnTo>
                        <a:lnTo>
                          <a:pt x="0" y="2"/>
                        </a:lnTo>
                        <a:lnTo>
                          <a:pt x="2" y="2"/>
                        </a:lnTo>
                        <a:lnTo>
                          <a:pt x="2" y="4"/>
                        </a:lnTo>
                        <a:lnTo>
                          <a:pt x="2" y="6"/>
                        </a:lnTo>
                        <a:lnTo>
                          <a:pt x="4" y="9"/>
                        </a:lnTo>
                        <a:lnTo>
                          <a:pt x="4" y="13"/>
                        </a:lnTo>
                        <a:lnTo>
                          <a:pt x="5" y="17"/>
                        </a:lnTo>
                        <a:lnTo>
                          <a:pt x="7" y="21"/>
                        </a:lnTo>
                        <a:lnTo>
                          <a:pt x="11" y="25"/>
                        </a:lnTo>
                        <a:lnTo>
                          <a:pt x="13" y="28"/>
                        </a:lnTo>
                        <a:lnTo>
                          <a:pt x="16" y="32"/>
                        </a:lnTo>
                        <a:lnTo>
                          <a:pt x="18" y="36"/>
                        </a:lnTo>
                        <a:lnTo>
                          <a:pt x="23" y="40"/>
                        </a:lnTo>
                        <a:lnTo>
                          <a:pt x="27" y="44"/>
                        </a:lnTo>
                        <a:lnTo>
                          <a:pt x="32" y="48"/>
                        </a:lnTo>
                        <a:lnTo>
                          <a:pt x="38" y="50"/>
                        </a:lnTo>
                        <a:lnTo>
                          <a:pt x="38"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5" name="Freeform 346"/>
                  <p:cNvSpPr>
                    <a:spLocks/>
                  </p:cNvSpPr>
                  <p:nvPr/>
                </p:nvSpPr>
                <p:spPr bwMode="auto">
                  <a:xfrm>
                    <a:off x="2496" y="2567"/>
                    <a:ext cx="36" cy="52"/>
                  </a:xfrm>
                  <a:custGeom>
                    <a:avLst/>
                    <a:gdLst>
                      <a:gd name="T0" fmla="*/ 36 w 36"/>
                      <a:gd name="T1" fmla="*/ 48 h 52"/>
                      <a:gd name="T2" fmla="*/ 33 w 36"/>
                      <a:gd name="T3" fmla="*/ 46 h 52"/>
                      <a:gd name="T4" fmla="*/ 27 w 36"/>
                      <a:gd name="T5" fmla="*/ 42 h 52"/>
                      <a:gd name="T6" fmla="*/ 24 w 36"/>
                      <a:gd name="T7" fmla="*/ 38 h 52"/>
                      <a:gd name="T8" fmla="*/ 20 w 36"/>
                      <a:gd name="T9" fmla="*/ 34 h 52"/>
                      <a:gd name="T10" fmla="*/ 17 w 36"/>
                      <a:gd name="T11" fmla="*/ 31 h 52"/>
                      <a:gd name="T12" fmla="*/ 13 w 36"/>
                      <a:gd name="T13" fmla="*/ 27 h 52"/>
                      <a:gd name="T14" fmla="*/ 11 w 36"/>
                      <a:gd name="T15" fmla="*/ 23 h 52"/>
                      <a:gd name="T16" fmla="*/ 9 w 36"/>
                      <a:gd name="T17" fmla="*/ 19 h 52"/>
                      <a:gd name="T18" fmla="*/ 8 w 36"/>
                      <a:gd name="T19" fmla="*/ 15 h 52"/>
                      <a:gd name="T20" fmla="*/ 6 w 36"/>
                      <a:gd name="T21" fmla="*/ 11 h 52"/>
                      <a:gd name="T22" fmla="*/ 4 w 36"/>
                      <a:gd name="T23" fmla="*/ 10 h 52"/>
                      <a:gd name="T24" fmla="*/ 4 w 36"/>
                      <a:gd name="T25" fmla="*/ 6 h 52"/>
                      <a:gd name="T26" fmla="*/ 2 w 36"/>
                      <a:gd name="T27" fmla="*/ 4 h 52"/>
                      <a:gd name="T28" fmla="*/ 2 w 36"/>
                      <a:gd name="T29" fmla="*/ 2 h 52"/>
                      <a:gd name="T30" fmla="*/ 2 w 36"/>
                      <a:gd name="T31" fmla="*/ 2 h 52"/>
                      <a:gd name="T32" fmla="*/ 2 w 36"/>
                      <a:gd name="T33" fmla="*/ 0 h 52"/>
                      <a:gd name="T34" fmla="*/ 0 w 36"/>
                      <a:gd name="T35" fmla="*/ 2 h 52"/>
                      <a:gd name="T36" fmla="*/ 0 w 36"/>
                      <a:gd name="T37" fmla="*/ 2 h 52"/>
                      <a:gd name="T38" fmla="*/ 0 w 36"/>
                      <a:gd name="T39" fmla="*/ 4 h 52"/>
                      <a:gd name="T40" fmla="*/ 0 w 36"/>
                      <a:gd name="T41" fmla="*/ 4 h 52"/>
                      <a:gd name="T42" fmla="*/ 0 w 36"/>
                      <a:gd name="T43" fmla="*/ 8 h 52"/>
                      <a:gd name="T44" fmla="*/ 2 w 36"/>
                      <a:gd name="T45" fmla="*/ 10 h 52"/>
                      <a:gd name="T46" fmla="*/ 4 w 36"/>
                      <a:gd name="T47" fmla="*/ 13 h 52"/>
                      <a:gd name="T48" fmla="*/ 6 w 36"/>
                      <a:gd name="T49" fmla="*/ 17 h 52"/>
                      <a:gd name="T50" fmla="*/ 6 w 36"/>
                      <a:gd name="T51" fmla="*/ 21 h 52"/>
                      <a:gd name="T52" fmla="*/ 9 w 36"/>
                      <a:gd name="T53" fmla="*/ 25 h 52"/>
                      <a:gd name="T54" fmla="*/ 11 w 36"/>
                      <a:gd name="T55" fmla="*/ 29 h 52"/>
                      <a:gd name="T56" fmla="*/ 15 w 36"/>
                      <a:gd name="T57" fmla="*/ 32 h 52"/>
                      <a:gd name="T58" fmla="*/ 18 w 36"/>
                      <a:gd name="T59" fmla="*/ 36 h 52"/>
                      <a:gd name="T60" fmla="*/ 22 w 36"/>
                      <a:gd name="T61" fmla="*/ 42 h 52"/>
                      <a:gd name="T62" fmla="*/ 26 w 36"/>
                      <a:gd name="T63" fmla="*/ 44 h 52"/>
                      <a:gd name="T64" fmla="*/ 31 w 36"/>
                      <a:gd name="T65" fmla="*/ 48 h 52"/>
                      <a:gd name="T66" fmla="*/ 36 w 36"/>
                      <a:gd name="T67" fmla="*/ 52 h 52"/>
                      <a:gd name="T68" fmla="*/ 36 w 36"/>
                      <a:gd name="T69" fmla="*/ 48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 h="52">
                        <a:moveTo>
                          <a:pt x="36" y="48"/>
                        </a:moveTo>
                        <a:lnTo>
                          <a:pt x="33" y="46"/>
                        </a:lnTo>
                        <a:lnTo>
                          <a:pt x="27" y="42"/>
                        </a:lnTo>
                        <a:lnTo>
                          <a:pt x="24" y="38"/>
                        </a:lnTo>
                        <a:lnTo>
                          <a:pt x="20" y="34"/>
                        </a:lnTo>
                        <a:lnTo>
                          <a:pt x="17" y="31"/>
                        </a:lnTo>
                        <a:lnTo>
                          <a:pt x="13" y="27"/>
                        </a:lnTo>
                        <a:lnTo>
                          <a:pt x="11" y="23"/>
                        </a:lnTo>
                        <a:lnTo>
                          <a:pt x="9" y="19"/>
                        </a:lnTo>
                        <a:lnTo>
                          <a:pt x="8" y="15"/>
                        </a:lnTo>
                        <a:lnTo>
                          <a:pt x="6" y="11"/>
                        </a:lnTo>
                        <a:lnTo>
                          <a:pt x="4" y="10"/>
                        </a:lnTo>
                        <a:lnTo>
                          <a:pt x="4" y="6"/>
                        </a:lnTo>
                        <a:lnTo>
                          <a:pt x="2" y="4"/>
                        </a:lnTo>
                        <a:lnTo>
                          <a:pt x="2" y="2"/>
                        </a:lnTo>
                        <a:lnTo>
                          <a:pt x="2" y="0"/>
                        </a:lnTo>
                        <a:lnTo>
                          <a:pt x="0" y="2"/>
                        </a:lnTo>
                        <a:lnTo>
                          <a:pt x="0" y="4"/>
                        </a:lnTo>
                        <a:lnTo>
                          <a:pt x="0" y="8"/>
                        </a:lnTo>
                        <a:lnTo>
                          <a:pt x="2" y="10"/>
                        </a:lnTo>
                        <a:lnTo>
                          <a:pt x="4" y="13"/>
                        </a:lnTo>
                        <a:lnTo>
                          <a:pt x="6" y="17"/>
                        </a:lnTo>
                        <a:lnTo>
                          <a:pt x="6" y="21"/>
                        </a:lnTo>
                        <a:lnTo>
                          <a:pt x="9" y="25"/>
                        </a:lnTo>
                        <a:lnTo>
                          <a:pt x="11" y="29"/>
                        </a:lnTo>
                        <a:lnTo>
                          <a:pt x="15" y="32"/>
                        </a:lnTo>
                        <a:lnTo>
                          <a:pt x="18" y="36"/>
                        </a:lnTo>
                        <a:lnTo>
                          <a:pt x="22" y="42"/>
                        </a:lnTo>
                        <a:lnTo>
                          <a:pt x="26" y="44"/>
                        </a:lnTo>
                        <a:lnTo>
                          <a:pt x="31" y="48"/>
                        </a:lnTo>
                        <a:lnTo>
                          <a:pt x="36" y="52"/>
                        </a:lnTo>
                        <a:lnTo>
                          <a:pt x="36" y="4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6" name="Freeform 347"/>
                  <p:cNvSpPr>
                    <a:spLocks/>
                  </p:cNvSpPr>
                  <p:nvPr/>
                </p:nvSpPr>
                <p:spPr bwMode="auto">
                  <a:xfrm>
                    <a:off x="2457" y="2730"/>
                    <a:ext cx="74" cy="42"/>
                  </a:xfrm>
                  <a:custGeom>
                    <a:avLst/>
                    <a:gdLst>
                      <a:gd name="T0" fmla="*/ 0 w 74"/>
                      <a:gd name="T1" fmla="*/ 19 h 42"/>
                      <a:gd name="T2" fmla="*/ 1 w 74"/>
                      <a:gd name="T3" fmla="*/ 9 h 42"/>
                      <a:gd name="T4" fmla="*/ 3 w 74"/>
                      <a:gd name="T5" fmla="*/ 4 h 42"/>
                      <a:gd name="T6" fmla="*/ 5 w 74"/>
                      <a:gd name="T7" fmla="*/ 2 h 42"/>
                      <a:gd name="T8" fmla="*/ 5 w 74"/>
                      <a:gd name="T9" fmla="*/ 0 h 42"/>
                      <a:gd name="T10" fmla="*/ 7 w 74"/>
                      <a:gd name="T11" fmla="*/ 0 h 42"/>
                      <a:gd name="T12" fmla="*/ 7 w 74"/>
                      <a:gd name="T13" fmla="*/ 0 h 42"/>
                      <a:gd name="T14" fmla="*/ 9 w 74"/>
                      <a:gd name="T15" fmla="*/ 2 h 42"/>
                      <a:gd name="T16" fmla="*/ 12 w 74"/>
                      <a:gd name="T17" fmla="*/ 2 h 42"/>
                      <a:gd name="T18" fmla="*/ 14 w 74"/>
                      <a:gd name="T19" fmla="*/ 2 h 42"/>
                      <a:gd name="T20" fmla="*/ 18 w 74"/>
                      <a:gd name="T21" fmla="*/ 2 h 42"/>
                      <a:gd name="T22" fmla="*/ 23 w 74"/>
                      <a:gd name="T23" fmla="*/ 4 h 42"/>
                      <a:gd name="T24" fmla="*/ 27 w 74"/>
                      <a:gd name="T25" fmla="*/ 4 h 42"/>
                      <a:gd name="T26" fmla="*/ 32 w 74"/>
                      <a:gd name="T27" fmla="*/ 5 h 42"/>
                      <a:gd name="T28" fmla="*/ 36 w 74"/>
                      <a:gd name="T29" fmla="*/ 7 h 42"/>
                      <a:gd name="T30" fmla="*/ 41 w 74"/>
                      <a:gd name="T31" fmla="*/ 9 h 42"/>
                      <a:gd name="T32" fmla="*/ 47 w 74"/>
                      <a:gd name="T33" fmla="*/ 11 h 42"/>
                      <a:gd name="T34" fmla="*/ 52 w 74"/>
                      <a:gd name="T35" fmla="*/ 13 h 42"/>
                      <a:gd name="T36" fmla="*/ 57 w 74"/>
                      <a:gd name="T37" fmla="*/ 15 h 42"/>
                      <a:gd name="T38" fmla="*/ 63 w 74"/>
                      <a:gd name="T39" fmla="*/ 17 h 42"/>
                      <a:gd name="T40" fmla="*/ 68 w 74"/>
                      <a:gd name="T41" fmla="*/ 19 h 42"/>
                      <a:gd name="T42" fmla="*/ 72 w 74"/>
                      <a:gd name="T43" fmla="*/ 23 h 42"/>
                      <a:gd name="T44" fmla="*/ 74 w 74"/>
                      <a:gd name="T45" fmla="*/ 27 h 42"/>
                      <a:gd name="T46" fmla="*/ 74 w 74"/>
                      <a:gd name="T47" fmla="*/ 30 h 42"/>
                      <a:gd name="T48" fmla="*/ 72 w 74"/>
                      <a:gd name="T49" fmla="*/ 34 h 42"/>
                      <a:gd name="T50" fmla="*/ 70 w 74"/>
                      <a:gd name="T51" fmla="*/ 36 h 42"/>
                      <a:gd name="T52" fmla="*/ 68 w 74"/>
                      <a:gd name="T53" fmla="*/ 40 h 42"/>
                      <a:gd name="T54" fmla="*/ 66 w 74"/>
                      <a:gd name="T55" fmla="*/ 42 h 42"/>
                      <a:gd name="T56" fmla="*/ 66 w 74"/>
                      <a:gd name="T57" fmla="*/ 42 h 42"/>
                      <a:gd name="T58" fmla="*/ 66 w 74"/>
                      <a:gd name="T59" fmla="*/ 42 h 42"/>
                      <a:gd name="T60" fmla="*/ 65 w 74"/>
                      <a:gd name="T61" fmla="*/ 42 h 42"/>
                      <a:gd name="T62" fmla="*/ 63 w 74"/>
                      <a:gd name="T63" fmla="*/ 42 h 42"/>
                      <a:gd name="T64" fmla="*/ 61 w 74"/>
                      <a:gd name="T65" fmla="*/ 42 h 42"/>
                      <a:gd name="T66" fmla="*/ 57 w 74"/>
                      <a:gd name="T67" fmla="*/ 42 h 42"/>
                      <a:gd name="T68" fmla="*/ 54 w 74"/>
                      <a:gd name="T69" fmla="*/ 42 h 42"/>
                      <a:gd name="T70" fmla="*/ 48 w 74"/>
                      <a:gd name="T71" fmla="*/ 42 h 42"/>
                      <a:gd name="T72" fmla="*/ 43 w 74"/>
                      <a:gd name="T73" fmla="*/ 40 h 42"/>
                      <a:gd name="T74" fmla="*/ 39 w 74"/>
                      <a:gd name="T75" fmla="*/ 38 h 42"/>
                      <a:gd name="T76" fmla="*/ 34 w 74"/>
                      <a:gd name="T77" fmla="*/ 38 h 42"/>
                      <a:gd name="T78" fmla="*/ 29 w 74"/>
                      <a:gd name="T79" fmla="*/ 36 h 42"/>
                      <a:gd name="T80" fmla="*/ 23 w 74"/>
                      <a:gd name="T81" fmla="*/ 34 h 42"/>
                      <a:gd name="T82" fmla="*/ 20 w 74"/>
                      <a:gd name="T83" fmla="*/ 32 h 42"/>
                      <a:gd name="T84" fmla="*/ 16 w 74"/>
                      <a:gd name="T85" fmla="*/ 32 h 42"/>
                      <a:gd name="T86" fmla="*/ 12 w 74"/>
                      <a:gd name="T87" fmla="*/ 30 h 42"/>
                      <a:gd name="T88" fmla="*/ 12 w 74"/>
                      <a:gd name="T89" fmla="*/ 30 h 42"/>
                      <a:gd name="T90" fmla="*/ 12 w 74"/>
                      <a:gd name="T91" fmla="*/ 30 h 42"/>
                      <a:gd name="T92" fmla="*/ 11 w 74"/>
                      <a:gd name="T93" fmla="*/ 30 h 42"/>
                      <a:gd name="T94" fmla="*/ 9 w 74"/>
                      <a:gd name="T95" fmla="*/ 30 h 42"/>
                      <a:gd name="T96" fmla="*/ 7 w 74"/>
                      <a:gd name="T97" fmla="*/ 28 h 42"/>
                      <a:gd name="T98" fmla="*/ 3 w 74"/>
                      <a:gd name="T99" fmla="*/ 27 h 42"/>
                      <a:gd name="T100" fmla="*/ 1 w 74"/>
                      <a:gd name="T101" fmla="*/ 25 h 42"/>
                      <a:gd name="T102" fmla="*/ 1 w 74"/>
                      <a:gd name="T103" fmla="*/ 23 h 42"/>
                      <a:gd name="T104" fmla="*/ 0 w 74"/>
                      <a:gd name="T105" fmla="*/ 19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4" h="42">
                        <a:moveTo>
                          <a:pt x="0" y="19"/>
                        </a:moveTo>
                        <a:lnTo>
                          <a:pt x="1" y="9"/>
                        </a:lnTo>
                        <a:lnTo>
                          <a:pt x="3" y="4"/>
                        </a:lnTo>
                        <a:lnTo>
                          <a:pt x="5" y="2"/>
                        </a:lnTo>
                        <a:lnTo>
                          <a:pt x="5" y="0"/>
                        </a:lnTo>
                        <a:lnTo>
                          <a:pt x="7" y="0"/>
                        </a:lnTo>
                        <a:lnTo>
                          <a:pt x="9" y="2"/>
                        </a:lnTo>
                        <a:lnTo>
                          <a:pt x="12" y="2"/>
                        </a:lnTo>
                        <a:lnTo>
                          <a:pt x="14" y="2"/>
                        </a:lnTo>
                        <a:lnTo>
                          <a:pt x="18" y="2"/>
                        </a:lnTo>
                        <a:lnTo>
                          <a:pt x="23" y="4"/>
                        </a:lnTo>
                        <a:lnTo>
                          <a:pt x="27" y="4"/>
                        </a:lnTo>
                        <a:lnTo>
                          <a:pt x="32" y="5"/>
                        </a:lnTo>
                        <a:lnTo>
                          <a:pt x="36" y="7"/>
                        </a:lnTo>
                        <a:lnTo>
                          <a:pt x="41" y="9"/>
                        </a:lnTo>
                        <a:lnTo>
                          <a:pt x="47" y="11"/>
                        </a:lnTo>
                        <a:lnTo>
                          <a:pt x="52" y="13"/>
                        </a:lnTo>
                        <a:lnTo>
                          <a:pt x="57" y="15"/>
                        </a:lnTo>
                        <a:lnTo>
                          <a:pt x="63" y="17"/>
                        </a:lnTo>
                        <a:lnTo>
                          <a:pt x="68" y="19"/>
                        </a:lnTo>
                        <a:lnTo>
                          <a:pt x="72" y="23"/>
                        </a:lnTo>
                        <a:lnTo>
                          <a:pt x="74" y="27"/>
                        </a:lnTo>
                        <a:lnTo>
                          <a:pt x="74" y="30"/>
                        </a:lnTo>
                        <a:lnTo>
                          <a:pt x="72" y="34"/>
                        </a:lnTo>
                        <a:lnTo>
                          <a:pt x="70" y="36"/>
                        </a:lnTo>
                        <a:lnTo>
                          <a:pt x="68" y="40"/>
                        </a:lnTo>
                        <a:lnTo>
                          <a:pt x="66" y="42"/>
                        </a:lnTo>
                        <a:lnTo>
                          <a:pt x="65" y="42"/>
                        </a:lnTo>
                        <a:lnTo>
                          <a:pt x="63" y="42"/>
                        </a:lnTo>
                        <a:lnTo>
                          <a:pt x="61" y="42"/>
                        </a:lnTo>
                        <a:lnTo>
                          <a:pt x="57" y="42"/>
                        </a:lnTo>
                        <a:lnTo>
                          <a:pt x="54" y="42"/>
                        </a:lnTo>
                        <a:lnTo>
                          <a:pt x="48" y="42"/>
                        </a:lnTo>
                        <a:lnTo>
                          <a:pt x="43" y="40"/>
                        </a:lnTo>
                        <a:lnTo>
                          <a:pt x="39" y="38"/>
                        </a:lnTo>
                        <a:lnTo>
                          <a:pt x="34" y="38"/>
                        </a:lnTo>
                        <a:lnTo>
                          <a:pt x="29" y="36"/>
                        </a:lnTo>
                        <a:lnTo>
                          <a:pt x="23" y="34"/>
                        </a:lnTo>
                        <a:lnTo>
                          <a:pt x="20" y="32"/>
                        </a:lnTo>
                        <a:lnTo>
                          <a:pt x="16" y="32"/>
                        </a:lnTo>
                        <a:lnTo>
                          <a:pt x="12" y="30"/>
                        </a:lnTo>
                        <a:lnTo>
                          <a:pt x="11" y="30"/>
                        </a:lnTo>
                        <a:lnTo>
                          <a:pt x="9" y="30"/>
                        </a:lnTo>
                        <a:lnTo>
                          <a:pt x="7" y="28"/>
                        </a:lnTo>
                        <a:lnTo>
                          <a:pt x="3" y="27"/>
                        </a:lnTo>
                        <a:lnTo>
                          <a:pt x="1" y="25"/>
                        </a:lnTo>
                        <a:lnTo>
                          <a:pt x="1" y="23"/>
                        </a:lnTo>
                        <a:lnTo>
                          <a:pt x="0" y="19"/>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7" name="Freeform 348"/>
                  <p:cNvSpPr>
                    <a:spLocks/>
                  </p:cNvSpPr>
                  <p:nvPr/>
                </p:nvSpPr>
                <p:spPr bwMode="auto">
                  <a:xfrm>
                    <a:off x="2457" y="2728"/>
                    <a:ext cx="5" cy="21"/>
                  </a:xfrm>
                  <a:custGeom>
                    <a:avLst/>
                    <a:gdLst>
                      <a:gd name="T0" fmla="*/ 5 w 5"/>
                      <a:gd name="T1" fmla="*/ 2 h 21"/>
                      <a:gd name="T2" fmla="*/ 5 w 5"/>
                      <a:gd name="T3" fmla="*/ 2 h 21"/>
                      <a:gd name="T4" fmla="*/ 3 w 5"/>
                      <a:gd name="T5" fmla="*/ 2 h 21"/>
                      <a:gd name="T6" fmla="*/ 1 w 5"/>
                      <a:gd name="T7" fmla="*/ 4 h 21"/>
                      <a:gd name="T8" fmla="*/ 0 w 5"/>
                      <a:gd name="T9" fmla="*/ 9 h 21"/>
                      <a:gd name="T10" fmla="*/ 0 w 5"/>
                      <a:gd name="T11" fmla="*/ 21 h 21"/>
                      <a:gd name="T12" fmla="*/ 1 w 5"/>
                      <a:gd name="T13" fmla="*/ 21 h 21"/>
                      <a:gd name="T14" fmla="*/ 1 w 5"/>
                      <a:gd name="T15" fmla="*/ 11 h 21"/>
                      <a:gd name="T16" fmla="*/ 3 w 5"/>
                      <a:gd name="T17" fmla="*/ 6 h 21"/>
                      <a:gd name="T18" fmla="*/ 5 w 5"/>
                      <a:gd name="T19" fmla="*/ 4 h 21"/>
                      <a:gd name="T20" fmla="*/ 5 w 5"/>
                      <a:gd name="T21" fmla="*/ 4 h 21"/>
                      <a:gd name="T22" fmla="*/ 5 w 5"/>
                      <a:gd name="T23" fmla="*/ 4 h 21"/>
                      <a:gd name="T24" fmla="*/ 5 w 5"/>
                      <a:gd name="T25" fmla="*/ 2 h 21"/>
                      <a:gd name="T26" fmla="*/ 5 w 5"/>
                      <a:gd name="T27" fmla="*/ 0 h 21"/>
                      <a:gd name="T28" fmla="*/ 5 w 5"/>
                      <a:gd name="T29" fmla="*/ 2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21">
                        <a:moveTo>
                          <a:pt x="5" y="2"/>
                        </a:moveTo>
                        <a:lnTo>
                          <a:pt x="5" y="2"/>
                        </a:lnTo>
                        <a:lnTo>
                          <a:pt x="3" y="2"/>
                        </a:lnTo>
                        <a:lnTo>
                          <a:pt x="1" y="4"/>
                        </a:lnTo>
                        <a:lnTo>
                          <a:pt x="0" y="9"/>
                        </a:lnTo>
                        <a:lnTo>
                          <a:pt x="0" y="21"/>
                        </a:lnTo>
                        <a:lnTo>
                          <a:pt x="1" y="21"/>
                        </a:lnTo>
                        <a:lnTo>
                          <a:pt x="1" y="11"/>
                        </a:lnTo>
                        <a:lnTo>
                          <a:pt x="3" y="6"/>
                        </a:lnTo>
                        <a:lnTo>
                          <a:pt x="5" y="4"/>
                        </a:lnTo>
                        <a:lnTo>
                          <a:pt x="5" y="2"/>
                        </a:lnTo>
                        <a:lnTo>
                          <a:pt x="5" y="0"/>
                        </a:lnTo>
                        <a:lnTo>
                          <a:pt x="5"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8" name="Freeform 349"/>
                  <p:cNvSpPr>
                    <a:spLocks/>
                  </p:cNvSpPr>
                  <p:nvPr/>
                </p:nvSpPr>
                <p:spPr bwMode="auto">
                  <a:xfrm>
                    <a:off x="2462" y="2730"/>
                    <a:ext cx="63" cy="21"/>
                  </a:xfrm>
                  <a:custGeom>
                    <a:avLst/>
                    <a:gdLst>
                      <a:gd name="T0" fmla="*/ 63 w 63"/>
                      <a:gd name="T1" fmla="*/ 19 h 21"/>
                      <a:gd name="T2" fmla="*/ 63 w 63"/>
                      <a:gd name="T3" fmla="*/ 19 h 21"/>
                      <a:gd name="T4" fmla="*/ 58 w 63"/>
                      <a:gd name="T5" fmla="*/ 15 h 21"/>
                      <a:gd name="T6" fmla="*/ 52 w 63"/>
                      <a:gd name="T7" fmla="*/ 13 h 21"/>
                      <a:gd name="T8" fmla="*/ 47 w 63"/>
                      <a:gd name="T9" fmla="*/ 11 h 21"/>
                      <a:gd name="T10" fmla="*/ 42 w 63"/>
                      <a:gd name="T11" fmla="*/ 9 h 21"/>
                      <a:gd name="T12" fmla="*/ 36 w 63"/>
                      <a:gd name="T13" fmla="*/ 7 h 21"/>
                      <a:gd name="T14" fmla="*/ 31 w 63"/>
                      <a:gd name="T15" fmla="*/ 5 h 21"/>
                      <a:gd name="T16" fmla="*/ 27 w 63"/>
                      <a:gd name="T17" fmla="*/ 4 h 21"/>
                      <a:gd name="T18" fmla="*/ 22 w 63"/>
                      <a:gd name="T19" fmla="*/ 4 h 21"/>
                      <a:gd name="T20" fmla="*/ 18 w 63"/>
                      <a:gd name="T21" fmla="*/ 2 h 21"/>
                      <a:gd name="T22" fmla="*/ 13 w 63"/>
                      <a:gd name="T23" fmla="*/ 2 h 21"/>
                      <a:gd name="T24" fmla="*/ 9 w 63"/>
                      <a:gd name="T25" fmla="*/ 0 h 21"/>
                      <a:gd name="T26" fmla="*/ 7 w 63"/>
                      <a:gd name="T27" fmla="*/ 0 h 21"/>
                      <a:gd name="T28" fmla="*/ 4 w 63"/>
                      <a:gd name="T29" fmla="*/ 0 h 21"/>
                      <a:gd name="T30" fmla="*/ 2 w 63"/>
                      <a:gd name="T31" fmla="*/ 0 h 21"/>
                      <a:gd name="T32" fmla="*/ 2 w 63"/>
                      <a:gd name="T33" fmla="*/ 0 h 21"/>
                      <a:gd name="T34" fmla="*/ 0 w 63"/>
                      <a:gd name="T35" fmla="*/ 0 h 21"/>
                      <a:gd name="T36" fmla="*/ 0 w 63"/>
                      <a:gd name="T37" fmla="*/ 2 h 21"/>
                      <a:gd name="T38" fmla="*/ 2 w 63"/>
                      <a:gd name="T39" fmla="*/ 2 h 21"/>
                      <a:gd name="T40" fmla="*/ 2 w 63"/>
                      <a:gd name="T41" fmla="*/ 2 h 21"/>
                      <a:gd name="T42" fmla="*/ 4 w 63"/>
                      <a:gd name="T43" fmla="*/ 2 h 21"/>
                      <a:gd name="T44" fmla="*/ 7 w 63"/>
                      <a:gd name="T45" fmla="*/ 2 h 21"/>
                      <a:gd name="T46" fmla="*/ 9 w 63"/>
                      <a:gd name="T47" fmla="*/ 4 h 21"/>
                      <a:gd name="T48" fmla="*/ 13 w 63"/>
                      <a:gd name="T49" fmla="*/ 4 h 21"/>
                      <a:gd name="T50" fmla="*/ 16 w 63"/>
                      <a:gd name="T51" fmla="*/ 5 h 21"/>
                      <a:gd name="T52" fmla="*/ 22 w 63"/>
                      <a:gd name="T53" fmla="*/ 5 h 21"/>
                      <a:gd name="T54" fmla="*/ 25 w 63"/>
                      <a:gd name="T55" fmla="*/ 7 h 21"/>
                      <a:gd name="T56" fmla="*/ 31 w 63"/>
                      <a:gd name="T57" fmla="*/ 9 h 21"/>
                      <a:gd name="T58" fmla="*/ 36 w 63"/>
                      <a:gd name="T59" fmla="*/ 9 h 21"/>
                      <a:gd name="T60" fmla="*/ 42 w 63"/>
                      <a:gd name="T61" fmla="*/ 11 h 21"/>
                      <a:gd name="T62" fmla="*/ 47 w 63"/>
                      <a:gd name="T63" fmla="*/ 13 h 21"/>
                      <a:gd name="T64" fmla="*/ 52 w 63"/>
                      <a:gd name="T65" fmla="*/ 17 h 21"/>
                      <a:gd name="T66" fmla="*/ 58 w 63"/>
                      <a:gd name="T67" fmla="*/ 19 h 21"/>
                      <a:gd name="T68" fmla="*/ 63 w 63"/>
                      <a:gd name="T69" fmla="*/ 21 h 21"/>
                      <a:gd name="T70" fmla="*/ 63 w 63"/>
                      <a:gd name="T71" fmla="*/ 21 h 21"/>
                      <a:gd name="T72" fmla="*/ 63 w 63"/>
                      <a:gd name="T73" fmla="*/ 19 h 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21">
                        <a:moveTo>
                          <a:pt x="63" y="19"/>
                        </a:moveTo>
                        <a:lnTo>
                          <a:pt x="63" y="19"/>
                        </a:lnTo>
                        <a:lnTo>
                          <a:pt x="58" y="15"/>
                        </a:lnTo>
                        <a:lnTo>
                          <a:pt x="52" y="13"/>
                        </a:lnTo>
                        <a:lnTo>
                          <a:pt x="47" y="11"/>
                        </a:lnTo>
                        <a:lnTo>
                          <a:pt x="42" y="9"/>
                        </a:lnTo>
                        <a:lnTo>
                          <a:pt x="36" y="7"/>
                        </a:lnTo>
                        <a:lnTo>
                          <a:pt x="31" y="5"/>
                        </a:lnTo>
                        <a:lnTo>
                          <a:pt x="27" y="4"/>
                        </a:lnTo>
                        <a:lnTo>
                          <a:pt x="22" y="4"/>
                        </a:lnTo>
                        <a:lnTo>
                          <a:pt x="18" y="2"/>
                        </a:lnTo>
                        <a:lnTo>
                          <a:pt x="13" y="2"/>
                        </a:lnTo>
                        <a:lnTo>
                          <a:pt x="9" y="0"/>
                        </a:lnTo>
                        <a:lnTo>
                          <a:pt x="7" y="0"/>
                        </a:lnTo>
                        <a:lnTo>
                          <a:pt x="4" y="0"/>
                        </a:lnTo>
                        <a:lnTo>
                          <a:pt x="2" y="0"/>
                        </a:lnTo>
                        <a:lnTo>
                          <a:pt x="0" y="0"/>
                        </a:lnTo>
                        <a:lnTo>
                          <a:pt x="0" y="2"/>
                        </a:lnTo>
                        <a:lnTo>
                          <a:pt x="2" y="2"/>
                        </a:lnTo>
                        <a:lnTo>
                          <a:pt x="4" y="2"/>
                        </a:lnTo>
                        <a:lnTo>
                          <a:pt x="7" y="2"/>
                        </a:lnTo>
                        <a:lnTo>
                          <a:pt x="9" y="4"/>
                        </a:lnTo>
                        <a:lnTo>
                          <a:pt x="13" y="4"/>
                        </a:lnTo>
                        <a:lnTo>
                          <a:pt x="16" y="5"/>
                        </a:lnTo>
                        <a:lnTo>
                          <a:pt x="22" y="5"/>
                        </a:lnTo>
                        <a:lnTo>
                          <a:pt x="25" y="7"/>
                        </a:lnTo>
                        <a:lnTo>
                          <a:pt x="31" y="9"/>
                        </a:lnTo>
                        <a:lnTo>
                          <a:pt x="36" y="9"/>
                        </a:lnTo>
                        <a:lnTo>
                          <a:pt x="42" y="11"/>
                        </a:lnTo>
                        <a:lnTo>
                          <a:pt x="47" y="13"/>
                        </a:lnTo>
                        <a:lnTo>
                          <a:pt x="52" y="17"/>
                        </a:lnTo>
                        <a:lnTo>
                          <a:pt x="58" y="19"/>
                        </a:lnTo>
                        <a:lnTo>
                          <a:pt x="63" y="21"/>
                        </a:lnTo>
                        <a:lnTo>
                          <a:pt x="63" y="1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69" name="Freeform 350"/>
                  <p:cNvSpPr>
                    <a:spLocks/>
                  </p:cNvSpPr>
                  <p:nvPr/>
                </p:nvSpPr>
                <p:spPr bwMode="auto">
                  <a:xfrm>
                    <a:off x="2523" y="2749"/>
                    <a:ext cx="9" cy="25"/>
                  </a:xfrm>
                  <a:custGeom>
                    <a:avLst/>
                    <a:gdLst>
                      <a:gd name="T0" fmla="*/ 0 w 9"/>
                      <a:gd name="T1" fmla="*/ 25 h 25"/>
                      <a:gd name="T2" fmla="*/ 2 w 9"/>
                      <a:gd name="T3" fmla="*/ 25 h 25"/>
                      <a:gd name="T4" fmla="*/ 2 w 9"/>
                      <a:gd name="T5" fmla="*/ 23 h 25"/>
                      <a:gd name="T6" fmla="*/ 4 w 9"/>
                      <a:gd name="T7" fmla="*/ 23 h 25"/>
                      <a:gd name="T8" fmla="*/ 6 w 9"/>
                      <a:gd name="T9" fmla="*/ 19 h 25"/>
                      <a:gd name="T10" fmla="*/ 8 w 9"/>
                      <a:gd name="T11" fmla="*/ 15 h 25"/>
                      <a:gd name="T12" fmla="*/ 9 w 9"/>
                      <a:gd name="T13" fmla="*/ 11 h 25"/>
                      <a:gd name="T14" fmla="*/ 9 w 9"/>
                      <a:gd name="T15" fmla="*/ 8 h 25"/>
                      <a:gd name="T16" fmla="*/ 8 w 9"/>
                      <a:gd name="T17" fmla="*/ 4 h 25"/>
                      <a:gd name="T18" fmla="*/ 2 w 9"/>
                      <a:gd name="T19" fmla="*/ 0 h 25"/>
                      <a:gd name="T20" fmla="*/ 2 w 9"/>
                      <a:gd name="T21" fmla="*/ 2 h 25"/>
                      <a:gd name="T22" fmla="*/ 4 w 9"/>
                      <a:gd name="T23" fmla="*/ 6 h 25"/>
                      <a:gd name="T24" fmla="*/ 6 w 9"/>
                      <a:gd name="T25" fmla="*/ 8 h 25"/>
                      <a:gd name="T26" fmla="*/ 6 w 9"/>
                      <a:gd name="T27" fmla="*/ 11 h 25"/>
                      <a:gd name="T28" fmla="*/ 6 w 9"/>
                      <a:gd name="T29" fmla="*/ 13 h 25"/>
                      <a:gd name="T30" fmla="*/ 4 w 9"/>
                      <a:gd name="T31" fmla="*/ 17 h 25"/>
                      <a:gd name="T32" fmla="*/ 2 w 9"/>
                      <a:gd name="T33" fmla="*/ 21 h 25"/>
                      <a:gd name="T34" fmla="*/ 0 w 9"/>
                      <a:gd name="T35" fmla="*/ 23 h 25"/>
                      <a:gd name="T36" fmla="*/ 0 w 9"/>
                      <a:gd name="T37" fmla="*/ 23 h 25"/>
                      <a:gd name="T38" fmla="*/ 0 w 9"/>
                      <a:gd name="T39" fmla="*/ 23 h 25"/>
                      <a:gd name="T40" fmla="*/ 0 w 9"/>
                      <a:gd name="T41" fmla="*/ 25 h 25"/>
                      <a:gd name="T42" fmla="*/ 0 w 9"/>
                      <a:gd name="T43" fmla="*/ 25 h 25"/>
                      <a:gd name="T44" fmla="*/ 2 w 9"/>
                      <a:gd name="T45" fmla="*/ 25 h 25"/>
                      <a:gd name="T46" fmla="*/ 0 w 9"/>
                      <a:gd name="T47" fmla="*/ 25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 h="25">
                        <a:moveTo>
                          <a:pt x="0" y="25"/>
                        </a:moveTo>
                        <a:lnTo>
                          <a:pt x="2" y="25"/>
                        </a:lnTo>
                        <a:lnTo>
                          <a:pt x="2" y="23"/>
                        </a:lnTo>
                        <a:lnTo>
                          <a:pt x="4" y="23"/>
                        </a:lnTo>
                        <a:lnTo>
                          <a:pt x="6" y="19"/>
                        </a:lnTo>
                        <a:lnTo>
                          <a:pt x="8" y="15"/>
                        </a:lnTo>
                        <a:lnTo>
                          <a:pt x="9" y="11"/>
                        </a:lnTo>
                        <a:lnTo>
                          <a:pt x="9" y="8"/>
                        </a:lnTo>
                        <a:lnTo>
                          <a:pt x="8" y="4"/>
                        </a:lnTo>
                        <a:lnTo>
                          <a:pt x="2" y="0"/>
                        </a:lnTo>
                        <a:lnTo>
                          <a:pt x="2" y="2"/>
                        </a:lnTo>
                        <a:lnTo>
                          <a:pt x="4" y="6"/>
                        </a:lnTo>
                        <a:lnTo>
                          <a:pt x="6" y="8"/>
                        </a:lnTo>
                        <a:lnTo>
                          <a:pt x="6" y="11"/>
                        </a:lnTo>
                        <a:lnTo>
                          <a:pt x="6" y="13"/>
                        </a:lnTo>
                        <a:lnTo>
                          <a:pt x="4" y="17"/>
                        </a:lnTo>
                        <a:lnTo>
                          <a:pt x="2" y="21"/>
                        </a:lnTo>
                        <a:lnTo>
                          <a:pt x="0" y="23"/>
                        </a:lnTo>
                        <a:lnTo>
                          <a:pt x="0" y="25"/>
                        </a:lnTo>
                        <a:lnTo>
                          <a:pt x="2" y="25"/>
                        </a:lnTo>
                        <a:lnTo>
                          <a:pt x="0" y="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0" name="Freeform 351"/>
                  <p:cNvSpPr>
                    <a:spLocks/>
                  </p:cNvSpPr>
                  <p:nvPr/>
                </p:nvSpPr>
                <p:spPr bwMode="auto">
                  <a:xfrm>
                    <a:off x="2500" y="2768"/>
                    <a:ext cx="23" cy="6"/>
                  </a:xfrm>
                  <a:custGeom>
                    <a:avLst/>
                    <a:gdLst>
                      <a:gd name="T0" fmla="*/ 0 w 23"/>
                      <a:gd name="T1" fmla="*/ 4 h 6"/>
                      <a:gd name="T2" fmla="*/ 0 w 23"/>
                      <a:gd name="T3" fmla="*/ 4 h 6"/>
                      <a:gd name="T4" fmla="*/ 5 w 23"/>
                      <a:gd name="T5" fmla="*/ 4 h 6"/>
                      <a:gd name="T6" fmla="*/ 9 w 23"/>
                      <a:gd name="T7" fmla="*/ 6 h 6"/>
                      <a:gd name="T8" fmla="*/ 14 w 23"/>
                      <a:gd name="T9" fmla="*/ 6 h 6"/>
                      <a:gd name="T10" fmla="*/ 18 w 23"/>
                      <a:gd name="T11" fmla="*/ 6 h 6"/>
                      <a:gd name="T12" fmla="*/ 20 w 23"/>
                      <a:gd name="T13" fmla="*/ 6 h 6"/>
                      <a:gd name="T14" fmla="*/ 22 w 23"/>
                      <a:gd name="T15" fmla="*/ 6 h 6"/>
                      <a:gd name="T16" fmla="*/ 23 w 23"/>
                      <a:gd name="T17" fmla="*/ 6 h 6"/>
                      <a:gd name="T18" fmla="*/ 23 w 23"/>
                      <a:gd name="T19" fmla="*/ 6 h 6"/>
                      <a:gd name="T20" fmla="*/ 23 w 23"/>
                      <a:gd name="T21" fmla="*/ 4 h 6"/>
                      <a:gd name="T22" fmla="*/ 23 w 23"/>
                      <a:gd name="T23" fmla="*/ 4 h 6"/>
                      <a:gd name="T24" fmla="*/ 22 w 23"/>
                      <a:gd name="T25" fmla="*/ 4 h 6"/>
                      <a:gd name="T26" fmla="*/ 20 w 23"/>
                      <a:gd name="T27" fmla="*/ 4 h 6"/>
                      <a:gd name="T28" fmla="*/ 18 w 23"/>
                      <a:gd name="T29" fmla="*/ 4 h 6"/>
                      <a:gd name="T30" fmla="*/ 14 w 23"/>
                      <a:gd name="T31" fmla="*/ 4 h 6"/>
                      <a:gd name="T32" fmla="*/ 11 w 23"/>
                      <a:gd name="T33" fmla="*/ 2 h 6"/>
                      <a:gd name="T34" fmla="*/ 5 w 23"/>
                      <a:gd name="T35" fmla="*/ 2 h 6"/>
                      <a:gd name="T36" fmla="*/ 0 w 23"/>
                      <a:gd name="T37" fmla="*/ 0 h 6"/>
                      <a:gd name="T38" fmla="*/ 0 w 23"/>
                      <a:gd name="T39" fmla="*/ 0 h 6"/>
                      <a:gd name="T40" fmla="*/ 0 w 23"/>
                      <a:gd name="T41" fmla="*/ 4 h 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6">
                        <a:moveTo>
                          <a:pt x="0" y="4"/>
                        </a:moveTo>
                        <a:lnTo>
                          <a:pt x="0" y="4"/>
                        </a:lnTo>
                        <a:lnTo>
                          <a:pt x="5" y="4"/>
                        </a:lnTo>
                        <a:lnTo>
                          <a:pt x="9" y="6"/>
                        </a:lnTo>
                        <a:lnTo>
                          <a:pt x="14" y="6"/>
                        </a:lnTo>
                        <a:lnTo>
                          <a:pt x="18" y="6"/>
                        </a:lnTo>
                        <a:lnTo>
                          <a:pt x="20" y="6"/>
                        </a:lnTo>
                        <a:lnTo>
                          <a:pt x="22" y="6"/>
                        </a:lnTo>
                        <a:lnTo>
                          <a:pt x="23" y="6"/>
                        </a:lnTo>
                        <a:lnTo>
                          <a:pt x="23" y="4"/>
                        </a:lnTo>
                        <a:lnTo>
                          <a:pt x="22" y="4"/>
                        </a:lnTo>
                        <a:lnTo>
                          <a:pt x="20" y="4"/>
                        </a:lnTo>
                        <a:lnTo>
                          <a:pt x="18" y="4"/>
                        </a:lnTo>
                        <a:lnTo>
                          <a:pt x="14" y="4"/>
                        </a:lnTo>
                        <a:lnTo>
                          <a:pt x="11" y="2"/>
                        </a:lnTo>
                        <a:lnTo>
                          <a:pt x="5" y="2"/>
                        </a:lnTo>
                        <a:lnTo>
                          <a:pt x="0"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1" name="Freeform 352"/>
                  <p:cNvSpPr>
                    <a:spLocks/>
                  </p:cNvSpPr>
                  <p:nvPr/>
                </p:nvSpPr>
                <p:spPr bwMode="auto">
                  <a:xfrm>
                    <a:off x="2469" y="2760"/>
                    <a:ext cx="31" cy="12"/>
                  </a:xfrm>
                  <a:custGeom>
                    <a:avLst/>
                    <a:gdLst>
                      <a:gd name="T0" fmla="*/ 0 w 31"/>
                      <a:gd name="T1" fmla="*/ 2 h 12"/>
                      <a:gd name="T2" fmla="*/ 0 w 31"/>
                      <a:gd name="T3" fmla="*/ 2 h 12"/>
                      <a:gd name="T4" fmla="*/ 0 w 31"/>
                      <a:gd name="T5" fmla="*/ 2 h 12"/>
                      <a:gd name="T6" fmla="*/ 2 w 31"/>
                      <a:gd name="T7" fmla="*/ 4 h 12"/>
                      <a:gd name="T8" fmla="*/ 6 w 31"/>
                      <a:gd name="T9" fmla="*/ 4 h 12"/>
                      <a:gd name="T10" fmla="*/ 11 w 31"/>
                      <a:gd name="T11" fmla="*/ 6 h 12"/>
                      <a:gd name="T12" fmla="*/ 17 w 31"/>
                      <a:gd name="T13" fmla="*/ 8 h 12"/>
                      <a:gd name="T14" fmla="*/ 20 w 31"/>
                      <a:gd name="T15" fmla="*/ 8 h 12"/>
                      <a:gd name="T16" fmla="*/ 26 w 31"/>
                      <a:gd name="T17" fmla="*/ 10 h 12"/>
                      <a:gd name="T18" fmla="*/ 31 w 31"/>
                      <a:gd name="T19" fmla="*/ 12 h 12"/>
                      <a:gd name="T20" fmla="*/ 31 w 31"/>
                      <a:gd name="T21" fmla="*/ 8 h 12"/>
                      <a:gd name="T22" fmla="*/ 27 w 31"/>
                      <a:gd name="T23" fmla="*/ 8 h 12"/>
                      <a:gd name="T24" fmla="*/ 22 w 31"/>
                      <a:gd name="T25" fmla="*/ 6 h 12"/>
                      <a:gd name="T26" fmla="*/ 17 w 31"/>
                      <a:gd name="T27" fmla="*/ 4 h 12"/>
                      <a:gd name="T28" fmla="*/ 11 w 31"/>
                      <a:gd name="T29" fmla="*/ 2 h 12"/>
                      <a:gd name="T30" fmla="*/ 8 w 31"/>
                      <a:gd name="T31" fmla="*/ 2 h 12"/>
                      <a:gd name="T32" fmla="*/ 4 w 31"/>
                      <a:gd name="T33" fmla="*/ 0 h 12"/>
                      <a:gd name="T34" fmla="*/ 2 w 31"/>
                      <a:gd name="T35" fmla="*/ 0 h 12"/>
                      <a:gd name="T36" fmla="*/ 0 w 31"/>
                      <a:gd name="T37" fmla="*/ 0 h 12"/>
                      <a:gd name="T38" fmla="*/ 0 w 31"/>
                      <a:gd name="T39" fmla="*/ 0 h 12"/>
                      <a:gd name="T40" fmla="*/ 0 w 31"/>
                      <a:gd name="T41" fmla="*/ 2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12">
                        <a:moveTo>
                          <a:pt x="0" y="2"/>
                        </a:moveTo>
                        <a:lnTo>
                          <a:pt x="0" y="2"/>
                        </a:lnTo>
                        <a:lnTo>
                          <a:pt x="2" y="4"/>
                        </a:lnTo>
                        <a:lnTo>
                          <a:pt x="6" y="4"/>
                        </a:lnTo>
                        <a:lnTo>
                          <a:pt x="11" y="6"/>
                        </a:lnTo>
                        <a:lnTo>
                          <a:pt x="17" y="8"/>
                        </a:lnTo>
                        <a:lnTo>
                          <a:pt x="20" y="8"/>
                        </a:lnTo>
                        <a:lnTo>
                          <a:pt x="26" y="10"/>
                        </a:lnTo>
                        <a:lnTo>
                          <a:pt x="31" y="12"/>
                        </a:lnTo>
                        <a:lnTo>
                          <a:pt x="31" y="8"/>
                        </a:lnTo>
                        <a:lnTo>
                          <a:pt x="27" y="8"/>
                        </a:lnTo>
                        <a:lnTo>
                          <a:pt x="22" y="6"/>
                        </a:lnTo>
                        <a:lnTo>
                          <a:pt x="17" y="4"/>
                        </a:lnTo>
                        <a:lnTo>
                          <a:pt x="11" y="2"/>
                        </a:lnTo>
                        <a:lnTo>
                          <a:pt x="8"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2" name="Freeform 353"/>
                  <p:cNvSpPr>
                    <a:spLocks/>
                  </p:cNvSpPr>
                  <p:nvPr/>
                </p:nvSpPr>
                <p:spPr bwMode="auto">
                  <a:xfrm>
                    <a:off x="2457" y="2749"/>
                    <a:ext cx="12" cy="13"/>
                  </a:xfrm>
                  <a:custGeom>
                    <a:avLst/>
                    <a:gdLst>
                      <a:gd name="T0" fmla="*/ 0 w 12"/>
                      <a:gd name="T1" fmla="*/ 0 h 13"/>
                      <a:gd name="T2" fmla="*/ 0 w 12"/>
                      <a:gd name="T3" fmla="*/ 0 h 13"/>
                      <a:gd name="T4" fmla="*/ 0 w 12"/>
                      <a:gd name="T5" fmla="*/ 4 h 13"/>
                      <a:gd name="T6" fmla="*/ 1 w 12"/>
                      <a:gd name="T7" fmla="*/ 8 h 13"/>
                      <a:gd name="T8" fmla="*/ 3 w 12"/>
                      <a:gd name="T9" fmla="*/ 9 h 13"/>
                      <a:gd name="T10" fmla="*/ 5 w 12"/>
                      <a:gd name="T11" fmla="*/ 11 h 13"/>
                      <a:gd name="T12" fmla="*/ 9 w 12"/>
                      <a:gd name="T13" fmla="*/ 11 h 13"/>
                      <a:gd name="T14" fmla="*/ 11 w 12"/>
                      <a:gd name="T15" fmla="*/ 13 h 13"/>
                      <a:gd name="T16" fmla="*/ 12 w 12"/>
                      <a:gd name="T17" fmla="*/ 13 h 13"/>
                      <a:gd name="T18" fmla="*/ 12 w 12"/>
                      <a:gd name="T19" fmla="*/ 13 h 13"/>
                      <a:gd name="T20" fmla="*/ 12 w 12"/>
                      <a:gd name="T21" fmla="*/ 11 h 13"/>
                      <a:gd name="T22" fmla="*/ 12 w 12"/>
                      <a:gd name="T23" fmla="*/ 11 h 13"/>
                      <a:gd name="T24" fmla="*/ 11 w 12"/>
                      <a:gd name="T25" fmla="*/ 9 h 13"/>
                      <a:gd name="T26" fmla="*/ 9 w 12"/>
                      <a:gd name="T27" fmla="*/ 9 h 13"/>
                      <a:gd name="T28" fmla="*/ 7 w 12"/>
                      <a:gd name="T29" fmla="*/ 8 h 13"/>
                      <a:gd name="T30" fmla="*/ 5 w 12"/>
                      <a:gd name="T31" fmla="*/ 8 h 13"/>
                      <a:gd name="T32" fmla="*/ 3 w 12"/>
                      <a:gd name="T33" fmla="*/ 6 h 13"/>
                      <a:gd name="T34" fmla="*/ 1 w 12"/>
                      <a:gd name="T35" fmla="*/ 4 h 13"/>
                      <a:gd name="T36" fmla="*/ 1 w 12"/>
                      <a:gd name="T37" fmla="*/ 0 h 13"/>
                      <a:gd name="T38" fmla="*/ 1 w 12"/>
                      <a:gd name="T39" fmla="*/ 0 h 13"/>
                      <a:gd name="T40" fmla="*/ 0 w 12"/>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 h="13">
                        <a:moveTo>
                          <a:pt x="0" y="0"/>
                        </a:moveTo>
                        <a:lnTo>
                          <a:pt x="0" y="0"/>
                        </a:lnTo>
                        <a:lnTo>
                          <a:pt x="0" y="4"/>
                        </a:lnTo>
                        <a:lnTo>
                          <a:pt x="1" y="8"/>
                        </a:lnTo>
                        <a:lnTo>
                          <a:pt x="3" y="9"/>
                        </a:lnTo>
                        <a:lnTo>
                          <a:pt x="5" y="11"/>
                        </a:lnTo>
                        <a:lnTo>
                          <a:pt x="9" y="11"/>
                        </a:lnTo>
                        <a:lnTo>
                          <a:pt x="11" y="13"/>
                        </a:lnTo>
                        <a:lnTo>
                          <a:pt x="12" y="13"/>
                        </a:lnTo>
                        <a:lnTo>
                          <a:pt x="12" y="11"/>
                        </a:lnTo>
                        <a:lnTo>
                          <a:pt x="11" y="9"/>
                        </a:lnTo>
                        <a:lnTo>
                          <a:pt x="9" y="9"/>
                        </a:lnTo>
                        <a:lnTo>
                          <a:pt x="7" y="8"/>
                        </a:lnTo>
                        <a:lnTo>
                          <a:pt x="5" y="8"/>
                        </a:lnTo>
                        <a:lnTo>
                          <a:pt x="3" y="6"/>
                        </a:lnTo>
                        <a:lnTo>
                          <a:pt x="1" y="4"/>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3" name="Freeform 354"/>
                  <p:cNvSpPr>
                    <a:spLocks/>
                  </p:cNvSpPr>
                  <p:nvPr/>
                </p:nvSpPr>
                <p:spPr bwMode="auto">
                  <a:xfrm>
                    <a:off x="2475" y="2734"/>
                    <a:ext cx="75" cy="47"/>
                  </a:xfrm>
                  <a:custGeom>
                    <a:avLst/>
                    <a:gdLst>
                      <a:gd name="T0" fmla="*/ 2 w 75"/>
                      <a:gd name="T1" fmla="*/ 24 h 47"/>
                      <a:gd name="T2" fmla="*/ 0 w 75"/>
                      <a:gd name="T3" fmla="*/ 11 h 47"/>
                      <a:gd name="T4" fmla="*/ 0 w 75"/>
                      <a:gd name="T5" fmla="*/ 3 h 47"/>
                      <a:gd name="T6" fmla="*/ 2 w 75"/>
                      <a:gd name="T7" fmla="*/ 1 h 47"/>
                      <a:gd name="T8" fmla="*/ 3 w 75"/>
                      <a:gd name="T9" fmla="*/ 0 h 47"/>
                      <a:gd name="T10" fmla="*/ 3 w 75"/>
                      <a:gd name="T11" fmla="*/ 0 h 47"/>
                      <a:gd name="T12" fmla="*/ 5 w 75"/>
                      <a:gd name="T13" fmla="*/ 0 h 47"/>
                      <a:gd name="T14" fmla="*/ 7 w 75"/>
                      <a:gd name="T15" fmla="*/ 0 h 47"/>
                      <a:gd name="T16" fmla="*/ 11 w 75"/>
                      <a:gd name="T17" fmla="*/ 0 h 47"/>
                      <a:gd name="T18" fmla="*/ 14 w 75"/>
                      <a:gd name="T19" fmla="*/ 0 h 47"/>
                      <a:gd name="T20" fmla="*/ 18 w 75"/>
                      <a:gd name="T21" fmla="*/ 1 h 47"/>
                      <a:gd name="T22" fmla="*/ 23 w 75"/>
                      <a:gd name="T23" fmla="*/ 1 h 47"/>
                      <a:gd name="T24" fmla="*/ 29 w 75"/>
                      <a:gd name="T25" fmla="*/ 1 h 47"/>
                      <a:gd name="T26" fmla="*/ 32 w 75"/>
                      <a:gd name="T27" fmla="*/ 3 h 47"/>
                      <a:gd name="T28" fmla="*/ 38 w 75"/>
                      <a:gd name="T29" fmla="*/ 3 h 47"/>
                      <a:gd name="T30" fmla="*/ 45 w 75"/>
                      <a:gd name="T31" fmla="*/ 5 h 47"/>
                      <a:gd name="T32" fmla="*/ 50 w 75"/>
                      <a:gd name="T33" fmla="*/ 7 h 47"/>
                      <a:gd name="T34" fmla="*/ 56 w 75"/>
                      <a:gd name="T35" fmla="*/ 7 h 47"/>
                      <a:gd name="T36" fmla="*/ 61 w 75"/>
                      <a:gd name="T37" fmla="*/ 9 h 47"/>
                      <a:gd name="T38" fmla="*/ 66 w 75"/>
                      <a:gd name="T39" fmla="*/ 13 h 47"/>
                      <a:gd name="T40" fmla="*/ 70 w 75"/>
                      <a:gd name="T41" fmla="*/ 15 h 47"/>
                      <a:gd name="T42" fmla="*/ 74 w 75"/>
                      <a:gd name="T43" fmla="*/ 19 h 47"/>
                      <a:gd name="T44" fmla="*/ 75 w 75"/>
                      <a:gd name="T45" fmla="*/ 23 h 47"/>
                      <a:gd name="T46" fmla="*/ 75 w 75"/>
                      <a:gd name="T47" fmla="*/ 26 h 47"/>
                      <a:gd name="T48" fmla="*/ 74 w 75"/>
                      <a:gd name="T49" fmla="*/ 32 h 47"/>
                      <a:gd name="T50" fmla="*/ 72 w 75"/>
                      <a:gd name="T51" fmla="*/ 38 h 47"/>
                      <a:gd name="T52" fmla="*/ 70 w 75"/>
                      <a:gd name="T53" fmla="*/ 42 h 47"/>
                      <a:gd name="T54" fmla="*/ 68 w 75"/>
                      <a:gd name="T55" fmla="*/ 44 h 47"/>
                      <a:gd name="T56" fmla="*/ 68 w 75"/>
                      <a:gd name="T57" fmla="*/ 44 h 47"/>
                      <a:gd name="T58" fmla="*/ 66 w 75"/>
                      <a:gd name="T59" fmla="*/ 45 h 47"/>
                      <a:gd name="T60" fmla="*/ 66 w 75"/>
                      <a:gd name="T61" fmla="*/ 45 h 47"/>
                      <a:gd name="T62" fmla="*/ 65 w 75"/>
                      <a:gd name="T63" fmla="*/ 45 h 47"/>
                      <a:gd name="T64" fmla="*/ 63 w 75"/>
                      <a:gd name="T65" fmla="*/ 47 h 47"/>
                      <a:gd name="T66" fmla="*/ 59 w 75"/>
                      <a:gd name="T67" fmla="*/ 47 h 47"/>
                      <a:gd name="T68" fmla="*/ 56 w 75"/>
                      <a:gd name="T69" fmla="*/ 47 h 47"/>
                      <a:gd name="T70" fmla="*/ 50 w 75"/>
                      <a:gd name="T71" fmla="*/ 47 h 47"/>
                      <a:gd name="T72" fmla="*/ 47 w 75"/>
                      <a:gd name="T73" fmla="*/ 45 h 47"/>
                      <a:gd name="T74" fmla="*/ 41 w 75"/>
                      <a:gd name="T75" fmla="*/ 44 h 47"/>
                      <a:gd name="T76" fmla="*/ 36 w 75"/>
                      <a:gd name="T77" fmla="*/ 42 h 47"/>
                      <a:gd name="T78" fmla="*/ 30 w 75"/>
                      <a:gd name="T79" fmla="*/ 40 h 47"/>
                      <a:gd name="T80" fmla="*/ 25 w 75"/>
                      <a:gd name="T81" fmla="*/ 38 h 47"/>
                      <a:gd name="T82" fmla="*/ 21 w 75"/>
                      <a:gd name="T83" fmla="*/ 38 h 47"/>
                      <a:gd name="T84" fmla="*/ 18 w 75"/>
                      <a:gd name="T85" fmla="*/ 36 h 47"/>
                      <a:gd name="T86" fmla="*/ 16 w 75"/>
                      <a:gd name="T87" fmla="*/ 36 h 47"/>
                      <a:gd name="T88" fmla="*/ 14 w 75"/>
                      <a:gd name="T89" fmla="*/ 36 h 47"/>
                      <a:gd name="T90" fmla="*/ 14 w 75"/>
                      <a:gd name="T91" fmla="*/ 36 h 47"/>
                      <a:gd name="T92" fmla="*/ 12 w 75"/>
                      <a:gd name="T93" fmla="*/ 34 h 47"/>
                      <a:gd name="T94" fmla="*/ 11 w 75"/>
                      <a:gd name="T95" fmla="*/ 34 h 47"/>
                      <a:gd name="T96" fmla="*/ 9 w 75"/>
                      <a:gd name="T97" fmla="*/ 32 h 47"/>
                      <a:gd name="T98" fmla="*/ 7 w 75"/>
                      <a:gd name="T99" fmla="*/ 32 h 47"/>
                      <a:gd name="T100" fmla="*/ 5 w 75"/>
                      <a:gd name="T101" fmla="*/ 30 h 47"/>
                      <a:gd name="T102" fmla="*/ 2 w 75"/>
                      <a:gd name="T103" fmla="*/ 26 h 47"/>
                      <a:gd name="T104" fmla="*/ 2 w 75"/>
                      <a:gd name="T105" fmla="*/ 24 h 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75" h="47">
                        <a:moveTo>
                          <a:pt x="2" y="24"/>
                        </a:moveTo>
                        <a:lnTo>
                          <a:pt x="0" y="11"/>
                        </a:lnTo>
                        <a:lnTo>
                          <a:pt x="0" y="3"/>
                        </a:lnTo>
                        <a:lnTo>
                          <a:pt x="2" y="1"/>
                        </a:lnTo>
                        <a:lnTo>
                          <a:pt x="3" y="0"/>
                        </a:lnTo>
                        <a:lnTo>
                          <a:pt x="5" y="0"/>
                        </a:lnTo>
                        <a:lnTo>
                          <a:pt x="7" y="0"/>
                        </a:lnTo>
                        <a:lnTo>
                          <a:pt x="11" y="0"/>
                        </a:lnTo>
                        <a:lnTo>
                          <a:pt x="14" y="0"/>
                        </a:lnTo>
                        <a:lnTo>
                          <a:pt x="18" y="1"/>
                        </a:lnTo>
                        <a:lnTo>
                          <a:pt x="23" y="1"/>
                        </a:lnTo>
                        <a:lnTo>
                          <a:pt x="29" y="1"/>
                        </a:lnTo>
                        <a:lnTo>
                          <a:pt x="32" y="3"/>
                        </a:lnTo>
                        <a:lnTo>
                          <a:pt x="38" y="3"/>
                        </a:lnTo>
                        <a:lnTo>
                          <a:pt x="45" y="5"/>
                        </a:lnTo>
                        <a:lnTo>
                          <a:pt x="50" y="7"/>
                        </a:lnTo>
                        <a:lnTo>
                          <a:pt x="56" y="7"/>
                        </a:lnTo>
                        <a:lnTo>
                          <a:pt x="61" y="9"/>
                        </a:lnTo>
                        <a:lnTo>
                          <a:pt x="66" y="13"/>
                        </a:lnTo>
                        <a:lnTo>
                          <a:pt x="70" y="15"/>
                        </a:lnTo>
                        <a:lnTo>
                          <a:pt x="74" y="19"/>
                        </a:lnTo>
                        <a:lnTo>
                          <a:pt x="75" y="23"/>
                        </a:lnTo>
                        <a:lnTo>
                          <a:pt x="75" y="26"/>
                        </a:lnTo>
                        <a:lnTo>
                          <a:pt x="74" y="32"/>
                        </a:lnTo>
                        <a:lnTo>
                          <a:pt x="72" y="38"/>
                        </a:lnTo>
                        <a:lnTo>
                          <a:pt x="70" y="42"/>
                        </a:lnTo>
                        <a:lnTo>
                          <a:pt x="68" y="44"/>
                        </a:lnTo>
                        <a:lnTo>
                          <a:pt x="66" y="45"/>
                        </a:lnTo>
                        <a:lnTo>
                          <a:pt x="65" y="45"/>
                        </a:lnTo>
                        <a:lnTo>
                          <a:pt x="63" y="47"/>
                        </a:lnTo>
                        <a:lnTo>
                          <a:pt x="59" y="47"/>
                        </a:lnTo>
                        <a:lnTo>
                          <a:pt x="56" y="47"/>
                        </a:lnTo>
                        <a:lnTo>
                          <a:pt x="50" y="47"/>
                        </a:lnTo>
                        <a:lnTo>
                          <a:pt x="47" y="45"/>
                        </a:lnTo>
                        <a:lnTo>
                          <a:pt x="41" y="44"/>
                        </a:lnTo>
                        <a:lnTo>
                          <a:pt x="36" y="42"/>
                        </a:lnTo>
                        <a:lnTo>
                          <a:pt x="30" y="40"/>
                        </a:lnTo>
                        <a:lnTo>
                          <a:pt x="25" y="38"/>
                        </a:lnTo>
                        <a:lnTo>
                          <a:pt x="21" y="38"/>
                        </a:lnTo>
                        <a:lnTo>
                          <a:pt x="18" y="36"/>
                        </a:lnTo>
                        <a:lnTo>
                          <a:pt x="16" y="36"/>
                        </a:lnTo>
                        <a:lnTo>
                          <a:pt x="14" y="36"/>
                        </a:lnTo>
                        <a:lnTo>
                          <a:pt x="12" y="34"/>
                        </a:lnTo>
                        <a:lnTo>
                          <a:pt x="11" y="34"/>
                        </a:lnTo>
                        <a:lnTo>
                          <a:pt x="9" y="32"/>
                        </a:lnTo>
                        <a:lnTo>
                          <a:pt x="7" y="32"/>
                        </a:lnTo>
                        <a:lnTo>
                          <a:pt x="5" y="30"/>
                        </a:lnTo>
                        <a:lnTo>
                          <a:pt x="2" y="26"/>
                        </a:lnTo>
                        <a:lnTo>
                          <a:pt x="2" y="24"/>
                        </a:lnTo>
                        <a:close/>
                      </a:path>
                    </a:pathLst>
                  </a:custGeom>
                  <a:solidFill>
                    <a:srgbClr val="0066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4" name="Freeform 355"/>
                  <p:cNvSpPr>
                    <a:spLocks/>
                  </p:cNvSpPr>
                  <p:nvPr/>
                </p:nvSpPr>
                <p:spPr bwMode="auto">
                  <a:xfrm>
                    <a:off x="2473" y="2732"/>
                    <a:ext cx="5" cy="26"/>
                  </a:xfrm>
                  <a:custGeom>
                    <a:avLst/>
                    <a:gdLst>
                      <a:gd name="T0" fmla="*/ 5 w 5"/>
                      <a:gd name="T1" fmla="*/ 0 h 26"/>
                      <a:gd name="T2" fmla="*/ 4 w 5"/>
                      <a:gd name="T3" fmla="*/ 0 h 26"/>
                      <a:gd name="T4" fmla="*/ 4 w 5"/>
                      <a:gd name="T5" fmla="*/ 2 h 26"/>
                      <a:gd name="T6" fmla="*/ 2 w 5"/>
                      <a:gd name="T7" fmla="*/ 5 h 26"/>
                      <a:gd name="T8" fmla="*/ 0 w 5"/>
                      <a:gd name="T9" fmla="*/ 13 h 26"/>
                      <a:gd name="T10" fmla="*/ 2 w 5"/>
                      <a:gd name="T11" fmla="*/ 26 h 26"/>
                      <a:gd name="T12" fmla="*/ 5 w 5"/>
                      <a:gd name="T13" fmla="*/ 25 h 26"/>
                      <a:gd name="T14" fmla="*/ 4 w 5"/>
                      <a:gd name="T15" fmla="*/ 13 h 26"/>
                      <a:gd name="T16" fmla="*/ 4 w 5"/>
                      <a:gd name="T17" fmla="*/ 7 h 26"/>
                      <a:gd name="T18" fmla="*/ 5 w 5"/>
                      <a:gd name="T19" fmla="*/ 3 h 26"/>
                      <a:gd name="T20" fmla="*/ 5 w 5"/>
                      <a:gd name="T21" fmla="*/ 3 h 26"/>
                      <a:gd name="T22" fmla="*/ 5 w 5"/>
                      <a:gd name="T23" fmla="*/ 3 h 26"/>
                      <a:gd name="T24" fmla="*/ 5 w 5"/>
                      <a:gd name="T25" fmla="*/ 0 h 26"/>
                      <a:gd name="T26" fmla="*/ 5 w 5"/>
                      <a:gd name="T27" fmla="*/ 0 h 26"/>
                      <a:gd name="T28" fmla="*/ 4 w 5"/>
                      <a:gd name="T29" fmla="*/ 0 h 26"/>
                      <a:gd name="T30" fmla="*/ 5 w 5"/>
                      <a:gd name="T31" fmla="*/ 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26">
                        <a:moveTo>
                          <a:pt x="5" y="0"/>
                        </a:moveTo>
                        <a:lnTo>
                          <a:pt x="4" y="0"/>
                        </a:lnTo>
                        <a:lnTo>
                          <a:pt x="4" y="2"/>
                        </a:lnTo>
                        <a:lnTo>
                          <a:pt x="2" y="5"/>
                        </a:lnTo>
                        <a:lnTo>
                          <a:pt x="0" y="13"/>
                        </a:lnTo>
                        <a:lnTo>
                          <a:pt x="2" y="26"/>
                        </a:lnTo>
                        <a:lnTo>
                          <a:pt x="5" y="25"/>
                        </a:lnTo>
                        <a:lnTo>
                          <a:pt x="4" y="13"/>
                        </a:lnTo>
                        <a:lnTo>
                          <a:pt x="4" y="7"/>
                        </a:lnTo>
                        <a:lnTo>
                          <a:pt x="5" y="3"/>
                        </a:lnTo>
                        <a:lnTo>
                          <a:pt x="5" y="0"/>
                        </a:lnTo>
                        <a:lnTo>
                          <a:pt x="4" y="0"/>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5" name="Freeform 356"/>
                  <p:cNvSpPr>
                    <a:spLocks/>
                  </p:cNvSpPr>
                  <p:nvPr/>
                </p:nvSpPr>
                <p:spPr bwMode="auto">
                  <a:xfrm>
                    <a:off x="2478" y="2732"/>
                    <a:ext cx="69" cy="17"/>
                  </a:xfrm>
                  <a:custGeom>
                    <a:avLst/>
                    <a:gdLst>
                      <a:gd name="T0" fmla="*/ 69 w 69"/>
                      <a:gd name="T1" fmla="*/ 15 h 17"/>
                      <a:gd name="T2" fmla="*/ 69 w 69"/>
                      <a:gd name="T3" fmla="*/ 15 h 17"/>
                      <a:gd name="T4" fmla="*/ 63 w 69"/>
                      <a:gd name="T5" fmla="*/ 13 h 17"/>
                      <a:gd name="T6" fmla="*/ 58 w 69"/>
                      <a:gd name="T7" fmla="*/ 11 h 17"/>
                      <a:gd name="T8" fmla="*/ 53 w 69"/>
                      <a:gd name="T9" fmla="*/ 9 h 17"/>
                      <a:gd name="T10" fmla="*/ 47 w 69"/>
                      <a:gd name="T11" fmla="*/ 7 h 17"/>
                      <a:gd name="T12" fmla="*/ 42 w 69"/>
                      <a:gd name="T13" fmla="*/ 5 h 17"/>
                      <a:gd name="T14" fmla="*/ 36 w 69"/>
                      <a:gd name="T15" fmla="*/ 5 h 17"/>
                      <a:gd name="T16" fmla="*/ 31 w 69"/>
                      <a:gd name="T17" fmla="*/ 3 h 17"/>
                      <a:gd name="T18" fmla="*/ 26 w 69"/>
                      <a:gd name="T19" fmla="*/ 3 h 17"/>
                      <a:gd name="T20" fmla="*/ 20 w 69"/>
                      <a:gd name="T21" fmla="*/ 2 h 17"/>
                      <a:gd name="T22" fmla="*/ 15 w 69"/>
                      <a:gd name="T23" fmla="*/ 2 h 17"/>
                      <a:gd name="T24" fmla="*/ 11 w 69"/>
                      <a:gd name="T25" fmla="*/ 2 h 17"/>
                      <a:gd name="T26" fmla="*/ 8 w 69"/>
                      <a:gd name="T27" fmla="*/ 2 h 17"/>
                      <a:gd name="T28" fmla="*/ 4 w 69"/>
                      <a:gd name="T29" fmla="*/ 0 h 17"/>
                      <a:gd name="T30" fmla="*/ 2 w 69"/>
                      <a:gd name="T31" fmla="*/ 0 h 17"/>
                      <a:gd name="T32" fmla="*/ 0 w 69"/>
                      <a:gd name="T33" fmla="*/ 0 h 17"/>
                      <a:gd name="T34" fmla="*/ 0 w 69"/>
                      <a:gd name="T35" fmla="*/ 0 h 17"/>
                      <a:gd name="T36" fmla="*/ 0 w 69"/>
                      <a:gd name="T37" fmla="*/ 3 h 17"/>
                      <a:gd name="T38" fmla="*/ 0 w 69"/>
                      <a:gd name="T39" fmla="*/ 3 h 17"/>
                      <a:gd name="T40" fmla="*/ 2 w 69"/>
                      <a:gd name="T41" fmla="*/ 3 h 17"/>
                      <a:gd name="T42" fmla="*/ 4 w 69"/>
                      <a:gd name="T43" fmla="*/ 3 h 17"/>
                      <a:gd name="T44" fmla="*/ 8 w 69"/>
                      <a:gd name="T45" fmla="*/ 3 h 17"/>
                      <a:gd name="T46" fmla="*/ 11 w 69"/>
                      <a:gd name="T47" fmla="*/ 3 h 17"/>
                      <a:gd name="T48" fmla="*/ 15 w 69"/>
                      <a:gd name="T49" fmla="*/ 3 h 17"/>
                      <a:gd name="T50" fmla="*/ 20 w 69"/>
                      <a:gd name="T51" fmla="*/ 5 h 17"/>
                      <a:gd name="T52" fmla="*/ 26 w 69"/>
                      <a:gd name="T53" fmla="*/ 5 h 17"/>
                      <a:gd name="T54" fmla="*/ 29 w 69"/>
                      <a:gd name="T55" fmla="*/ 5 h 17"/>
                      <a:gd name="T56" fmla="*/ 35 w 69"/>
                      <a:gd name="T57" fmla="*/ 7 h 17"/>
                      <a:gd name="T58" fmla="*/ 40 w 69"/>
                      <a:gd name="T59" fmla="*/ 9 h 17"/>
                      <a:gd name="T60" fmla="*/ 47 w 69"/>
                      <a:gd name="T61" fmla="*/ 9 h 17"/>
                      <a:gd name="T62" fmla="*/ 53 w 69"/>
                      <a:gd name="T63" fmla="*/ 11 h 17"/>
                      <a:gd name="T64" fmla="*/ 58 w 69"/>
                      <a:gd name="T65" fmla="*/ 13 h 17"/>
                      <a:gd name="T66" fmla="*/ 62 w 69"/>
                      <a:gd name="T67" fmla="*/ 15 h 17"/>
                      <a:gd name="T68" fmla="*/ 67 w 69"/>
                      <a:gd name="T69" fmla="*/ 17 h 17"/>
                      <a:gd name="T70" fmla="*/ 67 w 69"/>
                      <a:gd name="T71" fmla="*/ 17 h 17"/>
                      <a:gd name="T72" fmla="*/ 69 w 69"/>
                      <a:gd name="T73" fmla="*/ 15 h 1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9" h="17">
                        <a:moveTo>
                          <a:pt x="69" y="15"/>
                        </a:moveTo>
                        <a:lnTo>
                          <a:pt x="69" y="15"/>
                        </a:lnTo>
                        <a:lnTo>
                          <a:pt x="63" y="13"/>
                        </a:lnTo>
                        <a:lnTo>
                          <a:pt x="58" y="11"/>
                        </a:lnTo>
                        <a:lnTo>
                          <a:pt x="53" y="9"/>
                        </a:lnTo>
                        <a:lnTo>
                          <a:pt x="47" y="7"/>
                        </a:lnTo>
                        <a:lnTo>
                          <a:pt x="42" y="5"/>
                        </a:lnTo>
                        <a:lnTo>
                          <a:pt x="36" y="5"/>
                        </a:lnTo>
                        <a:lnTo>
                          <a:pt x="31" y="3"/>
                        </a:lnTo>
                        <a:lnTo>
                          <a:pt x="26" y="3"/>
                        </a:lnTo>
                        <a:lnTo>
                          <a:pt x="20" y="2"/>
                        </a:lnTo>
                        <a:lnTo>
                          <a:pt x="15" y="2"/>
                        </a:lnTo>
                        <a:lnTo>
                          <a:pt x="11" y="2"/>
                        </a:lnTo>
                        <a:lnTo>
                          <a:pt x="8" y="2"/>
                        </a:lnTo>
                        <a:lnTo>
                          <a:pt x="4" y="0"/>
                        </a:lnTo>
                        <a:lnTo>
                          <a:pt x="2" y="0"/>
                        </a:lnTo>
                        <a:lnTo>
                          <a:pt x="0" y="0"/>
                        </a:lnTo>
                        <a:lnTo>
                          <a:pt x="0" y="3"/>
                        </a:lnTo>
                        <a:lnTo>
                          <a:pt x="2" y="3"/>
                        </a:lnTo>
                        <a:lnTo>
                          <a:pt x="4" y="3"/>
                        </a:lnTo>
                        <a:lnTo>
                          <a:pt x="8" y="3"/>
                        </a:lnTo>
                        <a:lnTo>
                          <a:pt x="11" y="3"/>
                        </a:lnTo>
                        <a:lnTo>
                          <a:pt x="15" y="3"/>
                        </a:lnTo>
                        <a:lnTo>
                          <a:pt x="20" y="5"/>
                        </a:lnTo>
                        <a:lnTo>
                          <a:pt x="26" y="5"/>
                        </a:lnTo>
                        <a:lnTo>
                          <a:pt x="29" y="5"/>
                        </a:lnTo>
                        <a:lnTo>
                          <a:pt x="35" y="7"/>
                        </a:lnTo>
                        <a:lnTo>
                          <a:pt x="40" y="9"/>
                        </a:lnTo>
                        <a:lnTo>
                          <a:pt x="47" y="9"/>
                        </a:lnTo>
                        <a:lnTo>
                          <a:pt x="53" y="11"/>
                        </a:lnTo>
                        <a:lnTo>
                          <a:pt x="58" y="13"/>
                        </a:lnTo>
                        <a:lnTo>
                          <a:pt x="62" y="15"/>
                        </a:lnTo>
                        <a:lnTo>
                          <a:pt x="67" y="17"/>
                        </a:lnTo>
                        <a:lnTo>
                          <a:pt x="6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6" name="Freeform 357"/>
                  <p:cNvSpPr>
                    <a:spLocks/>
                  </p:cNvSpPr>
                  <p:nvPr/>
                </p:nvSpPr>
                <p:spPr bwMode="auto">
                  <a:xfrm>
                    <a:off x="2541" y="2747"/>
                    <a:ext cx="11" cy="32"/>
                  </a:xfrm>
                  <a:custGeom>
                    <a:avLst/>
                    <a:gdLst>
                      <a:gd name="T0" fmla="*/ 2 w 11"/>
                      <a:gd name="T1" fmla="*/ 32 h 32"/>
                      <a:gd name="T2" fmla="*/ 2 w 11"/>
                      <a:gd name="T3" fmla="*/ 32 h 32"/>
                      <a:gd name="T4" fmla="*/ 4 w 11"/>
                      <a:gd name="T5" fmla="*/ 31 h 32"/>
                      <a:gd name="T6" fmla="*/ 6 w 11"/>
                      <a:gd name="T7" fmla="*/ 29 h 32"/>
                      <a:gd name="T8" fmla="*/ 8 w 11"/>
                      <a:gd name="T9" fmla="*/ 25 h 32"/>
                      <a:gd name="T10" fmla="*/ 9 w 11"/>
                      <a:gd name="T11" fmla="*/ 19 h 32"/>
                      <a:gd name="T12" fmla="*/ 11 w 11"/>
                      <a:gd name="T13" fmla="*/ 15 h 32"/>
                      <a:gd name="T14" fmla="*/ 11 w 11"/>
                      <a:gd name="T15" fmla="*/ 10 h 32"/>
                      <a:gd name="T16" fmla="*/ 9 w 11"/>
                      <a:gd name="T17" fmla="*/ 4 h 32"/>
                      <a:gd name="T18" fmla="*/ 6 w 11"/>
                      <a:gd name="T19" fmla="*/ 0 h 32"/>
                      <a:gd name="T20" fmla="*/ 4 w 11"/>
                      <a:gd name="T21" fmla="*/ 2 h 32"/>
                      <a:gd name="T22" fmla="*/ 8 w 11"/>
                      <a:gd name="T23" fmla="*/ 6 h 32"/>
                      <a:gd name="T24" fmla="*/ 8 w 11"/>
                      <a:gd name="T25" fmla="*/ 10 h 32"/>
                      <a:gd name="T26" fmla="*/ 8 w 11"/>
                      <a:gd name="T27" fmla="*/ 13 h 32"/>
                      <a:gd name="T28" fmla="*/ 6 w 11"/>
                      <a:gd name="T29" fmla="*/ 19 h 32"/>
                      <a:gd name="T30" fmla="*/ 4 w 11"/>
                      <a:gd name="T31" fmla="*/ 23 h 32"/>
                      <a:gd name="T32" fmla="*/ 2 w 11"/>
                      <a:gd name="T33" fmla="*/ 27 h 32"/>
                      <a:gd name="T34" fmla="*/ 0 w 11"/>
                      <a:gd name="T35" fmla="*/ 31 h 32"/>
                      <a:gd name="T36" fmla="*/ 0 w 11"/>
                      <a:gd name="T37" fmla="*/ 31 h 32"/>
                      <a:gd name="T38" fmla="*/ 0 w 11"/>
                      <a:gd name="T39" fmla="*/ 31 h 32"/>
                      <a:gd name="T40" fmla="*/ 2 w 11"/>
                      <a:gd name="T41" fmla="*/ 32 h 32"/>
                      <a:gd name="T42" fmla="*/ 2 w 11"/>
                      <a:gd name="T43" fmla="*/ 32 h 32"/>
                      <a:gd name="T44" fmla="*/ 2 w 11"/>
                      <a:gd name="T45" fmla="*/ 32 h 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32">
                        <a:moveTo>
                          <a:pt x="2" y="32"/>
                        </a:moveTo>
                        <a:lnTo>
                          <a:pt x="2" y="32"/>
                        </a:lnTo>
                        <a:lnTo>
                          <a:pt x="4" y="31"/>
                        </a:lnTo>
                        <a:lnTo>
                          <a:pt x="6" y="29"/>
                        </a:lnTo>
                        <a:lnTo>
                          <a:pt x="8" y="25"/>
                        </a:lnTo>
                        <a:lnTo>
                          <a:pt x="9" y="19"/>
                        </a:lnTo>
                        <a:lnTo>
                          <a:pt x="11" y="15"/>
                        </a:lnTo>
                        <a:lnTo>
                          <a:pt x="11" y="10"/>
                        </a:lnTo>
                        <a:lnTo>
                          <a:pt x="9" y="4"/>
                        </a:lnTo>
                        <a:lnTo>
                          <a:pt x="6" y="0"/>
                        </a:lnTo>
                        <a:lnTo>
                          <a:pt x="4" y="2"/>
                        </a:lnTo>
                        <a:lnTo>
                          <a:pt x="8" y="6"/>
                        </a:lnTo>
                        <a:lnTo>
                          <a:pt x="8" y="10"/>
                        </a:lnTo>
                        <a:lnTo>
                          <a:pt x="8" y="13"/>
                        </a:lnTo>
                        <a:lnTo>
                          <a:pt x="6" y="19"/>
                        </a:lnTo>
                        <a:lnTo>
                          <a:pt x="4" y="23"/>
                        </a:lnTo>
                        <a:lnTo>
                          <a:pt x="2" y="27"/>
                        </a:lnTo>
                        <a:lnTo>
                          <a:pt x="0" y="31"/>
                        </a:lnTo>
                        <a:lnTo>
                          <a:pt x="2"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7" name="Freeform 358"/>
                  <p:cNvSpPr>
                    <a:spLocks/>
                  </p:cNvSpPr>
                  <p:nvPr/>
                </p:nvSpPr>
                <p:spPr bwMode="auto">
                  <a:xfrm>
                    <a:off x="2520" y="2778"/>
                    <a:ext cx="23" cy="5"/>
                  </a:xfrm>
                  <a:custGeom>
                    <a:avLst/>
                    <a:gdLst>
                      <a:gd name="T0" fmla="*/ 0 w 23"/>
                      <a:gd name="T1" fmla="*/ 3 h 5"/>
                      <a:gd name="T2" fmla="*/ 0 w 23"/>
                      <a:gd name="T3" fmla="*/ 3 h 5"/>
                      <a:gd name="T4" fmla="*/ 5 w 23"/>
                      <a:gd name="T5" fmla="*/ 5 h 5"/>
                      <a:gd name="T6" fmla="*/ 11 w 23"/>
                      <a:gd name="T7" fmla="*/ 5 h 5"/>
                      <a:gd name="T8" fmla="*/ 14 w 23"/>
                      <a:gd name="T9" fmla="*/ 5 h 5"/>
                      <a:gd name="T10" fmla="*/ 18 w 23"/>
                      <a:gd name="T11" fmla="*/ 5 h 5"/>
                      <a:gd name="T12" fmla="*/ 20 w 23"/>
                      <a:gd name="T13" fmla="*/ 3 h 5"/>
                      <a:gd name="T14" fmla="*/ 21 w 23"/>
                      <a:gd name="T15" fmla="*/ 3 h 5"/>
                      <a:gd name="T16" fmla="*/ 23 w 23"/>
                      <a:gd name="T17" fmla="*/ 1 h 5"/>
                      <a:gd name="T18" fmla="*/ 23 w 23"/>
                      <a:gd name="T19" fmla="*/ 1 h 5"/>
                      <a:gd name="T20" fmla="*/ 21 w 23"/>
                      <a:gd name="T21" fmla="*/ 0 h 5"/>
                      <a:gd name="T22" fmla="*/ 21 w 23"/>
                      <a:gd name="T23" fmla="*/ 0 h 5"/>
                      <a:gd name="T24" fmla="*/ 21 w 23"/>
                      <a:gd name="T25" fmla="*/ 0 h 5"/>
                      <a:gd name="T26" fmla="*/ 20 w 23"/>
                      <a:gd name="T27" fmla="*/ 1 h 5"/>
                      <a:gd name="T28" fmla="*/ 16 w 23"/>
                      <a:gd name="T29" fmla="*/ 1 h 5"/>
                      <a:gd name="T30" fmla="*/ 14 w 23"/>
                      <a:gd name="T31" fmla="*/ 1 h 5"/>
                      <a:gd name="T32" fmla="*/ 11 w 23"/>
                      <a:gd name="T33" fmla="*/ 3 h 5"/>
                      <a:gd name="T34" fmla="*/ 7 w 23"/>
                      <a:gd name="T35" fmla="*/ 1 h 5"/>
                      <a:gd name="T36" fmla="*/ 2 w 23"/>
                      <a:gd name="T37" fmla="*/ 0 h 5"/>
                      <a:gd name="T38" fmla="*/ 2 w 23"/>
                      <a:gd name="T39" fmla="*/ 0 h 5"/>
                      <a:gd name="T40" fmla="*/ 0 w 23"/>
                      <a:gd name="T41" fmla="*/ 3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5">
                        <a:moveTo>
                          <a:pt x="0" y="3"/>
                        </a:moveTo>
                        <a:lnTo>
                          <a:pt x="0" y="3"/>
                        </a:lnTo>
                        <a:lnTo>
                          <a:pt x="5" y="5"/>
                        </a:lnTo>
                        <a:lnTo>
                          <a:pt x="11" y="5"/>
                        </a:lnTo>
                        <a:lnTo>
                          <a:pt x="14" y="5"/>
                        </a:lnTo>
                        <a:lnTo>
                          <a:pt x="18" y="5"/>
                        </a:lnTo>
                        <a:lnTo>
                          <a:pt x="20" y="3"/>
                        </a:lnTo>
                        <a:lnTo>
                          <a:pt x="21" y="3"/>
                        </a:lnTo>
                        <a:lnTo>
                          <a:pt x="23" y="1"/>
                        </a:lnTo>
                        <a:lnTo>
                          <a:pt x="21" y="0"/>
                        </a:lnTo>
                        <a:lnTo>
                          <a:pt x="20" y="1"/>
                        </a:lnTo>
                        <a:lnTo>
                          <a:pt x="16" y="1"/>
                        </a:lnTo>
                        <a:lnTo>
                          <a:pt x="14" y="1"/>
                        </a:lnTo>
                        <a:lnTo>
                          <a:pt x="11" y="3"/>
                        </a:lnTo>
                        <a:lnTo>
                          <a:pt x="7" y="1"/>
                        </a:lnTo>
                        <a:lnTo>
                          <a:pt x="2"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8" name="Freeform 359"/>
                  <p:cNvSpPr>
                    <a:spLocks/>
                  </p:cNvSpPr>
                  <p:nvPr/>
                </p:nvSpPr>
                <p:spPr bwMode="auto">
                  <a:xfrm>
                    <a:off x="2489" y="2768"/>
                    <a:ext cx="33" cy="13"/>
                  </a:xfrm>
                  <a:custGeom>
                    <a:avLst/>
                    <a:gdLst>
                      <a:gd name="T0" fmla="*/ 0 w 33"/>
                      <a:gd name="T1" fmla="*/ 2 h 13"/>
                      <a:gd name="T2" fmla="*/ 0 w 33"/>
                      <a:gd name="T3" fmla="*/ 2 h 13"/>
                      <a:gd name="T4" fmla="*/ 2 w 33"/>
                      <a:gd name="T5" fmla="*/ 2 h 13"/>
                      <a:gd name="T6" fmla="*/ 4 w 33"/>
                      <a:gd name="T7" fmla="*/ 4 h 13"/>
                      <a:gd name="T8" fmla="*/ 7 w 33"/>
                      <a:gd name="T9" fmla="*/ 4 h 13"/>
                      <a:gd name="T10" fmla="*/ 11 w 33"/>
                      <a:gd name="T11" fmla="*/ 6 h 13"/>
                      <a:gd name="T12" fmla="*/ 16 w 33"/>
                      <a:gd name="T13" fmla="*/ 8 h 13"/>
                      <a:gd name="T14" fmla="*/ 20 w 33"/>
                      <a:gd name="T15" fmla="*/ 10 h 13"/>
                      <a:gd name="T16" fmla="*/ 25 w 33"/>
                      <a:gd name="T17" fmla="*/ 11 h 13"/>
                      <a:gd name="T18" fmla="*/ 31 w 33"/>
                      <a:gd name="T19" fmla="*/ 13 h 13"/>
                      <a:gd name="T20" fmla="*/ 33 w 33"/>
                      <a:gd name="T21" fmla="*/ 10 h 13"/>
                      <a:gd name="T22" fmla="*/ 27 w 33"/>
                      <a:gd name="T23" fmla="*/ 8 h 13"/>
                      <a:gd name="T24" fmla="*/ 22 w 33"/>
                      <a:gd name="T25" fmla="*/ 6 h 13"/>
                      <a:gd name="T26" fmla="*/ 16 w 33"/>
                      <a:gd name="T27" fmla="*/ 4 h 13"/>
                      <a:gd name="T28" fmla="*/ 11 w 33"/>
                      <a:gd name="T29" fmla="*/ 4 h 13"/>
                      <a:gd name="T30" fmla="*/ 7 w 33"/>
                      <a:gd name="T31" fmla="*/ 2 h 13"/>
                      <a:gd name="T32" fmla="*/ 4 w 33"/>
                      <a:gd name="T33" fmla="*/ 0 h 13"/>
                      <a:gd name="T34" fmla="*/ 2 w 33"/>
                      <a:gd name="T35" fmla="*/ 0 h 13"/>
                      <a:gd name="T36" fmla="*/ 0 w 33"/>
                      <a:gd name="T37" fmla="*/ 0 h 13"/>
                      <a:gd name="T38" fmla="*/ 0 w 33"/>
                      <a:gd name="T39" fmla="*/ 0 h 13"/>
                      <a:gd name="T40" fmla="*/ 0 w 33"/>
                      <a:gd name="T41" fmla="*/ 2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13">
                        <a:moveTo>
                          <a:pt x="0" y="2"/>
                        </a:moveTo>
                        <a:lnTo>
                          <a:pt x="0" y="2"/>
                        </a:lnTo>
                        <a:lnTo>
                          <a:pt x="2" y="2"/>
                        </a:lnTo>
                        <a:lnTo>
                          <a:pt x="4" y="4"/>
                        </a:lnTo>
                        <a:lnTo>
                          <a:pt x="7" y="4"/>
                        </a:lnTo>
                        <a:lnTo>
                          <a:pt x="11" y="6"/>
                        </a:lnTo>
                        <a:lnTo>
                          <a:pt x="16" y="8"/>
                        </a:lnTo>
                        <a:lnTo>
                          <a:pt x="20" y="10"/>
                        </a:lnTo>
                        <a:lnTo>
                          <a:pt x="25" y="11"/>
                        </a:lnTo>
                        <a:lnTo>
                          <a:pt x="31" y="13"/>
                        </a:lnTo>
                        <a:lnTo>
                          <a:pt x="33" y="10"/>
                        </a:lnTo>
                        <a:lnTo>
                          <a:pt x="27" y="8"/>
                        </a:lnTo>
                        <a:lnTo>
                          <a:pt x="22" y="6"/>
                        </a:lnTo>
                        <a:lnTo>
                          <a:pt x="16" y="4"/>
                        </a:lnTo>
                        <a:lnTo>
                          <a:pt x="11" y="4"/>
                        </a:lnTo>
                        <a:lnTo>
                          <a:pt x="7" y="2"/>
                        </a:lnTo>
                        <a:lnTo>
                          <a:pt x="4" y="0"/>
                        </a:lnTo>
                        <a:lnTo>
                          <a:pt x="2" y="0"/>
                        </a:ln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79" name="Freeform 360"/>
                  <p:cNvSpPr>
                    <a:spLocks/>
                  </p:cNvSpPr>
                  <p:nvPr/>
                </p:nvSpPr>
                <p:spPr bwMode="auto">
                  <a:xfrm>
                    <a:off x="2475" y="2757"/>
                    <a:ext cx="14" cy="13"/>
                  </a:xfrm>
                  <a:custGeom>
                    <a:avLst/>
                    <a:gdLst>
                      <a:gd name="T0" fmla="*/ 0 w 14"/>
                      <a:gd name="T1" fmla="*/ 1 h 13"/>
                      <a:gd name="T2" fmla="*/ 0 w 14"/>
                      <a:gd name="T3" fmla="*/ 1 h 13"/>
                      <a:gd name="T4" fmla="*/ 2 w 14"/>
                      <a:gd name="T5" fmla="*/ 5 h 13"/>
                      <a:gd name="T6" fmla="*/ 3 w 14"/>
                      <a:gd name="T7" fmla="*/ 7 h 13"/>
                      <a:gd name="T8" fmla="*/ 5 w 14"/>
                      <a:gd name="T9" fmla="*/ 9 h 13"/>
                      <a:gd name="T10" fmla="*/ 9 w 14"/>
                      <a:gd name="T11" fmla="*/ 11 h 13"/>
                      <a:gd name="T12" fmla="*/ 11 w 14"/>
                      <a:gd name="T13" fmla="*/ 13 h 13"/>
                      <a:gd name="T14" fmla="*/ 12 w 14"/>
                      <a:gd name="T15" fmla="*/ 13 h 13"/>
                      <a:gd name="T16" fmla="*/ 14 w 14"/>
                      <a:gd name="T17" fmla="*/ 13 h 13"/>
                      <a:gd name="T18" fmla="*/ 14 w 14"/>
                      <a:gd name="T19" fmla="*/ 13 h 13"/>
                      <a:gd name="T20" fmla="*/ 14 w 14"/>
                      <a:gd name="T21" fmla="*/ 11 h 13"/>
                      <a:gd name="T22" fmla="*/ 14 w 14"/>
                      <a:gd name="T23" fmla="*/ 11 h 13"/>
                      <a:gd name="T24" fmla="*/ 12 w 14"/>
                      <a:gd name="T25" fmla="*/ 11 h 13"/>
                      <a:gd name="T26" fmla="*/ 11 w 14"/>
                      <a:gd name="T27" fmla="*/ 9 h 13"/>
                      <a:gd name="T28" fmla="*/ 9 w 14"/>
                      <a:gd name="T29" fmla="*/ 9 h 13"/>
                      <a:gd name="T30" fmla="*/ 7 w 14"/>
                      <a:gd name="T31" fmla="*/ 7 h 13"/>
                      <a:gd name="T32" fmla="*/ 5 w 14"/>
                      <a:gd name="T33" fmla="*/ 5 h 13"/>
                      <a:gd name="T34" fmla="*/ 3 w 14"/>
                      <a:gd name="T35" fmla="*/ 3 h 13"/>
                      <a:gd name="T36" fmla="*/ 3 w 14"/>
                      <a:gd name="T37" fmla="*/ 0 h 13"/>
                      <a:gd name="T38" fmla="*/ 3 w 14"/>
                      <a:gd name="T39" fmla="*/ 0 h 13"/>
                      <a:gd name="T40" fmla="*/ 0 w 14"/>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 h="13">
                        <a:moveTo>
                          <a:pt x="0" y="1"/>
                        </a:moveTo>
                        <a:lnTo>
                          <a:pt x="0" y="1"/>
                        </a:lnTo>
                        <a:lnTo>
                          <a:pt x="2" y="5"/>
                        </a:lnTo>
                        <a:lnTo>
                          <a:pt x="3" y="7"/>
                        </a:lnTo>
                        <a:lnTo>
                          <a:pt x="5" y="9"/>
                        </a:lnTo>
                        <a:lnTo>
                          <a:pt x="9" y="11"/>
                        </a:lnTo>
                        <a:lnTo>
                          <a:pt x="11" y="13"/>
                        </a:lnTo>
                        <a:lnTo>
                          <a:pt x="12" y="13"/>
                        </a:lnTo>
                        <a:lnTo>
                          <a:pt x="14" y="13"/>
                        </a:lnTo>
                        <a:lnTo>
                          <a:pt x="14" y="11"/>
                        </a:lnTo>
                        <a:lnTo>
                          <a:pt x="12" y="11"/>
                        </a:lnTo>
                        <a:lnTo>
                          <a:pt x="11" y="9"/>
                        </a:lnTo>
                        <a:lnTo>
                          <a:pt x="9" y="9"/>
                        </a:lnTo>
                        <a:lnTo>
                          <a:pt x="7" y="7"/>
                        </a:lnTo>
                        <a:lnTo>
                          <a:pt x="5" y="5"/>
                        </a:lnTo>
                        <a:lnTo>
                          <a:pt x="3" y="3"/>
                        </a:lnTo>
                        <a:lnTo>
                          <a:pt x="3" y="0"/>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80" name="Freeform 361"/>
                  <p:cNvSpPr>
                    <a:spLocks/>
                  </p:cNvSpPr>
                  <p:nvPr/>
                </p:nvSpPr>
                <p:spPr bwMode="auto">
                  <a:xfrm>
                    <a:off x="2437" y="2787"/>
                    <a:ext cx="29" cy="40"/>
                  </a:xfrm>
                  <a:custGeom>
                    <a:avLst/>
                    <a:gdLst>
                      <a:gd name="T0" fmla="*/ 29 w 29"/>
                      <a:gd name="T1" fmla="*/ 40 h 40"/>
                      <a:gd name="T2" fmla="*/ 23 w 29"/>
                      <a:gd name="T3" fmla="*/ 27 h 40"/>
                      <a:gd name="T4" fmla="*/ 18 w 29"/>
                      <a:gd name="T5" fmla="*/ 17 h 40"/>
                      <a:gd name="T6" fmla="*/ 12 w 29"/>
                      <a:gd name="T7" fmla="*/ 10 h 40"/>
                      <a:gd name="T8" fmla="*/ 9 w 29"/>
                      <a:gd name="T9" fmla="*/ 4 h 40"/>
                      <a:gd name="T10" fmla="*/ 5 w 29"/>
                      <a:gd name="T11" fmla="*/ 2 h 40"/>
                      <a:gd name="T12" fmla="*/ 2 w 29"/>
                      <a:gd name="T13" fmla="*/ 0 h 40"/>
                      <a:gd name="T14" fmla="*/ 0 w 29"/>
                      <a:gd name="T15" fmla="*/ 0 h 40"/>
                      <a:gd name="T16" fmla="*/ 0 w 29"/>
                      <a:gd name="T17" fmla="*/ 0 h 40"/>
                      <a:gd name="T18" fmla="*/ 0 w 29"/>
                      <a:gd name="T19" fmla="*/ 2 h 40"/>
                      <a:gd name="T20" fmla="*/ 0 w 29"/>
                      <a:gd name="T21" fmla="*/ 2 h 40"/>
                      <a:gd name="T22" fmla="*/ 2 w 29"/>
                      <a:gd name="T23" fmla="*/ 4 h 40"/>
                      <a:gd name="T24" fmla="*/ 3 w 29"/>
                      <a:gd name="T25" fmla="*/ 4 h 40"/>
                      <a:gd name="T26" fmla="*/ 7 w 29"/>
                      <a:gd name="T27" fmla="*/ 8 h 40"/>
                      <a:gd name="T28" fmla="*/ 11 w 29"/>
                      <a:gd name="T29" fmla="*/ 12 h 40"/>
                      <a:gd name="T30" fmla="*/ 16 w 29"/>
                      <a:gd name="T31" fmla="*/ 17 h 40"/>
                      <a:gd name="T32" fmla="*/ 20 w 29"/>
                      <a:gd name="T33" fmla="*/ 29 h 40"/>
                      <a:gd name="T34" fmla="*/ 25 w 29"/>
                      <a:gd name="T35" fmla="*/ 40 h 40"/>
                      <a:gd name="T36" fmla="*/ 29 w 29"/>
                      <a:gd name="T37" fmla="*/ 4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40">
                        <a:moveTo>
                          <a:pt x="29" y="40"/>
                        </a:moveTo>
                        <a:lnTo>
                          <a:pt x="23" y="27"/>
                        </a:lnTo>
                        <a:lnTo>
                          <a:pt x="18" y="17"/>
                        </a:lnTo>
                        <a:lnTo>
                          <a:pt x="12" y="10"/>
                        </a:lnTo>
                        <a:lnTo>
                          <a:pt x="9" y="4"/>
                        </a:lnTo>
                        <a:lnTo>
                          <a:pt x="5" y="2"/>
                        </a:lnTo>
                        <a:lnTo>
                          <a:pt x="2" y="0"/>
                        </a:lnTo>
                        <a:lnTo>
                          <a:pt x="0" y="0"/>
                        </a:lnTo>
                        <a:lnTo>
                          <a:pt x="0" y="2"/>
                        </a:lnTo>
                        <a:lnTo>
                          <a:pt x="2" y="4"/>
                        </a:lnTo>
                        <a:lnTo>
                          <a:pt x="3" y="4"/>
                        </a:lnTo>
                        <a:lnTo>
                          <a:pt x="7" y="8"/>
                        </a:lnTo>
                        <a:lnTo>
                          <a:pt x="11" y="12"/>
                        </a:lnTo>
                        <a:lnTo>
                          <a:pt x="16" y="17"/>
                        </a:lnTo>
                        <a:lnTo>
                          <a:pt x="20" y="29"/>
                        </a:lnTo>
                        <a:lnTo>
                          <a:pt x="25" y="40"/>
                        </a:lnTo>
                        <a:lnTo>
                          <a:pt x="29"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81" name="Freeform 362"/>
                  <p:cNvSpPr>
                    <a:spLocks/>
                  </p:cNvSpPr>
                  <p:nvPr/>
                </p:nvSpPr>
                <p:spPr bwMode="auto">
                  <a:xfrm>
                    <a:off x="2637" y="2460"/>
                    <a:ext cx="243" cy="1"/>
                  </a:xfrm>
                  <a:custGeom>
                    <a:avLst/>
                    <a:gdLst>
                      <a:gd name="T0" fmla="*/ 0 w 243"/>
                      <a:gd name="T1" fmla="*/ 0 h 1"/>
                      <a:gd name="T2" fmla="*/ 243 w 243"/>
                      <a:gd name="T3" fmla="*/ 0 h 1"/>
                      <a:gd name="T4" fmla="*/ 0 w 243"/>
                      <a:gd name="T5" fmla="*/ 0 h 1"/>
                      <a:gd name="T6" fmla="*/ 0 60000 65536"/>
                      <a:gd name="T7" fmla="*/ 0 60000 65536"/>
                      <a:gd name="T8" fmla="*/ 0 60000 65536"/>
                    </a:gdLst>
                    <a:ahLst/>
                    <a:cxnLst>
                      <a:cxn ang="T6">
                        <a:pos x="T0" y="T1"/>
                      </a:cxn>
                      <a:cxn ang="T7">
                        <a:pos x="T2" y="T3"/>
                      </a:cxn>
                      <a:cxn ang="T8">
                        <a:pos x="T4" y="T5"/>
                      </a:cxn>
                    </a:cxnLst>
                    <a:rect l="0" t="0" r="r" b="b"/>
                    <a:pathLst>
                      <a:path w="243" h="1">
                        <a:moveTo>
                          <a:pt x="0" y="0"/>
                        </a:moveTo>
                        <a:lnTo>
                          <a:pt x="24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582" name="Freeform 363"/>
                  <p:cNvSpPr>
                    <a:spLocks/>
                  </p:cNvSpPr>
                  <p:nvPr/>
                </p:nvSpPr>
                <p:spPr bwMode="auto">
                  <a:xfrm>
                    <a:off x="2637" y="2458"/>
                    <a:ext cx="243" cy="4"/>
                  </a:xfrm>
                  <a:custGeom>
                    <a:avLst/>
                    <a:gdLst>
                      <a:gd name="T0" fmla="*/ 243 w 243"/>
                      <a:gd name="T1" fmla="*/ 2 h 4"/>
                      <a:gd name="T2" fmla="*/ 243 w 243"/>
                      <a:gd name="T3" fmla="*/ 0 h 4"/>
                      <a:gd name="T4" fmla="*/ 0 w 243"/>
                      <a:gd name="T5" fmla="*/ 0 h 4"/>
                      <a:gd name="T6" fmla="*/ 0 w 243"/>
                      <a:gd name="T7" fmla="*/ 4 h 4"/>
                      <a:gd name="T8" fmla="*/ 243 w 243"/>
                      <a:gd name="T9" fmla="*/ 4 h 4"/>
                      <a:gd name="T10" fmla="*/ 243 w 243"/>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 h="4">
                        <a:moveTo>
                          <a:pt x="243" y="2"/>
                        </a:moveTo>
                        <a:lnTo>
                          <a:pt x="243" y="0"/>
                        </a:lnTo>
                        <a:lnTo>
                          <a:pt x="0" y="0"/>
                        </a:lnTo>
                        <a:lnTo>
                          <a:pt x="0" y="4"/>
                        </a:lnTo>
                        <a:lnTo>
                          <a:pt x="243" y="4"/>
                        </a:lnTo>
                        <a:lnTo>
                          <a:pt x="24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pic>
              <p:nvPicPr>
                <p:cNvPr id="13462" name="Picture 364" descr="CARBO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77" y="2750"/>
                  <a:ext cx="771" cy="5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27021" name="Text Box 365"/>
              <p:cNvSpPr txBox="1">
                <a:spLocks noChangeArrowheads="1"/>
              </p:cNvSpPr>
              <p:nvPr/>
            </p:nvSpPr>
            <p:spPr bwMode="auto">
              <a:xfrm>
                <a:off x="5269" y="2872"/>
                <a:ext cx="135" cy="420"/>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endParaRPr lang="it-IT" sz="3200">
                  <a:solidFill>
                    <a:srgbClr val="000066"/>
                  </a:solidFill>
                  <a:cs typeface="+mn-cs"/>
                </a:endParaRPr>
              </a:p>
            </p:txBody>
          </p:sp>
          <p:sp>
            <p:nvSpPr>
              <p:cNvPr id="327022" name="Text Box 366"/>
              <p:cNvSpPr txBox="1">
                <a:spLocks noChangeArrowheads="1"/>
              </p:cNvSpPr>
              <p:nvPr/>
            </p:nvSpPr>
            <p:spPr bwMode="auto">
              <a:xfrm>
                <a:off x="5290" y="3612"/>
                <a:ext cx="135" cy="420"/>
              </a:xfrm>
              <a:prstGeom prst="rect">
                <a:avLst/>
              </a:prstGeom>
              <a:noFill/>
              <a:ln>
                <a:noFill/>
              </a:ln>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endParaRPr lang="it-IT" sz="3200">
                  <a:solidFill>
                    <a:srgbClr val="000066"/>
                  </a:solidFill>
                  <a:cs typeface="+mn-cs"/>
                </a:endParaRPr>
              </a:p>
            </p:txBody>
          </p:sp>
        </p:grpSp>
        <p:cxnSp>
          <p:nvCxnSpPr>
            <p:cNvPr id="327023" name="AutoShape 367"/>
            <p:cNvCxnSpPr>
              <a:cxnSpLocks noChangeShapeType="1"/>
              <a:stCxn id="13784" idx="25"/>
            </p:cNvCxnSpPr>
            <p:nvPr/>
          </p:nvCxnSpPr>
          <p:spPr bwMode="auto">
            <a:xfrm flipV="1">
              <a:off x="968" y="3759"/>
              <a:ext cx="1335" cy="264"/>
            </a:xfrm>
            <a:prstGeom prst="bentConnector3">
              <a:avLst>
                <a:gd name="adj1" fmla="val 50486"/>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327024" name="AutoShape 368"/>
            <p:cNvCxnSpPr>
              <a:cxnSpLocks noChangeShapeType="1"/>
              <a:stCxn id="326696" idx="3"/>
            </p:cNvCxnSpPr>
            <p:nvPr/>
          </p:nvCxnSpPr>
          <p:spPr bwMode="auto">
            <a:xfrm>
              <a:off x="1157" y="3170"/>
              <a:ext cx="1133" cy="351"/>
            </a:xfrm>
            <a:prstGeom prst="bentConnector3">
              <a:avLst>
                <a:gd name="adj1" fmla="val 42190"/>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327025" name="AutoShape 369"/>
            <p:cNvCxnSpPr>
              <a:cxnSpLocks noChangeShapeType="1"/>
              <a:stCxn id="13462" idx="1"/>
            </p:cNvCxnSpPr>
            <p:nvPr/>
          </p:nvCxnSpPr>
          <p:spPr bwMode="auto">
            <a:xfrm rot="10800000" flipV="1">
              <a:off x="3629" y="3064"/>
              <a:ext cx="839" cy="452"/>
            </a:xfrm>
            <a:prstGeom prst="bentConnector3">
              <a:avLst>
                <a:gd name="adj1" fmla="val 49940"/>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327026" name="AutoShape 370"/>
            <p:cNvCxnSpPr>
              <a:cxnSpLocks noChangeShapeType="1"/>
              <a:stCxn id="13465" idx="19"/>
            </p:cNvCxnSpPr>
            <p:nvPr/>
          </p:nvCxnSpPr>
          <p:spPr bwMode="auto">
            <a:xfrm rot="10800000">
              <a:off x="3648" y="3731"/>
              <a:ext cx="921" cy="285"/>
            </a:xfrm>
            <a:prstGeom prst="bentConnector3">
              <a:avLst>
                <a:gd name="adj1" fmla="val 50704"/>
              </a:avLst>
            </a:prstGeom>
            <a:noFill/>
            <a:ln w="57150">
              <a:solidFill>
                <a:srgbClr val="000066"/>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13327" name="Group 372"/>
            <p:cNvGrpSpPr>
              <a:grpSpLocks noChangeAspect="1"/>
            </p:cNvGrpSpPr>
            <p:nvPr/>
          </p:nvGrpSpPr>
          <p:grpSpPr bwMode="auto">
            <a:xfrm>
              <a:off x="2472" y="3203"/>
              <a:ext cx="1043" cy="795"/>
              <a:chOff x="4286" y="2704"/>
              <a:chExt cx="1157" cy="883"/>
            </a:xfrm>
          </p:grpSpPr>
          <p:sp>
            <p:nvSpPr>
              <p:cNvPr id="13328" name="AutoShape 373"/>
              <p:cNvSpPr>
                <a:spLocks noChangeAspect="1" noChangeArrowheads="1" noTextEdit="1"/>
              </p:cNvSpPr>
              <p:nvPr/>
            </p:nvSpPr>
            <p:spPr bwMode="auto">
              <a:xfrm>
                <a:off x="4286" y="2704"/>
                <a:ext cx="1157" cy="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it-IT"/>
              </a:p>
            </p:txBody>
          </p:sp>
          <p:sp>
            <p:nvSpPr>
              <p:cNvPr id="13329" name="Freeform 374"/>
              <p:cNvSpPr>
                <a:spLocks/>
              </p:cNvSpPr>
              <p:nvPr/>
            </p:nvSpPr>
            <p:spPr bwMode="auto">
              <a:xfrm>
                <a:off x="4312" y="2724"/>
                <a:ext cx="986" cy="468"/>
              </a:xfrm>
              <a:custGeom>
                <a:avLst/>
                <a:gdLst>
                  <a:gd name="T0" fmla="*/ 22 w 1973"/>
                  <a:gd name="T1" fmla="*/ 408 h 938"/>
                  <a:gd name="T2" fmla="*/ 9 w 1973"/>
                  <a:gd name="T3" fmla="*/ 396 h 938"/>
                  <a:gd name="T4" fmla="*/ 0 w 1973"/>
                  <a:gd name="T5" fmla="*/ 371 h 938"/>
                  <a:gd name="T6" fmla="*/ 3 w 1973"/>
                  <a:gd name="T7" fmla="*/ 356 h 938"/>
                  <a:gd name="T8" fmla="*/ 17 w 1973"/>
                  <a:gd name="T9" fmla="*/ 318 h 938"/>
                  <a:gd name="T10" fmla="*/ 45 w 1973"/>
                  <a:gd name="T11" fmla="*/ 264 h 938"/>
                  <a:gd name="T12" fmla="*/ 93 w 1973"/>
                  <a:gd name="T13" fmla="*/ 203 h 938"/>
                  <a:gd name="T14" fmla="*/ 164 w 1973"/>
                  <a:gd name="T15" fmla="*/ 142 h 938"/>
                  <a:gd name="T16" fmla="*/ 198 w 1973"/>
                  <a:gd name="T17" fmla="*/ 118 h 938"/>
                  <a:gd name="T18" fmla="*/ 222 w 1973"/>
                  <a:gd name="T19" fmla="*/ 104 h 938"/>
                  <a:gd name="T20" fmla="*/ 260 w 1973"/>
                  <a:gd name="T21" fmla="*/ 84 h 938"/>
                  <a:gd name="T22" fmla="*/ 309 w 1973"/>
                  <a:gd name="T23" fmla="*/ 64 h 938"/>
                  <a:gd name="T24" fmla="*/ 364 w 1973"/>
                  <a:gd name="T25" fmla="*/ 53 h 938"/>
                  <a:gd name="T26" fmla="*/ 404 w 1973"/>
                  <a:gd name="T27" fmla="*/ 53 h 938"/>
                  <a:gd name="T28" fmla="*/ 431 w 1973"/>
                  <a:gd name="T29" fmla="*/ 59 h 938"/>
                  <a:gd name="T30" fmla="*/ 479 w 1973"/>
                  <a:gd name="T31" fmla="*/ 67 h 938"/>
                  <a:gd name="T32" fmla="*/ 536 w 1973"/>
                  <a:gd name="T33" fmla="*/ 74 h 938"/>
                  <a:gd name="T34" fmla="*/ 591 w 1973"/>
                  <a:gd name="T35" fmla="*/ 74 h 938"/>
                  <a:gd name="T36" fmla="*/ 631 w 1973"/>
                  <a:gd name="T37" fmla="*/ 61 h 938"/>
                  <a:gd name="T38" fmla="*/ 654 w 1973"/>
                  <a:gd name="T39" fmla="*/ 29 h 938"/>
                  <a:gd name="T40" fmla="*/ 674 w 1973"/>
                  <a:gd name="T41" fmla="*/ 21 h 938"/>
                  <a:gd name="T42" fmla="*/ 705 w 1973"/>
                  <a:gd name="T43" fmla="*/ 11 h 938"/>
                  <a:gd name="T44" fmla="*/ 743 w 1973"/>
                  <a:gd name="T45" fmla="*/ 3 h 938"/>
                  <a:gd name="T46" fmla="*/ 782 w 1973"/>
                  <a:gd name="T47" fmla="*/ 0 h 938"/>
                  <a:gd name="T48" fmla="*/ 840 w 1973"/>
                  <a:gd name="T49" fmla="*/ 34 h 938"/>
                  <a:gd name="T50" fmla="*/ 846 w 1973"/>
                  <a:gd name="T51" fmla="*/ 34 h 938"/>
                  <a:gd name="T52" fmla="*/ 861 w 1973"/>
                  <a:gd name="T53" fmla="*/ 38 h 938"/>
                  <a:gd name="T54" fmla="*/ 884 w 1973"/>
                  <a:gd name="T55" fmla="*/ 52 h 938"/>
                  <a:gd name="T56" fmla="*/ 917 w 1973"/>
                  <a:gd name="T57" fmla="*/ 79 h 938"/>
                  <a:gd name="T58" fmla="*/ 955 w 1973"/>
                  <a:gd name="T59" fmla="*/ 126 h 938"/>
                  <a:gd name="T60" fmla="*/ 977 w 1973"/>
                  <a:gd name="T61" fmla="*/ 156 h 938"/>
                  <a:gd name="T62" fmla="*/ 986 w 1973"/>
                  <a:gd name="T63" fmla="*/ 201 h 938"/>
                  <a:gd name="T64" fmla="*/ 936 w 1973"/>
                  <a:gd name="T65" fmla="*/ 280 h 938"/>
                  <a:gd name="T66" fmla="*/ 916 w 1973"/>
                  <a:gd name="T67" fmla="*/ 294 h 938"/>
                  <a:gd name="T68" fmla="*/ 877 w 1973"/>
                  <a:gd name="T69" fmla="*/ 316 h 938"/>
                  <a:gd name="T70" fmla="*/ 853 w 1973"/>
                  <a:gd name="T71" fmla="*/ 321 h 938"/>
                  <a:gd name="T72" fmla="*/ 828 w 1973"/>
                  <a:gd name="T73" fmla="*/ 322 h 938"/>
                  <a:gd name="T74" fmla="*/ 782 w 1973"/>
                  <a:gd name="T75" fmla="*/ 326 h 938"/>
                  <a:gd name="T76" fmla="*/ 722 w 1973"/>
                  <a:gd name="T77" fmla="*/ 338 h 938"/>
                  <a:gd name="T78" fmla="*/ 657 w 1973"/>
                  <a:gd name="T79" fmla="*/ 359 h 938"/>
                  <a:gd name="T80" fmla="*/ 595 w 1973"/>
                  <a:gd name="T81" fmla="*/ 394 h 938"/>
                  <a:gd name="T82" fmla="*/ 591 w 1973"/>
                  <a:gd name="T83" fmla="*/ 400 h 938"/>
                  <a:gd name="T84" fmla="*/ 577 w 1973"/>
                  <a:gd name="T85" fmla="*/ 409 h 938"/>
                  <a:gd name="T86" fmla="*/ 558 w 1973"/>
                  <a:gd name="T87" fmla="*/ 411 h 938"/>
                  <a:gd name="T88" fmla="*/ 534 w 1973"/>
                  <a:gd name="T89" fmla="*/ 409 h 938"/>
                  <a:gd name="T90" fmla="*/ 490 w 1973"/>
                  <a:gd name="T91" fmla="*/ 407 h 938"/>
                  <a:gd name="T92" fmla="*/ 437 w 1973"/>
                  <a:gd name="T93" fmla="*/ 405 h 938"/>
                  <a:gd name="T94" fmla="*/ 383 w 1973"/>
                  <a:gd name="T95" fmla="*/ 406 h 938"/>
                  <a:gd name="T96" fmla="*/ 339 w 1973"/>
                  <a:gd name="T97" fmla="*/ 411 h 938"/>
                  <a:gd name="T98" fmla="*/ 319 w 1973"/>
                  <a:gd name="T99" fmla="*/ 415 h 938"/>
                  <a:gd name="T100" fmla="*/ 282 w 1973"/>
                  <a:gd name="T101" fmla="*/ 423 h 938"/>
                  <a:gd name="T102" fmla="*/ 264 w 1973"/>
                  <a:gd name="T103" fmla="*/ 428 h 938"/>
                  <a:gd name="T104" fmla="*/ 247 w 1973"/>
                  <a:gd name="T105" fmla="*/ 438 h 938"/>
                  <a:gd name="T106" fmla="*/ 212 w 1973"/>
                  <a:gd name="T107" fmla="*/ 454 h 938"/>
                  <a:gd name="T108" fmla="*/ 166 w 1973"/>
                  <a:gd name="T109" fmla="*/ 466 h 938"/>
                  <a:gd name="T110" fmla="*/ 111 w 1973"/>
                  <a:gd name="T111" fmla="*/ 466 h 938"/>
                  <a:gd name="T112" fmla="*/ 54 w 1973"/>
                  <a:gd name="T113" fmla="*/ 444 h 938"/>
                  <a:gd name="T114" fmla="*/ 46 w 1973"/>
                  <a:gd name="T115" fmla="*/ 436 h 938"/>
                  <a:gd name="T116" fmla="*/ 32 w 1973"/>
                  <a:gd name="T117" fmla="*/ 420 h 9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73" h="938">
                    <a:moveTo>
                      <a:pt x="53" y="822"/>
                    </a:moveTo>
                    <a:lnTo>
                      <a:pt x="51" y="820"/>
                    </a:lnTo>
                    <a:lnTo>
                      <a:pt x="45" y="817"/>
                    </a:lnTo>
                    <a:lnTo>
                      <a:pt x="38" y="811"/>
                    </a:lnTo>
                    <a:lnTo>
                      <a:pt x="29" y="803"/>
                    </a:lnTo>
                    <a:lnTo>
                      <a:pt x="18" y="793"/>
                    </a:lnTo>
                    <a:lnTo>
                      <a:pt x="10" y="779"/>
                    </a:lnTo>
                    <a:lnTo>
                      <a:pt x="3" y="763"/>
                    </a:lnTo>
                    <a:lnTo>
                      <a:pt x="0" y="743"/>
                    </a:lnTo>
                    <a:lnTo>
                      <a:pt x="1" y="740"/>
                    </a:lnTo>
                    <a:lnTo>
                      <a:pt x="3" y="731"/>
                    </a:lnTo>
                    <a:lnTo>
                      <a:pt x="7" y="714"/>
                    </a:lnTo>
                    <a:lnTo>
                      <a:pt x="14" y="694"/>
                    </a:lnTo>
                    <a:lnTo>
                      <a:pt x="23" y="668"/>
                    </a:lnTo>
                    <a:lnTo>
                      <a:pt x="34" y="638"/>
                    </a:lnTo>
                    <a:lnTo>
                      <a:pt x="49" y="605"/>
                    </a:lnTo>
                    <a:lnTo>
                      <a:pt x="69" y="569"/>
                    </a:lnTo>
                    <a:lnTo>
                      <a:pt x="91" y="530"/>
                    </a:lnTo>
                    <a:lnTo>
                      <a:pt x="118" y="490"/>
                    </a:lnTo>
                    <a:lnTo>
                      <a:pt x="150" y="449"/>
                    </a:lnTo>
                    <a:lnTo>
                      <a:pt x="186" y="407"/>
                    </a:lnTo>
                    <a:lnTo>
                      <a:pt x="228" y="365"/>
                    </a:lnTo>
                    <a:lnTo>
                      <a:pt x="275" y="324"/>
                    </a:lnTo>
                    <a:lnTo>
                      <a:pt x="328" y="284"/>
                    </a:lnTo>
                    <a:lnTo>
                      <a:pt x="388" y="244"/>
                    </a:lnTo>
                    <a:lnTo>
                      <a:pt x="390" y="242"/>
                    </a:lnTo>
                    <a:lnTo>
                      <a:pt x="397" y="237"/>
                    </a:lnTo>
                    <a:lnTo>
                      <a:pt x="409" y="231"/>
                    </a:lnTo>
                    <a:lnTo>
                      <a:pt x="425" y="220"/>
                    </a:lnTo>
                    <a:lnTo>
                      <a:pt x="444" y="209"/>
                    </a:lnTo>
                    <a:lnTo>
                      <a:pt x="466" y="196"/>
                    </a:lnTo>
                    <a:lnTo>
                      <a:pt x="492" y="182"/>
                    </a:lnTo>
                    <a:lnTo>
                      <a:pt x="520" y="168"/>
                    </a:lnTo>
                    <a:lnTo>
                      <a:pt x="552" y="155"/>
                    </a:lnTo>
                    <a:lnTo>
                      <a:pt x="584" y="142"/>
                    </a:lnTo>
                    <a:lnTo>
                      <a:pt x="618" y="129"/>
                    </a:lnTo>
                    <a:lnTo>
                      <a:pt x="654" y="120"/>
                    </a:lnTo>
                    <a:lnTo>
                      <a:pt x="691" y="112"/>
                    </a:lnTo>
                    <a:lnTo>
                      <a:pt x="729" y="106"/>
                    </a:lnTo>
                    <a:lnTo>
                      <a:pt x="767" y="104"/>
                    </a:lnTo>
                    <a:lnTo>
                      <a:pt x="805" y="105"/>
                    </a:lnTo>
                    <a:lnTo>
                      <a:pt x="808" y="106"/>
                    </a:lnTo>
                    <a:lnTo>
                      <a:pt x="820" y="108"/>
                    </a:lnTo>
                    <a:lnTo>
                      <a:pt x="838" y="113"/>
                    </a:lnTo>
                    <a:lnTo>
                      <a:pt x="863" y="118"/>
                    </a:lnTo>
                    <a:lnTo>
                      <a:pt x="890" y="123"/>
                    </a:lnTo>
                    <a:lnTo>
                      <a:pt x="922" y="129"/>
                    </a:lnTo>
                    <a:lnTo>
                      <a:pt x="958" y="135"/>
                    </a:lnTo>
                    <a:lnTo>
                      <a:pt x="995" y="140"/>
                    </a:lnTo>
                    <a:lnTo>
                      <a:pt x="1034" y="144"/>
                    </a:lnTo>
                    <a:lnTo>
                      <a:pt x="1072" y="148"/>
                    </a:lnTo>
                    <a:lnTo>
                      <a:pt x="1110" y="150"/>
                    </a:lnTo>
                    <a:lnTo>
                      <a:pt x="1147" y="150"/>
                    </a:lnTo>
                    <a:lnTo>
                      <a:pt x="1182" y="148"/>
                    </a:lnTo>
                    <a:lnTo>
                      <a:pt x="1213" y="143"/>
                    </a:lnTo>
                    <a:lnTo>
                      <a:pt x="1240" y="135"/>
                    </a:lnTo>
                    <a:lnTo>
                      <a:pt x="1262" y="123"/>
                    </a:lnTo>
                    <a:lnTo>
                      <a:pt x="1300" y="61"/>
                    </a:lnTo>
                    <a:lnTo>
                      <a:pt x="1303" y="60"/>
                    </a:lnTo>
                    <a:lnTo>
                      <a:pt x="1308" y="58"/>
                    </a:lnTo>
                    <a:lnTo>
                      <a:pt x="1319" y="54"/>
                    </a:lnTo>
                    <a:lnTo>
                      <a:pt x="1332" y="49"/>
                    </a:lnTo>
                    <a:lnTo>
                      <a:pt x="1349" y="43"/>
                    </a:lnTo>
                    <a:lnTo>
                      <a:pt x="1367" y="36"/>
                    </a:lnTo>
                    <a:lnTo>
                      <a:pt x="1389" y="30"/>
                    </a:lnTo>
                    <a:lnTo>
                      <a:pt x="1411" y="23"/>
                    </a:lnTo>
                    <a:lnTo>
                      <a:pt x="1435" y="16"/>
                    </a:lnTo>
                    <a:lnTo>
                      <a:pt x="1460" y="11"/>
                    </a:lnTo>
                    <a:lnTo>
                      <a:pt x="1487" y="6"/>
                    </a:lnTo>
                    <a:lnTo>
                      <a:pt x="1512" y="2"/>
                    </a:lnTo>
                    <a:lnTo>
                      <a:pt x="1539" y="0"/>
                    </a:lnTo>
                    <a:lnTo>
                      <a:pt x="1564" y="0"/>
                    </a:lnTo>
                    <a:lnTo>
                      <a:pt x="1588" y="1"/>
                    </a:lnTo>
                    <a:lnTo>
                      <a:pt x="1611" y="5"/>
                    </a:lnTo>
                    <a:lnTo>
                      <a:pt x="1681" y="69"/>
                    </a:lnTo>
                    <a:lnTo>
                      <a:pt x="1683" y="69"/>
                    </a:lnTo>
                    <a:lnTo>
                      <a:pt x="1686" y="69"/>
                    </a:lnTo>
                    <a:lnTo>
                      <a:pt x="1692" y="69"/>
                    </a:lnTo>
                    <a:lnTo>
                      <a:pt x="1700" y="70"/>
                    </a:lnTo>
                    <a:lnTo>
                      <a:pt x="1710" y="74"/>
                    </a:lnTo>
                    <a:lnTo>
                      <a:pt x="1722" y="77"/>
                    </a:lnTo>
                    <a:lnTo>
                      <a:pt x="1736" y="83"/>
                    </a:lnTo>
                    <a:lnTo>
                      <a:pt x="1752" y="92"/>
                    </a:lnTo>
                    <a:lnTo>
                      <a:pt x="1769" y="104"/>
                    </a:lnTo>
                    <a:lnTo>
                      <a:pt x="1789" y="118"/>
                    </a:lnTo>
                    <a:lnTo>
                      <a:pt x="1810" y="136"/>
                    </a:lnTo>
                    <a:lnTo>
                      <a:pt x="1834" y="158"/>
                    </a:lnTo>
                    <a:lnTo>
                      <a:pt x="1858" y="184"/>
                    </a:lnTo>
                    <a:lnTo>
                      <a:pt x="1883" y="216"/>
                    </a:lnTo>
                    <a:lnTo>
                      <a:pt x="1911" y="252"/>
                    </a:lnTo>
                    <a:lnTo>
                      <a:pt x="1939" y="294"/>
                    </a:lnTo>
                    <a:lnTo>
                      <a:pt x="1944" y="299"/>
                    </a:lnTo>
                    <a:lnTo>
                      <a:pt x="1954" y="312"/>
                    </a:lnTo>
                    <a:lnTo>
                      <a:pt x="1966" y="334"/>
                    </a:lnTo>
                    <a:lnTo>
                      <a:pt x="1973" y="365"/>
                    </a:lnTo>
                    <a:lnTo>
                      <a:pt x="1972" y="403"/>
                    </a:lnTo>
                    <a:lnTo>
                      <a:pt x="1958" y="449"/>
                    </a:lnTo>
                    <a:lnTo>
                      <a:pt x="1927" y="501"/>
                    </a:lnTo>
                    <a:lnTo>
                      <a:pt x="1873" y="561"/>
                    </a:lnTo>
                    <a:lnTo>
                      <a:pt x="1867" y="565"/>
                    </a:lnTo>
                    <a:lnTo>
                      <a:pt x="1853" y="575"/>
                    </a:lnTo>
                    <a:lnTo>
                      <a:pt x="1832" y="589"/>
                    </a:lnTo>
                    <a:lnTo>
                      <a:pt x="1807" y="604"/>
                    </a:lnTo>
                    <a:lnTo>
                      <a:pt x="1781" y="620"/>
                    </a:lnTo>
                    <a:lnTo>
                      <a:pt x="1754" y="633"/>
                    </a:lnTo>
                    <a:lnTo>
                      <a:pt x="1730" y="642"/>
                    </a:lnTo>
                    <a:lnTo>
                      <a:pt x="1710" y="644"/>
                    </a:lnTo>
                    <a:lnTo>
                      <a:pt x="1707" y="644"/>
                    </a:lnTo>
                    <a:lnTo>
                      <a:pt x="1696" y="644"/>
                    </a:lnTo>
                    <a:lnTo>
                      <a:pt x="1680" y="644"/>
                    </a:lnTo>
                    <a:lnTo>
                      <a:pt x="1657" y="645"/>
                    </a:lnTo>
                    <a:lnTo>
                      <a:pt x="1631" y="648"/>
                    </a:lnTo>
                    <a:lnTo>
                      <a:pt x="1600" y="651"/>
                    </a:lnTo>
                    <a:lnTo>
                      <a:pt x="1565" y="654"/>
                    </a:lnTo>
                    <a:lnTo>
                      <a:pt x="1527" y="660"/>
                    </a:lnTo>
                    <a:lnTo>
                      <a:pt x="1487" y="668"/>
                    </a:lnTo>
                    <a:lnTo>
                      <a:pt x="1444" y="678"/>
                    </a:lnTo>
                    <a:lnTo>
                      <a:pt x="1402" y="689"/>
                    </a:lnTo>
                    <a:lnTo>
                      <a:pt x="1358" y="703"/>
                    </a:lnTo>
                    <a:lnTo>
                      <a:pt x="1314" y="720"/>
                    </a:lnTo>
                    <a:lnTo>
                      <a:pt x="1271" y="740"/>
                    </a:lnTo>
                    <a:lnTo>
                      <a:pt x="1229" y="763"/>
                    </a:lnTo>
                    <a:lnTo>
                      <a:pt x="1190" y="789"/>
                    </a:lnTo>
                    <a:lnTo>
                      <a:pt x="1189" y="790"/>
                    </a:lnTo>
                    <a:lnTo>
                      <a:pt x="1187" y="795"/>
                    </a:lnTo>
                    <a:lnTo>
                      <a:pt x="1183" y="801"/>
                    </a:lnTo>
                    <a:lnTo>
                      <a:pt x="1177" y="808"/>
                    </a:lnTo>
                    <a:lnTo>
                      <a:pt x="1168" y="815"/>
                    </a:lnTo>
                    <a:lnTo>
                      <a:pt x="1155" y="820"/>
                    </a:lnTo>
                    <a:lnTo>
                      <a:pt x="1139" y="824"/>
                    </a:lnTo>
                    <a:lnTo>
                      <a:pt x="1119" y="824"/>
                    </a:lnTo>
                    <a:lnTo>
                      <a:pt x="1116" y="824"/>
                    </a:lnTo>
                    <a:lnTo>
                      <a:pt x="1106" y="823"/>
                    </a:lnTo>
                    <a:lnTo>
                      <a:pt x="1089" y="822"/>
                    </a:lnTo>
                    <a:lnTo>
                      <a:pt x="1069" y="819"/>
                    </a:lnTo>
                    <a:lnTo>
                      <a:pt x="1043" y="818"/>
                    </a:lnTo>
                    <a:lnTo>
                      <a:pt x="1013" y="816"/>
                    </a:lnTo>
                    <a:lnTo>
                      <a:pt x="981" y="815"/>
                    </a:lnTo>
                    <a:lnTo>
                      <a:pt x="948" y="813"/>
                    </a:lnTo>
                    <a:lnTo>
                      <a:pt x="911" y="812"/>
                    </a:lnTo>
                    <a:lnTo>
                      <a:pt x="875" y="811"/>
                    </a:lnTo>
                    <a:lnTo>
                      <a:pt x="838" y="811"/>
                    </a:lnTo>
                    <a:lnTo>
                      <a:pt x="803" y="811"/>
                    </a:lnTo>
                    <a:lnTo>
                      <a:pt x="767" y="813"/>
                    </a:lnTo>
                    <a:lnTo>
                      <a:pt x="735" y="816"/>
                    </a:lnTo>
                    <a:lnTo>
                      <a:pt x="706" y="819"/>
                    </a:lnTo>
                    <a:lnTo>
                      <a:pt x="679" y="824"/>
                    </a:lnTo>
                    <a:lnTo>
                      <a:pt x="674" y="825"/>
                    </a:lnTo>
                    <a:lnTo>
                      <a:pt x="660" y="827"/>
                    </a:lnTo>
                    <a:lnTo>
                      <a:pt x="639" y="832"/>
                    </a:lnTo>
                    <a:lnTo>
                      <a:pt x="614" y="837"/>
                    </a:lnTo>
                    <a:lnTo>
                      <a:pt x="588" y="841"/>
                    </a:lnTo>
                    <a:lnTo>
                      <a:pt x="564" y="847"/>
                    </a:lnTo>
                    <a:lnTo>
                      <a:pt x="545" y="851"/>
                    </a:lnTo>
                    <a:lnTo>
                      <a:pt x="531" y="855"/>
                    </a:lnTo>
                    <a:lnTo>
                      <a:pt x="529" y="857"/>
                    </a:lnTo>
                    <a:lnTo>
                      <a:pt x="522" y="862"/>
                    </a:lnTo>
                    <a:lnTo>
                      <a:pt x="509" y="869"/>
                    </a:lnTo>
                    <a:lnTo>
                      <a:pt x="494" y="878"/>
                    </a:lnTo>
                    <a:lnTo>
                      <a:pt x="474" y="888"/>
                    </a:lnTo>
                    <a:lnTo>
                      <a:pt x="451" y="899"/>
                    </a:lnTo>
                    <a:lnTo>
                      <a:pt x="425" y="910"/>
                    </a:lnTo>
                    <a:lnTo>
                      <a:pt x="396" y="919"/>
                    </a:lnTo>
                    <a:lnTo>
                      <a:pt x="365" y="928"/>
                    </a:lnTo>
                    <a:lnTo>
                      <a:pt x="332" y="934"/>
                    </a:lnTo>
                    <a:lnTo>
                      <a:pt x="297" y="938"/>
                    </a:lnTo>
                    <a:lnTo>
                      <a:pt x="260" y="938"/>
                    </a:lnTo>
                    <a:lnTo>
                      <a:pt x="223" y="933"/>
                    </a:lnTo>
                    <a:lnTo>
                      <a:pt x="185" y="924"/>
                    </a:lnTo>
                    <a:lnTo>
                      <a:pt x="146" y="910"/>
                    </a:lnTo>
                    <a:lnTo>
                      <a:pt x="108" y="890"/>
                    </a:lnTo>
                    <a:lnTo>
                      <a:pt x="106" y="887"/>
                    </a:lnTo>
                    <a:lnTo>
                      <a:pt x="101" y="881"/>
                    </a:lnTo>
                    <a:lnTo>
                      <a:pt x="93" y="873"/>
                    </a:lnTo>
                    <a:lnTo>
                      <a:pt x="84" y="863"/>
                    </a:lnTo>
                    <a:lnTo>
                      <a:pt x="75" y="853"/>
                    </a:lnTo>
                    <a:lnTo>
                      <a:pt x="65" y="841"/>
                    </a:lnTo>
                    <a:lnTo>
                      <a:pt x="57" y="831"/>
                    </a:lnTo>
                    <a:lnTo>
                      <a:pt x="53" y="822"/>
                    </a:lnTo>
                    <a:close/>
                  </a:path>
                </a:pathLst>
              </a:custGeom>
              <a:solidFill>
                <a:srgbClr val="AA8C59"/>
              </a:solidFill>
              <a:ln w="9525">
                <a:solidFill>
                  <a:schemeClr val="tx1"/>
                </a:solidFill>
                <a:round/>
                <a:headEnd/>
                <a:tailEnd/>
              </a:ln>
            </p:spPr>
            <p:txBody>
              <a:bodyPr/>
              <a:lstStyle/>
              <a:p>
                <a:endParaRPr lang="it-IT"/>
              </a:p>
            </p:txBody>
          </p:sp>
          <p:sp>
            <p:nvSpPr>
              <p:cNvPr id="13330" name="Freeform 375"/>
              <p:cNvSpPr>
                <a:spLocks/>
              </p:cNvSpPr>
              <p:nvPr/>
            </p:nvSpPr>
            <p:spPr bwMode="auto">
              <a:xfrm>
                <a:off x="4784" y="2778"/>
                <a:ext cx="187" cy="131"/>
              </a:xfrm>
              <a:custGeom>
                <a:avLst/>
                <a:gdLst>
                  <a:gd name="T0" fmla="*/ 187 w 374"/>
                  <a:gd name="T1" fmla="*/ 0 h 263"/>
                  <a:gd name="T2" fmla="*/ 186 w 374"/>
                  <a:gd name="T3" fmla="*/ 1 h 263"/>
                  <a:gd name="T4" fmla="*/ 185 w 374"/>
                  <a:gd name="T5" fmla="*/ 2 h 263"/>
                  <a:gd name="T6" fmla="*/ 182 w 374"/>
                  <a:gd name="T7" fmla="*/ 3 h 263"/>
                  <a:gd name="T8" fmla="*/ 178 w 374"/>
                  <a:gd name="T9" fmla="*/ 6 h 263"/>
                  <a:gd name="T10" fmla="*/ 174 w 374"/>
                  <a:gd name="T11" fmla="*/ 9 h 263"/>
                  <a:gd name="T12" fmla="*/ 168 w 374"/>
                  <a:gd name="T13" fmla="*/ 13 h 263"/>
                  <a:gd name="T14" fmla="*/ 161 w 374"/>
                  <a:gd name="T15" fmla="*/ 16 h 263"/>
                  <a:gd name="T16" fmla="*/ 152 w 374"/>
                  <a:gd name="T17" fmla="*/ 20 h 263"/>
                  <a:gd name="T18" fmla="*/ 143 w 374"/>
                  <a:gd name="T19" fmla="*/ 23 h 263"/>
                  <a:gd name="T20" fmla="*/ 132 w 374"/>
                  <a:gd name="T21" fmla="*/ 26 h 263"/>
                  <a:gd name="T22" fmla="*/ 120 w 374"/>
                  <a:gd name="T23" fmla="*/ 30 h 263"/>
                  <a:gd name="T24" fmla="*/ 107 w 374"/>
                  <a:gd name="T25" fmla="*/ 33 h 263"/>
                  <a:gd name="T26" fmla="*/ 93 w 374"/>
                  <a:gd name="T27" fmla="*/ 35 h 263"/>
                  <a:gd name="T28" fmla="*/ 77 w 374"/>
                  <a:gd name="T29" fmla="*/ 36 h 263"/>
                  <a:gd name="T30" fmla="*/ 60 w 374"/>
                  <a:gd name="T31" fmla="*/ 37 h 263"/>
                  <a:gd name="T32" fmla="*/ 41 w 374"/>
                  <a:gd name="T33" fmla="*/ 37 h 263"/>
                  <a:gd name="T34" fmla="*/ 41 w 374"/>
                  <a:gd name="T35" fmla="*/ 40 h 263"/>
                  <a:gd name="T36" fmla="*/ 40 w 374"/>
                  <a:gd name="T37" fmla="*/ 48 h 263"/>
                  <a:gd name="T38" fmla="*/ 37 w 374"/>
                  <a:gd name="T39" fmla="*/ 59 h 263"/>
                  <a:gd name="T40" fmla="*/ 33 w 374"/>
                  <a:gd name="T41" fmla="*/ 74 h 263"/>
                  <a:gd name="T42" fmla="*/ 28 w 374"/>
                  <a:gd name="T43" fmla="*/ 89 h 263"/>
                  <a:gd name="T44" fmla="*/ 21 w 374"/>
                  <a:gd name="T45" fmla="*/ 105 h 263"/>
                  <a:gd name="T46" fmla="*/ 12 w 374"/>
                  <a:gd name="T47" fmla="*/ 119 h 263"/>
                  <a:gd name="T48" fmla="*/ 0 w 374"/>
                  <a:gd name="T49" fmla="*/ 131 h 263"/>
                  <a:gd name="T50" fmla="*/ 2 w 374"/>
                  <a:gd name="T51" fmla="*/ 131 h 263"/>
                  <a:gd name="T52" fmla="*/ 7 w 374"/>
                  <a:gd name="T53" fmla="*/ 129 h 263"/>
                  <a:gd name="T54" fmla="*/ 15 w 374"/>
                  <a:gd name="T55" fmla="*/ 127 h 263"/>
                  <a:gd name="T56" fmla="*/ 25 w 374"/>
                  <a:gd name="T57" fmla="*/ 123 h 263"/>
                  <a:gd name="T58" fmla="*/ 38 w 374"/>
                  <a:gd name="T59" fmla="*/ 119 h 263"/>
                  <a:gd name="T60" fmla="*/ 52 w 374"/>
                  <a:gd name="T61" fmla="*/ 113 h 263"/>
                  <a:gd name="T62" fmla="*/ 67 w 374"/>
                  <a:gd name="T63" fmla="*/ 106 h 263"/>
                  <a:gd name="T64" fmla="*/ 83 w 374"/>
                  <a:gd name="T65" fmla="*/ 98 h 263"/>
                  <a:gd name="T66" fmla="*/ 99 w 374"/>
                  <a:gd name="T67" fmla="*/ 89 h 263"/>
                  <a:gd name="T68" fmla="*/ 115 w 374"/>
                  <a:gd name="T69" fmla="*/ 79 h 263"/>
                  <a:gd name="T70" fmla="*/ 131 w 374"/>
                  <a:gd name="T71" fmla="*/ 69 h 263"/>
                  <a:gd name="T72" fmla="*/ 146 w 374"/>
                  <a:gd name="T73" fmla="*/ 57 h 263"/>
                  <a:gd name="T74" fmla="*/ 159 w 374"/>
                  <a:gd name="T75" fmla="*/ 44 h 263"/>
                  <a:gd name="T76" fmla="*/ 170 w 374"/>
                  <a:gd name="T77" fmla="*/ 31 h 263"/>
                  <a:gd name="T78" fmla="*/ 180 w 374"/>
                  <a:gd name="T79" fmla="*/ 16 h 263"/>
                  <a:gd name="T80" fmla="*/ 187 w 374"/>
                  <a:gd name="T81" fmla="*/ 0 h 2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74" h="263">
                    <a:moveTo>
                      <a:pt x="374" y="0"/>
                    </a:moveTo>
                    <a:lnTo>
                      <a:pt x="372" y="2"/>
                    </a:lnTo>
                    <a:lnTo>
                      <a:pt x="369" y="4"/>
                    </a:lnTo>
                    <a:lnTo>
                      <a:pt x="364" y="7"/>
                    </a:lnTo>
                    <a:lnTo>
                      <a:pt x="356" y="13"/>
                    </a:lnTo>
                    <a:lnTo>
                      <a:pt x="347" y="19"/>
                    </a:lnTo>
                    <a:lnTo>
                      <a:pt x="336" y="26"/>
                    </a:lnTo>
                    <a:lnTo>
                      <a:pt x="321" y="33"/>
                    </a:lnTo>
                    <a:lnTo>
                      <a:pt x="304" y="40"/>
                    </a:lnTo>
                    <a:lnTo>
                      <a:pt x="285" y="47"/>
                    </a:lnTo>
                    <a:lnTo>
                      <a:pt x="264" y="53"/>
                    </a:lnTo>
                    <a:lnTo>
                      <a:pt x="240" y="60"/>
                    </a:lnTo>
                    <a:lnTo>
                      <a:pt x="213" y="66"/>
                    </a:lnTo>
                    <a:lnTo>
                      <a:pt x="185" y="70"/>
                    </a:lnTo>
                    <a:lnTo>
                      <a:pt x="154" y="73"/>
                    </a:lnTo>
                    <a:lnTo>
                      <a:pt x="119" y="74"/>
                    </a:lnTo>
                    <a:lnTo>
                      <a:pt x="82" y="74"/>
                    </a:lnTo>
                    <a:lnTo>
                      <a:pt x="81" y="80"/>
                    </a:lnTo>
                    <a:lnTo>
                      <a:pt x="79" y="96"/>
                    </a:lnTo>
                    <a:lnTo>
                      <a:pt x="74" y="119"/>
                    </a:lnTo>
                    <a:lnTo>
                      <a:pt x="66" y="148"/>
                    </a:lnTo>
                    <a:lnTo>
                      <a:pt x="56" y="179"/>
                    </a:lnTo>
                    <a:lnTo>
                      <a:pt x="42" y="210"/>
                    </a:lnTo>
                    <a:lnTo>
                      <a:pt x="23" y="239"/>
                    </a:lnTo>
                    <a:lnTo>
                      <a:pt x="0" y="263"/>
                    </a:lnTo>
                    <a:lnTo>
                      <a:pt x="4" y="262"/>
                    </a:lnTo>
                    <a:lnTo>
                      <a:pt x="14" y="259"/>
                    </a:lnTo>
                    <a:lnTo>
                      <a:pt x="30" y="254"/>
                    </a:lnTo>
                    <a:lnTo>
                      <a:pt x="50" y="247"/>
                    </a:lnTo>
                    <a:lnTo>
                      <a:pt x="75" y="238"/>
                    </a:lnTo>
                    <a:lnTo>
                      <a:pt x="103" y="226"/>
                    </a:lnTo>
                    <a:lnTo>
                      <a:pt x="133" y="212"/>
                    </a:lnTo>
                    <a:lnTo>
                      <a:pt x="165" y="197"/>
                    </a:lnTo>
                    <a:lnTo>
                      <a:pt x="197" y="179"/>
                    </a:lnTo>
                    <a:lnTo>
                      <a:pt x="230" y="159"/>
                    </a:lnTo>
                    <a:lnTo>
                      <a:pt x="261" y="139"/>
                    </a:lnTo>
                    <a:lnTo>
                      <a:pt x="291" y="115"/>
                    </a:lnTo>
                    <a:lnTo>
                      <a:pt x="317" y="89"/>
                    </a:lnTo>
                    <a:lnTo>
                      <a:pt x="340" y="62"/>
                    </a:lnTo>
                    <a:lnTo>
                      <a:pt x="360" y="32"/>
                    </a:lnTo>
                    <a:lnTo>
                      <a:pt x="374"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31" name="Freeform 376"/>
              <p:cNvSpPr>
                <a:spLocks/>
              </p:cNvSpPr>
              <p:nvPr/>
            </p:nvSpPr>
            <p:spPr bwMode="auto">
              <a:xfrm>
                <a:off x="4341" y="2845"/>
                <a:ext cx="421" cy="343"/>
              </a:xfrm>
              <a:custGeom>
                <a:avLst/>
                <a:gdLst>
                  <a:gd name="T0" fmla="*/ 225 w 844"/>
                  <a:gd name="T1" fmla="*/ 310 h 688"/>
                  <a:gd name="T2" fmla="*/ 211 w 844"/>
                  <a:gd name="T3" fmla="*/ 316 h 688"/>
                  <a:gd name="T4" fmla="*/ 188 w 844"/>
                  <a:gd name="T5" fmla="*/ 326 h 688"/>
                  <a:gd name="T6" fmla="*/ 157 w 844"/>
                  <a:gd name="T7" fmla="*/ 336 h 688"/>
                  <a:gd name="T8" fmla="*/ 120 w 844"/>
                  <a:gd name="T9" fmla="*/ 342 h 688"/>
                  <a:gd name="T10" fmla="*/ 83 w 844"/>
                  <a:gd name="T11" fmla="*/ 343 h 688"/>
                  <a:gd name="T12" fmla="*/ 48 w 844"/>
                  <a:gd name="T13" fmla="*/ 333 h 688"/>
                  <a:gd name="T14" fmla="*/ 17 w 844"/>
                  <a:gd name="T15" fmla="*/ 310 h 688"/>
                  <a:gd name="T16" fmla="*/ 4 w 844"/>
                  <a:gd name="T17" fmla="*/ 292 h 688"/>
                  <a:gd name="T18" fmla="*/ 1 w 844"/>
                  <a:gd name="T19" fmla="*/ 281 h 688"/>
                  <a:gd name="T20" fmla="*/ 1 w 844"/>
                  <a:gd name="T21" fmla="*/ 258 h 688"/>
                  <a:gd name="T22" fmla="*/ 8 w 844"/>
                  <a:gd name="T23" fmla="*/ 222 h 688"/>
                  <a:gd name="T24" fmla="*/ 18 w 844"/>
                  <a:gd name="T25" fmla="*/ 200 h 688"/>
                  <a:gd name="T26" fmla="*/ 29 w 844"/>
                  <a:gd name="T27" fmla="*/ 215 h 688"/>
                  <a:gd name="T28" fmla="*/ 51 w 844"/>
                  <a:gd name="T29" fmla="*/ 226 h 688"/>
                  <a:gd name="T30" fmla="*/ 83 w 844"/>
                  <a:gd name="T31" fmla="*/ 218 h 688"/>
                  <a:gd name="T32" fmla="*/ 104 w 844"/>
                  <a:gd name="T33" fmla="*/ 197 h 688"/>
                  <a:gd name="T34" fmla="*/ 109 w 844"/>
                  <a:gd name="T35" fmla="*/ 174 h 688"/>
                  <a:gd name="T36" fmla="*/ 120 w 844"/>
                  <a:gd name="T37" fmla="*/ 147 h 688"/>
                  <a:gd name="T38" fmla="*/ 138 w 844"/>
                  <a:gd name="T39" fmla="*/ 135 h 688"/>
                  <a:gd name="T40" fmla="*/ 151 w 844"/>
                  <a:gd name="T41" fmla="*/ 139 h 688"/>
                  <a:gd name="T42" fmla="*/ 158 w 844"/>
                  <a:gd name="T43" fmla="*/ 134 h 688"/>
                  <a:gd name="T44" fmla="*/ 169 w 844"/>
                  <a:gd name="T45" fmla="*/ 125 h 688"/>
                  <a:gd name="T46" fmla="*/ 185 w 844"/>
                  <a:gd name="T47" fmla="*/ 115 h 688"/>
                  <a:gd name="T48" fmla="*/ 206 w 844"/>
                  <a:gd name="T49" fmla="*/ 104 h 688"/>
                  <a:gd name="T50" fmla="*/ 227 w 844"/>
                  <a:gd name="T51" fmla="*/ 94 h 688"/>
                  <a:gd name="T52" fmla="*/ 251 w 844"/>
                  <a:gd name="T53" fmla="*/ 86 h 688"/>
                  <a:gd name="T54" fmla="*/ 275 w 844"/>
                  <a:gd name="T55" fmla="*/ 83 h 688"/>
                  <a:gd name="T56" fmla="*/ 289 w 844"/>
                  <a:gd name="T57" fmla="*/ 82 h 688"/>
                  <a:gd name="T58" fmla="*/ 300 w 844"/>
                  <a:gd name="T59" fmla="*/ 79 h 688"/>
                  <a:gd name="T60" fmla="*/ 317 w 844"/>
                  <a:gd name="T61" fmla="*/ 74 h 688"/>
                  <a:gd name="T62" fmla="*/ 340 w 844"/>
                  <a:gd name="T63" fmla="*/ 65 h 688"/>
                  <a:gd name="T64" fmla="*/ 364 w 844"/>
                  <a:gd name="T65" fmla="*/ 55 h 688"/>
                  <a:gd name="T66" fmla="*/ 388 w 844"/>
                  <a:gd name="T67" fmla="*/ 42 h 688"/>
                  <a:gd name="T68" fmla="*/ 407 w 844"/>
                  <a:gd name="T69" fmla="*/ 27 h 688"/>
                  <a:gd name="T70" fmla="*/ 419 w 844"/>
                  <a:gd name="T71" fmla="*/ 9 h 688"/>
                  <a:gd name="T72" fmla="*/ 420 w 844"/>
                  <a:gd name="T73" fmla="*/ 1 h 688"/>
                  <a:gd name="T74" fmla="*/ 418 w 844"/>
                  <a:gd name="T75" fmla="*/ 8 h 688"/>
                  <a:gd name="T76" fmla="*/ 411 w 844"/>
                  <a:gd name="T77" fmla="*/ 22 h 688"/>
                  <a:gd name="T78" fmla="*/ 400 w 844"/>
                  <a:gd name="T79" fmla="*/ 41 h 688"/>
                  <a:gd name="T80" fmla="*/ 385 w 844"/>
                  <a:gd name="T81" fmla="*/ 60 h 688"/>
                  <a:gd name="T82" fmla="*/ 364 w 844"/>
                  <a:gd name="T83" fmla="*/ 81 h 688"/>
                  <a:gd name="T84" fmla="*/ 338 w 844"/>
                  <a:gd name="T85" fmla="*/ 100 h 688"/>
                  <a:gd name="T86" fmla="*/ 305 w 844"/>
                  <a:gd name="T87" fmla="*/ 115 h 688"/>
                  <a:gd name="T88" fmla="*/ 282 w 844"/>
                  <a:gd name="T89" fmla="*/ 122 h 688"/>
                  <a:gd name="T90" fmla="*/ 259 w 844"/>
                  <a:gd name="T91" fmla="*/ 132 h 688"/>
                  <a:gd name="T92" fmla="*/ 232 w 844"/>
                  <a:gd name="T93" fmla="*/ 155 h 688"/>
                  <a:gd name="T94" fmla="*/ 221 w 844"/>
                  <a:gd name="T95" fmla="*/ 193 h 688"/>
                  <a:gd name="T96" fmla="*/ 225 w 844"/>
                  <a:gd name="T97" fmla="*/ 218 h 688"/>
                  <a:gd name="T98" fmla="*/ 202 w 844"/>
                  <a:gd name="T99" fmla="*/ 215 h 688"/>
                  <a:gd name="T100" fmla="*/ 169 w 844"/>
                  <a:gd name="T101" fmla="*/ 205 h 688"/>
                  <a:gd name="T102" fmla="*/ 145 w 844"/>
                  <a:gd name="T103" fmla="*/ 189 h 688"/>
                  <a:gd name="T104" fmla="*/ 140 w 844"/>
                  <a:gd name="T105" fmla="*/ 179 h 688"/>
                  <a:gd name="T106" fmla="*/ 145 w 844"/>
                  <a:gd name="T107" fmla="*/ 195 h 688"/>
                  <a:gd name="T108" fmla="*/ 161 w 844"/>
                  <a:gd name="T109" fmla="*/ 217 h 688"/>
                  <a:gd name="T110" fmla="*/ 194 w 844"/>
                  <a:gd name="T111" fmla="*/ 233 h 688"/>
                  <a:gd name="T112" fmla="*/ 309 w 844"/>
                  <a:gd name="T113" fmla="*/ 263 h 688"/>
                  <a:gd name="T114" fmla="*/ 310 w 844"/>
                  <a:gd name="T115" fmla="*/ 288 h 688"/>
                  <a:gd name="T116" fmla="*/ 296 w 844"/>
                  <a:gd name="T117" fmla="*/ 289 h 688"/>
                  <a:gd name="T118" fmla="*/ 272 w 844"/>
                  <a:gd name="T119" fmla="*/ 292 h 688"/>
                  <a:gd name="T120" fmla="*/ 242 w 844"/>
                  <a:gd name="T121" fmla="*/ 302 h 6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44" h="688">
                    <a:moveTo>
                      <a:pt x="455" y="619"/>
                    </a:moveTo>
                    <a:lnTo>
                      <a:pt x="452" y="621"/>
                    </a:lnTo>
                    <a:lnTo>
                      <a:pt x="442" y="626"/>
                    </a:lnTo>
                    <a:lnTo>
                      <a:pt x="424" y="634"/>
                    </a:lnTo>
                    <a:lnTo>
                      <a:pt x="402" y="643"/>
                    </a:lnTo>
                    <a:lnTo>
                      <a:pt x="376" y="653"/>
                    </a:lnTo>
                    <a:lnTo>
                      <a:pt x="346" y="664"/>
                    </a:lnTo>
                    <a:lnTo>
                      <a:pt x="314" y="673"/>
                    </a:lnTo>
                    <a:lnTo>
                      <a:pt x="278" y="681"/>
                    </a:lnTo>
                    <a:lnTo>
                      <a:pt x="241" y="686"/>
                    </a:lnTo>
                    <a:lnTo>
                      <a:pt x="204" y="688"/>
                    </a:lnTo>
                    <a:lnTo>
                      <a:pt x="166" y="687"/>
                    </a:lnTo>
                    <a:lnTo>
                      <a:pt x="131" y="680"/>
                    </a:lnTo>
                    <a:lnTo>
                      <a:pt x="96" y="667"/>
                    </a:lnTo>
                    <a:lnTo>
                      <a:pt x="64" y="649"/>
                    </a:lnTo>
                    <a:lnTo>
                      <a:pt x="35" y="622"/>
                    </a:lnTo>
                    <a:lnTo>
                      <a:pt x="10" y="588"/>
                    </a:lnTo>
                    <a:lnTo>
                      <a:pt x="8" y="585"/>
                    </a:lnTo>
                    <a:lnTo>
                      <a:pt x="5" y="577"/>
                    </a:lnTo>
                    <a:lnTo>
                      <a:pt x="3" y="563"/>
                    </a:lnTo>
                    <a:lnTo>
                      <a:pt x="0" y="543"/>
                    </a:lnTo>
                    <a:lnTo>
                      <a:pt x="2" y="517"/>
                    </a:lnTo>
                    <a:lnTo>
                      <a:pt x="6" y="484"/>
                    </a:lnTo>
                    <a:lnTo>
                      <a:pt x="17" y="445"/>
                    </a:lnTo>
                    <a:lnTo>
                      <a:pt x="35" y="398"/>
                    </a:lnTo>
                    <a:lnTo>
                      <a:pt x="37" y="402"/>
                    </a:lnTo>
                    <a:lnTo>
                      <a:pt x="45" y="415"/>
                    </a:lnTo>
                    <a:lnTo>
                      <a:pt x="59" y="431"/>
                    </a:lnTo>
                    <a:lnTo>
                      <a:pt x="78" y="445"/>
                    </a:lnTo>
                    <a:lnTo>
                      <a:pt x="102" y="454"/>
                    </a:lnTo>
                    <a:lnTo>
                      <a:pt x="132" y="453"/>
                    </a:lnTo>
                    <a:lnTo>
                      <a:pt x="166" y="438"/>
                    </a:lnTo>
                    <a:lnTo>
                      <a:pt x="208" y="404"/>
                    </a:lnTo>
                    <a:lnTo>
                      <a:pt x="209" y="396"/>
                    </a:lnTo>
                    <a:lnTo>
                      <a:pt x="212" y="377"/>
                    </a:lnTo>
                    <a:lnTo>
                      <a:pt x="219" y="350"/>
                    </a:lnTo>
                    <a:lnTo>
                      <a:pt x="228" y="321"/>
                    </a:lnTo>
                    <a:lnTo>
                      <a:pt x="241" y="295"/>
                    </a:lnTo>
                    <a:lnTo>
                      <a:pt x="257" y="275"/>
                    </a:lnTo>
                    <a:lnTo>
                      <a:pt x="277" y="270"/>
                    </a:lnTo>
                    <a:lnTo>
                      <a:pt x="301" y="280"/>
                    </a:lnTo>
                    <a:lnTo>
                      <a:pt x="302" y="279"/>
                    </a:lnTo>
                    <a:lnTo>
                      <a:pt x="308" y="274"/>
                    </a:lnTo>
                    <a:lnTo>
                      <a:pt x="316" y="268"/>
                    </a:lnTo>
                    <a:lnTo>
                      <a:pt x="326" y="260"/>
                    </a:lnTo>
                    <a:lnTo>
                      <a:pt x="339" y="251"/>
                    </a:lnTo>
                    <a:lnTo>
                      <a:pt x="354" y="241"/>
                    </a:lnTo>
                    <a:lnTo>
                      <a:pt x="371" y="230"/>
                    </a:lnTo>
                    <a:lnTo>
                      <a:pt x="391" y="219"/>
                    </a:lnTo>
                    <a:lnTo>
                      <a:pt x="412" y="209"/>
                    </a:lnTo>
                    <a:lnTo>
                      <a:pt x="434" y="197"/>
                    </a:lnTo>
                    <a:lnTo>
                      <a:pt x="455" y="188"/>
                    </a:lnTo>
                    <a:lnTo>
                      <a:pt x="480" y="180"/>
                    </a:lnTo>
                    <a:lnTo>
                      <a:pt x="504" y="173"/>
                    </a:lnTo>
                    <a:lnTo>
                      <a:pt x="528" y="168"/>
                    </a:lnTo>
                    <a:lnTo>
                      <a:pt x="552" y="166"/>
                    </a:lnTo>
                    <a:lnTo>
                      <a:pt x="576" y="166"/>
                    </a:lnTo>
                    <a:lnTo>
                      <a:pt x="579" y="165"/>
                    </a:lnTo>
                    <a:lnTo>
                      <a:pt x="588" y="164"/>
                    </a:lnTo>
                    <a:lnTo>
                      <a:pt x="601" y="159"/>
                    </a:lnTo>
                    <a:lnTo>
                      <a:pt x="617" y="154"/>
                    </a:lnTo>
                    <a:lnTo>
                      <a:pt x="636" y="149"/>
                    </a:lnTo>
                    <a:lnTo>
                      <a:pt x="658" y="141"/>
                    </a:lnTo>
                    <a:lnTo>
                      <a:pt x="681" y="131"/>
                    </a:lnTo>
                    <a:lnTo>
                      <a:pt x="705" y="122"/>
                    </a:lnTo>
                    <a:lnTo>
                      <a:pt x="730" y="111"/>
                    </a:lnTo>
                    <a:lnTo>
                      <a:pt x="754" y="98"/>
                    </a:lnTo>
                    <a:lnTo>
                      <a:pt x="777" y="84"/>
                    </a:lnTo>
                    <a:lnTo>
                      <a:pt x="797" y="69"/>
                    </a:lnTo>
                    <a:lnTo>
                      <a:pt x="815" y="54"/>
                    </a:lnTo>
                    <a:lnTo>
                      <a:pt x="829" y="37"/>
                    </a:lnTo>
                    <a:lnTo>
                      <a:pt x="839" y="19"/>
                    </a:lnTo>
                    <a:lnTo>
                      <a:pt x="844" y="0"/>
                    </a:lnTo>
                    <a:lnTo>
                      <a:pt x="842" y="2"/>
                    </a:lnTo>
                    <a:lnTo>
                      <a:pt x="840" y="8"/>
                    </a:lnTo>
                    <a:lnTo>
                      <a:pt x="837" y="17"/>
                    </a:lnTo>
                    <a:lnTo>
                      <a:pt x="831" y="30"/>
                    </a:lnTo>
                    <a:lnTo>
                      <a:pt x="823" y="45"/>
                    </a:lnTo>
                    <a:lnTo>
                      <a:pt x="814" y="62"/>
                    </a:lnTo>
                    <a:lnTo>
                      <a:pt x="802" y="82"/>
                    </a:lnTo>
                    <a:lnTo>
                      <a:pt x="787" y="101"/>
                    </a:lnTo>
                    <a:lnTo>
                      <a:pt x="771" y="121"/>
                    </a:lnTo>
                    <a:lnTo>
                      <a:pt x="751" y="142"/>
                    </a:lnTo>
                    <a:lnTo>
                      <a:pt x="730" y="163"/>
                    </a:lnTo>
                    <a:lnTo>
                      <a:pt x="704" y="182"/>
                    </a:lnTo>
                    <a:lnTo>
                      <a:pt x="677" y="201"/>
                    </a:lnTo>
                    <a:lnTo>
                      <a:pt x="645" y="217"/>
                    </a:lnTo>
                    <a:lnTo>
                      <a:pt x="611" y="230"/>
                    </a:lnTo>
                    <a:lnTo>
                      <a:pt x="573" y="242"/>
                    </a:lnTo>
                    <a:lnTo>
                      <a:pt x="565" y="244"/>
                    </a:lnTo>
                    <a:lnTo>
                      <a:pt x="545" y="252"/>
                    </a:lnTo>
                    <a:lnTo>
                      <a:pt x="519" y="265"/>
                    </a:lnTo>
                    <a:lnTo>
                      <a:pt x="490" y="285"/>
                    </a:lnTo>
                    <a:lnTo>
                      <a:pt x="465" y="311"/>
                    </a:lnTo>
                    <a:lnTo>
                      <a:pt x="447" y="346"/>
                    </a:lnTo>
                    <a:lnTo>
                      <a:pt x="444" y="388"/>
                    </a:lnTo>
                    <a:lnTo>
                      <a:pt x="459" y="439"/>
                    </a:lnTo>
                    <a:lnTo>
                      <a:pt x="451" y="438"/>
                    </a:lnTo>
                    <a:lnTo>
                      <a:pt x="431" y="436"/>
                    </a:lnTo>
                    <a:lnTo>
                      <a:pt x="404" y="431"/>
                    </a:lnTo>
                    <a:lnTo>
                      <a:pt x="371" y="423"/>
                    </a:lnTo>
                    <a:lnTo>
                      <a:pt x="338" y="412"/>
                    </a:lnTo>
                    <a:lnTo>
                      <a:pt x="309" y="398"/>
                    </a:lnTo>
                    <a:lnTo>
                      <a:pt x="290" y="379"/>
                    </a:lnTo>
                    <a:lnTo>
                      <a:pt x="280" y="355"/>
                    </a:lnTo>
                    <a:lnTo>
                      <a:pt x="280" y="360"/>
                    </a:lnTo>
                    <a:lnTo>
                      <a:pt x="284" y="373"/>
                    </a:lnTo>
                    <a:lnTo>
                      <a:pt x="291" y="392"/>
                    </a:lnTo>
                    <a:lnTo>
                      <a:pt x="302" y="414"/>
                    </a:lnTo>
                    <a:lnTo>
                      <a:pt x="322" y="436"/>
                    </a:lnTo>
                    <a:lnTo>
                      <a:pt x="349" y="454"/>
                    </a:lnTo>
                    <a:lnTo>
                      <a:pt x="389" y="468"/>
                    </a:lnTo>
                    <a:lnTo>
                      <a:pt x="439" y="472"/>
                    </a:lnTo>
                    <a:lnTo>
                      <a:pt x="619" y="528"/>
                    </a:lnTo>
                    <a:lnTo>
                      <a:pt x="626" y="578"/>
                    </a:lnTo>
                    <a:lnTo>
                      <a:pt x="622" y="578"/>
                    </a:lnTo>
                    <a:lnTo>
                      <a:pt x="611" y="578"/>
                    </a:lnTo>
                    <a:lnTo>
                      <a:pt x="594" y="580"/>
                    </a:lnTo>
                    <a:lnTo>
                      <a:pt x="572" y="582"/>
                    </a:lnTo>
                    <a:lnTo>
                      <a:pt x="545" y="586"/>
                    </a:lnTo>
                    <a:lnTo>
                      <a:pt x="518" y="593"/>
                    </a:lnTo>
                    <a:lnTo>
                      <a:pt x="486" y="605"/>
                    </a:lnTo>
                    <a:lnTo>
                      <a:pt x="455" y="619"/>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32" name="Freeform 377"/>
              <p:cNvSpPr>
                <a:spLocks/>
              </p:cNvSpPr>
              <p:nvPr/>
            </p:nvSpPr>
            <p:spPr bwMode="auto">
              <a:xfrm>
                <a:off x="4909" y="2842"/>
                <a:ext cx="388" cy="130"/>
              </a:xfrm>
              <a:custGeom>
                <a:avLst/>
                <a:gdLst>
                  <a:gd name="T0" fmla="*/ 23 w 778"/>
                  <a:gd name="T1" fmla="*/ 64 h 261"/>
                  <a:gd name="T2" fmla="*/ 26 w 778"/>
                  <a:gd name="T3" fmla="*/ 61 h 261"/>
                  <a:gd name="T4" fmla="*/ 34 w 778"/>
                  <a:gd name="T5" fmla="*/ 53 h 261"/>
                  <a:gd name="T6" fmla="*/ 49 w 778"/>
                  <a:gd name="T7" fmla="*/ 41 h 261"/>
                  <a:gd name="T8" fmla="*/ 72 w 778"/>
                  <a:gd name="T9" fmla="*/ 29 h 261"/>
                  <a:gd name="T10" fmla="*/ 105 w 778"/>
                  <a:gd name="T11" fmla="*/ 16 h 261"/>
                  <a:gd name="T12" fmla="*/ 148 w 778"/>
                  <a:gd name="T13" fmla="*/ 6 h 261"/>
                  <a:gd name="T14" fmla="*/ 203 w 778"/>
                  <a:gd name="T15" fmla="*/ 0 h 261"/>
                  <a:gd name="T16" fmla="*/ 272 w 778"/>
                  <a:gd name="T17" fmla="*/ 1 h 261"/>
                  <a:gd name="T18" fmla="*/ 279 w 778"/>
                  <a:gd name="T19" fmla="*/ 1 h 261"/>
                  <a:gd name="T20" fmla="*/ 294 w 778"/>
                  <a:gd name="T21" fmla="*/ 2 h 261"/>
                  <a:gd name="T22" fmla="*/ 316 w 778"/>
                  <a:gd name="T23" fmla="*/ 4 h 261"/>
                  <a:gd name="T24" fmla="*/ 340 w 778"/>
                  <a:gd name="T25" fmla="*/ 10 h 261"/>
                  <a:gd name="T26" fmla="*/ 362 w 778"/>
                  <a:gd name="T27" fmla="*/ 21 h 261"/>
                  <a:gd name="T28" fmla="*/ 379 w 778"/>
                  <a:gd name="T29" fmla="*/ 39 h 261"/>
                  <a:gd name="T30" fmla="*/ 388 w 778"/>
                  <a:gd name="T31" fmla="*/ 63 h 261"/>
                  <a:gd name="T32" fmla="*/ 384 w 778"/>
                  <a:gd name="T33" fmla="*/ 98 h 261"/>
                  <a:gd name="T34" fmla="*/ 381 w 778"/>
                  <a:gd name="T35" fmla="*/ 94 h 261"/>
                  <a:gd name="T36" fmla="*/ 374 w 778"/>
                  <a:gd name="T37" fmla="*/ 86 h 261"/>
                  <a:gd name="T38" fmla="*/ 361 w 778"/>
                  <a:gd name="T39" fmla="*/ 76 h 261"/>
                  <a:gd name="T40" fmla="*/ 344 w 778"/>
                  <a:gd name="T41" fmla="*/ 65 h 261"/>
                  <a:gd name="T42" fmla="*/ 324 w 778"/>
                  <a:gd name="T43" fmla="*/ 57 h 261"/>
                  <a:gd name="T44" fmla="*/ 299 w 778"/>
                  <a:gd name="T45" fmla="*/ 53 h 261"/>
                  <a:gd name="T46" fmla="*/ 272 w 778"/>
                  <a:gd name="T47" fmla="*/ 57 h 261"/>
                  <a:gd name="T48" fmla="*/ 241 w 778"/>
                  <a:gd name="T49" fmla="*/ 70 h 261"/>
                  <a:gd name="T50" fmla="*/ 233 w 778"/>
                  <a:gd name="T51" fmla="*/ 72 h 261"/>
                  <a:gd name="T52" fmla="*/ 211 w 778"/>
                  <a:gd name="T53" fmla="*/ 77 h 261"/>
                  <a:gd name="T54" fmla="*/ 179 w 778"/>
                  <a:gd name="T55" fmla="*/ 83 h 261"/>
                  <a:gd name="T56" fmla="*/ 141 w 778"/>
                  <a:gd name="T57" fmla="*/ 92 h 261"/>
                  <a:gd name="T58" fmla="*/ 100 w 778"/>
                  <a:gd name="T59" fmla="*/ 101 h 261"/>
                  <a:gd name="T60" fmla="*/ 60 w 778"/>
                  <a:gd name="T61" fmla="*/ 112 h 261"/>
                  <a:gd name="T62" fmla="*/ 26 w 778"/>
                  <a:gd name="T63" fmla="*/ 121 h 261"/>
                  <a:gd name="T64" fmla="*/ 0 w 778"/>
                  <a:gd name="T65" fmla="*/ 130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8" h="261">
                    <a:moveTo>
                      <a:pt x="0" y="261"/>
                    </a:moveTo>
                    <a:lnTo>
                      <a:pt x="47" y="129"/>
                    </a:lnTo>
                    <a:lnTo>
                      <a:pt x="48" y="128"/>
                    </a:lnTo>
                    <a:lnTo>
                      <a:pt x="52" y="122"/>
                    </a:lnTo>
                    <a:lnTo>
                      <a:pt x="59" y="116"/>
                    </a:lnTo>
                    <a:lnTo>
                      <a:pt x="68" y="106"/>
                    </a:lnTo>
                    <a:lnTo>
                      <a:pt x="81" y="96"/>
                    </a:lnTo>
                    <a:lnTo>
                      <a:pt x="98" y="83"/>
                    </a:lnTo>
                    <a:lnTo>
                      <a:pt x="119" y="71"/>
                    </a:lnTo>
                    <a:lnTo>
                      <a:pt x="144" y="58"/>
                    </a:lnTo>
                    <a:lnTo>
                      <a:pt x="174" y="45"/>
                    </a:lnTo>
                    <a:lnTo>
                      <a:pt x="210" y="33"/>
                    </a:lnTo>
                    <a:lnTo>
                      <a:pt x="250" y="22"/>
                    </a:lnTo>
                    <a:lnTo>
                      <a:pt x="296" y="13"/>
                    </a:lnTo>
                    <a:lnTo>
                      <a:pt x="349" y="6"/>
                    </a:lnTo>
                    <a:lnTo>
                      <a:pt x="408" y="1"/>
                    </a:lnTo>
                    <a:lnTo>
                      <a:pt x="474" y="0"/>
                    </a:lnTo>
                    <a:lnTo>
                      <a:pt x="546" y="3"/>
                    </a:lnTo>
                    <a:lnTo>
                      <a:pt x="550" y="3"/>
                    </a:lnTo>
                    <a:lnTo>
                      <a:pt x="559" y="3"/>
                    </a:lnTo>
                    <a:lnTo>
                      <a:pt x="573" y="3"/>
                    </a:lnTo>
                    <a:lnTo>
                      <a:pt x="590" y="4"/>
                    </a:lnTo>
                    <a:lnTo>
                      <a:pt x="611" y="5"/>
                    </a:lnTo>
                    <a:lnTo>
                      <a:pt x="634" y="8"/>
                    </a:lnTo>
                    <a:lnTo>
                      <a:pt x="657" y="13"/>
                    </a:lnTo>
                    <a:lnTo>
                      <a:pt x="681" y="20"/>
                    </a:lnTo>
                    <a:lnTo>
                      <a:pt x="705" y="30"/>
                    </a:lnTo>
                    <a:lnTo>
                      <a:pt x="726" y="42"/>
                    </a:lnTo>
                    <a:lnTo>
                      <a:pt x="745" y="58"/>
                    </a:lnTo>
                    <a:lnTo>
                      <a:pt x="760" y="78"/>
                    </a:lnTo>
                    <a:lnTo>
                      <a:pt x="772" y="101"/>
                    </a:lnTo>
                    <a:lnTo>
                      <a:pt x="778" y="127"/>
                    </a:lnTo>
                    <a:lnTo>
                      <a:pt x="778" y="159"/>
                    </a:lnTo>
                    <a:lnTo>
                      <a:pt x="770" y="196"/>
                    </a:lnTo>
                    <a:lnTo>
                      <a:pt x="768" y="195"/>
                    </a:lnTo>
                    <a:lnTo>
                      <a:pt x="764" y="189"/>
                    </a:lnTo>
                    <a:lnTo>
                      <a:pt x="758" y="182"/>
                    </a:lnTo>
                    <a:lnTo>
                      <a:pt x="749" y="173"/>
                    </a:lnTo>
                    <a:lnTo>
                      <a:pt x="737" y="163"/>
                    </a:lnTo>
                    <a:lnTo>
                      <a:pt x="723" y="152"/>
                    </a:lnTo>
                    <a:lnTo>
                      <a:pt x="708" y="141"/>
                    </a:lnTo>
                    <a:lnTo>
                      <a:pt x="690" y="131"/>
                    </a:lnTo>
                    <a:lnTo>
                      <a:pt x="670" y="121"/>
                    </a:lnTo>
                    <a:lnTo>
                      <a:pt x="649" y="114"/>
                    </a:lnTo>
                    <a:lnTo>
                      <a:pt x="626" y="110"/>
                    </a:lnTo>
                    <a:lnTo>
                      <a:pt x="600" y="107"/>
                    </a:lnTo>
                    <a:lnTo>
                      <a:pt x="573" y="109"/>
                    </a:lnTo>
                    <a:lnTo>
                      <a:pt x="545" y="114"/>
                    </a:lnTo>
                    <a:lnTo>
                      <a:pt x="515" y="125"/>
                    </a:lnTo>
                    <a:lnTo>
                      <a:pt x="484" y="141"/>
                    </a:lnTo>
                    <a:lnTo>
                      <a:pt x="479" y="142"/>
                    </a:lnTo>
                    <a:lnTo>
                      <a:pt x="468" y="144"/>
                    </a:lnTo>
                    <a:lnTo>
                      <a:pt x="448" y="148"/>
                    </a:lnTo>
                    <a:lnTo>
                      <a:pt x="424" y="154"/>
                    </a:lnTo>
                    <a:lnTo>
                      <a:pt x="394" y="159"/>
                    </a:lnTo>
                    <a:lnTo>
                      <a:pt x="359" y="167"/>
                    </a:lnTo>
                    <a:lnTo>
                      <a:pt x="323" y="175"/>
                    </a:lnTo>
                    <a:lnTo>
                      <a:pt x="282" y="185"/>
                    </a:lnTo>
                    <a:lnTo>
                      <a:pt x="242" y="194"/>
                    </a:lnTo>
                    <a:lnTo>
                      <a:pt x="201" y="203"/>
                    </a:lnTo>
                    <a:lnTo>
                      <a:pt x="160" y="213"/>
                    </a:lnTo>
                    <a:lnTo>
                      <a:pt x="121" y="224"/>
                    </a:lnTo>
                    <a:lnTo>
                      <a:pt x="85" y="233"/>
                    </a:lnTo>
                    <a:lnTo>
                      <a:pt x="52" y="243"/>
                    </a:lnTo>
                    <a:lnTo>
                      <a:pt x="23" y="253"/>
                    </a:lnTo>
                    <a:lnTo>
                      <a:pt x="0" y="261"/>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33" name="Freeform 378"/>
              <p:cNvSpPr>
                <a:spLocks/>
              </p:cNvSpPr>
              <p:nvPr/>
            </p:nvSpPr>
            <p:spPr bwMode="auto">
              <a:xfrm>
                <a:off x="4602" y="2961"/>
                <a:ext cx="323" cy="188"/>
              </a:xfrm>
              <a:custGeom>
                <a:avLst/>
                <a:gdLst>
                  <a:gd name="T0" fmla="*/ 293 w 646"/>
                  <a:gd name="T1" fmla="*/ 157 h 375"/>
                  <a:gd name="T2" fmla="*/ 289 w 646"/>
                  <a:gd name="T3" fmla="*/ 152 h 375"/>
                  <a:gd name="T4" fmla="*/ 279 w 646"/>
                  <a:gd name="T5" fmla="*/ 143 h 375"/>
                  <a:gd name="T6" fmla="*/ 261 w 646"/>
                  <a:gd name="T7" fmla="*/ 133 h 375"/>
                  <a:gd name="T8" fmla="*/ 235 w 646"/>
                  <a:gd name="T9" fmla="*/ 123 h 375"/>
                  <a:gd name="T10" fmla="*/ 200 w 646"/>
                  <a:gd name="T11" fmla="*/ 115 h 375"/>
                  <a:gd name="T12" fmla="*/ 152 w 646"/>
                  <a:gd name="T13" fmla="*/ 111 h 375"/>
                  <a:gd name="T14" fmla="*/ 93 w 646"/>
                  <a:gd name="T15" fmla="*/ 114 h 375"/>
                  <a:gd name="T16" fmla="*/ 56 w 646"/>
                  <a:gd name="T17" fmla="*/ 124 h 375"/>
                  <a:gd name="T18" fmla="*/ 47 w 646"/>
                  <a:gd name="T19" fmla="*/ 152 h 375"/>
                  <a:gd name="T20" fmla="*/ 44 w 646"/>
                  <a:gd name="T21" fmla="*/ 168 h 375"/>
                  <a:gd name="T22" fmla="*/ 27 w 646"/>
                  <a:gd name="T23" fmla="*/ 182 h 375"/>
                  <a:gd name="T24" fmla="*/ 7 w 646"/>
                  <a:gd name="T25" fmla="*/ 188 h 375"/>
                  <a:gd name="T26" fmla="*/ 0 w 646"/>
                  <a:gd name="T27" fmla="*/ 164 h 375"/>
                  <a:gd name="T28" fmla="*/ 8 w 646"/>
                  <a:gd name="T29" fmla="*/ 135 h 375"/>
                  <a:gd name="T30" fmla="*/ 18 w 646"/>
                  <a:gd name="T31" fmla="*/ 128 h 375"/>
                  <a:gd name="T32" fmla="*/ 31 w 646"/>
                  <a:gd name="T33" fmla="*/ 102 h 375"/>
                  <a:gd name="T34" fmla="*/ 42 w 646"/>
                  <a:gd name="T35" fmla="*/ 45 h 375"/>
                  <a:gd name="T36" fmla="*/ 45 w 646"/>
                  <a:gd name="T37" fmla="*/ 10 h 375"/>
                  <a:gd name="T38" fmla="*/ 48 w 646"/>
                  <a:gd name="T39" fmla="*/ 64 h 375"/>
                  <a:gd name="T40" fmla="*/ 57 w 646"/>
                  <a:gd name="T41" fmla="*/ 90 h 375"/>
                  <a:gd name="T42" fmla="*/ 69 w 646"/>
                  <a:gd name="T43" fmla="*/ 92 h 375"/>
                  <a:gd name="T44" fmla="*/ 91 w 646"/>
                  <a:gd name="T45" fmla="*/ 94 h 375"/>
                  <a:gd name="T46" fmla="*/ 120 w 646"/>
                  <a:gd name="T47" fmla="*/ 96 h 375"/>
                  <a:gd name="T48" fmla="*/ 152 w 646"/>
                  <a:gd name="T49" fmla="*/ 97 h 375"/>
                  <a:gd name="T50" fmla="*/ 185 w 646"/>
                  <a:gd name="T51" fmla="*/ 95 h 375"/>
                  <a:gd name="T52" fmla="*/ 215 w 646"/>
                  <a:gd name="T53" fmla="*/ 91 h 375"/>
                  <a:gd name="T54" fmla="*/ 239 w 646"/>
                  <a:gd name="T55" fmla="*/ 83 h 375"/>
                  <a:gd name="T56" fmla="*/ 250 w 646"/>
                  <a:gd name="T57" fmla="*/ 76 h 375"/>
                  <a:gd name="T58" fmla="*/ 262 w 646"/>
                  <a:gd name="T59" fmla="*/ 68 h 375"/>
                  <a:gd name="T60" fmla="*/ 278 w 646"/>
                  <a:gd name="T61" fmla="*/ 54 h 375"/>
                  <a:gd name="T62" fmla="*/ 292 w 646"/>
                  <a:gd name="T63" fmla="*/ 38 h 375"/>
                  <a:gd name="T64" fmla="*/ 298 w 646"/>
                  <a:gd name="T65" fmla="*/ 30 h 375"/>
                  <a:gd name="T66" fmla="*/ 312 w 646"/>
                  <a:gd name="T67" fmla="*/ 39 h 375"/>
                  <a:gd name="T68" fmla="*/ 323 w 646"/>
                  <a:gd name="T69" fmla="*/ 65 h 375"/>
                  <a:gd name="T70" fmla="*/ 313 w 646"/>
                  <a:gd name="T71" fmla="*/ 118 h 3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6" h="375">
                    <a:moveTo>
                      <a:pt x="588" y="316"/>
                    </a:moveTo>
                    <a:lnTo>
                      <a:pt x="586" y="314"/>
                    </a:lnTo>
                    <a:lnTo>
                      <a:pt x="583" y="310"/>
                    </a:lnTo>
                    <a:lnTo>
                      <a:pt x="577" y="303"/>
                    </a:lnTo>
                    <a:lnTo>
                      <a:pt x="569" y="295"/>
                    </a:lnTo>
                    <a:lnTo>
                      <a:pt x="557" y="286"/>
                    </a:lnTo>
                    <a:lnTo>
                      <a:pt x="542" y="275"/>
                    </a:lnTo>
                    <a:lnTo>
                      <a:pt x="522" y="265"/>
                    </a:lnTo>
                    <a:lnTo>
                      <a:pt x="498" y="255"/>
                    </a:lnTo>
                    <a:lnTo>
                      <a:pt x="470" y="245"/>
                    </a:lnTo>
                    <a:lnTo>
                      <a:pt x="437" y="236"/>
                    </a:lnTo>
                    <a:lnTo>
                      <a:pt x="399" y="229"/>
                    </a:lnTo>
                    <a:lnTo>
                      <a:pt x="355" y="225"/>
                    </a:lnTo>
                    <a:lnTo>
                      <a:pt x="304" y="222"/>
                    </a:lnTo>
                    <a:lnTo>
                      <a:pt x="249" y="223"/>
                    </a:lnTo>
                    <a:lnTo>
                      <a:pt x="186" y="228"/>
                    </a:lnTo>
                    <a:lnTo>
                      <a:pt x="117" y="236"/>
                    </a:lnTo>
                    <a:lnTo>
                      <a:pt x="112" y="248"/>
                    </a:lnTo>
                    <a:lnTo>
                      <a:pt x="102" y="273"/>
                    </a:lnTo>
                    <a:lnTo>
                      <a:pt x="93" y="304"/>
                    </a:lnTo>
                    <a:lnTo>
                      <a:pt x="92" y="329"/>
                    </a:lnTo>
                    <a:lnTo>
                      <a:pt x="87" y="335"/>
                    </a:lnTo>
                    <a:lnTo>
                      <a:pt x="73" y="348"/>
                    </a:lnTo>
                    <a:lnTo>
                      <a:pt x="53" y="363"/>
                    </a:lnTo>
                    <a:lnTo>
                      <a:pt x="32" y="373"/>
                    </a:lnTo>
                    <a:lnTo>
                      <a:pt x="14" y="375"/>
                    </a:lnTo>
                    <a:lnTo>
                      <a:pt x="2" y="362"/>
                    </a:lnTo>
                    <a:lnTo>
                      <a:pt x="0" y="328"/>
                    </a:lnTo>
                    <a:lnTo>
                      <a:pt x="13" y="270"/>
                    </a:lnTo>
                    <a:lnTo>
                      <a:pt x="16" y="270"/>
                    </a:lnTo>
                    <a:lnTo>
                      <a:pt x="24" y="265"/>
                    </a:lnTo>
                    <a:lnTo>
                      <a:pt x="36" y="256"/>
                    </a:lnTo>
                    <a:lnTo>
                      <a:pt x="49" y="236"/>
                    </a:lnTo>
                    <a:lnTo>
                      <a:pt x="62" y="204"/>
                    </a:lnTo>
                    <a:lnTo>
                      <a:pt x="75" y="155"/>
                    </a:lnTo>
                    <a:lnTo>
                      <a:pt x="84" y="89"/>
                    </a:lnTo>
                    <a:lnTo>
                      <a:pt x="89" y="0"/>
                    </a:lnTo>
                    <a:lnTo>
                      <a:pt x="89" y="20"/>
                    </a:lnTo>
                    <a:lnTo>
                      <a:pt x="90" y="68"/>
                    </a:lnTo>
                    <a:lnTo>
                      <a:pt x="96" y="127"/>
                    </a:lnTo>
                    <a:lnTo>
                      <a:pt x="111" y="180"/>
                    </a:lnTo>
                    <a:lnTo>
                      <a:pt x="114" y="180"/>
                    </a:lnTo>
                    <a:lnTo>
                      <a:pt x="123" y="182"/>
                    </a:lnTo>
                    <a:lnTo>
                      <a:pt x="138" y="183"/>
                    </a:lnTo>
                    <a:lnTo>
                      <a:pt x="159" y="185"/>
                    </a:lnTo>
                    <a:lnTo>
                      <a:pt x="182" y="188"/>
                    </a:lnTo>
                    <a:lnTo>
                      <a:pt x="210" y="190"/>
                    </a:lnTo>
                    <a:lnTo>
                      <a:pt x="240" y="191"/>
                    </a:lnTo>
                    <a:lnTo>
                      <a:pt x="271" y="192"/>
                    </a:lnTo>
                    <a:lnTo>
                      <a:pt x="303" y="193"/>
                    </a:lnTo>
                    <a:lnTo>
                      <a:pt x="337" y="192"/>
                    </a:lnTo>
                    <a:lnTo>
                      <a:pt x="369" y="190"/>
                    </a:lnTo>
                    <a:lnTo>
                      <a:pt x="400" y="187"/>
                    </a:lnTo>
                    <a:lnTo>
                      <a:pt x="429" y="182"/>
                    </a:lnTo>
                    <a:lnTo>
                      <a:pt x="455" y="175"/>
                    </a:lnTo>
                    <a:lnTo>
                      <a:pt x="478" y="165"/>
                    </a:lnTo>
                    <a:lnTo>
                      <a:pt x="497" y="153"/>
                    </a:lnTo>
                    <a:lnTo>
                      <a:pt x="500" y="151"/>
                    </a:lnTo>
                    <a:lnTo>
                      <a:pt x="509" y="144"/>
                    </a:lnTo>
                    <a:lnTo>
                      <a:pt x="523" y="135"/>
                    </a:lnTo>
                    <a:lnTo>
                      <a:pt x="539" y="122"/>
                    </a:lnTo>
                    <a:lnTo>
                      <a:pt x="555" y="107"/>
                    </a:lnTo>
                    <a:lnTo>
                      <a:pt x="571" y="91"/>
                    </a:lnTo>
                    <a:lnTo>
                      <a:pt x="583" y="75"/>
                    </a:lnTo>
                    <a:lnTo>
                      <a:pt x="590" y="59"/>
                    </a:lnTo>
                    <a:lnTo>
                      <a:pt x="596" y="60"/>
                    </a:lnTo>
                    <a:lnTo>
                      <a:pt x="608" y="66"/>
                    </a:lnTo>
                    <a:lnTo>
                      <a:pt x="624" y="77"/>
                    </a:lnTo>
                    <a:lnTo>
                      <a:pt x="638" y="98"/>
                    </a:lnTo>
                    <a:lnTo>
                      <a:pt x="646" y="129"/>
                    </a:lnTo>
                    <a:lnTo>
                      <a:pt x="644" y="175"/>
                    </a:lnTo>
                    <a:lnTo>
                      <a:pt x="626" y="236"/>
                    </a:lnTo>
                    <a:lnTo>
                      <a:pt x="588" y="316"/>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34" name="Freeform 379"/>
              <p:cNvSpPr>
                <a:spLocks/>
              </p:cNvSpPr>
              <p:nvPr/>
            </p:nvSpPr>
            <p:spPr bwMode="auto">
              <a:xfrm>
                <a:off x="4896" y="2839"/>
                <a:ext cx="405" cy="277"/>
              </a:xfrm>
              <a:custGeom>
                <a:avLst/>
                <a:gdLst>
                  <a:gd name="T0" fmla="*/ 18 w 810"/>
                  <a:gd name="T1" fmla="*/ 274 h 554"/>
                  <a:gd name="T2" fmla="*/ 46 w 810"/>
                  <a:gd name="T3" fmla="*/ 258 h 554"/>
                  <a:gd name="T4" fmla="*/ 94 w 810"/>
                  <a:gd name="T5" fmla="*/ 236 h 554"/>
                  <a:gd name="T6" fmla="*/ 155 w 810"/>
                  <a:gd name="T7" fmla="*/ 216 h 554"/>
                  <a:gd name="T8" fmla="*/ 224 w 810"/>
                  <a:gd name="T9" fmla="*/ 204 h 554"/>
                  <a:gd name="T10" fmla="*/ 274 w 810"/>
                  <a:gd name="T11" fmla="*/ 205 h 554"/>
                  <a:gd name="T12" fmla="*/ 287 w 810"/>
                  <a:gd name="T13" fmla="*/ 199 h 554"/>
                  <a:gd name="T14" fmla="*/ 312 w 810"/>
                  <a:gd name="T15" fmla="*/ 188 h 554"/>
                  <a:gd name="T16" fmla="*/ 343 w 810"/>
                  <a:gd name="T17" fmla="*/ 168 h 554"/>
                  <a:gd name="T18" fmla="*/ 374 w 810"/>
                  <a:gd name="T19" fmla="*/ 137 h 554"/>
                  <a:gd name="T20" fmla="*/ 400 w 810"/>
                  <a:gd name="T21" fmla="*/ 96 h 554"/>
                  <a:gd name="T22" fmla="*/ 401 w 810"/>
                  <a:gd name="T23" fmla="*/ 87 h 554"/>
                  <a:gd name="T24" fmla="*/ 400 w 810"/>
                  <a:gd name="T25" fmla="*/ 66 h 554"/>
                  <a:gd name="T26" fmla="*/ 391 w 810"/>
                  <a:gd name="T27" fmla="*/ 40 h 554"/>
                  <a:gd name="T28" fmla="*/ 366 w 810"/>
                  <a:gd name="T29" fmla="*/ 17 h 554"/>
                  <a:gd name="T30" fmla="*/ 318 w 810"/>
                  <a:gd name="T31" fmla="*/ 5 h 554"/>
                  <a:gd name="T32" fmla="*/ 289 w 810"/>
                  <a:gd name="T33" fmla="*/ 5 h 554"/>
                  <a:gd name="T34" fmla="*/ 257 w 810"/>
                  <a:gd name="T35" fmla="*/ 3 h 554"/>
                  <a:gd name="T36" fmla="*/ 207 w 810"/>
                  <a:gd name="T37" fmla="*/ 5 h 554"/>
                  <a:gd name="T38" fmla="*/ 145 w 810"/>
                  <a:gd name="T39" fmla="*/ 16 h 554"/>
                  <a:gd name="T40" fmla="*/ 79 w 810"/>
                  <a:gd name="T41" fmla="*/ 40 h 554"/>
                  <a:gd name="T42" fmla="*/ 35 w 810"/>
                  <a:gd name="T43" fmla="*/ 69 h 554"/>
                  <a:gd name="T44" fmla="*/ 29 w 810"/>
                  <a:gd name="T45" fmla="*/ 97 h 554"/>
                  <a:gd name="T46" fmla="*/ 13 w 810"/>
                  <a:gd name="T47" fmla="*/ 137 h 554"/>
                  <a:gd name="T48" fmla="*/ 12 w 810"/>
                  <a:gd name="T49" fmla="*/ 153 h 554"/>
                  <a:gd name="T50" fmla="*/ 28 w 810"/>
                  <a:gd name="T51" fmla="*/ 182 h 554"/>
                  <a:gd name="T52" fmla="*/ 13 w 810"/>
                  <a:gd name="T53" fmla="*/ 259 h 554"/>
                  <a:gd name="T54" fmla="*/ 22 w 810"/>
                  <a:gd name="T55" fmla="*/ 230 h 554"/>
                  <a:gd name="T56" fmla="*/ 24 w 810"/>
                  <a:gd name="T57" fmla="*/ 177 h 554"/>
                  <a:gd name="T58" fmla="*/ 1 w 810"/>
                  <a:gd name="T59" fmla="*/ 150 h 554"/>
                  <a:gd name="T60" fmla="*/ 15 w 810"/>
                  <a:gd name="T61" fmla="*/ 129 h 554"/>
                  <a:gd name="T62" fmla="*/ 30 w 810"/>
                  <a:gd name="T63" fmla="*/ 84 h 554"/>
                  <a:gd name="T64" fmla="*/ 36 w 810"/>
                  <a:gd name="T65" fmla="*/ 61 h 554"/>
                  <a:gd name="T66" fmla="*/ 58 w 810"/>
                  <a:gd name="T67" fmla="*/ 47 h 554"/>
                  <a:gd name="T68" fmla="*/ 98 w 810"/>
                  <a:gd name="T69" fmla="*/ 27 h 554"/>
                  <a:gd name="T70" fmla="*/ 156 w 810"/>
                  <a:gd name="T71" fmla="*/ 9 h 554"/>
                  <a:gd name="T72" fmla="*/ 234 w 810"/>
                  <a:gd name="T73" fmla="*/ 0 h 554"/>
                  <a:gd name="T74" fmla="*/ 299 w 810"/>
                  <a:gd name="T75" fmla="*/ 2 h 554"/>
                  <a:gd name="T76" fmla="*/ 316 w 810"/>
                  <a:gd name="T77" fmla="*/ 2 h 554"/>
                  <a:gd name="T78" fmla="*/ 347 w 810"/>
                  <a:gd name="T79" fmla="*/ 7 h 554"/>
                  <a:gd name="T80" fmla="*/ 379 w 810"/>
                  <a:gd name="T81" fmla="*/ 21 h 554"/>
                  <a:gd name="T82" fmla="*/ 401 w 810"/>
                  <a:gd name="T83" fmla="*/ 50 h 554"/>
                  <a:gd name="T84" fmla="*/ 402 w 810"/>
                  <a:gd name="T85" fmla="*/ 98 h 554"/>
                  <a:gd name="T86" fmla="*/ 398 w 810"/>
                  <a:gd name="T87" fmla="*/ 107 h 554"/>
                  <a:gd name="T88" fmla="*/ 384 w 810"/>
                  <a:gd name="T89" fmla="*/ 127 h 554"/>
                  <a:gd name="T90" fmla="*/ 361 w 810"/>
                  <a:gd name="T91" fmla="*/ 154 h 554"/>
                  <a:gd name="T92" fmla="*/ 329 w 810"/>
                  <a:gd name="T93" fmla="*/ 182 h 554"/>
                  <a:gd name="T94" fmla="*/ 288 w 810"/>
                  <a:gd name="T95" fmla="*/ 203 h 554"/>
                  <a:gd name="T96" fmla="*/ 266 w 810"/>
                  <a:gd name="T97" fmla="*/ 207 h 554"/>
                  <a:gd name="T98" fmla="*/ 241 w 810"/>
                  <a:gd name="T99" fmla="*/ 206 h 554"/>
                  <a:gd name="T100" fmla="*/ 197 w 810"/>
                  <a:gd name="T101" fmla="*/ 209 h 554"/>
                  <a:gd name="T102" fmla="*/ 137 w 810"/>
                  <a:gd name="T103" fmla="*/ 221 h 554"/>
                  <a:gd name="T104" fmla="*/ 65 w 810"/>
                  <a:gd name="T105" fmla="*/ 248 h 5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10" h="554">
                    <a:moveTo>
                      <a:pt x="24" y="554"/>
                    </a:moveTo>
                    <a:lnTo>
                      <a:pt x="28" y="552"/>
                    </a:lnTo>
                    <a:lnTo>
                      <a:pt x="36" y="547"/>
                    </a:lnTo>
                    <a:lnTo>
                      <a:pt x="49" y="538"/>
                    </a:lnTo>
                    <a:lnTo>
                      <a:pt x="69" y="527"/>
                    </a:lnTo>
                    <a:lnTo>
                      <a:pt x="92" y="515"/>
                    </a:lnTo>
                    <a:lnTo>
                      <a:pt x="120" y="501"/>
                    </a:lnTo>
                    <a:lnTo>
                      <a:pt x="152" y="486"/>
                    </a:lnTo>
                    <a:lnTo>
                      <a:pt x="187" y="471"/>
                    </a:lnTo>
                    <a:lnTo>
                      <a:pt x="225" y="457"/>
                    </a:lnTo>
                    <a:lnTo>
                      <a:pt x="266" y="443"/>
                    </a:lnTo>
                    <a:lnTo>
                      <a:pt x="309" y="431"/>
                    </a:lnTo>
                    <a:lnTo>
                      <a:pt x="354" y="420"/>
                    </a:lnTo>
                    <a:lnTo>
                      <a:pt x="400" y="412"/>
                    </a:lnTo>
                    <a:lnTo>
                      <a:pt x="448" y="408"/>
                    </a:lnTo>
                    <a:lnTo>
                      <a:pt x="496" y="406"/>
                    </a:lnTo>
                    <a:lnTo>
                      <a:pt x="545" y="409"/>
                    </a:lnTo>
                    <a:lnTo>
                      <a:pt x="547" y="409"/>
                    </a:lnTo>
                    <a:lnTo>
                      <a:pt x="553" y="406"/>
                    </a:lnTo>
                    <a:lnTo>
                      <a:pt x="562" y="403"/>
                    </a:lnTo>
                    <a:lnTo>
                      <a:pt x="574" y="398"/>
                    </a:lnTo>
                    <a:lnTo>
                      <a:pt x="589" y="393"/>
                    </a:lnTo>
                    <a:lnTo>
                      <a:pt x="605" y="384"/>
                    </a:lnTo>
                    <a:lnTo>
                      <a:pt x="623" y="375"/>
                    </a:lnTo>
                    <a:lnTo>
                      <a:pt x="643" y="364"/>
                    </a:lnTo>
                    <a:lnTo>
                      <a:pt x="663" y="350"/>
                    </a:lnTo>
                    <a:lnTo>
                      <a:pt x="685" y="335"/>
                    </a:lnTo>
                    <a:lnTo>
                      <a:pt x="706" y="317"/>
                    </a:lnTo>
                    <a:lnTo>
                      <a:pt x="727" y="297"/>
                    </a:lnTo>
                    <a:lnTo>
                      <a:pt x="747" y="274"/>
                    </a:lnTo>
                    <a:lnTo>
                      <a:pt x="766" y="250"/>
                    </a:lnTo>
                    <a:lnTo>
                      <a:pt x="783" y="222"/>
                    </a:lnTo>
                    <a:lnTo>
                      <a:pt x="799" y="191"/>
                    </a:lnTo>
                    <a:lnTo>
                      <a:pt x="799" y="189"/>
                    </a:lnTo>
                    <a:lnTo>
                      <a:pt x="800" y="183"/>
                    </a:lnTo>
                    <a:lnTo>
                      <a:pt x="802" y="174"/>
                    </a:lnTo>
                    <a:lnTo>
                      <a:pt x="803" y="161"/>
                    </a:lnTo>
                    <a:lnTo>
                      <a:pt x="803" y="147"/>
                    </a:lnTo>
                    <a:lnTo>
                      <a:pt x="800" y="131"/>
                    </a:lnTo>
                    <a:lnTo>
                      <a:pt x="797" y="114"/>
                    </a:lnTo>
                    <a:lnTo>
                      <a:pt x="791" y="96"/>
                    </a:lnTo>
                    <a:lnTo>
                      <a:pt x="782" y="79"/>
                    </a:lnTo>
                    <a:lnTo>
                      <a:pt x="769" y="63"/>
                    </a:lnTo>
                    <a:lnTo>
                      <a:pt x="752" y="47"/>
                    </a:lnTo>
                    <a:lnTo>
                      <a:pt x="731" y="34"/>
                    </a:lnTo>
                    <a:lnTo>
                      <a:pt x="705" y="23"/>
                    </a:lnTo>
                    <a:lnTo>
                      <a:pt x="673" y="15"/>
                    </a:lnTo>
                    <a:lnTo>
                      <a:pt x="635" y="10"/>
                    </a:lnTo>
                    <a:lnTo>
                      <a:pt x="590" y="10"/>
                    </a:lnTo>
                    <a:lnTo>
                      <a:pt x="586" y="10"/>
                    </a:lnTo>
                    <a:lnTo>
                      <a:pt x="577" y="9"/>
                    </a:lnTo>
                    <a:lnTo>
                      <a:pt x="561" y="7"/>
                    </a:lnTo>
                    <a:lnTo>
                      <a:pt x="540" y="5"/>
                    </a:lnTo>
                    <a:lnTo>
                      <a:pt x="514" y="5"/>
                    </a:lnTo>
                    <a:lnTo>
                      <a:pt x="484" y="5"/>
                    </a:lnTo>
                    <a:lnTo>
                      <a:pt x="450" y="7"/>
                    </a:lnTo>
                    <a:lnTo>
                      <a:pt x="413" y="9"/>
                    </a:lnTo>
                    <a:lnTo>
                      <a:pt x="374" y="14"/>
                    </a:lnTo>
                    <a:lnTo>
                      <a:pt x="333" y="20"/>
                    </a:lnTo>
                    <a:lnTo>
                      <a:pt x="289" y="31"/>
                    </a:lnTo>
                    <a:lnTo>
                      <a:pt x="245" y="43"/>
                    </a:lnTo>
                    <a:lnTo>
                      <a:pt x="201" y="60"/>
                    </a:lnTo>
                    <a:lnTo>
                      <a:pt x="157" y="80"/>
                    </a:lnTo>
                    <a:lnTo>
                      <a:pt x="114" y="105"/>
                    </a:lnTo>
                    <a:lnTo>
                      <a:pt x="71" y="133"/>
                    </a:lnTo>
                    <a:lnTo>
                      <a:pt x="70" y="138"/>
                    </a:lnTo>
                    <a:lnTo>
                      <a:pt x="68" y="151"/>
                    </a:lnTo>
                    <a:lnTo>
                      <a:pt x="63" y="169"/>
                    </a:lnTo>
                    <a:lnTo>
                      <a:pt x="58" y="193"/>
                    </a:lnTo>
                    <a:lnTo>
                      <a:pt x="49" y="220"/>
                    </a:lnTo>
                    <a:lnTo>
                      <a:pt x="38" y="247"/>
                    </a:lnTo>
                    <a:lnTo>
                      <a:pt x="25" y="274"/>
                    </a:lnTo>
                    <a:lnTo>
                      <a:pt x="9" y="299"/>
                    </a:lnTo>
                    <a:lnTo>
                      <a:pt x="13" y="300"/>
                    </a:lnTo>
                    <a:lnTo>
                      <a:pt x="23" y="306"/>
                    </a:lnTo>
                    <a:lnTo>
                      <a:pt x="36" y="318"/>
                    </a:lnTo>
                    <a:lnTo>
                      <a:pt x="47" y="335"/>
                    </a:lnTo>
                    <a:lnTo>
                      <a:pt x="55" y="363"/>
                    </a:lnTo>
                    <a:lnTo>
                      <a:pt x="56" y="402"/>
                    </a:lnTo>
                    <a:lnTo>
                      <a:pt x="47" y="452"/>
                    </a:lnTo>
                    <a:lnTo>
                      <a:pt x="25" y="517"/>
                    </a:lnTo>
                    <a:lnTo>
                      <a:pt x="29" y="509"/>
                    </a:lnTo>
                    <a:lnTo>
                      <a:pt x="36" y="489"/>
                    </a:lnTo>
                    <a:lnTo>
                      <a:pt x="44" y="459"/>
                    </a:lnTo>
                    <a:lnTo>
                      <a:pt x="51" y="425"/>
                    </a:lnTo>
                    <a:lnTo>
                      <a:pt x="53" y="388"/>
                    </a:lnTo>
                    <a:lnTo>
                      <a:pt x="47" y="353"/>
                    </a:lnTo>
                    <a:lnTo>
                      <a:pt x="30" y="323"/>
                    </a:lnTo>
                    <a:lnTo>
                      <a:pt x="0" y="303"/>
                    </a:lnTo>
                    <a:lnTo>
                      <a:pt x="2" y="299"/>
                    </a:lnTo>
                    <a:lnTo>
                      <a:pt x="9" y="291"/>
                    </a:lnTo>
                    <a:lnTo>
                      <a:pt x="18" y="276"/>
                    </a:lnTo>
                    <a:lnTo>
                      <a:pt x="29" y="257"/>
                    </a:lnTo>
                    <a:lnTo>
                      <a:pt x="40" y="232"/>
                    </a:lnTo>
                    <a:lnTo>
                      <a:pt x="51" y="202"/>
                    </a:lnTo>
                    <a:lnTo>
                      <a:pt x="59" y="168"/>
                    </a:lnTo>
                    <a:lnTo>
                      <a:pt x="64" y="129"/>
                    </a:lnTo>
                    <a:lnTo>
                      <a:pt x="67" y="126"/>
                    </a:lnTo>
                    <a:lnTo>
                      <a:pt x="72" y="122"/>
                    </a:lnTo>
                    <a:lnTo>
                      <a:pt x="83" y="114"/>
                    </a:lnTo>
                    <a:lnTo>
                      <a:pt x="97" y="105"/>
                    </a:lnTo>
                    <a:lnTo>
                      <a:pt x="115" y="93"/>
                    </a:lnTo>
                    <a:lnTo>
                      <a:pt x="137" y="80"/>
                    </a:lnTo>
                    <a:lnTo>
                      <a:pt x="165" y="67"/>
                    </a:lnTo>
                    <a:lnTo>
                      <a:pt x="195" y="54"/>
                    </a:lnTo>
                    <a:lnTo>
                      <a:pt x="230" y="40"/>
                    </a:lnTo>
                    <a:lnTo>
                      <a:pt x="269" y="29"/>
                    </a:lnTo>
                    <a:lnTo>
                      <a:pt x="312" y="18"/>
                    </a:lnTo>
                    <a:lnTo>
                      <a:pt x="360" y="9"/>
                    </a:lnTo>
                    <a:lnTo>
                      <a:pt x="412" y="3"/>
                    </a:lnTo>
                    <a:lnTo>
                      <a:pt x="468" y="0"/>
                    </a:lnTo>
                    <a:lnTo>
                      <a:pt x="529" y="0"/>
                    </a:lnTo>
                    <a:lnTo>
                      <a:pt x="593" y="4"/>
                    </a:lnTo>
                    <a:lnTo>
                      <a:pt x="597" y="4"/>
                    </a:lnTo>
                    <a:lnTo>
                      <a:pt x="605" y="4"/>
                    </a:lnTo>
                    <a:lnTo>
                      <a:pt x="616" y="4"/>
                    </a:lnTo>
                    <a:lnTo>
                      <a:pt x="632" y="4"/>
                    </a:lnTo>
                    <a:lnTo>
                      <a:pt x="652" y="7"/>
                    </a:lnTo>
                    <a:lnTo>
                      <a:pt x="673" y="9"/>
                    </a:lnTo>
                    <a:lnTo>
                      <a:pt x="694" y="14"/>
                    </a:lnTo>
                    <a:lnTo>
                      <a:pt x="716" y="20"/>
                    </a:lnTo>
                    <a:lnTo>
                      <a:pt x="738" y="30"/>
                    </a:lnTo>
                    <a:lnTo>
                      <a:pt x="758" y="42"/>
                    </a:lnTo>
                    <a:lnTo>
                      <a:pt x="776" y="57"/>
                    </a:lnTo>
                    <a:lnTo>
                      <a:pt x="791" y="77"/>
                    </a:lnTo>
                    <a:lnTo>
                      <a:pt x="802" y="100"/>
                    </a:lnTo>
                    <a:lnTo>
                      <a:pt x="809" y="126"/>
                    </a:lnTo>
                    <a:lnTo>
                      <a:pt x="810" y="159"/>
                    </a:lnTo>
                    <a:lnTo>
                      <a:pt x="804" y="196"/>
                    </a:lnTo>
                    <a:lnTo>
                      <a:pt x="803" y="198"/>
                    </a:lnTo>
                    <a:lnTo>
                      <a:pt x="800" y="204"/>
                    </a:lnTo>
                    <a:lnTo>
                      <a:pt x="795" y="213"/>
                    </a:lnTo>
                    <a:lnTo>
                      <a:pt x="788" y="224"/>
                    </a:lnTo>
                    <a:lnTo>
                      <a:pt x="779" y="238"/>
                    </a:lnTo>
                    <a:lnTo>
                      <a:pt x="768" y="254"/>
                    </a:lnTo>
                    <a:lnTo>
                      <a:pt x="754" y="272"/>
                    </a:lnTo>
                    <a:lnTo>
                      <a:pt x="739" y="290"/>
                    </a:lnTo>
                    <a:lnTo>
                      <a:pt x="722" y="308"/>
                    </a:lnTo>
                    <a:lnTo>
                      <a:pt x="703" y="328"/>
                    </a:lnTo>
                    <a:lnTo>
                      <a:pt x="681" y="346"/>
                    </a:lnTo>
                    <a:lnTo>
                      <a:pt x="658" y="364"/>
                    </a:lnTo>
                    <a:lnTo>
                      <a:pt x="632" y="380"/>
                    </a:lnTo>
                    <a:lnTo>
                      <a:pt x="605" y="394"/>
                    </a:lnTo>
                    <a:lnTo>
                      <a:pt x="575" y="406"/>
                    </a:lnTo>
                    <a:lnTo>
                      <a:pt x="542" y="416"/>
                    </a:lnTo>
                    <a:lnTo>
                      <a:pt x="540" y="416"/>
                    </a:lnTo>
                    <a:lnTo>
                      <a:pt x="532" y="414"/>
                    </a:lnTo>
                    <a:lnTo>
                      <a:pt x="519" y="413"/>
                    </a:lnTo>
                    <a:lnTo>
                      <a:pt x="502" y="412"/>
                    </a:lnTo>
                    <a:lnTo>
                      <a:pt x="481" y="411"/>
                    </a:lnTo>
                    <a:lnTo>
                      <a:pt x="456" y="412"/>
                    </a:lnTo>
                    <a:lnTo>
                      <a:pt x="426" y="413"/>
                    </a:lnTo>
                    <a:lnTo>
                      <a:pt x="393" y="417"/>
                    </a:lnTo>
                    <a:lnTo>
                      <a:pt x="357" y="422"/>
                    </a:lnTo>
                    <a:lnTo>
                      <a:pt x="317" y="431"/>
                    </a:lnTo>
                    <a:lnTo>
                      <a:pt x="274" y="442"/>
                    </a:lnTo>
                    <a:lnTo>
                      <a:pt x="228" y="456"/>
                    </a:lnTo>
                    <a:lnTo>
                      <a:pt x="181" y="474"/>
                    </a:lnTo>
                    <a:lnTo>
                      <a:pt x="130" y="496"/>
                    </a:lnTo>
                    <a:lnTo>
                      <a:pt x="78" y="523"/>
                    </a:lnTo>
                    <a:lnTo>
                      <a:pt x="24" y="5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35" name="Freeform 380"/>
              <p:cNvSpPr>
                <a:spLocks/>
              </p:cNvSpPr>
              <p:nvPr/>
            </p:nvSpPr>
            <p:spPr bwMode="auto">
              <a:xfrm>
                <a:off x="4947" y="2720"/>
                <a:ext cx="311" cy="118"/>
              </a:xfrm>
              <a:custGeom>
                <a:avLst/>
                <a:gdLst>
                  <a:gd name="T0" fmla="*/ 311 w 622"/>
                  <a:gd name="T1" fmla="*/ 117 h 236"/>
                  <a:gd name="T2" fmla="*/ 305 w 622"/>
                  <a:gd name="T3" fmla="*/ 110 h 236"/>
                  <a:gd name="T4" fmla="*/ 295 w 622"/>
                  <a:gd name="T5" fmla="*/ 97 h 236"/>
                  <a:gd name="T6" fmla="*/ 281 w 622"/>
                  <a:gd name="T7" fmla="*/ 82 h 236"/>
                  <a:gd name="T8" fmla="*/ 266 w 622"/>
                  <a:gd name="T9" fmla="*/ 65 h 236"/>
                  <a:gd name="T10" fmla="*/ 249 w 622"/>
                  <a:gd name="T11" fmla="*/ 50 h 236"/>
                  <a:gd name="T12" fmla="*/ 232 w 622"/>
                  <a:gd name="T13" fmla="*/ 39 h 236"/>
                  <a:gd name="T14" fmla="*/ 218 w 622"/>
                  <a:gd name="T15" fmla="*/ 34 h 236"/>
                  <a:gd name="T16" fmla="*/ 178 w 622"/>
                  <a:gd name="T17" fmla="*/ 6 h 236"/>
                  <a:gd name="T18" fmla="*/ 176 w 622"/>
                  <a:gd name="T19" fmla="*/ 5 h 236"/>
                  <a:gd name="T20" fmla="*/ 170 w 622"/>
                  <a:gd name="T21" fmla="*/ 3 h 236"/>
                  <a:gd name="T22" fmla="*/ 158 w 622"/>
                  <a:gd name="T23" fmla="*/ 1 h 236"/>
                  <a:gd name="T24" fmla="*/ 141 w 622"/>
                  <a:gd name="T25" fmla="*/ 0 h 236"/>
                  <a:gd name="T26" fmla="*/ 120 w 622"/>
                  <a:gd name="T27" fmla="*/ 2 h 236"/>
                  <a:gd name="T28" fmla="*/ 92 w 622"/>
                  <a:gd name="T29" fmla="*/ 6 h 236"/>
                  <a:gd name="T30" fmla="*/ 58 w 622"/>
                  <a:gd name="T31" fmla="*/ 15 h 236"/>
                  <a:gd name="T32" fmla="*/ 18 w 622"/>
                  <a:gd name="T33" fmla="*/ 28 h 236"/>
                  <a:gd name="T34" fmla="*/ 21 w 622"/>
                  <a:gd name="T35" fmla="*/ 31 h 236"/>
                  <a:gd name="T36" fmla="*/ 25 w 622"/>
                  <a:gd name="T37" fmla="*/ 29 h 236"/>
                  <a:gd name="T38" fmla="*/ 38 w 622"/>
                  <a:gd name="T39" fmla="*/ 25 h 236"/>
                  <a:gd name="T40" fmla="*/ 57 w 622"/>
                  <a:gd name="T41" fmla="*/ 19 h 236"/>
                  <a:gd name="T42" fmla="*/ 80 w 622"/>
                  <a:gd name="T43" fmla="*/ 13 h 236"/>
                  <a:gd name="T44" fmla="*/ 105 w 622"/>
                  <a:gd name="T45" fmla="*/ 8 h 236"/>
                  <a:gd name="T46" fmla="*/ 131 w 622"/>
                  <a:gd name="T47" fmla="*/ 4 h 236"/>
                  <a:gd name="T48" fmla="*/ 155 w 622"/>
                  <a:gd name="T49" fmla="*/ 4 h 236"/>
                  <a:gd name="T50" fmla="*/ 176 w 622"/>
                  <a:gd name="T51" fmla="*/ 8 h 236"/>
                  <a:gd name="T52" fmla="*/ 207 w 622"/>
                  <a:gd name="T53" fmla="*/ 37 h 236"/>
                  <a:gd name="T54" fmla="*/ 209 w 622"/>
                  <a:gd name="T55" fmla="*/ 36 h 236"/>
                  <a:gd name="T56" fmla="*/ 214 w 622"/>
                  <a:gd name="T57" fmla="*/ 35 h 236"/>
                  <a:gd name="T58" fmla="*/ 222 w 622"/>
                  <a:gd name="T59" fmla="*/ 37 h 236"/>
                  <a:gd name="T60" fmla="*/ 234 w 622"/>
                  <a:gd name="T61" fmla="*/ 42 h 236"/>
                  <a:gd name="T62" fmla="*/ 249 w 622"/>
                  <a:gd name="T63" fmla="*/ 54 h 236"/>
                  <a:gd name="T64" fmla="*/ 270 w 622"/>
                  <a:gd name="T65" fmla="*/ 72 h 236"/>
                  <a:gd name="T66" fmla="*/ 296 w 622"/>
                  <a:gd name="T67" fmla="*/ 101 h 2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22" h="236">
                    <a:moveTo>
                      <a:pt x="622" y="236"/>
                    </a:moveTo>
                    <a:lnTo>
                      <a:pt x="621" y="234"/>
                    </a:lnTo>
                    <a:lnTo>
                      <a:pt x="617" y="228"/>
                    </a:lnTo>
                    <a:lnTo>
                      <a:pt x="610" y="219"/>
                    </a:lnTo>
                    <a:lnTo>
                      <a:pt x="600" y="208"/>
                    </a:lnTo>
                    <a:lnTo>
                      <a:pt x="589" y="194"/>
                    </a:lnTo>
                    <a:lnTo>
                      <a:pt x="576" y="179"/>
                    </a:lnTo>
                    <a:lnTo>
                      <a:pt x="562" y="163"/>
                    </a:lnTo>
                    <a:lnTo>
                      <a:pt x="547" y="147"/>
                    </a:lnTo>
                    <a:lnTo>
                      <a:pt x="531" y="130"/>
                    </a:lnTo>
                    <a:lnTo>
                      <a:pt x="515" y="114"/>
                    </a:lnTo>
                    <a:lnTo>
                      <a:pt x="498" y="100"/>
                    </a:lnTo>
                    <a:lnTo>
                      <a:pt x="482" y="88"/>
                    </a:lnTo>
                    <a:lnTo>
                      <a:pt x="464" y="77"/>
                    </a:lnTo>
                    <a:lnTo>
                      <a:pt x="449" y="71"/>
                    </a:lnTo>
                    <a:lnTo>
                      <a:pt x="435" y="67"/>
                    </a:lnTo>
                    <a:lnTo>
                      <a:pt x="421" y="68"/>
                    </a:lnTo>
                    <a:lnTo>
                      <a:pt x="356" y="11"/>
                    </a:lnTo>
                    <a:lnTo>
                      <a:pt x="355" y="11"/>
                    </a:lnTo>
                    <a:lnTo>
                      <a:pt x="352" y="9"/>
                    </a:lnTo>
                    <a:lnTo>
                      <a:pt x="347" y="7"/>
                    </a:lnTo>
                    <a:lnTo>
                      <a:pt x="339" y="5"/>
                    </a:lnTo>
                    <a:lnTo>
                      <a:pt x="329" y="4"/>
                    </a:lnTo>
                    <a:lnTo>
                      <a:pt x="316" y="1"/>
                    </a:lnTo>
                    <a:lnTo>
                      <a:pt x="301" y="0"/>
                    </a:lnTo>
                    <a:lnTo>
                      <a:pt x="282" y="0"/>
                    </a:lnTo>
                    <a:lnTo>
                      <a:pt x="262" y="1"/>
                    </a:lnTo>
                    <a:lnTo>
                      <a:pt x="239" y="3"/>
                    </a:lnTo>
                    <a:lnTo>
                      <a:pt x="212" y="6"/>
                    </a:lnTo>
                    <a:lnTo>
                      <a:pt x="183" y="12"/>
                    </a:lnTo>
                    <a:lnTo>
                      <a:pt x="151" y="19"/>
                    </a:lnTo>
                    <a:lnTo>
                      <a:pt x="115" y="29"/>
                    </a:lnTo>
                    <a:lnTo>
                      <a:pt x="76" y="41"/>
                    </a:lnTo>
                    <a:lnTo>
                      <a:pt x="35" y="56"/>
                    </a:lnTo>
                    <a:lnTo>
                      <a:pt x="0" y="121"/>
                    </a:lnTo>
                    <a:lnTo>
                      <a:pt x="41" y="61"/>
                    </a:lnTo>
                    <a:lnTo>
                      <a:pt x="43" y="60"/>
                    </a:lnTo>
                    <a:lnTo>
                      <a:pt x="50" y="58"/>
                    </a:lnTo>
                    <a:lnTo>
                      <a:pt x="61" y="54"/>
                    </a:lnTo>
                    <a:lnTo>
                      <a:pt x="75" y="50"/>
                    </a:lnTo>
                    <a:lnTo>
                      <a:pt x="94" y="44"/>
                    </a:lnTo>
                    <a:lnTo>
                      <a:pt x="113" y="37"/>
                    </a:lnTo>
                    <a:lnTo>
                      <a:pt x="135" y="31"/>
                    </a:lnTo>
                    <a:lnTo>
                      <a:pt x="159" y="26"/>
                    </a:lnTo>
                    <a:lnTo>
                      <a:pt x="185" y="20"/>
                    </a:lnTo>
                    <a:lnTo>
                      <a:pt x="210" y="15"/>
                    </a:lnTo>
                    <a:lnTo>
                      <a:pt x="236" y="11"/>
                    </a:lnTo>
                    <a:lnTo>
                      <a:pt x="262" y="8"/>
                    </a:lnTo>
                    <a:lnTo>
                      <a:pt x="287" y="7"/>
                    </a:lnTo>
                    <a:lnTo>
                      <a:pt x="310" y="8"/>
                    </a:lnTo>
                    <a:lnTo>
                      <a:pt x="332" y="11"/>
                    </a:lnTo>
                    <a:lnTo>
                      <a:pt x="352" y="16"/>
                    </a:lnTo>
                    <a:lnTo>
                      <a:pt x="414" y="73"/>
                    </a:lnTo>
                    <a:lnTo>
                      <a:pt x="416" y="72"/>
                    </a:lnTo>
                    <a:lnTo>
                      <a:pt x="418" y="71"/>
                    </a:lnTo>
                    <a:lnTo>
                      <a:pt x="422" y="69"/>
                    </a:lnTo>
                    <a:lnTo>
                      <a:pt x="428" y="69"/>
                    </a:lnTo>
                    <a:lnTo>
                      <a:pt x="435" y="71"/>
                    </a:lnTo>
                    <a:lnTo>
                      <a:pt x="444" y="73"/>
                    </a:lnTo>
                    <a:lnTo>
                      <a:pt x="454" y="77"/>
                    </a:lnTo>
                    <a:lnTo>
                      <a:pt x="467" y="84"/>
                    </a:lnTo>
                    <a:lnTo>
                      <a:pt x="482" y="94"/>
                    </a:lnTo>
                    <a:lnTo>
                      <a:pt x="498" y="107"/>
                    </a:lnTo>
                    <a:lnTo>
                      <a:pt x="517" y="124"/>
                    </a:lnTo>
                    <a:lnTo>
                      <a:pt x="539" y="144"/>
                    </a:lnTo>
                    <a:lnTo>
                      <a:pt x="565" y="171"/>
                    </a:lnTo>
                    <a:lnTo>
                      <a:pt x="592" y="201"/>
                    </a:lnTo>
                    <a:lnTo>
                      <a:pt x="622" y="23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36" name="Freeform 381"/>
              <p:cNvSpPr>
                <a:spLocks/>
              </p:cNvSpPr>
              <p:nvPr/>
            </p:nvSpPr>
            <p:spPr bwMode="auto">
              <a:xfrm>
                <a:off x="4645" y="2797"/>
                <a:ext cx="290" cy="262"/>
              </a:xfrm>
              <a:custGeom>
                <a:avLst/>
                <a:gdLst>
                  <a:gd name="T0" fmla="*/ 289 w 579"/>
                  <a:gd name="T1" fmla="*/ 0 h 525"/>
                  <a:gd name="T2" fmla="*/ 286 w 579"/>
                  <a:gd name="T3" fmla="*/ 2 h 525"/>
                  <a:gd name="T4" fmla="*/ 279 w 579"/>
                  <a:gd name="T5" fmla="*/ 5 h 525"/>
                  <a:gd name="T6" fmla="*/ 269 w 579"/>
                  <a:gd name="T7" fmla="*/ 7 h 525"/>
                  <a:gd name="T8" fmla="*/ 255 w 579"/>
                  <a:gd name="T9" fmla="*/ 11 h 525"/>
                  <a:gd name="T10" fmla="*/ 237 w 579"/>
                  <a:gd name="T11" fmla="*/ 14 h 525"/>
                  <a:gd name="T12" fmla="*/ 216 w 579"/>
                  <a:gd name="T13" fmla="*/ 16 h 525"/>
                  <a:gd name="T14" fmla="*/ 191 w 579"/>
                  <a:gd name="T15" fmla="*/ 17 h 525"/>
                  <a:gd name="T16" fmla="*/ 177 w 579"/>
                  <a:gd name="T17" fmla="*/ 18 h 525"/>
                  <a:gd name="T18" fmla="*/ 177 w 579"/>
                  <a:gd name="T19" fmla="*/ 28 h 525"/>
                  <a:gd name="T20" fmla="*/ 175 w 579"/>
                  <a:gd name="T21" fmla="*/ 47 h 525"/>
                  <a:gd name="T22" fmla="*/ 167 w 579"/>
                  <a:gd name="T23" fmla="*/ 70 h 525"/>
                  <a:gd name="T24" fmla="*/ 152 w 579"/>
                  <a:gd name="T25" fmla="*/ 95 h 525"/>
                  <a:gd name="T26" fmla="*/ 126 w 579"/>
                  <a:gd name="T27" fmla="*/ 119 h 525"/>
                  <a:gd name="T28" fmla="*/ 88 w 579"/>
                  <a:gd name="T29" fmla="*/ 139 h 525"/>
                  <a:gd name="T30" fmla="*/ 35 w 579"/>
                  <a:gd name="T31" fmla="*/ 153 h 525"/>
                  <a:gd name="T32" fmla="*/ 1 w 579"/>
                  <a:gd name="T33" fmla="*/ 161 h 525"/>
                  <a:gd name="T34" fmla="*/ 0 w 579"/>
                  <a:gd name="T35" fmla="*/ 189 h 525"/>
                  <a:gd name="T36" fmla="*/ 2 w 579"/>
                  <a:gd name="T37" fmla="*/ 227 h 525"/>
                  <a:gd name="T38" fmla="*/ 11 w 579"/>
                  <a:gd name="T39" fmla="*/ 255 h 525"/>
                  <a:gd name="T40" fmla="*/ 20 w 579"/>
                  <a:gd name="T41" fmla="*/ 259 h 525"/>
                  <a:gd name="T42" fmla="*/ 28 w 579"/>
                  <a:gd name="T43" fmla="*/ 260 h 525"/>
                  <a:gd name="T44" fmla="*/ 43 w 579"/>
                  <a:gd name="T45" fmla="*/ 261 h 525"/>
                  <a:gd name="T46" fmla="*/ 65 w 579"/>
                  <a:gd name="T47" fmla="*/ 262 h 525"/>
                  <a:gd name="T48" fmla="*/ 91 w 579"/>
                  <a:gd name="T49" fmla="*/ 262 h 525"/>
                  <a:gd name="T50" fmla="*/ 122 w 579"/>
                  <a:gd name="T51" fmla="*/ 259 h 525"/>
                  <a:gd name="T52" fmla="*/ 157 w 579"/>
                  <a:gd name="T53" fmla="*/ 255 h 525"/>
                  <a:gd name="T54" fmla="*/ 196 w 579"/>
                  <a:gd name="T55" fmla="*/ 246 h 525"/>
                  <a:gd name="T56" fmla="*/ 214 w 579"/>
                  <a:gd name="T57" fmla="*/ 241 h 525"/>
                  <a:gd name="T58" fmla="*/ 207 w 579"/>
                  <a:gd name="T59" fmla="*/ 242 h 525"/>
                  <a:gd name="T60" fmla="*/ 192 w 579"/>
                  <a:gd name="T61" fmla="*/ 246 h 525"/>
                  <a:gd name="T62" fmla="*/ 171 w 579"/>
                  <a:gd name="T63" fmla="*/ 251 h 525"/>
                  <a:gd name="T64" fmla="*/ 145 w 579"/>
                  <a:gd name="T65" fmla="*/ 255 h 525"/>
                  <a:gd name="T66" fmla="*/ 114 w 579"/>
                  <a:gd name="T67" fmla="*/ 257 h 525"/>
                  <a:gd name="T68" fmla="*/ 78 w 579"/>
                  <a:gd name="T69" fmla="*/ 259 h 525"/>
                  <a:gd name="T70" fmla="*/ 39 w 579"/>
                  <a:gd name="T71" fmla="*/ 257 h 525"/>
                  <a:gd name="T72" fmla="*/ 18 w 579"/>
                  <a:gd name="T73" fmla="*/ 256 h 525"/>
                  <a:gd name="T74" fmla="*/ 13 w 579"/>
                  <a:gd name="T75" fmla="*/ 252 h 525"/>
                  <a:gd name="T76" fmla="*/ 6 w 579"/>
                  <a:gd name="T77" fmla="*/ 234 h 525"/>
                  <a:gd name="T78" fmla="*/ 4 w 579"/>
                  <a:gd name="T79" fmla="*/ 192 h 525"/>
                  <a:gd name="T80" fmla="*/ 7 w 579"/>
                  <a:gd name="T81" fmla="*/ 160 h 525"/>
                  <a:gd name="T82" fmla="*/ 21 w 579"/>
                  <a:gd name="T83" fmla="*/ 159 h 525"/>
                  <a:gd name="T84" fmla="*/ 44 w 579"/>
                  <a:gd name="T85" fmla="*/ 156 h 525"/>
                  <a:gd name="T86" fmla="*/ 73 w 579"/>
                  <a:gd name="T87" fmla="*/ 149 h 525"/>
                  <a:gd name="T88" fmla="*/ 105 w 579"/>
                  <a:gd name="T89" fmla="*/ 136 h 525"/>
                  <a:gd name="T90" fmla="*/ 135 w 579"/>
                  <a:gd name="T91" fmla="*/ 115 h 525"/>
                  <a:gd name="T92" fmla="*/ 160 w 579"/>
                  <a:gd name="T93" fmla="*/ 85 h 525"/>
                  <a:gd name="T94" fmla="*/ 176 w 579"/>
                  <a:gd name="T95" fmla="*/ 43 h 525"/>
                  <a:gd name="T96" fmla="*/ 180 w 579"/>
                  <a:gd name="T97" fmla="*/ 18 h 525"/>
                  <a:gd name="T98" fmla="*/ 187 w 579"/>
                  <a:gd name="T99" fmla="*/ 18 h 525"/>
                  <a:gd name="T100" fmla="*/ 198 w 579"/>
                  <a:gd name="T101" fmla="*/ 18 h 525"/>
                  <a:gd name="T102" fmla="*/ 212 w 579"/>
                  <a:gd name="T103" fmla="*/ 18 h 525"/>
                  <a:gd name="T104" fmla="*/ 229 w 579"/>
                  <a:gd name="T105" fmla="*/ 16 h 525"/>
                  <a:gd name="T106" fmla="*/ 247 w 579"/>
                  <a:gd name="T107" fmla="*/ 14 h 525"/>
                  <a:gd name="T108" fmla="*/ 266 w 579"/>
                  <a:gd name="T109" fmla="*/ 10 h 525"/>
                  <a:gd name="T110" fmla="*/ 282 w 579"/>
                  <a:gd name="T111" fmla="*/ 4 h 5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79" h="525">
                    <a:moveTo>
                      <a:pt x="579" y="0"/>
                    </a:moveTo>
                    <a:lnTo>
                      <a:pt x="578" y="0"/>
                    </a:lnTo>
                    <a:lnTo>
                      <a:pt x="576" y="2"/>
                    </a:lnTo>
                    <a:lnTo>
                      <a:pt x="571" y="4"/>
                    </a:lnTo>
                    <a:lnTo>
                      <a:pt x="565" y="6"/>
                    </a:lnTo>
                    <a:lnTo>
                      <a:pt x="558" y="10"/>
                    </a:lnTo>
                    <a:lnTo>
                      <a:pt x="548" y="12"/>
                    </a:lnTo>
                    <a:lnTo>
                      <a:pt x="538" y="15"/>
                    </a:lnTo>
                    <a:lnTo>
                      <a:pt x="524" y="19"/>
                    </a:lnTo>
                    <a:lnTo>
                      <a:pt x="510" y="22"/>
                    </a:lnTo>
                    <a:lnTo>
                      <a:pt x="493" y="26"/>
                    </a:lnTo>
                    <a:lnTo>
                      <a:pt x="474" y="28"/>
                    </a:lnTo>
                    <a:lnTo>
                      <a:pt x="455" y="30"/>
                    </a:lnTo>
                    <a:lnTo>
                      <a:pt x="432" y="33"/>
                    </a:lnTo>
                    <a:lnTo>
                      <a:pt x="409" y="34"/>
                    </a:lnTo>
                    <a:lnTo>
                      <a:pt x="382" y="34"/>
                    </a:lnTo>
                    <a:lnTo>
                      <a:pt x="354" y="33"/>
                    </a:lnTo>
                    <a:lnTo>
                      <a:pt x="354" y="36"/>
                    </a:lnTo>
                    <a:lnTo>
                      <a:pt x="354" y="44"/>
                    </a:lnTo>
                    <a:lnTo>
                      <a:pt x="354" y="57"/>
                    </a:lnTo>
                    <a:lnTo>
                      <a:pt x="353" y="73"/>
                    </a:lnTo>
                    <a:lnTo>
                      <a:pt x="349" y="94"/>
                    </a:lnTo>
                    <a:lnTo>
                      <a:pt x="343" y="116"/>
                    </a:lnTo>
                    <a:lnTo>
                      <a:pt x="334" y="140"/>
                    </a:lnTo>
                    <a:lnTo>
                      <a:pt x="321" y="165"/>
                    </a:lnTo>
                    <a:lnTo>
                      <a:pt x="304" y="191"/>
                    </a:lnTo>
                    <a:lnTo>
                      <a:pt x="281" y="215"/>
                    </a:lnTo>
                    <a:lnTo>
                      <a:pt x="252" y="239"/>
                    </a:lnTo>
                    <a:lnTo>
                      <a:pt x="217" y="261"/>
                    </a:lnTo>
                    <a:lnTo>
                      <a:pt x="176" y="279"/>
                    </a:lnTo>
                    <a:lnTo>
                      <a:pt x="126" y="295"/>
                    </a:lnTo>
                    <a:lnTo>
                      <a:pt x="69" y="307"/>
                    </a:lnTo>
                    <a:lnTo>
                      <a:pt x="2" y="314"/>
                    </a:lnTo>
                    <a:lnTo>
                      <a:pt x="2" y="323"/>
                    </a:lnTo>
                    <a:lnTo>
                      <a:pt x="1" y="346"/>
                    </a:lnTo>
                    <a:lnTo>
                      <a:pt x="0" y="378"/>
                    </a:lnTo>
                    <a:lnTo>
                      <a:pt x="1" y="416"/>
                    </a:lnTo>
                    <a:lnTo>
                      <a:pt x="4" y="454"/>
                    </a:lnTo>
                    <a:lnTo>
                      <a:pt x="11" y="487"/>
                    </a:lnTo>
                    <a:lnTo>
                      <a:pt x="22" y="510"/>
                    </a:lnTo>
                    <a:lnTo>
                      <a:pt x="38" y="519"/>
                    </a:lnTo>
                    <a:lnTo>
                      <a:pt x="40" y="519"/>
                    </a:lnTo>
                    <a:lnTo>
                      <a:pt x="46" y="520"/>
                    </a:lnTo>
                    <a:lnTo>
                      <a:pt x="56" y="521"/>
                    </a:lnTo>
                    <a:lnTo>
                      <a:pt x="69" y="522"/>
                    </a:lnTo>
                    <a:lnTo>
                      <a:pt x="86" y="523"/>
                    </a:lnTo>
                    <a:lnTo>
                      <a:pt x="106" y="525"/>
                    </a:lnTo>
                    <a:lnTo>
                      <a:pt x="129" y="525"/>
                    </a:lnTo>
                    <a:lnTo>
                      <a:pt x="154" y="525"/>
                    </a:lnTo>
                    <a:lnTo>
                      <a:pt x="182" y="525"/>
                    </a:lnTo>
                    <a:lnTo>
                      <a:pt x="212" y="522"/>
                    </a:lnTo>
                    <a:lnTo>
                      <a:pt x="244" y="519"/>
                    </a:lnTo>
                    <a:lnTo>
                      <a:pt x="278" y="515"/>
                    </a:lnTo>
                    <a:lnTo>
                      <a:pt x="314" y="510"/>
                    </a:lnTo>
                    <a:lnTo>
                      <a:pt x="352" y="502"/>
                    </a:lnTo>
                    <a:lnTo>
                      <a:pt x="391" y="492"/>
                    </a:lnTo>
                    <a:lnTo>
                      <a:pt x="431" y="481"/>
                    </a:lnTo>
                    <a:lnTo>
                      <a:pt x="428" y="482"/>
                    </a:lnTo>
                    <a:lnTo>
                      <a:pt x="422" y="483"/>
                    </a:lnTo>
                    <a:lnTo>
                      <a:pt x="413" y="485"/>
                    </a:lnTo>
                    <a:lnTo>
                      <a:pt x="401" y="489"/>
                    </a:lnTo>
                    <a:lnTo>
                      <a:pt x="384" y="492"/>
                    </a:lnTo>
                    <a:lnTo>
                      <a:pt x="365" y="497"/>
                    </a:lnTo>
                    <a:lnTo>
                      <a:pt x="342" y="502"/>
                    </a:lnTo>
                    <a:lnTo>
                      <a:pt x="318" y="505"/>
                    </a:lnTo>
                    <a:lnTo>
                      <a:pt x="289" y="510"/>
                    </a:lnTo>
                    <a:lnTo>
                      <a:pt x="259" y="513"/>
                    </a:lnTo>
                    <a:lnTo>
                      <a:pt x="227" y="515"/>
                    </a:lnTo>
                    <a:lnTo>
                      <a:pt x="192" y="518"/>
                    </a:lnTo>
                    <a:lnTo>
                      <a:pt x="156" y="518"/>
                    </a:lnTo>
                    <a:lnTo>
                      <a:pt x="118" y="518"/>
                    </a:lnTo>
                    <a:lnTo>
                      <a:pt x="78" y="515"/>
                    </a:lnTo>
                    <a:lnTo>
                      <a:pt x="38" y="512"/>
                    </a:lnTo>
                    <a:lnTo>
                      <a:pt x="35" y="512"/>
                    </a:lnTo>
                    <a:lnTo>
                      <a:pt x="31" y="510"/>
                    </a:lnTo>
                    <a:lnTo>
                      <a:pt x="25" y="504"/>
                    </a:lnTo>
                    <a:lnTo>
                      <a:pt x="18" y="490"/>
                    </a:lnTo>
                    <a:lnTo>
                      <a:pt x="11" y="468"/>
                    </a:lnTo>
                    <a:lnTo>
                      <a:pt x="8" y="434"/>
                    </a:lnTo>
                    <a:lnTo>
                      <a:pt x="7" y="385"/>
                    </a:lnTo>
                    <a:lnTo>
                      <a:pt x="10" y="320"/>
                    </a:lnTo>
                    <a:lnTo>
                      <a:pt x="14" y="320"/>
                    </a:lnTo>
                    <a:lnTo>
                      <a:pt x="24" y="320"/>
                    </a:lnTo>
                    <a:lnTo>
                      <a:pt x="41" y="318"/>
                    </a:lnTo>
                    <a:lnTo>
                      <a:pt x="62" y="316"/>
                    </a:lnTo>
                    <a:lnTo>
                      <a:pt x="87" y="313"/>
                    </a:lnTo>
                    <a:lnTo>
                      <a:pt x="116" y="307"/>
                    </a:lnTo>
                    <a:lnTo>
                      <a:pt x="146" y="299"/>
                    </a:lnTo>
                    <a:lnTo>
                      <a:pt x="178" y="287"/>
                    </a:lnTo>
                    <a:lnTo>
                      <a:pt x="209" y="272"/>
                    </a:lnTo>
                    <a:lnTo>
                      <a:pt x="240" y="254"/>
                    </a:lnTo>
                    <a:lnTo>
                      <a:pt x="270" y="231"/>
                    </a:lnTo>
                    <a:lnTo>
                      <a:pt x="297" y="203"/>
                    </a:lnTo>
                    <a:lnTo>
                      <a:pt x="320" y="171"/>
                    </a:lnTo>
                    <a:lnTo>
                      <a:pt x="338" y="132"/>
                    </a:lnTo>
                    <a:lnTo>
                      <a:pt x="352" y="87"/>
                    </a:lnTo>
                    <a:lnTo>
                      <a:pt x="359" y="36"/>
                    </a:lnTo>
                    <a:lnTo>
                      <a:pt x="360" y="36"/>
                    </a:lnTo>
                    <a:lnTo>
                      <a:pt x="366" y="36"/>
                    </a:lnTo>
                    <a:lnTo>
                      <a:pt x="373" y="36"/>
                    </a:lnTo>
                    <a:lnTo>
                      <a:pt x="383" y="36"/>
                    </a:lnTo>
                    <a:lnTo>
                      <a:pt x="395" y="36"/>
                    </a:lnTo>
                    <a:lnTo>
                      <a:pt x="409" y="36"/>
                    </a:lnTo>
                    <a:lnTo>
                      <a:pt x="424" y="36"/>
                    </a:lnTo>
                    <a:lnTo>
                      <a:pt x="441" y="35"/>
                    </a:lnTo>
                    <a:lnTo>
                      <a:pt x="458" y="33"/>
                    </a:lnTo>
                    <a:lnTo>
                      <a:pt x="477" y="32"/>
                    </a:lnTo>
                    <a:lnTo>
                      <a:pt x="494" y="28"/>
                    </a:lnTo>
                    <a:lnTo>
                      <a:pt x="512" y="25"/>
                    </a:lnTo>
                    <a:lnTo>
                      <a:pt x="531" y="20"/>
                    </a:lnTo>
                    <a:lnTo>
                      <a:pt x="548" y="14"/>
                    </a:lnTo>
                    <a:lnTo>
                      <a:pt x="564" y="9"/>
                    </a:lnTo>
                    <a:lnTo>
                      <a:pt x="57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37" name="Freeform 382"/>
              <p:cNvSpPr>
                <a:spLocks/>
              </p:cNvSpPr>
              <p:nvPr/>
            </p:nvSpPr>
            <p:spPr bwMode="auto">
              <a:xfrm>
                <a:off x="4314" y="2771"/>
                <a:ext cx="567" cy="343"/>
              </a:xfrm>
              <a:custGeom>
                <a:avLst/>
                <a:gdLst>
                  <a:gd name="T0" fmla="*/ 566 w 1134"/>
                  <a:gd name="T1" fmla="*/ 24 h 685"/>
                  <a:gd name="T2" fmla="*/ 558 w 1134"/>
                  <a:gd name="T3" fmla="*/ 24 h 685"/>
                  <a:gd name="T4" fmla="*/ 543 w 1134"/>
                  <a:gd name="T5" fmla="*/ 23 h 685"/>
                  <a:gd name="T6" fmla="*/ 522 w 1134"/>
                  <a:gd name="T7" fmla="*/ 23 h 685"/>
                  <a:gd name="T8" fmla="*/ 498 w 1134"/>
                  <a:gd name="T9" fmla="*/ 20 h 685"/>
                  <a:gd name="T10" fmla="*/ 470 w 1134"/>
                  <a:gd name="T11" fmla="*/ 17 h 685"/>
                  <a:gd name="T12" fmla="*/ 442 w 1134"/>
                  <a:gd name="T13" fmla="*/ 12 h 685"/>
                  <a:gd name="T14" fmla="*/ 413 w 1134"/>
                  <a:gd name="T15" fmla="*/ 5 h 685"/>
                  <a:gd name="T16" fmla="*/ 397 w 1134"/>
                  <a:gd name="T17" fmla="*/ 0 h 685"/>
                  <a:gd name="T18" fmla="*/ 383 w 1134"/>
                  <a:gd name="T19" fmla="*/ 0 h 685"/>
                  <a:gd name="T20" fmla="*/ 357 w 1134"/>
                  <a:gd name="T21" fmla="*/ 3 h 685"/>
                  <a:gd name="T22" fmla="*/ 321 w 1134"/>
                  <a:gd name="T23" fmla="*/ 11 h 685"/>
                  <a:gd name="T24" fmla="*/ 276 w 1134"/>
                  <a:gd name="T25" fmla="*/ 25 h 685"/>
                  <a:gd name="T26" fmla="*/ 224 w 1134"/>
                  <a:gd name="T27" fmla="*/ 50 h 685"/>
                  <a:gd name="T28" fmla="*/ 168 w 1134"/>
                  <a:gd name="T29" fmla="*/ 85 h 685"/>
                  <a:gd name="T30" fmla="*/ 109 w 1134"/>
                  <a:gd name="T31" fmla="*/ 135 h 685"/>
                  <a:gd name="T32" fmla="*/ 77 w 1134"/>
                  <a:gd name="T33" fmla="*/ 168 h 685"/>
                  <a:gd name="T34" fmla="*/ 68 w 1134"/>
                  <a:gd name="T35" fmla="*/ 179 h 685"/>
                  <a:gd name="T36" fmla="*/ 55 w 1134"/>
                  <a:gd name="T37" fmla="*/ 199 h 685"/>
                  <a:gd name="T38" fmla="*/ 38 w 1134"/>
                  <a:gd name="T39" fmla="*/ 224 h 685"/>
                  <a:gd name="T40" fmla="*/ 22 w 1134"/>
                  <a:gd name="T41" fmla="*/ 254 h 685"/>
                  <a:gd name="T42" fmla="*/ 8 w 1134"/>
                  <a:gd name="T43" fmla="*/ 283 h 685"/>
                  <a:gd name="T44" fmla="*/ 1 w 1134"/>
                  <a:gd name="T45" fmla="*/ 311 h 685"/>
                  <a:gd name="T46" fmla="*/ 2 w 1134"/>
                  <a:gd name="T47" fmla="*/ 334 h 685"/>
                  <a:gd name="T48" fmla="*/ 7 w 1134"/>
                  <a:gd name="T49" fmla="*/ 342 h 685"/>
                  <a:gd name="T50" fmla="*/ 5 w 1134"/>
                  <a:gd name="T51" fmla="*/ 339 h 685"/>
                  <a:gd name="T52" fmla="*/ 3 w 1134"/>
                  <a:gd name="T53" fmla="*/ 331 h 685"/>
                  <a:gd name="T54" fmla="*/ 3 w 1134"/>
                  <a:gd name="T55" fmla="*/ 317 h 685"/>
                  <a:gd name="T56" fmla="*/ 7 w 1134"/>
                  <a:gd name="T57" fmla="*/ 298 h 685"/>
                  <a:gd name="T58" fmla="*/ 18 w 1134"/>
                  <a:gd name="T59" fmla="*/ 271 h 685"/>
                  <a:gd name="T60" fmla="*/ 36 w 1134"/>
                  <a:gd name="T61" fmla="*/ 236 h 685"/>
                  <a:gd name="T62" fmla="*/ 64 w 1134"/>
                  <a:gd name="T63" fmla="*/ 191 h 685"/>
                  <a:gd name="T64" fmla="*/ 85 w 1134"/>
                  <a:gd name="T65" fmla="*/ 164 h 685"/>
                  <a:gd name="T66" fmla="*/ 100 w 1134"/>
                  <a:gd name="T67" fmla="*/ 149 h 685"/>
                  <a:gd name="T68" fmla="*/ 125 w 1134"/>
                  <a:gd name="T69" fmla="*/ 125 h 685"/>
                  <a:gd name="T70" fmla="*/ 162 w 1134"/>
                  <a:gd name="T71" fmla="*/ 95 h 685"/>
                  <a:gd name="T72" fmla="*/ 207 w 1134"/>
                  <a:gd name="T73" fmla="*/ 64 h 685"/>
                  <a:gd name="T74" fmla="*/ 258 w 1134"/>
                  <a:gd name="T75" fmla="*/ 35 h 685"/>
                  <a:gd name="T76" fmla="*/ 314 w 1134"/>
                  <a:gd name="T77" fmla="*/ 14 h 685"/>
                  <a:gd name="T78" fmla="*/ 373 w 1134"/>
                  <a:gd name="T79" fmla="*/ 4 h 685"/>
                  <a:gd name="T80" fmla="*/ 404 w 1134"/>
                  <a:gd name="T81" fmla="*/ 5 h 685"/>
                  <a:gd name="T82" fmla="*/ 411 w 1134"/>
                  <a:gd name="T83" fmla="*/ 7 h 685"/>
                  <a:gd name="T84" fmla="*/ 423 w 1134"/>
                  <a:gd name="T85" fmla="*/ 10 h 685"/>
                  <a:gd name="T86" fmla="*/ 442 w 1134"/>
                  <a:gd name="T87" fmla="*/ 15 h 685"/>
                  <a:gd name="T88" fmla="*/ 465 w 1134"/>
                  <a:gd name="T89" fmla="*/ 20 h 685"/>
                  <a:gd name="T90" fmla="*/ 491 w 1134"/>
                  <a:gd name="T91" fmla="*/ 23 h 685"/>
                  <a:gd name="T92" fmla="*/ 520 w 1134"/>
                  <a:gd name="T93" fmla="*/ 25 h 685"/>
                  <a:gd name="T94" fmla="*/ 551 w 1134"/>
                  <a:gd name="T95" fmla="*/ 25 h 6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4" h="685">
                    <a:moveTo>
                      <a:pt x="1134" y="47"/>
                    </a:moveTo>
                    <a:lnTo>
                      <a:pt x="1132" y="47"/>
                    </a:lnTo>
                    <a:lnTo>
                      <a:pt x="1126" y="47"/>
                    </a:lnTo>
                    <a:lnTo>
                      <a:pt x="1115" y="47"/>
                    </a:lnTo>
                    <a:lnTo>
                      <a:pt x="1102" y="47"/>
                    </a:lnTo>
                    <a:lnTo>
                      <a:pt x="1085" y="46"/>
                    </a:lnTo>
                    <a:lnTo>
                      <a:pt x="1066" y="46"/>
                    </a:lnTo>
                    <a:lnTo>
                      <a:pt x="1044" y="45"/>
                    </a:lnTo>
                    <a:lnTo>
                      <a:pt x="1021" y="42"/>
                    </a:lnTo>
                    <a:lnTo>
                      <a:pt x="996" y="40"/>
                    </a:lnTo>
                    <a:lnTo>
                      <a:pt x="968" y="36"/>
                    </a:lnTo>
                    <a:lnTo>
                      <a:pt x="940" y="33"/>
                    </a:lnTo>
                    <a:lnTo>
                      <a:pt x="912" y="28"/>
                    </a:lnTo>
                    <a:lnTo>
                      <a:pt x="883" y="23"/>
                    </a:lnTo>
                    <a:lnTo>
                      <a:pt x="854" y="16"/>
                    </a:lnTo>
                    <a:lnTo>
                      <a:pt x="825" y="9"/>
                    </a:lnTo>
                    <a:lnTo>
                      <a:pt x="797" y="0"/>
                    </a:lnTo>
                    <a:lnTo>
                      <a:pt x="794" y="0"/>
                    </a:lnTo>
                    <a:lnTo>
                      <a:pt x="784" y="0"/>
                    </a:lnTo>
                    <a:lnTo>
                      <a:pt x="766" y="0"/>
                    </a:lnTo>
                    <a:lnTo>
                      <a:pt x="742" y="2"/>
                    </a:lnTo>
                    <a:lnTo>
                      <a:pt x="713" y="5"/>
                    </a:lnTo>
                    <a:lnTo>
                      <a:pt x="680" y="12"/>
                    </a:lnTo>
                    <a:lnTo>
                      <a:pt x="641" y="22"/>
                    </a:lnTo>
                    <a:lnTo>
                      <a:pt x="598" y="34"/>
                    </a:lnTo>
                    <a:lnTo>
                      <a:pt x="551" y="50"/>
                    </a:lnTo>
                    <a:lnTo>
                      <a:pt x="501" y="72"/>
                    </a:lnTo>
                    <a:lnTo>
                      <a:pt x="448" y="99"/>
                    </a:lnTo>
                    <a:lnTo>
                      <a:pt x="393" y="131"/>
                    </a:lnTo>
                    <a:lnTo>
                      <a:pt x="336" y="170"/>
                    </a:lnTo>
                    <a:lnTo>
                      <a:pt x="277" y="216"/>
                    </a:lnTo>
                    <a:lnTo>
                      <a:pt x="217" y="270"/>
                    </a:lnTo>
                    <a:lnTo>
                      <a:pt x="156" y="331"/>
                    </a:lnTo>
                    <a:lnTo>
                      <a:pt x="154" y="335"/>
                    </a:lnTo>
                    <a:lnTo>
                      <a:pt x="147" y="343"/>
                    </a:lnTo>
                    <a:lnTo>
                      <a:pt x="136" y="357"/>
                    </a:lnTo>
                    <a:lnTo>
                      <a:pt x="124" y="375"/>
                    </a:lnTo>
                    <a:lnTo>
                      <a:pt x="109" y="397"/>
                    </a:lnTo>
                    <a:lnTo>
                      <a:pt x="93" y="421"/>
                    </a:lnTo>
                    <a:lnTo>
                      <a:pt x="75" y="448"/>
                    </a:lnTo>
                    <a:lnTo>
                      <a:pt x="59" y="477"/>
                    </a:lnTo>
                    <a:lnTo>
                      <a:pt x="43" y="507"/>
                    </a:lnTo>
                    <a:lnTo>
                      <a:pt x="28" y="536"/>
                    </a:lnTo>
                    <a:lnTo>
                      <a:pt x="15" y="565"/>
                    </a:lnTo>
                    <a:lnTo>
                      <a:pt x="6" y="594"/>
                    </a:lnTo>
                    <a:lnTo>
                      <a:pt x="2" y="622"/>
                    </a:lnTo>
                    <a:lnTo>
                      <a:pt x="0" y="646"/>
                    </a:lnTo>
                    <a:lnTo>
                      <a:pt x="4" y="668"/>
                    </a:lnTo>
                    <a:lnTo>
                      <a:pt x="14" y="685"/>
                    </a:lnTo>
                    <a:lnTo>
                      <a:pt x="13" y="684"/>
                    </a:lnTo>
                    <a:lnTo>
                      <a:pt x="12" y="682"/>
                    </a:lnTo>
                    <a:lnTo>
                      <a:pt x="10" y="677"/>
                    </a:lnTo>
                    <a:lnTo>
                      <a:pt x="7" y="670"/>
                    </a:lnTo>
                    <a:lnTo>
                      <a:pt x="6" y="661"/>
                    </a:lnTo>
                    <a:lnTo>
                      <a:pt x="5" y="649"/>
                    </a:lnTo>
                    <a:lnTo>
                      <a:pt x="6" y="634"/>
                    </a:lnTo>
                    <a:lnTo>
                      <a:pt x="9" y="616"/>
                    </a:lnTo>
                    <a:lnTo>
                      <a:pt x="14" y="595"/>
                    </a:lnTo>
                    <a:lnTo>
                      <a:pt x="22" y="570"/>
                    </a:lnTo>
                    <a:lnTo>
                      <a:pt x="35" y="541"/>
                    </a:lnTo>
                    <a:lnTo>
                      <a:pt x="51" y="508"/>
                    </a:lnTo>
                    <a:lnTo>
                      <a:pt x="72" y="471"/>
                    </a:lnTo>
                    <a:lnTo>
                      <a:pt x="97" y="429"/>
                    </a:lnTo>
                    <a:lnTo>
                      <a:pt x="128" y="382"/>
                    </a:lnTo>
                    <a:lnTo>
                      <a:pt x="166" y="330"/>
                    </a:lnTo>
                    <a:lnTo>
                      <a:pt x="170" y="327"/>
                    </a:lnTo>
                    <a:lnTo>
                      <a:pt x="181" y="315"/>
                    </a:lnTo>
                    <a:lnTo>
                      <a:pt x="199" y="298"/>
                    </a:lnTo>
                    <a:lnTo>
                      <a:pt x="222" y="276"/>
                    </a:lnTo>
                    <a:lnTo>
                      <a:pt x="250" y="250"/>
                    </a:lnTo>
                    <a:lnTo>
                      <a:pt x="285" y="221"/>
                    </a:lnTo>
                    <a:lnTo>
                      <a:pt x="324" y="190"/>
                    </a:lnTo>
                    <a:lnTo>
                      <a:pt x="367" y="159"/>
                    </a:lnTo>
                    <a:lnTo>
                      <a:pt x="413" y="128"/>
                    </a:lnTo>
                    <a:lnTo>
                      <a:pt x="463" y="98"/>
                    </a:lnTo>
                    <a:lnTo>
                      <a:pt x="516" y="70"/>
                    </a:lnTo>
                    <a:lnTo>
                      <a:pt x="571" y="46"/>
                    </a:lnTo>
                    <a:lnTo>
                      <a:pt x="628" y="27"/>
                    </a:lnTo>
                    <a:lnTo>
                      <a:pt x="686" y="13"/>
                    </a:lnTo>
                    <a:lnTo>
                      <a:pt x="745" y="7"/>
                    </a:lnTo>
                    <a:lnTo>
                      <a:pt x="804" y="8"/>
                    </a:lnTo>
                    <a:lnTo>
                      <a:pt x="807" y="9"/>
                    </a:lnTo>
                    <a:lnTo>
                      <a:pt x="811" y="10"/>
                    </a:lnTo>
                    <a:lnTo>
                      <a:pt x="821" y="13"/>
                    </a:lnTo>
                    <a:lnTo>
                      <a:pt x="832" y="17"/>
                    </a:lnTo>
                    <a:lnTo>
                      <a:pt x="846" y="20"/>
                    </a:lnTo>
                    <a:lnTo>
                      <a:pt x="863" y="25"/>
                    </a:lnTo>
                    <a:lnTo>
                      <a:pt x="883" y="30"/>
                    </a:lnTo>
                    <a:lnTo>
                      <a:pt x="905" y="34"/>
                    </a:lnTo>
                    <a:lnTo>
                      <a:pt x="929" y="39"/>
                    </a:lnTo>
                    <a:lnTo>
                      <a:pt x="954" y="42"/>
                    </a:lnTo>
                    <a:lnTo>
                      <a:pt x="982" y="46"/>
                    </a:lnTo>
                    <a:lnTo>
                      <a:pt x="1009" y="48"/>
                    </a:lnTo>
                    <a:lnTo>
                      <a:pt x="1039" y="50"/>
                    </a:lnTo>
                    <a:lnTo>
                      <a:pt x="1070" y="50"/>
                    </a:lnTo>
                    <a:lnTo>
                      <a:pt x="1102" y="49"/>
                    </a:lnTo>
                    <a:lnTo>
                      <a:pt x="1134" y="4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38" name="Freeform 383"/>
              <p:cNvSpPr>
                <a:spLocks/>
              </p:cNvSpPr>
              <p:nvPr/>
            </p:nvSpPr>
            <p:spPr bwMode="auto">
              <a:xfrm>
                <a:off x="4474" y="2827"/>
                <a:ext cx="290" cy="345"/>
              </a:xfrm>
              <a:custGeom>
                <a:avLst/>
                <a:gdLst>
                  <a:gd name="T0" fmla="*/ 290 w 581"/>
                  <a:gd name="T1" fmla="*/ 4 h 690"/>
                  <a:gd name="T2" fmla="*/ 288 w 581"/>
                  <a:gd name="T3" fmla="*/ 19 h 690"/>
                  <a:gd name="T4" fmla="*/ 277 w 581"/>
                  <a:gd name="T5" fmla="*/ 42 h 690"/>
                  <a:gd name="T6" fmla="*/ 249 w 581"/>
                  <a:gd name="T7" fmla="*/ 67 h 690"/>
                  <a:gd name="T8" fmla="*/ 200 w 581"/>
                  <a:gd name="T9" fmla="*/ 90 h 690"/>
                  <a:gd name="T10" fmla="*/ 149 w 581"/>
                  <a:gd name="T11" fmla="*/ 101 h 690"/>
                  <a:gd name="T12" fmla="*/ 127 w 581"/>
                  <a:gd name="T13" fmla="*/ 106 h 690"/>
                  <a:gd name="T14" fmla="*/ 89 w 581"/>
                  <a:gd name="T15" fmla="*/ 117 h 690"/>
                  <a:gd name="T16" fmla="*/ 49 w 581"/>
                  <a:gd name="T17" fmla="*/ 137 h 690"/>
                  <a:gd name="T18" fmla="*/ 17 w 581"/>
                  <a:gd name="T19" fmla="*/ 166 h 690"/>
                  <a:gd name="T20" fmla="*/ 6 w 581"/>
                  <a:gd name="T21" fmla="*/ 207 h 690"/>
                  <a:gd name="T22" fmla="*/ 9 w 581"/>
                  <a:gd name="T23" fmla="*/ 222 h 690"/>
                  <a:gd name="T24" fmla="*/ 39 w 581"/>
                  <a:gd name="T25" fmla="*/ 246 h 690"/>
                  <a:gd name="T26" fmla="*/ 87 w 581"/>
                  <a:gd name="T27" fmla="*/ 275 h 690"/>
                  <a:gd name="T28" fmla="*/ 73 w 581"/>
                  <a:gd name="T29" fmla="*/ 279 h 690"/>
                  <a:gd name="T30" fmla="*/ 37 w 581"/>
                  <a:gd name="T31" fmla="*/ 294 h 690"/>
                  <a:gd name="T32" fmla="*/ 6 w 581"/>
                  <a:gd name="T33" fmla="*/ 313 h 690"/>
                  <a:gd name="T34" fmla="*/ 3 w 581"/>
                  <a:gd name="T35" fmla="*/ 321 h 690"/>
                  <a:gd name="T36" fmla="*/ 1 w 581"/>
                  <a:gd name="T37" fmla="*/ 332 h 690"/>
                  <a:gd name="T38" fmla="*/ 10 w 581"/>
                  <a:gd name="T39" fmla="*/ 341 h 690"/>
                  <a:gd name="T40" fmla="*/ 39 w 581"/>
                  <a:gd name="T41" fmla="*/ 341 h 690"/>
                  <a:gd name="T42" fmla="*/ 94 w 581"/>
                  <a:gd name="T43" fmla="*/ 328 h 690"/>
                  <a:gd name="T44" fmla="*/ 84 w 581"/>
                  <a:gd name="T45" fmla="*/ 332 h 690"/>
                  <a:gd name="T46" fmla="*/ 58 w 581"/>
                  <a:gd name="T47" fmla="*/ 340 h 690"/>
                  <a:gd name="T48" fmla="*/ 29 w 581"/>
                  <a:gd name="T49" fmla="*/ 345 h 690"/>
                  <a:gd name="T50" fmla="*/ 6 w 581"/>
                  <a:gd name="T51" fmla="*/ 342 h 690"/>
                  <a:gd name="T52" fmla="*/ 1 w 581"/>
                  <a:gd name="T53" fmla="*/ 324 h 690"/>
                  <a:gd name="T54" fmla="*/ 9 w 581"/>
                  <a:gd name="T55" fmla="*/ 310 h 690"/>
                  <a:gd name="T56" fmla="*/ 33 w 581"/>
                  <a:gd name="T57" fmla="*/ 294 h 690"/>
                  <a:gd name="T58" fmla="*/ 85 w 581"/>
                  <a:gd name="T59" fmla="*/ 275 h 690"/>
                  <a:gd name="T60" fmla="*/ 75 w 581"/>
                  <a:gd name="T61" fmla="*/ 255 h 690"/>
                  <a:gd name="T62" fmla="*/ 33 w 581"/>
                  <a:gd name="T63" fmla="*/ 247 h 690"/>
                  <a:gd name="T64" fmla="*/ 2 w 581"/>
                  <a:gd name="T65" fmla="*/ 208 h 690"/>
                  <a:gd name="T66" fmla="*/ 2 w 581"/>
                  <a:gd name="T67" fmla="*/ 200 h 690"/>
                  <a:gd name="T68" fmla="*/ 6 w 581"/>
                  <a:gd name="T69" fmla="*/ 181 h 690"/>
                  <a:gd name="T70" fmla="*/ 22 w 581"/>
                  <a:gd name="T71" fmla="*/ 155 h 690"/>
                  <a:gd name="T72" fmla="*/ 59 w 581"/>
                  <a:gd name="T73" fmla="*/ 128 h 690"/>
                  <a:gd name="T74" fmla="*/ 122 w 581"/>
                  <a:gd name="T75" fmla="*/ 105 h 690"/>
                  <a:gd name="T76" fmla="*/ 157 w 581"/>
                  <a:gd name="T77" fmla="*/ 98 h 690"/>
                  <a:gd name="T78" fmla="*/ 182 w 581"/>
                  <a:gd name="T79" fmla="*/ 93 h 690"/>
                  <a:gd name="T80" fmla="*/ 218 w 581"/>
                  <a:gd name="T81" fmla="*/ 82 h 690"/>
                  <a:gd name="T82" fmla="*/ 255 w 581"/>
                  <a:gd name="T83" fmla="*/ 61 h 690"/>
                  <a:gd name="T84" fmla="*/ 282 w 581"/>
                  <a:gd name="T85" fmla="*/ 29 h 6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81" h="690">
                    <a:moveTo>
                      <a:pt x="581" y="0"/>
                    </a:moveTo>
                    <a:lnTo>
                      <a:pt x="581" y="3"/>
                    </a:lnTo>
                    <a:lnTo>
                      <a:pt x="581" y="7"/>
                    </a:lnTo>
                    <a:lnTo>
                      <a:pt x="581" y="15"/>
                    </a:lnTo>
                    <a:lnTo>
                      <a:pt x="580" y="26"/>
                    </a:lnTo>
                    <a:lnTo>
                      <a:pt x="576" y="37"/>
                    </a:lnTo>
                    <a:lnTo>
                      <a:pt x="572" y="52"/>
                    </a:lnTo>
                    <a:lnTo>
                      <a:pt x="565" y="67"/>
                    </a:lnTo>
                    <a:lnTo>
                      <a:pt x="555" y="83"/>
                    </a:lnTo>
                    <a:lnTo>
                      <a:pt x="541" y="101"/>
                    </a:lnTo>
                    <a:lnTo>
                      <a:pt x="522" y="118"/>
                    </a:lnTo>
                    <a:lnTo>
                      <a:pt x="499" y="134"/>
                    </a:lnTo>
                    <a:lnTo>
                      <a:pt x="473" y="150"/>
                    </a:lnTo>
                    <a:lnTo>
                      <a:pt x="439" y="166"/>
                    </a:lnTo>
                    <a:lnTo>
                      <a:pt x="400" y="180"/>
                    </a:lnTo>
                    <a:lnTo>
                      <a:pt x="354" y="192"/>
                    </a:lnTo>
                    <a:lnTo>
                      <a:pt x="301" y="202"/>
                    </a:lnTo>
                    <a:lnTo>
                      <a:pt x="298" y="202"/>
                    </a:lnTo>
                    <a:lnTo>
                      <a:pt x="288" y="204"/>
                    </a:lnTo>
                    <a:lnTo>
                      <a:pt x="273" y="208"/>
                    </a:lnTo>
                    <a:lnTo>
                      <a:pt x="254" y="211"/>
                    </a:lnTo>
                    <a:lnTo>
                      <a:pt x="232" y="217"/>
                    </a:lnTo>
                    <a:lnTo>
                      <a:pt x="207" y="225"/>
                    </a:lnTo>
                    <a:lnTo>
                      <a:pt x="179" y="234"/>
                    </a:lnTo>
                    <a:lnTo>
                      <a:pt x="151" y="246"/>
                    </a:lnTo>
                    <a:lnTo>
                      <a:pt x="125" y="258"/>
                    </a:lnTo>
                    <a:lnTo>
                      <a:pt x="98" y="273"/>
                    </a:lnTo>
                    <a:lnTo>
                      <a:pt x="73" y="291"/>
                    </a:lnTo>
                    <a:lnTo>
                      <a:pt x="52" y="310"/>
                    </a:lnTo>
                    <a:lnTo>
                      <a:pt x="34" y="332"/>
                    </a:lnTo>
                    <a:lnTo>
                      <a:pt x="21" y="356"/>
                    </a:lnTo>
                    <a:lnTo>
                      <a:pt x="13" y="384"/>
                    </a:lnTo>
                    <a:lnTo>
                      <a:pt x="12" y="414"/>
                    </a:lnTo>
                    <a:lnTo>
                      <a:pt x="12" y="417"/>
                    </a:lnTo>
                    <a:lnTo>
                      <a:pt x="13" y="428"/>
                    </a:lnTo>
                    <a:lnTo>
                      <a:pt x="19" y="443"/>
                    </a:lnTo>
                    <a:lnTo>
                      <a:pt x="30" y="459"/>
                    </a:lnTo>
                    <a:lnTo>
                      <a:pt x="49" y="476"/>
                    </a:lnTo>
                    <a:lnTo>
                      <a:pt x="79" y="491"/>
                    </a:lnTo>
                    <a:lnTo>
                      <a:pt x="120" y="501"/>
                    </a:lnTo>
                    <a:lnTo>
                      <a:pt x="177" y="505"/>
                    </a:lnTo>
                    <a:lnTo>
                      <a:pt x="174" y="550"/>
                    </a:lnTo>
                    <a:lnTo>
                      <a:pt x="171" y="551"/>
                    </a:lnTo>
                    <a:lnTo>
                      <a:pt x="161" y="553"/>
                    </a:lnTo>
                    <a:lnTo>
                      <a:pt x="146" y="558"/>
                    </a:lnTo>
                    <a:lnTo>
                      <a:pt x="126" y="565"/>
                    </a:lnTo>
                    <a:lnTo>
                      <a:pt x="102" y="574"/>
                    </a:lnTo>
                    <a:lnTo>
                      <a:pt x="74" y="587"/>
                    </a:lnTo>
                    <a:lnTo>
                      <a:pt x="45" y="604"/>
                    </a:lnTo>
                    <a:lnTo>
                      <a:pt x="14" y="625"/>
                    </a:lnTo>
                    <a:lnTo>
                      <a:pt x="13" y="626"/>
                    </a:lnTo>
                    <a:lnTo>
                      <a:pt x="11" y="629"/>
                    </a:lnTo>
                    <a:lnTo>
                      <a:pt x="9" y="635"/>
                    </a:lnTo>
                    <a:lnTo>
                      <a:pt x="6" y="641"/>
                    </a:lnTo>
                    <a:lnTo>
                      <a:pt x="4" y="649"/>
                    </a:lnTo>
                    <a:lnTo>
                      <a:pt x="3" y="656"/>
                    </a:lnTo>
                    <a:lnTo>
                      <a:pt x="3" y="664"/>
                    </a:lnTo>
                    <a:lnTo>
                      <a:pt x="6" y="671"/>
                    </a:lnTo>
                    <a:lnTo>
                      <a:pt x="12" y="677"/>
                    </a:lnTo>
                    <a:lnTo>
                      <a:pt x="21" y="681"/>
                    </a:lnTo>
                    <a:lnTo>
                      <a:pt x="35" y="685"/>
                    </a:lnTo>
                    <a:lnTo>
                      <a:pt x="55" y="685"/>
                    </a:lnTo>
                    <a:lnTo>
                      <a:pt x="79" y="682"/>
                    </a:lnTo>
                    <a:lnTo>
                      <a:pt x="109" y="678"/>
                    </a:lnTo>
                    <a:lnTo>
                      <a:pt x="146" y="669"/>
                    </a:lnTo>
                    <a:lnTo>
                      <a:pt x="189" y="655"/>
                    </a:lnTo>
                    <a:lnTo>
                      <a:pt x="187" y="656"/>
                    </a:lnTo>
                    <a:lnTo>
                      <a:pt x="179" y="658"/>
                    </a:lnTo>
                    <a:lnTo>
                      <a:pt x="168" y="663"/>
                    </a:lnTo>
                    <a:lnTo>
                      <a:pt x="154" y="667"/>
                    </a:lnTo>
                    <a:lnTo>
                      <a:pt x="136" y="673"/>
                    </a:lnTo>
                    <a:lnTo>
                      <a:pt x="117" y="679"/>
                    </a:lnTo>
                    <a:lnTo>
                      <a:pt x="97" y="684"/>
                    </a:lnTo>
                    <a:lnTo>
                      <a:pt x="78" y="687"/>
                    </a:lnTo>
                    <a:lnTo>
                      <a:pt x="59" y="689"/>
                    </a:lnTo>
                    <a:lnTo>
                      <a:pt x="41" y="690"/>
                    </a:lnTo>
                    <a:lnTo>
                      <a:pt x="26" y="688"/>
                    </a:lnTo>
                    <a:lnTo>
                      <a:pt x="13" y="684"/>
                    </a:lnTo>
                    <a:lnTo>
                      <a:pt x="5" y="675"/>
                    </a:lnTo>
                    <a:lnTo>
                      <a:pt x="0" y="664"/>
                    </a:lnTo>
                    <a:lnTo>
                      <a:pt x="3" y="648"/>
                    </a:lnTo>
                    <a:lnTo>
                      <a:pt x="10" y="627"/>
                    </a:lnTo>
                    <a:lnTo>
                      <a:pt x="12" y="625"/>
                    </a:lnTo>
                    <a:lnTo>
                      <a:pt x="18" y="619"/>
                    </a:lnTo>
                    <a:lnTo>
                      <a:pt x="28" y="610"/>
                    </a:lnTo>
                    <a:lnTo>
                      <a:pt x="44" y="598"/>
                    </a:lnTo>
                    <a:lnTo>
                      <a:pt x="66" y="587"/>
                    </a:lnTo>
                    <a:lnTo>
                      <a:pt x="94" y="573"/>
                    </a:lnTo>
                    <a:lnTo>
                      <a:pt x="128" y="560"/>
                    </a:lnTo>
                    <a:lnTo>
                      <a:pt x="170" y="549"/>
                    </a:lnTo>
                    <a:lnTo>
                      <a:pt x="173" y="508"/>
                    </a:lnTo>
                    <a:lnTo>
                      <a:pt x="166" y="508"/>
                    </a:lnTo>
                    <a:lnTo>
                      <a:pt x="150" y="510"/>
                    </a:lnTo>
                    <a:lnTo>
                      <a:pt x="125" y="508"/>
                    </a:lnTo>
                    <a:lnTo>
                      <a:pt x="96" y="504"/>
                    </a:lnTo>
                    <a:lnTo>
                      <a:pt x="67" y="493"/>
                    </a:lnTo>
                    <a:lnTo>
                      <a:pt x="40" y="477"/>
                    </a:lnTo>
                    <a:lnTo>
                      <a:pt x="18" y="451"/>
                    </a:lnTo>
                    <a:lnTo>
                      <a:pt x="5" y="415"/>
                    </a:lnTo>
                    <a:lnTo>
                      <a:pt x="5" y="413"/>
                    </a:lnTo>
                    <a:lnTo>
                      <a:pt x="4" y="408"/>
                    </a:lnTo>
                    <a:lnTo>
                      <a:pt x="4" y="400"/>
                    </a:lnTo>
                    <a:lnTo>
                      <a:pt x="5" y="390"/>
                    </a:lnTo>
                    <a:lnTo>
                      <a:pt x="9" y="377"/>
                    </a:lnTo>
                    <a:lnTo>
                      <a:pt x="13" y="362"/>
                    </a:lnTo>
                    <a:lnTo>
                      <a:pt x="20" y="346"/>
                    </a:lnTo>
                    <a:lnTo>
                      <a:pt x="32" y="329"/>
                    </a:lnTo>
                    <a:lnTo>
                      <a:pt x="45" y="310"/>
                    </a:lnTo>
                    <a:lnTo>
                      <a:pt x="65" y="293"/>
                    </a:lnTo>
                    <a:lnTo>
                      <a:pt x="88" y="275"/>
                    </a:lnTo>
                    <a:lnTo>
                      <a:pt x="118" y="256"/>
                    </a:lnTo>
                    <a:lnTo>
                      <a:pt x="154" y="240"/>
                    </a:lnTo>
                    <a:lnTo>
                      <a:pt x="195" y="224"/>
                    </a:lnTo>
                    <a:lnTo>
                      <a:pt x="245" y="210"/>
                    </a:lnTo>
                    <a:lnTo>
                      <a:pt x="302" y="197"/>
                    </a:lnTo>
                    <a:lnTo>
                      <a:pt x="306" y="197"/>
                    </a:lnTo>
                    <a:lnTo>
                      <a:pt x="314" y="196"/>
                    </a:lnTo>
                    <a:lnTo>
                      <a:pt x="326" y="194"/>
                    </a:lnTo>
                    <a:lnTo>
                      <a:pt x="344" y="190"/>
                    </a:lnTo>
                    <a:lnTo>
                      <a:pt x="364" y="186"/>
                    </a:lnTo>
                    <a:lnTo>
                      <a:pt x="386" y="180"/>
                    </a:lnTo>
                    <a:lnTo>
                      <a:pt x="411" y="172"/>
                    </a:lnTo>
                    <a:lnTo>
                      <a:pt x="436" y="163"/>
                    </a:lnTo>
                    <a:lnTo>
                      <a:pt x="461" y="151"/>
                    </a:lnTo>
                    <a:lnTo>
                      <a:pt x="487" y="137"/>
                    </a:lnTo>
                    <a:lnTo>
                      <a:pt x="510" y="121"/>
                    </a:lnTo>
                    <a:lnTo>
                      <a:pt x="531" y="103"/>
                    </a:lnTo>
                    <a:lnTo>
                      <a:pt x="550" y="82"/>
                    </a:lnTo>
                    <a:lnTo>
                      <a:pt x="565" y="58"/>
                    </a:lnTo>
                    <a:lnTo>
                      <a:pt x="575" y="30"/>
                    </a:lnTo>
                    <a:lnTo>
                      <a:pt x="58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39" name="Freeform 384"/>
              <p:cNvSpPr>
                <a:spLocks/>
              </p:cNvSpPr>
              <p:nvPr/>
            </p:nvSpPr>
            <p:spPr bwMode="auto">
              <a:xfrm>
                <a:off x="4584" y="3073"/>
                <a:ext cx="290" cy="77"/>
              </a:xfrm>
              <a:custGeom>
                <a:avLst/>
                <a:gdLst>
                  <a:gd name="T0" fmla="*/ 289 w 579"/>
                  <a:gd name="T1" fmla="*/ 61 h 154"/>
                  <a:gd name="T2" fmla="*/ 279 w 579"/>
                  <a:gd name="T3" fmla="*/ 59 h 154"/>
                  <a:gd name="T4" fmla="*/ 262 w 579"/>
                  <a:gd name="T5" fmla="*/ 57 h 154"/>
                  <a:gd name="T6" fmla="*/ 238 w 579"/>
                  <a:gd name="T7" fmla="*/ 55 h 154"/>
                  <a:gd name="T8" fmla="*/ 207 w 579"/>
                  <a:gd name="T9" fmla="*/ 53 h 154"/>
                  <a:gd name="T10" fmla="*/ 172 w 579"/>
                  <a:gd name="T11" fmla="*/ 52 h 154"/>
                  <a:gd name="T12" fmla="*/ 133 w 579"/>
                  <a:gd name="T13" fmla="*/ 53 h 154"/>
                  <a:gd name="T14" fmla="*/ 91 w 579"/>
                  <a:gd name="T15" fmla="*/ 57 h 154"/>
                  <a:gd name="T16" fmla="*/ 67 w 579"/>
                  <a:gd name="T17" fmla="*/ 61 h 154"/>
                  <a:gd name="T18" fmla="*/ 55 w 579"/>
                  <a:gd name="T19" fmla="*/ 63 h 154"/>
                  <a:gd name="T20" fmla="*/ 36 w 579"/>
                  <a:gd name="T21" fmla="*/ 67 h 154"/>
                  <a:gd name="T22" fmla="*/ 12 w 579"/>
                  <a:gd name="T23" fmla="*/ 73 h 154"/>
                  <a:gd name="T24" fmla="*/ 2 w 579"/>
                  <a:gd name="T25" fmla="*/ 76 h 154"/>
                  <a:gd name="T26" fmla="*/ 15 w 579"/>
                  <a:gd name="T27" fmla="*/ 71 h 154"/>
                  <a:gd name="T28" fmla="*/ 36 w 579"/>
                  <a:gd name="T29" fmla="*/ 64 h 154"/>
                  <a:gd name="T30" fmla="*/ 59 w 579"/>
                  <a:gd name="T31" fmla="*/ 60 h 154"/>
                  <a:gd name="T32" fmla="*/ 69 w 579"/>
                  <a:gd name="T33" fmla="*/ 56 h 154"/>
                  <a:gd name="T34" fmla="*/ 68 w 579"/>
                  <a:gd name="T35" fmla="*/ 29 h 154"/>
                  <a:gd name="T36" fmla="*/ 77 w 579"/>
                  <a:gd name="T37" fmla="*/ 7 h 154"/>
                  <a:gd name="T38" fmla="*/ 91 w 579"/>
                  <a:gd name="T39" fmla="*/ 5 h 154"/>
                  <a:gd name="T40" fmla="*/ 114 w 579"/>
                  <a:gd name="T41" fmla="*/ 3 h 154"/>
                  <a:gd name="T42" fmla="*/ 145 w 579"/>
                  <a:gd name="T43" fmla="*/ 2 h 154"/>
                  <a:gd name="T44" fmla="*/ 179 w 579"/>
                  <a:gd name="T45" fmla="*/ 0 h 154"/>
                  <a:gd name="T46" fmla="*/ 212 w 579"/>
                  <a:gd name="T47" fmla="*/ 0 h 154"/>
                  <a:gd name="T48" fmla="*/ 242 w 579"/>
                  <a:gd name="T49" fmla="*/ 3 h 154"/>
                  <a:gd name="T50" fmla="*/ 265 w 579"/>
                  <a:gd name="T51" fmla="*/ 7 h 154"/>
                  <a:gd name="T52" fmla="*/ 272 w 579"/>
                  <a:gd name="T53" fmla="*/ 11 h 154"/>
                  <a:gd name="T54" fmla="*/ 268 w 579"/>
                  <a:gd name="T55" fmla="*/ 9 h 154"/>
                  <a:gd name="T56" fmla="*/ 259 w 579"/>
                  <a:gd name="T57" fmla="*/ 7 h 154"/>
                  <a:gd name="T58" fmla="*/ 244 w 579"/>
                  <a:gd name="T59" fmla="*/ 5 h 154"/>
                  <a:gd name="T60" fmla="*/ 222 w 579"/>
                  <a:gd name="T61" fmla="*/ 3 h 154"/>
                  <a:gd name="T62" fmla="*/ 192 w 579"/>
                  <a:gd name="T63" fmla="*/ 3 h 154"/>
                  <a:gd name="T64" fmla="*/ 153 w 579"/>
                  <a:gd name="T65" fmla="*/ 4 h 154"/>
                  <a:gd name="T66" fmla="*/ 105 w 579"/>
                  <a:gd name="T67" fmla="*/ 7 h 154"/>
                  <a:gd name="T68" fmla="*/ 77 w 579"/>
                  <a:gd name="T69" fmla="*/ 11 h 154"/>
                  <a:gd name="T70" fmla="*/ 73 w 579"/>
                  <a:gd name="T71" fmla="*/ 18 h 154"/>
                  <a:gd name="T72" fmla="*/ 69 w 579"/>
                  <a:gd name="T73" fmla="*/ 32 h 154"/>
                  <a:gd name="T74" fmla="*/ 70 w 579"/>
                  <a:gd name="T75" fmla="*/ 49 h 154"/>
                  <a:gd name="T76" fmla="*/ 76 w 579"/>
                  <a:gd name="T77" fmla="*/ 59 h 154"/>
                  <a:gd name="T78" fmla="*/ 86 w 579"/>
                  <a:gd name="T79" fmla="*/ 58 h 154"/>
                  <a:gd name="T80" fmla="*/ 107 w 579"/>
                  <a:gd name="T81" fmla="*/ 56 h 154"/>
                  <a:gd name="T82" fmla="*/ 134 w 579"/>
                  <a:gd name="T83" fmla="*/ 55 h 154"/>
                  <a:gd name="T84" fmla="*/ 166 w 579"/>
                  <a:gd name="T85" fmla="*/ 54 h 154"/>
                  <a:gd name="T86" fmla="*/ 202 w 579"/>
                  <a:gd name="T87" fmla="*/ 53 h 154"/>
                  <a:gd name="T88" fmla="*/ 238 w 579"/>
                  <a:gd name="T89" fmla="*/ 55 h 154"/>
                  <a:gd name="T90" fmla="*/ 273 w 579"/>
                  <a:gd name="T91" fmla="*/ 59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79" h="154">
                    <a:moveTo>
                      <a:pt x="579" y="121"/>
                    </a:moveTo>
                    <a:lnTo>
                      <a:pt x="577" y="121"/>
                    </a:lnTo>
                    <a:lnTo>
                      <a:pt x="570" y="120"/>
                    </a:lnTo>
                    <a:lnTo>
                      <a:pt x="558" y="118"/>
                    </a:lnTo>
                    <a:lnTo>
                      <a:pt x="543" y="116"/>
                    </a:lnTo>
                    <a:lnTo>
                      <a:pt x="524" y="113"/>
                    </a:lnTo>
                    <a:lnTo>
                      <a:pt x="502" y="111"/>
                    </a:lnTo>
                    <a:lnTo>
                      <a:pt x="475" y="109"/>
                    </a:lnTo>
                    <a:lnTo>
                      <a:pt x="447" y="106"/>
                    </a:lnTo>
                    <a:lnTo>
                      <a:pt x="414" y="105"/>
                    </a:lnTo>
                    <a:lnTo>
                      <a:pt x="381" y="104"/>
                    </a:lnTo>
                    <a:lnTo>
                      <a:pt x="344" y="104"/>
                    </a:lnTo>
                    <a:lnTo>
                      <a:pt x="306" y="105"/>
                    </a:lnTo>
                    <a:lnTo>
                      <a:pt x="266" y="106"/>
                    </a:lnTo>
                    <a:lnTo>
                      <a:pt x="224" y="110"/>
                    </a:lnTo>
                    <a:lnTo>
                      <a:pt x="182" y="114"/>
                    </a:lnTo>
                    <a:lnTo>
                      <a:pt x="138" y="121"/>
                    </a:lnTo>
                    <a:lnTo>
                      <a:pt x="134" y="121"/>
                    </a:lnTo>
                    <a:lnTo>
                      <a:pt x="125" y="124"/>
                    </a:lnTo>
                    <a:lnTo>
                      <a:pt x="110" y="126"/>
                    </a:lnTo>
                    <a:lnTo>
                      <a:pt x="92" y="128"/>
                    </a:lnTo>
                    <a:lnTo>
                      <a:pt x="71" y="133"/>
                    </a:lnTo>
                    <a:lnTo>
                      <a:pt x="48" y="139"/>
                    </a:lnTo>
                    <a:lnTo>
                      <a:pt x="24" y="146"/>
                    </a:lnTo>
                    <a:lnTo>
                      <a:pt x="0" y="154"/>
                    </a:lnTo>
                    <a:lnTo>
                      <a:pt x="3" y="152"/>
                    </a:lnTo>
                    <a:lnTo>
                      <a:pt x="13" y="148"/>
                    </a:lnTo>
                    <a:lnTo>
                      <a:pt x="30" y="142"/>
                    </a:lnTo>
                    <a:lnTo>
                      <a:pt x="49" y="135"/>
                    </a:lnTo>
                    <a:lnTo>
                      <a:pt x="71" y="128"/>
                    </a:lnTo>
                    <a:lnTo>
                      <a:pt x="95" y="123"/>
                    </a:lnTo>
                    <a:lnTo>
                      <a:pt x="118" y="119"/>
                    </a:lnTo>
                    <a:lnTo>
                      <a:pt x="140" y="119"/>
                    </a:lnTo>
                    <a:lnTo>
                      <a:pt x="138" y="112"/>
                    </a:lnTo>
                    <a:lnTo>
                      <a:pt x="133" y="91"/>
                    </a:lnTo>
                    <a:lnTo>
                      <a:pt x="136" y="58"/>
                    </a:lnTo>
                    <a:lnTo>
                      <a:pt x="151" y="13"/>
                    </a:lnTo>
                    <a:lnTo>
                      <a:pt x="154" y="13"/>
                    </a:lnTo>
                    <a:lnTo>
                      <a:pt x="164" y="12"/>
                    </a:lnTo>
                    <a:lnTo>
                      <a:pt x="182" y="10"/>
                    </a:lnTo>
                    <a:lnTo>
                      <a:pt x="202" y="8"/>
                    </a:lnTo>
                    <a:lnTo>
                      <a:pt x="228" y="6"/>
                    </a:lnTo>
                    <a:lnTo>
                      <a:pt x="258" y="4"/>
                    </a:lnTo>
                    <a:lnTo>
                      <a:pt x="289" y="3"/>
                    </a:lnTo>
                    <a:lnTo>
                      <a:pt x="322" y="2"/>
                    </a:lnTo>
                    <a:lnTo>
                      <a:pt x="357" y="0"/>
                    </a:lnTo>
                    <a:lnTo>
                      <a:pt x="390" y="0"/>
                    </a:lnTo>
                    <a:lnTo>
                      <a:pt x="424" y="0"/>
                    </a:lnTo>
                    <a:lnTo>
                      <a:pt x="455" y="2"/>
                    </a:lnTo>
                    <a:lnTo>
                      <a:pt x="483" y="5"/>
                    </a:lnTo>
                    <a:lnTo>
                      <a:pt x="509" y="8"/>
                    </a:lnTo>
                    <a:lnTo>
                      <a:pt x="529" y="14"/>
                    </a:lnTo>
                    <a:lnTo>
                      <a:pt x="546" y="21"/>
                    </a:lnTo>
                    <a:lnTo>
                      <a:pt x="544" y="21"/>
                    </a:lnTo>
                    <a:lnTo>
                      <a:pt x="541" y="20"/>
                    </a:lnTo>
                    <a:lnTo>
                      <a:pt x="536" y="18"/>
                    </a:lnTo>
                    <a:lnTo>
                      <a:pt x="528" y="17"/>
                    </a:lnTo>
                    <a:lnTo>
                      <a:pt x="518" y="14"/>
                    </a:lnTo>
                    <a:lnTo>
                      <a:pt x="504" y="12"/>
                    </a:lnTo>
                    <a:lnTo>
                      <a:pt x="487" y="10"/>
                    </a:lnTo>
                    <a:lnTo>
                      <a:pt x="466" y="7"/>
                    </a:lnTo>
                    <a:lnTo>
                      <a:pt x="443" y="6"/>
                    </a:lnTo>
                    <a:lnTo>
                      <a:pt x="414" y="5"/>
                    </a:lnTo>
                    <a:lnTo>
                      <a:pt x="383" y="5"/>
                    </a:lnTo>
                    <a:lnTo>
                      <a:pt x="346" y="5"/>
                    </a:lnTo>
                    <a:lnTo>
                      <a:pt x="306" y="7"/>
                    </a:lnTo>
                    <a:lnTo>
                      <a:pt x="261" y="10"/>
                    </a:lnTo>
                    <a:lnTo>
                      <a:pt x="210" y="13"/>
                    </a:lnTo>
                    <a:lnTo>
                      <a:pt x="155" y="19"/>
                    </a:lnTo>
                    <a:lnTo>
                      <a:pt x="154" y="21"/>
                    </a:lnTo>
                    <a:lnTo>
                      <a:pt x="151" y="27"/>
                    </a:lnTo>
                    <a:lnTo>
                      <a:pt x="145" y="36"/>
                    </a:lnTo>
                    <a:lnTo>
                      <a:pt x="141" y="49"/>
                    </a:lnTo>
                    <a:lnTo>
                      <a:pt x="138" y="64"/>
                    </a:lnTo>
                    <a:lnTo>
                      <a:pt x="137" y="81"/>
                    </a:lnTo>
                    <a:lnTo>
                      <a:pt x="139" y="98"/>
                    </a:lnTo>
                    <a:lnTo>
                      <a:pt x="147" y="118"/>
                    </a:lnTo>
                    <a:lnTo>
                      <a:pt x="151" y="118"/>
                    </a:lnTo>
                    <a:lnTo>
                      <a:pt x="159" y="117"/>
                    </a:lnTo>
                    <a:lnTo>
                      <a:pt x="172" y="116"/>
                    </a:lnTo>
                    <a:lnTo>
                      <a:pt x="191" y="114"/>
                    </a:lnTo>
                    <a:lnTo>
                      <a:pt x="213" y="112"/>
                    </a:lnTo>
                    <a:lnTo>
                      <a:pt x="238" y="111"/>
                    </a:lnTo>
                    <a:lnTo>
                      <a:pt x="267" y="109"/>
                    </a:lnTo>
                    <a:lnTo>
                      <a:pt x="298" y="108"/>
                    </a:lnTo>
                    <a:lnTo>
                      <a:pt x="331" y="108"/>
                    </a:lnTo>
                    <a:lnTo>
                      <a:pt x="366" y="106"/>
                    </a:lnTo>
                    <a:lnTo>
                      <a:pt x="403" y="106"/>
                    </a:lnTo>
                    <a:lnTo>
                      <a:pt x="438" y="108"/>
                    </a:lnTo>
                    <a:lnTo>
                      <a:pt x="475" y="110"/>
                    </a:lnTo>
                    <a:lnTo>
                      <a:pt x="511" y="112"/>
                    </a:lnTo>
                    <a:lnTo>
                      <a:pt x="546" y="117"/>
                    </a:lnTo>
                    <a:lnTo>
                      <a:pt x="579" y="1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0" name="Freeform 385"/>
              <p:cNvSpPr>
                <a:spLocks/>
              </p:cNvSpPr>
              <p:nvPr/>
            </p:nvSpPr>
            <p:spPr bwMode="auto">
              <a:xfrm>
                <a:off x="4337" y="2944"/>
                <a:ext cx="247" cy="247"/>
              </a:xfrm>
              <a:custGeom>
                <a:avLst/>
                <a:gdLst>
                  <a:gd name="T0" fmla="*/ 246 w 496"/>
                  <a:gd name="T1" fmla="*/ 206 h 496"/>
                  <a:gd name="T2" fmla="*/ 236 w 496"/>
                  <a:gd name="T3" fmla="*/ 211 h 496"/>
                  <a:gd name="T4" fmla="*/ 218 w 496"/>
                  <a:gd name="T5" fmla="*/ 220 h 496"/>
                  <a:gd name="T6" fmla="*/ 193 w 496"/>
                  <a:gd name="T7" fmla="*/ 230 h 496"/>
                  <a:gd name="T8" fmla="*/ 164 w 496"/>
                  <a:gd name="T9" fmla="*/ 239 h 496"/>
                  <a:gd name="T10" fmla="*/ 131 w 496"/>
                  <a:gd name="T11" fmla="*/ 245 h 496"/>
                  <a:gd name="T12" fmla="*/ 98 w 496"/>
                  <a:gd name="T13" fmla="*/ 247 h 496"/>
                  <a:gd name="T14" fmla="*/ 65 w 496"/>
                  <a:gd name="T15" fmla="*/ 242 h 496"/>
                  <a:gd name="T16" fmla="*/ 47 w 496"/>
                  <a:gd name="T17" fmla="*/ 235 h 496"/>
                  <a:gd name="T18" fmla="*/ 36 w 496"/>
                  <a:gd name="T19" fmla="*/ 227 h 496"/>
                  <a:gd name="T20" fmla="*/ 21 w 496"/>
                  <a:gd name="T21" fmla="*/ 214 h 496"/>
                  <a:gd name="T22" fmla="*/ 7 w 496"/>
                  <a:gd name="T23" fmla="*/ 198 h 496"/>
                  <a:gd name="T24" fmla="*/ 3 w 496"/>
                  <a:gd name="T25" fmla="*/ 188 h 496"/>
                  <a:gd name="T26" fmla="*/ 1 w 496"/>
                  <a:gd name="T27" fmla="*/ 183 h 496"/>
                  <a:gd name="T28" fmla="*/ 0 w 496"/>
                  <a:gd name="T29" fmla="*/ 172 h 496"/>
                  <a:gd name="T30" fmla="*/ 2 w 496"/>
                  <a:gd name="T31" fmla="*/ 155 h 496"/>
                  <a:gd name="T32" fmla="*/ 7 w 496"/>
                  <a:gd name="T33" fmla="*/ 132 h 496"/>
                  <a:gd name="T34" fmla="*/ 20 w 496"/>
                  <a:gd name="T35" fmla="*/ 103 h 496"/>
                  <a:gd name="T36" fmla="*/ 40 w 496"/>
                  <a:gd name="T37" fmla="*/ 67 h 496"/>
                  <a:gd name="T38" fmla="*/ 70 w 496"/>
                  <a:gd name="T39" fmla="*/ 24 h 496"/>
                  <a:gd name="T40" fmla="*/ 89 w 496"/>
                  <a:gd name="T41" fmla="*/ 1 h 496"/>
                  <a:gd name="T42" fmla="*/ 81 w 496"/>
                  <a:gd name="T43" fmla="*/ 10 h 496"/>
                  <a:gd name="T44" fmla="*/ 67 w 496"/>
                  <a:gd name="T45" fmla="*/ 27 h 496"/>
                  <a:gd name="T46" fmla="*/ 50 w 496"/>
                  <a:gd name="T47" fmla="*/ 50 h 496"/>
                  <a:gd name="T48" fmla="*/ 33 w 496"/>
                  <a:gd name="T49" fmla="*/ 78 h 496"/>
                  <a:gd name="T50" fmla="*/ 18 w 496"/>
                  <a:gd name="T51" fmla="*/ 108 h 496"/>
                  <a:gd name="T52" fmla="*/ 7 w 496"/>
                  <a:gd name="T53" fmla="*/ 140 h 496"/>
                  <a:gd name="T54" fmla="*/ 5 w 496"/>
                  <a:gd name="T55" fmla="*/ 173 h 496"/>
                  <a:gd name="T56" fmla="*/ 9 w 496"/>
                  <a:gd name="T57" fmla="*/ 194 h 496"/>
                  <a:gd name="T58" fmla="*/ 11 w 496"/>
                  <a:gd name="T59" fmla="*/ 198 h 496"/>
                  <a:gd name="T60" fmla="*/ 18 w 496"/>
                  <a:gd name="T61" fmla="*/ 208 h 496"/>
                  <a:gd name="T62" fmla="*/ 32 w 496"/>
                  <a:gd name="T63" fmla="*/ 221 h 496"/>
                  <a:gd name="T64" fmla="*/ 53 w 496"/>
                  <a:gd name="T65" fmla="*/ 236 h 496"/>
                  <a:gd name="T66" fmla="*/ 56 w 496"/>
                  <a:gd name="T67" fmla="*/ 237 h 496"/>
                  <a:gd name="T68" fmla="*/ 67 w 496"/>
                  <a:gd name="T69" fmla="*/ 240 h 496"/>
                  <a:gd name="T70" fmla="*/ 83 w 496"/>
                  <a:gd name="T71" fmla="*/ 242 h 496"/>
                  <a:gd name="T72" fmla="*/ 106 w 496"/>
                  <a:gd name="T73" fmla="*/ 244 h 496"/>
                  <a:gd name="T74" fmla="*/ 134 w 496"/>
                  <a:gd name="T75" fmla="*/ 242 h 496"/>
                  <a:gd name="T76" fmla="*/ 166 w 496"/>
                  <a:gd name="T77" fmla="*/ 237 h 496"/>
                  <a:gd name="T78" fmla="*/ 204 w 496"/>
                  <a:gd name="T79" fmla="*/ 225 h 496"/>
                  <a:gd name="T80" fmla="*/ 247 w 496"/>
                  <a:gd name="T81" fmla="*/ 206 h 4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96" h="496">
                    <a:moveTo>
                      <a:pt x="496" y="413"/>
                    </a:moveTo>
                    <a:lnTo>
                      <a:pt x="493" y="414"/>
                    </a:lnTo>
                    <a:lnTo>
                      <a:pt x="485" y="418"/>
                    </a:lnTo>
                    <a:lnTo>
                      <a:pt x="474" y="424"/>
                    </a:lnTo>
                    <a:lnTo>
                      <a:pt x="456" y="432"/>
                    </a:lnTo>
                    <a:lnTo>
                      <a:pt x="437" y="441"/>
                    </a:lnTo>
                    <a:lnTo>
                      <a:pt x="414" y="452"/>
                    </a:lnTo>
                    <a:lnTo>
                      <a:pt x="387" y="461"/>
                    </a:lnTo>
                    <a:lnTo>
                      <a:pt x="360" y="470"/>
                    </a:lnTo>
                    <a:lnTo>
                      <a:pt x="329" y="479"/>
                    </a:lnTo>
                    <a:lnTo>
                      <a:pt x="296" y="486"/>
                    </a:lnTo>
                    <a:lnTo>
                      <a:pt x="264" y="492"/>
                    </a:lnTo>
                    <a:lnTo>
                      <a:pt x="231" y="496"/>
                    </a:lnTo>
                    <a:lnTo>
                      <a:pt x="196" y="496"/>
                    </a:lnTo>
                    <a:lnTo>
                      <a:pt x="163" y="492"/>
                    </a:lnTo>
                    <a:lnTo>
                      <a:pt x="131" y="485"/>
                    </a:lnTo>
                    <a:lnTo>
                      <a:pt x="98" y="474"/>
                    </a:lnTo>
                    <a:lnTo>
                      <a:pt x="95" y="471"/>
                    </a:lnTo>
                    <a:lnTo>
                      <a:pt x="86" y="466"/>
                    </a:lnTo>
                    <a:lnTo>
                      <a:pt x="73" y="456"/>
                    </a:lnTo>
                    <a:lnTo>
                      <a:pt x="58" y="445"/>
                    </a:lnTo>
                    <a:lnTo>
                      <a:pt x="42" y="430"/>
                    </a:lnTo>
                    <a:lnTo>
                      <a:pt x="27" y="414"/>
                    </a:lnTo>
                    <a:lnTo>
                      <a:pt x="14" y="397"/>
                    </a:lnTo>
                    <a:lnTo>
                      <a:pt x="6" y="378"/>
                    </a:lnTo>
                    <a:lnTo>
                      <a:pt x="6" y="377"/>
                    </a:lnTo>
                    <a:lnTo>
                      <a:pt x="4" y="372"/>
                    </a:lnTo>
                    <a:lnTo>
                      <a:pt x="3" y="367"/>
                    </a:lnTo>
                    <a:lnTo>
                      <a:pt x="2" y="356"/>
                    </a:lnTo>
                    <a:lnTo>
                      <a:pt x="0" y="345"/>
                    </a:lnTo>
                    <a:lnTo>
                      <a:pt x="2" y="329"/>
                    </a:lnTo>
                    <a:lnTo>
                      <a:pt x="4" y="311"/>
                    </a:lnTo>
                    <a:lnTo>
                      <a:pt x="8" y="289"/>
                    </a:lnTo>
                    <a:lnTo>
                      <a:pt x="15" y="265"/>
                    </a:lnTo>
                    <a:lnTo>
                      <a:pt x="26" y="238"/>
                    </a:lnTo>
                    <a:lnTo>
                      <a:pt x="40" y="206"/>
                    </a:lnTo>
                    <a:lnTo>
                      <a:pt x="57" y="172"/>
                    </a:lnTo>
                    <a:lnTo>
                      <a:pt x="80" y="134"/>
                    </a:lnTo>
                    <a:lnTo>
                      <a:pt x="107" y="94"/>
                    </a:lnTo>
                    <a:lnTo>
                      <a:pt x="141" y="49"/>
                    </a:lnTo>
                    <a:lnTo>
                      <a:pt x="180" y="0"/>
                    </a:lnTo>
                    <a:lnTo>
                      <a:pt x="178" y="3"/>
                    </a:lnTo>
                    <a:lnTo>
                      <a:pt x="171" y="9"/>
                    </a:lnTo>
                    <a:lnTo>
                      <a:pt x="162" y="21"/>
                    </a:lnTo>
                    <a:lnTo>
                      <a:pt x="149" y="36"/>
                    </a:lnTo>
                    <a:lnTo>
                      <a:pt x="134" y="54"/>
                    </a:lnTo>
                    <a:lnTo>
                      <a:pt x="118" y="76"/>
                    </a:lnTo>
                    <a:lnTo>
                      <a:pt x="101" y="100"/>
                    </a:lnTo>
                    <a:lnTo>
                      <a:pt x="83" y="127"/>
                    </a:lnTo>
                    <a:lnTo>
                      <a:pt x="66" y="156"/>
                    </a:lnTo>
                    <a:lnTo>
                      <a:pt x="50" y="186"/>
                    </a:lnTo>
                    <a:lnTo>
                      <a:pt x="36" y="217"/>
                    </a:lnTo>
                    <a:lnTo>
                      <a:pt x="25" y="249"/>
                    </a:lnTo>
                    <a:lnTo>
                      <a:pt x="15" y="281"/>
                    </a:lnTo>
                    <a:lnTo>
                      <a:pt x="10" y="315"/>
                    </a:lnTo>
                    <a:lnTo>
                      <a:pt x="10" y="347"/>
                    </a:lnTo>
                    <a:lnTo>
                      <a:pt x="13" y="378"/>
                    </a:lnTo>
                    <a:lnTo>
                      <a:pt x="18" y="390"/>
                    </a:lnTo>
                    <a:lnTo>
                      <a:pt x="19" y="392"/>
                    </a:lnTo>
                    <a:lnTo>
                      <a:pt x="22" y="398"/>
                    </a:lnTo>
                    <a:lnTo>
                      <a:pt x="28" y="406"/>
                    </a:lnTo>
                    <a:lnTo>
                      <a:pt x="37" y="417"/>
                    </a:lnTo>
                    <a:lnTo>
                      <a:pt x="49" y="430"/>
                    </a:lnTo>
                    <a:lnTo>
                      <a:pt x="65" y="444"/>
                    </a:lnTo>
                    <a:lnTo>
                      <a:pt x="83" y="459"/>
                    </a:lnTo>
                    <a:lnTo>
                      <a:pt x="106" y="473"/>
                    </a:lnTo>
                    <a:lnTo>
                      <a:pt x="109" y="474"/>
                    </a:lnTo>
                    <a:lnTo>
                      <a:pt x="113" y="475"/>
                    </a:lnTo>
                    <a:lnTo>
                      <a:pt x="122" y="478"/>
                    </a:lnTo>
                    <a:lnTo>
                      <a:pt x="134" y="481"/>
                    </a:lnTo>
                    <a:lnTo>
                      <a:pt x="149" y="484"/>
                    </a:lnTo>
                    <a:lnTo>
                      <a:pt x="167" y="486"/>
                    </a:lnTo>
                    <a:lnTo>
                      <a:pt x="188" y="489"/>
                    </a:lnTo>
                    <a:lnTo>
                      <a:pt x="212" y="490"/>
                    </a:lnTo>
                    <a:lnTo>
                      <a:pt x="239" y="489"/>
                    </a:lnTo>
                    <a:lnTo>
                      <a:pt x="269" y="486"/>
                    </a:lnTo>
                    <a:lnTo>
                      <a:pt x="300" y="482"/>
                    </a:lnTo>
                    <a:lnTo>
                      <a:pt x="334" y="475"/>
                    </a:lnTo>
                    <a:lnTo>
                      <a:pt x="371" y="464"/>
                    </a:lnTo>
                    <a:lnTo>
                      <a:pt x="410" y="452"/>
                    </a:lnTo>
                    <a:lnTo>
                      <a:pt x="452" y="435"/>
                    </a:lnTo>
                    <a:lnTo>
                      <a:pt x="496" y="4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1" name="Freeform 386"/>
              <p:cNvSpPr>
                <a:spLocks/>
              </p:cNvSpPr>
              <p:nvPr/>
            </p:nvSpPr>
            <p:spPr bwMode="auto">
              <a:xfrm>
                <a:off x="4971" y="2752"/>
                <a:ext cx="174" cy="26"/>
              </a:xfrm>
              <a:custGeom>
                <a:avLst/>
                <a:gdLst>
                  <a:gd name="T0" fmla="*/ 174 w 349"/>
                  <a:gd name="T1" fmla="*/ 2 h 50"/>
                  <a:gd name="T2" fmla="*/ 173 w 349"/>
                  <a:gd name="T3" fmla="*/ 2 h 50"/>
                  <a:gd name="T4" fmla="*/ 169 w 349"/>
                  <a:gd name="T5" fmla="*/ 2 h 50"/>
                  <a:gd name="T6" fmla="*/ 164 w 349"/>
                  <a:gd name="T7" fmla="*/ 1 h 50"/>
                  <a:gd name="T8" fmla="*/ 157 w 349"/>
                  <a:gd name="T9" fmla="*/ 1 h 50"/>
                  <a:gd name="T10" fmla="*/ 149 w 349"/>
                  <a:gd name="T11" fmla="*/ 1 h 50"/>
                  <a:gd name="T12" fmla="*/ 138 w 349"/>
                  <a:gd name="T13" fmla="*/ 2 h 50"/>
                  <a:gd name="T14" fmla="*/ 127 w 349"/>
                  <a:gd name="T15" fmla="*/ 2 h 50"/>
                  <a:gd name="T16" fmla="*/ 115 w 349"/>
                  <a:gd name="T17" fmla="*/ 2 h 50"/>
                  <a:gd name="T18" fmla="*/ 101 w 349"/>
                  <a:gd name="T19" fmla="*/ 4 h 50"/>
                  <a:gd name="T20" fmla="*/ 88 w 349"/>
                  <a:gd name="T21" fmla="*/ 5 h 50"/>
                  <a:gd name="T22" fmla="*/ 73 w 349"/>
                  <a:gd name="T23" fmla="*/ 7 h 50"/>
                  <a:gd name="T24" fmla="*/ 58 w 349"/>
                  <a:gd name="T25" fmla="*/ 9 h 50"/>
                  <a:gd name="T26" fmla="*/ 43 w 349"/>
                  <a:gd name="T27" fmla="*/ 12 h 50"/>
                  <a:gd name="T28" fmla="*/ 28 w 349"/>
                  <a:gd name="T29" fmla="*/ 17 h 50"/>
                  <a:gd name="T30" fmla="*/ 14 w 349"/>
                  <a:gd name="T31" fmla="*/ 21 h 50"/>
                  <a:gd name="T32" fmla="*/ 0 w 349"/>
                  <a:gd name="T33" fmla="*/ 26 h 50"/>
                  <a:gd name="T34" fmla="*/ 1 w 349"/>
                  <a:gd name="T35" fmla="*/ 25 h 50"/>
                  <a:gd name="T36" fmla="*/ 3 w 349"/>
                  <a:gd name="T37" fmla="*/ 25 h 50"/>
                  <a:gd name="T38" fmla="*/ 8 w 349"/>
                  <a:gd name="T39" fmla="*/ 23 h 50"/>
                  <a:gd name="T40" fmla="*/ 13 w 349"/>
                  <a:gd name="T41" fmla="*/ 21 h 50"/>
                  <a:gd name="T42" fmla="*/ 21 w 349"/>
                  <a:gd name="T43" fmla="*/ 18 h 50"/>
                  <a:gd name="T44" fmla="*/ 30 w 349"/>
                  <a:gd name="T45" fmla="*/ 16 h 50"/>
                  <a:gd name="T46" fmla="*/ 40 w 349"/>
                  <a:gd name="T47" fmla="*/ 13 h 50"/>
                  <a:gd name="T48" fmla="*/ 51 w 349"/>
                  <a:gd name="T49" fmla="*/ 10 h 50"/>
                  <a:gd name="T50" fmla="*/ 64 w 349"/>
                  <a:gd name="T51" fmla="*/ 8 h 50"/>
                  <a:gd name="T52" fmla="*/ 77 w 349"/>
                  <a:gd name="T53" fmla="*/ 5 h 50"/>
                  <a:gd name="T54" fmla="*/ 92 w 349"/>
                  <a:gd name="T55" fmla="*/ 3 h 50"/>
                  <a:gd name="T56" fmla="*/ 107 w 349"/>
                  <a:gd name="T57" fmla="*/ 2 h 50"/>
                  <a:gd name="T58" fmla="*/ 123 w 349"/>
                  <a:gd name="T59" fmla="*/ 1 h 50"/>
                  <a:gd name="T60" fmla="*/ 139 w 349"/>
                  <a:gd name="T61" fmla="*/ 0 h 50"/>
                  <a:gd name="T62" fmla="*/ 157 w 349"/>
                  <a:gd name="T63" fmla="*/ 1 h 50"/>
                  <a:gd name="T64" fmla="*/ 174 w 349"/>
                  <a:gd name="T65" fmla="*/ 2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9" h="50">
                    <a:moveTo>
                      <a:pt x="349" y="3"/>
                    </a:moveTo>
                    <a:lnTo>
                      <a:pt x="346" y="3"/>
                    </a:lnTo>
                    <a:lnTo>
                      <a:pt x="339" y="3"/>
                    </a:lnTo>
                    <a:lnTo>
                      <a:pt x="329" y="2"/>
                    </a:lnTo>
                    <a:lnTo>
                      <a:pt x="315" y="2"/>
                    </a:lnTo>
                    <a:lnTo>
                      <a:pt x="298" y="2"/>
                    </a:lnTo>
                    <a:lnTo>
                      <a:pt x="277" y="3"/>
                    </a:lnTo>
                    <a:lnTo>
                      <a:pt x="255" y="3"/>
                    </a:lnTo>
                    <a:lnTo>
                      <a:pt x="230" y="4"/>
                    </a:lnTo>
                    <a:lnTo>
                      <a:pt x="203" y="7"/>
                    </a:lnTo>
                    <a:lnTo>
                      <a:pt x="176" y="10"/>
                    </a:lnTo>
                    <a:lnTo>
                      <a:pt x="147" y="14"/>
                    </a:lnTo>
                    <a:lnTo>
                      <a:pt x="117" y="18"/>
                    </a:lnTo>
                    <a:lnTo>
                      <a:pt x="87" y="24"/>
                    </a:lnTo>
                    <a:lnTo>
                      <a:pt x="57" y="32"/>
                    </a:lnTo>
                    <a:lnTo>
                      <a:pt x="28" y="40"/>
                    </a:lnTo>
                    <a:lnTo>
                      <a:pt x="0" y="50"/>
                    </a:lnTo>
                    <a:lnTo>
                      <a:pt x="2" y="49"/>
                    </a:lnTo>
                    <a:lnTo>
                      <a:pt x="6" y="48"/>
                    </a:lnTo>
                    <a:lnTo>
                      <a:pt x="16" y="45"/>
                    </a:lnTo>
                    <a:lnTo>
                      <a:pt x="27" y="40"/>
                    </a:lnTo>
                    <a:lnTo>
                      <a:pt x="42" y="35"/>
                    </a:lnTo>
                    <a:lnTo>
                      <a:pt x="61" y="31"/>
                    </a:lnTo>
                    <a:lnTo>
                      <a:pt x="81" y="25"/>
                    </a:lnTo>
                    <a:lnTo>
                      <a:pt x="103" y="19"/>
                    </a:lnTo>
                    <a:lnTo>
                      <a:pt x="129" y="15"/>
                    </a:lnTo>
                    <a:lnTo>
                      <a:pt x="155" y="10"/>
                    </a:lnTo>
                    <a:lnTo>
                      <a:pt x="184" y="6"/>
                    </a:lnTo>
                    <a:lnTo>
                      <a:pt x="215" y="3"/>
                    </a:lnTo>
                    <a:lnTo>
                      <a:pt x="247" y="1"/>
                    </a:lnTo>
                    <a:lnTo>
                      <a:pt x="279" y="0"/>
                    </a:lnTo>
                    <a:lnTo>
                      <a:pt x="314" y="1"/>
                    </a:lnTo>
                    <a:lnTo>
                      <a:pt x="349"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2" name="Freeform 387"/>
              <p:cNvSpPr>
                <a:spLocks/>
              </p:cNvSpPr>
              <p:nvPr/>
            </p:nvSpPr>
            <p:spPr bwMode="auto">
              <a:xfrm>
                <a:off x="4476" y="2791"/>
                <a:ext cx="302" cy="104"/>
              </a:xfrm>
              <a:custGeom>
                <a:avLst/>
                <a:gdLst>
                  <a:gd name="T0" fmla="*/ 302 w 604"/>
                  <a:gd name="T1" fmla="*/ 15 h 208"/>
                  <a:gd name="T2" fmla="*/ 301 w 604"/>
                  <a:gd name="T3" fmla="*/ 15 h 208"/>
                  <a:gd name="T4" fmla="*/ 297 w 604"/>
                  <a:gd name="T5" fmla="*/ 12 h 208"/>
                  <a:gd name="T6" fmla="*/ 292 w 604"/>
                  <a:gd name="T7" fmla="*/ 10 h 208"/>
                  <a:gd name="T8" fmla="*/ 283 w 604"/>
                  <a:gd name="T9" fmla="*/ 7 h 208"/>
                  <a:gd name="T10" fmla="*/ 273 w 604"/>
                  <a:gd name="T11" fmla="*/ 4 h 208"/>
                  <a:gd name="T12" fmla="*/ 259 w 604"/>
                  <a:gd name="T13" fmla="*/ 1 h 208"/>
                  <a:gd name="T14" fmla="*/ 244 w 604"/>
                  <a:gd name="T15" fmla="*/ 0 h 208"/>
                  <a:gd name="T16" fmla="*/ 227 w 604"/>
                  <a:gd name="T17" fmla="*/ 0 h 208"/>
                  <a:gd name="T18" fmla="*/ 206 w 604"/>
                  <a:gd name="T19" fmla="*/ 2 h 208"/>
                  <a:gd name="T20" fmla="*/ 184 w 604"/>
                  <a:gd name="T21" fmla="*/ 6 h 208"/>
                  <a:gd name="T22" fmla="*/ 159 w 604"/>
                  <a:gd name="T23" fmla="*/ 13 h 208"/>
                  <a:gd name="T24" fmla="*/ 132 w 604"/>
                  <a:gd name="T25" fmla="*/ 23 h 208"/>
                  <a:gd name="T26" fmla="*/ 103 w 604"/>
                  <a:gd name="T27" fmla="*/ 37 h 208"/>
                  <a:gd name="T28" fmla="*/ 71 w 604"/>
                  <a:gd name="T29" fmla="*/ 55 h 208"/>
                  <a:gd name="T30" fmla="*/ 37 w 604"/>
                  <a:gd name="T31" fmla="*/ 77 h 208"/>
                  <a:gd name="T32" fmla="*/ 0 w 604"/>
                  <a:gd name="T33" fmla="*/ 104 h 208"/>
                  <a:gd name="T34" fmla="*/ 2 w 604"/>
                  <a:gd name="T35" fmla="*/ 103 h 208"/>
                  <a:gd name="T36" fmla="*/ 8 w 604"/>
                  <a:gd name="T37" fmla="*/ 98 h 208"/>
                  <a:gd name="T38" fmla="*/ 17 w 604"/>
                  <a:gd name="T39" fmla="*/ 92 h 208"/>
                  <a:gd name="T40" fmla="*/ 29 w 604"/>
                  <a:gd name="T41" fmla="*/ 83 h 208"/>
                  <a:gd name="T42" fmla="*/ 44 w 604"/>
                  <a:gd name="T43" fmla="*/ 73 h 208"/>
                  <a:gd name="T44" fmla="*/ 61 w 604"/>
                  <a:gd name="T45" fmla="*/ 62 h 208"/>
                  <a:gd name="T46" fmla="*/ 81 w 604"/>
                  <a:gd name="T47" fmla="*/ 50 h 208"/>
                  <a:gd name="T48" fmla="*/ 102 w 604"/>
                  <a:gd name="T49" fmla="*/ 39 h 208"/>
                  <a:gd name="T50" fmla="*/ 125 w 604"/>
                  <a:gd name="T51" fmla="*/ 29 h 208"/>
                  <a:gd name="T52" fmla="*/ 149 w 604"/>
                  <a:gd name="T53" fmla="*/ 19 h 208"/>
                  <a:gd name="T54" fmla="*/ 174 w 604"/>
                  <a:gd name="T55" fmla="*/ 12 h 208"/>
                  <a:gd name="T56" fmla="*/ 200 w 604"/>
                  <a:gd name="T57" fmla="*/ 6 h 208"/>
                  <a:gd name="T58" fmla="*/ 225 w 604"/>
                  <a:gd name="T59" fmla="*/ 3 h 208"/>
                  <a:gd name="T60" fmla="*/ 251 w 604"/>
                  <a:gd name="T61" fmla="*/ 3 h 208"/>
                  <a:gd name="T62" fmla="*/ 277 w 604"/>
                  <a:gd name="T63" fmla="*/ 7 h 208"/>
                  <a:gd name="T64" fmla="*/ 302 w 604"/>
                  <a:gd name="T65" fmla="*/ 15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4" h="208">
                    <a:moveTo>
                      <a:pt x="604" y="30"/>
                    </a:moveTo>
                    <a:lnTo>
                      <a:pt x="601" y="29"/>
                    </a:lnTo>
                    <a:lnTo>
                      <a:pt x="594" y="24"/>
                    </a:lnTo>
                    <a:lnTo>
                      <a:pt x="583" y="20"/>
                    </a:lnTo>
                    <a:lnTo>
                      <a:pt x="566" y="13"/>
                    </a:lnTo>
                    <a:lnTo>
                      <a:pt x="545" y="7"/>
                    </a:lnTo>
                    <a:lnTo>
                      <a:pt x="518" y="2"/>
                    </a:lnTo>
                    <a:lnTo>
                      <a:pt x="488" y="0"/>
                    </a:lnTo>
                    <a:lnTo>
                      <a:pt x="453" y="0"/>
                    </a:lnTo>
                    <a:lnTo>
                      <a:pt x="412" y="3"/>
                    </a:lnTo>
                    <a:lnTo>
                      <a:pt x="368" y="11"/>
                    </a:lnTo>
                    <a:lnTo>
                      <a:pt x="318" y="25"/>
                    </a:lnTo>
                    <a:lnTo>
                      <a:pt x="264" y="46"/>
                    </a:lnTo>
                    <a:lnTo>
                      <a:pt x="205" y="74"/>
                    </a:lnTo>
                    <a:lnTo>
                      <a:pt x="142" y="109"/>
                    </a:lnTo>
                    <a:lnTo>
                      <a:pt x="73" y="154"/>
                    </a:lnTo>
                    <a:lnTo>
                      <a:pt x="0" y="208"/>
                    </a:lnTo>
                    <a:lnTo>
                      <a:pt x="4" y="205"/>
                    </a:lnTo>
                    <a:lnTo>
                      <a:pt x="15" y="196"/>
                    </a:lnTo>
                    <a:lnTo>
                      <a:pt x="34" y="183"/>
                    </a:lnTo>
                    <a:lnTo>
                      <a:pt x="58" y="165"/>
                    </a:lnTo>
                    <a:lnTo>
                      <a:pt x="88" y="145"/>
                    </a:lnTo>
                    <a:lnTo>
                      <a:pt x="122" y="123"/>
                    </a:lnTo>
                    <a:lnTo>
                      <a:pt x="161" y="100"/>
                    </a:lnTo>
                    <a:lnTo>
                      <a:pt x="204" y="78"/>
                    </a:lnTo>
                    <a:lnTo>
                      <a:pt x="250" y="58"/>
                    </a:lnTo>
                    <a:lnTo>
                      <a:pt x="297" y="38"/>
                    </a:lnTo>
                    <a:lnTo>
                      <a:pt x="348" y="23"/>
                    </a:lnTo>
                    <a:lnTo>
                      <a:pt x="399" y="11"/>
                    </a:lnTo>
                    <a:lnTo>
                      <a:pt x="450" y="6"/>
                    </a:lnTo>
                    <a:lnTo>
                      <a:pt x="502" y="6"/>
                    </a:lnTo>
                    <a:lnTo>
                      <a:pt x="554" y="14"/>
                    </a:lnTo>
                    <a:lnTo>
                      <a:pt x="604"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3" name="Freeform 388"/>
              <p:cNvSpPr>
                <a:spLocks/>
              </p:cNvSpPr>
              <p:nvPr/>
            </p:nvSpPr>
            <p:spPr bwMode="auto">
              <a:xfrm>
                <a:off x="4928" y="2854"/>
                <a:ext cx="255" cy="112"/>
              </a:xfrm>
              <a:custGeom>
                <a:avLst/>
                <a:gdLst>
                  <a:gd name="T0" fmla="*/ 253 w 512"/>
                  <a:gd name="T1" fmla="*/ 1 h 224"/>
                  <a:gd name="T2" fmla="*/ 253 w 512"/>
                  <a:gd name="T3" fmla="*/ 6 h 224"/>
                  <a:gd name="T4" fmla="*/ 252 w 512"/>
                  <a:gd name="T5" fmla="*/ 16 h 224"/>
                  <a:gd name="T6" fmla="*/ 248 w 512"/>
                  <a:gd name="T7" fmla="*/ 29 h 224"/>
                  <a:gd name="T8" fmla="*/ 239 w 512"/>
                  <a:gd name="T9" fmla="*/ 42 h 224"/>
                  <a:gd name="T10" fmla="*/ 225 w 512"/>
                  <a:gd name="T11" fmla="*/ 55 h 224"/>
                  <a:gd name="T12" fmla="*/ 203 w 512"/>
                  <a:gd name="T13" fmla="*/ 66 h 224"/>
                  <a:gd name="T14" fmla="*/ 172 w 512"/>
                  <a:gd name="T15" fmla="*/ 73 h 224"/>
                  <a:gd name="T16" fmla="*/ 151 w 512"/>
                  <a:gd name="T17" fmla="*/ 74 h 224"/>
                  <a:gd name="T18" fmla="*/ 143 w 512"/>
                  <a:gd name="T19" fmla="*/ 76 h 224"/>
                  <a:gd name="T20" fmla="*/ 127 w 512"/>
                  <a:gd name="T21" fmla="*/ 78 h 224"/>
                  <a:gd name="T22" fmla="*/ 106 w 512"/>
                  <a:gd name="T23" fmla="*/ 82 h 224"/>
                  <a:gd name="T24" fmla="*/ 82 w 512"/>
                  <a:gd name="T25" fmla="*/ 88 h 224"/>
                  <a:gd name="T26" fmla="*/ 57 w 512"/>
                  <a:gd name="T27" fmla="*/ 93 h 224"/>
                  <a:gd name="T28" fmla="*/ 32 w 512"/>
                  <a:gd name="T29" fmla="*/ 100 h 224"/>
                  <a:gd name="T30" fmla="*/ 10 w 512"/>
                  <a:gd name="T31" fmla="*/ 108 h 224"/>
                  <a:gd name="T32" fmla="*/ 1 w 512"/>
                  <a:gd name="T33" fmla="*/ 112 h 224"/>
                  <a:gd name="T34" fmla="*/ 11 w 512"/>
                  <a:gd name="T35" fmla="*/ 109 h 224"/>
                  <a:gd name="T36" fmla="*/ 30 w 512"/>
                  <a:gd name="T37" fmla="*/ 104 h 224"/>
                  <a:gd name="T38" fmla="*/ 53 w 512"/>
                  <a:gd name="T39" fmla="*/ 98 h 224"/>
                  <a:gd name="T40" fmla="*/ 79 w 512"/>
                  <a:gd name="T41" fmla="*/ 91 h 224"/>
                  <a:gd name="T42" fmla="*/ 105 w 512"/>
                  <a:gd name="T43" fmla="*/ 85 h 224"/>
                  <a:gd name="T44" fmla="*/ 128 w 512"/>
                  <a:gd name="T45" fmla="*/ 80 h 224"/>
                  <a:gd name="T46" fmla="*/ 147 w 512"/>
                  <a:gd name="T47" fmla="*/ 77 h 224"/>
                  <a:gd name="T48" fmla="*/ 155 w 512"/>
                  <a:gd name="T49" fmla="*/ 77 h 224"/>
                  <a:gd name="T50" fmla="*/ 165 w 512"/>
                  <a:gd name="T51" fmla="*/ 75 h 224"/>
                  <a:gd name="T52" fmla="*/ 181 w 512"/>
                  <a:gd name="T53" fmla="*/ 72 h 224"/>
                  <a:gd name="T54" fmla="*/ 200 w 512"/>
                  <a:gd name="T55" fmla="*/ 67 h 224"/>
                  <a:gd name="T56" fmla="*/ 220 w 512"/>
                  <a:gd name="T57" fmla="*/ 58 h 224"/>
                  <a:gd name="T58" fmla="*/ 238 w 512"/>
                  <a:gd name="T59" fmla="*/ 47 h 224"/>
                  <a:gd name="T60" fmla="*/ 250 w 512"/>
                  <a:gd name="T61" fmla="*/ 32 h 224"/>
                  <a:gd name="T62" fmla="*/ 255 w 512"/>
                  <a:gd name="T63" fmla="*/ 12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2" h="224">
                    <a:moveTo>
                      <a:pt x="508" y="0"/>
                    </a:moveTo>
                    <a:lnTo>
                      <a:pt x="508" y="1"/>
                    </a:lnTo>
                    <a:lnTo>
                      <a:pt x="508" y="5"/>
                    </a:lnTo>
                    <a:lnTo>
                      <a:pt x="508" y="12"/>
                    </a:lnTo>
                    <a:lnTo>
                      <a:pt x="508" y="21"/>
                    </a:lnTo>
                    <a:lnTo>
                      <a:pt x="506" y="32"/>
                    </a:lnTo>
                    <a:lnTo>
                      <a:pt x="502" y="44"/>
                    </a:lnTo>
                    <a:lnTo>
                      <a:pt x="498" y="57"/>
                    </a:lnTo>
                    <a:lnTo>
                      <a:pt x="491" y="70"/>
                    </a:lnTo>
                    <a:lnTo>
                      <a:pt x="480" y="84"/>
                    </a:lnTo>
                    <a:lnTo>
                      <a:pt x="468" y="97"/>
                    </a:lnTo>
                    <a:lnTo>
                      <a:pt x="452" y="110"/>
                    </a:lnTo>
                    <a:lnTo>
                      <a:pt x="431" y="120"/>
                    </a:lnTo>
                    <a:lnTo>
                      <a:pt x="407" y="131"/>
                    </a:lnTo>
                    <a:lnTo>
                      <a:pt x="379" y="139"/>
                    </a:lnTo>
                    <a:lnTo>
                      <a:pt x="346" y="145"/>
                    </a:lnTo>
                    <a:lnTo>
                      <a:pt x="307" y="148"/>
                    </a:lnTo>
                    <a:lnTo>
                      <a:pt x="304" y="148"/>
                    </a:lnTo>
                    <a:lnTo>
                      <a:pt x="297" y="149"/>
                    </a:lnTo>
                    <a:lnTo>
                      <a:pt x="287" y="152"/>
                    </a:lnTo>
                    <a:lnTo>
                      <a:pt x="272" y="154"/>
                    </a:lnTo>
                    <a:lnTo>
                      <a:pt x="255" y="156"/>
                    </a:lnTo>
                    <a:lnTo>
                      <a:pt x="235" y="161"/>
                    </a:lnTo>
                    <a:lnTo>
                      <a:pt x="213" y="164"/>
                    </a:lnTo>
                    <a:lnTo>
                      <a:pt x="190" y="169"/>
                    </a:lnTo>
                    <a:lnTo>
                      <a:pt x="165" y="175"/>
                    </a:lnTo>
                    <a:lnTo>
                      <a:pt x="139" y="180"/>
                    </a:lnTo>
                    <a:lnTo>
                      <a:pt x="114" y="186"/>
                    </a:lnTo>
                    <a:lnTo>
                      <a:pt x="89" y="193"/>
                    </a:lnTo>
                    <a:lnTo>
                      <a:pt x="65" y="200"/>
                    </a:lnTo>
                    <a:lnTo>
                      <a:pt x="42" y="208"/>
                    </a:lnTo>
                    <a:lnTo>
                      <a:pt x="20" y="216"/>
                    </a:lnTo>
                    <a:lnTo>
                      <a:pt x="0" y="224"/>
                    </a:lnTo>
                    <a:lnTo>
                      <a:pt x="2" y="223"/>
                    </a:lnTo>
                    <a:lnTo>
                      <a:pt x="10" y="221"/>
                    </a:lnTo>
                    <a:lnTo>
                      <a:pt x="23" y="217"/>
                    </a:lnTo>
                    <a:lnTo>
                      <a:pt x="39" y="213"/>
                    </a:lnTo>
                    <a:lnTo>
                      <a:pt x="60" y="208"/>
                    </a:lnTo>
                    <a:lnTo>
                      <a:pt x="82" y="201"/>
                    </a:lnTo>
                    <a:lnTo>
                      <a:pt x="106" y="195"/>
                    </a:lnTo>
                    <a:lnTo>
                      <a:pt x="131" y="188"/>
                    </a:lnTo>
                    <a:lnTo>
                      <a:pt x="158" y="182"/>
                    </a:lnTo>
                    <a:lnTo>
                      <a:pt x="184" y="176"/>
                    </a:lnTo>
                    <a:lnTo>
                      <a:pt x="211" y="169"/>
                    </a:lnTo>
                    <a:lnTo>
                      <a:pt x="235" y="164"/>
                    </a:lnTo>
                    <a:lnTo>
                      <a:pt x="258" y="160"/>
                    </a:lnTo>
                    <a:lnTo>
                      <a:pt x="279" y="156"/>
                    </a:lnTo>
                    <a:lnTo>
                      <a:pt x="296" y="154"/>
                    </a:lnTo>
                    <a:lnTo>
                      <a:pt x="310" y="153"/>
                    </a:lnTo>
                    <a:lnTo>
                      <a:pt x="312" y="153"/>
                    </a:lnTo>
                    <a:lnTo>
                      <a:pt x="320" y="152"/>
                    </a:lnTo>
                    <a:lnTo>
                      <a:pt x="331" y="149"/>
                    </a:lnTo>
                    <a:lnTo>
                      <a:pt x="346" y="147"/>
                    </a:lnTo>
                    <a:lnTo>
                      <a:pt x="363" y="144"/>
                    </a:lnTo>
                    <a:lnTo>
                      <a:pt x="381" y="139"/>
                    </a:lnTo>
                    <a:lnTo>
                      <a:pt x="401" y="133"/>
                    </a:lnTo>
                    <a:lnTo>
                      <a:pt x="422" y="125"/>
                    </a:lnTo>
                    <a:lnTo>
                      <a:pt x="441" y="116"/>
                    </a:lnTo>
                    <a:lnTo>
                      <a:pt x="460" y="106"/>
                    </a:lnTo>
                    <a:lnTo>
                      <a:pt x="477" y="93"/>
                    </a:lnTo>
                    <a:lnTo>
                      <a:pt x="491" y="79"/>
                    </a:lnTo>
                    <a:lnTo>
                      <a:pt x="502" y="63"/>
                    </a:lnTo>
                    <a:lnTo>
                      <a:pt x="509" y="43"/>
                    </a:lnTo>
                    <a:lnTo>
                      <a:pt x="512" y="23"/>
                    </a:lnTo>
                    <a:lnTo>
                      <a:pt x="50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4" name="Freeform 389"/>
              <p:cNvSpPr>
                <a:spLocks/>
              </p:cNvSpPr>
              <p:nvPr/>
            </p:nvSpPr>
            <p:spPr bwMode="auto">
              <a:xfrm>
                <a:off x="4541" y="3088"/>
                <a:ext cx="8" cy="8"/>
              </a:xfrm>
              <a:custGeom>
                <a:avLst/>
                <a:gdLst>
                  <a:gd name="T0" fmla="*/ 1 w 15"/>
                  <a:gd name="T1" fmla="*/ 2 h 15"/>
                  <a:gd name="T2" fmla="*/ 2 w 15"/>
                  <a:gd name="T3" fmla="*/ 1 h 15"/>
                  <a:gd name="T4" fmla="*/ 3 w 15"/>
                  <a:gd name="T5" fmla="*/ 0 h 15"/>
                  <a:gd name="T6" fmla="*/ 5 w 15"/>
                  <a:gd name="T7" fmla="*/ 0 h 15"/>
                  <a:gd name="T8" fmla="*/ 6 w 15"/>
                  <a:gd name="T9" fmla="*/ 1 h 15"/>
                  <a:gd name="T10" fmla="*/ 7 w 15"/>
                  <a:gd name="T11" fmla="*/ 2 h 15"/>
                  <a:gd name="T12" fmla="*/ 8 w 15"/>
                  <a:gd name="T13" fmla="*/ 4 h 15"/>
                  <a:gd name="T14" fmla="*/ 8 w 15"/>
                  <a:gd name="T15" fmla="*/ 5 h 15"/>
                  <a:gd name="T16" fmla="*/ 7 w 15"/>
                  <a:gd name="T17" fmla="*/ 7 h 15"/>
                  <a:gd name="T18" fmla="*/ 6 w 15"/>
                  <a:gd name="T19" fmla="*/ 7 h 15"/>
                  <a:gd name="T20" fmla="*/ 4 w 15"/>
                  <a:gd name="T21" fmla="*/ 8 h 15"/>
                  <a:gd name="T22" fmla="*/ 3 w 15"/>
                  <a:gd name="T23" fmla="*/ 8 h 15"/>
                  <a:gd name="T24" fmla="*/ 2 w 15"/>
                  <a:gd name="T25" fmla="*/ 7 h 15"/>
                  <a:gd name="T26" fmla="*/ 1 w 15"/>
                  <a:gd name="T27" fmla="*/ 6 h 15"/>
                  <a:gd name="T28" fmla="*/ 0 w 15"/>
                  <a:gd name="T29" fmla="*/ 4 h 15"/>
                  <a:gd name="T30" fmla="*/ 0 w 15"/>
                  <a:gd name="T31" fmla="*/ 3 h 15"/>
                  <a:gd name="T32" fmla="*/ 1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4" y="2"/>
                    </a:lnTo>
                    <a:lnTo>
                      <a:pt x="6" y="0"/>
                    </a:lnTo>
                    <a:lnTo>
                      <a:pt x="9" y="0"/>
                    </a:lnTo>
                    <a:lnTo>
                      <a:pt x="12" y="2"/>
                    </a:lnTo>
                    <a:lnTo>
                      <a:pt x="14" y="4"/>
                    </a:lnTo>
                    <a:lnTo>
                      <a:pt x="15" y="7"/>
                    </a:lnTo>
                    <a:lnTo>
                      <a:pt x="15" y="10"/>
                    </a:lnTo>
                    <a:lnTo>
                      <a:pt x="13" y="13"/>
                    </a:lnTo>
                    <a:lnTo>
                      <a:pt x="11" y="14"/>
                    </a:lnTo>
                    <a:lnTo>
                      <a:pt x="8" y="15"/>
                    </a:lnTo>
                    <a:lnTo>
                      <a:pt x="6" y="15"/>
                    </a:lnTo>
                    <a:lnTo>
                      <a:pt x="4"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5" name="Freeform 390"/>
              <p:cNvSpPr>
                <a:spLocks/>
              </p:cNvSpPr>
              <p:nvPr/>
            </p:nvSpPr>
            <p:spPr bwMode="auto">
              <a:xfrm>
                <a:off x="4509" y="3080"/>
                <a:ext cx="8" cy="6"/>
              </a:xfrm>
              <a:custGeom>
                <a:avLst/>
                <a:gdLst>
                  <a:gd name="T0" fmla="*/ 1 w 15"/>
                  <a:gd name="T1" fmla="*/ 1 h 14"/>
                  <a:gd name="T2" fmla="*/ 3 w 15"/>
                  <a:gd name="T3" fmla="*/ 0 h 14"/>
                  <a:gd name="T4" fmla="*/ 4 w 15"/>
                  <a:gd name="T5" fmla="*/ 0 h 14"/>
                  <a:gd name="T6" fmla="*/ 5 w 15"/>
                  <a:gd name="T7" fmla="*/ 0 h 14"/>
                  <a:gd name="T8" fmla="*/ 6 w 15"/>
                  <a:gd name="T9" fmla="*/ 0 h 14"/>
                  <a:gd name="T10" fmla="*/ 7 w 15"/>
                  <a:gd name="T11" fmla="*/ 2 h 14"/>
                  <a:gd name="T12" fmla="*/ 8 w 15"/>
                  <a:gd name="T13" fmla="*/ 3 h 14"/>
                  <a:gd name="T14" fmla="*/ 8 w 15"/>
                  <a:gd name="T15" fmla="*/ 4 h 14"/>
                  <a:gd name="T16" fmla="*/ 7 w 15"/>
                  <a:gd name="T17" fmla="*/ 6 h 14"/>
                  <a:gd name="T18" fmla="*/ 6 w 15"/>
                  <a:gd name="T19" fmla="*/ 6 h 14"/>
                  <a:gd name="T20" fmla="*/ 5 w 15"/>
                  <a:gd name="T21" fmla="*/ 6 h 14"/>
                  <a:gd name="T22" fmla="*/ 3 w 15"/>
                  <a:gd name="T23" fmla="*/ 6 h 14"/>
                  <a:gd name="T24" fmla="*/ 2 w 15"/>
                  <a:gd name="T25" fmla="*/ 6 h 14"/>
                  <a:gd name="T26" fmla="*/ 1 w 15"/>
                  <a:gd name="T27" fmla="*/ 4 h 14"/>
                  <a:gd name="T28" fmla="*/ 0 w 15"/>
                  <a:gd name="T29" fmla="*/ 3 h 14"/>
                  <a:gd name="T30" fmla="*/ 0 w 15"/>
                  <a:gd name="T31" fmla="*/ 2 h 14"/>
                  <a:gd name="T32" fmla="*/ 1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2" y="2"/>
                    </a:moveTo>
                    <a:lnTo>
                      <a:pt x="5" y="0"/>
                    </a:lnTo>
                    <a:lnTo>
                      <a:pt x="7" y="0"/>
                    </a:lnTo>
                    <a:lnTo>
                      <a:pt x="9" y="0"/>
                    </a:lnTo>
                    <a:lnTo>
                      <a:pt x="11" y="1"/>
                    </a:lnTo>
                    <a:lnTo>
                      <a:pt x="14" y="4"/>
                    </a:lnTo>
                    <a:lnTo>
                      <a:pt x="15" y="6"/>
                    </a:lnTo>
                    <a:lnTo>
                      <a:pt x="15" y="9"/>
                    </a:lnTo>
                    <a:lnTo>
                      <a:pt x="14" y="13"/>
                    </a:lnTo>
                    <a:lnTo>
                      <a:pt x="11" y="14"/>
                    </a:lnTo>
                    <a:lnTo>
                      <a:pt x="9" y="14"/>
                    </a:lnTo>
                    <a:lnTo>
                      <a:pt x="6" y="14"/>
                    </a:lnTo>
                    <a:lnTo>
                      <a:pt x="3" y="13"/>
                    </a:lnTo>
                    <a:lnTo>
                      <a:pt x="1" y="10"/>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6" name="Freeform 391"/>
              <p:cNvSpPr>
                <a:spLocks/>
              </p:cNvSpPr>
              <p:nvPr/>
            </p:nvSpPr>
            <p:spPr bwMode="auto">
              <a:xfrm>
                <a:off x="4468" y="3059"/>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6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8" y="0"/>
                    </a:lnTo>
                    <a:lnTo>
                      <a:pt x="10" y="1"/>
                    </a:lnTo>
                    <a:lnTo>
                      <a:pt x="13" y="3"/>
                    </a:lnTo>
                    <a:lnTo>
                      <a:pt x="14" y="7"/>
                    </a:lnTo>
                    <a:lnTo>
                      <a:pt x="14" y="9"/>
                    </a:lnTo>
                    <a:lnTo>
                      <a:pt x="14" y="12"/>
                    </a:lnTo>
                    <a:lnTo>
                      <a:pt x="11" y="15"/>
                    </a:lnTo>
                    <a:lnTo>
                      <a:pt x="8" y="15"/>
                    </a:lnTo>
                    <a:lnTo>
                      <a:pt x="6" y="15"/>
                    </a:lnTo>
                    <a:lnTo>
                      <a:pt x="2" y="12"/>
                    </a:lnTo>
                    <a:lnTo>
                      <a:pt x="0" y="10"/>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7" name="Freeform 392"/>
              <p:cNvSpPr>
                <a:spLocks/>
              </p:cNvSpPr>
              <p:nvPr/>
            </p:nvSpPr>
            <p:spPr bwMode="auto">
              <a:xfrm>
                <a:off x="4473" y="3124"/>
                <a:ext cx="7" cy="7"/>
              </a:xfrm>
              <a:custGeom>
                <a:avLst/>
                <a:gdLst>
                  <a:gd name="T0" fmla="*/ 0 w 15"/>
                  <a:gd name="T1" fmla="*/ 1 h 14"/>
                  <a:gd name="T2" fmla="*/ 2 w 15"/>
                  <a:gd name="T3" fmla="*/ 1 h 14"/>
                  <a:gd name="T4" fmla="*/ 3 w 15"/>
                  <a:gd name="T5" fmla="*/ 0 h 14"/>
                  <a:gd name="T6" fmla="*/ 4 w 15"/>
                  <a:gd name="T7" fmla="*/ 0 h 14"/>
                  <a:gd name="T8" fmla="*/ 6 w 15"/>
                  <a:gd name="T9" fmla="*/ 1 h 14"/>
                  <a:gd name="T10" fmla="*/ 7 w 15"/>
                  <a:gd name="T11" fmla="*/ 2 h 14"/>
                  <a:gd name="T12" fmla="*/ 7 w 15"/>
                  <a:gd name="T13" fmla="*/ 3 h 14"/>
                  <a:gd name="T14" fmla="*/ 7 w 15"/>
                  <a:gd name="T15" fmla="*/ 5 h 14"/>
                  <a:gd name="T16" fmla="*/ 7 w 15"/>
                  <a:gd name="T17" fmla="*/ 6 h 14"/>
                  <a:gd name="T18" fmla="*/ 6 w 15"/>
                  <a:gd name="T19" fmla="*/ 7 h 14"/>
                  <a:gd name="T20" fmla="*/ 4 w 15"/>
                  <a:gd name="T21" fmla="*/ 7 h 14"/>
                  <a:gd name="T22" fmla="*/ 3 w 15"/>
                  <a:gd name="T23" fmla="*/ 7 h 14"/>
                  <a:gd name="T24" fmla="*/ 2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4" y="1"/>
                    </a:lnTo>
                    <a:lnTo>
                      <a:pt x="7" y="0"/>
                    </a:lnTo>
                    <a:lnTo>
                      <a:pt x="9" y="0"/>
                    </a:lnTo>
                    <a:lnTo>
                      <a:pt x="12" y="1"/>
                    </a:lnTo>
                    <a:lnTo>
                      <a:pt x="14" y="3"/>
                    </a:lnTo>
                    <a:lnTo>
                      <a:pt x="15" y="6"/>
                    </a:lnTo>
                    <a:lnTo>
                      <a:pt x="15" y="9"/>
                    </a:lnTo>
                    <a:lnTo>
                      <a:pt x="14" y="11"/>
                    </a:lnTo>
                    <a:lnTo>
                      <a:pt x="12" y="14"/>
                    </a:lnTo>
                    <a:lnTo>
                      <a:pt x="9" y="14"/>
                    </a:lnTo>
                    <a:lnTo>
                      <a:pt x="6" y="14"/>
                    </a:lnTo>
                    <a:lnTo>
                      <a:pt x="4"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8" name="Freeform 393"/>
              <p:cNvSpPr>
                <a:spLocks/>
              </p:cNvSpPr>
              <p:nvPr/>
            </p:nvSpPr>
            <p:spPr bwMode="auto">
              <a:xfrm>
                <a:off x="4457" y="3155"/>
                <a:ext cx="7" cy="7"/>
              </a:xfrm>
              <a:custGeom>
                <a:avLst/>
                <a:gdLst>
                  <a:gd name="T0" fmla="*/ 1 w 14"/>
                  <a:gd name="T1" fmla="*/ 1 h 15"/>
                  <a:gd name="T2" fmla="*/ 2 w 14"/>
                  <a:gd name="T3" fmla="*/ 0 h 15"/>
                  <a:gd name="T4" fmla="*/ 3 w 14"/>
                  <a:gd name="T5" fmla="*/ 0 h 15"/>
                  <a:gd name="T6" fmla="*/ 4 w 14"/>
                  <a:gd name="T7" fmla="*/ 0 h 15"/>
                  <a:gd name="T8" fmla="*/ 5 w 14"/>
                  <a:gd name="T9" fmla="*/ 0 h 15"/>
                  <a:gd name="T10" fmla="*/ 7 w 14"/>
                  <a:gd name="T11" fmla="*/ 1 h 15"/>
                  <a:gd name="T12" fmla="*/ 7 w 14"/>
                  <a:gd name="T13" fmla="*/ 3 h 15"/>
                  <a:gd name="T14" fmla="*/ 7 w 14"/>
                  <a:gd name="T15" fmla="*/ 4 h 15"/>
                  <a:gd name="T16" fmla="*/ 7 w 14"/>
                  <a:gd name="T17" fmla="*/ 6 h 15"/>
                  <a:gd name="T18" fmla="*/ 5 w 14"/>
                  <a:gd name="T19" fmla="*/ 7 h 15"/>
                  <a:gd name="T20" fmla="*/ 4 w 14"/>
                  <a:gd name="T21" fmla="*/ 7 h 15"/>
                  <a:gd name="T22" fmla="*/ 3 w 14"/>
                  <a:gd name="T23" fmla="*/ 7 h 15"/>
                  <a:gd name="T24" fmla="*/ 1 w 14"/>
                  <a:gd name="T25" fmla="*/ 6 h 15"/>
                  <a:gd name="T26" fmla="*/ 0 w 14"/>
                  <a:gd name="T27" fmla="*/ 5 h 15"/>
                  <a:gd name="T28" fmla="*/ 0 w 14"/>
                  <a:gd name="T29" fmla="*/ 4 h 15"/>
                  <a:gd name="T30" fmla="*/ 0 w 14"/>
                  <a:gd name="T31" fmla="*/ 3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4" y="1"/>
                    </a:lnTo>
                    <a:lnTo>
                      <a:pt x="6" y="0"/>
                    </a:lnTo>
                    <a:lnTo>
                      <a:pt x="8" y="0"/>
                    </a:lnTo>
                    <a:lnTo>
                      <a:pt x="10" y="1"/>
                    </a:lnTo>
                    <a:lnTo>
                      <a:pt x="13" y="3"/>
                    </a:lnTo>
                    <a:lnTo>
                      <a:pt x="14" y="7"/>
                    </a:lnTo>
                    <a:lnTo>
                      <a:pt x="14" y="9"/>
                    </a:lnTo>
                    <a:lnTo>
                      <a:pt x="13" y="13"/>
                    </a:lnTo>
                    <a:lnTo>
                      <a:pt x="10" y="14"/>
                    </a:lnTo>
                    <a:lnTo>
                      <a:pt x="8" y="15"/>
                    </a:lnTo>
                    <a:lnTo>
                      <a:pt x="5" y="15"/>
                    </a:lnTo>
                    <a:lnTo>
                      <a:pt x="2" y="13"/>
                    </a:lnTo>
                    <a:lnTo>
                      <a:pt x="0" y="10"/>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49" name="Freeform 394"/>
              <p:cNvSpPr>
                <a:spLocks/>
              </p:cNvSpPr>
              <p:nvPr/>
            </p:nvSpPr>
            <p:spPr bwMode="auto">
              <a:xfrm>
                <a:off x="4462" y="3000"/>
                <a:ext cx="7" cy="8"/>
              </a:xfrm>
              <a:custGeom>
                <a:avLst/>
                <a:gdLst>
                  <a:gd name="T0" fmla="*/ 1 w 14"/>
                  <a:gd name="T1" fmla="*/ 2 h 15"/>
                  <a:gd name="T2" fmla="*/ 2 w 14"/>
                  <a:gd name="T3" fmla="*/ 1 h 15"/>
                  <a:gd name="T4" fmla="*/ 3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8 h 15"/>
                  <a:gd name="T22" fmla="*/ 3 w 14"/>
                  <a:gd name="T23" fmla="*/ 8 h 15"/>
                  <a:gd name="T24" fmla="*/ 2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10" y="0"/>
                    </a:lnTo>
                    <a:lnTo>
                      <a:pt x="12" y="2"/>
                    </a:lnTo>
                    <a:lnTo>
                      <a:pt x="13" y="4"/>
                    </a:lnTo>
                    <a:lnTo>
                      <a:pt x="14" y="7"/>
                    </a:lnTo>
                    <a:lnTo>
                      <a:pt x="14" y="9"/>
                    </a:lnTo>
                    <a:lnTo>
                      <a:pt x="13" y="12"/>
                    </a:lnTo>
                    <a:lnTo>
                      <a:pt x="11" y="14"/>
                    </a:lnTo>
                    <a:lnTo>
                      <a:pt x="8" y="15"/>
                    </a:lnTo>
                    <a:lnTo>
                      <a:pt x="5" y="15"/>
                    </a:lnTo>
                    <a:lnTo>
                      <a:pt x="3"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0" name="Freeform 395"/>
              <p:cNvSpPr>
                <a:spLocks/>
              </p:cNvSpPr>
              <p:nvPr/>
            </p:nvSpPr>
            <p:spPr bwMode="auto">
              <a:xfrm>
                <a:off x="4498" y="2952"/>
                <a:ext cx="7" cy="7"/>
              </a:xfrm>
              <a:custGeom>
                <a:avLst/>
                <a:gdLst>
                  <a:gd name="T0" fmla="*/ 1 w 14"/>
                  <a:gd name="T1" fmla="*/ 1 h 13"/>
                  <a:gd name="T2" fmla="*/ 2 w 14"/>
                  <a:gd name="T3" fmla="*/ 0 h 13"/>
                  <a:gd name="T4" fmla="*/ 3 w 14"/>
                  <a:gd name="T5" fmla="*/ 0 h 13"/>
                  <a:gd name="T6" fmla="*/ 4 w 14"/>
                  <a:gd name="T7" fmla="*/ 0 h 13"/>
                  <a:gd name="T8" fmla="*/ 5 w 14"/>
                  <a:gd name="T9" fmla="*/ 1 h 13"/>
                  <a:gd name="T10" fmla="*/ 7 w 14"/>
                  <a:gd name="T11" fmla="*/ 2 h 13"/>
                  <a:gd name="T12" fmla="*/ 7 w 14"/>
                  <a:gd name="T13" fmla="*/ 3 h 13"/>
                  <a:gd name="T14" fmla="*/ 7 w 14"/>
                  <a:gd name="T15" fmla="*/ 5 h 13"/>
                  <a:gd name="T16" fmla="*/ 7 w 14"/>
                  <a:gd name="T17" fmla="*/ 6 h 13"/>
                  <a:gd name="T18" fmla="*/ 5 w 14"/>
                  <a:gd name="T19" fmla="*/ 6 h 13"/>
                  <a:gd name="T20" fmla="*/ 4 w 14"/>
                  <a:gd name="T21" fmla="*/ 7 h 13"/>
                  <a:gd name="T22" fmla="*/ 2 w 14"/>
                  <a:gd name="T23" fmla="*/ 7 h 13"/>
                  <a:gd name="T24" fmla="*/ 1 w 14"/>
                  <a:gd name="T25" fmla="*/ 6 h 13"/>
                  <a:gd name="T26" fmla="*/ 1 w 14"/>
                  <a:gd name="T27" fmla="*/ 5 h 13"/>
                  <a:gd name="T28" fmla="*/ 0 w 14"/>
                  <a:gd name="T29" fmla="*/ 4 h 13"/>
                  <a:gd name="T30" fmla="*/ 0 w 14"/>
                  <a:gd name="T31" fmla="*/ 2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1" y="2"/>
                    </a:moveTo>
                    <a:lnTo>
                      <a:pt x="3" y="0"/>
                    </a:lnTo>
                    <a:lnTo>
                      <a:pt x="6" y="0"/>
                    </a:lnTo>
                    <a:lnTo>
                      <a:pt x="8" y="0"/>
                    </a:lnTo>
                    <a:lnTo>
                      <a:pt x="10" y="1"/>
                    </a:lnTo>
                    <a:lnTo>
                      <a:pt x="13" y="3"/>
                    </a:lnTo>
                    <a:lnTo>
                      <a:pt x="14" y="5"/>
                    </a:lnTo>
                    <a:lnTo>
                      <a:pt x="14" y="9"/>
                    </a:lnTo>
                    <a:lnTo>
                      <a:pt x="13" y="11"/>
                    </a:lnTo>
                    <a:lnTo>
                      <a:pt x="10" y="12"/>
                    </a:lnTo>
                    <a:lnTo>
                      <a:pt x="8" y="13"/>
                    </a:lnTo>
                    <a:lnTo>
                      <a:pt x="4" y="13"/>
                    </a:lnTo>
                    <a:lnTo>
                      <a:pt x="2" y="12"/>
                    </a:lnTo>
                    <a:lnTo>
                      <a:pt x="1" y="10"/>
                    </a:lnTo>
                    <a:lnTo>
                      <a:pt x="0" y="8"/>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1" name="Freeform 396"/>
              <p:cNvSpPr>
                <a:spLocks/>
              </p:cNvSpPr>
              <p:nvPr/>
            </p:nvSpPr>
            <p:spPr bwMode="auto">
              <a:xfrm>
                <a:off x="4888" y="2963"/>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4 h 14"/>
                  <a:gd name="T16" fmla="*/ 6 w 14"/>
                  <a:gd name="T17" fmla="*/ 6 h 14"/>
                  <a:gd name="T18" fmla="*/ 5 w 14"/>
                  <a:gd name="T19" fmla="*/ 7 h 14"/>
                  <a:gd name="T20" fmla="*/ 4 w 14"/>
                  <a:gd name="T21" fmla="*/ 7 h 14"/>
                  <a:gd name="T22" fmla="*/ 3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2"/>
                    </a:lnTo>
                    <a:lnTo>
                      <a:pt x="14" y="3"/>
                    </a:lnTo>
                    <a:lnTo>
                      <a:pt x="14" y="6"/>
                    </a:lnTo>
                    <a:lnTo>
                      <a:pt x="14" y="8"/>
                    </a:lnTo>
                    <a:lnTo>
                      <a:pt x="12" y="12"/>
                    </a:lnTo>
                    <a:lnTo>
                      <a:pt x="10" y="13"/>
                    </a:lnTo>
                    <a:lnTo>
                      <a:pt x="8" y="14"/>
                    </a:lnTo>
                    <a:lnTo>
                      <a:pt x="6" y="14"/>
                    </a:lnTo>
                    <a:lnTo>
                      <a:pt x="2" y="13"/>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2" name="Freeform 397"/>
              <p:cNvSpPr>
                <a:spLocks/>
              </p:cNvSpPr>
              <p:nvPr/>
            </p:nvSpPr>
            <p:spPr bwMode="auto">
              <a:xfrm>
                <a:off x="4850" y="2967"/>
                <a:ext cx="7" cy="7"/>
              </a:xfrm>
              <a:custGeom>
                <a:avLst/>
                <a:gdLst>
                  <a:gd name="T0" fmla="*/ 0 w 15"/>
                  <a:gd name="T1" fmla="*/ 2 h 15"/>
                  <a:gd name="T2" fmla="*/ 1 w 15"/>
                  <a:gd name="T3" fmla="*/ 0 h 15"/>
                  <a:gd name="T4" fmla="*/ 2 w 15"/>
                  <a:gd name="T5" fmla="*/ 0 h 15"/>
                  <a:gd name="T6" fmla="*/ 4 w 15"/>
                  <a:gd name="T7" fmla="*/ 0 h 15"/>
                  <a:gd name="T8" fmla="*/ 6 w 15"/>
                  <a:gd name="T9" fmla="*/ 0 h 15"/>
                  <a:gd name="T10" fmla="*/ 6 w 15"/>
                  <a:gd name="T11" fmla="*/ 2 h 15"/>
                  <a:gd name="T12" fmla="*/ 7 w 15"/>
                  <a:gd name="T13" fmla="*/ 3 h 15"/>
                  <a:gd name="T14" fmla="*/ 6 w 15"/>
                  <a:gd name="T15" fmla="*/ 5 h 15"/>
                  <a:gd name="T16" fmla="*/ 6 w 15"/>
                  <a:gd name="T17" fmla="*/ 6 h 15"/>
                  <a:gd name="T18" fmla="*/ 5 w 15"/>
                  <a:gd name="T19" fmla="*/ 7 h 15"/>
                  <a:gd name="T20" fmla="*/ 4 w 15"/>
                  <a:gd name="T21" fmla="*/ 7 h 15"/>
                  <a:gd name="T22" fmla="*/ 2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5" y="0"/>
                    </a:lnTo>
                    <a:lnTo>
                      <a:pt x="9" y="0"/>
                    </a:lnTo>
                    <a:lnTo>
                      <a:pt x="12" y="1"/>
                    </a:lnTo>
                    <a:lnTo>
                      <a:pt x="13" y="4"/>
                    </a:lnTo>
                    <a:lnTo>
                      <a:pt x="15" y="6"/>
                    </a:lnTo>
                    <a:lnTo>
                      <a:pt x="13" y="10"/>
                    </a:lnTo>
                    <a:lnTo>
                      <a:pt x="12" y="12"/>
                    </a:lnTo>
                    <a:lnTo>
                      <a:pt x="11" y="14"/>
                    </a:lnTo>
                    <a:lnTo>
                      <a:pt x="8" y="15"/>
                    </a:lnTo>
                    <a:lnTo>
                      <a:pt x="5" y="15"/>
                    </a:lnTo>
                    <a:lnTo>
                      <a:pt x="2" y="14"/>
                    </a:lnTo>
                    <a:lnTo>
                      <a:pt x="1"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3" name="Freeform 398"/>
              <p:cNvSpPr>
                <a:spLocks/>
              </p:cNvSpPr>
              <p:nvPr/>
            </p:nvSpPr>
            <p:spPr bwMode="auto">
              <a:xfrm>
                <a:off x="4808" y="2968"/>
                <a:ext cx="7" cy="7"/>
              </a:xfrm>
              <a:custGeom>
                <a:avLst/>
                <a:gdLst>
                  <a:gd name="T0" fmla="*/ 0 w 13"/>
                  <a:gd name="T1" fmla="*/ 1 h 15"/>
                  <a:gd name="T2" fmla="*/ 1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5 h 15"/>
                  <a:gd name="T18" fmla="*/ 6 w 13"/>
                  <a:gd name="T19" fmla="*/ 6 h 15"/>
                  <a:gd name="T20" fmla="*/ 4 w 13"/>
                  <a:gd name="T21" fmla="*/ 7 h 15"/>
                  <a:gd name="T22" fmla="*/ 3 w 13"/>
                  <a:gd name="T23" fmla="*/ 7 h 15"/>
                  <a:gd name="T24" fmla="*/ 2 w 13"/>
                  <a:gd name="T25" fmla="*/ 6 h 15"/>
                  <a:gd name="T26" fmla="*/ 1 w 13"/>
                  <a:gd name="T27" fmla="*/ 5 h 15"/>
                  <a:gd name="T28" fmla="*/ 0 w 13"/>
                  <a:gd name="T29" fmla="*/ 4 h 15"/>
                  <a:gd name="T30" fmla="*/ 0 w 13"/>
                  <a:gd name="T31" fmla="*/ 2 h 15"/>
                  <a:gd name="T32" fmla="*/ 0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0" y="3"/>
                    </a:moveTo>
                    <a:lnTo>
                      <a:pt x="2" y="1"/>
                    </a:lnTo>
                    <a:lnTo>
                      <a:pt x="5" y="0"/>
                    </a:lnTo>
                    <a:lnTo>
                      <a:pt x="9" y="0"/>
                    </a:lnTo>
                    <a:lnTo>
                      <a:pt x="11" y="2"/>
                    </a:lnTo>
                    <a:lnTo>
                      <a:pt x="13" y="4"/>
                    </a:lnTo>
                    <a:lnTo>
                      <a:pt x="13" y="7"/>
                    </a:lnTo>
                    <a:lnTo>
                      <a:pt x="13" y="9"/>
                    </a:lnTo>
                    <a:lnTo>
                      <a:pt x="12" y="11"/>
                    </a:lnTo>
                    <a:lnTo>
                      <a:pt x="11" y="13"/>
                    </a:lnTo>
                    <a:lnTo>
                      <a:pt x="8" y="15"/>
                    </a:lnTo>
                    <a:lnTo>
                      <a:pt x="5" y="15"/>
                    </a:lnTo>
                    <a:lnTo>
                      <a:pt x="3" y="13"/>
                    </a:lnTo>
                    <a:lnTo>
                      <a:pt x="1" y="11"/>
                    </a:lnTo>
                    <a:lnTo>
                      <a:pt x="0" y="9"/>
                    </a:lnTo>
                    <a:lnTo>
                      <a:pt x="0" y="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4" name="Freeform 399"/>
              <p:cNvSpPr>
                <a:spLocks/>
              </p:cNvSpPr>
              <p:nvPr/>
            </p:nvSpPr>
            <p:spPr bwMode="auto">
              <a:xfrm>
                <a:off x="4775" y="2957"/>
                <a:ext cx="7" cy="7"/>
              </a:xfrm>
              <a:custGeom>
                <a:avLst/>
                <a:gdLst>
                  <a:gd name="T0" fmla="*/ 1 w 14"/>
                  <a:gd name="T1" fmla="*/ 1 h 15"/>
                  <a:gd name="T2" fmla="*/ 2 w 14"/>
                  <a:gd name="T3" fmla="*/ 0 h 15"/>
                  <a:gd name="T4" fmla="*/ 3 w 14"/>
                  <a:gd name="T5" fmla="*/ 0 h 15"/>
                  <a:gd name="T6" fmla="*/ 5 w 14"/>
                  <a:gd name="T7" fmla="*/ 0 h 15"/>
                  <a:gd name="T8" fmla="*/ 6 w 14"/>
                  <a:gd name="T9" fmla="*/ 1 h 15"/>
                  <a:gd name="T10" fmla="*/ 7 w 14"/>
                  <a:gd name="T11" fmla="*/ 2 h 15"/>
                  <a:gd name="T12" fmla="*/ 7 w 14"/>
                  <a:gd name="T13" fmla="*/ 3 h 15"/>
                  <a:gd name="T14" fmla="*/ 7 w 14"/>
                  <a:gd name="T15" fmla="*/ 4 h 15"/>
                  <a:gd name="T16" fmla="*/ 7 w 14"/>
                  <a:gd name="T17" fmla="*/ 5 h 15"/>
                  <a:gd name="T18" fmla="*/ 5 w 14"/>
                  <a:gd name="T19" fmla="*/ 7 h 15"/>
                  <a:gd name="T20" fmla="*/ 4 w 14"/>
                  <a:gd name="T21" fmla="*/ 7 h 15"/>
                  <a:gd name="T22" fmla="*/ 3 w 14"/>
                  <a:gd name="T23" fmla="*/ 7 h 15"/>
                  <a:gd name="T24" fmla="*/ 1 w 14"/>
                  <a:gd name="T25" fmla="*/ 7 h 15"/>
                  <a:gd name="T26" fmla="*/ 1 w 14"/>
                  <a:gd name="T27" fmla="*/ 5 h 15"/>
                  <a:gd name="T28" fmla="*/ 0 w 14"/>
                  <a:gd name="T29" fmla="*/ 4 h 15"/>
                  <a:gd name="T30" fmla="*/ 0 w 14"/>
                  <a:gd name="T31" fmla="*/ 2 h 15"/>
                  <a:gd name="T32" fmla="*/ 1 w 14"/>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3"/>
                    </a:moveTo>
                    <a:lnTo>
                      <a:pt x="3" y="1"/>
                    </a:lnTo>
                    <a:lnTo>
                      <a:pt x="6" y="0"/>
                    </a:lnTo>
                    <a:lnTo>
                      <a:pt x="9" y="0"/>
                    </a:lnTo>
                    <a:lnTo>
                      <a:pt x="11" y="2"/>
                    </a:lnTo>
                    <a:lnTo>
                      <a:pt x="14" y="4"/>
                    </a:lnTo>
                    <a:lnTo>
                      <a:pt x="14" y="7"/>
                    </a:lnTo>
                    <a:lnTo>
                      <a:pt x="14" y="9"/>
                    </a:lnTo>
                    <a:lnTo>
                      <a:pt x="13" y="11"/>
                    </a:lnTo>
                    <a:lnTo>
                      <a:pt x="10" y="14"/>
                    </a:lnTo>
                    <a:lnTo>
                      <a:pt x="8" y="14"/>
                    </a:lnTo>
                    <a:lnTo>
                      <a:pt x="6" y="15"/>
                    </a:lnTo>
                    <a:lnTo>
                      <a:pt x="2" y="14"/>
                    </a:lnTo>
                    <a:lnTo>
                      <a:pt x="1" y="11"/>
                    </a:lnTo>
                    <a:lnTo>
                      <a:pt x="0" y="8"/>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5" name="Freeform 400"/>
              <p:cNvSpPr>
                <a:spLocks/>
              </p:cNvSpPr>
              <p:nvPr/>
            </p:nvSpPr>
            <p:spPr bwMode="auto">
              <a:xfrm>
                <a:off x="4750" y="2941"/>
                <a:ext cx="7" cy="8"/>
              </a:xfrm>
              <a:custGeom>
                <a:avLst/>
                <a:gdLst>
                  <a:gd name="T0" fmla="*/ 2 w 14"/>
                  <a:gd name="T1" fmla="*/ 2 h 15"/>
                  <a:gd name="T2" fmla="*/ 2 w 14"/>
                  <a:gd name="T3" fmla="*/ 1 h 15"/>
                  <a:gd name="T4" fmla="*/ 4 w 14"/>
                  <a:gd name="T5" fmla="*/ 0 h 15"/>
                  <a:gd name="T6" fmla="*/ 5 w 14"/>
                  <a:gd name="T7" fmla="*/ 0 h 15"/>
                  <a:gd name="T8" fmla="*/ 6 w 14"/>
                  <a:gd name="T9" fmla="*/ 1 h 15"/>
                  <a:gd name="T10" fmla="*/ 7 w 14"/>
                  <a:gd name="T11" fmla="*/ 2 h 15"/>
                  <a:gd name="T12" fmla="*/ 7 w 14"/>
                  <a:gd name="T13" fmla="*/ 4 h 15"/>
                  <a:gd name="T14" fmla="*/ 7 w 14"/>
                  <a:gd name="T15" fmla="*/ 5 h 15"/>
                  <a:gd name="T16" fmla="*/ 7 w 14"/>
                  <a:gd name="T17" fmla="*/ 6 h 15"/>
                  <a:gd name="T18" fmla="*/ 6 w 14"/>
                  <a:gd name="T19" fmla="*/ 7 h 15"/>
                  <a:gd name="T20" fmla="*/ 4 w 14"/>
                  <a:gd name="T21" fmla="*/ 7 h 15"/>
                  <a:gd name="T22" fmla="*/ 3 w 14"/>
                  <a:gd name="T23" fmla="*/ 8 h 15"/>
                  <a:gd name="T24" fmla="*/ 2 w 14"/>
                  <a:gd name="T25" fmla="*/ 7 h 15"/>
                  <a:gd name="T26" fmla="*/ 0 w 14"/>
                  <a:gd name="T27" fmla="*/ 6 h 15"/>
                  <a:gd name="T28" fmla="*/ 0 w 14"/>
                  <a:gd name="T29" fmla="*/ 4 h 15"/>
                  <a:gd name="T30" fmla="*/ 0 w 14"/>
                  <a:gd name="T31" fmla="*/ 3 h 15"/>
                  <a:gd name="T32" fmla="*/ 2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3" y="3"/>
                    </a:moveTo>
                    <a:lnTo>
                      <a:pt x="4" y="1"/>
                    </a:lnTo>
                    <a:lnTo>
                      <a:pt x="7" y="0"/>
                    </a:lnTo>
                    <a:lnTo>
                      <a:pt x="10" y="0"/>
                    </a:lnTo>
                    <a:lnTo>
                      <a:pt x="12" y="2"/>
                    </a:lnTo>
                    <a:lnTo>
                      <a:pt x="14" y="4"/>
                    </a:lnTo>
                    <a:lnTo>
                      <a:pt x="14" y="7"/>
                    </a:lnTo>
                    <a:lnTo>
                      <a:pt x="14" y="9"/>
                    </a:lnTo>
                    <a:lnTo>
                      <a:pt x="13" y="11"/>
                    </a:lnTo>
                    <a:lnTo>
                      <a:pt x="12" y="13"/>
                    </a:lnTo>
                    <a:lnTo>
                      <a:pt x="8" y="13"/>
                    </a:lnTo>
                    <a:lnTo>
                      <a:pt x="6" y="15"/>
                    </a:lnTo>
                    <a:lnTo>
                      <a:pt x="3" y="13"/>
                    </a:lnTo>
                    <a:lnTo>
                      <a:pt x="0" y="11"/>
                    </a:lnTo>
                    <a:lnTo>
                      <a:pt x="0" y="8"/>
                    </a:lnTo>
                    <a:lnTo>
                      <a:pt x="0" y="5"/>
                    </a:lnTo>
                    <a:lnTo>
                      <a:pt x="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6" name="Freeform 401"/>
              <p:cNvSpPr>
                <a:spLocks/>
              </p:cNvSpPr>
              <p:nvPr/>
            </p:nvSpPr>
            <p:spPr bwMode="auto">
              <a:xfrm>
                <a:off x="4545" y="2924"/>
                <a:ext cx="6" cy="8"/>
              </a:xfrm>
              <a:custGeom>
                <a:avLst/>
                <a:gdLst>
                  <a:gd name="T0" fmla="*/ 0 w 14"/>
                  <a:gd name="T1" fmla="*/ 2 h 15"/>
                  <a:gd name="T2" fmla="*/ 2 w 14"/>
                  <a:gd name="T3" fmla="*/ 1 h 15"/>
                  <a:gd name="T4" fmla="*/ 3 w 14"/>
                  <a:gd name="T5" fmla="*/ 0 h 15"/>
                  <a:gd name="T6" fmla="*/ 3 w 14"/>
                  <a:gd name="T7" fmla="*/ 0 h 15"/>
                  <a:gd name="T8" fmla="*/ 5 w 14"/>
                  <a:gd name="T9" fmla="*/ 1 h 15"/>
                  <a:gd name="T10" fmla="*/ 6 w 14"/>
                  <a:gd name="T11" fmla="*/ 3 h 15"/>
                  <a:gd name="T12" fmla="*/ 6 w 14"/>
                  <a:gd name="T13" fmla="*/ 4 h 15"/>
                  <a:gd name="T14" fmla="*/ 6 w 14"/>
                  <a:gd name="T15" fmla="*/ 5 h 15"/>
                  <a:gd name="T16" fmla="*/ 6 w 14"/>
                  <a:gd name="T17" fmla="*/ 7 h 15"/>
                  <a:gd name="T18" fmla="*/ 5 w 14"/>
                  <a:gd name="T19" fmla="*/ 7 h 15"/>
                  <a:gd name="T20" fmla="*/ 3 w 14"/>
                  <a:gd name="T21" fmla="*/ 8 h 15"/>
                  <a:gd name="T22" fmla="*/ 2 w 14"/>
                  <a:gd name="T23" fmla="*/ 8 h 15"/>
                  <a:gd name="T24" fmla="*/ 1 w 14"/>
                  <a:gd name="T25" fmla="*/ 7 h 15"/>
                  <a:gd name="T26" fmla="*/ 0 w 14"/>
                  <a:gd name="T27" fmla="*/ 6 h 15"/>
                  <a:gd name="T28" fmla="*/ 0 w 14"/>
                  <a:gd name="T29" fmla="*/ 5 h 15"/>
                  <a:gd name="T30" fmla="*/ 0 w 14"/>
                  <a:gd name="T31" fmla="*/ 3 h 15"/>
                  <a:gd name="T32" fmla="*/ 0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4" y="1"/>
                    </a:lnTo>
                    <a:lnTo>
                      <a:pt x="6" y="0"/>
                    </a:lnTo>
                    <a:lnTo>
                      <a:pt x="8" y="0"/>
                    </a:lnTo>
                    <a:lnTo>
                      <a:pt x="11" y="2"/>
                    </a:lnTo>
                    <a:lnTo>
                      <a:pt x="13" y="5"/>
                    </a:lnTo>
                    <a:lnTo>
                      <a:pt x="14" y="7"/>
                    </a:lnTo>
                    <a:lnTo>
                      <a:pt x="14" y="9"/>
                    </a:lnTo>
                    <a:lnTo>
                      <a:pt x="13" y="13"/>
                    </a:lnTo>
                    <a:lnTo>
                      <a:pt x="11" y="14"/>
                    </a:lnTo>
                    <a:lnTo>
                      <a:pt x="8" y="15"/>
                    </a:lnTo>
                    <a:lnTo>
                      <a:pt x="5" y="15"/>
                    </a:lnTo>
                    <a:lnTo>
                      <a:pt x="2" y="14"/>
                    </a:lnTo>
                    <a:lnTo>
                      <a:pt x="1" y="12"/>
                    </a:lnTo>
                    <a:lnTo>
                      <a:pt x="0" y="9"/>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7" name="Freeform 402"/>
              <p:cNvSpPr>
                <a:spLocks/>
              </p:cNvSpPr>
              <p:nvPr/>
            </p:nvSpPr>
            <p:spPr bwMode="auto">
              <a:xfrm>
                <a:off x="4596" y="2906"/>
                <a:ext cx="7" cy="7"/>
              </a:xfrm>
              <a:custGeom>
                <a:avLst/>
                <a:gdLst>
                  <a:gd name="T0" fmla="*/ 1 w 14"/>
                  <a:gd name="T1" fmla="*/ 2 h 14"/>
                  <a:gd name="T2" fmla="*/ 2 w 14"/>
                  <a:gd name="T3" fmla="*/ 0 h 14"/>
                  <a:gd name="T4" fmla="*/ 3 w 14"/>
                  <a:gd name="T5" fmla="*/ 0 h 14"/>
                  <a:gd name="T6" fmla="*/ 5 w 14"/>
                  <a:gd name="T7" fmla="*/ 0 h 14"/>
                  <a:gd name="T8" fmla="*/ 6 w 14"/>
                  <a:gd name="T9" fmla="*/ 1 h 14"/>
                  <a:gd name="T10" fmla="*/ 7 w 14"/>
                  <a:gd name="T11" fmla="*/ 2 h 14"/>
                  <a:gd name="T12" fmla="*/ 7 w 14"/>
                  <a:gd name="T13" fmla="*/ 3 h 14"/>
                  <a:gd name="T14" fmla="*/ 7 w 14"/>
                  <a:gd name="T15" fmla="*/ 5 h 14"/>
                  <a:gd name="T16" fmla="*/ 6 w 14"/>
                  <a:gd name="T17" fmla="*/ 6 h 14"/>
                  <a:gd name="T18" fmla="*/ 5 w 14"/>
                  <a:gd name="T19" fmla="*/ 7 h 14"/>
                  <a:gd name="T20" fmla="*/ 4 w 14"/>
                  <a:gd name="T21" fmla="*/ 7 h 14"/>
                  <a:gd name="T22" fmla="*/ 2 w 14"/>
                  <a:gd name="T23" fmla="*/ 7 h 14"/>
                  <a:gd name="T24" fmla="*/ 1 w 14"/>
                  <a:gd name="T25" fmla="*/ 7 h 14"/>
                  <a:gd name="T26" fmla="*/ 1 w 14"/>
                  <a:gd name="T27" fmla="*/ 6 h 14"/>
                  <a:gd name="T28" fmla="*/ 0 w 14"/>
                  <a:gd name="T29" fmla="*/ 4 h 14"/>
                  <a:gd name="T30" fmla="*/ 0 w 14"/>
                  <a:gd name="T31" fmla="*/ 3 h 14"/>
                  <a:gd name="T32" fmla="*/ 1 w 14"/>
                  <a:gd name="T33" fmla="*/ 2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 y="3"/>
                    </a:moveTo>
                    <a:lnTo>
                      <a:pt x="3" y="0"/>
                    </a:lnTo>
                    <a:lnTo>
                      <a:pt x="6" y="0"/>
                    </a:lnTo>
                    <a:lnTo>
                      <a:pt x="9" y="0"/>
                    </a:lnTo>
                    <a:lnTo>
                      <a:pt x="11" y="1"/>
                    </a:lnTo>
                    <a:lnTo>
                      <a:pt x="14" y="4"/>
                    </a:lnTo>
                    <a:lnTo>
                      <a:pt x="14" y="6"/>
                    </a:lnTo>
                    <a:lnTo>
                      <a:pt x="14" y="9"/>
                    </a:lnTo>
                    <a:lnTo>
                      <a:pt x="12" y="12"/>
                    </a:lnTo>
                    <a:lnTo>
                      <a:pt x="10" y="14"/>
                    </a:lnTo>
                    <a:lnTo>
                      <a:pt x="8" y="14"/>
                    </a:lnTo>
                    <a:lnTo>
                      <a:pt x="4" y="14"/>
                    </a:lnTo>
                    <a:lnTo>
                      <a:pt x="2" y="13"/>
                    </a:lnTo>
                    <a:lnTo>
                      <a:pt x="1" y="12"/>
                    </a:lnTo>
                    <a:lnTo>
                      <a:pt x="0" y="8"/>
                    </a:lnTo>
                    <a:lnTo>
                      <a:pt x="0" y="6"/>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8" name="Freeform 403"/>
              <p:cNvSpPr>
                <a:spLocks/>
              </p:cNvSpPr>
              <p:nvPr/>
            </p:nvSpPr>
            <p:spPr bwMode="auto">
              <a:xfrm>
                <a:off x="4646" y="2895"/>
                <a:ext cx="7" cy="7"/>
              </a:xfrm>
              <a:custGeom>
                <a:avLst/>
                <a:gdLst>
                  <a:gd name="T0" fmla="*/ 0 w 15"/>
                  <a:gd name="T1" fmla="*/ 2 h 15"/>
                  <a:gd name="T2" fmla="*/ 1 w 15"/>
                  <a:gd name="T3" fmla="*/ 0 h 15"/>
                  <a:gd name="T4" fmla="*/ 3 w 15"/>
                  <a:gd name="T5" fmla="*/ 0 h 15"/>
                  <a:gd name="T6" fmla="*/ 4 w 15"/>
                  <a:gd name="T7" fmla="*/ 0 h 15"/>
                  <a:gd name="T8" fmla="*/ 5 w 15"/>
                  <a:gd name="T9" fmla="*/ 1 h 15"/>
                  <a:gd name="T10" fmla="*/ 7 w 15"/>
                  <a:gd name="T11" fmla="*/ 2 h 15"/>
                  <a:gd name="T12" fmla="*/ 7 w 15"/>
                  <a:gd name="T13" fmla="*/ 3 h 15"/>
                  <a:gd name="T14" fmla="*/ 7 w 15"/>
                  <a:gd name="T15" fmla="*/ 5 h 15"/>
                  <a:gd name="T16" fmla="*/ 6 w 15"/>
                  <a:gd name="T17" fmla="*/ 6 h 15"/>
                  <a:gd name="T18" fmla="*/ 5 w 15"/>
                  <a:gd name="T19" fmla="*/ 7 h 15"/>
                  <a:gd name="T20" fmla="*/ 4 w 15"/>
                  <a:gd name="T21" fmla="*/ 7 h 15"/>
                  <a:gd name="T22" fmla="*/ 3 w 15"/>
                  <a:gd name="T23" fmla="*/ 7 h 15"/>
                  <a:gd name="T24" fmla="*/ 1 w 15"/>
                  <a:gd name="T25" fmla="*/ 7 h 15"/>
                  <a:gd name="T26" fmla="*/ 0 w 15"/>
                  <a:gd name="T27" fmla="*/ 6 h 15"/>
                  <a:gd name="T28" fmla="*/ 0 w 15"/>
                  <a:gd name="T29" fmla="*/ 4 h 15"/>
                  <a:gd name="T30" fmla="*/ 0 w 15"/>
                  <a:gd name="T31" fmla="*/ 3 h 15"/>
                  <a:gd name="T32" fmla="*/ 0 w 15"/>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1" y="4"/>
                    </a:moveTo>
                    <a:lnTo>
                      <a:pt x="3" y="1"/>
                    </a:lnTo>
                    <a:lnTo>
                      <a:pt x="6" y="0"/>
                    </a:lnTo>
                    <a:lnTo>
                      <a:pt x="9" y="0"/>
                    </a:lnTo>
                    <a:lnTo>
                      <a:pt x="11" y="3"/>
                    </a:lnTo>
                    <a:lnTo>
                      <a:pt x="14" y="5"/>
                    </a:lnTo>
                    <a:lnTo>
                      <a:pt x="15" y="7"/>
                    </a:lnTo>
                    <a:lnTo>
                      <a:pt x="15" y="10"/>
                    </a:lnTo>
                    <a:lnTo>
                      <a:pt x="13" y="12"/>
                    </a:lnTo>
                    <a:lnTo>
                      <a:pt x="11" y="14"/>
                    </a:lnTo>
                    <a:lnTo>
                      <a:pt x="8" y="14"/>
                    </a:lnTo>
                    <a:lnTo>
                      <a:pt x="6" y="15"/>
                    </a:lnTo>
                    <a:lnTo>
                      <a:pt x="3" y="14"/>
                    </a:lnTo>
                    <a:lnTo>
                      <a:pt x="1" y="12"/>
                    </a:lnTo>
                    <a:lnTo>
                      <a:pt x="1"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59" name="Freeform 404"/>
              <p:cNvSpPr>
                <a:spLocks/>
              </p:cNvSpPr>
              <p:nvPr/>
            </p:nvSpPr>
            <p:spPr bwMode="auto">
              <a:xfrm>
                <a:off x="4694" y="2883"/>
                <a:ext cx="7" cy="7"/>
              </a:xfrm>
              <a:custGeom>
                <a:avLst/>
                <a:gdLst>
                  <a:gd name="T0" fmla="*/ 1 w 13"/>
                  <a:gd name="T1" fmla="*/ 1 h 15"/>
                  <a:gd name="T2" fmla="*/ 2 w 13"/>
                  <a:gd name="T3" fmla="*/ 0 h 15"/>
                  <a:gd name="T4" fmla="*/ 3 w 13"/>
                  <a:gd name="T5" fmla="*/ 0 h 15"/>
                  <a:gd name="T6" fmla="*/ 5 w 13"/>
                  <a:gd name="T7" fmla="*/ 0 h 15"/>
                  <a:gd name="T8" fmla="*/ 6 w 13"/>
                  <a:gd name="T9" fmla="*/ 1 h 15"/>
                  <a:gd name="T10" fmla="*/ 7 w 13"/>
                  <a:gd name="T11" fmla="*/ 2 h 15"/>
                  <a:gd name="T12" fmla="*/ 7 w 13"/>
                  <a:gd name="T13" fmla="*/ 3 h 15"/>
                  <a:gd name="T14" fmla="*/ 7 w 13"/>
                  <a:gd name="T15" fmla="*/ 4 h 15"/>
                  <a:gd name="T16" fmla="*/ 6 w 13"/>
                  <a:gd name="T17" fmla="*/ 6 h 15"/>
                  <a:gd name="T18" fmla="*/ 6 w 13"/>
                  <a:gd name="T19" fmla="*/ 6 h 15"/>
                  <a:gd name="T20" fmla="*/ 4 w 13"/>
                  <a:gd name="T21" fmla="*/ 7 h 15"/>
                  <a:gd name="T22" fmla="*/ 3 w 13"/>
                  <a:gd name="T23" fmla="*/ 7 h 15"/>
                  <a:gd name="T24" fmla="*/ 1 w 13"/>
                  <a:gd name="T25" fmla="*/ 7 h 15"/>
                  <a:gd name="T26" fmla="*/ 1 w 13"/>
                  <a:gd name="T27" fmla="*/ 6 h 15"/>
                  <a:gd name="T28" fmla="*/ 0 w 13"/>
                  <a:gd name="T29" fmla="*/ 4 h 15"/>
                  <a:gd name="T30" fmla="*/ 0 w 13"/>
                  <a:gd name="T31" fmla="*/ 3 h 15"/>
                  <a:gd name="T32" fmla="*/ 1 w 13"/>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1" y="2"/>
                    </a:moveTo>
                    <a:lnTo>
                      <a:pt x="3" y="0"/>
                    </a:lnTo>
                    <a:lnTo>
                      <a:pt x="5" y="0"/>
                    </a:lnTo>
                    <a:lnTo>
                      <a:pt x="9" y="0"/>
                    </a:lnTo>
                    <a:lnTo>
                      <a:pt x="11" y="2"/>
                    </a:lnTo>
                    <a:lnTo>
                      <a:pt x="13" y="5"/>
                    </a:lnTo>
                    <a:lnTo>
                      <a:pt x="13" y="7"/>
                    </a:lnTo>
                    <a:lnTo>
                      <a:pt x="13" y="9"/>
                    </a:lnTo>
                    <a:lnTo>
                      <a:pt x="12" y="12"/>
                    </a:lnTo>
                    <a:lnTo>
                      <a:pt x="11" y="13"/>
                    </a:lnTo>
                    <a:lnTo>
                      <a:pt x="8" y="14"/>
                    </a:lnTo>
                    <a:lnTo>
                      <a:pt x="5" y="15"/>
                    </a:lnTo>
                    <a:lnTo>
                      <a:pt x="2" y="14"/>
                    </a:lnTo>
                    <a:lnTo>
                      <a:pt x="1" y="12"/>
                    </a:lnTo>
                    <a:lnTo>
                      <a:pt x="0" y="8"/>
                    </a:lnTo>
                    <a:lnTo>
                      <a:pt x="0" y="6"/>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0" name="Freeform 405"/>
              <p:cNvSpPr>
                <a:spLocks/>
              </p:cNvSpPr>
              <p:nvPr/>
            </p:nvSpPr>
            <p:spPr bwMode="auto">
              <a:xfrm>
                <a:off x="4729" y="2860"/>
                <a:ext cx="7" cy="8"/>
              </a:xfrm>
              <a:custGeom>
                <a:avLst/>
                <a:gdLst>
                  <a:gd name="T0" fmla="*/ 1 w 14"/>
                  <a:gd name="T1" fmla="*/ 2 h 15"/>
                  <a:gd name="T2" fmla="*/ 1 w 14"/>
                  <a:gd name="T3" fmla="*/ 1 h 15"/>
                  <a:gd name="T4" fmla="*/ 3 w 14"/>
                  <a:gd name="T5" fmla="*/ 0 h 15"/>
                  <a:gd name="T6" fmla="*/ 4 w 14"/>
                  <a:gd name="T7" fmla="*/ 0 h 15"/>
                  <a:gd name="T8" fmla="*/ 6 w 14"/>
                  <a:gd name="T9" fmla="*/ 1 h 15"/>
                  <a:gd name="T10" fmla="*/ 7 w 14"/>
                  <a:gd name="T11" fmla="*/ 2 h 15"/>
                  <a:gd name="T12" fmla="*/ 7 w 14"/>
                  <a:gd name="T13" fmla="*/ 3 h 15"/>
                  <a:gd name="T14" fmla="*/ 7 w 14"/>
                  <a:gd name="T15" fmla="*/ 5 h 15"/>
                  <a:gd name="T16" fmla="*/ 6 w 14"/>
                  <a:gd name="T17" fmla="*/ 6 h 15"/>
                  <a:gd name="T18" fmla="*/ 5 w 14"/>
                  <a:gd name="T19" fmla="*/ 7 h 15"/>
                  <a:gd name="T20" fmla="*/ 4 w 14"/>
                  <a:gd name="T21" fmla="*/ 8 h 15"/>
                  <a:gd name="T22" fmla="*/ 2 w 14"/>
                  <a:gd name="T23" fmla="*/ 8 h 15"/>
                  <a:gd name="T24" fmla="*/ 1 w 14"/>
                  <a:gd name="T25" fmla="*/ 7 h 15"/>
                  <a:gd name="T26" fmla="*/ 0 w 14"/>
                  <a:gd name="T27" fmla="*/ 6 h 15"/>
                  <a:gd name="T28" fmla="*/ 0 w 14"/>
                  <a:gd name="T29" fmla="*/ 4 h 15"/>
                  <a:gd name="T30" fmla="*/ 0 w 14"/>
                  <a:gd name="T31" fmla="*/ 3 h 15"/>
                  <a:gd name="T32" fmla="*/ 1 w 14"/>
                  <a:gd name="T33" fmla="*/ 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1" y="4"/>
                    </a:moveTo>
                    <a:lnTo>
                      <a:pt x="2" y="1"/>
                    </a:lnTo>
                    <a:lnTo>
                      <a:pt x="6" y="0"/>
                    </a:lnTo>
                    <a:lnTo>
                      <a:pt x="8" y="0"/>
                    </a:lnTo>
                    <a:lnTo>
                      <a:pt x="11" y="1"/>
                    </a:lnTo>
                    <a:lnTo>
                      <a:pt x="14" y="4"/>
                    </a:lnTo>
                    <a:lnTo>
                      <a:pt x="14" y="6"/>
                    </a:lnTo>
                    <a:lnTo>
                      <a:pt x="14" y="9"/>
                    </a:lnTo>
                    <a:lnTo>
                      <a:pt x="12" y="12"/>
                    </a:lnTo>
                    <a:lnTo>
                      <a:pt x="10" y="14"/>
                    </a:lnTo>
                    <a:lnTo>
                      <a:pt x="8" y="15"/>
                    </a:lnTo>
                    <a:lnTo>
                      <a:pt x="4" y="15"/>
                    </a:lnTo>
                    <a:lnTo>
                      <a:pt x="2" y="13"/>
                    </a:lnTo>
                    <a:lnTo>
                      <a:pt x="0" y="12"/>
                    </a:lnTo>
                    <a:lnTo>
                      <a:pt x="0" y="8"/>
                    </a:lnTo>
                    <a:lnTo>
                      <a:pt x="0" y="6"/>
                    </a:lnTo>
                    <a:lnTo>
                      <a:pt x="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1" name="Freeform 406"/>
              <p:cNvSpPr>
                <a:spLocks/>
              </p:cNvSpPr>
              <p:nvPr/>
            </p:nvSpPr>
            <p:spPr bwMode="auto">
              <a:xfrm>
                <a:off x="4746" y="2835"/>
                <a:ext cx="6" cy="7"/>
              </a:xfrm>
              <a:custGeom>
                <a:avLst/>
                <a:gdLst>
                  <a:gd name="T0" fmla="*/ 1 w 14"/>
                  <a:gd name="T1" fmla="*/ 1 h 13"/>
                  <a:gd name="T2" fmla="*/ 2 w 14"/>
                  <a:gd name="T3" fmla="*/ 1 h 13"/>
                  <a:gd name="T4" fmla="*/ 3 w 14"/>
                  <a:gd name="T5" fmla="*/ 0 h 13"/>
                  <a:gd name="T6" fmla="*/ 4 w 14"/>
                  <a:gd name="T7" fmla="*/ 0 h 13"/>
                  <a:gd name="T8" fmla="*/ 5 w 14"/>
                  <a:gd name="T9" fmla="*/ 1 h 13"/>
                  <a:gd name="T10" fmla="*/ 6 w 14"/>
                  <a:gd name="T11" fmla="*/ 2 h 13"/>
                  <a:gd name="T12" fmla="*/ 6 w 14"/>
                  <a:gd name="T13" fmla="*/ 3 h 13"/>
                  <a:gd name="T14" fmla="*/ 6 w 14"/>
                  <a:gd name="T15" fmla="*/ 4 h 13"/>
                  <a:gd name="T16" fmla="*/ 6 w 14"/>
                  <a:gd name="T17" fmla="*/ 5 h 13"/>
                  <a:gd name="T18" fmla="*/ 5 w 14"/>
                  <a:gd name="T19" fmla="*/ 6 h 13"/>
                  <a:gd name="T20" fmla="*/ 3 w 14"/>
                  <a:gd name="T21" fmla="*/ 7 h 13"/>
                  <a:gd name="T22" fmla="*/ 3 w 14"/>
                  <a:gd name="T23" fmla="*/ 7 h 13"/>
                  <a:gd name="T24" fmla="*/ 2 w 14"/>
                  <a:gd name="T25" fmla="*/ 7 h 13"/>
                  <a:gd name="T26" fmla="*/ 0 w 14"/>
                  <a:gd name="T27" fmla="*/ 6 h 13"/>
                  <a:gd name="T28" fmla="*/ 0 w 14"/>
                  <a:gd name="T29" fmla="*/ 4 h 13"/>
                  <a:gd name="T30" fmla="*/ 0 w 14"/>
                  <a:gd name="T31" fmla="*/ 3 h 13"/>
                  <a:gd name="T32" fmla="*/ 1 w 14"/>
                  <a:gd name="T33" fmla="*/ 1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3">
                    <a:moveTo>
                      <a:pt x="2" y="2"/>
                    </a:moveTo>
                    <a:lnTo>
                      <a:pt x="4" y="1"/>
                    </a:lnTo>
                    <a:lnTo>
                      <a:pt x="6" y="0"/>
                    </a:lnTo>
                    <a:lnTo>
                      <a:pt x="9" y="0"/>
                    </a:lnTo>
                    <a:lnTo>
                      <a:pt x="12" y="1"/>
                    </a:lnTo>
                    <a:lnTo>
                      <a:pt x="14" y="3"/>
                    </a:lnTo>
                    <a:lnTo>
                      <a:pt x="14" y="5"/>
                    </a:lnTo>
                    <a:lnTo>
                      <a:pt x="14" y="8"/>
                    </a:lnTo>
                    <a:lnTo>
                      <a:pt x="13" y="10"/>
                    </a:lnTo>
                    <a:lnTo>
                      <a:pt x="12" y="12"/>
                    </a:lnTo>
                    <a:lnTo>
                      <a:pt x="8" y="13"/>
                    </a:lnTo>
                    <a:lnTo>
                      <a:pt x="6" y="13"/>
                    </a:lnTo>
                    <a:lnTo>
                      <a:pt x="4" y="13"/>
                    </a:lnTo>
                    <a:lnTo>
                      <a:pt x="1" y="11"/>
                    </a:lnTo>
                    <a:lnTo>
                      <a:pt x="0" y="8"/>
                    </a:lnTo>
                    <a:lnTo>
                      <a:pt x="0" y="5"/>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2" name="Freeform 407"/>
              <p:cNvSpPr>
                <a:spLocks/>
              </p:cNvSpPr>
              <p:nvPr/>
            </p:nvSpPr>
            <p:spPr bwMode="auto">
              <a:xfrm>
                <a:off x="4973" y="2805"/>
                <a:ext cx="6" cy="6"/>
              </a:xfrm>
              <a:custGeom>
                <a:avLst/>
                <a:gdLst>
                  <a:gd name="T0" fmla="*/ 1 w 12"/>
                  <a:gd name="T1" fmla="*/ 1 h 11"/>
                  <a:gd name="T2" fmla="*/ 1 w 12"/>
                  <a:gd name="T3" fmla="*/ 1 h 11"/>
                  <a:gd name="T4" fmla="*/ 3 w 12"/>
                  <a:gd name="T5" fmla="*/ 0 h 11"/>
                  <a:gd name="T6" fmla="*/ 4 w 12"/>
                  <a:gd name="T7" fmla="*/ 0 h 11"/>
                  <a:gd name="T8" fmla="*/ 5 w 12"/>
                  <a:gd name="T9" fmla="*/ 1 h 11"/>
                  <a:gd name="T10" fmla="*/ 5 w 12"/>
                  <a:gd name="T11" fmla="*/ 2 h 11"/>
                  <a:gd name="T12" fmla="*/ 6 w 12"/>
                  <a:gd name="T13" fmla="*/ 3 h 11"/>
                  <a:gd name="T14" fmla="*/ 6 w 12"/>
                  <a:gd name="T15" fmla="*/ 4 h 11"/>
                  <a:gd name="T16" fmla="*/ 5 w 12"/>
                  <a:gd name="T17" fmla="*/ 5 h 11"/>
                  <a:gd name="T18" fmla="*/ 4 w 12"/>
                  <a:gd name="T19" fmla="*/ 6 h 11"/>
                  <a:gd name="T20" fmla="*/ 4 w 12"/>
                  <a:gd name="T21" fmla="*/ 6 h 11"/>
                  <a:gd name="T22" fmla="*/ 3 w 12"/>
                  <a:gd name="T23" fmla="*/ 6 h 11"/>
                  <a:gd name="T24" fmla="*/ 1 w 12"/>
                  <a:gd name="T25" fmla="*/ 5 h 11"/>
                  <a:gd name="T26" fmla="*/ 1 w 12"/>
                  <a:gd name="T27" fmla="*/ 4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2" y="1"/>
                    </a:lnTo>
                    <a:lnTo>
                      <a:pt x="5" y="0"/>
                    </a:lnTo>
                    <a:lnTo>
                      <a:pt x="7" y="0"/>
                    </a:lnTo>
                    <a:lnTo>
                      <a:pt x="9" y="2"/>
                    </a:lnTo>
                    <a:lnTo>
                      <a:pt x="10" y="3"/>
                    </a:lnTo>
                    <a:lnTo>
                      <a:pt x="12" y="5"/>
                    </a:lnTo>
                    <a:lnTo>
                      <a:pt x="12" y="8"/>
                    </a:lnTo>
                    <a:lnTo>
                      <a:pt x="10" y="10"/>
                    </a:lnTo>
                    <a:lnTo>
                      <a:pt x="8" y="11"/>
                    </a:lnTo>
                    <a:lnTo>
                      <a:pt x="7" y="11"/>
                    </a:lnTo>
                    <a:lnTo>
                      <a:pt x="5" y="11"/>
                    </a:lnTo>
                    <a:lnTo>
                      <a:pt x="2" y="10"/>
                    </a:lnTo>
                    <a:lnTo>
                      <a:pt x="1" y="8"/>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3" name="Freeform 408"/>
              <p:cNvSpPr>
                <a:spLocks/>
              </p:cNvSpPr>
              <p:nvPr/>
            </p:nvSpPr>
            <p:spPr bwMode="auto">
              <a:xfrm>
                <a:off x="5003" y="2819"/>
                <a:ext cx="6" cy="5"/>
              </a:xfrm>
              <a:custGeom>
                <a:avLst/>
                <a:gdLst>
                  <a:gd name="T0" fmla="*/ 1 w 12"/>
                  <a:gd name="T1" fmla="*/ 1 h 11"/>
                  <a:gd name="T2" fmla="*/ 2 w 12"/>
                  <a:gd name="T3" fmla="*/ 0 h 11"/>
                  <a:gd name="T4" fmla="*/ 3 w 12"/>
                  <a:gd name="T5" fmla="*/ 0 h 11"/>
                  <a:gd name="T6" fmla="*/ 4 w 12"/>
                  <a:gd name="T7" fmla="*/ 0 h 11"/>
                  <a:gd name="T8" fmla="*/ 5 w 12"/>
                  <a:gd name="T9" fmla="*/ 1 h 11"/>
                  <a:gd name="T10" fmla="*/ 6 w 12"/>
                  <a:gd name="T11" fmla="*/ 1 h 11"/>
                  <a:gd name="T12" fmla="*/ 6 w 12"/>
                  <a:gd name="T13" fmla="*/ 2 h 11"/>
                  <a:gd name="T14" fmla="*/ 6 w 12"/>
                  <a:gd name="T15" fmla="*/ 3 h 11"/>
                  <a:gd name="T16" fmla="*/ 5 w 12"/>
                  <a:gd name="T17" fmla="*/ 5 h 11"/>
                  <a:gd name="T18" fmla="*/ 4 w 12"/>
                  <a:gd name="T19" fmla="*/ 5 h 11"/>
                  <a:gd name="T20" fmla="*/ 4 w 12"/>
                  <a:gd name="T21" fmla="*/ 5 h 11"/>
                  <a:gd name="T22" fmla="*/ 3 w 12"/>
                  <a:gd name="T23" fmla="*/ 5 h 11"/>
                  <a:gd name="T24" fmla="*/ 1 w 12"/>
                  <a:gd name="T25" fmla="*/ 5 h 11"/>
                  <a:gd name="T26" fmla="*/ 1 w 12"/>
                  <a:gd name="T27" fmla="*/ 4 h 11"/>
                  <a:gd name="T28" fmla="*/ 0 w 12"/>
                  <a:gd name="T29" fmla="*/ 3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3" y="0"/>
                    </a:lnTo>
                    <a:lnTo>
                      <a:pt x="6" y="0"/>
                    </a:lnTo>
                    <a:lnTo>
                      <a:pt x="7" y="0"/>
                    </a:lnTo>
                    <a:lnTo>
                      <a:pt x="9" y="2"/>
                    </a:lnTo>
                    <a:lnTo>
                      <a:pt x="12" y="3"/>
                    </a:lnTo>
                    <a:lnTo>
                      <a:pt x="12" y="5"/>
                    </a:lnTo>
                    <a:lnTo>
                      <a:pt x="12" y="7"/>
                    </a:lnTo>
                    <a:lnTo>
                      <a:pt x="10" y="10"/>
                    </a:lnTo>
                    <a:lnTo>
                      <a:pt x="8" y="11"/>
                    </a:lnTo>
                    <a:lnTo>
                      <a:pt x="7" y="11"/>
                    </a:lnTo>
                    <a:lnTo>
                      <a:pt x="5" y="11"/>
                    </a:lnTo>
                    <a:lnTo>
                      <a:pt x="2" y="10"/>
                    </a:lnTo>
                    <a:lnTo>
                      <a:pt x="1" y="8"/>
                    </a:lnTo>
                    <a:lnTo>
                      <a:pt x="0"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4" name="Freeform 409"/>
              <p:cNvSpPr>
                <a:spLocks/>
              </p:cNvSpPr>
              <p:nvPr/>
            </p:nvSpPr>
            <p:spPr bwMode="auto">
              <a:xfrm>
                <a:off x="5039" y="2814"/>
                <a:ext cx="6" cy="6"/>
              </a:xfrm>
              <a:custGeom>
                <a:avLst/>
                <a:gdLst>
                  <a:gd name="T0" fmla="*/ 1 w 11"/>
                  <a:gd name="T1" fmla="*/ 1 h 12"/>
                  <a:gd name="T2" fmla="*/ 2 w 11"/>
                  <a:gd name="T3" fmla="*/ 1 h 12"/>
                  <a:gd name="T4" fmla="*/ 3 w 11"/>
                  <a:gd name="T5" fmla="*/ 0 h 12"/>
                  <a:gd name="T6" fmla="*/ 3 w 11"/>
                  <a:gd name="T7" fmla="*/ 0 h 12"/>
                  <a:gd name="T8" fmla="*/ 5 w 11"/>
                  <a:gd name="T9" fmla="*/ 1 h 12"/>
                  <a:gd name="T10" fmla="*/ 5 w 11"/>
                  <a:gd name="T11" fmla="*/ 1 h 12"/>
                  <a:gd name="T12" fmla="*/ 6 w 11"/>
                  <a:gd name="T13" fmla="*/ 3 h 12"/>
                  <a:gd name="T14" fmla="*/ 6 w 11"/>
                  <a:gd name="T15" fmla="*/ 4 h 12"/>
                  <a:gd name="T16" fmla="*/ 6 w 11"/>
                  <a:gd name="T17" fmla="*/ 5 h 12"/>
                  <a:gd name="T18" fmla="*/ 5 w 11"/>
                  <a:gd name="T19" fmla="*/ 5 h 12"/>
                  <a:gd name="T20" fmla="*/ 4 w 11"/>
                  <a:gd name="T21" fmla="*/ 6 h 12"/>
                  <a:gd name="T22" fmla="*/ 3 w 11"/>
                  <a:gd name="T23" fmla="*/ 6 h 12"/>
                  <a:gd name="T24" fmla="*/ 2 w 11"/>
                  <a:gd name="T25" fmla="*/ 5 h 12"/>
                  <a:gd name="T26" fmla="*/ 1 w 11"/>
                  <a:gd name="T27" fmla="*/ 4 h 12"/>
                  <a:gd name="T28" fmla="*/ 1 w 11"/>
                  <a:gd name="T29" fmla="*/ 3 h 12"/>
                  <a:gd name="T30" fmla="*/ 0 w 11"/>
                  <a:gd name="T31" fmla="*/ 3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2"/>
                    </a:moveTo>
                    <a:lnTo>
                      <a:pt x="3" y="1"/>
                    </a:lnTo>
                    <a:lnTo>
                      <a:pt x="5" y="0"/>
                    </a:lnTo>
                    <a:lnTo>
                      <a:pt x="6" y="0"/>
                    </a:lnTo>
                    <a:lnTo>
                      <a:pt x="9" y="1"/>
                    </a:lnTo>
                    <a:lnTo>
                      <a:pt x="10" y="2"/>
                    </a:lnTo>
                    <a:lnTo>
                      <a:pt x="11" y="5"/>
                    </a:lnTo>
                    <a:lnTo>
                      <a:pt x="11" y="7"/>
                    </a:lnTo>
                    <a:lnTo>
                      <a:pt x="11" y="9"/>
                    </a:lnTo>
                    <a:lnTo>
                      <a:pt x="9" y="10"/>
                    </a:lnTo>
                    <a:lnTo>
                      <a:pt x="8" y="12"/>
                    </a:lnTo>
                    <a:lnTo>
                      <a:pt x="5" y="12"/>
                    </a:lnTo>
                    <a:lnTo>
                      <a:pt x="3" y="10"/>
                    </a:lnTo>
                    <a:lnTo>
                      <a:pt x="1" y="8"/>
                    </a:lnTo>
                    <a:lnTo>
                      <a:pt x="1" y="6"/>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5" name="Freeform 410"/>
              <p:cNvSpPr>
                <a:spLocks/>
              </p:cNvSpPr>
              <p:nvPr/>
            </p:nvSpPr>
            <p:spPr bwMode="auto">
              <a:xfrm>
                <a:off x="5072" y="2806"/>
                <a:ext cx="6" cy="6"/>
              </a:xfrm>
              <a:custGeom>
                <a:avLst/>
                <a:gdLst>
                  <a:gd name="T0" fmla="*/ 2 w 12"/>
                  <a:gd name="T1" fmla="*/ 1 h 11"/>
                  <a:gd name="T2" fmla="*/ 2 w 12"/>
                  <a:gd name="T3" fmla="*/ 1 h 11"/>
                  <a:gd name="T4" fmla="*/ 3 w 12"/>
                  <a:gd name="T5" fmla="*/ 0 h 11"/>
                  <a:gd name="T6" fmla="*/ 4 w 12"/>
                  <a:gd name="T7" fmla="*/ 0 h 11"/>
                  <a:gd name="T8" fmla="*/ 5 w 12"/>
                  <a:gd name="T9" fmla="*/ 0 h 11"/>
                  <a:gd name="T10" fmla="*/ 6 w 12"/>
                  <a:gd name="T11" fmla="*/ 1 h 11"/>
                  <a:gd name="T12" fmla="*/ 6 w 12"/>
                  <a:gd name="T13" fmla="*/ 2 h 11"/>
                  <a:gd name="T14" fmla="*/ 6 w 12"/>
                  <a:gd name="T15" fmla="*/ 3 h 11"/>
                  <a:gd name="T16" fmla="*/ 6 w 12"/>
                  <a:gd name="T17" fmla="*/ 4 h 11"/>
                  <a:gd name="T18" fmla="*/ 5 w 12"/>
                  <a:gd name="T19" fmla="*/ 5 h 11"/>
                  <a:gd name="T20" fmla="*/ 4 w 12"/>
                  <a:gd name="T21" fmla="*/ 5 h 11"/>
                  <a:gd name="T22" fmla="*/ 3 w 12"/>
                  <a:gd name="T23" fmla="*/ 6 h 11"/>
                  <a:gd name="T24" fmla="*/ 2 w 12"/>
                  <a:gd name="T25" fmla="*/ 5 h 11"/>
                  <a:gd name="T26" fmla="*/ 0 w 12"/>
                  <a:gd name="T27" fmla="*/ 4 h 11"/>
                  <a:gd name="T28" fmla="*/ 0 w 12"/>
                  <a:gd name="T29" fmla="*/ 3 h 11"/>
                  <a:gd name="T30" fmla="*/ 0 w 12"/>
                  <a:gd name="T31" fmla="*/ 3 h 11"/>
                  <a:gd name="T32" fmla="*/ 2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3" y="2"/>
                    </a:moveTo>
                    <a:lnTo>
                      <a:pt x="4" y="1"/>
                    </a:lnTo>
                    <a:lnTo>
                      <a:pt x="5" y="0"/>
                    </a:lnTo>
                    <a:lnTo>
                      <a:pt x="7" y="0"/>
                    </a:lnTo>
                    <a:lnTo>
                      <a:pt x="9" y="0"/>
                    </a:lnTo>
                    <a:lnTo>
                      <a:pt x="11" y="2"/>
                    </a:lnTo>
                    <a:lnTo>
                      <a:pt x="12" y="3"/>
                    </a:lnTo>
                    <a:lnTo>
                      <a:pt x="12" y="6"/>
                    </a:lnTo>
                    <a:lnTo>
                      <a:pt x="12" y="8"/>
                    </a:lnTo>
                    <a:lnTo>
                      <a:pt x="9" y="10"/>
                    </a:lnTo>
                    <a:lnTo>
                      <a:pt x="7" y="10"/>
                    </a:lnTo>
                    <a:lnTo>
                      <a:pt x="5" y="11"/>
                    </a:lnTo>
                    <a:lnTo>
                      <a:pt x="3" y="10"/>
                    </a:lnTo>
                    <a:lnTo>
                      <a:pt x="0" y="8"/>
                    </a:lnTo>
                    <a:lnTo>
                      <a:pt x="0" y="6"/>
                    </a:lnTo>
                    <a:lnTo>
                      <a:pt x="0" y="5"/>
                    </a:lnTo>
                    <a:lnTo>
                      <a:pt x="3"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6" name="Freeform 411"/>
              <p:cNvSpPr>
                <a:spLocks/>
              </p:cNvSpPr>
              <p:nvPr/>
            </p:nvSpPr>
            <p:spPr bwMode="auto">
              <a:xfrm>
                <a:off x="5115" y="2797"/>
                <a:ext cx="7" cy="5"/>
              </a:xfrm>
              <a:custGeom>
                <a:avLst/>
                <a:gdLst>
                  <a:gd name="T0" fmla="*/ 1 w 12"/>
                  <a:gd name="T1" fmla="*/ 1 h 12"/>
                  <a:gd name="T2" fmla="*/ 1 w 12"/>
                  <a:gd name="T3" fmla="*/ 1 h 12"/>
                  <a:gd name="T4" fmla="*/ 2 w 12"/>
                  <a:gd name="T5" fmla="*/ 0 h 12"/>
                  <a:gd name="T6" fmla="*/ 4 w 12"/>
                  <a:gd name="T7" fmla="*/ 0 h 12"/>
                  <a:gd name="T8" fmla="*/ 5 w 12"/>
                  <a:gd name="T9" fmla="*/ 1 h 12"/>
                  <a:gd name="T10" fmla="*/ 6 w 12"/>
                  <a:gd name="T11" fmla="*/ 2 h 12"/>
                  <a:gd name="T12" fmla="*/ 7 w 12"/>
                  <a:gd name="T13" fmla="*/ 2 h 12"/>
                  <a:gd name="T14" fmla="*/ 7 w 12"/>
                  <a:gd name="T15" fmla="*/ 3 h 12"/>
                  <a:gd name="T16" fmla="*/ 6 w 12"/>
                  <a:gd name="T17" fmla="*/ 4 h 12"/>
                  <a:gd name="T18" fmla="*/ 5 w 12"/>
                  <a:gd name="T19" fmla="*/ 5 h 12"/>
                  <a:gd name="T20" fmla="*/ 4 w 12"/>
                  <a:gd name="T21" fmla="*/ 5 h 12"/>
                  <a:gd name="T22" fmla="*/ 2 w 12"/>
                  <a:gd name="T23" fmla="*/ 5 h 12"/>
                  <a:gd name="T24" fmla="*/ 1 w 12"/>
                  <a:gd name="T25" fmla="*/ 5 h 12"/>
                  <a:gd name="T26" fmla="*/ 1 w 12"/>
                  <a:gd name="T27" fmla="*/ 4 h 12"/>
                  <a:gd name="T28" fmla="*/ 0 w 12"/>
                  <a:gd name="T29" fmla="*/ 3 h 12"/>
                  <a:gd name="T30" fmla="*/ 0 w 12"/>
                  <a:gd name="T31" fmla="*/ 2 h 12"/>
                  <a:gd name="T32" fmla="*/ 1 w 12"/>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 y="3"/>
                    </a:moveTo>
                    <a:lnTo>
                      <a:pt x="2" y="2"/>
                    </a:lnTo>
                    <a:lnTo>
                      <a:pt x="4" y="0"/>
                    </a:lnTo>
                    <a:lnTo>
                      <a:pt x="7" y="0"/>
                    </a:lnTo>
                    <a:lnTo>
                      <a:pt x="9" y="2"/>
                    </a:lnTo>
                    <a:lnTo>
                      <a:pt x="11" y="4"/>
                    </a:lnTo>
                    <a:lnTo>
                      <a:pt x="12" y="5"/>
                    </a:lnTo>
                    <a:lnTo>
                      <a:pt x="12" y="7"/>
                    </a:lnTo>
                    <a:lnTo>
                      <a:pt x="11" y="10"/>
                    </a:lnTo>
                    <a:lnTo>
                      <a:pt x="9" y="11"/>
                    </a:lnTo>
                    <a:lnTo>
                      <a:pt x="7" y="12"/>
                    </a:lnTo>
                    <a:lnTo>
                      <a:pt x="4" y="12"/>
                    </a:lnTo>
                    <a:lnTo>
                      <a:pt x="2" y="12"/>
                    </a:lnTo>
                    <a:lnTo>
                      <a:pt x="1" y="10"/>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7" name="Freeform 412"/>
              <p:cNvSpPr>
                <a:spLocks/>
              </p:cNvSpPr>
              <p:nvPr/>
            </p:nvSpPr>
            <p:spPr bwMode="auto">
              <a:xfrm>
                <a:off x="5152" y="2793"/>
                <a:ext cx="7" cy="7"/>
              </a:xfrm>
              <a:custGeom>
                <a:avLst/>
                <a:gdLst>
                  <a:gd name="T0" fmla="*/ 1 w 13"/>
                  <a:gd name="T1" fmla="*/ 1 h 12"/>
                  <a:gd name="T2" fmla="*/ 2 w 13"/>
                  <a:gd name="T3" fmla="*/ 1 h 12"/>
                  <a:gd name="T4" fmla="*/ 3 w 13"/>
                  <a:gd name="T5" fmla="*/ 0 h 12"/>
                  <a:gd name="T6" fmla="*/ 4 w 13"/>
                  <a:gd name="T7" fmla="*/ 1 h 12"/>
                  <a:gd name="T8" fmla="*/ 6 w 13"/>
                  <a:gd name="T9" fmla="*/ 1 h 12"/>
                  <a:gd name="T10" fmla="*/ 6 w 13"/>
                  <a:gd name="T11" fmla="*/ 2 h 12"/>
                  <a:gd name="T12" fmla="*/ 7 w 13"/>
                  <a:gd name="T13" fmla="*/ 2 h 12"/>
                  <a:gd name="T14" fmla="*/ 6 w 13"/>
                  <a:gd name="T15" fmla="*/ 4 h 12"/>
                  <a:gd name="T16" fmla="*/ 6 w 13"/>
                  <a:gd name="T17" fmla="*/ 5 h 12"/>
                  <a:gd name="T18" fmla="*/ 5 w 13"/>
                  <a:gd name="T19" fmla="*/ 6 h 12"/>
                  <a:gd name="T20" fmla="*/ 4 w 13"/>
                  <a:gd name="T21" fmla="*/ 6 h 12"/>
                  <a:gd name="T22" fmla="*/ 3 w 13"/>
                  <a:gd name="T23" fmla="*/ 7 h 12"/>
                  <a:gd name="T24" fmla="*/ 2 w 13"/>
                  <a:gd name="T25" fmla="*/ 6 h 12"/>
                  <a:gd name="T26" fmla="*/ 1 w 13"/>
                  <a:gd name="T27" fmla="*/ 5 h 12"/>
                  <a:gd name="T28" fmla="*/ 1 w 13"/>
                  <a:gd name="T29" fmla="*/ 4 h 12"/>
                  <a:gd name="T30" fmla="*/ 0 w 13"/>
                  <a:gd name="T31" fmla="*/ 2 h 12"/>
                  <a:gd name="T32" fmla="*/ 1 w 13"/>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2">
                    <a:moveTo>
                      <a:pt x="1" y="2"/>
                    </a:moveTo>
                    <a:lnTo>
                      <a:pt x="4" y="1"/>
                    </a:lnTo>
                    <a:lnTo>
                      <a:pt x="6" y="0"/>
                    </a:lnTo>
                    <a:lnTo>
                      <a:pt x="8" y="1"/>
                    </a:lnTo>
                    <a:lnTo>
                      <a:pt x="11" y="2"/>
                    </a:lnTo>
                    <a:lnTo>
                      <a:pt x="12" y="3"/>
                    </a:lnTo>
                    <a:lnTo>
                      <a:pt x="13" y="4"/>
                    </a:lnTo>
                    <a:lnTo>
                      <a:pt x="12" y="6"/>
                    </a:lnTo>
                    <a:lnTo>
                      <a:pt x="11" y="9"/>
                    </a:lnTo>
                    <a:lnTo>
                      <a:pt x="10" y="11"/>
                    </a:lnTo>
                    <a:lnTo>
                      <a:pt x="8" y="11"/>
                    </a:lnTo>
                    <a:lnTo>
                      <a:pt x="6" y="12"/>
                    </a:lnTo>
                    <a:lnTo>
                      <a:pt x="4" y="11"/>
                    </a:lnTo>
                    <a:lnTo>
                      <a:pt x="1" y="9"/>
                    </a:lnTo>
                    <a:lnTo>
                      <a:pt x="1" y="6"/>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8" name="Freeform 413"/>
              <p:cNvSpPr>
                <a:spLocks/>
              </p:cNvSpPr>
              <p:nvPr/>
            </p:nvSpPr>
            <p:spPr bwMode="auto">
              <a:xfrm>
                <a:off x="5186" y="2805"/>
                <a:ext cx="6" cy="6"/>
              </a:xfrm>
              <a:custGeom>
                <a:avLst/>
                <a:gdLst>
                  <a:gd name="T0" fmla="*/ 1 w 12"/>
                  <a:gd name="T1" fmla="*/ 1 h 11"/>
                  <a:gd name="T2" fmla="*/ 2 w 12"/>
                  <a:gd name="T3" fmla="*/ 1 h 11"/>
                  <a:gd name="T4" fmla="*/ 3 w 12"/>
                  <a:gd name="T5" fmla="*/ 0 h 11"/>
                  <a:gd name="T6" fmla="*/ 4 w 12"/>
                  <a:gd name="T7" fmla="*/ 0 h 11"/>
                  <a:gd name="T8" fmla="*/ 5 w 12"/>
                  <a:gd name="T9" fmla="*/ 1 h 11"/>
                  <a:gd name="T10" fmla="*/ 6 w 12"/>
                  <a:gd name="T11" fmla="*/ 2 h 11"/>
                  <a:gd name="T12" fmla="*/ 6 w 12"/>
                  <a:gd name="T13" fmla="*/ 2 h 11"/>
                  <a:gd name="T14" fmla="*/ 6 w 12"/>
                  <a:gd name="T15" fmla="*/ 4 h 11"/>
                  <a:gd name="T16" fmla="*/ 6 w 12"/>
                  <a:gd name="T17" fmla="*/ 5 h 11"/>
                  <a:gd name="T18" fmla="*/ 4 w 12"/>
                  <a:gd name="T19" fmla="*/ 5 h 11"/>
                  <a:gd name="T20" fmla="*/ 4 w 12"/>
                  <a:gd name="T21" fmla="*/ 6 h 11"/>
                  <a:gd name="T22" fmla="*/ 3 w 12"/>
                  <a:gd name="T23" fmla="*/ 6 h 11"/>
                  <a:gd name="T24" fmla="*/ 2 w 12"/>
                  <a:gd name="T25" fmla="*/ 5 h 11"/>
                  <a:gd name="T26" fmla="*/ 1 w 12"/>
                  <a:gd name="T27" fmla="*/ 5 h 11"/>
                  <a:gd name="T28" fmla="*/ 0 w 12"/>
                  <a:gd name="T29" fmla="*/ 4 h 11"/>
                  <a:gd name="T30" fmla="*/ 0 w 12"/>
                  <a:gd name="T31" fmla="*/ 2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2"/>
                    </a:moveTo>
                    <a:lnTo>
                      <a:pt x="4" y="1"/>
                    </a:lnTo>
                    <a:lnTo>
                      <a:pt x="6" y="0"/>
                    </a:lnTo>
                    <a:lnTo>
                      <a:pt x="7" y="0"/>
                    </a:lnTo>
                    <a:lnTo>
                      <a:pt x="10" y="1"/>
                    </a:lnTo>
                    <a:lnTo>
                      <a:pt x="11" y="3"/>
                    </a:lnTo>
                    <a:lnTo>
                      <a:pt x="12" y="4"/>
                    </a:lnTo>
                    <a:lnTo>
                      <a:pt x="12" y="7"/>
                    </a:lnTo>
                    <a:lnTo>
                      <a:pt x="11" y="9"/>
                    </a:lnTo>
                    <a:lnTo>
                      <a:pt x="8" y="10"/>
                    </a:lnTo>
                    <a:lnTo>
                      <a:pt x="7" y="11"/>
                    </a:lnTo>
                    <a:lnTo>
                      <a:pt x="5" y="11"/>
                    </a:lnTo>
                    <a:lnTo>
                      <a:pt x="3" y="10"/>
                    </a:lnTo>
                    <a:lnTo>
                      <a:pt x="1" y="9"/>
                    </a:lnTo>
                    <a:lnTo>
                      <a:pt x="0" y="7"/>
                    </a:lnTo>
                    <a:lnTo>
                      <a:pt x="0" y="4"/>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69" name="Freeform 414"/>
              <p:cNvSpPr>
                <a:spLocks/>
              </p:cNvSpPr>
              <p:nvPr/>
            </p:nvSpPr>
            <p:spPr bwMode="auto">
              <a:xfrm>
                <a:off x="5214" y="2827"/>
                <a:ext cx="6" cy="5"/>
              </a:xfrm>
              <a:custGeom>
                <a:avLst/>
                <a:gdLst>
                  <a:gd name="T0" fmla="*/ 1 w 11"/>
                  <a:gd name="T1" fmla="*/ 1 h 12"/>
                  <a:gd name="T2" fmla="*/ 1 w 11"/>
                  <a:gd name="T3" fmla="*/ 1 h 12"/>
                  <a:gd name="T4" fmla="*/ 2 w 11"/>
                  <a:gd name="T5" fmla="*/ 0 h 12"/>
                  <a:gd name="T6" fmla="*/ 3 w 11"/>
                  <a:gd name="T7" fmla="*/ 0 h 12"/>
                  <a:gd name="T8" fmla="*/ 5 w 11"/>
                  <a:gd name="T9" fmla="*/ 1 h 12"/>
                  <a:gd name="T10" fmla="*/ 5 w 11"/>
                  <a:gd name="T11" fmla="*/ 2 h 12"/>
                  <a:gd name="T12" fmla="*/ 6 w 11"/>
                  <a:gd name="T13" fmla="*/ 2 h 12"/>
                  <a:gd name="T14" fmla="*/ 6 w 11"/>
                  <a:gd name="T15" fmla="*/ 3 h 12"/>
                  <a:gd name="T16" fmla="*/ 5 w 11"/>
                  <a:gd name="T17" fmla="*/ 4 h 12"/>
                  <a:gd name="T18" fmla="*/ 4 w 11"/>
                  <a:gd name="T19" fmla="*/ 5 h 12"/>
                  <a:gd name="T20" fmla="*/ 3 w 11"/>
                  <a:gd name="T21" fmla="*/ 5 h 12"/>
                  <a:gd name="T22" fmla="*/ 2 w 11"/>
                  <a:gd name="T23" fmla="*/ 5 h 12"/>
                  <a:gd name="T24" fmla="*/ 1 w 11"/>
                  <a:gd name="T25" fmla="*/ 5 h 12"/>
                  <a:gd name="T26" fmla="*/ 1 w 11"/>
                  <a:gd name="T27" fmla="*/ 3 h 12"/>
                  <a:gd name="T28" fmla="*/ 0 w 11"/>
                  <a:gd name="T29" fmla="*/ 3 h 12"/>
                  <a:gd name="T30" fmla="*/ 0 w 11"/>
                  <a:gd name="T31" fmla="*/ 2 h 12"/>
                  <a:gd name="T32" fmla="*/ 1 w 11"/>
                  <a:gd name="T33" fmla="*/ 1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1" y="3"/>
                    </a:moveTo>
                    <a:lnTo>
                      <a:pt x="2" y="2"/>
                    </a:lnTo>
                    <a:lnTo>
                      <a:pt x="4" y="0"/>
                    </a:lnTo>
                    <a:lnTo>
                      <a:pt x="6" y="0"/>
                    </a:lnTo>
                    <a:lnTo>
                      <a:pt x="9" y="2"/>
                    </a:lnTo>
                    <a:lnTo>
                      <a:pt x="10" y="4"/>
                    </a:lnTo>
                    <a:lnTo>
                      <a:pt x="11" y="5"/>
                    </a:lnTo>
                    <a:lnTo>
                      <a:pt x="11" y="7"/>
                    </a:lnTo>
                    <a:lnTo>
                      <a:pt x="10" y="10"/>
                    </a:lnTo>
                    <a:lnTo>
                      <a:pt x="8" y="11"/>
                    </a:lnTo>
                    <a:lnTo>
                      <a:pt x="6" y="12"/>
                    </a:lnTo>
                    <a:lnTo>
                      <a:pt x="4" y="12"/>
                    </a:lnTo>
                    <a:lnTo>
                      <a:pt x="2" y="11"/>
                    </a:lnTo>
                    <a:lnTo>
                      <a:pt x="1" y="8"/>
                    </a:lnTo>
                    <a:lnTo>
                      <a:pt x="0" y="7"/>
                    </a:lnTo>
                    <a:lnTo>
                      <a:pt x="0"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0" name="Freeform 415"/>
              <p:cNvSpPr>
                <a:spLocks/>
              </p:cNvSpPr>
              <p:nvPr/>
            </p:nvSpPr>
            <p:spPr bwMode="auto">
              <a:xfrm>
                <a:off x="4748" y="2810"/>
                <a:ext cx="7" cy="7"/>
              </a:xfrm>
              <a:custGeom>
                <a:avLst/>
                <a:gdLst>
                  <a:gd name="T0" fmla="*/ 0 w 15"/>
                  <a:gd name="T1" fmla="*/ 1 h 14"/>
                  <a:gd name="T2" fmla="*/ 1 w 15"/>
                  <a:gd name="T3" fmla="*/ 1 h 14"/>
                  <a:gd name="T4" fmla="*/ 3 w 15"/>
                  <a:gd name="T5" fmla="*/ 0 h 14"/>
                  <a:gd name="T6" fmla="*/ 4 w 15"/>
                  <a:gd name="T7" fmla="*/ 0 h 14"/>
                  <a:gd name="T8" fmla="*/ 5 w 15"/>
                  <a:gd name="T9" fmla="*/ 1 h 14"/>
                  <a:gd name="T10" fmla="*/ 7 w 15"/>
                  <a:gd name="T11" fmla="*/ 2 h 14"/>
                  <a:gd name="T12" fmla="*/ 7 w 15"/>
                  <a:gd name="T13" fmla="*/ 3 h 14"/>
                  <a:gd name="T14" fmla="*/ 7 w 15"/>
                  <a:gd name="T15" fmla="*/ 4 h 14"/>
                  <a:gd name="T16" fmla="*/ 7 w 15"/>
                  <a:gd name="T17" fmla="*/ 5 h 14"/>
                  <a:gd name="T18" fmla="*/ 5 w 15"/>
                  <a:gd name="T19" fmla="*/ 7 h 14"/>
                  <a:gd name="T20" fmla="*/ 4 w 15"/>
                  <a:gd name="T21" fmla="*/ 7 h 14"/>
                  <a:gd name="T22" fmla="*/ 3 w 15"/>
                  <a:gd name="T23" fmla="*/ 7 h 14"/>
                  <a:gd name="T24" fmla="*/ 1 w 15"/>
                  <a:gd name="T25" fmla="*/ 7 h 14"/>
                  <a:gd name="T26" fmla="*/ 0 w 15"/>
                  <a:gd name="T27" fmla="*/ 5 h 14"/>
                  <a:gd name="T28" fmla="*/ 0 w 15"/>
                  <a:gd name="T29" fmla="*/ 4 h 14"/>
                  <a:gd name="T30" fmla="*/ 0 w 15"/>
                  <a:gd name="T31" fmla="*/ 3 h 14"/>
                  <a:gd name="T32" fmla="*/ 0 w 15"/>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1" y="2"/>
                    </a:moveTo>
                    <a:lnTo>
                      <a:pt x="3" y="1"/>
                    </a:lnTo>
                    <a:lnTo>
                      <a:pt x="6" y="0"/>
                    </a:lnTo>
                    <a:lnTo>
                      <a:pt x="9" y="0"/>
                    </a:lnTo>
                    <a:lnTo>
                      <a:pt x="11" y="1"/>
                    </a:lnTo>
                    <a:lnTo>
                      <a:pt x="14" y="3"/>
                    </a:lnTo>
                    <a:lnTo>
                      <a:pt x="15" y="6"/>
                    </a:lnTo>
                    <a:lnTo>
                      <a:pt x="15" y="8"/>
                    </a:lnTo>
                    <a:lnTo>
                      <a:pt x="14" y="10"/>
                    </a:lnTo>
                    <a:lnTo>
                      <a:pt x="11" y="13"/>
                    </a:lnTo>
                    <a:lnTo>
                      <a:pt x="9" y="14"/>
                    </a:lnTo>
                    <a:lnTo>
                      <a:pt x="6" y="14"/>
                    </a:lnTo>
                    <a:lnTo>
                      <a:pt x="3" y="13"/>
                    </a:lnTo>
                    <a:lnTo>
                      <a:pt x="1" y="10"/>
                    </a:lnTo>
                    <a:lnTo>
                      <a:pt x="0" y="8"/>
                    </a:lnTo>
                    <a:lnTo>
                      <a:pt x="0" y="5"/>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1" name="Freeform 416"/>
              <p:cNvSpPr>
                <a:spLocks/>
              </p:cNvSpPr>
              <p:nvPr/>
            </p:nvSpPr>
            <p:spPr bwMode="auto">
              <a:xfrm>
                <a:off x="4511" y="3101"/>
                <a:ext cx="7" cy="7"/>
              </a:xfrm>
              <a:custGeom>
                <a:avLst/>
                <a:gdLst>
                  <a:gd name="T0" fmla="*/ 1 w 14"/>
                  <a:gd name="T1" fmla="*/ 1 h 14"/>
                  <a:gd name="T2" fmla="*/ 2 w 14"/>
                  <a:gd name="T3" fmla="*/ 1 h 14"/>
                  <a:gd name="T4" fmla="*/ 3 w 14"/>
                  <a:gd name="T5" fmla="*/ 0 h 14"/>
                  <a:gd name="T6" fmla="*/ 4 w 14"/>
                  <a:gd name="T7" fmla="*/ 0 h 14"/>
                  <a:gd name="T8" fmla="*/ 6 w 14"/>
                  <a:gd name="T9" fmla="*/ 1 h 14"/>
                  <a:gd name="T10" fmla="*/ 7 w 14"/>
                  <a:gd name="T11" fmla="*/ 2 h 14"/>
                  <a:gd name="T12" fmla="*/ 7 w 14"/>
                  <a:gd name="T13" fmla="*/ 3 h 14"/>
                  <a:gd name="T14" fmla="*/ 7 w 14"/>
                  <a:gd name="T15" fmla="*/ 5 h 14"/>
                  <a:gd name="T16" fmla="*/ 7 w 14"/>
                  <a:gd name="T17" fmla="*/ 6 h 14"/>
                  <a:gd name="T18" fmla="*/ 6 w 14"/>
                  <a:gd name="T19" fmla="*/ 7 h 14"/>
                  <a:gd name="T20" fmla="*/ 4 w 14"/>
                  <a:gd name="T21" fmla="*/ 7 h 14"/>
                  <a:gd name="T22" fmla="*/ 3 w 14"/>
                  <a:gd name="T23" fmla="*/ 7 h 14"/>
                  <a:gd name="T24" fmla="*/ 2 w 14"/>
                  <a:gd name="T25" fmla="*/ 7 h 14"/>
                  <a:gd name="T26" fmla="*/ 0 w 14"/>
                  <a:gd name="T27" fmla="*/ 5 h 14"/>
                  <a:gd name="T28" fmla="*/ 0 w 14"/>
                  <a:gd name="T29" fmla="*/ 4 h 14"/>
                  <a:gd name="T30" fmla="*/ 0 w 14"/>
                  <a:gd name="T31" fmla="*/ 2 h 14"/>
                  <a:gd name="T32" fmla="*/ 1 w 14"/>
                  <a:gd name="T33" fmla="*/ 1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2" y="2"/>
                    </a:moveTo>
                    <a:lnTo>
                      <a:pt x="3" y="1"/>
                    </a:lnTo>
                    <a:lnTo>
                      <a:pt x="6" y="0"/>
                    </a:lnTo>
                    <a:lnTo>
                      <a:pt x="8" y="0"/>
                    </a:lnTo>
                    <a:lnTo>
                      <a:pt x="11" y="1"/>
                    </a:lnTo>
                    <a:lnTo>
                      <a:pt x="13" y="3"/>
                    </a:lnTo>
                    <a:lnTo>
                      <a:pt x="14" y="6"/>
                    </a:lnTo>
                    <a:lnTo>
                      <a:pt x="14" y="9"/>
                    </a:lnTo>
                    <a:lnTo>
                      <a:pt x="13" y="11"/>
                    </a:lnTo>
                    <a:lnTo>
                      <a:pt x="11" y="13"/>
                    </a:lnTo>
                    <a:lnTo>
                      <a:pt x="8" y="14"/>
                    </a:lnTo>
                    <a:lnTo>
                      <a:pt x="5" y="14"/>
                    </a:lnTo>
                    <a:lnTo>
                      <a:pt x="3" y="13"/>
                    </a:lnTo>
                    <a:lnTo>
                      <a:pt x="0" y="10"/>
                    </a:lnTo>
                    <a:lnTo>
                      <a:pt x="0" y="8"/>
                    </a:lnTo>
                    <a:lnTo>
                      <a:pt x="0" y="4"/>
                    </a:lnTo>
                    <a:lnTo>
                      <a:pt x="2"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2" name="Freeform 417"/>
              <p:cNvSpPr>
                <a:spLocks/>
              </p:cNvSpPr>
              <p:nvPr/>
            </p:nvSpPr>
            <p:spPr bwMode="auto">
              <a:xfrm>
                <a:off x="4478" y="3173"/>
                <a:ext cx="10" cy="4"/>
              </a:xfrm>
              <a:custGeom>
                <a:avLst/>
                <a:gdLst>
                  <a:gd name="T0" fmla="*/ 0 w 19"/>
                  <a:gd name="T1" fmla="*/ 1 h 8"/>
                  <a:gd name="T2" fmla="*/ 1 w 19"/>
                  <a:gd name="T3" fmla="*/ 2 h 8"/>
                  <a:gd name="T4" fmla="*/ 1 w 19"/>
                  <a:gd name="T5" fmla="*/ 2 h 8"/>
                  <a:gd name="T6" fmla="*/ 3 w 19"/>
                  <a:gd name="T7" fmla="*/ 4 h 8"/>
                  <a:gd name="T8" fmla="*/ 5 w 19"/>
                  <a:gd name="T9" fmla="*/ 4 h 8"/>
                  <a:gd name="T10" fmla="*/ 7 w 19"/>
                  <a:gd name="T11" fmla="*/ 4 h 8"/>
                  <a:gd name="T12" fmla="*/ 8 w 19"/>
                  <a:gd name="T13" fmla="*/ 4 h 8"/>
                  <a:gd name="T14" fmla="*/ 9 w 19"/>
                  <a:gd name="T15" fmla="*/ 4 h 8"/>
                  <a:gd name="T16" fmla="*/ 10 w 19"/>
                  <a:gd name="T17" fmla="*/ 3 h 8"/>
                  <a:gd name="T18" fmla="*/ 9 w 19"/>
                  <a:gd name="T19" fmla="*/ 2 h 8"/>
                  <a:gd name="T20" fmla="*/ 9 w 19"/>
                  <a:gd name="T21" fmla="*/ 1 h 8"/>
                  <a:gd name="T22" fmla="*/ 7 w 19"/>
                  <a:gd name="T23" fmla="*/ 1 h 8"/>
                  <a:gd name="T24" fmla="*/ 5 w 19"/>
                  <a:gd name="T25" fmla="*/ 0 h 8"/>
                  <a:gd name="T26" fmla="*/ 3 w 19"/>
                  <a:gd name="T27" fmla="*/ 0 h 8"/>
                  <a:gd name="T28" fmla="*/ 2 w 19"/>
                  <a:gd name="T29" fmla="*/ 0 h 8"/>
                  <a:gd name="T30" fmla="*/ 1 w 19"/>
                  <a:gd name="T31" fmla="*/ 1 h 8"/>
                  <a:gd name="T32" fmla="*/ 0 w 19"/>
                  <a:gd name="T33" fmla="*/ 1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8">
                    <a:moveTo>
                      <a:pt x="0" y="2"/>
                    </a:moveTo>
                    <a:lnTo>
                      <a:pt x="1" y="3"/>
                    </a:lnTo>
                    <a:lnTo>
                      <a:pt x="2" y="4"/>
                    </a:lnTo>
                    <a:lnTo>
                      <a:pt x="5" y="7"/>
                    </a:lnTo>
                    <a:lnTo>
                      <a:pt x="9" y="8"/>
                    </a:lnTo>
                    <a:lnTo>
                      <a:pt x="13" y="8"/>
                    </a:lnTo>
                    <a:lnTo>
                      <a:pt x="16" y="8"/>
                    </a:lnTo>
                    <a:lnTo>
                      <a:pt x="18" y="7"/>
                    </a:lnTo>
                    <a:lnTo>
                      <a:pt x="19" y="5"/>
                    </a:lnTo>
                    <a:lnTo>
                      <a:pt x="18" y="4"/>
                    </a:lnTo>
                    <a:lnTo>
                      <a:pt x="17" y="2"/>
                    </a:lnTo>
                    <a:lnTo>
                      <a:pt x="13" y="1"/>
                    </a:lnTo>
                    <a:lnTo>
                      <a:pt x="10" y="0"/>
                    </a:lnTo>
                    <a:lnTo>
                      <a:pt x="6" y="0"/>
                    </a:lnTo>
                    <a:lnTo>
                      <a:pt x="3" y="0"/>
                    </a:lnTo>
                    <a:lnTo>
                      <a:pt x="1"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3" name="Freeform 418"/>
              <p:cNvSpPr>
                <a:spLocks/>
              </p:cNvSpPr>
              <p:nvPr/>
            </p:nvSpPr>
            <p:spPr bwMode="auto">
              <a:xfrm>
                <a:off x="4515" y="3171"/>
                <a:ext cx="7" cy="3"/>
              </a:xfrm>
              <a:custGeom>
                <a:avLst/>
                <a:gdLst>
                  <a:gd name="T0" fmla="*/ 0 w 14"/>
                  <a:gd name="T1" fmla="*/ 2 h 6"/>
                  <a:gd name="T2" fmla="*/ 0 w 14"/>
                  <a:gd name="T3" fmla="*/ 3 h 6"/>
                  <a:gd name="T4" fmla="*/ 2 w 14"/>
                  <a:gd name="T5" fmla="*/ 3 h 6"/>
                  <a:gd name="T6" fmla="*/ 2 w 14"/>
                  <a:gd name="T7" fmla="*/ 3 h 6"/>
                  <a:gd name="T8" fmla="*/ 4 w 14"/>
                  <a:gd name="T9" fmla="*/ 3 h 6"/>
                  <a:gd name="T10" fmla="*/ 5 w 14"/>
                  <a:gd name="T11" fmla="*/ 3 h 6"/>
                  <a:gd name="T12" fmla="*/ 7 w 14"/>
                  <a:gd name="T13" fmla="*/ 3 h 6"/>
                  <a:gd name="T14" fmla="*/ 7 w 14"/>
                  <a:gd name="T15" fmla="*/ 2 h 6"/>
                  <a:gd name="T16" fmla="*/ 7 w 14"/>
                  <a:gd name="T17" fmla="*/ 2 h 6"/>
                  <a:gd name="T18" fmla="*/ 7 w 14"/>
                  <a:gd name="T19" fmla="*/ 1 h 6"/>
                  <a:gd name="T20" fmla="*/ 6 w 14"/>
                  <a:gd name="T21" fmla="*/ 1 h 6"/>
                  <a:gd name="T22" fmla="*/ 5 w 14"/>
                  <a:gd name="T23" fmla="*/ 0 h 6"/>
                  <a:gd name="T24" fmla="*/ 3 w 14"/>
                  <a:gd name="T25" fmla="*/ 0 h 6"/>
                  <a:gd name="T26" fmla="*/ 2 w 14"/>
                  <a:gd name="T27" fmla="*/ 0 h 6"/>
                  <a:gd name="T28" fmla="*/ 1 w 14"/>
                  <a:gd name="T29" fmla="*/ 1 h 6"/>
                  <a:gd name="T30" fmla="*/ 0 w 14"/>
                  <a:gd name="T31" fmla="*/ 2 h 6"/>
                  <a:gd name="T32" fmla="*/ 0 w 14"/>
                  <a:gd name="T33" fmla="*/ 2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6">
                    <a:moveTo>
                      <a:pt x="0" y="4"/>
                    </a:moveTo>
                    <a:lnTo>
                      <a:pt x="0" y="5"/>
                    </a:lnTo>
                    <a:lnTo>
                      <a:pt x="3" y="5"/>
                    </a:lnTo>
                    <a:lnTo>
                      <a:pt x="4" y="6"/>
                    </a:lnTo>
                    <a:lnTo>
                      <a:pt x="7" y="6"/>
                    </a:lnTo>
                    <a:lnTo>
                      <a:pt x="10" y="6"/>
                    </a:lnTo>
                    <a:lnTo>
                      <a:pt x="13" y="5"/>
                    </a:lnTo>
                    <a:lnTo>
                      <a:pt x="14" y="4"/>
                    </a:lnTo>
                    <a:lnTo>
                      <a:pt x="14" y="3"/>
                    </a:lnTo>
                    <a:lnTo>
                      <a:pt x="13" y="1"/>
                    </a:lnTo>
                    <a:lnTo>
                      <a:pt x="12" y="1"/>
                    </a:lnTo>
                    <a:lnTo>
                      <a:pt x="10" y="0"/>
                    </a:lnTo>
                    <a:lnTo>
                      <a:pt x="6" y="0"/>
                    </a:lnTo>
                    <a:lnTo>
                      <a:pt x="4" y="0"/>
                    </a:lnTo>
                    <a:lnTo>
                      <a:pt x="2" y="1"/>
                    </a:lnTo>
                    <a:lnTo>
                      <a:pt x="0" y="3"/>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4" name="Freeform 419"/>
              <p:cNvSpPr>
                <a:spLocks/>
              </p:cNvSpPr>
              <p:nvPr/>
            </p:nvSpPr>
            <p:spPr bwMode="auto">
              <a:xfrm>
                <a:off x="4725" y="2955"/>
                <a:ext cx="170" cy="36"/>
              </a:xfrm>
              <a:custGeom>
                <a:avLst/>
                <a:gdLst>
                  <a:gd name="T0" fmla="*/ 170 w 341"/>
                  <a:gd name="T1" fmla="*/ 28 h 73"/>
                  <a:gd name="T2" fmla="*/ 169 w 341"/>
                  <a:gd name="T3" fmla="*/ 29 h 73"/>
                  <a:gd name="T4" fmla="*/ 165 w 341"/>
                  <a:gd name="T5" fmla="*/ 29 h 73"/>
                  <a:gd name="T6" fmla="*/ 159 w 341"/>
                  <a:gd name="T7" fmla="*/ 30 h 73"/>
                  <a:gd name="T8" fmla="*/ 151 w 341"/>
                  <a:gd name="T9" fmla="*/ 32 h 73"/>
                  <a:gd name="T10" fmla="*/ 142 w 341"/>
                  <a:gd name="T11" fmla="*/ 34 h 73"/>
                  <a:gd name="T12" fmla="*/ 131 w 341"/>
                  <a:gd name="T13" fmla="*/ 35 h 73"/>
                  <a:gd name="T14" fmla="*/ 119 w 341"/>
                  <a:gd name="T15" fmla="*/ 36 h 73"/>
                  <a:gd name="T16" fmla="*/ 106 w 341"/>
                  <a:gd name="T17" fmla="*/ 36 h 73"/>
                  <a:gd name="T18" fmla="*/ 92 w 341"/>
                  <a:gd name="T19" fmla="*/ 36 h 73"/>
                  <a:gd name="T20" fmla="*/ 78 w 341"/>
                  <a:gd name="T21" fmla="*/ 35 h 73"/>
                  <a:gd name="T22" fmla="*/ 64 w 341"/>
                  <a:gd name="T23" fmla="*/ 33 h 73"/>
                  <a:gd name="T24" fmla="*/ 50 w 341"/>
                  <a:gd name="T25" fmla="*/ 30 h 73"/>
                  <a:gd name="T26" fmla="*/ 36 w 341"/>
                  <a:gd name="T27" fmla="*/ 25 h 73"/>
                  <a:gd name="T28" fmla="*/ 23 w 341"/>
                  <a:gd name="T29" fmla="*/ 18 h 73"/>
                  <a:gd name="T30" fmla="*/ 11 w 341"/>
                  <a:gd name="T31" fmla="*/ 10 h 73"/>
                  <a:gd name="T32" fmla="*/ 0 w 341"/>
                  <a:gd name="T33" fmla="*/ 0 h 73"/>
                  <a:gd name="T34" fmla="*/ 0 w 341"/>
                  <a:gd name="T35" fmla="*/ 0 h 73"/>
                  <a:gd name="T36" fmla="*/ 2 w 341"/>
                  <a:gd name="T37" fmla="*/ 2 h 73"/>
                  <a:gd name="T38" fmla="*/ 6 w 341"/>
                  <a:gd name="T39" fmla="*/ 4 h 73"/>
                  <a:gd name="T40" fmla="*/ 11 w 341"/>
                  <a:gd name="T41" fmla="*/ 8 h 73"/>
                  <a:gd name="T42" fmla="*/ 16 w 341"/>
                  <a:gd name="T43" fmla="*/ 12 h 73"/>
                  <a:gd name="T44" fmla="*/ 24 w 341"/>
                  <a:gd name="T45" fmla="*/ 16 h 73"/>
                  <a:gd name="T46" fmla="*/ 32 w 341"/>
                  <a:gd name="T47" fmla="*/ 20 h 73"/>
                  <a:gd name="T48" fmla="*/ 43 w 341"/>
                  <a:gd name="T49" fmla="*/ 24 h 73"/>
                  <a:gd name="T50" fmla="*/ 54 w 341"/>
                  <a:gd name="T51" fmla="*/ 27 h 73"/>
                  <a:gd name="T52" fmla="*/ 66 w 341"/>
                  <a:gd name="T53" fmla="*/ 31 h 73"/>
                  <a:gd name="T54" fmla="*/ 80 w 341"/>
                  <a:gd name="T55" fmla="*/ 33 h 73"/>
                  <a:gd name="T56" fmla="*/ 96 w 341"/>
                  <a:gd name="T57" fmla="*/ 35 h 73"/>
                  <a:gd name="T58" fmla="*/ 112 w 341"/>
                  <a:gd name="T59" fmla="*/ 36 h 73"/>
                  <a:gd name="T60" fmla="*/ 130 w 341"/>
                  <a:gd name="T61" fmla="*/ 34 h 73"/>
                  <a:gd name="T62" fmla="*/ 149 w 341"/>
                  <a:gd name="T63" fmla="*/ 32 h 73"/>
                  <a:gd name="T64" fmla="*/ 170 w 341"/>
                  <a:gd name="T65" fmla="*/ 28 h 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1" h="73">
                    <a:moveTo>
                      <a:pt x="341" y="57"/>
                    </a:moveTo>
                    <a:lnTo>
                      <a:pt x="338" y="58"/>
                    </a:lnTo>
                    <a:lnTo>
                      <a:pt x="330" y="59"/>
                    </a:lnTo>
                    <a:lnTo>
                      <a:pt x="319" y="61"/>
                    </a:lnTo>
                    <a:lnTo>
                      <a:pt x="303" y="65"/>
                    </a:lnTo>
                    <a:lnTo>
                      <a:pt x="284" y="68"/>
                    </a:lnTo>
                    <a:lnTo>
                      <a:pt x="262" y="70"/>
                    </a:lnTo>
                    <a:lnTo>
                      <a:pt x="238" y="73"/>
                    </a:lnTo>
                    <a:lnTo>
                      <a:pt x="212" y="73"/>
                    </a:lnTo>
                    <a:lnTo>
                      <a:pt x="185" y="73"/>
                    </a:lnTo>
                    <a:lnTo>
                      <a:pt x="156" y="70"/>
                    </a:lnTo>
                    <a:lnTo>
                      <a:pt x="129" y="66"/>
                    </a:lnTo>
                    <a:lnTo>
                      <a:pt x="100" y="60"/>
                    </a:lnTo>
                    <a:lnTo>
                      <a:pt x="72" y="50"/>
                    </a:lnTo>
                    <a:lnTo>
                      <a:pt x="47" y="37"/>
                    </a:lnTo>
                    <a:lnTo>
                      <a:pt x="22" y="21"/>
                    </a:lnTo>
                    <a:lnTo>
                      <a:pt x="0" y="0"/>
                    </a:lnTo>
                    <a:lnTo>
                      <a:pt x="1" y="1"/>
                    </a:lnTo>
                    <a:lnTo>
                      <a:pt x="5" y="5"/>
                    </a:lnTo>
                    <a:lnTo>
                      <a:pt x="12" y="9"/>
                    </a:lnTo>
                    <a:lnTo>
                      <a:pt x="22" y="16"/>
                    </a:lnTo>
                    <a:lnTo>
                      <a:pt x="33" y="24"/>
                    </a:lnTo>
                    <a:lnTo>
                      <a:pt x="48" y="32"/>
                    </a:lnTo>
                    <a:lnTo>
                      <a:pt x="65" y="40"/>
                    </a:lnTo>
                    <a:lnTo>
                      <a:pt x="86" y="48"/>
                    </a:lnTo>
                    <a:lnTo>
                      <a:pt x="108" y="55"/>
                    </a:lnTo>
                    <a:lnTo>
                      <a:pt x="133" y="62"/>
                    </a:lnTo>
                    <a:lnTo>
                      <a:pt x="161" y="67"/>
                    </a:lnTo>
                    <a:lnTo>
                      <a:pt x="192" y="70"/>
                    </a:lnTo>
                    <a:lnTo>
                      <a:pt x="225" y="72"/>
                    </a:lnTo>
                    <a:lnTo>
                      <a:pt x="261" y="69"/>
                    </a:lnTo>
                    <a:lnTo>
                      <a:pt x="299" y="65"/>
                    </a:lnTo>
                    <a:lnTo>
                      <a:pt x="341"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5" name="Freeform 420"/>
              <p:cNvSpPr>
                <a:spLocks/>
              </p:cNvSpPr>
              <p:nvPr/>
            </p:nvSpPr>
            <p:spPr bwMode="auto">
              <a:xfrm>
                <a:off x="4773" y="2937"/>
                <a:ext cx="103" cy="22"/>
              </a:xfrm>
              <a:custGeom>
                <a:avLst/>
                <a:gdLst>
                  <a:gd name="T0" fmla="*/ 103 w 205"/>
                  <a:gd name="T1" fmla="*/ 17 h 44"/>
                  <a:gd name="T2" fmla="*/ 102 w 205"/>
                  <a:gd name="T3" fmla="*/ 17 h 44"/>
                  <a:gd name="T4" fmla="*/ 100 w 205"/>
                  <a:gd name="T5" fmla="*/ 18 h 44"/>
                  <a:gd name="T6" fmla="*/ 97 w 205"/>
                  <a:gd name="T7" fmla="*/ 19 h 44"/>
                  <a:gd name="T8" fmla="*/ 92 w 205"/>
                  <a:gd name="T9" fmla="*/ 19 h 44"/>
                  <a:gd name="T10" fmla="*/ 86 w 205"/>
                  <a:gd name="T11" fmla="*/ 21 h 44"/>
                  <a:gd name="T12" fmla="*/ 80 w 205"/>
                  <a:gd name="T13" fmla="*/ 21 h 44"/>
                  <a:gd name="T14" fmla="*/ 72 w 205"/>
                  <a:gd name="T15" fmla="*/ 22 h 44"/>
                  <a:gd name="T16" fmla="*/ 65 w 205"/>
                  <a:gd name="T17" fmla="*/ 22 h 44"/>
                  <a:gd name="T18" fmla="*/ 56 w 205"/>
                  <a:gd name="T19" fmla="*/ 22 h 44"/>
                  <a:gd name="T20" fmla="*/ 48 w 205"/>
                  <a:gd name="T21" fmla="*/ 21 h 44"/>
                  <a:gd name="T22" fmla="*/ 40 w 205"/>
                  <a:gd name="T23" fmla="*/ 20 h 44"/>
                  <a:gd name="T24" fmla="*/ 31 w 205"/>
                  <a:gd name="T25" fmla="*/ 18 h 44"/>
                  <a:gd name="T26" fmla="*/ 23 w 205"/>
                  <a:gd name="T27" fmla="*/ 15 h 44"/>
                  <a:gd name="T28" fmla="*/ 15 w 205"/>
                  <a:gd name="T29" fmla="*/ 11 h 44"/>
                  <a:gd name="T30" fmla="*/ 7 w 205"/>
                  <a:gd name="T31" fmla="*/ 7 h 44"/>
                  <a:gd name="T32" fmla="*/ 0 w 205"/>
                  <a:gd name="T33" fmla="*/ 0 h 44"/>
                  <a:gd name="T34" fmla="*/ 1 w 205"/>
                  <a:gd name="T35" fmla="*/ 1 h 44"/>
                  <a:gd name="T36" fmla="*/ 2 w 205"/>
                  <a:gd name="T37" fmla="*/ 2 h 44"/>
                  <a:gd name="T38" fmla="*/ 4 w 205"/>
                  <a:gd name="T39" fmla="*/ 3 h 44"/>
                  <a:gd name="T40" fmla="*/ 7 w 205"/>
                  <a:gd name="T41" fmla="*/ 5 h 44"/>
                  <a:gd name="T42" fmla="*/ 11 w 205"/>
                  <a:gd name="T43" fmla="*/ 7 h 44"/>
                  <a:gd name="T44" fmla="*/ 15 w 205"/>
                  <a:gd name="T45" fmla="*/ 10 h 44"/>
                  <a:gd name="T46" fmla="*/ 21 w 205"/>
                  <a:gd name="T47" fmla="*/ 13 h 44"/>
                  <a:gd name="T48" fmla="*/ 27 w 205"/>
                  <a:gd name="T49" fmla="*/ 15 h 44"/>
                  <a:gd name="T50" fmla="*/ 33 w 205"/>
                  <a:gd name="T51" fmla="*/ 17 h 44"/>
                  <a:gd name="T52" fmla="*/ 41 w 205"/>
                  <a:gd name="T53" fmla="*/ 19 h 44"/>
                  <a:gd name="T54" fmla="*/ 49 w 205"/>
                  <a:gd name="T55" fmla="*/ 21 h 44"/>
                  <a:gd name="T56" fmla="*/ 59 w 205"/>
                  <a:gd name="T57" fmla="*/ 21 h 44"/>
                  <a:gd name="T58" fmla="*/ 68 w 205"/>
                  <a:gd name="T59" fmla="*/ 22 h 44"/>
                  <a:gd name="T60" fmla="*/ 79 w 205"/>
                  <a:gd name="T61" fmla="*/ 21 h 44"/>
                  <a:gd name="T62" fmla="*/ 91 w 205"/>
                  <a:gd name="T63" fmla="*/ 19 h 44"/>
                  <a:gd name="T64" fmla="*/ 103 w 205"/>
                  <a:gd name="T65" fmla="*/ 17 h 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05" h="44">
                    <a:moveTo>
                      <a:pt x="205" y="34"/>
                    </a:moveTo>
                    <a:lnTo>
                      <a:pt x="204" y="34"/>
                    </a:lnTo>
                    <a:lnTo>
                      <a:pt x="200" y="35"/>
                    </a:lnTo>
                    <a:lnTo>
                      <a:pt x="193" y="37"/>
                    </a:lnTo>
                    <a:lnTo>
                      <a:pt x="184" y="38"/>
                    </a:lnTo>
                    <a:lnTo>
                      <a:pt x="172" y="41"/>
                    </a:lnTo>
                    <a:lnTo>
                      <a:pt x="159" y="42"/>
                    </a:lnTo>
                    <a:lnTo>
                      <a:pt x="144" y="43"/>
                    </a:lnTo>
                    <a:lnTo>
                      <a:pt x="129" y="44"/>
                    </a:lnTo>
                    <a:lnTo>
                      <a:pt x="112" y="44"/>
                    </a:lnTo>
                    <a:lnTo>
                      <a:pt x="96" y="42"/>
                    </a:lnTo>
                    <a:lnTo>
                      <a:pt x="79" y="40"/>
                    </a:lnTo>
                    <a:lnTo>
                      <a:pt x="61" y="36"/>
                    </a:lnTo>
                    <a:lnTo>
                      <a:pt x="45" y="30"/>
                    </a:lnTo>
                    <a:lnTo>
                      <a:pt x="29" y="22"/>
                    </a:lnTo>
                    <a:lnTo>
                      <a:pt x="14" y="13"/>
                    </a:lnTo>
                    <a:lnTo>
                      <a:pt x="0" y="0"/>
                    </a:lnTo>
                    <a:lnTo>
                      <a:pt x="2" y="2"/>
                    </a:lnTo>
                    <a:lnTo>
                      <a:pt x="4" y="3"/>
                    </a:lnTo>
                    <a:lnTo>
                      <a:pt x="7" y="6"/>
                    </a:lnTo>
                    <a:lnTo>
                      <a:pt x="14" y="10"/>
                    </a:lnTo>
                    <a:lnTo>
                      <a:pt x="21" y="14"/>
                    </a:lnTo>
                    <a:lnTo>
                      <a:pt x="30" y="20"/>
                    </a:lnTo>
                    <a:lnTo>
                      <a:pt x="41" y="25"/>
                    </a:lnTo>
                    <a:lnTo>
                      <a:pt x="53" y="29"/>
                    </a:lnTo>
                    <a:lnTo>
                      <a:pt x="66" y="34"/>
                    </a:lnTo>
                    <a:lnTo>
                      <a:pt x="82" y="37"/>
                    </a:lnTo>
                    <a:lnTo>
                      <a:pt x="98" y="41"/>
                    </a:lnTo>
                    <a:lnTo>
                      <a:pt x="117" y="42"/>
                    </a:lnTo>
                    <a:lnTo>
                      <a:pt x="136" y="43"/>
                    </a:lnTo>
                    <a:lnTo>
                      <a:pt x="158" y="42"/>
                    </a:lnTo>
                    <a:lnTo>
                      <a:pt x="181" y="38"/>
                    </a:lnTo>
                    <a:lnTo>
                      <a:pt x="205"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6" name="Freeform 421"/>
              <p:cNvSpPr>
                <a:spLocks/>
              </p:cNvSpPr>
              <p:nvPr/>
            </p:nvSpPr>
            <p:spPr bwMode="auto">
              <a:xfrm>
                <a:off x="4442" y="2804"/>
                <a:ext cx="296" cy="376"/>
              </a:xfrm>
              <a:custGeom>
                <a:avLst/>
                <a:gdLst>
                  <a:gd name="T0" fmla="*/ 31 w 592"/>
                  <a:gd name="T1" fmla="*/ 376 h 754"/>
                  <a:gd name="T2" fmla="*/ 18 w 592"/>
                  <a:gd name="T3" fmla="*/ 372 h 754"/>
                  <a:gd name="T4" fmla="*/ 6 w 592"/>
                  <a:gd name="T5" fmla="*/ 363 h 754"/>
                  <a:gd name="T6" fmla="*/ 5 w 592"/>
                  <a:gd name="T7" fmla="*/ 346 h 754"/>
                  <a:gd name="T8" fmla="*/ 27 w 592"/>
                  <a:gd name="T9" fmla="*/ 318 h 754"/>
                  <a:gd name="T10" fmla="*/ 60 w 592"/>
                  <a:gd name="T11" fmla="*/ 294 h 754"/>
                  <a:gd name="T12" fmla="*/ 46 w 592"/>
                  <a:gd name="T13" fmla="*/ 290 h 754"/>
                  <a:gd name="T14" fmla="*/ 25 w 592"/>
                  <a:gd name="T15" fmla="*/ 279 h 754"/>
                  <a:gd name="T16" fmla="*/ 7 w 592"/>
                  <a:gd name="T17" fmla="*/ 257 h 754"/>
                  <a:gd name="T18" fmla="*/ 3 w 592"/>
                  <a:gd name="T19" fmla="*/ 220 h 754"/>
                  <a:gd name="T20" fmla="*/ 23 w 592"/>
                  <a:gd name="T21" fmla="*/ 165 h 754"/>
                  <a:gd name="T22" fmla="*/ 29 w 592"/>
                  <a:gd name="T23" fmla="*/ 159 h 754"/>
                  <a:gd name="T24" fmla="*/ 46 w 592"/>
                  <a:gd name="T25" fmla="*/ 143 h 754"/>
                  <a:gd name="T26" fmla="*/ 76 w 592"/>
                  <a:gd name="T27" fmla="*/ 124 h 754"/>
                  <a:gd name="T28" fmla="*/ 121 w 592"/>
                  <a:gd name="T29" fmla="*/ 102 h 754"/>
                  <a:gd name="T30" fmla="*/ 181 w 592"/>
                  <a:gd name="T31" fmla="*/ 85 h 754"/>
                  <a:gd name="T32" fmla="*/ 209 w 592"/>
                  <a:gd name="T33" fmla="*/ 81 h 754"/>
                  <a:gd name="T34" fmla="*/ 228 w 592"/>
                  <a:gd name="T35" fmla="*/ 77 h 754"/>
                  <a:gd name="T36" fmla="*/ 256 w 592"/>
                  <a:gd name="T37" fmla="*/ 67 h 754"/>
                  <a:gd name="T38" fmla="*/ 281 w 592"/>
                  <a:gd name="T39" fmla="*/ 51 h 754"/>
                  <a:gd name="T40" fmla="*/ 296 w 592"/>
                  <a:gd name="T41" fmla="*/ 24 h 754"/>
                  <a:gd name="T42" fmla="*/ 295 w 592"/>
                  <a:gd name="T43" fmla="*/ 0 h 754"/>
                  <a:gd name="T44" fmla="*/ 296 w 592"/>
                  <a:gd name="T45" fmla="*/ 10 h 754"/>
                  <a:gd name="T46" fmla="*/ 294 w 592"/>
                  <a:gd name="T47" fmla="*/ 28 h 754"/>
                  <a:gd name="T48" fmla="*/ 282 w 592"/>
                  <a:gd name="T49" fmla="*/ 48 h 754"/>
                  <a:gd name="T50" fmla="*/ 253 w 592"/>
                  <a:gd name="T51" fmla="*/ 67 h 754"/>
                  <a:gd name="T52" fmla="*/ 202 w 592"/>
                  <a:gd name="T53" fmla="*/ 80 h 754"/>
                  <a:gd name="T54" fmla="*/ 190 w 592"/>
                  <a:gd name="T55" fmla="*/ 82 h 754"/>
                  <a:gd name="T56" fmla="*/ 160 w 592"/>
                  <a:gd name="T57" fmla="*/ 89 h 754"/>
                  <a:gd name="T58" fmla="*/ 118 w 592"/>
                  <a:gd name="T59" fmla="*/ 102 h 754"/>
                  <a:gd name="T60" fmla="*/ 73 w 592"/>
                  <a:gd name="T61" fmla="*/ 124 h 754"/>
                  <a:gd name="T62" fmla="*/ 32 w 592"/>
                  <a:gd name="T63" fmla="*/ 154 h 754"/>
                  <a:gd name="T64" fmla="*/ 18 w 592"/>
                  <a:gd name="T65" fmla="*/ 171 h 754"/>
                  <a:gd name="T66" fmla="*/ 9 w 592"/>
                  <a:gd name="T67" fmla="*/ 192 h 754"/>
                  <a:gd name="T68" fmla="*/ 1 w 592"/>
                  <a:gd name="T69" fmla="*/ 223 h 754"/>
                  <a:gd name="T70" fmla="*/ 4 w 592"/>
                  <a:gd name="T71" fmla="*/ 256 h 754"/>
                  <a:gd name="T72" fmla="*/ 27 w 592"/>
                  <a:gd name="T73" fmla="*/ 284 h 754"/>
                  <a:gd name="T74" fmla="*/ 57 w 592"/>
                  <a:gd name="T75" fmla="*/ 296 h 754"/>
                  <a:gd name="T76" fmla="*/ 42 w 592"/>
                  <a:gd name="T77" fmla="*/ 306 h 754"/>
                  <a:gd name="T78" fmla="*/ 20 w 592"/>
                  <a:gd name="T79" fmla="*/ 324 h 754"/>
                  <a:gd name="T80" fmla="*/ 4 w 592"/>
                  <a:gd name="T81" fmla="*/ 344 h 754"/>
                  <a:gd name="T82" fmla="*/ 4 w 592"/>
                  <a:gd name="T83" fmla="*/ 363 h 754"/>
                  <a:gd name="T84" fmla="*/ 34 w 592"/>
                  <a:gd name="T85" fmla="*/ 376 h 7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2" h="754">
                    <a:moveTo>
                      <a:pt x="68" y="754"/>
                    </a:moveTo>
                    <a:lnTo>
                      <a:pt x="66" y="754"/>
                    </a:lnTo>
                    <a:lnTo>
                      <a:pt x="61" y="753"/>
                    </a:lnTo>
                    <a:lnTo>
                      <a:pt x="54" y="751"/>
                    </a:lnTo>
                    <a:lnTo>
                      <a:pt x="45" y="749"/>
                    </a:lnTo>
                    <a:lnTo>
                      <a:pt x="36" y="746"/>
                    </a:lnTo>
                    <a:lnTo>
                      <a:pt x="25" y="741"/>
                    </a:lnTo>
                    <a:lnTo>
                      <a:pt x="17" y="735"/>
                    </a:lnTo>
                    <a:lnTo>
                      <a:pt x="11" y="727"/>
                    </a:lnTo>
                    <a:lnTo>
                      <a:pt x="7" y="718"/>
                    </a:lnTo>
                    <a:lnTo>
                      <a:pt x="6" y="706"/>
                    </a:lnTo>
                    <a:lnTo>
                      <a:pt x="9" y="694"/>
                    </a:lnTo>
                    <a:lnTo>
                      <a:pt x="19" y="678"/>
                    </a:lnTo>
                    <a:lnTo>
                      <a:pt x="34" y="659"/>
                    </a:lnTo>
                    <a:lnTo>
                      <a:pt x="54" y="638"/>
                    </a:lnTo>
                    <a:lnTo>
                      <a:pt x="84" y="615"/>
                    </a:lnTo>
                    <a:lnTo>
                      <a:pt x="121" y="589"/>
                    </a:lnTo>
                    <a:lnTo>
                      <a:pt x="119" y="589"/>
                    </a:lnTo>
                    <a:lnTo>
                      <a:pt x="113" y="588"/>
                    </a:lnTo>
                    <a:lnTo>
                      <a:pt x="104" y="586"/>
                    </a:lnTo>
                    <a:lnTo>
                      <a:pt x="92" y="582"/>
                    </a:lnTo>
                    <a:lnTo>
                      <a:pt x="78" y="576"/>
                    </a:lnTo>
                    <a:lnTo>
                      <a:pt x="65" y="569"/>
                    </a:lnTo>
                    <a:lnTo>
                      <a:pt x="50" y="560"/>
                    </a:lnTo>
                    <a:lnTo>
                      <a:pt x="37" y="549"/>
                    </a:lnTo>
                    <a:lnTo>
                      <a:pt x="24" y="534"/>
                    </a:lnTo>
                    <a:lnTo>
                      <a:pt x="14" y="516"/>
                    </a:lnTo>
                    <a:lnTo>
                      <a:pt x="7" y="494"/>
                    </a:lnTo>
                    <a:lnTo>
                      <a:pt x="5" y="470"/>
                    </a:lnTo>
                    <a:lnTo>
                      <a:pt x="6" y="442"/>
                    </a:lnTo>
                    <a:lnTo>
                      <a:pt x="13" y="409"/>
                    </a:lnTo>
                    <a:lnTo>
                      <a:pt x="25" y="371"/>
                    </a:lnTo>
                    <a:lnTo>
                      <a:pt x="45" y="330"/>
                    </a:lnTo>
                    <a:lnTo>
                      <a:pt x="46" y="329"/>
                    </a:lnTo>
                    <a:lnTo>
                      <a:pt x="50" y="324"/>
                    </a:lnTo>
                    <a:lnTo>
                      <a:pt x="57" y="318"/>
                    </a:lnTo>
                    <a:lnTo>
                      <a:pt x="65" y="309"/>
                    </a:lnTo>
                    <a:lnTo>
                      <a:pt x="76" y="299"/>
                    </a:lnTo>
                    <a:lnTo>
                      <a:pt x="91" y="287"/>
                    </a:lnTo>
                    <a:lnTo>
                      <a:pt x="107" y="274"/>
                    </a:lnTo>
                    <a:lnTo>
                      <a:pt x="128" y="262"/>
                    </a:lnTo>
                    <a:lnTo>
                      <a:pt x="151" y="248"/>
                    </a:lnTo>
                    <a:lnTo>
                      <a:pt x="178" y="233"/>
                    </a:lnTo>
                    <a:lnTo>
                      <a:pt x="207" y="219"/>
                    </a:lnTo>
                    <a:lnTo>
                      <a:pt x="241" y="205"/>
                    </a:lnTo>
                    <a:lnTo>
                      <a:pt x="277" y="193"/>
                    </a:lnTo>
                    <a:lnTo>
                      <a:pt x="317" y="181"/>
                    </a:lnTo>
                    <a:lnTo>
                      <a:pt x="361" y="171"/>
                    </a:lnTo>
                    <a:lnTo>
                      <a:pt x="408" y="163"/>
                    </a:lnTo>
                    <a:lnTo>
                      <a:pt x="410" y="163"/>
                    </a:lnTo>
                    <a:lnTo>
                      <a:pt x="417" y="162"/>
                    </a:lnTo>
                    <a:lnTo>
                      <a:pt x="427" y="160"/>
                    </a:lnTo>
                    <a:lnTo>
                      <a:pt x="441" y="157"/>
                    </a:lnTo>
                    <a:lnTo>
                      <a:pt x="456" y="154"/>
                    </a:lnTo>
                    <a:lnTo>
                      <a:pt x="475" y="149"/>
                    </a:lnTo>
                    <a:lnTo>
                      <a:pt x="493" y="143"/>
                    </a:lnTo>
                    <a:lnTo>
                      <a:pt x="512" y="135"/>
                    </a:lnTo>
                    <a:lnTo>
                      <a:pt x="530" y="126"/>
                    </a:lnTo>
                    <a:lnTo>
                      <a:pt x="547" y="114"/>
                    </a:lnTo>
                    <a:lnTo>
                      <a:pt x="562" y="102"/>
                    </a:lnTo>
                    <a:lnTo>
                      <a:pt x="575" y="86"/>
                    </a:lnTo>
                    <a:lnTo>
                      <a:pt x="585" y="68"/>
                    </a:lnTo>
                    <a:lnTo>
                      <a:pt x="591" y="49"/>
                    </a:lnTo>
                    <a:lnTo>
                      <a:pt x="592" y="26"/>
                    </a:lnTo>
                    <a:lnTo>
                      <a:pt x="589" y="0"/>
                    </a:lnTo>
                    <a:lnTo>
                      <a:pt x="589" y="1"/>
                    </a:lnTo>
                    <a:lnTo>
                      <a:pt x="590" y="6"/>
                    </a:lnTo>
                    <a:lnTo>
                      <a:pt x="591" y="13"/>
                    </a:lnTo>
                    <a:lnTo>
                      <a:pt x="592" y="21"/>
                    </a:lnTo>
                    <a:lnTo>
                      <a:pt x="592" y="31"/>
                    </a:lnTo>
                    <a:lnTo>
                      <a:pt x="591" y="44"/>
                    </a:lnTo>
                    <a:lnTo>
                      <a:pt x="588" y="57"/>
                    </a:lnTo>
                    <a:lnTo>
                      <a:pt x="582" y="69"/>
                    </a:lnTo>
                    <a:lnTo>
                      <a:pt x="574" y="83"/>
                    </a:lnTo>
                    <a:lnTo>
                      <a:pt x="563" y="97"/>
                    </a:lnTo>
                    <a:lnTo>
                      <a:pt x="548" y="111"/>
                    </a:lnTo>
                    <a:lnTo>
                      <a:pt x="530" y="124"/>
                    </a:lnTo>
                    <a:lnTo>
                      <a:pt x="506" y="135"/>
                    </a:lnTo>
                    <a:lnTo>
                      <a:pt x="478" y="145"/>
                    </a:lnTo>
                    <a:lnTo>
                      <a:pt x="444" y="154"/>
                    </a:lnTo>
                    <a:lnTo>
                      <a:pt x="404" y="160"/>
                    </a:lnTo>
                    <a:lnTo>
                      <a:pt x="402" y="160"/>
                    </a:lnTo>
                    <a:lnTo>
                      <a:pt x="394" y="162"/>
                    </a:lnTo>
                    <a:lnTo>
                      <a:pt x="380" y="164"/>
                    </a:lnTo>
                    <a:lnTo>
                      <a:pt x="364" y="167"/>
                    </a:lnTo>
                    <a:lnTo>
                      <a:pt x="343" y="172"/>
                    </a:lnTo>
                    <a:lnTo>
                      <a:pt x="319" y="179"/>
                    </a:lnTo>
                    <a:lnTo>
                      <a:pt x="294" y="186"/>
                    </a:lnTo>
                    <a:lnTo>
                      <a:pt x="266" y="195"/>
                    </a:lnTo>
                    <a:lnTo>
                      <a:pt x="236" y="205"/>
                    </a:lnTo>
                    <a:lnTo>
                      <a:pt x="206" y="217"/>
                    </a:lnTo>
                    <a:lnTo>
                      <a:pt x="176" y="232"/>
                    </a:lnTo>
                    <a:lnTo>
                      <a:pt x="146" y="248"/>
                    </a:lnTo>
                    <a:lnTo>
                      <a:pt x="116" y="265"/>
                    </a:lnTo>
                    <a:lnTo>
                      <a:pt x="89" y="286"/>
                    </a:lnTo>
                    <a:lnTo>
                      <a:pt x="63" y="308"/>
                    </a:lnTo>
                    <a:lnTo>
                      <a:pt x="40" y="333"/>
                    </a:lnTo>
                    <a:lnTo>
                      <a:pt x="39" y="336"/>
                    </a:lnTo>
                    <a:lnTo>
                      <a:pt x="36" y="342"/>
                    </a:lnTo>
                    <a:lnTo>
                      <a:pt x="30" y="354"/>
                    </a:lnTo>
                    <a:lnTo>
                      <a:pt x="23" y="368"/>
                    </a:lnTo>
                    <a:lnTo>
                      <a:pt x="17" y="385"/>
                    </a:lnTo>
                    <a:lnTo>
                      <a:pt x="11" y="403"/>
                    </a:lnTo>
                    <a:lnTo>
                      <a:pt x="6" y="425"/>
                    </a:lnTo>
                    <a:lnTo>
                      <a:pt x="2" y="447"/>
                    </a:lnTo>
                    <a:lnTo>
                      <a:pt x="0" y="469"/>
                    </a:lnTo>
                    <a:lnTo>
                      <a:pt x="2" y="492"/>
                    </a:lnTo>
                    <a:lnTo>
                      <a:pt x="8" y="513"/>
                    </a:lnTo>
                    <a:lnTo>
                      <a:pt x="19" y="534"/>
                    </a:lnTo>
                    <a:lnTo>
                      <a:pt x="34" y="552"/>
                    </a:lnTo>
                    <a:lnTo>
                      <a:pt x="54" y="569"/>
                    </a:lnTo>
                    <a:lnTo>
                      <a:pt x="81" y="582"/>
                    </a:lnTo>
                    <a:lnTo>
                      <a:pt x="115" y="592"/>
                    </a:lnTo>
                    <a:lnTo>
                      <a:pt x="113" y="594"/>
                    </a:lnTo>
                    <a:lnTo>
                      <a:pt x="106" y="598"/>
                    </a:lnTo>
                    <a:lnTo>
                      <a:pt x="96" y="605"/>
                    </a:lnTo>
                    <a:lnTo>
                      <a:pt x="83" y="613"/>
                    </a:lnTo>
                    <a:lnTo>
                      <a:pt x="69" y="625"/>
                    </a:lnTo>
                    <a:lnTo>
                      <a:pt x="54" y="636"/>
                    </a:lnTo>
                    <a:lnTo>
                      <a:pt x="40" y="649"/>
                    </a:lnTo>
                    <a:lnTo>
                      <a:pt x="27" y="663"/>
                    </a:lnTo>
                    <a:lnTo>
                      <a:pt x="15" y="677"/>
                    </a:lnTo>
                    <a:lnTo>
                      <a:pt x="7" y="690"/>
                    </a:lnTo>
                    <a:lnTo>
                      <a:pt x="2" y="704"/>
                    </a:lnTo>
                    <a:lnTo>
                      <a:pt x="2" y="717"/>
                    </a:lnTo>
                    <a:lnTo>
                      <a:pt x="8" y="728"/>
                    </a:lnTo>
                    <a:lnTo>
                      <a:pt x="20" y="739"/>
                    </a:lnTo>
                    <a:lnTo>
                      <a:pt x="40" y="747"/>
                    </a:lnTo>
                    <a:lnTo>
                      <a:pt x="68" y="75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7" name="Freeform 422"/>
              <p:cNvSpPr>
                <a:spLocks/>
              </p:cNvSpPr>
              <p:nvPr/>
            </p:nvSpPr>
            <p:spPr bwMode="auto">
              <a:xfrm>
                <a:off x="4729" y="3057"/>
                <a:ext cx="125" cy="67"/>
              </a:xfrm>
              <a:custGeom>
                <a:avLst/>
                <a:gdLst>
                  <a:gd name="T0" fmla="*/ 125 w 250"/>
                  <a:gd name="T1" fmla="*/ 0 h 136"/>
                  <a:gd name="T2" fmla="*/ 124 w 250"/>
                  <a:gd name="T3" fmla="*/ 0 h 136"/>
                  <a:gd name="T4" fmla="*/ 121 w 250"/>
                  <a:gd name="T5" fmla="*/ 0 h 136"/>
                  <a:gd name="T6" fmla="*/ 116 w 250"/>
                  <a:gd name="T7" fmla="*/ 1 h 136"/>
                  <a:gd name="T8" fmla="*/ 109 w 250"/>
                  <a:gd name="T9" fmla="*/ 2 h 136"/>
                  <a:gd name="T10" fmla="*/ 102 w 250"/>
                  <a:gd name="T11" fmla="*/ 4 h 136"/>
                  <a:gd name="T12" fmla="*/ 92 w 250"/>
                  <a:gd name="T13" fmla="*/ 6 h 136"/>
                  <a:gd name="T14" fmla="*/ 83 w 250"/>
                  <a:gd name="T15" fmla="*/ 8 h 136"/>
                  <a:gd name="T16" fmla="*/ 72 w 250"/>
                  <a:gd name="T17" fmla="*/ 11 h 136"/>
                  <a:gd name="T18" fmla="*/ 62 w 250"/>
                  <a:gd name="T19" fmla="*/ 15 h 136"/>
                  <a:gd name="T20" fmla="*/ 51 w 250"/>
                  <a:gd name="T21" fmla="*/ 20 h 136"/>
                  <a:gd name="T22" fmla="*/ 41 w 250"/>
                  <a:gd name="T23" fmla="*/ 26 h 136"/>
                  <a:gd name="T24" fmla="*/ 30 w 250"/>
                  <a:gd name="T25" fmla="*/ 32 h 136"/>
                  <a:gd name="T26" fmla="*/ 21 w 250"/>
                  <a:gd name="T27" fmla="*/ 39 h 136"/>
                  <a:gd name="T28" fmla="*/ 13 w 250"/>
                  <a:gd name="T29" fmla="*/ 47 h 136"/>
                  <a:gd name="T30" fmla="*/ 6 w 250"/>
                  <a:gd name="T31" fmla="*/ 57 h 136"/>
                  <a:gd name="T32" fmla="*/ 0 w 250"/>
                  <a:gd name="T33" fmla="*/ 67 h 136"/>
                  <a:gd name="T34" fmla="*/ 1 w 250"/>
                  <a:gd name="T35" fmla="*/ 67 h 136"/>
                  <a:gd name="T36" fmla="*/ 2 w 250"/>
                  <a:gd name="T37" fmla="*/ 65 h 136"/>
                  <a:gd name="T38" fmla="*/ 4 w 250"/>
                  <a:gd name="T39" fmla="*/ 63 h 136"/>
                  <a:gd name="T40" fmla="*/ 7 w 250"/>
                  <a:gd name="T41" fmla="*/ 59 h 136"/>
                  <a:gd name="T42" fmla="*/ 11 w 250"/>
                  <a:gd name="T43" fmla="*/ 55 h 136"/>
                  <a:gd name="T44" fmla="*/ 16 w 250"/>
                  <a:gd name="T45" fmla="*/ 51 h 136"/>
                  <a:gd name="T46" fmla="*/ 22 w 250"/>
                  <a:gd name="T47" fmla="*/ 45 h 136"/>
                  <a:gd name="T48" fmla="*/ 29 w 250"/>
                  <a:gd name="T49" fmla="*/ 40 h 136"/>
                  <a:gd name="T50" fmla="*/ 37 w 250"/>
                  <a:gd name="T51" fmla="*/ 34 h 136"/>
                  <a:gd name="T52" fmla="*/ 46 w 250"/>
                  <a:gd name="T53" fmla="*/ 29 h 136"/>
                  <a:gd name="T54" fmla="*/ 56 w 250"/>
                  <a:gd name="T55" fmla="*/ 23 h 136"/>
                  <a:gd name="T56" fmla="*/ 68 w 250"/>
                  <a:gd name="T57" fmla="*/ 18 h 136"/>
                  <a:gd name="T58" fmla="*/ 80 w 250"/>
                  <a:gd name="T59" fmla="*/ 12 h 136"/>
                  <a:gd name="T60" fmla="*/ 94 w 250"/>
                  <a:gd name="T61" fmla="*/ 8 h 136"/>
                  <a:gd name="T62" fmla="*/ 109 w 250"/>
                  <a:gd name="T63" fmla="*/ 3 h 136"/>
                  <a:gd name="T64" fmla="*/ 125 w 250"/>
                  <a:gd name="T65" fmla="*/ 0 h 1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0" h="136">
                    <a:moveTo>
                      <a:pt x="250" y="0"/>
                    </a:moveTo>
                    <a:lnTo>
                      <a:pt x="248" y="0"/>
                    </a:lnTo>
                    <a:lnTo>
                      <a:pt x="241" y="1"/>
                    </a:lnTo>
                    <a:lnTo>
                      <a:pt x="231" y="2"/>
                    </a:lnTo>
                    <a:lnTo>
                      <a:pt x="218" y="5"/>
                    </a:lnTo>
                    <a:lnTo>
                      <a:pt x="203" y="8"/>
                    </a:lnTo>
                    <a:lnTo>
                      <a:pt x="184" y="12"/>
                    </a:lnTo>
                    <a:lnTo>
                      <a:pt x="165" y="17"/>
                    </a:lnTo>
                    <a:lnTo>
                      <a:pt x="144" y="23"/>
                    </a:lnTo>
                    <a:lnTo>
                      <a:pt x="123" y="31"/>
                    </a:lnTo>
                    <a:lnTo>
                      <a:pt x="101" y="40"/>
                    </a:lnTo>
                    <a:lnTo>
                      <a:pt x="81" y="52"/>
                    </a:lnTo>
                    <a:lnTo>
                      <a:pt x="60" y="65"/>
                    </a:lnTo>
                    <a:lnTo>
                      <a:pt x="41" y="80"/>
                    </a:lnTo>
                    <a:lnTo>
                      <a:pt x="25" y="96"/>
                    </a:lnTo>
                    <a:lnTo>
                      <a:pt x="11" y="115"/>
                    </a:lnTo>
                    <a:lnTo>
                      <a:pt x="0" y="136"/>
                    </a:lnTo>
                    <a:lnTo>
                      <a:pt x="1" y="135"/>
                    </a:lnTo>
                    <a:lnTo>
                      <a:pt x="3" y="131"/>
                    </a:lnTo>
                    <a:lnTo>
                      <a:pt x="8" y="127"/>
                    </a:lnTo>
                    <a:lnTo>
                      <a:pt x="14" y="120"/>
                    </a:lnTo>
                    <a:lnTo>
                      <a:pt x="22" y="112"/>
                    </a:lnTo>
                    <a:lnTo>
                      <a:pt x="31" y="103"/>
                    </a:lnTo>
                    <a:lnTo>
                      <a:pt x="44" y="92"/>
                    </a:lnTo>
                    <a:lnTo>
                      <a:pt x="57" y="82"/>
                    </a:lnTo>
                    <a:lnTo>
                      <a:pt x="74" y="70"/>
                    </a:lnTo>
                    <a:lnTo>
                      <a:pt x="91" y="59"/>
                    </a:lnTo>
                    <a:lnTo>
                      <a:pt x="112" y="47"/>
                    </a:lnTo>
                    <a:lnTo>
                      <a:pt x="135" y="37"/>
                    </a:lnTo>
                    <a:lnTo>
                      <a:pt x="160" y="25"/>
                    </a:lnTo>
                    <a:lnTo>
                      <a:pt x="188" y="16"/>
                    </a:lnTo>
                    <a:lnTo>
                      <a:pt x="218" y="7"/>
                    </a:lnTo>
                    <a:lnTo>
                      <a:pt x="2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8" name="Freeform 423"/>
              <p:cNvSpPr>
                <a:spLocks/>
              </p:cNvSpPr>
              <p:nvPr/>
            </p:nvSpPr>
            <p:spPr bwMode="auto">
              <a:xfrm>
                <a:off x="4959" y="2811"/>
                <a:ext cx="248" cy="27"/>
              </a:xfrm>
              <a:custGeom>
                <a:avLst/>
                <a:gdLst>
                  <a:gd name="T0" fmla="*/ 0 w 497"/>
                  <a:gd name="T1" fmla="*/ 1 h 54"/>
                  <a:gd name="T2" fmla="*/ 2 w 497"/>
                  <a:gd name="T3" fmla="*/ 4 h 54"/>
                  <a:gd name="T4" fmla="*/ 6 w 497"/>
                  <a:gd name="T5" fmla="*/ 10 h 54"/>
                  <a:gd name="T6" fmla="*/ 14 w 497"/>
                  <a:gd name="T7" fmla="*/ 16 h 54"/>
                  <a:gd name="T8" fmla="*/ 25 w 497"/>
                  <a:gd name="T9" fmla="*/ 22 h 54"/>
                  <a:gd name="T10" fmla="*/ 41 w 497"/>
                  <a:gd name="T11" fmla="*/ 25 h 54"/>
                  <a:gd name="T12" fmla="*/ 62 w 497"/>
                  <a:gd name="T13" fmla="*/ 25 h 54"/>
                  <a:gd name="T14" fmla="*/ 89 w 497"/>
                  <a:gd name="T15" fmla="*/ 20 h 54"/>
                  <a:gd name="T16" fmla="*/ 105 w 497"/>
                  <a:gd name="T17" fmla="*/ 15 h 54"/>
                  <a:gd name="T18" fmla="*/ 115 w 497"/>
                  <a:gd name="T19" fmla="*/ 12 h 54"/>
                  <a:gd name="T20" fmla="*/ 131 w 497"/>
                  <a:gd name="T21" fmla="*/ 8 h 54"/>
                  <a:gd name="T22" fmla="*/ 152 w 497"/>
                  <a:gd name="T23" fmla="*/ 4 h 54"/>
                  <a:gd name="T24" fmla="*/ 176 w 497"/>
                  <a:gd name="T25" fmla="*/ 1 h 54"/>
                  <a:gd name="T26" fmla="*/ 200 w 497"/>
                  <a:gd name="T27" fmla="*/ 2 h 54"/>
                  <a:gd name="T28" fmla="*/ 222 w 497"/>
                  <a:gd name="T29" fmla="*/ 7 h 54"/>
                  <a:gd name="T30" fmla="*/ 241 w 497"/>
                  <a:gd name="T31" fmla="*/ 17 h 54"/>
                  <a:gd name="T32" fmla="*/ 248 w 497"/>
                  <a:gd name="T33" fmla="*/ 25 h 54"/>
                  <a:gd name="T34" fmla="*/ 245 w 497"/>
                  <a:gd name="T35" fmla="*/ 21 h 54"/>
                  <a:gd name="T36" fmla="*/ 238 w 497"/>
                  <a:gd name="T37" fmla="*/ 15 h 54"/>
                  <a:gd name="T38" fmla="*/ 227 w 497"/>
                  <a:gd name="T39" fmla="*/ 9 h 54"/>
                  <a:gd name="T40" fmla="*/ 211 w 497"/>
                  <a:gd name="T41" fmla="*/ 3 h 54"/>
                  <a:gd name="T42" fmla="*/ 189 w 497"/>
                  <a:gd name="T43" fmla="*/ 0 h 54"/>
                  <a:gd name="T44" fmla="*/ 160 w 497"/>
                  <a:gd name="T45" fmla="*/ 1 h 54"/>
                  <a:gd name="T46" fmla="*/ 124 w 497"/>
                  <a:gd name="T47" fmla="*/ 8 h 54"/>
                  <a:gd name="T48" fmla="*/ 102 w 497"/>
                  <a:gd name="T49" fmla="*/ 15 h 54"/>
                  <a:gd name="T50" fmla="*/ 96 w 497"/>
                  <a:gd name="T51" fmla="*/ 17 h 54"/>
                  <a:gd name="T52" fmla="*/ 85 w 497"/>
                  <a:gd name="T53" fmla="*/ 22 h 54"/>
                  <a:gd name="T54" fmla="*/ 71 w 497"/>
                  <a:gd name="T55" fmla="*/ 25 h 54"/>
                  <a:gd name="T56" fmla="*/ 54 w 497"/>
                  <a:gd name="T57" fmla="*/ 27 h 54"/>
                  <a:gd name="T58" fmla="*/ 37 w 497"/>
                  <a:gd name="T59" fmla="*/ 26 h 54"/>
                  <a:gd name="T60" fmla="*/ 21 w 497"/>
                  <a:gd name="T61" fmla="*/ 21 h 54"/>
                  <a:gd name="T62" fmla="*/ 6 w 497"/>
                  <a:gd name="T63" fmla="*/ 9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97" h="54">
                    <a:moveTo>
                      <a:pt x="0" y="0"/>
                    </a:moveTo>
                    <a:lnTo>
                      <a:pt x="0" y="1"/>
                    </a:lnTo>
                    <a:lnTo>
                      <a:pt x="3" y="4"/>
                    </a:lnTo>
                    <a:lnTo>
                      <a:pt x="5" y="8"/>
                    </a:lnTo>
                    <a:lnTo>
                      <a:pt x="8" y="13"/>
                    </a:lnTo>
                    <a:lnTo>
                      <a:pt x="13" y="20"/>
                    </a:lnTo>
                    <a:lnTo>
                      <a:pt x="20" y="25"/>
                    </a:lnTo>
                    <a:lnTo>
                      <a:pt x="29" y="31"/>
                    </a:lnTo>
                    <a:lnTo>
                      <a:pt x="39" y="38"/>
                    </a:lnTo>
                    <a:lnTo>
                      <a:pt x="51" y="43"/>
                    </a:lnTo>
                    <a:lnTo>
                      <a:pt x="66" y="47"/>
                    </a:lnTo>
                    <a:lnTo>
                      <a:pt x="83" y="50"/>
                    </a:lnTo>
                    <a:lnTo>
                      <a:pt x="103" y="51"/>
                    </a:lnTo>
                    <a:lnTo>
                      <a:pt x="125" y="50"/>
                    </a:lnTo>
                    <a:lnTo>
                      <a:pt x="150" y="46"/>
                    </a:lnTo>
                    <a:lnTo>
                      <a:pt x="178" y="40"/>
                    </a:lnTo>
                    <a:lnTo>
                      <a:pt x="209" y="31"/>
                    </a:lnTo>
                    <a:lnTo>
                      <a:pt x="211" y="30"/>
                    </a:lnTo>
                    <a:lnTo>
                      <a:pt x="218" y="28"/>
                    </a:lnTo>
                    <a:lnTo>
                      <a:pt x="230" y="24"/>
                    </a:lnTo>
                    <a:lnTo>
                      <a:pt x="245" y="21"/>
                    </a:lnTo>
                    <a:lnTo>
                      <a:pt x="262" y="16"/>
                    </a:lnTo>
                    <a:lnTo>
                      <a:pt x="283" y="12"/>
                    </a:lnTo>
                    <a:lnTo>
                      <a:pt x="304" y="8"/>
                    </a:lnTo>
                    <a:lnTo>
                      <a:pt x="327" y="5"/>
                    </a:lnTo>
                    <a:lnTo>
                      <a:pt x="352" y="2"/>
                    </a:lnTo>
                    <a:lnTo>
                      <a:pt x="376" y="1"/>
                    </a:lnTo>
                    <a:lnTo>
                      <a:pt x="400" y="4"/>
                    </a:lnTo>
                    <a:lnTo>
                      <a:pt x="423" y="6"/>
                    </a:lnTo>
                    <a:lnTo>
                      <a:pt x="445" y="13"/>
                    </a:lnTo>
                    <a:lnTo>
                      <a:pt x="465" y="21"/>
                    </a:lnTo>
                    <a:lnTo>
                      <a:pt x="482" y="34"/>
                    </a:lnTo>
                    <a:lnTo>
                      <a:pt x="497" y="50"/>
                    </a:lnTo>
                    <a:lnTo>
                      <a:pt x="496" y="49"/>
                    </a:lnTo>
                    <a:lnTo>
                      <a:pt x="494" y="46"/>
                    </a:lnTo>
                    <a:lnTo>
                      <a:pt x="490" y="42"/>
                    </a:lnTo>
                    <a:lnTo>
                      <a:pt x="484" y="36"/>
                    </a:lnTo>
                    <a:lnTo>
                      <a:pt x="477" y="30"/>
                    </a:lnTo>
                    <a:lnTo>
                      <a:pt x="467" y="23"/>
                    </a:lnTo>
                    <a:lnTo>
                      <a:pt x="455" y="17"/>
                    </a:lnTo>
                    <a:lnTo>
                      <a:pt x="440" y="10"/>
                    </a:lnTo>
                    <a:lnTo>
                      <a:pt x="422" y="6"/>
                    </a:lnTo>
                    <a:lnTo>
                      <a:pt x="402" y="2"/>
                    </a:lnTo>
                    <a:lnTo>
                      <a:pt x="378" y="0"/>
                    </a:lnTo>
                    <a:lnTo>
                      <a:pt x="350" y="0"/>
                    </a:lnTo>
                    <a:lnTo>
                      <a:pt x="321" y="2"/>
                    </a:lnTo>
                    <a:lnTo>
                      <a:pt x="286" y="7"/>
                    </a:lnTo>
                    <a:lnTo>
                      <a:pt x="248" y="16"/>
                    </a:lnTo>
                    <a:lnTo>
                      <a:pt x="205" y="28"/>
                    </a:lnTo>
                    <a:lnTo>
                      <a:pt x="204" y="29"/>
                    </a:lnTo>
                    <a:lnTo>
                      <a:pt x="200" y="31"/>
                    </a:lnTo>
                    <a:lnTo>
                      <a:pt x="192" y="34"/>
                    </a:lnTo>
                    <a:lnTo>
                      <a:pt x="182" y="38"/>
                    </a:lnTo>
                    <a:lnTo>
                      <a:pt x="170" y="43"/>
                    </a:lnTo>
                    <a:lnTo>
                      <a:pt x="157" y="46"/>
                    </a:lnTo>
                    <a:lnTo>
                      <a:pt x="142" y="50"/>
                    </a:lnTo>
                    <a:lnTo>
                      <a:pt x="126" y="53"/>
                    </a:lnTo>
                    <a:lnTo>
                      <a:pt x="109" y="54"/>
                    </a:lnTo>
                    <a:lnTo>
                      <a:pt x="92" y="54"/>
                    </a:lnTo>
                    <a:lnTo>
                      <a:pt x="75" y="52"/>
                    </a:lnTo>
                    <a:lnTo>
                      <a:pt x="58" y="49"/>
                    </a:lnTo>
                    <a:lnTo>
                      <a:pt x="42" y="42"/>
                    </a:lnTo>
                    <a:lnTo>
                      <a:pt x="27" y="31"/>
                    </a:lnTo>
                    <a:lnTo>
                      <a:pt x="13" y="17"/>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79" name="Freeform 424"/>
              <p:cNvSpPr>
                <a:spLocks/>
              </p:cNvSpPr>
              <p:nvPr/>
            </p:nvSpPr>
            <p:spPr bwMode="auto">
              <a:xfrm>
                <a:off x="4666" y="3023"/>
                <a:ext cx="17" cy="15"/>
              </a:xfrm>
              <a:custGeom>
                <a:avLst/>
                <a:gdLst>
                  <a:gd name="T0" fmla="*/ 17 w 35"/>
                  <a:gd name="T1" fmla="*/ 3 h 30"/>
                  <a:gd name="T2" fmla="*/ 16 w 35"/>
                  <a:gd name="T3" fmla="*/ 2 h 30"/>
                  <a:gd name="T4" fmla="*/ 15 w 35"/>
                  <a:gd name="T5" fmla="*/ 1 h 30"/>
                  <a:gd name="T6" fmla="*/ 12 w 35"/>
                  <a:gd name="T7" fmla="*/ 0 h 30"/>
                  <a:gd name="T8" fmla="*/ 9 w 35"/>
                  <a:gd name="T9" fmla="*/ 0 h 30"/>
                  <a:gd name="T10" fmla="*/ 6 w 35"/>
                  <a:gd name="T11" fmla="*/ 1 h 30"/>
                  <a:gd name="T12" fmla="*/ 3 w 35"/>
                  <a:gd name="T13" fmla="*/ 3 h 30"/>
                  <a:gd name="T14" fmla="*/ 1 w 35"/>
                  <a:gd name="T15" fmla="*/ 8 h 30"/>
                  <a:gd name="T16" fmla="*/ 0 w 35"/>
                  <a:gd name="T17" fmla="*/ 15 h 30"/>
                  <a:gd name="T18" fmla="*/ 0 w 35"/>
                  <a:gd name="T19" fmla="*/ 15 h 30"/>
                  <a:gd name="T20" fmla="*/ 0 w 35"/>
                  <a:gd name="T21" fmla="*/ 13 h 30"/>
                  <a:gd name="T22" fmla="*/ 2 w 35"/>
                  <a:gd name="T23" fmla="*/ 11 h 30"/>
                  <a:gd name="T24" fmla="*/ 3 w 35"/>
                  <a:gd name="T25" fmla="*/ 8 h 30"/>
                  <a:gd name="T26" fmla="*/ 6 w 35"/>
                  <a:gd name="T27" fmla="*/ 6 h 30"/>
                  <a:gd name="T28" fmla="*/ 8 w 35"/>
                  <a:gd name="T29" fmla="*/ 4 h 30"/>
                  <a:gd name="T30" fmla="*/ 12 w 35"/>
                  <a:gd name="T31" fmla="*/ 3 h 30"/>
                  <a:gd name="T32" fmla="*/ 17 w 35"/>
                  <a:gd name="T33" fmla="*/ 3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0">
                    <a:moveTo>
                      <a:pt x="35" y="5"/>
                    </a:moveTo>
                    <a:lnTo>
                      <a:pt x="33" y="4"/>
                    </a:lnTo>
                    <a:lnTo>
                      <a:pt x="30" y="2"/>
                    </a:lnTo>
                    <a:lnTo>
                      <a:pt x="24" y="0"/>
                    </a:lnTo>
                    <a:lnTo>
                      <a:pt x="18" y="0"/>
                    </a:lnTo>
                    <a:lnTo>
                      <a:pt x="12" y="1"/>
                    </a:lnTo>
                    <a:lnTo>
                      <a:pt x="7" y="6"/>
                    </a:lnTo>
                    <a:lnTo>
                      <a:pt x="2" y="15"/>
                    </a:lnTo>
                    <a:lnTo>
                      <a:pt x="0" y="30"/>
                    </a:lnTo>
                    <a:lnTo>
                      <a:pt x="0" y="29"/>
                    </a:lnTo>
                    <a:lnTo>
                      <a:pt x="1" y="25"/>
                    </a:lnTo>
                    <a:lnTo>
                      <a:pt x="4" y="21"/>
                    </a:lnTo>
                    <a:lnTo>
                      <a:pt x="7" y="16"/>
                    </a:lnTo>
                    <a:lnTo>
                      <a:pt x="12" y="12"/>
                    </a:lnTo>
                    <a:lnTo>
                      <a:pt x="17" y="7"/>
                    </a:lnTo>
                    <a:lnTo>
                      <a:pt x="25"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0" name="Freeform 425"/>
              <p:cNvSpPr>
                <a:spLocks/>
              </p:cNvSpPr>
              <p:nvPr/>
            </p:nvSpPr>
            <p:spPr bwMode="auto">
              <a:xfrm>
                <a:off x="4671" y="3033"/>
                <a:ext cx="12" cy="62"/>
              </a:xfrm>
              <a:custGeom>
                <a:avLst/>
                <a:gdLst>
                  <a:gd name="T0" fmla="*/ 0 w 26"/>
                  <a:gd name="T1" fmla="*/ 3 h 123"/>
                  <a:gd name="T2" fmla="*/ 1 w 26"/>
                  <a:gd name="T3" fmla="*/ 5 h 123"/>
                  <a:gd name="T4" fmla="*/ 3 w 26"/>
                  <a:gd name="T5" fmla="*/ 9 h 123"/>
                  <a:gd name="T6" fmla="*/ 5 w 26"/>
                  <a:gd name="T7" fmla="*/ 15 h 123"/>
                  <a:gd name="T8" fmla="*/ 7 w 26"/>
                  <a:gd name="T9" fmla="*/ 22 h 123"/>
                  <a:gd name="T10" fmla="*/ 8 w 26"/>
                  <a:gd name="T11" fmla="*/ 31 h 123"/>
                  <a:gd name="T12" fmla="*/ 8 w 26"/>
                  <a:gd name="T13" fmla="*/ 40 h 123"/>
                  <a:gd name="T14" fmla="*/ 6 w 26"/>
                  <a:gd name="T15" fmla="*/ 50 h 123"/>
                  <a:gd name="T16" fmla="*/ 2 w 26"/>
                  <a:gd name="T17" fmla="*/ 59 h 123"/>
                  <a:gd name="T18" fmla="*/ 2 w 26"/>
                  <a:gd name="T19" fmla="*/ 60 h 123"/>
                  <a:gd name="T20" fmla="*/ 3 w 26"/>
                  <a:gd name="T21" fmla="*/ 61 h 123"/>
                  <a:gd name="T22" fmla="*/ 6 w 26"/>
                  <a:gd name="T23" fmla="*/ 62 h 123"/>
                  <a:gd name="T24" fmla="*/ 10 w 26"/>
                  <a:gd name="T25" fmla="*/ 60 h 123"/>
                  <a:gd name="T26" fmla="*/ 11 w 26"/>
                  <a:gd name="T27" fmla="*/ 54 h 123"/>
                  <a:gd name="T28" fmla="*/ 12 w 26"/>
                  <a:gd name="T29" fmla="*/ 38 h 123"/>
                  <a:gd name="T30" fmla="*/ 11 w 26"/>
                  <a:gd name="T31" fmla="*/ 19 h 123"/>
                  <a:gd name="T32" fmla="*/ 5 w 26"/>
                  <a:gd name="T33" fmla="*/ 1 h 123"/>
                  <a:gd name="T34" fmla="*/ 5 w 26"/>
                  <a:gd name="T35" fmla="*/ 0 h 123"/>
                  <a:gd name="T36" fmla="*/ 3 w 26"/>
                  <a:gd name="T37" fmla="*/ 0 h 123"/>
                  <a:gd name="T38" fmla="*/ 1 w 26"/>
                  <a:gd name="T39" fmla="*/ 1 h 123"/>
                  <a:gd name="T40" fmla="*/ 0 w 26"/>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 h="123">
                    <a:moveTo>
                      <a:pt x="0" y="6"/>
                    </a:moveTo>
                    <a:lnTo>
                      <a:pt x="2" y="9"/>
                    </a:lnTo>
                    <a:lnTo>
                      <a:pt x="6" y="17"/>
                    </a:lnTo>
                    <a:lnTo>
                      <a:pt x="11" y="29"/>
                    </a:lnTo>
                    <a:lnTo>
                      <a:pt x="15" y="44"/>
                    </a:lnTo>
                    <a:lnTo>
                      <a:pt x="18" y="62"/>
                    </a:lnTo>
                    <a:lnTo>
                      <a:pt x="18" y="80"/>
                    </a:lnTo>
                    <a:lnTo>
                      <a:pt x="14" y="99"/>
                    </a:lnTo>
                    <a:lnTo>
                      <a:pt x="5" y="117"/>
                    </a:lnTo>
                    <a:lnTo>
                      <a:pt x="5" y="120"/>
                    </a:lnTo>
                    <a:lnTo>
                      <a:pt x="7" y="122"/>
                    </a:lnTo>
                    <a:lnTo>
                      <a:pt x="12" y="123"/>
                    </a:lnTo>
                    <a:lnTo>
                      <a:pt x="21" y="120"/>
                    </a:lnTo>
                    <a:lnTo>
                      <a:pt x="23" y="107"/>
                    </a:lnTo>
                    <a:lnTo>
                      <a:pt x="26" y="76"/>
                    </a:lnTo>
                    <a:lnTo>
                      <a:pt x="23" y="37"/>
                    </a:lnTo>
                    <a:lnTo>
                      <a:pt x="11" y="1"/>
                    </a:lnTo>
                    <a:lnTo>
                      <a:pt x="10" y="0"/>
                    </a:lnTo>
                    <a:lnTo>
                      <a:pt x="6" y="0"/>
                    </a:lnTo>
                    <a:lnTo>
                      <a:pt x="3"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1" name="Freeform 426"/>
              <p:cNvSpPr>
                <a:spLocks/>
              </p:cNvSpPr>
              <p:nvPr/>
            </p:nvSpPr>
            <p:spPr bwMode="auto">
              <a:xfrm>
                <a:off x="4707" y="3024"/>
                <a:ext cx="17" cy="15"/>
              </a:xfrm>
              <a:custGeom>
                <a:avLst/>
                <a:gdLst>
                  <a:gd name="T0" fmla="*/ 17 w 33"/>
                  <a:gd name="T1" fmla="*/ 2 h 31"/>
                  <a:gd name="T2" fmla="*/ 15 w 33"/>
                  <a:gd name="T3" fmla="*/ 1 h 31"/>
                  <a:gd name="T4" fmla="*/ 9 w 33"/>
                  <a:gd name="T5" fmla="*/ 0 h 31"/>
                  <a:gd name="T6" fmla="*/ 3 w 33"/>
                  <a:gd name="T7" fmla="*/ 3 h 31"/>
                  <a:gd name="T8" fmla="*/ 0 w 33"/>
                  <a:gd name="T9" fmla="*/ 15 h 31"/>
                  <a:gd name="T10" fmla="*/ 1 w 33"/>
                  <a:gd name="T11" fmla="*/ 13 h 31"/>
                  <a:gd name="T12" fmla="*/ 4 w 33"/>
                  <a:gd name="T13" fmla="*/ 9 h 31"/>
                  <a:gd name="T14" fmla="*/ 8 w 33"/>
                  <a:gd name="T15" fmla="*/ 4 h 31"/>
                  <a:gd name="T16" fmla="*/ 17 w 33"/>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5"/>
                    </a:moveTo>
                    <a:lnTo>
                      <a:pt x="29" y="3"/>
                    </a:lnTo>
                    <a:lnTo>
                      <a:pt x="17" y="0"/>
                    </a:lnTo>
                    <a:lnTo>
                      <a:pt x="6" y="7"/>
                    </a:lnTo>
                    <a:lnTo>
                      <a:pt x="0" y="31"/>
                    </a:lnTo>
                    <a:lnTo>
                      <a:pt x="1" y="27"/>
                    </a:lnTo>
                    <a:lnTo>
                      <a:pt x="7" y="18"/>
                    </a:lnTo>
                    <a:lnTo>
                      <a:pt x="16" y="8"/>
                    </a:lnTo>
                    <a:lnTo>
                      <a:pt x="33"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2" name="Freeform 427"/>
              <p:cNvSpPr>
                <a:spLocks/>
              </p:cNvSpPr>
              <p:nvPr/>
            </p:nvSpPr>
            <p:spPr bwMode="auto">
              <a:xfrm>
                <a:off x="4713" y="3035"/>
                <a:ext cx="11" cy="62"/>
              </a:xfrm>
              <a:custGeom>
                <a:avLst/>
                <a:gdLst>
                  <a:gd name="T0" fmla="*/ 0 w 24"/>
                  <a:gd name="T1" fmla="*/ 3 h 125"/>
                  <a:gd name="T2" fmla="*/ 1 w 24"/>
                  <a:gd name="T3" fmla="*/ 4 h 125"/>
                  <a:gd name="T4" fmla="*/ 2 w 24"/>
                  <a:gd name="T5" fmla="*/ 9 h 125"/>
                  <a:gd name="T6" fmla="*/ 5 w 24"/>
                  <a:gd name="T7" fmla="*/ 14 h 125"/>
                  <a:gd name="T8" fmla="*/ 6 w 24"/>
                  <a:gd name="T9" fmla="*/ 22 h 125"/>
                  <a:gd name="T10" fmla="*/ 8 w 24"/>
                  <a:gd name="T11" fmla="*/ 31 h 125"/>
                  <a:gd name="T12" fmla="*/ 8 w 24"/>
                  <a:gd name="T13" fmla="*/ 40 h 125"/>
                  <a:gd name="T14" fmla="*/ 6 w 24"/>
                  <a:gd name="T15" fmla="*/ 50 h 125"/>
                  <a:gd name="T16" fmla="*/ 1 w 24"/>
                  <a:gd name="T17" fmla="*/ 59 h 125"/>
                  <a:gd name="T18" fmla="*/ 2 w 24"/>
                  <a:gd name="T19" fmla="*/ 60 h 125"/>
                  <a:gd name="T20" fmla="*/ 3 w 24"/>
                  <a:gd name="T21" fmla="*/ 62 h 125"/>
                  <a:gd name="T22" fmla="*/ 5 w 24"/>
                  <a:gd name="T23" fmla="*/ 62 h 125"/>
                  <a:gd name="T24" fmla="*/ 9 w 24"/>
                  <a:gd name="T25" fmla="*/ 60 h 125"/>
                  <a:gd name="T26" fmla="*/ 10 w 24"/>
                  <a:gd name="T27" fmla="*/ 53 h 125"/>
                  <a:gd name="T28" fmla="*/ 11 w 24"/>
                  <a:gd name="T29" fmla="*/ 38 h 125"/>
                  <a:gd name="T30" fmla="*/ 10 w 24"/>
                  <a:gd name="T31" fmla="*/ 18 h 125"/>
                  <a:gd name="T32" fmla="*/ 5 w 24"/>
                  <a:gd name="T33" fmla="*/ 0 h 125"/>
                  <a:gd name="T34" fmla="*/ 4 w 24"/>
                  <a:gd name="T35" fmla="*/ 0 h 125"/>
                  <a:gd name="T36" fmla="*/ 2 w 24"/>
                  <a:gd name="T37" fmla="*/ 0 h 125"/>
                  <a:gd name="T38" fmla="*/ 1 w 24"/>
                  <a:gd name="T39" fmla="*/ 0 h 125"/>
                  <a:gd name="T40" fmla="*/ 0 w 24"/>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125">
                    <a:moveTo>
                      <a:pt x="0" y="6"/>
                    </a:moveTo>
                    <a:lnTo>
                      <a:pt x="2" y="9"/>
                    </a:lnTo>
                    <a:lnTo>
                      <a:pt x="5" y="18"/>
                    </a:lnTo>
                    <a:lnTo>
                      <a:pt x="10" y="29"/>
                    </a:lnTo>
                    <a:lnTo>
                      <a:pt x="14" y="45"/>
                    </a:lnTo>
                    <a:lnTo>
                      <a:pt x="17" y="62"/>
                    </a:lnTo>
                    <a:lnTo>
                      <a:pt x="17" y="81"/>
                    </a:lnTo>
                    <a:lnTo>
                      <a:pt x="12" y="100"/>
                    </a:lnTo>
                    <a:lnTo>
                      <a:pt x="3" y="119"/>
                    </a:lnTo>
                    <a:lnTo>
                      <a:pt x="4" y="120"/>
                    </a:lnTo>
                    <a:lnTo>
                      <a:pt x="6" y="124"/>
                    </a:lnTo>
                    <a:lnTo>
                      <a:pt x="11" y="125"/>
                    </a:lnTo>
                    <a:lnTo>
                      <a:pt x="19" y="120"/>
                    </a:lnTo>
                    <a:lnTo>
                      <a:pt x="21" y="107"/>
                    </a:lnTo>
                    <a:lnTo>
                      <a:pt x="24" y="76"/>
                    </a:lnTo>
                    <a:lnTo>
                      <a:pt x="22"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3" name="Freeform 428"/>
              <p:cNvSpPr>
                <a:spLocks/>
              </p:cNvSpPr>
              <p:nvPr/>
            </p:nvSpPr>
            <p:spPr bwMode="auto">
              <a:xfrm>
                <a:off x="4748" y="3023"/>
                <a:ext cx="18" cy="15"/>
              </a:xfrm>
              <a:custGeom>
                <a:avLst/>
                <a:gdLst>
                  <a:gd name="T0" fmla="*/ 18 w 34"/>
                  <a:gd name="T1" fmla="*/ 2 h 31"/>
                  <a:gd name="T2" fmla="*/ 17 w 34"/>
                  <a:gd name="T3" fmla="*/ 2 h 31"/>
                  <a:gd name="T4" fmla="*/ 16 w 34"/>
                  <a:gd name="T5" fmla="*/ 1 h 31"/>
                  <a:gd name="T6" fmla="*/ 13 w 34"/>
                  <a:gd name="T7" fmla="*/ 0 h 31"/>
                  <a:gd name="T8" fmla="*/ 10 w 34"/>
                  <a:gd name="T9" fmla="*/ 0 h 31"/>
                  <a:gd name="T10" fmla="*/ 6 w 34"/>
                  <a:gd name="T11" fmla="*/ 1 h 31"/>
                  <a:gd name="T12" fmla="*/ 4 w 34"/>
                  <a:gd name="T13" fmla="*/ 3 h 31"/>
                  <a:gd name="T14" fmla="*/ 1 w 34"/>
                  <a:gd name="T15" fmla="*/ 8 h 31"/>
                  <a:gd name="T16" fmla="*/ 0 w 34"/>
                  <a:gd name="T17" fmla="*/ 15 h 31"/>
                  <a:gd name="T18" fmla="*/ 0 w 34"/>
                  <a:gd name="T19" fmla="*/ 15 h 31"/>
                  <a:gd name="T20" fmla="*/ 1 w 34"/>
                  <a:gd name="T21" fmla="*/ 13 h 31"/>
                  <a:gd name="T22" fmla="*/ 2 w 34"/>
                  <a:gd name="T23" fmla="*/ 11 h 31"/>
                  <a:gd name="T24" fmla="*/ 4 w 34"/>
                  <a:gd name="T25" fmla="*/ 8 h 31"/>
                  <a:gd name="T26" fmla="*/ 6 w 34"/>
                  <a:gd name="T27" fmla="*/ 6 h 31"/>
                  <a:gd name="T28" fmla="*/ 9 w 34"/>
                  <a:gd name="T29" fmla="*/ 4 h 31"/>
                  <a:gd name="T30" fmla="*/ 13 w 34"/>
                  <a:gd name="T31" fmla="*/ 2 h 31"/>
                  <a:gd name="T32" fmla="*/ 18 w 34"/>
                  <a:gd name="T33" fmla="*/ 2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1">
                    <a:moveTo>
                      <a:pt x="34" y="5"/>
                    </a:moveTo>
                    <a:lnTo>
                      <a:pt x="33" y="4"/>
                    </a:lnTo>
                    <a:lnTo>
                      <a:pt x="30" y="2"/>
                    </a:lnTo>
                    <a:lnTo>
                      <a:pt x="24" y="0"/>
                    </a:lnTo>
                    <a:lnTo>
                      <a:pt x="18" y="0"/>
                    </a:lnTo>
                    <a:lnTo>
                      <a:pt x="11" y="2"/>
                    </a:lnTo>
                    <a:lnTo>
                      <a:pt x="7" y="7"/>
                    </a:lnTo>
                    <a:lnTo>
                      <a:pt x="2" y="16"/>
                    </a:lnTo>
                    <a:lnTo>
                      <a:pt x="0" y="31"/>
                    </a:lnTo>
                    <a:lnTo>
                      <a:pt x="0" y="30"/>
                    </a:lnTo>
                    <a:lnTo>
                      <a:pt x="1" y="27"/>
                    </a:lnTo>
                    <a:lnTo>
                      <a:pt x="3" y="22"/>
                    </a:lnTo>
                    <a:lnTo>
                      <a:pt x="7" y="17"/>
                    </a:lnTo>
                    <a:lnTo>
                      <a:pt x="11" y="12"/>
                    </a:lnTo>
                    <a:lnTo>
                      <a:pt x="17" y="8"/>
                    </a:lnTo>
                    <a:lnTo>
                      <a:pt x="25" y="5"/>
                    </a:lnTo>
                    <a:lnTo>
                      <a:pt x="34"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4" name="Freeform 429"/>
              <p:cNvSpPr>
                <a:spLocks/>
              </p:cNvSpPr>
              <p:nvPr/>
            </p:nvSpPr>
            <p:spPr bwMode="auto">
              <a:xfrm>
                <a:off x="4754" y="3033"/>
                <a:ext cx="12" cy="62"/>
              </a:xfrm>
              <a:custGeom>
                <a:avLst/>
                <a:gdLst>
                  <a:gd name="T0" fmla="*/ 0 w 25"/>
                  <a:gd name="T1" fmla="*/ 4 h 123"/>
                  <a:gd name="T2" fmla="*/ 1 w 25"/>
                  <a:gd name="T3" fmla="*/ 5 h 123"/>
                  <a:gd name="T4" fmla="*/ 2 w 25"/>
                  <a:gd name="T5" fmla="*/ 9 h 123"/>
                  <a:gd name="T6" fmla="*/ 5 w 25"/>
                  <a:gd name="T7" fmla="*/ 15 h 123"/>
                  <a:gd name="T8" fmla="*/ 7 w 25"/>
                  <a:gd name="T9" fmla="*/ 23 h 123"/>
                  <a:gd name="T10" fmla="*/ 8 w 25"/>
                  <a:gd name="T11" fmla="*/ 31 h 123"/>
                  <a:gd name="T12" fmla="*/ 8 w 25"/>
                  <a:gd name="T13" fmla="*/ 41 h 123"/>
                  <a:gd name="T14" fmla="*/ 6 w 25"/>
                  <a:gd name="T15" fmla="*/ 50 h 123"/>
                  <a:gd name="T16" fmla="*/ 2 w 25"/>
                  <a:gd name="T17" fmla="*/ 60 h 123"/>
                  <a:gd name="T18" fmla="*/ 2 w 25"/>
                  <a:gd name="T19" fmla="*/ 60 h 123"/>
                  <a:gd name="T20" fmla="*/ 3 w 25"/>
                  <a:gd name="T21" fmla="*/ 62 h 123"/>
                  <a:gd name="T22" fmla="*/ 6 w 25"/>
                  <a:gd name="T23" fmla="*/ 62 h 123"/>
                  <a:gd name="T24" fmla="*/ 10 w 25"/>
                  <a:gd name="T25" fmla="*/ 60 h 123"/>
                  <a:gd name="T26" fmla="*/ 11 w 25"/>
                  <a:gd name="T27" fmla="*/ 53 h 123"/>
                  <a:gd name="T28" fmla="*/ 12 w 25"/>
                  <a:gd name="T29" fmla="*/ 38 h 123"/>
                  <a:gd name="T30" fmla="*/ 11 w 25"/>
                  <a:gd name="T31" fmla="*/ 19 h 123"/>
                  <a:gd name="T32" fmla="*/ 5 w 25"/>
                  <a:gd name="T33" fmla="*/ 1 h 123"/>
                  <a:gd name="T34" fmla="*/ 5 w 25"/>
                  <a:gd name="T35" fmla="*/ 1 h 123"/>
                  <a:gd name="T36" fmla="*/ 3 w 25"/>
                  <a:gd name="T37" fmla="*/ 0 h 123"/>
                  <a:gd name="T38" fmla="*/ 1 w 25"/>
                  <a:gd name="T39" fmla="*/ 1 h 123"/>
                  <a:gd name="T40" fmla="*/ 0 w 25"/>
                  <a:gd name="T41" fmla="*/ 4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7"/>
                    </a:moveTo>
                    <a:lnTo>
                      <a:pt x="2" y="9"/>
                    </a:lnTo>
                    <a:lnTo>
                      <a:pt x="5" y="17"/>
                    </a:lnTo>
                    <a:lnTo>
                      <a:pt x="10" y="30"/>
                    </a:lnTo>
                    <a:lnTo>
                      <a:pt x="14" y="45"/>
                    </a:lnTo>
                    <a:lnTo>
                      <a:pt x="17" y="62"/>
                    </a:lnTo>
                    <a:lnTo>
                      <a:pt x="17" y="81"/>
                    </a:lnTo>
                    <a:lnTo>
                      <a:pt x="13" y="100"/>
                    </a:lnTo>
                    <a:lnTo>
                      <a:pt x="4" y="119"/>
                    </a:lnTo>
                    <a:lnTo>
                      <a:pt x="5" y="120"/>
                    </a:lnTo>
                    <a:lnTo>
                      <a:pt x="7" y="123"/>
                    </a:lnTo>
                    <a:lnTo>
                      <a:pt x="12" y="123"/>
                    </a:lnTo>
                    <a:lnTo>
                      <a:pt x="20" y="119"/>
                    </a:lnTo>
                    <a:lnTo>
                      <a:pt x="22" y="106"/>
                    </a:lnTo>
                    <a:lnTo>
                      <a:pt x="25" y="75"/>
                    </a:lnTo>
                    <a:lnTo>
                      <a:pt x="23" y="37"/>
                    </a:lnTo>
                    <a:lnTo>
                      <a:pt x="11" y="1"/>
                    </a:lnTo>
                    <a:lnTo>
                      <a:pt x="10" y="1"/>
                    </a:lnTo>
                    <a:lnTo>
                      <a:pt x="6" y="0"/>
                    </a:lnTo>
                    <a:lnTo>
                      <a:pt x="3" y="1"/>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5" name="Freeform 430"/>
              <p:cNvSpPr>
                <a:spLocks/>
              </p:cNvSpPr>
              <p:nvPr/>
            </p:nvSpPr>
            <p:spPr bwMode="auto">
              <a:xfrm>
                <a:off x="4792" y="3022"/>
                <a:ext cx="17" cy="16"/>
              </a:xfrm>
              <a:custGeom>
                <a:avLst/>
                <a:gdLst>
                  <a:gd name="T0" fmla="*/ 17 w 35"/>
                  <a:gd name="T1" fmla="*/ 3 h 31"/>
                  <a:gd name="T2" fmla="*/ 17 w 35"/>
                  <a:gd name="T3" fmla="*/ 2 h 31"/>
                  <a:gd name="T4" fmla="*/ 15 w 35"/>
                  <a:gd name="T5" fmla="*/ 1 h 31"/>
                  <a:gd name="T6" fmla="*/ 12 w 35"/>
                  <a:gd name="T7" fmla="*/ 0 h 31"/>
                  <a:gd name="T8" fmla="*/ 9 w 35"/>
                  <a:gd name="T9" fmla="*/ 0 h 31"/>
                  <a:gd name="T10" fmla="*/ 6 w 35"/>
                  <a:gd name="T11" fmla="*/ 1 h 31"/>
                  <a:gd name="T12" fmla="*/ 3 w 35"/>
                  <a:gd name="T13" fmla="*/ 4 h 31"/>
                  <a:gd name="T14" fmla="*/ 1 w 35"/>
                  <a:gd name="T15" fmla="*/ 8 h 31"/>
                  <a:gd name="T16" fmla="*/ 0 w 35"/>
                  <a:gd name="T17" fmla="*/ 16 h 31"/>
                  <a:gd name="T18" fmla="*/ 0 w 35"/>
                  <a:gd name="T19" fmla="*/ 15 h 31"/>
                  <a:gd name="T20" fmla="*/ 0 w 35"/>
                  <a:gd name="T21" fmla="*/ 13 h 31"/>
                  <a:gd name="T22" fmla="*/ 2 w 35"/>
                  <a:gd name="T23" fmla="*/ 11 h 31"/>
                  <a:gd name="T24" fmla="*/ 3 w 35"/>
                  <a:gd name="T25" fmla="*/ 9 h 31"/>
                  <a:gd name="T26" fmla="*/ 6 w 35"/>
                  <a:gd name="T27" fmla="*/ 6 h 31"/>
                  <a:gd name="T28" fmla="*/ 9 w 35"/>
                  <a:gd name="T29" fmla="*/ 4 h 31"/>
                  <a:gd name="T30" fmla="*/ 13 w 35"/>
                  <a:gd name="T31" fmla="*/ 3 h 31"/>
                  <a:gd name="T32" fmla="*/ 17 w 35"/>
                  <a:gd name="T33" fmla="*/ 3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31">
                    <a:moveTo>
                      <a:pt x="35" y="5"/>
                    </a:moveTo>
                    <a:lnTo>
                      <a:pt x="34" y="3"/>
                    </a:lnTo>
                    <a:lnTo>
                      <a:pt x="30" y="2"/>
                    </a:lnTo>
                    <a:lnTo>
                      <a:pt x="24" y="0"/>
                    </a:lnTo>
                    <a:lnTo>
                      <a:pt x="19" y="0"/>
                    </a:lnTo>
                    <a:lnTo>
                      <a:pt x="13" y="2"/>
                    </a:lnTo>
                    <a:lnTo>
                      <a:pt x="7" y="7"/>
                    </a:lnTo>
                    <a:lnTo>
                      <a:pt x="3" y="16"/>
                    </a:lnTo>
                    <a:lnTo>
                      <a:pt x="0" y="31"/>
                    </a:lnTo>
                    <a:lnTo>
                      <a:pt x="0" y="30"/>
                    </a:lnTo>
                    <a:lnTo>
                      <a:pt x="1" y="26"/>
                    </a:lnTo>
                    <a:lnTo>
                      <a:pt x="4" y="22"/>
                    </a:lnTo>
                    <a:lnTo>
                      <a:pt x="7" y="17"/>
                    </a:lnTo>
                    <a:lnTo>
                      <a:pt x="12" y="11"/>
                    </a:lnTo>
                    <a:lnTo>
                      <a:pt x="18" y="8"/>
                    </a:lnTo>
                    <a:lnTo>
                      <a:pt x="26" y="5"/>
                    </a:lnTo>
                    <a:lnTo>
                      <a:pt x="3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6" name="Freeform 431"/>
              <p:cNvSpPr>
                <a:spLocks/>
              </p:cNvSpPr>
              <p:nvPr/>
            </p:nvSpPr>
            <p:spPr bwMode="auto">
              <a:xfrm>
                <a:off x="4797" y="3033"/>
                <a:ext cx="13" cy="62"/>
              </a:xfrm>
              <a:custGeom>
                <a:avLst/>
                <a:gdLst>
                  <a:gd name="T0" fmla="*/ 0 w 25"/>
                  <a:gd name="T1" fmla="*/ 3 h 123"/>
                  <a:gd name="T2" fmla="*/ 1 w 25"/>
                  <a:gd name="T3" fmla="*/ 5 h 123"/>
                  <a:gd name="T4" fmla="*/ 3 w 25"/>
                  <a:gd name="T5" fmla="*/ 9 h 123"/>
                  <a:gd name="T6" fmla="*/ 5 w 25"/>
                  <a:gd name="T7" fmla="*/ 15 h 123"/>
                  <a:gd name="T8" fmla="*/ 8 w 25"/>
                  <a:gd name="T9" fmla="*/ 22 h 123"/>
                  <a:gd name="T10" fmla="*/ 9 w 25"/>
                  <a:gd name="T11" fmla="*/ 31 h 123"/>
                  <a:gd name="T12" fmla="*/ 9 w 25"/>
                  <a:gd name="T13" fmla="*/ 40 h 123"/>
                  <a:gd name="T14" fmla="*/ 7 w 25"/>
                  <a:gd name="T15" fmla="*/ 50 h 123"/>
                  <a:gd name="T16" fmla="*/ 2 w 25"/>
                  <a:gd name="T17" fmla="*/ 59 h 123"/>
                  <a:gd name="T18" fmla="*/ 2 w 25"/>
                  <a:gd name="T19" fmla="*/ 60 h 123"/>
                  <a:gd name="T20" fmla="*/ 4 w 25"/>
                  <a:gd name="T21" fmla="*/ 61 h 123"/>
                  <a:gd name="T22" fmla="*/ 6 w 25"/>
                  <a:gd name="T23" fmla="*/ 62 h 123"/>
                  <a:gd name="T24" fmla="*/ 10 w 25"/>
                  <a:gd name="T25" fmla="*/ 60 h 123"/>
                  <a:gd name="T26" fmla="*/ 12 w 25"/>
                  <a:gd name="T27" fmla="*/ 54 h 123"/>
                  <a:gd name="T28" fmla="*/ 13 w 25"/>
                  <a:gd name="T29" fmla="*/ 38 h 123"/>
                  <a:gd name="T30" fmla="*/ 12 w 25"/>
                  <a:gd name="T31" fmla="*/ 19 h 123"/>
                  <a:gd name="T32" fmla="*/ 5 w 25"/>
                  <a:gd name="T33" fmla="*/ 1 h 123"/>
                  <a:gd name="T34" fmla="*/ 5 w 25"/>
                  <a:gd name="T35" fmla="*/ 0 h 123"/>
                  <a:gd name="T36" fmla="*/ 3 w 25"/>
                  <a:gd name="T37" fmla="*/ 0 h 123"/>
                  <a:gd name="T38" fmla="*/ 1 w 25"/>
                  <a:gd name="T39" fmla="*/ 1 h 123"/>
                  <a:gd name="T40" fmla="*/ 0 w 25"/>
                  <a:gd name="T41" fmla="*/ 3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3">
                    <a:moveTo>
                      <a:pt x="0" y="6"/>
                    </a:moveTo>
                    <a:lnTo>
                      <a:pt x="1" y="9"/>
                    </a:lnTo>
                    <a:lnTo>
                      <a:pt x="5" y="17"/>
                    </a:lnTo>
                    <a:lnTo>
                      <a:pt x="10" y="29"/>
                    </a:lnTo>
                    <a:lnTo>
                      <a:pt x="15" y="44"/>
                    </a:lnTo>
                    <a:lnTo>
                      <a:pt x="17" y="62"/>
                    </a:lnTo>
                    <a:lnTo>
                      <a:pt x="17" y="80"/>
                    </a:lnTo>
                    <a:lnTo>
                      <a:pt x="13" y="99"/>
                    </a:lnTo>
                    <a:lnTo>
                      <a:pt x="4" y="117"/>
                    </a:lnTo>
                    <a:lnTo>
                      <a:pt x="4" y="120"/>
                    </a:lnTo>
                    <a:lnTo>
                      <a:pt x="7" y="122"/>
                    </a:lnTo>
                    <a:lnTo>
                      <a:pt x="11" y="123"/>
                    </a:lnTo>
                    <a:lnTo>
                      <a:pt x="20" y="120"/>
                    </a:lnTo>
                    <a:lnTo>
                      <a:pt x="23" y="107"/>
                    </a:lnTo>
                    <a:lnTo>
                      <a:pt x="25" y="76"/>
                    </a:lnTo>
                    <a:lnTo>
                      <a:pt x="23" y="37"/>
                    </a:lnTo>
                    <a:lnTo>
                      <a:pt x="10" y="1"/>
                    </a:lnTo>
                    <a:lnTo>
                      <a:pt x="9" y="0"/>
                    </a:lnTo>
                    <a:lnTo>
                      <a:pt x="5" y="0"/>
                    </a:lnTo>
                    <a:lnTo>
                      <a:pt x="2" y="1"/>
                    </a:lnTo>
                    <a:lnTo>
                      <a:pt x="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7" name="Freeform 432"/>
              <p:cNvSpPr>
                <a:spLocks/>
              </p:cNvSpPr>
              <p:nvPr/>
            </p:nvSpPr>
            <p:spPr bwMode="auto">
              <a:xfrm>
                <a:off x="4842" y="3027"/>
                <a:ext cx="13" cy="62"/>
              </a:xfrm>
              <a:custGeom>
                <a:avLst/>
                <a:gdLst>
                  <a:gd name="T0" fmla="*/ 0 w 25"/>
                  <a:gd name="T1" fmla="*/ 3 h 125"/>
                  <a:gd name="T2" fmla="*/ 1 w 25"/>
                  <a:gd name="T3" fmla="*/ 5 h 125"/>
                  <a:gd name="T4" fmla="*/ 2 w 25"/>
                  <a:gd name="T5" fmla="*/ 9 h 125"/>
                  <a:gd name="T6" fmla="*/ 5 w 25"/>
                  <a:gd name="T7" fmla="*/ 15 h 125"/>
                  <a:gd name="T8" fmla="*/ 7 w 25"/>
                  <a:gd name="T9" fmla="*/ 23 h 125"/>
                  <a:gd name="T10" fmla="*/ 9 w 25"/>
                  <a:gd name="T11" fmla="*/ 32 h 125"/>
                  <a:gd name="T12" fmla="*/ 9 w 25"/>
                  <a:gd name="T13" fmla="*/ 41 h 125"/>
                  <a:gd name="T14" fmla="*/ 7 w 25"/>
                  <a:gd name="T15" fmla="*/ 51 h 125"/>
                  <a:gd name="T16" fmla="*/ 2 w 25"/>
                  <a:gd name="T17" fmla="*/ 60 h 125"/>
                  <a:gd name="T18" fmla="*/ 2 w 25"/>
                  <a:gd name="T19" fmla="*/ 60 h 125"/>
                  <a:gd name="T20" fmla="*/ 4 w 25"/>
                  <a:gd name="T21" fmla="*/ 62 h 125"/>
                  <a:gd name="T22" fmla="*/ 6 w 25"/>
                  <a:gd name="T23" fmla="*/ 62 h 125"/>
                  <a:gd name="T24" fmla="*/ 10 w 25"/>
                  <a:gd name="T25" fmla="*/ 60 h 125"/>
                  <a:gd name="T26" fmla="*/ 12 w 25"/>
                  <a:gd name="T27" fmla="*/ 53 h 125"/>
                  <a:gd name="T28" fmla="*/ 13 w 25"/>
                  <a:gd name="T29" fmla="*/ 38 h 125"/>
                  <a:gd name="T30" fmla="*/ 12 w 25"/>
                  <a:gd name="T31" fmla="*/ 18 h 125"/>
                  <a:gd name="T32" fmla="*/ 6 w 25"/>
                  <a:gd name="T33" fmla="*/ 0 h 125"/>
                  <a:gd name="T34" fmla="*/ 5 w 25"/>
                  <a:gd name="T35" fmla="*/ 0 h 125"/>
                  <a:gd name="T36" fmla="*/ 3 w 25"/>
                  <a:gd name="T37" fmla="*/ 0 h 125"/>
                  <a:gd name="T38" fmla="*/ 1 w 25"/>
                  <a:gd name="T39" fmla="*/ 1 h 125"/>
                  <a:gd name="T40" fmla="*/ 0 w 25"/>
                  <a:gd name="T41" fmla="*/ 3 h 1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25">
                    <a:moveTo>
                      <a:pt x="0" y="7"/>
                    </a:moveTo>
                    <a:lnTo>
                      <a:pt x="1" y="11"/>
                    </a:lnTo>
                    <a:lnTo>
                      <a:pt x="4" y="19"/>
                    </a:lnTo>
                    <a:lnTo>
                      <a:pt x="9" y="30"/>
                    </a:lnTo>
                    <a:lnTo>
                      <a:pt x="13" y="46"/>
                    </a:lnTo>
                    <a:lnTo>
                      <a:pt x="17" y="64"/>
                    </a:lnTo>
                    <a:lnTo>
                      <a:pt x="17" y="82"/>
                    </a:lnTo>
                    <a:lnTo>
                      <a:pt x="13" y="102"/>
                    </a:lnTo>
                    <a:lnTo>
                      <a:pt x="4" y="120"/>
                    </a:lnTo>
                    <a:lnTo>
                      <a:pt x="4" y="121"/>
                    </a:lnTo>
                    <a:lnTo>
                      <a:pt x="7" y="125"/>
                    </a:lnTo>
                    <a:lnTo>
                      <a:pt x="11" y="125"/>
                    </a:lnTo>
                    <a:lnTo>
                      <a:pt x="20" y="120"/>
                    </a:lnTo>
                    <a:lnTo>
                      <a:pt x="23" y="107"/>
                    </a:lnTo>
                    <a:lnTo>
                      <a:pt x="25" y="76"/>
                    </a:lnTo>
                    <a:lnTo>
                      <a:pt x="24" y="37"/>
                    </a:lnTo>
                    <a:lnTo>
                      <a:pt x="11" y="1"/>
                    </a:lnTo>
                    <a:lnTo>
                      <a:pt x="10" y="1"/>
                    </a:lnTo>
                    <a:lnTo>
                      <a:pt x="5" y="0"/>
                    </a:lnTo>
                    <a:lnTo>
                      <a:pt x="2" y="3"/>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8" name="Freeform 433"/>
              <p:cNvSpPr>
                <a:spLocks/>
              </p:cNvSpPr>
              <p:nvPr/>
            </p:nvSpPr>
            <p:spPr bwMode="auto">
              <a:xfrm>
                <a:off x="4833" y="3021"/>
                <a:ext cx="17" cy="16"/>
              </a:xfrm>
              <a:custGeom>
                <a:avLst/>
                <a:gdLst>
                  <a:gd name="T0" fmla="*/ 17 w 34"/>
                  <a:gd name="T1" fmla="*/ 2 h 31"/>
                  <a:gd name="T2" fmla="*/ 15 w 34"/>
                  <a:gd name="T3" fmla="*/ 1 h 31"/>
                  <a:gd name="T4" fmla="*/ 9 w 34"/>
                  <a:gd name="T5" fmla="*/ 0 h 31"/>
                  <a:gd name="T6" fmla="*/ 3 w 34"/>
                  <a:gd name="T7" fmla="*/ 4 h 31"/>
                  <a:gd name="T8" fmla="*/ 0 w 34"/>
                  <a:gd name="T9" fmla="*/ 16 h 31"/>
                  <a:gd name="T10" fmla="*/ 1 w 34"/>
                  <a:gd name="T11" fmla="*/ 13 h 31"/>
                  <a:gd name="T12" fmla="*/ 4 w 34"/>
                  <a:gd name="T13" fmla="*/ 9 h 31"/>
                  <a:gd name="T14" fmla="*/ 8 w 34"/>
                  <a:gd name="T15" fmla="*/ 4 h 31"/>
                  <a:gd name="T16" fmla="*/ 17 w 34"/>
                  <a:gd name="T17" fmla="*/ 2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1">
                    <a:moveTo>
                      <a:pt x="34" y="4"/>
                    </a:moveTo>
                    <a:lnTo>
                      <a:pt x="29" y="2"/>
                    </a:lnTo>
                    <a:lnTo>
                      <a:pt x="18" y="0"/>
                    </a:lnTo>
                    <a:lnTo>
                      <a:pt x="6" y="8"/>
                    </a:lnTo>
                    <a:lnTo>
                      <a:pt x="0" y="31"/>
                    </a:lnTo>
                    <a:lnTo>
                      <a:pt x="1" y="26"/>
                    </a:lnTo>
                    <a:lnTo>
                      <a:pt x="7" y="17"/>
                    </a:lnTo>
                    <a:lnTo>
                      <a:pt x="16" y="8"/>
                    </a:lnTo>
                    <a:lnTo>
                      <a:pt x="34"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89" name="Freeform 434"/>
              <p:cNvSpPr>
                <a:spLocks/>
              </p:cNvSpPr>
              <p:nvPr/>
            </p:nvSpPr>
            <p:spPr bwMode="auto">
              <a:xfrm>
                <a:off x="4738" y="3074"/>
                <a:ext cx="112" cy="69"/>
              </a:xfrm>
              <a:custGeom>
                <a:avLst/>
                <a:gdLst>
                  <a:gd name="T0" fmla="*/ 112 w 226"/>
                  <a:gd name="T1" fmla="*/ 0 h 138"/>
                  <a:gd name="T2" fmla="*/ 112 w 226"/>
                  <a:gd name="T3" fmla="*/ 1 h 138"/>
                  <a:gd name="T4" fmla="*/ 111 w 226"/>
                  <a:gd name="T5" fmla="*/ 3 h 138"/>
                  <a:gd name="T6" fmla="*/ 109 w 226"/>
                  <a:gd name="T7" fmla="*/ 6 h 138"/>
                  <a:gd name="T8" fmla="*/ 107 w 226"/>
                  <a:gd name="T9" fmla="*/ 10 h 138"/>
                  <a:gd name="T10" fmla="*/ 104 w 226"/>
                  <a:gd name="T11" fmla="*/ 15 h 138"/>
                  <a:gd name="T12" fmla="*/ 99 w 226"/>
                  <a:gd name="T13" fmla="*/ 21 h 138"/>
                  <a:gd name="T14" fmla="*/ 94 w 226"/>
                  <a:gd name="T15" fmla="*/ 27 h 138"/>
                  <a:gd name="T16" fmla="*/ 89 w 226"/>
                  <a:gd name="T17" fmla="*/ 33 h 138"/>
                  <a:gd name="T18" fmla="*/ 81 w 226"/>
                  <a:gd name="T19" fmla="*/ 39 h 138"/>
                  <a:gd name="T20" fmla="*/ 73 w 226"/>
                  <a:gd name="T21" fmla="*/ 46 h 138"/>
                  <a:gd name="T22" fmla="*/ 64 w 226"/>
                  <a:gd name="T23" fmla="*/ 51 h 138"/>
                  <a:gd name="T24" fmla="*/ 54 w 226"/>
                  <a:gd name="T25" fmla="*/ 57 h 138"/>
                  <a:gd name="T26" fmla="*/ 42 w 226"/>
                  <a:gd name="T27" fmla="*/ 61 h 138"/>
                  <a:gd name="T28" fmla="*/ 30 w 226"/>
                  <a:gd name="T29" fmla="*/ 65 h 138"/>
                  <a:gd name="T30" fmla="*/ 15 w 226"/>
                  <a:gd name="T31" fmla="*/ 68 h 138"/>
                  <a:gd name="T32" fmla="*/ 0 w 226"/>
                  <a:gd name="T33" fmla="*/ 69 h 138"/>
                  <a:gd name="T34" fmla="*/ 0 w 226"/>
                  <a:gd name="T35" fmla="*/ 69 h 138"/>
                  <a:gd name="T36" fmla="*/ 3 w 226"/>
                  <a:gd name="T37" fmla="*/ 69 h 138"/>
                  <a:gd name="T38" fmla="*/ 7 w 226"/>
                  <a:gd name="T39" fmla="*/ 69 h 138"/>
                  <a:gd name="T40" fmla="*/ 11 w 226"/>
                  <a:gd name="T41" fmla="*/ 69 h 138"/>
                  <a:gd name="T42" fmla="*/ 18 w 226"/>
                  <a:gd name="T43" fmla="*/ 69 h 138"/>
                  <a:gd name="T44" fmla="*/ 25 w 226"/>
                  <a:gd name="T45" fmla="*/ 69 h 138"/>
                  <a:gd name="T46" fmla="*/ 32 w 226"/>
                  <a:gd name="T47" fmla="*/ 67 h 138"/>
                  <a:gd name="T48" fmla="*/ 40 w 226"/>
                  <a:gd name="T49" fmla="*/ 65 h 138"/>
                  <a:gd name="T50" fmla="*/ 49 w 226"/>
                  <a:gd name="T51" fmla="*/ 62 h 138"/>
                  <a:gd name="T52" fmla="*/ 57 w 226"/>
                  <a:gd name="T53" fmla="*/ 58 h 138"/>
                  <a:gd name="T54" fmla="*/ 67 w 226"/>
                  <a:gd name="T55" fmla="*/ 53 h 138"/>
                  <a:gd name="T56" fmla="*/ 76 w 226"/>
                  <a:gd name="T57" fmla="*/ 45 h 138"/>
                  <a:gd name="T58" fmla="*/ 86 w 226"/>
                  <a:gd name="T59" fmla="*/ 37 h 138"/>
                  <a:gd name="T60" fmla="*/ 95 w 226"/>
                  <a:gd name="T61" fmla="*/ 27 h 138"/>
                  <a:gd name="T62" fmla="*/ 104 w 226"/>
                  <a:gd name="T63" fmla="*/ 15 h 138"/>
                  <a:gd name="T64" fmla="*/ 112 w 226"/>
                  <a:gd name="T65" fmla="*/ 0 h 1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6" h="138">
                    <a:moveTo>
                      <a:pt x="226" y="0"/>
                    </a:moveTo>
                    <a:lnTo>
                      <a:pt x="225" y="1"/>
                    </a:lnTo>
                    <a:lnTo>
                      <a:pt x="223" y="5"/>
                    </a:lnTo>
                    <a:lnTo>
                      <a:pt x="220" y="11"/>
                    </a:lnTo>
                    <a:lnTo>
                      <a:pt x="215" y="20"/>
                    </a:lnTo>
                    <a:lnTo>
                      <a:pt x="209" y="30"/>
                    </a:lnTo>
                    <a:lnTo>
                      <a:pt x="200" y="41"/>
                    </a:lnTo>
                    <a:lnTo>
                      <a:pt x="190" y="53"/>
                    </a:lnTo>
                    <a:lnTo>
                      <a:pt x="179" y="65"/>
                    </a:lnTo>
                    <a:lnTo>
                      <a:pt x="164" y="78"/>
                    </a:lnTo>
                    <a:lnTo>
                      <a:pt x="147" y="91"/>
                    </a:lnTo>
                    <a:lnTo>
                      <a:pt x="129" y="102"/>
                    </a:lnTo>
                    <a:lnTo>
                      <a:pt x="108" y="113"/>
                    </a:lnTo>
                    <a:lnTo>
                      <a:pt x="85" y="122"/>
                    </a:lnTo>
                    <a:lnTo>
                      <a:pt x="60" y="129"/>
                    </a:lnTo>
                    <a:lnTo>
                      <a:pt x="31" y="135"/>
                    </a:lnTo>
                    <a:lnTo>
                      <a:pt x="0" y="137"/>
                    </a:lnTo>
                    <a:lnTo>
                      <a:pt x="1" y="137"/>
                    </a:lnTo>
                    <a:lnTo>
                      <a:pt x="6" y="138"/>
                    </a:lnTo>
                    <a:lnTo>
                      <a:pt x="14" y="138"/>
                    </a:lnTo>
                    <a:lnTo>
                      <a:pt x="23" y="138"/>
                    </a:lnTo>
                    <a:lnTo>
                      <a:pt x="36" y="138"/>
                    </a:lnTo>
                    <a:lnTo>
                      <a:pt x="50" y="137"/>
                    </a:lnTo>
                    <a:lnTo>
                      <a:pt x="65" y="133"/>
                    </a:lnTo>
                    <a:lnTo>
                      <a:pt x="81" y="130"/>
                    </a:lnTo>
                    <a:lnTo>
                      <a:pt x="99" y="123"/>
                    </a:lnTo>
                    <a:lnTo>
                      <a:pt x="116" y="115"/>
                    </a:lnTo>
                    <a:lnTo>
                      <a:pt x="136" y="105"/>
                    </a:lnTo>
                    <a:lnTo>
                      <a:pt x="154" y="90"/>
                    </a:lnTo>
                    <a:lnTo>
                      <a:pt x="173" y="73"/>
                    </a:lnTo>
                    <a:lnTo>
                      <a:pt x="191" y="53"/>
                    </a:lnTo>
                    <a:lnTo>
                      <a:pt x="210" y="29"/>
                    </a:lnTo>
                    <a:lnTo>
                      <a:pt x="22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90" name="Freeform 435"/>
              <p:cNvSpPr>
                <a:spLocks/>
              </p:cNvSpPr>
              <p:nvPr/>
            </p:nvSpPr>
            <p:spPr bwMode="auto">
              <a:xfrm>
                <a:off x="4723" y="3124"/>
                <a:ext cx="15" cy="19"/>
              </a:xfrm>
              <a:custGeom>
                <a:avLst/>
                <a:gdLst>
                  <a:gd name="T0" fmla="*/ 15 w 29"/>
                  <a:gd name="T1" fmla="*/ 19 h 38"/>
                  <a:gd name="T2" fmla="*/ 14 w 29"/>
                  <a:gd name="T3" fmla="*/ 19 h 38"/>
                  <a:gd name="T4" fmla="*/ 11 w 29"/>
                  <a:gd name="T5" fmla="*/ 19 h 38"/>
                  <a:gd name="T6" fmla="*/ 7 w 29"/>
                  <a:gd name="T7" fmla="*/ 19 h 38"/>
                  <a:gd name="T8" fmla="*/ 4 w 29"/>
                  <a:gd name="T9" fmla="*/ 19 h 38"/>
                  <a:gd name="T10" fmla="*/ 1 w 29"/>
                  <a:gd name="T11" fmla="*/ 17 h 38"/>
                  <a:gd name="T12" fmla="*/ 0 w 29"/>
                  <a:gd name="T13" fmla="*/ 13 h 38"/>
                  <a:gd name="T14" fmla="*/ 2 w 29"/>
                  <a:gd name="T15" fmla="*/ 8 h 38"/>
                  <a:gd name="T16" fmla="*/ 7 w 29"/>
                  <a:gd name="T17" fmla="*/ 0 h 38"/>
                  <a:gd name="T18" fmla="*/ 6 w 29"/>
                  <a:gd name="T19" fmla="*/ 3 h 38"/>
                  <a:gd name="T20" fmla="*/ 4 w 29"/>
                  <a:gd name="T21" fmla="*/ 10 h 38"/>
                  <a:gd name="T22" fmla="*/ 7 w 29"/>
                  <a:gd name="T23" fmla="*/ 16 h 38"/>
                  <a:gd name="T24" fmla="*/ 15 w 29"/>
                  <a:gd name="T25" fmla="*/ 19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38">
                    <a:moveTo>
                      <a:pt x="29" y="37"/>
                    </a:moveTo>
                    <a:lnTo>
                      <a:pt x="27" y="37"/>
                    </a:lnTo>
                    <a:lnTo>
                      <a:pt x="21" y="38"/>
                    </a:lnTo>
                    <a:lnTo>
                      <a:pt x="14" y="38"/>
                    </a:lnTo>
                    <a:lnTo>
                      <a:pt x="7" y="37"/>
                    </a:lnTo>
                    <a:lnTo>
                      <a:pt x="1" y="33"/>
                    </a:lnTo>
                    <a:lnTo>
                      <a:pt x="0" y="26"/>
                    </a:lnTo>
                    <a:lnTo>
                      <a:pt x="3" y="16"/>
                    </a:lnTo>
                    <a:lnTo>
                      <a:pt x="13" y="0"/>
                    </a:lnTo>
                    <a:lnTo>
                      <a:pt x="11" y="6"/>
                    </a:lnTo>
                    <a:lnTo>
                      <a:pt x="8" y="20"/>
                    </a:lnTo>
                    <a:lnTo>
                      <a:pt x="13" y="32"/>
                    </a:lnTo>
                    <a:lnTo>
                      <a:pt x="29"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91" name="Freeform 436"/>
              <p:cNvSpPr>
                <a:spLocks/>
              </p:cNvSpPr>
              <p:nvPr/>
            </p:nvSpPr>
            <p:spPr bwMode="auto">
              <a:xfrm>
                <a:off x="4773" y="2993"/>
                <a:ext cx="78" cy="58"/>
              </a:xfrm>
              <a:custGeom>
                <a:avLst/>
                <a:gdLst>
                  <a:gd name="T0" fmla="*/ 78 w 156"/>
                  <a:gd name="T1" fmla="*/ 58 h 117"/>
                  <a:gd name="T2" fmla="*/ 78 w 156"/>
                  <a:gd name="T3" fmla="*/ 56 h 117"/>
                  <a:gd name="T4" fmla="*/ 75 w 156"/>
                  <a:gd name="T5" fmla="*/ 50 h 117"/>
                  <a:gd name="T6" fmla="*/ 71 w 156"/>
                  <a:gd name="T7" fmla="*/ 42 h 117"/>
                  <a:gd name="T8" fmla="*/ 64 w 156"/>
                  <a:gd name="T9" fmla="*/ 32 h 117"/>
                  <a:gd name="T10" fmla="*/ 53 w 156"/>
                  <a:gd name="T11" fmla="*/ 22 h 117"/>
                  <a:gd name="T12" fmla="*/ 40 w 156"/>
                  <a:gd name="T13" fmla="*/ 13 h 117"/>
                  <a:gd name="T14" fmla="*/ 22 w 156"/>
                  <a:gd name="T15" fmla="*/ 5 h 117"/>
                  <a:gd name="T16" fmla="*/ 0 w 156"/>
                  <a:gd name="T17" fmla="*/ 0 h 117"/>
                  <a:gd name="T18" fmla="*/ 2 w 156"/>
                  <a:gd name="T19" fmla="*/ 0 h 117"/>
                  <a:gd name="T20" fmla="*/ 7 w 156"/>
                  <a:gd name="T21" fmla="*/ 2 h 117"/>
                  <a:gd name="T22" fmla="*/ 15 w 156"/>
                  <a:gd name="T23" fmla="*/ 5 h 117"/>
                  <a:gd name="T24" fmla="*/ 26 w 156"/>
                  <a:gd name="T25" fmla="*/ 10 h 117"/>
                  <a:gd name="T26" fmla="*/ 37 w 156"/>
                  <a:gd name="T27" fmla="*/ 17 h 117"/>
                  <a:gd name="T28" fmla="*/ 51 w 156"/>
                  <a:gd name="T29" fmla="*/ 28 h 117"/>
                  <a:gd name="T30" fmla="*/ 64 w 156"/>
                  <a:gd name="T31" fmla="*/ 41 h 117"/>
                  <a:gd name="T32" fmla="*/ 78 w 156"/>
                  <a:gd name="T33" fmla="*/ 58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17">
                    <a:moveTo>
                      <a:pt x="156" y="117"/>
                    </a:moveTo>
                    <a:lnTo>
                      <a:pt x="155" y="112"/>
                    </a:lnTo>
                    <a:lnTo>
                      <a:pt x="150" y="101"/>
                    </a:lnTo>
                    <a:lnTo>
                      <a:pt x="141" y="84"/>
                    </a:lnTo>
                    <a:lnTo>
                      <a:pt x="127" y="65"/>
                    </a:lnTo>
                    <a:lnTo>
                      <a:pt x="106" y="44"/>
                    </a:lnTo>
                    <a:lnTo>
                      <a:pt x="80" y="26"/>
                    </a:lnTo>
                    <a:lnTo>
                      <a:pt x="44" y="10"/>
                    </a:lnTo>
                    <a:lnTo>
                      <a:pt x="0" y="0"/>
                    </a:lnTo>
                    <a:lnTo>
                      <a:pt x="4" y="1"/>
                    </a:lnTo>
                    <a:lnTo>
                      <a:pt x="14" y="4"/>
                    </a:lnTo>
                    <a:lnTo>
                      <a:pt x="30" y="10"/>
                    </a:lnTo>
                    <a:lnTo>
                      <a:pt x="51" y="20"/>
                    </a:lnTo>
                    <a:lnTo>
                      <a:pt x="74" y="35"/>
                    </a:lnTo>
                    <a:lnTo>
                      <a:pt x="101" y="56"/>
                    </a:lnTo>
                    <a:lnTo>
                      <a:pt x="128" y="82"/>
                    </a:lnTo>
                    <a:lnTo>
                      <a:pt x="156" y="1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92" name="Freeform 437"/>
              <p:cNvSpPr>
                <a:spLocks/>
              </p:cNvSpPr>
              <p:nvPr/>
            </p:nvSpPr>
            <p:spPr bwMode="auto">
              <a:xfrm>
                <a:off x="4766" y="3005"/>
                <a:ext cx="85" cy="60"/>
              </a:xfrm>
              <a:custGeom>
                <a:avLst/>
                <a:gdLst>
                  <a:gd name="T0" fmla="*/ 85 w 171"/>
                  <a:gd name="T1" fmla="*/ 60 h 121"/>
                  <a:gd name="T2" fmla="*/ 82 w 171"/>
                  <a:gd name="T3" fmla="*/ 60 h 121"/>
                  <a:gd name="T4" fmla="*/ 74 w 171"/>
                  <a:gd name="T5" fmla="*/ 60 h 121"/>
                  <a:gd name="T6" fmla="*/ 63 w 171"/>
                  <a:gd name="T7" fmla="*/ 59 h 121"/>
                  <a:gd name="T8" fmla="*/ 50 w 171"/>
                  <a:gd name="T9" fmla="*/ 56 h 121"/>
                  <a:gd name="T10" fmla="*/ 35 w 171"/>
                  <a:gd name="T11" fmla="*/ 50 h 121"/>
                  <a:gd name="T12" fmla="*/ 21 w 171"/>
                  <a:gd name="T13" fmla="*/ 39 h 121"/>
                  <a:gd name="T14" fmla="*/ 9 w 171"/>
                  <a:gd name="T15" fmla="*/ 22 h 121"/>
                  <a:gd name="T16" fmla="*/ 0 w 171"/>
                  <a:gd name="T17" fmla="*/ 0 h 121"/>
                  <a:gd name="T18" fmla="*/ 2 w 171"/>
                  <a:gd name="T19" fmla="*/ 3 h 121"/>
                  <a:gd name="T20" fmla="*/ 7 w 171"/>
                  <a:gd name="T21" fmla="*/ 10 h 121"/>
                  <a:gd name="T22" fmla="*/ 16 w 171"/>
                  <a:gd name="T23" fmla="*/ 20 h 121"/>
                  <a:gd name="T24" fmla="*/ 27 w 171"/>
                  <a:gd name="T25" fmla="*/ 30 h 121"/>
                  <a:gd name="T26" fmla="*/ 40 w 171"/>
                  <a:gd name="T27" fmla="*/ 41 h 121"/>
                  <a:gd name="T28" fmla="*/ 55 w 171"/>
                  <a:gd name="T29" fmla="*/ 51 h 121"/>
                  <a:gd name="T30" fmla="*/ 70 w 171"/>
                  <a:gd name="T31" fmla="*/ 58 h 121"/>
                  <a:gd name="T32" fmla="*/ 85 w 171"/>
                  <a:gd name="T33" fmla="*/ 60 h 1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1" h="121">
                    <a:moveTo>
                      <a:pt x="171" y="120"/>
                    </a:moveTo>
                    <a:lnTo>
                      <a:pt x="165" y="121"/>
                    </a:lnTo>
                    <a:lnTo>
                      <a:pt x="149" y="121"/>
                    </a:lnTo>
                    <a:lnTo>
                      <a:pt x="127" y="119"/>
                    </a:lnTo>
                    <a:lnTo>
                      <a:pt x="100" y="113"/>
                    </a:lnTo>
                    <a:lnTo>
                      <a:pt x="71" y="101"/>
                    </a:lnTo>
                    <a:lnTo>
                      <a:pt x="43" y="79"/>
                    </a:lnTo>
                    <a:lnTo>
                      <a:pt x="19" y="45"/>
                    </a:lnTo>
                    <a:lnTo>
                      <a:pt x="0" y="0"/>
                    </a:lnTo>
                    <a:lnTo>
                      <a:pt x="4" y="6"/>
                    </a:lnTo>
                    <a:lnTo>
                      <a:pt x="15" y="20"/>
                    </a:lnTo>
                    <a:lnTo>
                      <a:pt x="33" y="40"/>
                    </a:lnTo>
                    <a:lnTo>
                      <a:pt x="55" y="61"/>
                    </a:lnTo>
                    <a:lnTo>
                      <a:pt x="81" y="83"/>
                    </a:lnTo>
                    <a:lnTo>
                      <a:pt x="110" y="103"/>
                    </a:lnTo>
                    <a:lnTo>
                      <a:pt x="140" y="116"/>
                    </a:lnTo>
                    <a:lnTo>
                      <a:pt x="171" y="1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93" name="Freeform 438"/>
              <p:cNvSpPr>
                <a:spLocks/>
              </p:cNvSpPr>
              <p:nvPr/>
            </p:nvSpPr>
            <p:spPr bwMode="auto">
              <a:xfrm>
                <a:off x="4760" y="2991"/>
                <a:ext cx="14" cy="14"/>
              </a:xfrm>
              <a:custGeom>
                <a:avLst/>
                <a:gdLst>
                  <a:gd name="T0" fmla="*/ 5 w 29"/>
                  <a:gd name="T1" fmla="*/ 14 h 26"/>
                  <a:gd name="T2" fmla="*/ 5 w 29"/>
                  <a:gd name="T3" fmla="*/ 13 h 26"/>
                  <a:gd name="T4" fmla="*/ 3 w 29"/>
                  <a:gd name="T5" fmla="*/ 11 h 26"/>
                  <a:gd name="T6" fmla="*/ 1 w 29"/>
                  <a:gd name="T7" fmla="*/ 8 h 26"/>
                  <a:gd name="T8" fmla="*/ 0 w 29"/>
                  <a:gd name="T9" fmla="*/ 4 h 26"/>
                  <a:gd name="T10" fmla="*/ 0 w 29"/>
                  <a:gd name="T11" fmla="*/ 2 h 26"/>
                  <a:gd name="T12" fmla="*/ 1 w 29"/>
                  <a:gd name="T13" fmla="*/ 0 h 26"/>
                  <a:gd name="T14" fmla="*/ 6 w 29"/>
                  <a:gd name="T15" fmla="*/ 0 h 26"/>
                  <a:gd name="T16" fmla="*/ 14 w 29"/>
                  <a:gd name="T17" fmla="*/ 2 h 26"/>
                  <a:gd name="T18" fmla="*/ 14 w 29"/>
                  <a:gd name="T19" fmla="*/ 2 h 26"/>
                  <a:gd name="T20" fmla="*/ 11 w 29"/>
                  <a:gd name="T21" fmla="*/ 2 h 26"/>
                  <a:gd name="T22" fmla="*/ 9 w 29"/>
                  <a:gd name="T23" fmla="*/ 2 h 26"/>
                  <a:gd name="T24" fmla="*/ 6 w 29"/>
                  <a:gd name="T25" fmla="*/ 2 h 26"/>
                  <a:gd name="T26" fmla="*/ 4 w 29"/>
                  <a:gd name="T27" fmla="*/ 4 h 26"/>
                  <a:gd name="T28" fmla="*/ 3 w 29"/>
                  <a:gd name="T29" fmla="*/ 6 h 26"/>
                  <a:gd name="T30" fmla="*/ 3 w 29"/>
                  <a:gd name="T31" fmla="*/ 9 h 26"/>
                  <a:gd name="T32" fmla="*/ 5 w 29"/>
                  <a:gd name="T33" fmla="*/ 14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26">
                    <a:moveTo>
                      <a:pt x="11" y="26"/>
                    </a:moveTo>
                    <a:lnTo>
                      <a:pt x="10" y="24"/>
                    </a:lnTo>
                    <a:lnTo>
                      <a:pt x="7" y="21"/>
                    </a:lnTo>
                    <a:lnTo>
                      <a:pt x="2" y="15"/>
                    </a:lnTo>
                    <a:lnTo>
                      <a:pt x="0" y="8"/>
                    </a:lnTo>
                    <a:lnTo>
                      <a:pt x="0" y="3"/>
                    </a:lnTo>
                    <a:lnTo>
                      <a:pt x="3" y="0"/>
                    </a:lnTo>
                    <a:lnTo>
                      <a:pt x="13" y="0"/>
                    </a:lnTo>
                    <a:lnTo>
                      <a:pt x="29" y="4"/>
                    </a:lnTo>
                    <a:lnTo>
                      <a:pt x="28" y="4"/>
                    </a:lnTo>
                    <a:lnTo>
                      <a:pt x="23" y="4"/>
                    </a:lnTo>
                    <a:lnTo>
                      <a:pt x="18" y="4"/>
                    </a:lnTo>
                    <a:lnTo>
                      <a:pt x="13" y="4"/>
                    </a:lnTo>
                    <a:lnTo>
                      <a:pt x="8" y="7"/>
                    </a:lnTo>
                    <a:lnTo>
                      <a:pt x="6" y="11"/>
                    </a:lnTo>
                    <a:lnTo>
                      <a:pt x="7" y="17"/>
                    </a:lnTo>
                    <a:lnTo>
                      <a:pt x="11" y="2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94" name="Freeform 439"/>
              <p:cNvSpPr>
                <a:spLocks/>
              </p:cNvSpPr>
              <p:nvPr/>
            </p:nvSpPr>
            <p:spPr bwMode="auto">
              <a:xfrm>
                <a:off x="4615" y="2802"/>
                <a:ext cx="804" cy="746"/>
              </a:xfrm>
              <a:custGeom>
                <a:avLst/>
                <a:gdLst>
                  <a:gd name="T0" fmla="*/ 10 w 1608"/>
                  <a:gd name="T1" fmla="*/ 681 h 1491"/>
                  <a:gd name="T2" fmla="*/ 13 w 1608"/>
                  <a:gd name="T3" fmla="*/ 699 h 1491"/>
                  <a:gd name="T4" fmla="*/ 27 w 1608"/>
                  <a:gd name="T5" fmla="*/ 721 h 1491"/>
                  <a:gd name="T6" fmla="*/ 41 w 1608"/>
                  <a:gd name="T7" fmla="*/ 726 h 1491"/>
                  <a:gd name="T8" fmla="*/ 81 w 1608"/>
                  <a:gd name="T9" fmla="*/ 737 h 1491"/>
                  <a:gd name="T10" fmla="*/ 142 w 1608"/>
                  <a:gd name="T11" fmla="*/ 745 h 1491"/>
                  <a:gd name="T12" fmla="*/ 222 w 1608"/>
                  <a:gd name="T13" fmla="*/ 742 h 1491"/>
                  <a:gd name="T14" fmla="*/ 316 w 1608"/>
                  <a:gd name="T15" fmla="*/ 720 h 1491"/>
                  <a:gd name="T16" fmla="*/ 355 w 1608"/>
                  <a:gd name="T17" fmla="*/ 706 h 1491"/>
                  <a:gd name="T18" fmla="*/ 381 w 1608"/>
                  <a:gd name="T19" fmla="*/ 695 h 1491"/>
                  <a:gd name="T20" fmla="*/ 420 w 1608"/>
                  <a:gd name="T21" fmla="*/ 675 h 1491"/>
                  <a:gd name="T22" fmla="*/ 464 w 1608"/>
                  <a:gd name="T23" fmla="*/ 647 h 1491"/>
                  <a:gd name="T24" fmla="*/ 506 w 1608"/>
                  <a:gd name="T25" fmla="*/ 608 h 1491"/>
                  <a:gd name="T26" fmla="*/ 529 w 1608"/>
                  <a:gd name="T27" fmla="*/ 576 h 1491"/>
                  <a:gd name="T28" fmla="*/ 540 w 1608"/>
                  <a:gd name="T29" fmla="*/ 551 h 1491"/>
                  <a:gd name="T30" fmla="*/ 560 w 1608"/>
                  <a:gd name="T31" fmla="*/ 507 h 1491"/>
                  <a:gd name="T32" fmla="*/ 588 w 1608"/>
                  <a:gd name="T33" fmla="*/ 456 h 1491"/>
                  <a:gd name="T34" fmla="*/ 620 w 1608"/>
                  <a:gd name="T35" fmla="*/ 412 h 1491"/>
                  <a:gd name="T36" fmla="*/ 653 w 1608"/>
                  <a:gd name="T37" fmla="*/ 386 h 1491"/>
                  <a:gd name="T38" fmla="*/ 693 w 1608"/>
                  <a:gd name="T39" fmla="*/ 385 h 1491"/>
                  <a:gd name="T40" fmla="*/ 711 w 1608"/>
                  <a:gd name="T41" fmla="*/ 372 h 1491"/>
                  <a:gd name="T42" fmla="*/ 737 w 1608"/>
                  <a:gd name="T43" fmla="*/ 352 h 1491"/>
                  <a:gd name="T44" fmla="*/ 765 w 1608"/>
                  <a:gd name="T45" fmla="*/ 326 h 1491"/>
                  <a:gd name="T46" fmla="*/ 790 w 1608"/>
                  <a:gd name="T47" fmla="*/ 296 h 1491"/>
                  <a:gd name="T48" fmla="*/ 794 w 1608"/>
                  <a:gd name="T49" fmla="*/ 227 h 1491"/>
                  <a:gd name="T50" fmla="*/ 802 w 1608"/>
                  <a:gd name="T51" fmla="*/ 208 h 1491"/>
                  <a:gd name="T52" fmla="*/ 800 w 1608"/>
                  <a:gd name="T53" fmla="*/ 138 h 1491"/>
                  <a:gd name="T54" fmla="*/ 775 w 1608"/>
                  <a:gd name="T55" fmla="*/ 54 h 1491"/>
                  <a:gd name="T56" fmla="*/ 771 w 1608"/>
                  <a:gd name="T57" fmla="*/ 43 h 1491"/>
                  <a:gd name="T58" fmla="*/ 761 w 1608"/>
                  <a:gd name="T59" fmla="*/ 26 h 1491"/>
                  <a:gd name="T60" fmla="*/ 739 w 1608"/>
                  <a:gd name="T61" fmla="*/ 9 h 1491"/>
                  <a:gd name="T62" fmla="*/ 703 w 1608"/>
                  <a:gd name="T63" fmla="*/ 0 h 1491"/>
                  <a:gd name="T64" fmla="*/ 647 w 1608"/>
                  <a:gd name="T65" fmla="*/ 5 h 1491"/>
                  <a:gd name="T66" fmla="*/ 625 w 1608"/>
                  <a:gd name="T67" fmla="*/ 14 h 1491"/>
                  <a:gd name="T68" fmla="*/ 585 w 1608"/>
                  <a:gd name="T69" fmla="*/ 34 h 1491"/>
                  <a:gd name="T70" fmla="*/ 567 w 1608"/>
                  <a:gd name="T71" fmla="*/ 50 h 1491"/>
                  <a:gd name="T72" fmla="*/ 552 w 1608"/>
                  <a:gd name="T73" fmla="*/ 70 h 1491"/>
                  <a:gd name="T74" fmla="*/ 522 w 1608"/>
                  <a:gd name="T75" fmla="*/ 106 h 1491"/>
                  <a:gd name="T76" fmla="*/ 479 w 1608"/>
                  <a:gd name="T77" fmla="*/ 149 h 1491"/>
                  <a:gd name="T78" fmla="*/ 424 w 1608"/>
                  <a:gd name="T79" fmla="*/ 191 h 1491"/>
                  <a:gd name="T80" fmla="*/ 361 w 1608"/>
                  <a:gd name="T81" fmla="*/ 223 h 1491"/>
                  <a:gd name="T82" fmla="*/ 354 w 1608"/>
                  <a:gd name="T83" fmla="*/ 222 h 1491"/>
                  <a:gd name="T84" fmla="*/ 339 w 1608"/>
                  <a:gd name="T85" fmla="*/ 228 h 1491"/>
                  <a:gd name="T86" fmla="*/ 325 w 1608"/>
                  <a:gd name="T87" fmla="*/ 243 h 1491"/>
                  <a:gd name="T88" fmla="*/ 313 w 1608"/>
                  <a:gd name="T89" fmla="*/ 263 h 1491"/>
                  <a:gd name="T90" fmla="*/ 290 w 1608"/>
                  <a:gd name="T91" fmla="*/ 300 h 1491"/>
                  <a:gd name="T92" fmla="*/ 260 w 1608"/>
                  <a:gd name="T93" fmla="*/ 345 h 1491"/>
                  <a:gd name="T94" fmla="*/ 228 w 1608"/>
                  <a:gd name="T95" fmla="*/ 389 h 1491"/>
                  <a:gd name="T96" fmla="*/ 197 w 1608"/>
                  <a:gd name="T97" fmla="*/ 422 h 1491"/>
                  <a:gd name="T98" fmla="*/ 182 w 1608"/>
                  <a:gd name="T99" fmla="*/ 436 h 1491"/>
                  <a:gd name="T100" fmla="*/ 154 w 1608"/>
                  <a:gd name="T101" fmla="*/ 462 h 1491"/>
                  <a:gd name="T102" fmla="*/ 139 w 1608"/>
                  <a:gd name="T103" fmla="*/ 473 h 1491"/>
                  <a:gd name="T104" fmla="*/ 120 w 1608"/>
                  <a:gd name="T105" fmla="*/ 481 h 1491"/>
                  <a:gd name="T106" fmla="*/ 87 w 1608"/>
                  <a:gd name="T107" fmla="*/ 500 h 1491"/>
                  <a:gd name="T108" fmla="*/ 49 w 1608"/>
                  <a:gd name="T109" fmla="*/ 531 h 1491"/>
                  <a:gd name="T110" fmla="*/ 17 w 1608"/>
                  <a:gd name="T111" fmla="*/ 575 h 1491"/>
                  <a:gd name="T112" fmla="*/ 0 w 1608"/>
                  <a:gd name="T113" fmla="*/ 634 h 1491"/>
                  <a:gd name="T114" fmla="*/ 7 w 1608"/>
                  <a:gd name="T115" fmla="*/ 666 h 149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608" h="1491">
                    <a:moveTo>
                      <a:pt x="20" y="1354"/>
                    </a:moveTo>
                    <a:lnTo>
                      <a:pt x="20" y="1356"/>
                    </a:lnTo>
                    <a:lnTo>
                      <a:pt x="19" y="1362"/>
                    </a:lnTo>
                    <a:lnTo>
                      <a:pt x="19" y="1372"/>
                    </a:lnTo>
                    <a:lnTo>
                      <a:pt x="22" y="1384"/>
                    </a:lnTo>
                    <a:lnTo>
                      <a:pt x="25" y="1397"/>
                    </a:lnTo>
                    <a:lnTo>
                      <a:pt x="31" y="1412"/>
                    </a:lnTo>
                    <a:lnTo>
                      <a:pt x="40" y="1427"/>
                    </a:lnTo>
                    <a:lnTo>
                      <a:pt x="54" y="1441"/>
                    </a:lnTo>
                    <a:lnTo>
                      <a:pt x="57" y="1442"/>
                    </a:lnTo>
                    <a:lnTo>
                      <a:pt x="66" y="1447"/>
                    </a:lnTo>
                    <a:lnTo>
                      <a:pt x="81" y="1451"/>
                    </a:lnTo>
                    <a:lnTo>
                      <a:pt x="103" y="1458"/>
                    </a:lnTo>
                    <a:lnTo>
                      <a:pt x="130" y="1466"/>
                    </a:lnTo>
                    <a:lnTo>
                      <a:pt x="161" y="1473"/>
                    </a:lnTo>
                    <a:lnTo>
                      <a:pt x="198" y="1480"/>
                    </a:lnTo>
                    <a:lnTo>
                      <a:pt x="238" y="1486"/>
                    </a:lnTo>
                    <a:lnTo>
                      <a:pt x="284" y="1490"/>
                    </a:lnTo>
                    <a:lnTo>
                      <a:pt x="334" y="1491"/>
                    </a:lnTo>
                    <a:lnTo>
                      <a:pt x="387" y="1490"/>
                    </a:lnTo>
                    <a:lnTo>
                      <a:pt x="443" y="1484"/>
                    </a:lnTo>
                    <a:lnTo>
                      <a:pt x="503" y="1475"/>
                    </a:lnTo>
                    <a:lnTo>
                      <a:pt x="565" y="1460"/>
                    </a:lnTo>
                    <a:lnTo>
                      <a:pt x="631" y="1440"/>
                    </a:lnTo>
                    <a:lnTo>
                      <a:pt x="699" y="1415"/>
                    </a:lnTo>
                    <a:lnTo>
                      <a:pt x="702" y="1413"/>
                    </a:lnTo>
                    <a:lnTo>
                      <a:pt x="710" y="1411"/>
                    </a:lnTo>
                    <a:lnTo>
                      <a:pt x="723" y="1405"/>
                    </a:lnTo>
                    <a:lnTo>
                      <a:pt x="740" y="1399"/>
                    </a:lnTo>
                    <a:lnTo>
                      <a:pt x="761" y="1389"/>
                    </a:lnTo>
                    <a:lnTo>
                      <a:pt x="785" y="1379"/>
                    </a:lnTo>
                    <a:lnTo>
                      <a:pt x="811" y="1366"/>
                    </a:lnTo>
                    <a:lnTo>
                      <a:pt x="839" y="1350"/>
                    </a:lnTo>
                    <a:lnTo>
                      <a:pt x="868" y="1334"/>
                    </a:lnTo>
                    <a:lnTo>
                      <a:pt x="898" y="1314"/>
                    </a:lnTo>
                    <a:lnTo>
                      <a:pt x="928" y="1294"/>
                    </a:lnTo>
                    <a:lnTo>
                      <a:pt x="957" y="1269"/>
                    </a:lnTo>
                    <a:lnTo>
                      <a:pt x="986" y="1244"/>
                    </a:lnTo>
                    <a:lnTo>
                      <a:pt x="1012" y="1216"/>
                    </a:lnTo>
                    <a:lnTo>
                      <a:pt x="1036" y="1188"/>
                    </a:lnTo>
                    <a:lnTo>
                      <a:pt x="1057" y="1155"/>
                    </a:lnTo>
                    <a:lnTo>
                      <a:pt x="1058" y="1152"/>
                    </a:lnTo>
                    <a:lnTo>
                      <a:pt x="1063" y="1140"/>
                    </a:lnTo>
                    <a:lnTo>
                      <a:pt x="1070" y="1124"/>
                    </a:lnTo>
                    <a:lnTo>
                      <a:pt x="1080" y="1101"/>
                    </a:lnTo>
                    <a:lnTo>
                      <a:pt x="1092" y="1075"/>
                    </a:lnTo>
                    <a:lnTo>
                      <a:pt x="1105" y="1046"/>
                    </a:lnTo>
                    <a:lnTo>
                      <a:pt x="1120" y="1014"/>
                    </a:lnTo>
                    <a:lnTo>
                      <a:pt x="1138" y="980"/>
                    </a:lnTo>
                    <a:lnTo>
                      <a:pt x="1156" y="946"/>
                    </a:lnTo>
                    <a:lnTo>
                      <a:pt x="1176" y="912"/>
                    </a:lnTo>
                    <a:lnTo>
                      <a:pt x="1196" y="880"/>
                    </a:lnTo>
                    <a:lnTo>
                      <a:pt x="1217" y="850"/>
                    </a:lnTo>
                    <a:lnTo>
                      <a:pt x="1239" y="823"/>
                    </a:lnTo>
                    <a:lnTo>
                      <a:pt x="1261" y="801"/>
                    </a:lnTo>
                    <a:lnTo>
                      <a:pt x="1283" y="782"/>
                    </a:lnTo>
                    <a:lnTo>
                      <a:pt x="1305" y="771"/>
                    </a:lnTo>
                    <a:lnTo>
                      <a:pt x="1378" y="774"/>
                    </a:lnTo>
                    <a:lnTo>
                      <a:pt x="1381" y="773"/>
                    </a:lnTo>
                    <a:lnTo>
                      <a:pt x="1386" y="770"/>
                    </a:lnTo>
                    <a:lnTo>
                      <a:pt x="1395" y="763"/>
                    </a:lnTo>
                    <a:lnTo>
                      <a:pt x="1407" y="755"/>
                    </a:lnTo>
                    <a:lnTo>
                      <a:pt x="1421" y="744"/>
                    </a:lnTo>
                    <a:lnTo>
                      <a:pt x="1437" y="733"/>
                    </a:lnTo>
                    <a:lnTo>
                      <a:pt x="1454" y="719"/>
                    </a:lnTo>
                    <a:lnTo>
                      <a:pt x="1473" y="704"/>
                    </a:lnTo>
                    <a:lnTo>
                      <a:pt x="1491" y="688"/>
                    </a:lnTo>
                    <a:lnTo>
                      <a:pt x="1511" y="670"/>
                    </a:lnTo>
                    <a:lnTo>
                      <a:pt x="1529" y="651"/>
                    </a:lnTo>
                    <a:lnTo>
                      <a:pt x="1547" y="631"/>
                    </a:lnTo>
                    <a:lnTo>
                      <a:pt x="1564" y="612"/>
                    </a:lnTo>
                    <a:lnTo>
                      <a:pt x="1579" y="591"/>
                    </a:lnTo>
                    <a:lnTo>
                      <a:pt x="1590" y="570"/>
                    </a:lnTo>
                    <a:lnTo>
                      <a:pt x="1601" y="548"/>
                    </a:lnTo>
                    <a:lnTo>
                      <a:pt x="1587" y="454"/>
                    </a:lnTo>
                    <a:lnTo>
                      <a:pt x="1589" y="450"/>
                    </a:lnTo>
                    <a:lnTo>
                      <a:pt x="1596" y="438"/>
                    </a:lnTo>
                    <a:lnTo>
                      <a:pt x="1603" y="416"/>
                    </a:lnTo>
                    <a:lnTo>
                      <a:pt x="1608" y="381"/>
                    </a:lnTo>
                    <a:lnTo>
                      <a:pt x="1608" y="335"/>
                    </a:lnTo>
                    <a:lnTo>
                      <a:pt x="1600" y="275"/>
                    </a:lnTo>
                    <a:lnTo>
                      <a:pt x="1581" y="200"/>
                    </a:lnTo>
                    <a:lnTo>
                      <a:pt x="1549" y="108"/>
                    </a:lnTo>
                    <a:lnTo>
                      <a:pt x="1549" y="107"/>
                    </a:lnTo>
                    <a:lnTo>
                      <a:pt x="1548" y="103"/>
                    </a:lnTo>
                    <a:lnTo>
                      <a:pt x="1545" y="94"/>
                    </a:lnTo>
                    <a:lnTo>
                      <a:pt x="1542" y="85"/>
                    </a:lnTo>
                    <a:lnTo>
                      <a:pt x="1537" y="75"/>
                    </a:lnTo>
                    <a:lnTo>
                      <a:pt x="1530" y="63"/>
                    </a:lnTo>
                    <a:lnTo>
                      <a:pt x="1521" y="52"/>
                    </a:lnTo>
                    <a:lnTo>
                      <a:pt x="1510" y="40"/>
                    </a:lnTo>
                    <a:lnTo>
                      <a:pt x="1495" y="29"/>
                    </a:lnTo>
                    <a:lnTo>
                      <a:pt x="1477" y="18"/>
                    </a:lnTo>
                    <a:lnTo>
                      <a:pt x="1457" y="10"/>
                    </a:lnTo>
                    <a:lnTo>
                      <a:pt x="1433" y="3"/>
                    </a:lnTo>
                    <a:lnTo>
                      <a:pt x="1405" y="0"/>
                    </a:lnTo>
                    <a:lnTo>
                      <a:pt x="1373" y="0"/>
                    </a:lnTo>
                    <a:lnTo>
                      <a:pt x="1336" y="3"/>
                    </a:lnTo>
                    <a:lnTo>
                      <a:pt x="1294" y="10"/>
                    </a:lnTo>
                    <a:lnTo>
                      <a:pt x="1289" y="13"/>
                    </a:lnTo>
                    <a:lnTo>
                      <a:pt x="1272" y="18"/>
                    </a:lnTo>
                    <a:lnTo>
                      <a:pt x="1249" y="28"/>
                    </a:lnTo>
                    <a:lnTo>
                      <a:pt x="1223" y="39"/>
                    </a:lnTo>
                    <a:lnTo>
                      <a:pt x="1195" y="53"/>
                    </a:lnTo>
                    <a:lnTo>
                      <a:pt x="1169" y="67"/>
                    </a:lnTo>
                    <a:lnTo>
                      <a:pt x="1148" y="82"/>
                    </a:lnTo>
                    <a:lnTo>
                      <a:pt x="1135" y="97"/>
                    </a:lnTo>
                    <a:lnTo>
                      <a:pt x="1133" y="100"/>
                    </a:lnTo>
                    <a:lnTo>
                      <a:pt x="1127" y="108"/>
                    </a:lnTo>
                    <a:lnTo>
                      <a:pt x="1118" y="122"/>
                    </a:lnTo>
                    <a:lnTo>
                      <a:pt x="1104" y="139"/>
                    </a:lnTo>
                    <a:lnTo>
                      <a:pt x="1087" y="161"/>
                    </a:lnTo>
                    <a:lnTo>
                      <a:pt x="1067" y="185"/>
                    </a:lnTo>
                    <a:lnTo>
                      <a:pt x="1043" y="212"/>
                    </a:lnTo>
                    <a:lnTo>
                      <a:pt x="1018" y="240"/>
                    </a:lnTo>
                    <a:lnTo>
                      <a:pt x="988" y="268"/>
                    </a:lnTo>
                    <a:lnTo>
                      <a:pt x="957" y="298"/>
                    </a:lnTo>
                    <a:lnTo>
                      <a:pt x="922" y="327"/>
                    </a:lnTo>
                    <a:lnTo>
                      <a:pt x="887" y="355"/>
                    </a:lnTo>
                    <a:lnTo>
                      <a:pt x="847" y="381"/>
                    </a:lnTo>
                    <a:lnTo>
                      <a:pt x="807" y="405"/>
                    </a:lnTo>
                    <a:lnTo>
                      <a:pt x="764" y="427"/>
                    </a:lnTo>
                    <a:lnTo>
                      <a:pt x="721" y="445"/>
                    </a:lnTo>
                    <a:lnTo>
                      <a:pt x="720" y="445"/>
                    </a:lnTo>
                    <a:lnTo>
                      <a:pt x="715" y="444"/>
                    </a:lnTo>
                    <a:lnTo>
                      <a:pt x="707" y="444"/>
                    </a:lnTo>
                    <a:lnTo>
                      <a:pt x="699" y="445"/>
                    </a:lnTo>
                    <a:lnTo>
                      <a:pt x="688" y="448"/>
                    </a:lnTo>
                    <a:lnTo>
                      <a:pt x="677" y="455"/>
                    </a:lnTo>
                    <a:lnTo>
                      <a:pt x="664" y="465"/>
                    </a:lnTo>
                    <a:lnTo>
                      <a:pt x="653" y="482"/>
                    </a:lnTo>
                    <a:lnTo>
                      <a:pt x="650" y="485"/>
                    </a:lnTo>
                    <a:lnTo>
                      <a:pt x="646" y="493"/>
                    </a:lnTo>
                    <a:lnTo>
                      <a:pt x="638" y="507"/>
                    </a:lnTo>
                    <a:lnTo>
                      <a:pt x="626" y="525"/>
                    </a:lnTo>
                    <a:lnTo>
                      <a:pt x="612" y="548"/>
                    </a:lnTo>
                    <a:lnTo>
                      <a:pt x="597" y="573"/>
                    </a:lnTo>
                    <a:lnTo>
                      <a:pt x="580" y="600"/>
                    </a:lnTo>
                    <a:lnTo>
                      <a:pt x="561" y="629"/>
                    </a:lnTo>
                    <a:lnTo>
                      <a:pt x="541" y="660"/>
                    </a:lnTo>
                    <a:lnTo>
                      <a:pt x="519" y="690"/>
                    </a:lnTo>
                    <a:lnTo>
                      <a:pt x="498" y="720"/>
                    </a:lnTo>
                    <a:lnTo>
                      <a:pt x="477" y="750"/>
                    </a:lnTo>
                    <a:lnTo>
                      <a:pt x="455" y="778"/>
                    </a:lnTo>
                    <a:lnTo>
                      <a:pt x="434" y="803"/>
                    </a:lnTo>
                    <a:lnTo>
                      <a:pt x="413" y="825"/>
                    </a:lnTo>
                    <a:lnTo>
                      <a:pt x="394" y="843"/>
                    </a:lnTo>
                    <a:lnTo>
                      <a:pt x="390" y="847"/>
                    </a:lnTo>
                    <a:lnTo>
                      <a:pt x="379" y="857"/>
                    </a:lnTo>
                    <a:lnTo>
                      <a:pt x="364" y="872"/>
                    </a:lnTo>
                    <a:lnTo>
                      <a:pt x="345" y="889"/>
                    </a:lnTo>
                    <a:lnTo>
                      <a:pt x="326" y="907"/>
                    </a:lnTo>
                    <a:lnTo>
                      <a:pt x="307" y="924"/>
                    </a:lnTo>
                    <a:lnTo>
                      <a:pt x="291" y="937"/>
                    </a:lnTo>
                    <a:lnTo>
                      <a:pt x="281" y="945"/>
                    </a:lnTo>
                    <a:lnTo>
                      <a:pt x="277" y="946"/>
                    </a:lnTo>
                    <a:lnTo>
                      <a:pt x="269" y="949"/>
                    </a:lnTo>
                    <a:lnTo>
                      <a:pt x="257" y="954"/>
                    </a:lnTo>
                    <a:lnTo>
                      <a:pt x="239" y="962"/>
                    </a:lnTo>
                    <a:lnTo>
                      <a:pt x="220" y="971"/>
                    </a:lnTo>
                    <a:lnTo>
                      <a:pt x="198" y="984"/>
                    </a:lnTo>
                    <a:lnTo>
                      <a:pt x="174" y="999"/>
                    </a:lnTo>
                    <a:lnTo>
                      <a:pt x="148" y="1017"/>
                    </a:lnTo>
                    <a:lnTo>
                      <a:pt x="123" y="1038"/>
                    </a:lnTo>
                    <a:lnTo>
                      <a:pt x="98" y="1061"/>
                    </a:lnTo>
                    <a:lnTo>
                      <a:pt x="75" y="1087"/>
                    </a:lnTo>
                    <a:lnTo>
                      <a:pt x="53" y="1116"/>
                    </a:lnTo>
                    <a:lnTo>
                      <a:pt x="33" y="1150"/>
                    </a:lnTo>
                    <a:lnTo>
                      <a:pt x="18" y="1185"/>
                    </a:lnTo>
                    <a:lnTo>
                      <a:pt x="7" y="1225"/>
                    </a:lnTo>
                    <a:lnTo>
                      <a:pt x="0" y="1267"/>
                    </a:lnTo>
                    <a:lnTo>
                      <a:pt x="2" y="1278"/>
                    </a:lnTo>
                    <a:lnTo>
                      <a:pt x="7" y="1302"/>
                    </a:lnTo>
                    <a:lnTo>
                      <a:pt x="14" y="1331"/>
                    </a:lnTo>
                    <a:lnTo>
                      <a:pt x="20" y="1354"/>
                    </a:lnTo>
                    <a:close/>
                  </a:path>
                </a:pathLst>
              </a:custGeom>
              <a:solidFill>
                <a:srgbClr val="AA8C59"/>
              </a:solidFill>
              <a:ln w="9525">
                <a:solidFill>
                  <a:schemeClr val="tx1"/>
                </a:solidFill>
                <a:round/>
                <a:headEnd/>
                <a:tailEnd/>
              </a:ln>
            </p:spPr>
            <p:txBody>
              <a:bodyPr/>
              <a:lstStyle/>
              <a:p>
                <a:endParaRPr lang="it-IT"/>
              </a:p>
            </p:txBody>
          </p:sp>
          <p:sp>
            <p:nvSpPr>
              <p:cNvPr id="13395" name="Freeform 440"/>
              <p:cNvSpPr>
                <a:spLocks/>
              </p:cNvSpPr>
              <p:nvPr/>
            </p:nvSpPr>
            <p:spPr bwMode="auto">
              <a:xfrm>
                <a:off x="4796" y="3045"/>
                <a:ext cx="270" cy="289"/>
              </a:xfrm>
              <a:custGeom>
                <a:avLst/>
                <a:gdLst>
                  <a:gd name="T0" fmla="*/ 175 w 540"/>
                  <a:gd name="T1" fmla="*/ 1 h 577"/>
                  <a:gd name="T2" fmla="*/ 176 w 540"/>
                  <a:gd name="T3" fmla="*/ 7 h 577"/>
                  <a:gd name="T4" fmla="*/ 177 w 540"/>
                  <a:gd name="T5" fmla="*/ 19 h 577"/>
                  <a:gd name="T6" fmla="*/ 175 w 540"/>
                  <a:gd name="T7" fmla="*/ 37 h 577"/>
                  <a:gd name="T8" fmla="*/ 167 w 540"/>
                  <a:gd name="T9" fmla="*/ 62 h 577"/>
                  <a:gd name="T10" fmla="*/ 152 w 540"/>
                  <a:gd name="T11" fmla="*/ 94 h 577"/>
                  <a:gd name="T12" fmla="*/ 127 w 540"/>
                  <a:gd name="T13" fmla="*/ 133 h 577"/>
                  <a:gd name="T14" fmla="*/ 90 w 540"/>
                  <a:gd name="T15" fmla="*/ 179 h 577"/>
                  <a:gd name="T16" fmla="*/ 65 w 540"/>
                  <a:gd name="T17" fmla="*/ 205 h 577"/>
                  <a:gd name="T18" fmla="*/ 57 w 540"/>
                  <a:gd name="T19" fmla="*/ 205 h 577"/>
                  <a:gd name="T20" fmla="*/ 46 w 540"/>
                  <a:gd name="T21" fmla="*/ 204 h 577"/>
                  <a:gd name="T22" fmla="*/ 35 w 540"/>
                  <a:gd name="T23" fmla="*/ 200 h 577"/>
                  <a:gd name="T24" fmla="*/ 30 w 540"/>
                  <a:gd name="T25" fmla="*/ 197 h 577"/>
                  <a:gd name="T26" fmla="*/ 24 w 540"/>
                  <a:gd name="T27" fmla="*/ 200 h 577"/>
                  <a:gd name="T28" fmla="*/ 16 w 540"/>
                  <a:gd name="T29" fmla="*/ 205 h 577"/>
                  <a:gd name="T30" fmla="*/ 6 w 540"/>
                  <a:gd name="T31" fmla="*/ 212 h 577"/>
                  <a:gd name="T32" fmla="*/ 1 w 540"/>
                  <a:gd name="T33" fmla="*/ 220 h 577"/>
                  <a:gd name="T34" fmla="*/ 1 w 540"/>
                  <a:gd name="T35" fmla="*/ 231 h 577"/>
                  <a:gd name="T36" fmla="*/ 10 w 540"/>
                  <a:gd name="T37" fmla="*/ 242 h 577"/>
                  <a:gd name="T38" fmla="*/ 31 w 540"/>
                  <a:gd name="T39" fmla="*/ 254 h 577"/>
                  <a:gd name="T40" fmla="*/ 49 w 540"/>
                  <a:gd name="T41" fmla="*/ 261 h 577"/>
                  <a:gd name="T42" fmla="*/ 59 w 540"/>
                  <a:gd name="T43" fmla="*/ 265 h 577"/>
                  <a:gd name="T44" fmla="*/ 75 w 540"/>
                  <a:gd name="T45" fmla="*/ 273 h 577"/>
                  <a:gd name="T46" fmla="*/ 89 w 540"/>
                  <a:gd name="T47" fmla="*/ 283 h 577"/>
                  <a:gd name="T48" fmla="*/ 95 w 540"/>
                  <a:gd name="T49" fmla="*/ 288 h 577"/>
                  <a:gd name="T50" fmla="*/ 96 w 540"/>
                  <a:gd name="T51" fmla="*/ 280 h 577"/>
                  <a:gd name="T52" fmla="*/ 95 w 540"/>
                  <a:gd name="T53" fmla="*/ 264 h 577"/>
                  <a:gd name="T54" fmla="*/ 86 w 540"/>
                  <a:gd name="T55" fmla="*/ 243 h 577"/>
                  <a:gd name="T56" fmla="*/ 79 w 540"/>
                  <a:gd name="T57" fmla="*/ 228 h 577"/>
                  <a:gd name="T58" fmla="*/ 86 w 540"/>
                  <a:gd name="T59" fmla="*/ 217 h 577"/>
                  <a:gd name="T60" fmla="*/ 98 w 540"/>
                  <a:gd name="T61" fmla="*/ 197 h 577"/>
                  <a:gd name="T62" fmla="*/ 115 w 540"/>
                  <a:gd name="T63" fmla="*/ 171 h 577"/>
                  <a:gd name="T64" fmla="*/ 135 w 540"/>
                  <a:gd name="T65" fmla="*/ 144 h 577"/>
                  <a:gd name="T66" fmla="*/ 156 w 540"/>
                  <a:gd name="T67" fmla="*/ 117 h 577"/>
                  <a:gd name="T68" fmla="*/ 179 w 540"/>
                  <a:gd name="T69" fmla="*/ 94 h 577"/>
                  <a:gd name="T70" fmla="*/ 200 w 540"/>
                  <a:gd name="T71" fmla="*/ 77 h 577"/>
                  <a:gd name="T72" fmla="*/ 212 w 540"/>
                  <a:gd name="T73" fmla="*/ 72 h 577"/>
                  <a:gd name="T74" fmla="*/ 222 w 540"/>
                  <a:gd name="T75" fmla="*/ 69 h 577"/>
                  <a:gd name="T76" fmla="*/ 237 w 540"/>
                  <a:gd name="T77" fmla="*/ 65 h 577"/>
                  <a:gd name="T78" fmla="*/ 255 w 540"/>
                  <a:gd name="T79" fmla="*/ 65 h 577"/>
                  <a:gd name="T80" fmla="*/ 264 w 540"/>
                  <a:gd name="T81" fmla="*/ 66 h 577"/>
                  <a:gd name="T82" fmla="*/ 267 w 540"/>
                  <a:gd name="T83" fmla="*/ 62 h 577"/>
                  <a:gd name="T84" fmla="*/ 270 w 540"/>
                  <a:gd name="T85" fmla="*/ 54 h 577"/>
                  <a:gd name="T86" fmla="*/ 270 w 540"/>
                  <a:gd name="T87" fmla="*/ 45 h 577"/>
                  <a:gd name="T88" fmla="*/ 266 w 540"/>
                  <a:gd name="T89" fmla="*/ 34 h 577"/>
                  <a:gd name="T90" fmla="*/ 254 w 540"/>
                  <a:gd name="T91" fmla="*/ 22 h 577"/>
                  <a:gd name="T92" fmla="*/ 232 w 540"/>
                  <a:gd name="T93" fmla="*/ 12 h 577"/>
                  <a:gd name="T94" fmla="*/ 197 w 540"/>
                  <a:gd name="T95" fmla="*/ 3 h 5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40" h="577">
                    <a:moveTo>
                      <a:pt x="347" y="0"/>
                    </a:moveTo>
                    <a:lnTo>
                      <a:pt x="349" y="1"/>
                    </a:lnTo>
                    <a:lnTo>
                      <a:pt x="350" y="6"/>
                    </a:lnTo>
                    <a:lnTo>
                      <a:pt x="351" y="13"/>
                    </a:lnTo>
                    <a:lnTo>
                      <a:pt x="352" y="23"/>
                    </a:lnTo>
                    <a:lnTo>
                      <a:pt x="353" y="37"/>
                    </a:lnTo>
                    <a:lnTo>
                      <a:pt x="352" y="54"/>
                    </a:lnTo>
                    <a:lnTo>
                      <a:pt x="349" y="74"/>
                    </a:lnTo>
                    <a:lnTo>
                      <a:pt x="343" y="97"/>
                    </a:lnTo>
                    <a:lnTo>
                      <a:pt x="334" y="123"/>
                    </a:lnTo>
                    <a:lnTo>
                      <a:pt x="321" y="153"/>
                    </a:lnTo>
                    <a:lnTo>
                      <a:pt x="304" y="187"/>
                    </a:lnTo>
                    <a:lnTo>
                      <a:pt x="282" y="223"/>
                    </a:lnTo>
                    <a:lnTo>
                      <a:pt x="254" y="265"/>
                    </a:lnTo>
                    <a:lnTo>
                      <a:pt x="220" y="309"/>
                    </a:lnTo>
                    <a:lnTo>
                      <a:pt x="179" y="357"/>
                    </a:lnTo>
                    <a:lnTo>
                      <a:pt x="132" y="409"/>
                    </a:lnTo>
                    <a:lnTo>
                      <a:pt x="130" y="409"/>
                    </a:lnTo>
                    <a:lnTo>
                      <a:pt x="123" y="409"/>
                    </a:lnTo>
                    <a:lnTo>
                      <a:pt x="114" y="409"/>
                    </a:lnTo>
                    <a:lnTo>
                      <a:pt x="103" y="409"/>
                    </a:lnTo>
                    <a:lnTo>
                      <a:pt x="91" y="407"/>
                    </a:lnTo>
                    <a:lnTo>
                      <a:pt x="79" y="404"/>
                    </a:lnTo>
                    <a:lnTo>
                      <a:pt x="70" y="400"/>
                    </a:lnTo>
                    <a:lnTo>
                      <a:pt x="62" y="393"/>
                    </a:lnTo>
                    <a:lnTo>
                      <a:pt x="59" y="394"/>
                    </a:lnTo>
                    <a:lnTo>
                      <a:pt x="55" y="395"/>
                    </a:lnTo>
                    <a:lnTo>
                      <a:pt x="48" y="399"/>
                    </a:lnTo>
                    <a:lnTo>
                      <a:pt x="40" y="403"/>
                    </a:lnTo>
                    <a:lnTo>
                      <a:pt x="31" y="409"/>
                    </a:lnTo>
                    <a:lnTo>
                      <a:pt x="21" y="415"/>
                    </a:lnTo>
                    <a:lnTo>
                      <a:pt x="12" y="423"/>
                    </a:lnTo>
                    <a:lnTo>
                      <a:pt x="5" y="431"/>
                    </a:lnTo>
                    <a:lnTo>
                      <a:pt x="1" y="440"/>
                    </a:lnTo>
                    <a:lnTo>
                      <a:pt x="0" y="450"/>
                    </a:lnTo>
                    <a:lnTo>
                      <a:pt x="2" y="461"/>
                    </a:lnTo>
                    <a:lnTo>
                      <a:pt x="8" y="471"/>
                    </a:lnTo>
                    <a:lnTo>
                      <a:pt x="19" y="483"/>
                    </a:lnTo>
                    <a:lnTo>
                      <a:pt x="38" y="495"/>
                    </a:lnTo>
                    <a:lnTo>
                      <a:pt x="62" y="508"/>
                    </a:lnTo>
                    <a:lnTo>
                      <a:pt x="94" y="521"/>
                    </a:lnTo>
                    <a:lnTo>
                      <a:pt x="97" y="522"/>
                    </a:lnTo>
                    <a:lnTo>
                      <a:pt x="105" y="525"/>
                    </a:lnTo>
                    <a:lnTo>
                      <a:pt x="118" y="530"/>
                    </a:lnTo>
                    <a:lnTo>
                      <a:pt x="133" y="537"/>
                    </a:lnTo>
                    <a:lnTo>
                      <a:pt x="149" y="546"/>
                    </a:lnTo>
                    <a:lnTo>
                      <a:pt x="165" y="555"/>
                    </a:lnTo>
                    <a:lnTo>
                      <a:pt x="178" y="566"/>
                    </a:lnTo>
                    <a:lnTo>
                      <a:pt x="188" y="577"/>
                    </a:lnTo>
                    <a:lnTo>
                      <a:pt x="190" y="575"/>
                    </a:lnTo>
                    <a:lnTo>
                      <a:pt x="191" y="569"/>
                    </a:lnTo>
                    <a:lnTo>
                      <a:pt x="192" y="559"/>
                    </a:lnTo>
                    <a:lnTo>
                      <a:pt x="192" y="545"/>
                    </a:lnTo>
                    <a:lnTo>
                      <a:pt x="190" y="528"/>
                    </a:lnTo>
                    <a:lnTo>
                      <a:pt x="184" y="508"/>
                    </a:lnTo>
                    <a:lnTo>
                      <a:pt x="172" y="485"/>
                    </a:lnTo>
                    <a:lnTo>
                      <a:pt x="156" y="460"/>
                    </a:lnTo>
                    <a:lnTo>
                      <a:pt x="158" y="456"/>
                    </a:lnTo>
                    <a:lnTo>
                      <a:pt x="163" y="447"/>
                    </a:lnTo>
                    <a:lnTo>
                      <a:pt x="171" y="433"/>
                    </a:lnTo>
                    <a:lnTo>
                      <a:pt x="183" y="415"/>
                    </a:lnTo>
                    <a:lnTo>
                      <a:pt x="196" y="393"/>
                    </a:lnTo>
                    <a:lnTo>
                      <a:pt x="211" y="369"/>
                    </a:lnTo>
                    <a:lnTo>
                      <a:pt x="230" y="342"/>
                    </a:lnTo>
                    <a:lnTo>
                      <a:pt x="248" y="314"/>
                    </a:lnTo>
                    <a:lnTo>
                      <a:pt x="269" y="287"/>
                    </a:lnTo>
                    <a:lnTo>
                      <a:pt x="290" y="259"/>
                    </a:lnTo>
                    <a:lnTo>
                      <a:pt x="312" y="233"/>
                    </a:lnTo>
                    <a:lnTo>
                      <a:pt x="335" y="207"/>
                    </a:lnTo>
                    <a:lnTo>
                      <a:pt x="357" y="187"/>
                    </a:lnTo>
                    <a:lnTo>
                      <a:pt x="378" y="168"/>
                    </a:lnTo>
                    <a:lnTo>
                      <a:pt x="400" y="154"/>
                    </a:lnTo>
                    <a:lnTo>
                      <a:pt x="421" y="145"/>
                    </a:lnTo>
                    <a:lnTo>
                      <a:pt x="423" y="144"/>
                    </a:lnTo>
                    <a:lnTo>
                      <a:pt x="431" y="142"/>
                    </a:lnTo>
                    <a:lnTo>
                      <a:pt x="443" y="137"/>
                    </a:lnTo>
                    <a:lnTo>
                      <a:pt x="458" y="134"/>
                    </a:lnTo>
                    <a:lnTo>
                      <a:pt x="474" y="130"/>
                    </a:lnTo>
                    <a:lnTo>
                      <a:pt x="491" y="129"/>
                    </a:lnTo>
                    <a:lnTo>
                      <a:pt x="509" y="130"/>
                    </a:lnTo>
                    <a:lnTo>
                      <a:pt x="526" y="134"/>
                    </a:lnTo>
                    <a:lnTo>
                      <a:pt x="527" y="132"/>
                    </a:lnTo>
                    <a:lnTo>
                      <a:pt x="529" y="129"/>
                    </a:lnTo>
                    <a:lnTo>
                      <a:pt x="533" y="123"/>
                    </a:lnTo>
                    <a:lnTo>
                      <a:pt x="536" y="116"/>
                    </a:lnTo>
                    <a:lnTo>
                      <a:pt x="539" y="108"/>
                    </a:lnTo>
                    <a:lnTo>
                      <a:pt x="540" y="99"/>
                    </a:lnTo>
                    <a:lnTo>
                      <a:pt x="540" y="89"/>
                    </a:lnTo>
                    <a:lnTo>
                      <a:pt x="537" y="77"/>
                    </a:lnTo>
                    <a:lnTo>
                      <a:pt x="532" y="67"/>
                    </a:lnTo>
                    <a:lnTo>
                      <a:pt x="521" y="55"/>
                    </a:lnTo>
                    <a:lnTo>
                      <a:pt x="507" y="44"/>
                    </a:lnTo>
                    <a:lnTo>
                      <a:pt x="489" y="33"/>
                    </a:lnTo>
                    <a:lnTo>
                      <a:pt x="464" y="23"/>
                    </a:lnTo>
                    <a:lnTo>
                      <a:pt x="433" y="14"/>
                    </a:lnTo>
                    <a:lnTo>
                      <a:pt x="393" y="6"/>
                    </a:lnTo>
                    <a:lnTo>
                      <a:pt x="347" y="0"/>
                    </a:lnTo>
                    <a:close/>
                  </a:path>
                </a:pathLst>
              </a:custGeom>
              <a:solidFill>
                <a:srgbClr val="8C4C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96" name="Freeform 441"/>
              <p:cNvSpPr>
                <a:spLocks/>
              </p:cNvSpPr>
              <p:nvPr/>
            </p:nvSpPr>
            <p:spPr bwMode="auto">
              <a:xfrm>
                <a:off x="4990" y="2804"/>
                <a:ext cx="360" cy="322"/>
              </a:xfrm>
              <a:custGeom>
                <a:avLst/>
                <a:gdLst>
                  <a:gd name="T0" fmla="*/ 10 w 720"/>
                  <a:gd name="T1" fmla="*/ 233 h 644"/>
                  <a:gd name="T2" fmla="*/ 4 w 720"/>
                  <a:gd name="T3" fmla="*/ 228 h 644"/>
                  <a:gd name="T4" fmla="*/ 0 w 720"/>
                  <a:gd name="T5" fmla="*/ 221 h 644"/>
                  <a:gd name="T6" fmla="*/ 8 w 720"/>
                  <a:gd name="T7" fmla="*/ 210 h 644"/>
                  <a:gd name="T8" fmla="*/ 21 w 720"/>
                  <a:gd name="T9" fmla="*/ 204 h 644"/>
                  <a:gd name="T10" fmla="*/ 32 w 720"/>
                  <a:gd name="T11" fmla="*/ 198 h 644"/>
                  <a:gd name="T12" fmla="*/ 51 w 720"/>
                  <a:gd name="T13" fmla="*/ 187 h 644"/>
                  <a:gd name="T14" fmla="*/ 76 w 720"/>
                  <a:gd name="T15" fmla="*/ 172 h 644"/>
                  <a:gd name="T16" fmla="*/ 104 w 720"/>
                  <a:gd name="T17" fmla="*/ 151 h 644"/>
                  <a:gd name="T18" fmla="*/ 133 w 720"/>
                  <a:gd name="T19" fmla="*/ 127 h 644"/>
                  <a:gd name="T20" fmla="*/ 160 w 720"/>
                  <a:gd name="T21" fmla="*/ 100 h 644"/>
                  <a:gd name="T22" fmla="*/ 184 w 720"/>
                  <a:gd name="T23" fmla="*/ 68 h 644"/>
                  <a:gd name="T24" fmla="*/ 194 w 720"/>
                  <a:gd name="T25" fmla="*/ 51 h 644"/>
                  <a:gd name="T26" fmla="*/ 199 w 720"/>
                  <a:gd name="T27" fmla="*/ 47 h 644"/>
                  <a:gd name="T28" fmla="*/ 208 w 720"/>
                  <a:gd name="T29" fmla="*/ 38 h 644"/>
                  <a:gd name="T30" fmla="*/ 222 w 720"/>
                  <a:gd name="T31" fmla="*/ 28 h 644"/>
                  <a:gd name="T32" fmla="*/ 241 w 720"/>
                  <a:gd name="T33" fmla="*/ 18 h 644"/>
                  <a:gd name="T34" fmla="*/ 264 w 720"/>
                  <a:gd name="T35" fmla="*/ 9 h 644"/>
                  <a:gd name="T36" fmla="*/ 293 w 720"/>
                  <a:gd name="T37" fmla="*/ 3 h 644"/>
                  <a:gd name="T38" fmla="*/ 328 w 720"/>
                  <a:gd name="T39" fmla="*/ 0 h 644"/>
                  <a:gd name="T40" fmla="*/ 349 w 720"/>
                  <a:gd name="T41" fmla="*/ 5 h 644"/>
                  <a:gd name="T42" fmla="*/ 357 w 720"/>
                  <a:gd name="T43" fmla="*/ 26 h 644"/>
                  <a:gd name="T44" fmla="*/ 360 w 720"/>
                  <a:gd name="T45" fmla="*/ 62 h 644"/>
                  <a:gd name="T46" fmla="*/ 346 w 720"/>
                  <a:gd name="T47" fmla="*/ 105 h 644"/>
                  <a:gd name="T48" fmla="*/ 328 w 720"/>
                  <a:gd name="T49" fmla="*/ 127 h 644"/>
                  <a:gd name="T50" fmla="*/ 317 w 720"/>
                  <a:gd name="T51" fmla="*/ 134 h 644"/>
                  <a:gd name="T52" fmla="*/ 300 w 720"/>
                  <a:gd name="T53" fmla="*/ 146 h 644"/>
                  <a:gd name="T54" fmla="*/ 277 w 720"/>
                  <a:gd name="T55" fmla="*/ 163 h 644"/>
                  <a:gd name="T56" fmla="*/ 252 w 720"/>
                  <a:gd name="T57" fmla="*/ 186 h 644"/>
                  <a:gd name="T58" fmla="*/ 226 w 720"/>
                  <a:gd name="T59" fmla="*/ 213 h 644"/>
                  <a:gd name="T60" fmla="*/ 203 w 720"/>
                  <a:gd name="T61" fmla="*/ 244 h 644"/>
                  <a:gd name="T62" fmla="*/ 186 w 720"/>
                  <a:gd name="T63" fmla="*/ 279 h 644"/>
                  <a:gd name="T64" fmla="*/ 181 w 720"/>
                  <a:gd name="T65" fmla="*/ 298 h 644"/>
                  <a:gd name="T66" fmla="*/ 192 w 720"/>
                  <a:gd name="T67" fmla="*/ 304 h 644"/>
                  <a:gd name="T68" fmla="*/ 172 w 720"/>
                  <a:gd name="T69" fmla="*/ 322 h 644"/>
                  <a:gd name="T70" fmla="*/ 161 w 720"/>
                  <a:gd name="T71" fmla="*/ 318 h 644"/>
                  <a:gd name="T72" fmla="*/ 135 w 720"/>
                  <a:gd name="T73" fmla="*/ 309 h 644"/>
                  <a:gd name="T74" fmla="*/ 107 w 720"/>
                  <a:gd name="T75" fmla="*/ 301 h 644"/>
                  <a:gd name="T76" fmla="*/ 86 w 720"/>
                  <a:gd name="T77" fmla="*/ 300 h 644"/>
                  <a:gd name="T78" fmla="*/ 85 w 720"/>
                  <a:gd name="T79" fmla="*/ 290 h 644"/>
                  <a:gd name="T80" fmla="*/ 77 w 720"/>
                  <a:gd name="T81" fmla="*/ 268 h 644"/>
                  <a:gd name="T82" fmla="*/ 55 w 720"/>
                  <a:gd name="T83" fmla="*/ 245 h 644"/>
                  <a:gd name="T84" fmla="*/ 12 w 720"/>
                  <a:gd name="T85" fmla="*/ 233 h 6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20" h="644">
                    <a:moveTo>
                      <a:pt x="23" y="466"/>
                    </a:moveTo>
                    <a:lnTo>
                      <a:pt x="20" y="465"/>
                    </a:lnTo>
                    <a:lnTo>
                      <a:pt x="15" y="461"/>
                    </a:lnTo>
                    <a:lnTo>
                      <a:pt x="8" y="455"/>
                    </a:lnTo>
                    <a:lnTo>
                      <a:pt x="2" y="449"/>
                    </a:lnTo>
                    <a:lnTo>
                      <a:pt x="0" y="441"/>
                    </a:lnTo>
                    <a:lnTo>
                      <a:pt x="3" y="430"/>
                    </a:lnTo>
                    <a:lnTo>
                      <a:pt x="16" y="420"/>
                    </a:lnTo>
                    <a:lnTo>
                      <a:pt x="39" y="408"/>
                    </a:lnTo>
                    <a:lnTo>
                      <a:pt x="42" y="407"/>
                    </a:lnTo>
                    <a:lnTo>
                      <a:pt x="50" y="402"/>
                    </a:lnTo>
                    <a:lnTo>
                      <a:pt x="63" y="396"/>
                    </a:lnTo>
                    <a:lnTo>
                      <a:pt x="80" y="386"/>
                    </a:lnTo>
                    <a:lnTo>
                      <a:pt x="101" y="374"/>
                    </a:lnTo>
                    <a:lnTo>
                      <a:pt x="124" y="360"/>
                    </a:lnTo>
                    <a:lnTo>
                      <a:pt x="151" y="343"/>
                    </a:lnTo>
                    <a:lnTo>
                      <a:pt x="178" y="323"/>
                    </a:lnTo>
                    <a:lnTo>
                      <a:pt x="207" y="302"/>
                    </a:lnTo>
                    <a:lnTo>
                      <a:pt x="236" y="279"/>
                    </a:lnTo>
                    <a:lnTo>
                      <a:pt x="265" y="254"/>
                    </a:lnTo>
                    <a:lnTo>
                      <a:pt x="293" y="227"/>
                    </a:lnTo>
                    <a:lnTo>
                      <a:pt x="320" y="199"/>
                    </a:lnTo>
                    <a:lnTo>
                      <a:pt x="345" y="167"/>
                    </a:lnTo>
                    <a:lnTo>
                      <a:pt x="367" y="136"/>
                    </a:lnTo>
                    <a:lnTo>
                      <a:pt x="387" y="103"/>
                    </a:lnTo>
                    <a:lnTo>
                      <a:pt x="388" y="102"/>
                    </a:lnTo>
                    <a:lnTo>
                      <a:pt x="391" y="98"/>
                    </a:lnTo>
                    <a:lnTo>
                      <a:pt x="397" y="93"/>
                    </a:lnTo>
                    <a:lnTo>
                      <a:pt x="405" y="85"/>
                    </a:lnTo>
                    <a:lnTo>
                      <a:pt x="415" y="76"/>
                    </a:lnTo>
                    <a:lnTo>
                      <a:pt x="428" y="66"/>
                    </a:lnTo>
                    <a:lnTo>
                      <a:pt x="443" y="56"/>
                    </a:lnTo>
                    <a:lnTo>
                      <a:pt x="460" y="45"/>
                    </a:lnTo>
                    <a:lnTo>
                      <a:pt x="481" y="36"/>
                    </a:lnTo>
                    <a:lnTo>
                      <a:pt x="503" y="26"/>
                    </a:lnTo>
                    <a:lnTo>
                      <a:pt x="528" y="18"/>
                    </a:lnTo>
                    <a:lnTo>
                      <a:pt x="556" y="11"/>
                    </a:lnTo>
                    <a:lnTo>
                      <a:pt x="586" y="5"/>
                    </a:lnTo>
                    <a:lnTo>
                      <a:pt x="619" y="2"/>
                    </a:lnTo>
                    <a:lnTo>
                      <a:pt x="655" y="0"/>
                    </a:lnTo>
                    <a:lnTo>
                      <a:pt x="693" y="3"/>
                    </a:lnTo>
                    <a:lnTo>
                      <a:pt x="697" y="9"/>
                    </a:lnTo>
                    <a:lnTo>
                      <a:pt x="703" y="26"/>
                    </a:lnTo>
                    <a:lnTo>
                      <a:pt x="713" y="52"/>
                    </a:lnTo>
                    <a:lnTo>
                      <a:pt x="718" y="86"/>
                    </a:lnTo>
                    <a:lnTo>
                      <a:pt x="720" y="124"/>
                    </a:lnTo>
                    <a:lnTo>
                      <a:pt x="711" y="166"/>
                    </a:lnTo>
                    <a:lnTo>
                      <a:pt x="692" y="210"/>
                    </a:lnTo>
                    <a:lnTo>
                      <a:pt x="657" y="253"/>
                    </a:lnTo>
                    <a:lnTo>
                      <a:pt x="655" y="254"/>
                    </a:lnTo>
                    <a:lnTo>
                      <a:pt x="647" y="260"/>
                    </a:lnTo>
                    <a:lnTo>
                      <a:pt x="634" y="267"/>
                    </a:lnTo>
                    <a:lnTo>
                      <a:pt x="618" y="278"/>
                    </a:lnTo>
                    <a:lnTo>
                      <a:pt x="600" y="291"/>
                    </a:lnTo>
                    <a:lnTo>
                      <a:pt x="578" y="308"/>
                    </a:lnTo>
                    <a:lnTo>
                      <a:pt x="554" y="326"/>
                    </a:lnTo>
                    <a:lnTo>
                      <a:pt x="528" y="347"/>
                    </a:lnTo>
                    <a:lnTo>
                      <a:pt x="503" y="371"/>
                    </a:lnTo>
                    <a:lnTo>
                      <a:pt x="478" y="398"/>
                    </a:lnTo>
                    <a:lnTo>
                      <a:pt x="452" y="426"/>
                    </a:lnTo>
                    <a:lnTo>
                      <a:pt x="428" y="455"/>
                    </a:lnTo>
                    <a:lnTo>
                      <a:pt x="406" y="488"/>
                    </a:lnTo>
                    <a:lnTo>
                      <a:pt x="387" y="522"/>
                    </a:lnTo>
                    <a:lnTo>
                      <a:pt x="371" y="558"/>
                    </a:lnTo>
                    <a:lnTo>
                      <a:pt x="358" y="595"/>
                    </a:lnTo>
                    <a:lnTo>
                      <a:pt x="362" y="596"/>
                    </a:lnTo>
                    <a:lnTo>
                      <a:pt x="373" y="599"/>
                    </a:lnTo>
                    <a:lnTo>
                      <a:pt x="383" y="608"/>
                    </a:lnTo>
                    <a:lnTo>
                      <a:pt x="387" y="621"/>
                    </a:lnTo>
                    <a:lnTo>
                      <a:pt x="343" y="644"/>
                    </a:lnTo>
                    <a:lnTo>
                      <a:pt x="337" y="642"/>
                    </a:lnTo>
                    <a:lnTo>
                      <a:pt x="321" y="635"/>
                    </a:lnTo>
                    <a:lnTo>
                      <a:pt x="298" y="626"/>
                    </a:lnTo>
                    <a:lnTo>
                      <a:pt x="270" y="617"/>
                    </a:lnTo>
                    <a:lnTo>
                      <a:pt x="240" y="608"/>
                    </a:lnTo>
                    <a:lnTo>
                      <a:pt x="213" y="601"/>
                    </a:lnTo>
                    <a:lnTo>
                      <a:pt x="189" y="597"/>
                    </a:lnTo>
                    <a:lnTo>
                      <a:pt x="171" y="599"/>
                    </a:lnTo>
                    <a:lnTo>
                      <a:pt x="171" y="594"/>
                    </a:lnTo>
                    <a:lnTo>
                      <a:pt x="169" y="580"/>
                    </a:lnTo>
                    <a:lnTo>
                      <a:pt x="164" y="559"/>
                    </a:lnTo>
                    <a:lnTo>
                      <a:pt x="154" y="536"/>
                    </a:lnTo>
                    <a:lnTo>
                      <a:pt x="137" y="512"/>
                    </a:lnTo>
                    <a:lnTo>
                      <a:pt x="110" y="490"/>
                    </a:lnTo>
                    <a:lnTo>
                      <a:pt x="72" y="474"/>
                    </a:lnTo>
                    <a:lnTo>
                      <a:pt x="23" y="466"/>
                    </a:lnTo>
                    <a:close/>
                  </a:path>
                </a:pathLst>
              </a:custGeom>
              <a:solidFill>
                <a:srgbClr val="3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97" name="Freeform 442"/>
              <p:cNvSpPr>
                <a:spLocks/>
              </p:cNvSpPr>
              <p:nvPr/>
            </p:nvSpPr>
            <p:spPr bwMode="auto">
              <a:xfrm>
                <a:off x="4637" y="2866"/>
                <a:ext cx="781" cy="652"/>
              </a:xfrm>
              <a:custGeom>
                <a:avLst/>
                <a:gdLst>
                  <a:gd name="T0" fmla="*/ 768 w 1560"/>
                  <a:gd name="T1" fmla="*/ 41 h 1305"/>
                  <a:gd name="T2" fmla="*/ 779 w 1560"/>
                  <a:gd name="T3" fmla="*/ 143 h 1305"/>
                  <a:gd name="T4" fmla="*/ 767 w 1560"/>
                  <a:gd name="T5" fmla="*/ 170 h 1305"/>
                  <a:gd name="T6" fmla="*/ 742 w 1560"/>
                  <a:gd name="T7" fmla="*/ 207 h 1305"/>
                  <a:gd name="T8" fmla="*/ 704 w 1560"/>
                  <a:gd name="T9" fmla="*/ 254 h 1305"/>
                  <a:gd name="T10" fmla="*/ 662 w 1560"/>
                  <a:gd name="T11" fmla="*/ 293 h 1305"/>
                  <a:gd name="T12" fmla="*/ 643 w 1560"/>
                  <a:gd name="T13" fmla="*/ 300 h 1305"/>
                  <a:gd name="T14" fmla="*/ 621 w 1560"/>
                  <a:gd name="T15" fmla="*/ 311 h 1305"/>
                  <a:gd name="T16" fmla="*/ 608 w 1560"/>
                  <a:gd name="T17" fmla="*/ 322 h 1305"/>
                  <a:gd name="T18" fmla="*/ 583 w 1560"/>
                  <a:gd name="T19" fmla="*/ 342 h 1305"/>
                  <a:gd name="T20" fmla="*/ 552 w 1560"/>
                  <a:gd name="T21" fmla="*/ 375 h 1305"/>
                  <a:gd name="T22" fmla="*/ 523 w 1560"/>
                  <a:gd name="T23" fmla="*/ 423 h 1305"/>
                  <a:gd name="T24" fmla="*/ 516 w 1560"/>
                  <a:gd name="T25" fmla="*/ 449 h 1305"/>
                  <a:gd name="T26" fmla="*/ 495 w 1560"/>
                  <a:gd name="T27" fmla="*/ 493 h 1305"/>
                  <a:gd name="T28" fmla="*/ 433 w 1560"/>
                  <a:gd name="T29" fmla="*/ 556 h 1305"/>
                  <a:gd name="T30" fmla="*/ 309 w 1560"/>
                  <a:gd name="T31" fmla="*/ 621 h 1305"/>
                  <a:gd name="T32" fmla="*/ 248 w 1560"/>
                  <a:gd name="T33" fmla="*/ 640 h 1305"/>
                  <a:gd name="T34" fmla="*/ 182 w 1560"/>
                  <a:gd name="T35" fmla="*/ 649 h 1305"/>
                  <a:gd name="T36" fmla="*/ 96 w 1560"/>
                  <a:gd name="T37" fmla="*/ 651 h 1305"/>
                  <a:gd name="T38" fmla="*/ 21 w 1560"/>
                  <a:gd name="T39" fmla="*/ 630 h 1305"/>
                  <a:gd name="T40" fmla="*/ 4 w 1560"/>
                  <a:gd name="T41" fmla="*/ 611 h 1305"/>
                  <a:gd name="T42" fmla="*/ 0 w 1560"/>
                  <a:gd name="T43" fmla="*/ 578 h 1305"/>
                  <a:gd name="T44" fmla="*/ 13 w 1560"/>
                  <a:gd name="T45" fmla="*/ 540 h 1305"/>
                  <a:gd name="T46" fmla="*/ 61 w 1560"/>
                  <a:gd name="T47" fmla="*/ 512 h 1305"/>
                  <a:gd name="T48" fmla="*/ 114 w 1560"/>
                  <a:gd name="T49" fmla="*/ 501 h 1305"/>
                  <a:gd name="T50" fmla="*/ 108 w 1560"/>
                  <a:gd name="T51" fmla="*/ 523 h 1305"/>
                  <a:gd name="T52" fmla="*/ 119 w 1560"/>
                  <a:gd name="T53" fmla="*/ 551 h 1305"/>
                  <a:gd name="T54" fmla="*/ 170 w 1560"/>
                  <a:gd name="T55" fmla="*/ 569 h 1305"/>
                  <a:gd name="T56" fmla="*/ 222 w 1560"/>
                  <a:gd name="T57" fmla="*/ 564 h 1305"/>
                  <a:gd name="T58" fmla="*/ 249 w 1560"/>
                  <a:gd name="T59" fmla="*/ 538 h 1305"/>
                  <a:gd name="T60" fmla="*/ 279 w 1560"/>
                  <a:gd name="T61" fmla="*/ 499 h 1305"/>
                  <a:gd name="T62" fmla="*/ 289 w 1560"/>
                  <a:gd name="T63" fmla="*/ 459 h 1305"/>
                  <a:gd name="T64" fmla="*/ 321 w 1560"/>
                  <a:gd name="T65" fmla="*/ 462 h 1305"/>
                  <a:gd name="T66" fmla="*/ 340 w 1560"/>
                  <a:gd name="T67" fmla="*/ 439 h 1305"/>
                  <a:gd name="T68" fmla="*/ 380 w 1560"/>
                  <a:gd name="T69" fmla="*/ 402 h 1305"/>
                  <a:gd name="T70" fmla="*/ 431 w 1560"/>
                  <a:gd name="T71" fmla="*/ 376 h 1305"/>
                  <a:gd name="T72" fmla="*/ 473 w 1560"/>
                  <a:gd name="T73" fmla="*/ 375 h 1305"/>
                  <a:gd name="T74" fmla="*/ 489 w 1560"/>
                  <a:gd name="T75" fmla="*/ 350 h 1305"/>
                  <a:gd name="T76" fmla="*/ 521 w 1560"/>
                  <a:gd name="T77" fmla="*/ 312 h 1305"/>
                  <a:gd name="T78" fmla="*/ 559 w 1560"/>
                  <a:gd name="T79" fmla="*/ 287 h 1305"/>
                  <a:gd name="T80" fmla="*/ 587 w 1560"/>
                  <a:gd name="T81" fmla="*/ 290 h 1305"/>
                  <a:gd name="T82" fmla="*/ 579 w 1560"/>
                  <a:gd name="T83" fmla="*/ 281 h 1305"/>
                  <a:gd name="T84" fmla="*/ 579 w 1560"/>
                  <a:gd name="T85" fmla="*/ 257 h 1305"/>
                  <a:gd name="T86" fmla="*/ 609 w 1560"/>
                  <a:gd name="T87" fmla="*/ 215 h 1305"/>
                  <a:gd name="T88" fmla="*/ 665 w 1560"/>
                  <a:gd name="T89" fmla="*/ 165 h 1305"/>
                  <a:gd name="T90" fmla="*/ 710 w 1560"/>
                  <a:gd name="T91" fmla="*/ 104 h 1305"/>
                  <a:gd name="T92" fmla="*/ 736 w 1560"/>
                  <a:gd name="T93" fmla="*/ 65 h 1305"/>
                  <a:gd name="T94" fmla="*/ 747 w 1560"/>
                  <a:gd name="T95" fmla="*/ 36 h 1305"/>
                  <a:gd name="T96" fmla="*/ 756 w 1560"/>
                  <a:gd name="T97" fmla="*/ 0 h 13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0" h="1305">
                    <a:moveTo>
                      <a:pt x="1511" y="0"/>
                    </a:moveTo>
                    <a:lnTo>
                      <a:pt x="1514" y="10"/>
                    </a:lnTo>
                    <a:lnTo>
                      <a:pt x="1523" y="40"/>
                    </a:lnTo>
                    <a:lnTo>
                      <a:pt x="1535" y="83"/>
                    </a:lnTo>
                    <a:lnTo>
                      <a:pt x="1546" y="133"/>
                    </a:lnTo>
                    <a:lnTo>
                      <a:pt x="1556" y="187"/>
                    </a:lnTo>
                    <a:lnTo>
                      <a:pt x="1560" y="240"/>
                    </a:lnTo>
                    <a:lnTo>
                      <a:pt x="1557" y="287"/>
                    </a:lnTo>
                    <a:lnTo>
                      <a:pt x="1544" y="320"/>
                    </a:lnTo>
                    <a:lnTo>
                      <a:pt x="1543" y="322"/>
                    </a:lnTo>
                    <a:lnTo>
                      <a:pt x="1538" y="329"/>
                    </a:lnTo>
                    <a:lnTo>
                      <a:pt x="1532" y="341"/>
                    </a:lnTo>
                    <a:lnTo>
                      <a:pt x="1522" y="356"/>
                    </a:lnTo>
                    <a:lnTo>
                      <a:pt x="1511" y="373"/>
                    </a:lnTo>
                    <a:lnTo>
                      <a:pt x="1497" y="393"/>
                    </a:lnTo>
                    <a:lnTo>
                      <a:pt x="1482" y="414"/>
                    </a:lnTo>
                    <a:lnTo>
                      <a:pt x="1465" y="437"/>
                    </a:lnTo>
                    <a:lnTo>
                      <a:pt x="1446" y="461"/>
                    </a:lnTo>
                    <a:lnTo>
                      <a:pt x="1428" y="485"/>
                    </a:lnTo>
                    <a:lnTo>
                      <a:pt x="1407" y="508"/>
                    </a:lnTo>
                    <a:lnTo>
                      <a:pt x="1386" y="531"/>
                    </a:lnTo>
                    <a:lnTo>
                      <a:pt x="1365" y="552"/>
                    </a:lnTo>
                    <a:lnTo>
                      <a:pt x="1344" y="570"/>
                    </a:lnTo>
                    <a:lnTo>
                      <a:pt x="1322" y="587"/>
                    </a:lnTo>
                    <a:lnTo>
                      <a:pt x="1300" y="600"/>
                    </a:lnTo>
                    <a:lnTo>
                      <a:pt x="1298" y="600"/>
                    </a:lnTo>
                    <a:lnTo>
                      <a:pt x="1293" y="600"/>
                    </a:lnTo>
                    <a:lnTo>
                      <a:pt x="1285" y="601"/>
                    </a:lnTo>
                    <a:lnTo>
                      <a:pt x="1276" y="603"/>
                    </a:lnTo>
                    <a:lnTo>
                      <a:pt x="1264" y="607"/>
                    </a:lnTo>
                    <a:lnTo>
                      <a:pt x="1253" y="614"/>
                    </a:lnTo>
                    <a:lnTo>
                      <a:pt x="1240" y="623"/>
                    </a:lnTo>
                    <a:lnTo>
                      <a:pt x="1227" y="636"/>
                    </a:lnTo>
                    <a:lnTo>
                      <a:pt x="1226" y="637"/>
                    </a:lnTo>
                    <a:lnTo>
                      <a:pt x="1222" y="639"/>
                    </a:lnTo>
                    <a:lnTo>
                      <a:pt x="1214" y="645"/>
                    </a:lnTo>
                    <a:lnTo>
                      <a:pt x="1204" y="652"/>
                    </a:lnTo>
                    <a:lnTo>
                      <a:pt x="1193" y="660"/>
                    </a:lnTo>
                    <a:lnTo>
                      <a:pt x="1180" y="671"/>
                    </a:lnTo>
                    <a:lnTo>
                      <a:pt x="1165" y="684"/>
                    </a:lnTo>
                    <a:lnTo>
                      <a:pt x="1150" y="698"/>
                    </a:lnTo>
                    <a:lnTo>
                      <a:pt x="1134" y="714"/>
                    </a:lnTo>
                    <a:lnTo>
                      <a:pt x="1118" y="731"/>
                    </a:lnTo>
                    <a:lnTo>
                      <a:pt x="1102" y="751"/>
                    </a:lnTo>
                    <a:lnTo>
                      <a:pt x="1087" y="773"/>
                    </a:lnTo>
                    <a:lnTo>
                      <a:pt x="1072" y="796"/>
                    </a:lnTo>
                    <a:lnTo>
                      <a:pt x="1058" y="820"/>
                    </a:lnTo>
                    <a:lnTo>
                      <a:pt x="1045" y="846"/>
                    </a:lnTo>
                    <a:lnTo>
                      <a:pt x="1035" y="874"/>
                    </a:lnTo>
                    <a:lnTo>
                      <a:pt x="1035" y="876"/>
                    </a:lnTo>
                    <a:lnTo>
                      <a:pt x="1034" y="884"/>
                    </a:lnTo>
                    <a:lnTo>
                      <a:pt x="1030" y="898"/>
                    </a:lnTo>
                    <a:lnTo>
                      <a:pt x="1025" y="914"/>
                    </a:lnTo>
                    <a:lnTo>
                      <a:pt x="1017" y="936"/>
                    </a:lnTo>
                    <a:lnTo>
                      <a:pt x="1004" y="960"/>
                    </a:lnTo>
                    <a:lnTo>
                      <a:pt x="988" y="987"/>
                    </a:lnTo>
                    <a:lnTo>
                      <a:pt x="966" y="1016"/>
                    </a:lnTo>
                    <a:lnTo>
                      <a:pt x="938" y="1047"/>
                    </a:lnTo>
                    <a:lnTo>
                      <a:pt x="905" y="1079"/>
                    </a:lnTo>
                    <a:lnTo>
                      <a:pt x="865" y="1113"/>
                    </a:lnTo>
                    <a:lnTo>
                      <a:pt x="816" y="1146"/>
                    </a:lnTo>
                    <a:lnTo>
                      <a:pt x="760" y="1179"/>
                    </a:lnTo>
                    <a:lnTo>
                      <a:pt x="694" y="1212"/>
                    </a:lnTo>
                    <a:lnTo>
                      <a:pt x="618" y="1243"/>
                    </a:lnTo>
                    <a:lnTo>
                      <a:pt x="533" y="1272"/>
                    </a:lnTo>
                    <a:lnTo>
                      <a:pt x="528" y="1273"/>
                    </a:lnTo>
                    <a:lnTo>
                      <a:pt x="516" y="1275"/>
                    </a:lnTo>
                    <a:lnTo>
                      <a:pt x="496" y="1280"/>
                    </a:lnTo>
                    <a:lnTo>
                      <a:pt x="470" y="1284"/>
                    </a:lnTo>
                    <a:lnTo>
                      <a:pt x="438" y="1289"/>
                    </a:lnTo>
                    <a:lnTo>
                      <a:pt x="403" y="1295"/>
                    </a:lnTo>
                    <a:lnTo>
                      <a:pt x="364" y="1299"/>
                    </a:lnTo>
                    <a:lnTo>
                      <a:pt x="322" y="1303"/>
                    </a:lnTo>
                    <a:lnTo>
                      <a:pt x="278" y="1305"/>
                    </a:lnTo>
                    <a:lnTo>
                      <a:pt x="235" y="1305"/>
                    </a:lnTo>
                    <a:lnTo>
                      <a:pt x="192" y="1303"/>
                    </a:lnTo>
                    <a:lnTo>
                      <a:pt x="149" y="1298"/>
                    </a:lnTo>
                    <a:lnTo>
                      <a:pt x="110" y="1290"/>
                    </a:lnTo>
                    <a:lnTo>
                      <a:pt x="73" y="1277"/>
                    </a:lnTo>
                    <a:lnTo>
                      <a:pt x="41" y="1261"/>
                    </a:lnTo>
                    <a:lnTo>
                      <a:pt x="13" y="1240"/>
                    </a:lnTo>
                    <a:lnTo>
                      <a:pt x="12" y="1238"/>
                    </a:lnTo>
                    <a:lnTo>
                      <a:pt x="10" y="1232"/>
                    </a:lnTo>
                    <a:lnTo>
                      <a:pt x="8" y="1222"/>
                    </a:lnTo>
                    <a:lnTo>
                      <a:pt x="4" y="1209"/>
                    </a:lnTo>
                    <a:lnTo>
                      <a:pt x="2" y="1193"/>
                    </a:lnTo>
                    <a:lnTo>
                      <a:pt x="0" y="1177"/>
                    </a:lnTo>
                    <a:lnTo>
                      <a:pt x="0" y="1157"/>
                    </a:lnTo>
                    <a:lnTo>
                      <a:pt x="2" y="1138"/>
                    </a:lnTo>
                    <a:lnTo>
                      <a:pt x="7" y="1118"/>
                    </a:lnTo>
                    <a:lnTo>
                      <a:pt x="13" y="1100"/>
                    </a:lnTo>
                    <a:lnTo>
                      <a:pt x="25" y="1080"/>
                    </a:lnTo>
                    <a:lnTo>
                      <a:pt x="41" y="1063"/>
                    </a:lnTo>
                    <a:lnTo>
                      <a:pt x="62" y="1048"/>
                    </a:lnTo>
                    <a:lnTo>
                      <a:pt x="88" y="1035"/>
                    </a:lnTo>
                    <a:lnTo>
                      <a:pt x="121" y="1025"/>
                    </a:lnTo>
                    <a:lnTo>
                      <a:pt x="160" y="1019"/>
                    </a:lnTo>
                    <a:lnTo>
                      <a:pt x="231" y="995"/>
                    </a:lnTo>
                    <a:lnTo>
                      <a:pt x="230" y="997"/>
                    </a:lnTo>
                    <a:lnTo>
                      <a:pt x="228" y="1002"/>
                    </a:lnTo>
                    <a:lnTo>
                      <a:pt x="224" y="1010"/>
                    </a:lnTo>
                    <a:lnTo>
                      <a:pt x="221" y="1022"/>
                    </a:lnTo>
                    <a:lnTo>
                      <a:pt x="217" y="1033"/>
                    </a:lnTo>
                    <a:lnTo>
                      <a:pt x="216" y="1047"/>
                    </a:lnTo>
                    <a:lnTo>
                      <a:pt x="217" y="1062"/>
                    </a:lnTo>
                    <a:lnTo>
                      <a:pt x="221" y="1076"/>
                    </a:lnTo>
                    <a:lnTo>
                      <a:pt x="227" y="1091"/>
                    </a:lnTo>
                    <a:lnTo>
                      <a:pt x="238" y="1103"/>
                    </a:lnTo>
                    <a:lnTo>
                      <a:pt x="254" y="1116"/>
                    </a:lnTo>
                    <a:lnTo>
                      <a:pt x="276" y="1125"/>
                    </a:lnTo>
                    <a:lnTo>
                      <a:pt x="304" y="1133"/>
                    </a:lnTo>
                    <a:lnTo>
                      <a:pt x="339" y="1138"/>
                    </a:lnTo>
                    <a:lnTo>
                      <a:pt x="382" y="1139"/>
                    </a:lnTo>
                    <a:lnTo>
                      <a:pt x="434" y="1136"/>
                    </a:lnTo>
                    <a:lnTo>
                      <a:pt x="436" y="1133"/>
                    </a:lnTo>
                    <a:lnTo>
                      <a:pt x="443" y="1128"/>
                    </a:lnTo>
                    <a:lnTo>
                      <a:pt x="453" y="1119"/>
                    </a:lnTo>
                    <a:lnTo>
                      <a:pt x="466" y="1107"/>
                    </a:lnTo>
                    <a:lnTo>
                      <a:pt x="481" y="1093"/>
                    </a:lnTo>
                    <a:lnTo>
                      <a:pt x="497" y="1077"/>
                    </a:lnTo>
                    <a:lnTo>
                      <a:pt x="514" y="1058"/>
                    </a:lnTo>
                    <a:lnTo>
                      <a:pt x="531" y="1039"/>
                    </a:lnTo>
                    <a:lnTo>
                      <a:pt x="546" y="1019"/>
                    </a:lnTo>
                    <a:lnTo>
                      <a:pt x="558" y="998"/>
                    </a:lnTo>
                    <a:lnTo>
                      <a:pt x="570" y="978"/>
                    </a:lnTo>
                    <a:lnTo>
                      <a:pt x="577" y="957"/>
                    </a:lnTo>
                    <a:lnTo>
                      <a:pt x="580" y="937"/>
                    </a:lnTo>
                    <a:lnTo>
                      <a:pt x="578" y="919"/>
                    </a:lnTo>
                    <a:lnTo>
                      <a:pt x="570" y="902"/>
                    </a:lnTo>
                    <a:lnTo>
                      <a:pt x="556" y="887"/>
                    </a:lnTo>
                    <a:lnTo>
                      <a:pt x="639" y="927"/>
                    </a:lnTo>
                    <a:lnTo>
                      <a:pt x="641" y="925"/>
                    </a:lnTo>
                    <a:lnTo>
                      <a:pt x="646" y="918"/>
                    </a:lnTo>
                    <a:lnTo>
                      <a:pt x="654" y="907"/>
                    </a:lnTo>
                    <a:lnTo>
                      <a:pt x="665" y="894"/>
                    </a:lnTo>
                    <a:lnTo>
                      <a:pt x="680" y="878"/>
                    </a:lnTo>
                    <a:lnTo>
                      <a:pt x="696" y="860"/>
                    </a:lnTo>
                    <a:lnTo>
                      <a:pt x="715" y="842"/>
                    </a:lnTo>
                    <a:lnTo>
                      <a:pt x="736" y="823"/>
                    </a:lnTo>
                    <a:lnTo>
                      <a:pt x="759" y="805"/>
                    </a:lnTo>
                    <a:lnTo>
                      <a:pt x="783" y="789"/>
                    </a:lnTo>
                    <a:lnTo>
                      <a:pt x="807" y="774"/>
                    </a:lnTo>
                    <a:lnTo>
                      <a:pt x="834" y="761"/>
                    </a:lnTo>
                    <a:lnTo>
                      <a:pt x="860" y="752"/>
                    </a:lnTo>
                    <a:lnTo>
                      <a:pt x="888" y="747"/>
                    </a:lnTo>
                    <a:lnTo>
                      <a:pt x="915" y="747"/>
                    </a:lnTo>
                    <a:lnTo>
                      <a:pt x="943" y="752"/>
                    </a:lnTo>
                    <a:lnTo>
                      <a:pt x="944" y="750"/>
                    </a:lnTo>
                    <a:lnTo>
                      <a:pt x="949" y="742"/>
                    </a:lnTo>
                    <a:lnTo>
                      <a:pt x="956" y="731"/>
                    </a:lnTo>
                    <a:lnTo>
                      <a:pt x="965" y="716"/>
                    </a:lnTo>
                    <a:lnTo>
                      <a:pt x="976" y="700"/>
                    </a:lnTo>
                    <a:lnTo>
                      <a:pt x="990" y="682"/>
                    </a:lnTo>
                    <a:lnTo>
                      <a:pt x="1005" y="662"/>
                    </a:lnTo>
                    <a:lnTo>
                      <a:pt x="1022" y="644"/>
                    </a:lnTo>
                    <a:lnTo>
                      <a:pt x="1040" y="625"/>
                    </a:lnTo>
                    <a:lnTo>
                      <a:pt x="1058" y="608"/>
                    </a:lnTo>
                    <a:lnTo>
                      <a:pt x="1077" y="594"/>
                    </a:lnTo>
                    <a:lnTo>
                      <a:pt x="1096" y="583"/>
                    </a:lnTo>
                    <a:lnTo>
                      <a:pt x="1116" y="575"/>
                    </a:lnTo>
                    <a:lnTo>
                      <a:pt x="1135" y="572"/>
                    </a:lnTo>
                    <a:lnTo>
                      <a:pt x="1155" y="575"/>
                    </a:lnTo>
                    <a:lnTo>
                      <a:pt x="1173" y="583"/>
                    </a:lnTo>
                    <a:lnTo>
                      <a:pt x="1172" y="581"/>
                    </a:lnTo>
                    <a:lnTo>
                      <a:pt x="1170" y="579"/>
                    </a:lnTo>
                    <a:lnTo>
                      <a:pt x="1165" y="576"/>
                    </a:lnTo>
                    <a:lnTo>
                      <a:pt x="1162" y="570"/>
                    </a:lnTo>
                    <a:lnTo>
                      <a:pt x="1157" y="563"/>
                    </a:lnTo>
                    <a:lnTo>
                      <a:pt x="1155" y="554"/>
                    </a:lnTo>
                    <a:lnTo>
                      <a:pt x="1153" y="543"/>
                    </a:lnTo>
                    <a:lnTo>
                      <a:pt x="1154" y="530"/>
                    </a:lnTo>
                    <a:lnTo>
                      <a:pt x="1157" y="515"/>
                    </a:lnTo>
                    <a:lnTo>
                      <a:pt x="1165" y="497"/>
                    </a:lnTo>
                    <a:lnTo>
                      <a:pt x="1177" y="477"/>
                    </a:lnTo>
                    <a:lnTo>
                      <a:pt x="1193" y="455"/>
                    </a:lnTo>
                    <a:lnTo>
                      <a:pt x="1216" y="431"/>
                    </a:lnTo>
                    <a:lnTo>
                      <a:pt x="1244" y="403"/>
                    </a:lnTo>
                    <a:lnTo>
                      <a:pt x="1279" y="373"/>
                    </a:lnTo>
                    <a:lnTo>
                      <a:pt x="1322" y="340"/>
                    </a:lnTo>
                    <a:lnTo>
                      <a:pt x="1328" y="331"/>
                    </a:lnTo>
                    <a:lnTo>
                      <a:pt x="1344" y="311"/>
                    </a:lnTo>
                    <a:lnTo>
                      <a:pt x="1367" y="281"/>
                    </a:lnTo>
                    <a:lnTo>
                      <a:pt x="1393" y="246"/>
                    </a:lnTo>
                    <a:lnTo>
                      <a:pt x="1419" y="209"/>
                    </a:lnTo>
                    <a:lnTo>
                      <a:pt x="1442" y="176"/>
                    </a:lnTo>
                    <a:lnTo>
                      <a:pt x="1458" y="149"/>
                    </a:lnTo>
                    <a:lnTo>
                      <a:pt x="1465" y="132"/>
                    </a:lnTo>
                    <a:lnTo>
                      <a:pt x="1470" y="131"/>
                    </a:lnTo>
                    <a:lnTo>
                      <a:pt x="1473" y="126"/>
                    </a:lnTo>
                    <a:lnTo>
                      <a:pt x="1477" y="114"/>
                    </a:lnTo>
                    <a:lnTo>
                      <a:pt x="1484" y="95"/>
                    </a:lnTo>
                    <a:lnTo>
                      <a:pt x="1492" y="73"/>
                    </a:lnTo>
                    <a:lnTo>
                      <a:pt x="1500" y="52"/>
                    </a:lnTo>
                    <a:lnTo>
                      <a:pt x="1507" y="30"/>
                    </a:lnTo>
                    <a:lnTo>
                      <a:pt x="1511" y="12"/>
                    </a:lnTo>
                    <a:lnTo>
                      <a:pt x="1511" y="0"/>
                    </a:lnTo>
                    <a:close/>
                  </a:path>
                </a:pathLst>
              </a:custGeom>
              <a:solidFill>
                <a:srgbClr val="8C4C19"/>
              </a:solidFill>
              <a:ln w="9525">
                <a:solidFill>
                  <a:schemeClr val="tx1"/>
                </a:solidFill>
                <a:round/>
                <a:headEnd/>
                <a:tailEnd/>
              </a:ln>
            </p:spPr>
            <p:txBody>
              <a:bodyPr/>
              <a:lstStyle/>
              <a:p>
                <a:endParaRPr lang="it-IT"/>
              </a:p>
            </p:txBody>
          </p:sp>
          <p:sp>
            <p:nvSpPr>
              <p:cNvPr id="13398" name="Freeform 443"/>
              <p:cNvSpPr>
                <a:spLocks/>
              </p:cNvSpPr>
              <p:nvPr/>
            </p:nvSpPr>
            <p:spPr bwMode="auto">
              <a:xfrm>
                <a:off x="4978" y="2802"/>
                <a:ext cx="415" cy="328"/>
              </a:xfrm>
              <a:custGeom>
                <a:avLst/>
                <a:gdLst>
                  <a:gd name="T0" fmla="*/ 6 w 831"/>
                  <a:gd name="T1" fmla="*/ 220 h 655"/>
                  <a:gd name="T2" fmla="*/ 35 w 831"/>
                  <a:gd name="T3" fmla="*/ 205 h 655"/>
                  <a:gd name="T4" fmla="*/ 79 w 831"/>
                  <a:gd name="T5" fmla="*/ 179 h 655"/>
                  <a:gd name="T6" fmla="*/ 131 w 831"/>
                  <a:gd name="T7" fmla="*/ 140 h 655"/>
                  <a:gd name="T8" fmla="*/ 180 w 831"/>
                  <a:gd name="T9" fmla="*/ 89 h 655"/>
                  <a:gd name="T10" fmla="*/ 208 w 831"/>
                  <a:gd name="T11" fmla="*/ 48 h 655"/>
                  <a:gd name="T12" fmla="*/ 219 w 831"/>
                  <a:gd name="T13" fmla="*/ 39 h 655"/>
                  <a:gd name="T14" fmla="*/ 243 w 831"/>
                  <a:gd name="T15" fmla="*/ 26 h 655"/>
                  <a:gd name="T16" fmla="*/ 276 w 831"/>
                  <a:gd name="T17" fmla="*/ 12 h 655"/>
                  <a:gd name="T18" fmla="*/ 318 w 831"/>
                  <a:gd name="T19" fmla="*/ 3 h 655"/>
                  <a:gd name="T20" fmla="*/ 367 w 831"/>
                  <a:gd name="T21" fmla="*/ 5 h 655"/>
                  <a:gd name="T22" fmla="*/ 392 w 831"/>
                  <a:gd name="T23" fmla="*/ 22 h 655"/>
                  <a:gd name="T24" fmla="*/ 412 w 831"/>
                  <a:gd name="T25" fmla="*/ 79 h 655"/>
                  <a:gd name="T26" fmla="*/ 381 w 831"/>
                  <a:gd name="T27" fmla="*/ 147 h 655"/>
                  <a:gd name="T28" fmla="*/ 369 w 831"/>
                  <a:gd name="T29" fmla="*/ 167 h 655"/>
                  <a:gd name="T30" fmla="*/ 344 w 831"/>
                  <a:gd name="T31" fmla="*/ 204 h 655"/>
                  <a:gd name="T32" fmla="*/ 304 w 831"/>
                  <a:gd name="T33" fmla="*/ 248 h 655"/>
                  <a:gd name="T34" fmla="*/ 251 w 831"/>
                  <a:gd name="T35" fmla="*/ 291 h 655"/>
                  <a:gd name="T36" fmla="*/ 184 w 831"/>
                  <a:gd name="T37" fmla="*/ 324 h 655"/>
                  <a:gd name="T38" fmla="*/ 168 w 831"/>
                  <a:gd name="T39" fmla="*/ 316 h 655"/>
                  <a:gd name="T40" fmla="*/ 128 w 831"/>
                  <a:gd name="T41" fmla="*/ 305 h 655"/>
                  <a:gd name="T42" fmla="*/ 98 w 831"/>
                  <a:gd name="T43" fmla="*/ 301 h 655"/>
                  <a:gd name="T44" fmla="*/ 100 w 831"/>
                  <a:gd name="T45" fmla="*/ 294 h 655"/>
                  <a:gd name="T46" fmla="*/ 97 w 831"/>
                  <a:gd name="T47" fmla="*/ 281 h 655"/>
                  <a:gd name="T48" fmla="*/ 86 w 831"/>
                  <a:gd name="T49" fmla="*/ 264 h 655"/>
                  <a:gd name="T50" fmla="*/ 61 w 831"/>
                  <a:gd name="T51" fmla="*/ 247 h 655"/>
                  <a:gd name="T52" fmla="*/ 16 w 831"/>
                  <a:gd name="T53" fmla="*/ 232 h 655"/>
                  <a:gd name="T54" fmla="*/ 44 w 831"/>
                  <a:gd name="T55" fmla="*/ 241 h 655"/>
                  <a:gd name="T56" fmla="*/ 87 w 831"/>
                  <a:gd name="T57" fmla="*/ 270 h 655"/>
                  <a:gd name="T58" fmla="*/ 96 w 831"/>
                  <a:gd name="T59" fmla="*/ 304 h 655"/>
                  <a:gd name="T60" fmla="*/ 121 w 831"/>
                  <a:gd name="T61" fmla="*/ 306 h 655"/>
                  <a:gd name="T62" fmla="*/ 167 w 831"/>
                  <a:gd name="T63" fmla="*/ 319 h 655"/>
                  <a:gd name="T64" fmla="*/ 189 w 831"/>
                  <a:gd name="T65" fmla="*/ 327 h 655"/>
                  <a:gd name="T66" fmla="*/ 214 w 831"/>
                  <a:gd name="T67" fmla="*/ 318 h 655"/>
                  <a:gd name="T68" fmla="*/ 252 w 831"/>
                  <a:gd name="T69" fmla="*/ 296 h 655"/>
                  <a:gd name="T70" fmla="*/ 300 w 831"/>
                  <a:gd name="T71" fmla="*/ 258 h 655"/>
                  <a:gd name="T72" fmla="*/ 352 w 831"/>
                  <a:gd name="T73" fmla="*/ 198 h 655"/>
                  <a:gd name="T74" fmla="*/ 386 w 831"/>
                  <a:gd name="T75" fmla="*/ 144 h 655"/>
                  <a:gd name="T76" fmla="*/ 396 w 831"/>
                  <a:gd name="T77" fmla="*/ 128 h 655"/>
                  <a:gd name="T78" fmla="*/ 409 w 831"/>
                  <a:gd name="T79" fmla="*/ 100 h 655"/>
                  <a:gd name="T80" fmla="*/ 415 w 831"/>
                  <a:gd name="T81" fmla="*/ 65 h 655"/>
                  <a:gd name="T82" fmla="*/ 404 w 831"/>
                  <a:gd name="T83" fmla="*/ 31 h 655"/>
                  <a:gd name="T84" fmla="*/ 366 w 831"/>
                  <a:gd name="T85" fmla="*/ 2 h 655"/>
                  <a:gd name="T86" fmla="*/ 356 w 831"/>
                  <a:gd name="T87" fmla="*/ 1 h 655"/>
                  <a:gd name="T88" fmla="*/ 332 w 831"/>
                  <a:gd name="T89" fmla="*/ 0 h 655"/>
                  <a:gd name="T90" fmla="*/ 297 w 831"/>
                  <a:gd name="T91" fmla="*/ 4 h 655"/>
                  <a:gd name="T92" fmla="*/ 257 w 831"/>
                  <a:gd name="T93" fmla="*/ 15 h 655"/>
                  <a:gd name="T94" fmla="*/ 217 w 831"/>
                  <a:gd name="T95" fmla="*/ 37 h 655"/>
                  <a:gd name="T96" fmla="*/ 202 w 831"/>
                  <a:gd name="T97" fmla="*/ 53 h 655"/>
                  <a:gd name="T98" fmla="*/ 188 w 831"/>
                  <a:gd name="T99" fmla="*/ 75 h 655"/>
                  <a:gd name="T100" fmla="*/ 161 w 831"/>
                  <a:gd name="T101" fmla="*/ 109 h 655"/>
                  <a:gd name="T102" fmla="*/ 116 w 831"/>
                  <a:gd name="T103" fmla="*/ 151 h 655"/>
                  <a:gd name="T104" fmla="*/ 53 w 831"/>
                  <a:gd name="T105" fmla="*/ 195 h 6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1" h="655">
                    <a:moveTo>
                      <a:pt x="0" y="445"/>
                    </a:moveTo>
                    <a:lnTo>
                      <a:pt x="4" y="444"/>
                    </a:lnTo>
                    <a:lnTo>
                      <a:pt x="13" y="439"/>
                    </a:lnTo>
                    <a:lnTo>
                      <a:pt x="28" y="432"/>
                    </a:lnTo>
                    <a:lnTo>
                      <a:pt x="48" y="423"/>
                    </a:lnTo>
                    <a:lnTo>
                      <a:pt x="71" y="410"/>
                    </a:lnTo>
                    <a:lnTo>
                      <a:pt x="98" y="395"/>
                    </a:lnTo>
                    <a:lnTo>
                      <a:pt x="128" y="378"/>
                    </a:lnTo>
                    <a:lnTo>
                      <a:pt x="159" y="357"/>
                    </a:lnTo>
                    <a:lnTo>
                      <a:pt x="193" y="334"/>
                    </a:lnTo>
                    <a:lnTo>
                      <a:pt x="227" y="308"/>
                    </a:lnTo>
                    <a:lnTo>
                      <a:pt x="262" y="280"/>
                    </a:lnTo>
                    <a:lnTo>
                      <a:pt x="296" y="249"/>
                    </a:lnTo>
                    <a:lnTo>
                      <a:pt x="330" y="214"/>
                    </a:lnTo>
                    <a:lnTo>
                      <a:pt x="361" y="177"/>
                    </a:lnTo>
                    <a:lnTo>
                      <a:pt x="390" y="138"/>
                    </a:lnTo>
                    <a:lnTo>
                      <a:pt x="415" y="97"/>
                    </a:lnTo>
                    <a:lnTo>
                      <a:pt x="416" y="96"/>
                    </a:lnTo>
                    <a:lnTo>
                      <a:pt x="421" y="92"/>
                    </a:lnTo>
                    <a:lnTo>
                      <a:pt x="429" y="86"/>
                    </a:lnTo>
                    <a:lnTo>
                      <a:pt x="439" y="78"/>
                    </a:lnTo>
                    <a:lnTo>
                      <a:pt x="452" y="70"/>
                    </a:lnTo>
                    <a:lnTo>
                      <a:pt x="468" y="60"/>
                    </a:lnTo>
                    <a:lnTo>
                      <a:pt x="486" y="51"/>
                    </a:lnTo>
                    <a:lnTo>
                      <a:pt x="506" y="40"/>
                    </a:lnTo>
                    <a:lnTo>
                      <a:pt x="529" y="31"/>
                    </a:lnTo>
                    <a:lnTo>
                      <a:pt x="553" y="23"/>
                    </a:lnTo>
                    <a:lnTo>
                      <a:pt x="580" y="15"/>
                    </a:lnTo>
                    <a:lnTo>
                      <a:pt x="607" y="9"/>
                    </a:lnTo>
                    <a:lnTo>
                      <a:pt x="637" y="6"/>
                    </a:lnTo>
                    <a:lnTo>
                      <a:pt x="668" y="5"/>
                    </a:lnTo>
                    <a:lnTo>
                      <a:pt x="702" y="6"/>
                    </a:lnTo>
                    <a:lnTo>
                      <a:pt x="735" y="10"/>
                    </a:lnTo>
                    <a:lnTo>
                      <a:pt x="743" y="14"/>
                    </a:lnTo>
                    <a:lnTo>
                      <a:pt x="762" y="24"/>
                    </a:lnTo>
                    <a:lnTo>
                      <a:pt x="785" y="44"/>
                    </a:lnTo>
                    <a:lnTo>
                      <a:pt x="807" y="71"/>
                    </a:lnTo>
                    <a:lnTo>
                      <a:pt x="822" y="109"/>
                    </a:lnTo>
                    <a:lnTo>
                      <a:pt x="824" y="158"/>
                    </a:lnTo>
                    <a:lnTo>
                      <a:pt x="805" y="218"/>
                    </a:lnTo>
                    <a:lnTo>
                      <a:pt x="763" y="289"/>
                    </a:lnTo>
                    <a:lnTo>
                      <a:pt x="762" y="293"/>
                    </a:lnTo>
                    <a:lnTo>
                      <a:pt x="757" y="301"/>
                    </a:lnTo>
                    <a:lnTo>
                      <a:pt x="749" y="314"/>
                    </a:lnTo>
                    <a:lnTo>
                      <a:pt x="739" y="333"/>
                    </a:lnTo>
                    <a:lnTo>
                      <a:pt x="725" y="355"/>
                    </a:lnTo>
                    <a:lnTo>
                      <a:pt x="708" y="380"/>
                    </a:lnTo>
                    <a:lnTo>
                      <a:pt x="688" y="407"/>
                    </a:lnTo>
                    <a:lnTo>
                      <a:pt x="665" y="435"/>
                    </a:lnTo>
                    <a:lnTo>
                      <a:pt x="638" y="465"/>
                    </a:lnTo>
                    <a:lnTo>
                      <a:pt x="608" y="496"/>
                    </a:lnTo>
                    <a:lnTo>
                      <a:pt x="576" y="526"/>
                    </a:lnTo>
                    <a:lnTo>
                      <a:pt x="542" y="555"/>
                    </a:lnTo>
                    <a:lnTo>
                      <a:pt x="503" y="582"/>
                    </a:lnTo>
                    <a:lnTo>
                      <a:pt x="461" y="607"/>
                    </a:lnTo>
                    <a:lnTo>
                      <a:pt x="416" y="629"/>
                    </a:lnTo>
                    <a:lnTo>
                      <a:pt x="369" y="647"/>
                    </a:lnTo>
                    <a:lnTo>
                      <a:pt x="364" y="645"/>
                    </a:lnTo>
                    <a:lnTo>
                      <a:pt x="353" y="640"/>
                    </a:lnTo>
                    <a:lnTo>
                      <a:pt x="336" y="632"/>
                    </a:lnTo>
                    <a:lnTo>
                      <a:pt x="312" y="624"/>
                    </a:lnTo>
                    <a:lnTo>
                      <a:pt x="286" y="616"/>
                    </a:lnTo>
                    <a:lnTo>
                      <a:pt x="257" y="609"/>
                    </a:lnTo>
                    <a:lnTo>
                      <a:pt x="227" y="604"/>
                    </a:lnTo>
                    <a:lnTo>
                      <a:pt x="197" y="602"/>
                    </a:lnTo>
                    <a:lnTo>
                      <a:pt x="197" y="601"/>
                    </a:lnTo>
                    <a:lnTo>
                      <a:pt x="198" y="598"/>
                    </a:lnTo>
                    <a:lnTo>
                      <a:pt x="200" y="593"/>
                    </a:lnTo>
                    <a:lnTo>
                      <a:pt x="200" y="588"/>
                    </a:lnTo>
                    <a:lnTo>
                      <a:pt x="200" y="579"/>
                    </a:lnTo>
                    <a:lnTo>
                      <a:pt x="198" y="570"/>
                    </a:lnTo>
                    <a:lnTo>
                      <a:pt x="195" y="561"/>
                    </a:lnTo>
                    <a:lnTo>
                      <a:pt x="190" y="551"/>
                    </a:lnTo>
                    <a:lnTo>
                      <a:pt x="182" y="539"/>
                    </a:lnTo>
                    <a:lnTo>
                      <a:pt x="173" y="528"/>
                    </a:lnTo>
                    <a:lnTo>
                      <a:pt x="159" y="516"/>
                    </a:lnTo>
                    <a:lnTo>
                      <a:pt x="143" y="505"/>
                    </a:lnTo>
                    <a:lnTo>
                      <a:pt x="122" y="494"/>
                    </a:lnTo>
                    <a:lnTo>
                      <a:pt x="97" y="483"/>
                    </a:lnTo>
                    <a:lnTo>
                      <a:pt x="67" y="473"/>
                    </a:lnTo>
                    <a:lnTo>
                      <a:pt x="33" y="464"/>
                    </a:lnTo>
                    <a:lnTo>
                      <a:pt x="41" y="467"/>
                    </a:lnTo>
                    <a:lnTo>
                      <a:pt x="60" y="471"/>
                    </a:lnTo>
                    <a:lnTo>
                      <a:pt x="89" y="482"/>
                    </a:lnTo>
                    <a:lnTo>
                      <a:pt x="120" y="495"/>
                    </a:lnTo>
                    <a:lnTo>
                      <a:pt x="150" y="515"/>
                    </a:lnTo>
                    <a:lnTo>
                      <a:pt x="175" y="540"/>
                    </a:lnTo>
                    <a:lnTo>
                      <a:pt x="189" y="570"/>
                    </a:lnTo>
                    <a:lnTo>
                      <a:pt x="189" y="607"/>
                    </a:lnTo>
                    <a:lnTo>
                      <a:pt x="193" y="607"/>
                    </a:lnTo>
                    <a:lnTo>
                      <a:pt x="204" y="607"/>
                    </a:lnTo>
                    <a:lnTo>
                      <a:pt x="221" y="608"/>
                    </a:lnTo>
                    <a:lnTo>
                      <a:pt x="243" y="611"/>
                    </a:lnTo>
                    <a:lnTo>
                      <a:pt x="271" y="616"/>
                    </a:lnTo>
                    <a:lnTo>
                      <a:pt x="301" y="624"/>
                    </a:lnTo>
                    <a:lnTo>
                      <a:pt x="334" y="637"/>
                    </a:lnTo>
                    <a:lnTo>
                      <a:pt x="369" y="655"/>
                    </a:lnTo>
                    <a:lnTo>
                      <a:pt x="371" y="654"/>
                    </a:lnTo>
                    <a:lnTo>
                      <a:pt x="379" y="653"/>
                    </a:lnTo>
                    <a:lnTo>
                      <a:pt x="391" y="649"/>
                    </a:lnTo>
                    <a:lnTo>
                      <a:pt x="407" y="643"/>
                    </a:lnTo>
                    <a:lnTo>
                      <a:pt x="428" y="635"/>
                    </a:lnTo>
                    <a:lnTo>
                      <a:pt x="451" y="623"/>
                    </a:lnTo>
                    <a:lnTo>
                      <a:pt x="476" y="608"/>
                    </a:lnTo>
                    <a:lnTo>
                      <a:pt x="505" y="591"/>
                    </a:lnTo>
                    <a:lnTo>
                      <a:pt x="535" y="570"/>
                    </a:lnTo>
                    <a:lnTo>
                      <a:pt x="567" y="544"/>
                    </a:lnTo>
                    <a:lnTo>
                      <a:pt x="600" y="515"/>
                    </a:lnTo>
                    <a:lnTo>
                      <a:pt x="635" y="480"/>
                    </a:lnTo>
                    <a:lnTo>
                      <a:pt x="670" y="440"/>
                    </a:lnTo>
                    <a:lnTo>
                      <a:pt x="704" y="396"/>
                    </a:lnTo>
                    <a:lnTo>
                      <a:pt x="737" y="346"/>
                    </a:lnTo>
                    <a:lnTo>
                      <a:pt x="771" y="289"/>
                    </a:lnTo>
                    <a:lnTo>
                      <a:pt x="773" y="287"/>
                    </a:lnTo>
                    <a:lnTo>
                      <a:pt x="778" y="280"/>
                    </a:lnTo>
                    <a:lnTo>
                      <a:pt x="785" y="270"/>
                    </a:lnTo>
                    <a:lnTo>
                      <a:pt x="793" y="256"/>
                    </a:lnTo>
                    <a:lnTo>
                      <a:pt x="802" y="240"/>
                    </a:lnTo>
                    <a:lnTo>
                      <a:pt x="811" y="221"/>
                    </a:lnTo>
                    <a:lnTo>
                      <a:pt x="819" y="199"/>
                    </a:lnTo>
                    <a:lnTo>
                      <a:pt x="826" y="177"/>
                    </a:lnTo>
                    <a:lnTo>
                      <a:pt x="830" y="154"/>
                    </a:lnTo>
                    <a:lnTo>
                      <a:pt x="831" y="130"/>
                    </a:lnTo>
                    <a:lnTo>
                      <a:pt x="828" y="106"/>
                    </a:lnTo>
                    <a:lnTo>
                      <a:pt x="822" y="83"/>
                    </a:lnTo>
                    <a:lnTo>
                      <a:pt x="809" y="61"/>
                    </a:lnTo>
                    <a:lnTo>
                      <a:pt x="790" y="39"/>
                    </a:lnTo>
                    <a:lnTo>
                      <a:pt x="765" y="21"/>
                    </a:lnTo>
                    <a:lnTo>
                      <a:pt x="732" y="3"/>
                    </a:lnTo>
                    <a:lnTo>
                      <a:pt x="729" y="3"/>
                    </a:lnTo>
                    <a:lnTo>
                      <a:pt x="724" y="2"/>
                    </a:lnTo>
                    <a:lnTo>
                      <a:pt x="713" y="1"/>
                    </a:lnTo>
                    <a:lnTo>
                      <a:pt x="699" y="0"/>
                    </a:lnTo>
                    <a:lnTo>
                      <a:pt x="683" y="0"/>
                    </a:lnTo>
                    <a:lnTo>
                      <a:pt x="664" y="0"/>
                    </a:lnTo>
                    <a:lnTo>
                      <a:pt x="643" y="1"/>
                    </a:lnTo>
                    <a:lnTo>
                      <a:pt x="620" y="3"/>
                    </a:lnTo>
                    <a:lnTo>
                      <a:pt x="595" y="7"/>
                    </a:lnTo>
                    <a:lnTo>
                      <a:pt x="569" y="13"/>
                    </a:lnTo>
                    <a:lnTo>
                      <a:pt x="542" y="20"/>
                    </a:lnTo>
                    <a:lnTo>
                      <a:pt x="515" y="29"/>
                    </a:lnTo>
                    <a:lnTo>
                      <a:pt x="488" y="41"/>
                    </a:lnTo>
                    <a:lnTo>
                      <a:pt x="461" y="56"/>
                    </a:lnTo>
                    <a:lnTo>
                      <a:pt x="435" y="74"/>
                    </a:lnTo>
                    <a:lnTo>
                      <a:pt x="409" y="96"/>
                    </a:lnTo>
                    <a:lnTo>
                      <a:pt x="408" y="98"/>
                    </a:lnTo>
                    <a:lnTo>
                      <a:pt x="405" y="105"/>
                    </a:lnTo>
                    <a:lnTo>
                      <a:pt x="398" y="116"/>
                    </a:lnTo>
                    <a:lnTo>
                      <a:pt x="390" y="130"/>
                    </a:lnTo>
                    <a:lnTo>
                      <a:pt x="377" y="149"/>
                    </a:lnTo>
                    <a:lnTo>
                      <a:pt x="362" y="169"/>
                    </a:lnTo>
                    <a:lnTo>
                      <a:pt x="344" y="192"/>
                    </a:lnTo>
                    <a:lnTo>
                      <a:pt x="322" y="218"/>
                    </a:lnTo>
                    <a:lnTo>
                      <a:pt x="296" y="245"/>
                    </a:lnTo>
                    <a:lnTo>
                      <a:pt x="266" y="273"/>
                    </a:lnTo>
                    <a:lnTo>
                      <a:pt x="233" y="302"/>
                    </a:lnTo>
                    <a:lnTo>
                      <a:pt x="196" y="332"/>
                    </a:lnTo>
                    <a:lnTo>
                      <a:pt x="154" y="361"/>
                    </a:lnTo>
                    <a:lnTo>
                      <a:pt x="107" y="389"/>
                    </a:lnTo>
                    <a:lnTo>
                      <a:pt x="57" y="418"/>
                    </a:lnTo>
                    <a:lnTo>
                      <a:pt x="0" y="44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399" name="Freeform 444"/>
              <p:cNvSpPr>
                <a:spLocks/>
              </p:cNvSpPr>
              <p:nvPr/>
            </p:nvSpPr>
            <p:spPr bwMode="auto">
              <a:xfrm>
                <a:off x="5273" y="2895"/>
                <a:ext cx="150" cy="297"/>
              </a:xfrm>
              <a:custGeom>
                <a:avLst/>
                <a:gdLst>
                  <a:gd name="T0" fmla="*/ 129 w 301"/>
                  <a:gd name="T1" fmla="*/ 0 h 594"/>
                  <a:gd name="T2" fmla="*/ 131 w 301"/>
                  <a:gd name="T3" fmla="*/ 5 h 594"/>
                  <a:gd name="T4" fmla="*/ 135 w 301"/>
                  <a:gd name="T5" fmla="*/ 18 h 594"/>
                  <a:gd name="T6" fmla="*/ 140 w 301"/>
                  <a:gd name="T7" fmla="*/ 36 h 594"/>
                  <a:gd name="T8" fmla="*/ 145 w 301"/>
                  <a:gd name="T9" fmla="*/ 58 h 594"/>
                  <a:gd name="T10" fmla="*/ 148 w 301"/>
                  <a:gd name="T11" fmla="*/ 81 h 594"/>
                  <a:gd name="T12" fmla="*/ 150 w 301"/>
                  <a:gd name="T13" fmla="*/ 102 h 594"/>
                  <a:gd name="T14" fmla="*/ 148 w 301"/>
                  <a:gd name="T15" fmla="*/ 120 h 594"/>
                  <a:gd name="T16" fmla="*/ 142 w 301"/>
                  <a:gd name="T17" fmla="*/ 133 h 594"/>
                  <a:gd name="T18" fmla="*/ 147 w 301"/>
                  <a:gd name="T19" fmla="*/ 177 h 594"/>
                  <a:gd name="T20" fmla="*/ 147 w 301"/>
                  <a:gd name="T21" fmla="*/ 177 h 594"/>
                  <a:gd name="T22" fmla="*/ 147 w 301"/>
                  <a:gd name="T23" fmla="*/ 179 h 594"/>
                  <a:gd name="T24" fmla="*/ 146 w 301"/>
                  <a:gd name="T25" fmla="*/ 182 h 594"/>
                  <a:gd name="T26" fmla="*/ 144 w 301"/>
                  <a:gd name="T27" fmla="*/ 185 h 594"/>
                  <a:gd name="T28" fmla="*/ 143 w 301"/>
                  <a:gd name="T29" fmla="*/ 191 h 594"/>
                  <a:gd name="T30" fmla="*/ 140 w 301"/>
                  <a:gd name="T31" fmla="*/ 196 h 594"/>
                  <a:gd name="T32" fmla="*/ 136 w 301"/>
                  <a:gd name="T33" fmla="*/ 203 h 594"/>
                  <a:gd name="T34" fmla="*/ 131 w 301"/>
                  <a:gd name="T35" fmla="*/ 210 h 594"/>
                  <a:gd name="T36" fmla="*/ 125 w 301"/>
                  <a:gd name="T37" fmla="*/ 219 h 594"/>
                  <a:gd name="T38" fmla="*/ 117 w 301"/>
                  <a:gd name="T39" fmla="*/ 228 h 594"/>
                  <a:gd name="T40" fmla="*/ 108 w 301"/>
                  <a:gd name="T41" fmla="*/ 238 h 594"/>
                  <a:gd name="T42" fmla="*/ 98 w 301"/>
                  <a:gd name="T43" fmla="*/ 248 h 594"/>
                  <a:gd name="T44" fmla="*/ 86 w 301"/>
                  <a:gd name="T45" fmla="*/ 260 h 594"/>
                  <a:gd name="T46" fmla="*/ 71 w 301"/>
                  <a:gd name="T47" fmla="*/ 272 h 594"/>
                  <a:gd name="T48" fmla="*/ 55 w 301"/>
                  <a:gd name="T49" fmla="*/ 284 h 594"/>
                  <a:gd name="T50" fmla="*/ 37 w 301"/>
                  <a:gd name="T51" fmla="*/ 297 h 594"/>
                  <a:gd name="T52" fmla="*/ 0 w 301"/>
                  <a:gd name="T53" fmla="*/ 292 h 594"/>
                  <a:gd name="T54" fmla="*/ 37 w 301"/>
                  <a:gd name="T55" fmla="*/ 293 h 594"/>
                  <a:gd name="T56" fmla="*/ 38 w 301"/>
                  <a:gd name="T57" fmla="*/ 292 h 594"/>
                  <a:gd name="T58" fmla="*/ 41 w 301"/>
                  <a:gd name="T59" fmla="*/ 290 h 594"/>
                  <a:gd name="T60" fmla="*/ 46 w 301"/>
                  <a:gd name="T61" fmla="*/ 286 h 594"/>
                  <a:gd name="T62" fmla="*/ 52 w 301"/>
                  <a:gd name="T63" fmla="*/ 282 h 594"/>
                  <a:gd name="T64" fmla="*/ 59 w 301"/>
                  <a:gd name="T65" fmla="*/ 276 h 594"/>
                  <a:gd name="T66" fmla="*/ 67 w 301"/>
                  <a:gd name="T67" fmla="*/ 269 h 594"/>
                  <a:gd name="T68" fmla="*/ 76 w 301"/>
                  <a:gd name="T69" fmla="*/ 262 h 594"/>
                  <a:gd name="T70" fmla="*/ 86 w 301"/>
                  <a:gd name="T71" fmla="*/ 254 h 594"/>
                  <a:gd name="T72" fmla="*/ 95 w 301"/>
                  <a:gd name="T73" fmla="*/ 245 h 594"/>
                  <a:gd name="T74" fmla="*/ 104 w 301"/>
                  <a:gd name="T75" fmla="*/ 236 h 594"/>
                  <a:gd name="T76" fmla="*/ 113 w 301"/>
                  <a:gd name="T77" fmla="*/ 226 h 594"/>
                  <a:gd name="T78" fmla="*/ 121 w 301"/>
                  <a:gd name="T79" fmla="*/ 216 h 594"/>
                  <a:gd name="T80" fmla="*/ 129 w 301"/>
                  <a:gd name="T81" fmla="*/ 207 h 594"/>
                  <a:gd name="T82" fmla="*/ 135 w 301"/>
                  <a:gd name="T83" fmla="*/ 196 h 594"/>
                  <a:gd name="T84" fmla="*/ 140 w 301"/>
                  <a:gd name="T85" fmla="*/ 187 h 594"/>
                  <a:gd name="T86" fmla="*/ 143 w 301"/>
                  <a:gd name="T87" fmla="*/ 177 h 594"/>
                  <a:gd name="T88" fmla="*/ 138 w 301"/>
                  <a:gd name="T89" fmla="*/ 134 h 594"/>
                  <a:gd name="T90" fmla="*/ 139 w 301"/>
                  <a:gd name="T91" fmla="*/ 134 h 594"/>
                  <a:gd name="T92" fmla="*/ 142 w 301"/>
                  <a:gd name="T93" fmla="*/ 132 h 594"/>
                  <a:gd name="T94" fmla="*/ 145 w 301"/>
                  <a:gd name="T95" fmla="*/ 126 h 594"/>
                  <a:gd name="T96" fmla="*/ 147 w 301"/>
                  <a:gd name="T97" fmla="*/ 116 h 594"/>
                  <a:gd name="T98" fmla="*/ 148 w 301"/>
                  <a:gd name="T99" fmla="*/ 100 h 594"/>
                  <a:gd name="T100" fmla="*/ 146 w 301"/>
                  <a:gd name="T101" fmla="*/ 77 h 594"/>
                  <a:gd name="T102" fmla="*/ 140 w 301"/>
                  <a:gd name="T103" fmla="*/ 44 h 594"/>
                  <a:gd name="T104" fmla="*/ 129 w 301"/>
                  <a:gd name="T105" fmla="*/ 0 h 5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01" h="594">
                    <a:moveTo>
                      <a:pt x="258" y="0"/>
                    </a:moveTo>
                    <a:lnTo>
                      <a:pt x="262" y="10"/>
                    </a:lnTo>
                    <a:lnTo>
                      <a:pt x="270" y="35"/>
                    </a:lnTo>
                    <a:lnTo>
                      <a:pt x="280" y="72"/>
                    </a:lnTo>
                    <a:lnTo>
                      <a:pt x="290" y="115"/>
                    </a:lnTo>
                    <a:lnTo>
                      <a:pt x="297" y="161"/>
                    </a:lnTo>
                    <a:lnTo>
                      <a:pt x="301" y="203"/>
                    </a:lnTo>
                    <a:lnTo>
                      <a:pt x="297" y="240"/>
                    </a:lnTo>
                    <a:lnTo>
                      <a:pt x="284" y="265"/>
                    </a:lnTo>
                    <a:lnTo>
                      <a:pt x="295" y="353"/>
                    </a:lnTo>
                    <a:lnTo>
                      <a:pt x="295" y="354"/>
                    </a:lnTo>
                    <a:lnTo>
                      <a:pt x="294" y="358"/>
                    </a:lnTo>
                    <a:lnTo>
                      <a:pt x="293" y="363"/>
                    </a:lnTo>
                    <a:lnTo>
                      <a:pt x="289" y="370"/>
                    </a:lnTo>
                    <a:lnTo>
                      <a:pt x="286" y="381"/>
                    </a:lnTo>
                    <a:lnTo>
                      <a:pt x="280" y="392"/>
                    </a:lnTo>
                    <a:lnTo>
                      <a:pt x="272" y="405"/>
                    </a:lnTo>
                    <a:lnTo>
                      <a:pt x="262" y="420"/>
                    </a:lnTo>
                    <a:lnTo>
                      <a:pt x="250" y="437"/>
                    </a:lnTo>
                    <a:lnTo>
                      <a:pt x="235" y="455"/>
                    </a:lnTo>
                    <a:lnTo>
                      <a:pt x="217" y="475"/>
                    </a:lnTo>
                    <a:lnTo>
                      <a:pt x="196" y="496"/>
                    </a:lnTo>
                    <a:lnTo>
                      <a:pt x="172" y="519"/>
                    </a:lnTo>
                    <a:lnTo>
                      <a:pt x="143" y="543"/>
                    </a:lnTo>
                    <a:lnTo>
                      <a:pt x="111" y="567"/>
                    </a:lnTo>
                    <a:lnTo>
                      <a:pt x="75" y="594"/>
                    </a:lnTo>
                    <a:lnTo>
                      <a:pt x="0" y="583"/>
                    </a:lnTo>
                    <a:lnTo>
                      <a:pt x="75" y="585"/>
                    </a:lnTo>
                    <a:lnTo>
                      <a:pt x="77" y="583"/>
                    </a:lnTo>
                    <a:lnTo>
                      <a:pt x="83" y="579"/>
                    </a:lnTo>
                    <a:lnTo>
                      <a:pt x="92" y="572"/>
                    </a:lnTo>
                    <a:lnTo>
                      <a:pt x="105" y="563"/>
                    </a:lnTo>
                    <a:lnTo>
                      <a:pt x="119" y="551"/>
                    </a:lnTo>
                    <a:lnTo>
                      <a:pt x="135" y="538"/>
                    </a:lnTo>
                    <a:lnTo>
                      <a:pt x="153" y="523"/>
                    </a:lnTo>
                    <a:lnTo>
                      <a:pt x="172" y="507"/>
                    </a:lnTo>
                    <a:lnTo>
                      <a:pt x="190" y="490"/>
                    </a:lnTo>
                    <a:lnTo>
                      <a:pt x="209" y="472"/>
                    </a:lnTo>
                    <a:lnTo>
                      <a:pt x="227" y="452"/>
                    </a:lnTo>
                    <a:lnTo>
                      <a:pt x="243" y="432"/>
                    </a:lnTo>
                    <a:lnTo>
                      <a:pt x="258" y="413"/>
                    </a:lnTo>
                    <a:lnTo>
                      <a:pt x="271" y="392"/>
                    </a:lnTo>
                    <a:lnTo>
                      <a:pt x="280" y="373"/>
                    </a:lnTo>
                    <a:lnTo>
                      <a:pt x="287" y="353"/>
                    </a:lnTo>
                    <a:lnTo>
                      <a:pt x="277" y="268"/>
                    </a:lnTo>
                    <a:lnTo>
                      <a:pt x="279" y="267"/>
                    </a:lnTo>
                    <a:lnTo>
                      <a:pt x="284" y="263"/>
                    </a:lnTo>
                    <a:lnTo>
                      <a:pt x="290" y="252"/>
                    </a:lnTo>
                    <a:lnTo>
                      <a:pt x="295" y="232"/>
                    </a:lnTo>
                    <a:lnTo>
                      <a:pt x="296" y="200"/>
                    </a:lnTo>
                    <a:lnTo>
                      <a:pt x="292" y="153"/>
                    </a:lnTo>
                    <a:lnTo>
                      <a:pt x="280" y="87"/>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0" name="Freeform 445"/>
              <p:cNvSpPr>
                <a:spLocks/>
              </p:cNvSpPr>
              <p:nvPr/>
            </p:nvSpPr>
            <p:spPr bwMode="auto">
              <a:xfrm>
                <a:off x="4884" y="3110"/>
                <a:ext cx="369" cy="222"/>
              </a:xfrm>
              <a:custGeom>
                <a:avLst/>
                <a:gdLst>
                  <a:gd name="T0" fmla="*/ 367 w 738"/>
                  <a:gd name="T1" fmla="*/ 78 h 445"/>
                  <a:gd name="T2" fmla="*/ 355 w 738"/>
                  <a:gd name="T3" fmla="*/ 86 h 445"/>
                  <a:gd name="T4" fmla="*/ 335 w 738"/>
                  <a:gd name="T5" fmla="*/ 105 h 445"/>
                  <a:gd name="T6" fmla="*/ 307 w 738"/>
                  <a:gd name="T7" fmla="*/ 137 h 445"/>
                  <a:gd name="T8" fmla="*/ 291 w 738"/>
                  <a:gd name="T9" fmla="*/ 159 h 445"/>
                  <a:gd name="T10" fmla="*/ 282 w 738"/>
                  <a:gd name="T11" fmla="*/ 153 h 445"/>
                  <a:gd name="T12" fmla="*/ 266 w 738"/>
                  <a:gd name="T13" fmla="*/ 144 h 445"/>
                  <a:gd name="T14" fmla="*/ 242 w 738"/>
                  <a:gd name="T15" fmla="*/ 137 h 445"/>
                  <a:gd name="T16" fmla="*/ 213 w 738"/>
                  <a:gd name="T17" fmla="*/ 135 h 445"/>
                  <a:gd name="T18" fmla="*/ 178 w 738"/>
                  <a:gd name="T19" fmla="*/ 142 h 445"/>
                  <a:gd name="T20" fmla="*/ 139 w 738"/>
                  <a:gd name="T21" fmla="*/ 161 h 445"/>
                  <a:gd name="T22" fmla="*/ 97 w 738"/>
                  <a:gd name="T23" fmla="*/ 197 h 445"/>
                  <a:gd name="T24" fmla="*/ 70 w 738"/>
                  <a:gd name="T25" fmla="*/ 220 h 445"/>
                  <a:gd name="T26" fmla="*/ 47 w 738"/>
                  <a:gd name="T27" fmla="*/ 204 h 445"/>
                  <a:gd name="T28" fmla="*/ 17 w 738"/>
                  <a:gd name="T29" fmla="*/ 181 h 445"/>
                  <a:gd name="T30" fmla="*/ 0 w 738"/>
                  <a:gd name="T31" fmla="*/ 158 h 445"/>
                  <a:gd name="T32" fmla="*/ 2 w 738"/>
                  <a:gd name="T33" fmla="*/ 148 h 445"/>
                  <a:gd name="T34" fmla="*/ 5 w 738"/>
                  <a:gd name="T35" fmla="*/ 141 h 445"/>
                  <a:gd name="T36" fmla="*/ 13 w 738"/>
                  <a:gd name="T37" fmla="*/ 128 h 445"/>
                  <a:gd name="T38" fmla="*/ 25 w 738"/>
                  <a:gd name="T39" fmla="*/ 110 h 445"/>
                  <a:gd name="T40" fmla="*/ 41 w 738"/>
                  <a:gd name="T41" fmla="*/ 89 h 445"/>
                  <a:gd name="T42" fmla="*/ 61 w 738"/>
                  <a:gd name="T43" fmla="*/ 64 h 445"/>
                  <a:gd name="T44" fmla="*/ 86 w 738"/>
                  <a:gd name="T45" fmla="*/ 39 h 445"/>
                  <a:gd name="T46" fmla="*/ 115 w 738"/>
                  <a:gd name="T47" fmla="*/ 12 h 445"/>
                  <a:gd name="T48" fmla="*/ 131 w 738"/>
                  <a:gd name="T49" fmla="*/ 0 h 445"/>
                  <a:gd name="T50" fmla="*/ 124 w 738"/>
                  <a:gd name="T51" fmla="*/ 6 h 445"/>
                  <a:gd name="T52" fmla="*/ 113 w 738"/>
                  <a:gd name="T53" fmla="*/ 15 h 445"/>
                  <a:gd name="T54" fmla="*/ 97 w 738"/>
                  <a:gd name="T55" fmla="*/ 30 h 445"/>
                  <a:gd name="T56" fmla="*/ 78 w 738"/>
                  <a:gd name="T57" fmla="*/ 49 h 445"/>
                  <a:gd name="T58" fmla="*/ 58 w 738"/>
                  <a:gd name="T59" fmla="*/ 73 h 445"/>
                  <a:gd name="T60" fmla="*/ 36 w 738"/>
                  <a:gd name="T61" fmla="*/ 101 h 445"/>
                  <a:gd name="T62" fmla="*/ 14 w 738"/>
                  <a:gd name="T63" fmla="*/ 133 h 445"/>
                  <a:gd name="T64" fmla="*/ 3 w 738"/>
                  <a:gd name="T65" fmla="*/ 152 h 445"/>
                  <a:gd name="T66" fmla="*/ 3 w 738"/>
                  <a:gd name="T67" fmla="*/ 159 h 445"/>
                  <a:gd name="T68" fmla="*/ 14 w 738"/>
                  <a:gd name="T69" fmla="*/ 174 h 445"/>
                  <a:gd name="T70" fmla="*/ 47 w 738"/>
                  <a:gd name="T71" fmla="*/ 200 h 445"/>
                  <a:gd name="T72" fmla="*/ 75 w 738"/>
                  <a:gd name="T73" fmla="*/ 216 h 445"/>
                  <a:gd name="T74" fmla="*/ 84 w 738"/>
                  <a:gd name="T75" fmla="*/ 206 h 445"/>
                  <a:gd name="T76" fmla="*/ 100 w 738"/>
                  <a:gd name="T77" fmla="*/ 189 h 445"/>
                  <a:gd name="T78" fmla="*/ 123 w 738"/>
                  <a:gd name="T79" fmla="*/ 169 h 445"/>
                  <a:gd name="T80" fmla="*/ 152 w 738"/>
                  <a:gd name="T81" fmla="*/ 150 h 445"/>
                  <a:gd name="T82" fmla="*/ 187 w 738"/>
                  <a:gd name="T83" fmla="*/ 137 h 445"/>
                  <a:gd name="T84" fmla="*/ 226 w 738"/>
                  <a:gd name="T85" fmla="*/ 134 h 445"/>
                  <a:gd name="T86" fmla="*/ 269 w 738"/>
                  <a:gd name="T87" fmla="*/ 145 h 445"/>
                  <a:gd name="T88" fmla="*/ 294 w 738"/>
                  <a:gd name="T89" fmla="*/ 154 h 445"/>
                  <a:gd name="T90" fmla="*/ 306 w 738"/>
                  <a:gd name="T91" fmla="*/ 136 h 445"/>
                  <a:gd name="T92" fmla="*/ 328 w 738"/>
                  <a:gd name="T93" fmla="*/ 110 h 445"/>
                  <a:gd name="T94" fmla="*/ 355 w 738"/>
                  <a:gd name="T95" fmla="*/ 86 h 4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8" h="445">
                    <a:moveTo>
                      <a:pt x="738" y="155"/>
                    </a:moveTo>
                    <a:lnTo>
                      <a:pt x="734" y="157"/>
                    </a:lnTo>
                    <a:lnTo>
                      <a:pt x="725" y="163"/>
                    </a:lnTo>
                    <a:lnTo>
                      <a:pt x="710" y="173"/>
                    </a:lnTo>
                    <a:lnTo>
                      <a:pt x="692" y="189"/>
                    </a:lnTo>
                    <a:lnTo>
                      <a:pt x="669" y="211"/>
                    </a:lnTo>
                    <a:lnTo>
                      <a:pt x="642" y="240"/>
                    </a:lnTo>
                    <a:lnTo>
                      <a:pt x="614" y="275"/>
                    </a:lnTo>
                    <a:lnTo>
                      <a:pt x="584" y="320"/>
                    </a:lnTo>
                    <a:lnTo>
                      <a:pt x="581" y="318"/>
                    </a:lnTo>
                    <a:lnTo>
                      <a:pt x="574" y="313"/>
                    </a:lnTo>
                    <a:lnTo>
                      <a:pt x="564" y="307"/>
                    </a:lnTo>
                    <a:lnTo>
                      <a:pt x="549" y="299"/>
                    </a:lnTo>
                    <a:lnTo>
                      <a:pt x="531" y="289"/>
                    </a:lnTo>
                    <a:lnTo>
                      <a:pt x="509" y="281"/>
                    </a:lnTo>
                    <a:lnTo>
                      <a:pt x="483" y="275"/>
                    </a:lnTo>
                    <a:lnTo>
                      <a:pt x="456" y="271"/>
                    </a:lnTo>
                    <a:lnTo>
                      <a:pt x="425" y="271"/>
                    </a:lnTo>
                    <a:lnTo>
                      <a:pt x="391" y="274"/>
                    </a:lnTo>
                    <a:lnTo>
                      <a:pt x="355" y="285"/>
                    </a:lnTo>
                    <a:lnTo>
                      <a:pt x="317" y="300"/>
                    </a:lnTo>
                    <a:lnTo>
                      <a:pt x="277" y="323"/>
                    </a:lnTo>
                    <a:lnTo>
                      <a:pt x="236" y="354"/>
                    </a:lnTo>
                    <a:lnTo>
                      <a:pt x="193" y="394"/>
                    </a:lnTo>
                    <a:lnTo>
                      <a:pt x="148" y="445"/>
                    </a:lnTo>
                    <a:lnTo>
                      <a:pt x="140" y="440"/>
                    </a:lnTo>
                    <a:lnTo>
                      <a:pt x="121" y="428"/>
                    </a:lnTo>
                    <a:lnTo>
                      <a:pt x="94" y="409"/>
                    </a:lnTo>
                    <a:lnTo>
                      <a:pt x="63" y="387"/>
                    </a:lnTo>
                    <a:lnTo>
                      <a:pt x="34" y="363"/>
                    </a:lnTo>
                    <a:lnTo>
                      <a:pt x="11" y="339"/>
                    </a:lnTo>
                    <a:lnTo>
                      <a:pt x="0" y="317"/>
                    </a:lnTo>
                    <a:lnTo>
                      <a:pt x="2" y="299"/>
                    </a:lnTo>
                    <a:lnTo>
                      <a:pt x="3" y="296"/>
                    </a:lnTo>
                    <a:lnTo>
                      <a:pt x="5" y="292"/>
                    </a:lnTo>
                    <a:lnTo>
                      <a:pt x="10" y="282"/>
                    </a:lnTo>
                    <a:lnTo>
                      <a:pt x="17" y="271"/>
                    </a:lnTo>
                    <a:lnTo>
                      <a:pt x="26" y="257"/>
                    </a:lnTo>
                    <a:lnTo>
                      <a:pt x="36" y="240"/>
                    </a:lnTo>
                    <a:lnTo>
                      <a:pt x="50" y="221"/>
                    </a:lnTo>
                    <a:lnTo>
                      <a:pt x="65" y="201"/>
                    </a:lnTo>
                    <a:lnTo>
                      <a:pt x="81" y="178"/>
                    </a:lnTo>
                    <a:lnTo>
                      <a:pt x="101" y="155"/>
                    </a:lnTo>
                    <a:lnTo>
                      <a:pt x="122" y="129"/>
                    </a:lnTo>
                    <a:lnTo>
                      <a:pt x="146" y="104"/>
                    </a:lnTo>
                    <a:lnTo>
                      <a:pt x="171" y="78"/>
                    </a:lnTo>
                    <a:lnTo>
                      <a:pt x="200" y="52"/>
                    </a:lnTo>
                    <a:lnTo>
                      <a:pt x="230" y="25"/>
                    </a:lnTo>
                    <a:lnTo>
                      <a:pt x="262" y="0"/>
                    </a:lnTo>
                    <a:lnTo>
                      <a:pt x="261" y="1"/>
                    </a:lnTo>
                    <a:lnTo>
                      <a:pt x="255" y="5"/>
                    </a:lnTo>
                    <a:lnTo>
                      <a:pt x="248" y="12"/>
                    </a:lnTo>
                    <a:lnTo>
                      <a:pt x="238" y="20"/>
                    </a:lnTo>
                    <a:lnTo>
                      <a:pt x="225" y="31"/>
                    </a:lnTo>
                    <a:lnTo>
                      <a:pt x="210" y="45"/>
                    </a:lnTo>
                    <a:lnTo>
                      <a:pt x="194" y="60"/>
                    </a:lnTo>
                    <a:lnTo>
                      <a:pt x="176" y="78"/>
                    </a:lnTo>
                    <a:lnTo>
                      <a:pt x="156" y="99"/>
                    </a:lnTo>
                    <a:lnTo>
                      <a:pt x="136" y="122"/>
                    </a:lnTo>
                    <a:lnTo>
                      <a:pt x="115" y="146"/>
                    </a:lnTo>
                    <a:lnTo>
                      <a:pt x="93" y="174"/>
                    </a:lnTo>
                    <a:lnTo>
                      <a:pt x="71" y="203"/>
                    </a:lnTo>
                    <a:lnTo>
                      <a:pt x="49" y="234"/>
                    </a:lnTo>
                    <a:lnTo>
                      <a:pt x="27" y="267"/>
                    </a:lnTo>
                    <a:lnTo>
                      <a:pt x="6" y="303"/>
                    </a:lnTo>
                    <a:lnTo>
                      <a:pt x="5" y="304"/>
                    </a:lnTo>
                    <a:lnTo>
                      <a:pt x="4" y="309"/>
                    </a:lnTo>
                    <a:lnTo>
                      <a:pt x="5" y="318"/>
                    </a:lnTo>
                    <a:lnTo>
                      <a:pt x="12" y="331"/>
                    </a:lnTo>
                    <a:lnTo>
                      <a:pt x="27" y="349"/>
                    </a:lnTo>
                    <a:lnTo>
                      <a:pt x="54" y="372"/>
                    </a:lnTo>
                    <a:lnTo>
                      <a:pt x="93" y="401"/>
                    </a:lnTo>
                    <a:lnTo>
                      <a:pt x="148" y="437"/>
                    </a:lnTo>
                    <a:lnTo>
                      <a:pt x="150" y="433"/>
                    </a:lnTo>
                    <a:lnTo>
                      <a:pt x="156" y="425"/>
                    </a:lnTo>
                    <a:lnTo>
                      <a:pt x="167" y="413"/>
                    </a:lnTo>
                    <a:lnTo>
                      <a:pt x="182" y="396"/>
                    </a:lnTo>
                    <a:lnTo>
                      <a:pt x="199" y="378"/>
                    </a:lnTo>
                    <a:lnTo>
                      <a:pt x="221" y="357"/>
                    </a:lnTo>
                    <a:lnTo>
                      <a:pt x="245" y="338"/>
                    </a:lnTo>
                    <a:lnTo>
                      <a:pt x="273" y="318"/>
                    </a:lnTo>
                    <a:lnTo>
                      <a:pt x="304" y="301"/>
                    </a:lnTo>
                    <a:lnTo>
                      <a:pt x="336" y="286"/>
                    </a:lnTo>
                    <a:lnTo>
                      <a:pt x="373" y="275"/>
                    </a:lnTo>
                    <a:lnTo>
                      <a:pt x="411" y="269"/>
                    </a:lnTo>
                    <a:lnTo>
                      <a:pt x="451" y="269"/>
                    </a:lnTo>
                    <a:lnTo>
                      <a:pt x="494" y="275"/>
                    </a:lnTo>
                    <a:lnTo>
                      <a:pt x="537" y="290"/>
                    </a:lnTo>
                    <a:lnTo>
                      <a:pt x="584" y="315"/>
                    </a:lnTo>
                    <a:lnTo>
                      <a:pt x="587" y="309"/>
                    </a:lnTo>
                    <a:lnTo>
                      <a:pt x="597" y="295"/>
                    </a:lnTo>
                    <a:lnTo>
                      <a:pt x="612" y="273"/>
                    </a:lnTo>
                    <a:lnTo>
                      <a:pt x="632" y="248"/>
                    </a:lnTo>
                    <a:lnTo>
                      <a:pt x="655" y="221"/>
                    </a:lnTo>
                    <a:lnTo>
                      <a:pt x="681" y="195"/>
                    </a:lnTo>
                    <a:lnTo>
                      <a:pt x="709" y="172"/>
                    </a:lnTo>
                    <a:lnTo>
                      <a:pt x="738" y="15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1" name="Freeform 446"/>
              <p:cNvSpPr>
                <a:spLocks/>
              </p:cNvSpPr>
              <p:nvPr/>
            </p:nvSpPr>
            <p:spPr bwMode="auto">
              <a:xfrm>
                <a:off x="4632" y="3233"/>
                <a:ext cx="592" cy="317"/>
              </a:xfrm>
              <a:custGeom>
                <a:avLst/>
                <a:gdLst>
                  <a:gd name="T0" fmla="*/ 590 w 1184"/>
                  <a:gd name="T1" fmla="*/ 3 h 633"/>
                  <a:gd name="T2" fmla="*/ 573 w 1184"/>
                  <a:gd name="T3" fmla="*/ 28 h 633"/>
                  <a:gd name="T4" fmla="*/ 549 w 1184"/>
                  <a:gd name="T5" fmla="*/ 71 h 633"/>
                  <a:gd name="T6" fmla="*/ 525 w 1184"/>
                  <a:gd name="T7" fmla="*/ 124 h 633"/>
                  <a:gd name="T8" fmla="*/ 515 w 1184"/>
                  <a:gd name="T9" fmla="*/ 154 h 633"/>
                  <a:gd name="T10" fmla="*/ 507 w 1184"/>
                  <a:gd name="T11" fmla="*/ 165 h 633"/>
                  <a:gd name="T12" fmla="*/ 489 w 1184"/>
                  <a:gd name="T13" fmla="*/ 184 h 633"/>
                  <a:gd name="T14" fmla="*/ 461 w 1184"/>
                  <a:gd name="T15" fmla="*/ 209 h 633"/>
                  <a:gd name="T16" fmla="*/ 423 w 1184"/>
                  <a:gd name="T17" fmla="*/ 237 h 633"/>
                  <a:gd name="T18" fmla="*/ 372 w 1184"/>
                  <a:gd name="T19" fmla="*/ 265 h 633"/>
                  <a:gd name="T20" fmla="*/ 309 w 1184"/>
                  <a:gd name="T21" fmla="*/ 290 h 633"/>
                  <a:gd name="T22" fmla="*/ 233 w 1184"/>
                  <a:gd name="T23" fmla="*/ 309 h 633"/>
                  <a:gd name="T24" fmla="*/ 188 w 1184"/>
                  <a:gd name="T25" fmla="*/ 316 h 633"/>
                  <a:gd name="T26" fmla="*/ 173 w 1184"/>
                  <a:gd name="T27" fmla="*/ 317 h 633"/>
                  <a:gd name="T28" fmla="*/ 148 w 1184"/>
                  <a:gd name="T29" fmla="*/ 317 h 633"/>
                  <a:gd name="T30" fmla="*/ 117 w 1184"/>
                  <a:gd name="T31" fmla="*/ 315 h 633"/>
                  <a:gd name="T32" fmla="*/ 83 w 1184"/>
                  <a:gd name="T33" fmla="*/ 312 h 633"/>
                  <a:gd name="T34" fmla="*/ 50 w 1184"/>
                  <a:gd name="T35" fmla="*/ 306 h 633"/>
                  <a:gd name="T36" fmla="*/ 23 w 1184"/>
                  <a:gd name="T37" fmla="*/ 295 h 633"/>
                  <a:gd name="T38" fmla="*/ 5 w 1184"/>
                  <a:gd name="T39" fmla="*/ 281 h 633"/>
                  <a:gd name="T40" fmla="*/ 0 w 1184"/>
                  <a:gd name="T41" fmla="*/ 272 h 633"/>
                  <a:gd name="T42" fmla="*/ 2 w 1184"/>
                  <a:gd name="T43" fmla="*/ 276 h 633"/>
                  <a:gd name="T44" fmla="*/ 7 w 1184"/>
                  <a:gd name="T45" fmla="*/ 282 h 633"/>
                  <a:gd name="T46" fmla="*/ 18 w 1184"/>
                  <a:gd name="T47" fmla="*/ 290 h 633"/>
                  <a:gd name="T48" fmla="*/ 37 w 1184"/>
                  <a:gd name="T49" fmla="*/ 298 h 633"/>
                  <a:gd name="T50" fmla="*/ 65 w 1184"/>
                  <a:gd name="T51" fmla="*/ 305 h 633"/>
                  <a:gd name="T52" fmla="*/ 105 w 1184"/>
                  <a:gd name="T53" fmla="*/ 311 h 633"/>
                  <a:gd name="T54" fmla="*/ 159 w 1184"/>
                  <a:gd name="T55" fmla="*/ 313 h 633"/>
                  <a:gd name="T56" fmla="*/ 194 w 1184"/>
                  <a:gd name="T57" fmla="*/ 313 h 633"/>
                  <a:gd name="T58" fmla="*/ 215 w 1184"/>
                  <a:gd name="T59" fmla="*/ 310 h 633"/>
                  <a:gd name="T60" fmla="*/ 250 w 1184"/>
                  <a:gd name="T61" fmla="*/ 302 h 633"/>
                  <a:gd name="T62" fmla="*/ 297 w 1184"/>
                  <a:gd name="T63" fmla="*/ 290 h 633"/>
                  <a:gd name="T64" fmla="*/ 350 w 1184"/>
                  <a:gd name="T65" fmla="*/ 271 h 633"/>
                  <a:gd name="T66" fmla="*/ 404 w 1184"/>
                  <a:gd name="T67" fmla="*/ 246 h 633"/>
                  <a:gd name="T68" fmla="*/ 455 w 1184"/>
                  <a:gd name="T69" fmla="*/ 213 h 633"/>
                  <a:gd name="T70" fmla="*/ 497 w 1184"/>
                  <a:gd name="T71" fmla="*/ 171 h 633"/>
                  <a:gd name="T72" fmla="*/ 515 w 1184"/>
                  <a:gd name="T73" fmla="*/ 143 h 633"/>
                  <a:gd name="T74" fmla="*/ 524 w 1184"/>
                  <a:gd name="T75" fmla="*/ 117 h 633"/>
                  <a:gd name="T76" fmla="*/ 543 w 1184"/>
                  <a:gd name="T77" fmla="*/ 75 h 633"/>
                  <a:gd name="T78" fmla="*/ 573 w 1184"/>
                  <a:gd name="T79" fmla="*/ 25 h 6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84" h="633">
                    <a:moveTo>
                      <a:pt x="1184" y="0"/>
                    </a:moveTo>
                    <a:lnTo>
                      <a:pt x="1180" y="6"/>
                    </a:lnTo>
                    <a:lnTo>
                      <a:pt x="1166" y="26"/>
                    </a:lnTo>
                    <a:lnTo>
                      <a:pt x="1146" y="56"/>
                    </a:lnTo>
                    <a:lnTo>
                      <a:pt x="1123" y="95"/>
                    </a:lnTo>
                    <a:lnTo>
                      <a:pt x="1098" y="141"/>
                    </a:lnTo>
                    <a:lnTo>
                      <a:pt x="1073" y="192"/>
                    </a:lnTo>
                    <a:lnTo>
                      <a:pt x="1050" y="247"/>
                    </a:lnTo>
                    <a:lnTo>
                      <a:pt x="1031" y="304"/>
                    </a:lnTo>
                    <a:lnTo>
                      <a:pt x="1029" y="307"/>
                    </a:lnTo>
                    <a:lnTo>
                      <a:pt x="1023" y="315"/>
                    </a:lnTo>
                    <a:lnTo>
                      <a:pt x="1013" y="329"/>
                    </a:lnTo>
                    <a:lnTo>
                      <a:pt x="997" y="346"/>
                    </a:lnTo>
                    <a:lnTo>
                      <a:pt x="977" y="368"/>
                    </a:lnTo>
                    <a:lnTo>
                      <a:pt x="952" y="392"/>
                    </a:lnTo>
                    <a:lnTo>
                      <a:pt x="922" y="418"/>
                    </a:lnTo>
                    <a:lnTo>
                      <a:pt x="886" y="445"/>
                    </a:lnTo>
                    <a:lnTo>
                      <a:pt x="845" y="474"/>
                    </a:lnTo>
                    <a:lnTo>
                      <a:pt x="797" y="502"/>
                    </a:lnTo>
                    <a:lnTo>
                      <a:pt x="744" y="529"/>
                    </a:lnTo>
                    <a:lnTo>
                      <a:pt x="684" y="556"/>
                    </a:lnTo>
                    <a:lnTo>
                      <a:pt x="618" y="580"/>
                    </a:lnTo>
                    <a:lnTo>
                      <a:pt x="545" y="601"/>
                    </a:lnTo>
                    <a:lnTo>
                      <a:pt x="466" y="618"/>
                    </a:lnTo>
                    <a:lnTo>
                      <a:pt x="378" y="632"/>
                    </a:lnTo>
                    <a:lnTo>
                      <a:pt x="375" y="632"/>
                    </a:lnTo>
                    <a:lnTo>
                      <a:pt x="363" y="632"/>
                    </a:lnTo>
                    <a:lnTo>
                      <a:pt x="346" y="633"/>
                    </a:lnTo>
                    <a:lnTo>
                      <a:pt x="323" y="633"/>
                    </a:lnTo>
                    <a:lnTo>
                      <a:pt x="296" y="633"/>
                    </a:lnTo>
                    <a:lnTo>
                      <a:pt x="266" y="632"/>
                    </a:lnTo>
                    <a:lnTo>
                      <a:pt x="233" y="630"/>
                    </a:lnTo>
                    <a:lnTo>
                      <a:pt x="200" y="627"/>
                    </a:lnTo>
                    <a:lnTo>
                      <a:pt x="165" y="624"/>
                    </a:lnTo>
                    <a:lnTo>
                      <a:pt x="132" y="618"/>
                    </a:lnTo>
                    <a:lnTo>
                      <a:pt x="100" y="611"/>
                    </a:lnTo>
                    <a:lnTo>
                      <a:pt x="71" y="602"/>
                    </a:lnTo>
                    <a:lnTo>
                      <a:pt x="45" y="590"/>
                    </a:lnTo>
                    <a:lnTo>
                      <a:pt x="24" y="578"/>
                    </a:lnTo>
                    <a:lnTo>
                      <a:pt x="9" y="562"/>
                    </a:lnTo>
                    <a:lnTo>
                      <a:pt x="0" y="543"/>
                    </a:lnTo>
                    <a:lnTo>
                      <a:pt x="0" y="544"/>
                    </a:lnTo>
                    <a:lnTo>
                      <a:pt x="1" y="547"/>
                    </a:lnTo>
                    <a:lnTo>
                      <a:pt x="4" y="551"/>
                    </a:lnTo>
                    <a:lnTo>
                      <a:pt x="8" y="557"/>
                    </a:lnTo>
                    <a:lnTo>
                      <a:pt x="14" y="564"/>
                    </a:lnTo>
                    <a:lnTo>
                      <a:pt x="23" y="572"/>
                    </a:lnTo>
                    <a:lnTo>
                      <a:pt x="36" y="580"/>
                    </a:lnTo>
                    <a:lnTo>
                      <a:pt x="53" y="588"/>
                    </a:lnTo>
                    <a:lnTo>
                      <a:pt x="74" y="596"/>
                    </a:lnTo>
                    <a:lnTo>
                      <a:pt x="99" y="603"/>
                    </a:lnTo>
                    <a:lnTo>
                      <a:pt x="130" y="610"/>
                    </a:lnTo>
                    <a:lnTo>
                      <a:pt x="167" y="617"/>
                    </a:lnTo>
                    <a:lnTo>
                      <a:pt x="210" y="622"/>
                    </a:lnTo>
                    <a:lnTo>
                      <a:pt x="261" y="625"/>
                    </a:lnTo>
                    <a:lnTo>
                      <a:pt x="317" y="626"/>
                    </a:lnTo>
                    <a:lnTo>
                      <a:pt x="383" y="626"/>
                    </a:lnTo>
                    <a:lnTo>
                      <a:pt x="388" y="625"/>
                    </a:lnTo>
                    <a:lnTo>
                      <a:pt x="403" y="623"/>
                    </a:lnTo>
                    <a:lnTo>
                      <a:pt x="429" y="619"/>
                    </a:lnTo>
                    <a:lnTo>
                      <a:pt x="461" y="612"/>
                    </a:lnTo>
                    <a:lnTo>
                      <a:pt x="500" y="604"/>
                    </a:lnTo>
                    <a:lnTo>
                      <a:pt x="545" y="593"/>
                    </a:lnTo>
                    <a:lnTo>
                      <a:pt x="593" y="579"/>
                    </a:lnTo>
                    <a:lnTo>
                      <a:pt x="645" y="563"/>
                    </a:lnTo>
                    <a:lnTo>
                      <a:pt x="699" y="542"/>
                    </a:lnTo>
                    <a:lnTo>
                      <a:pt x="754" y="519"/>
                    </a:lnTo>
                    <a:lnTo>
                      <a:pt x="808" y="491"/>
                    </a:lnTo>
                    <a:lnTo>
                      <a:pt x="859" y="460"/>
                    </a:lnTo>
                    <a:lnTo>
                      <a:pt x="909" y="426"/>
                    </a:lnTo>
                    <a:lnTo>
                      <a:pt x="954" y="385"/>
                    </a:lnTo>
                    <a:lnTo>
                      <a:pt x="994" y="342"/>
                    </a:lnTo>
                    <a:lnTo>
                      <a:pt x="1028" y="292"/>
                    </a:lnTo>
                    <a:lnTo>
                      <a:pt x="1030" y="285"/>
                    </a:lnTo>
                    <a:lnTo>
                      <a:pt x="1037" y="264"/>
                    </a:lnTo>
                    <a:lnTo>
                      <a:pt x="1047" y="233"/>
                    </a:lnTo>
                    <a:lnTo>
                      <a:pt x="1065" y="194"/>
                    </a:lnTo>
                    <a:lnTo>
                      <a:pt x="1085" y="149"/>
                    </a:lnTo>
                    <a:lnTo>
                      <a:pt x="1113" y="100"/>
                    </a:lnTo>
                    <a:lnTo>
                      <a:pt x="1145" y="49"/>
                    </a:lnTo>
                    <a:lnTo>
                      <a:pt x="118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2" name="Freeform 447"/>
              <p:cNvSpPr>
                <a:spLocks/>
              </p:cNvSpPr>
              <p:nvPr/>
            </p:nvSpPr>
            <p:spPr bwMode="auto">
              <a:xfrm>
                <a:off x="4683" y="3281"/>
                <a:ext cx="448" cy="159"/>
              </a:xfrm>
              <a:custGeom>
                <a:avLst/>
                <a:gdLst>
                  <a:gd name="T0" fmla="*/ 445 w 895"/>
                  <a:gd name="T1" fmla="*/ 26 h 317"/>
                  <a:gd name="T2" fmla="*/ 431 w 895"/>
                  <a:gd name="T3" fmla="*/ 20 h 317"/>
                  <a:gd name="T4" fmla="*/ 406 w 895"/>
                  <a:gd name="T5" fmla="*/ 16 h 317"/>
                  <a:gd name="T6" fmla="*/ 369 w 895"/>
                  <a:gd name="T7" fmla="*/ 24 h 317"/>
                  <a:gd name="T8" fmla="*/ 321 w 895"/>
                  <a:gd name="T9" fmla="*/ 52 h 317"/>
                  <a:gd name="T10" fmla="*/ 282 w 895"/>
                  <a:gd name="T11" fmla="*/ 87 h 317"/>
                  <a:gd name="T12" fmla="*/ 265 w 895"/>
                  <a:gd name="T13" fmla="*/ 102 h 317"/>
                  <a:gd name="T14" fmla="*/ 233 w 895"/>
                  <a:gd name="T15" fmla="*/ 125 h 317"/>
                  <a:gd name="T16" fmla="*/ 194 w 895"/>
                  <a:gd name="T17" fmla="*/ 147 h 317"/>
                  <a:gd name="T18" fmla="*/ 150 w 895"/>
                  <a:gd name="T19" fmla="*/ 156 h 317"/>
                  <a:gd name="T20" fmla="*/ 110 w 895"/>
                  <a:gd name="T21" fmla="*/ 141 h 317"/>
                  <a:gd name="T22" fmla="*/ 100 w 895"/>
                  <a:gd name="T23" fmla="*/ 130 h 317"/>
                  <a:gd name="T24" fmla="*/ 99 w 895"/>
                  <a:gd name="T25" fmla="*/ 93 h 317"/>
                  <a:gd name="T26" fmla="*/ 103 w 895"/>
                  <a:gd name="T27" fmla="*/ 37 h 317"/>
                  <a:gd name="T28" fmla="*/ 91 w 895"/>
                  <a:gd name="T29" fmla="*/ 46 h 317"/>
                  <a:gd name="T30" fmla="*/ 58 w 895"/>
                  <a:gd name="T31" fmla="*/ 66 h 317"/>
                  <a:gd name="T32" fmla="*/ 24 w 895"/>
                  <a:gd name="T33" fmla="*/ 80 h 317"/>
                  <a:gd name="T34" fmla="*/ 16 w 895"/>
                  <a:gd name="T35" fmla="*/ 79 h 317"/>
                  <a:gd name="T36" fmla="*/ 5 w 895"/>
                  <a:gd name="T37" fmla="*/ 73 h 317"/>
                  <a:gd name="T38" fmla="*/ 4 w 895"/>
                  <a:gd name="T39" fmla="*/ 60 h 317"/>
                  <a:gd name="T40" fmla="*/ 20 w 895"/>
                  <a:gd name="T41" fmla="*/ 37 h 317"/>
                  <a:gd name="T42" fmla="*/ 64 w 895"/>
                  <a:gd name="T43" fmla="*/ 0 h 317"/>
                  <a:gd name="T44" fmla="*/ 54 w 895"/>
                  <a:gd name="T45" fmla="*/ 7 h 317"/>
                  <a:gd name="T46" fmla="*/ 33 w 895"/>
                  <a:gd name="T47" fmla="*/ 23 h 317"/>
                  <a:gd name="T48" fmla="*/ 11 w 895"/>
                  <a:gd name="T49" fmla="*/ 44 h 317"/>
                  <a:gd name="T50" fmla="*/ 0 w 895"/>
                  <a:gd name="T51" fmla="*/ 64 h 317"/>
                  <a:gd name="T52" fmla="*/ 12 w 895"/>
                  <a:gd name="T53" fmla="*/ 79 h 317"/>
                  <a:gd name="T54" fmla="*/ 28 w 895"/>
                  <a:gd name="T55" fmla="*/ 80 h 317"/>
                  <a:gd name="T56" fmla="*/ 55 w 895"/>
                  <a:gd name="T57" fmla="*/ 71 h 317"/>
                  <a:gd name="T58" fmla="*/ 102 w 895"/>
                  <a:gd name="T59" fmla="*/ 39 h 317"/>
                  <a:gd name="T60" fmla="*/ 112 w 895"/>
                  <a:gd name="T61" fmla="*/ 59 h 317"/>
                  <a:gd name="T62" fmla="*/ 94 w 895"/>
                  <a:gd name="T63" fmla="*/ 97 h 317"/>
                  <a:gd name="T64" fmla="*/ 107 w 895"/>
                  <a:gd name="T65" fmla="*/ 144 h 317"/>
                  <a:gd name="T66" fmla="*/ 113 w 895"/>
                  <a:gd name="T67" fmla="*/ 149 h 317"/>
                  <a:gd name="T68" fmla="*/ 131 w 895"/>
                  <a:gd name="T69" fmla="*/ 156 h 317"/>
                  <a:gd name="T70" fmla="*/ 162 w 895"/>
                  <a:gd name="T71" fmla="*/ 158 h 317"/>
                  <a:gd name="T72" fmla="*/ 206 w 895"/>
                  <a:gd name="T73" fmla="*/ 144 h 317"/>
                  <a:gd name="T74" fmla="*/ 263 w 895"/>
                  <a:gd name="T75" fmla="*/ 106 h 317"/>
                  <a:gd name="T76" fmla="*/ 290 w 895"/>
                  <a:gd name="T77" fmla="*/ 82 h 317"/>
                  <a:gd name="T78" fmla="*/ 308 w 895"/>
                  <a:gd name="T79" fmla="*/ 64 h 317"/>
                  <a:gd name="T80" fmla="*/ 339 w 895"/>
                  <a:gd name="T81" fmla="*/ 42 h 317"/>
                  <a:gd name="T82" fmla="*/ 377 w 895"/>
                  <a:gd name="T83" fmla="*/ 23 h 317"/>
                  <a:gd name="T84" fmla="*/ 419 w 895"/>
                  <a:gd name="T85" fmla="*/ 19 h 3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895" h="317">
                    <a:moveTo>
                      <a:pt x="895" y="57"/>
                    </a:moveTo>
                    <a:lnTo>
                      <a:pt x="894" y="56"/>
                    </a:lnTo>
                    <a:lnTo>
                      <a:pt x="889" y="52"/>
                    </a:lnTo>
                    <a:lnTo>
                      <a:pt x="883" y="49"/>
                    </a:lnTo>
                    <a:lnTo>
                      <a:pt x="873" y="44"/>
                    </a:lnTo>
                    <a:lnTo>
                      <a:pt x="861" y="39"/>
                    </a:lnTo>
                    <a:lnTo>
                      <a:pt x="847" y="35"/>
                    </a:lnTo>
                    <a:lnTo>
                      <a:pt x="830" y="33"/>
                    </a:lnTo>
                    <a:lnTo>
                      <a:pt x="811" y="31"/>
                    </a:lnTo>
                    <a:lnTo>
                      <a:pt x="789" y="34"/>
                    </a:lnTo>
                    <a:lnTo>
                      <a:pt x="763" y="38"/>
                    </a:lnTo>
                    <a:lnTo>
                      <a:pt x="737" y="48"/>
                    </a:lnTo>
                    <a:lnTo>
                      <a:pt x="707" y="60"/>
                    </a:lnTo>
                    <a:lnTo>
                      <a:pt x="675" y="79"/>
                    </a:lnTo>
                    <a:lnTo>
                      <a:pt x="641" y="103"/>
                    </a:lnTo>
                    <a:lnTo>
                      <a:pt x="604" y="134"/>
                    </a:lnTo>
                    <a:lnTo>
                      <a:pt x="565" y="171"/>
                    </a:lnTo>
                    <a:lnTo>
                      <a:pt x="563" y="173"/>
                    </a:lnTo>
                    <a:lnTo>
                      <a:pt x="556" y="180"/>
                    </a:lnTo>
                    <a:lnTo>
                      <a:pt x="545" y="190"/>
                    </a:lnTo>
                    <a:lnTo>
                      <a:pt x="530" y="203"/>
                    </a:lnTo>
                    <a:lnTo>
                      <a:pt x="511" y="218"/>
                    </a:lnTo>
                    <a:lnTo>
                      <a:pt x="490" y="234"/>
                    </a:lnTo>
                    <a:lnTo>
                      <a:pt x="466" y="250"/>
                    </a:lnTo>
                    <a:lnTo>
                      <a:pt x="441" y="266"/>
                    </a:lnTo>
                    <a:lnTo>
                      <a:pt x="414" y="281"/>
                    </a:lnTo>
                    <a:lnTo>
                      <a:pt x="387" y="294"/>
                    </a:lnTo>
                    <a:lnTo>
                      <a:pt x="358" y="303"/>
                    </a:lnTo>
                    <a:lnTo>
                      <a:pt x="329" y="310"/>
                    </a:lnTo>
                    <a:lnTo>
                      <a:pt x="300" y="311"/>
                    </a:lnTo>
                    <a:lnTo>
                      <a:pt x="272" y="308"/>
                    </a:lnTo>
                    <a:lnTo>
                      <a:pt x="245" y="298"/>
                    </a:lnTo>
                    <a:lnTo>
                      <a:pt x="220" y="281"/>
                    </a:lnTo>
                    <a:lnTo>
                      <a:pt x="216" y="279"/>
                    </a:lnTo>
                    <a:lnTo>
                      <a:pt x="209" y="272"/>
                    </a:lnTo>
                    <a:lnTo>
                      <a:pt x="200" y="259"/>
                    </a:lnTo>
                    <a:lnTo>
                      <a:pt x="193" y="241"/>
                    </a:lnTo>
                    <a:lnTo>
                      <a:pt x="191" y="217"/>
                    </a:lnTo>
                    <a:lnTo>
                      <a:pt x="197" y="185"/>
                    </a:lnTo>
                    <a:lnTo>
                      <a:pt x="213" y="144"/>
                    </a:lnTo>
                    <a:lnTo>
                      <a:pt x="243" y="96"/>
                    </a:lnTo>
                    <a:lnTo>
                      <a:pt x="205" y="73"/>
                    </a:lnTo>
                    <a:lnTo>
                      <a:pt x="202" y="75"/>
                    </a:lnTo>
                    <a:lnTo>
                      <a:pt x="194" y="82"/>
                    </a:lnTo>
                    <a:lnTo>
                      <a:pt x="181" y="91"/>
                    </a:lnTo>
                    <a:lnTo>
                      <a:pt x="163" y="104"/>
                    </a:lnTo>
                    <a:lnTo>
                      <a:pt x="141" y="118"/>
                    </a:lnTo>
                    <a:lnTo>
                      <a:pt x="115" y="132"/>
                    </a:lnTo>
                    <a:lnTo>
                      <a:pt x="84" y="147"/>
                    </a:lnTo>
                    <a:lnTo>
                      <a:pt x="49" y="159"/>
                    </a:lnTo>
                    <a:lnTo>
                      <a:pt x="48" y="159"/>
                    </a:lnTo>
                    <a:lnTo>
                      <a:pt x="44" y="159"/>
                    </a:lnTo>
                    <a:lnTo>
                      <a:pt x="38" y="158"/>
                    </a:lnTo>
                    <a:lnTo>
                      <a:pt x="31" y="157"/>
                    </a:lnTo>
                    <a:lnTo>
                      <a:pt x="24" y="155"/>
                    </a:lnTo>
                    <a:lnTo>
                      <a:pt x="16" y="151"/>
                    </a:lnTo>
                    <a:lnTo>
                      <a:pt x="10" y="145"/>
                    </a:lnTo>
                    <a:lnTo>
                      <a:pt x="7" y="140"/>
                    </a:lnTo>
                    <a:lnTo>
                      <a:pt x="4" y="130"/>
                    </a:lnTo>
                    <a:lnTo>
                      <a:pt x="7" y="120"/>
                    </a:lnTo>
                    <a:lnTo>
                      <a:pt x="12" y="107"/>
                    </a:lnTo>
                    <a:lnTo>
                      <a:pt x="23" y="92"/>
                    </a:lnTo>
                    <a:lnTo>
                      <a:pt x="39" y="74"/>
                    </a:lnTo>
                    <a:lnTo>
                      <a:pt x="62" y="53"/>
                    </a:lnTo>
                    <a:lnTo>
                      <a:pt x="91" y="28"/>
                    </a:lnTo>
                    <a:lnTo>
                      <a:pt x="128" y="0"/>
                    </a:lnTo>
                    <a:lnTo>
                      <a:pt x="125" y="1"/>
                    </a:lnTo>
                    <a:lnTo>
                      <a:pt x="118" y="6"/>
                    </a:lnTo>
                    <a:lnTo>
                      <a:pt x="108" y="13"/>
                    </a:lnTo>
                    <a:lnTo>
                      <a:pt x="95" y="22"/>
                    </a:lnTo>
                    <a:lnTo>
                      <a:pt x="82" y="33"/>
                    </a:lnTo>
                    <a:lnTo>
                      <a:pt x="65" y="45"/>
                    </a:lnTo>
                    <a:lnTo>
                      <a:pt x="50" y="58"/>
                    </a:lnTo>
                    <a:lnTo>
                      <a:pt x="35" y="72"/>
                    </a:lnTo>
                    <a:lnTo>
                      <a:pt x="22" y="87"/>
                    </a:lnTo>
                    <a:lnTo>
                      <a:pt x="11" y="101"/>
                    </a:lnTo>
                    <a:lnTo>
                      <a:pt x="3" y="114"/>
                    </a:lnTo>
                    <a:lnTo>
                      <a:pt x="0" y="127"/>
                    </a:lnTo>
                    <a:lnTo>
                      <a:pt x="1" y="139"/>
                    </a:lnTo>
                    <a:lnTo>
                      <a:pt x="9" y="149"/>
                    </a:lnTo>
                    <a:lnTo>
                      <a:pt x="23" y="157"/>
                    </a:lnTo>
                    <a:lnTo>
                      <a:pt x="44" y="163"/>
                    </a:lnTo>
                    <a:lnTo>
                      <a:pt x="46" y="163"/>
                    </a:lnTo>
                    <a:lnTo>
                      <a:pt x="55" y="160"/>
                    </a:lnTo>
                    <a:lnTo>
                      <a:pt x="69" y="157"/>
                    </a:lnTo>
                    <a:lnTo>
                      <a:pt x="87" y="151"/>
                    </a:lnTo>
                    <a:lnTo>
                      <a:pt x="110" y="141"/>
                    </a:lnTo>
                    <a:lnTo>
                      <a:pt x="137" y="126"/>
                    </a:lnTo>
                    <a:lnTo>
                      <a:pt x="169" y="105"/>
                    </a:lnTo>
                    <a:lnTo>
                      <a:pt x="204" y="77"/>
                    </a:lnTo>
                    <a:lnTo>
                      <a:pt x="238" y="99"/>
                    </a:lnTo>
                    <a:lnTo>
                      <a:pt x="234" y="104"/>
                    </a:lnTo>
                    <a:lnTo>
                      <a:pt x="223" y="118"/>
                    </a:lnTo>
                    <a:lnTo>
                      <a:pt x="209" y="139"/>
                    </a:lnTo>
                    <a:lnTo>
                      <a:pt x="197" y="164"/>
                    </a:lnTo>
                    <a:lnTo>
                      <a:pt x="187" y="194"/>
                    </a:lnTo>
                    <a:lnTo>
                      <a:pt x="185" y="225"/>
                    </a:lnTo>
                    <a:lnTo>
                      <a:pt x="192" y="257"/>
                    </a:lnTo>
                    <a:lnTo>
                      <a:pt x="214" y="288"/>
                    </a:lnTo>
                    <a:lnTo>
                      <a:pt x="215" y="289"/>
                    </a:lnTo>
                    <a:lnTo>
                      <a:pt x="220" y="293"/>
                    </a:lnTo>
                    <a:lnTo>
                      <a:pt x="226" y="298"/>
                    </a:lnTo>
                    <a:lnTo>
                      <a:pt x="235" y="302"/>
                    </a:lnTo>
                    <a:lnTo>
                      <a:pt x="247" y="308"/>
                    </a:lnTo>
                    <a:lnTo>
                      <a:pt x="262" y="312"/>
                    </a:lnTo>
                    <a:lnTo>
                      <a:pt x="280" y="316"/>
                    </a:lnTo>
                    <a:lnTo>
                      <a:pt x="300" y="317"/>
                    </a:lnTo>
                    <a:lnTo>
                      <a:pt x="323" y="316"/>
                    </a:lnTo>
                    <a:lnTo>
                      <a:pt x="350" y="310"/>
                    </a:lnTo>
                    <a:lnTo>
                      <a:pt x="380" y="301"/>
                    </a:lnTo>
                    <a:lnTo>
                      <a:pt x="412" y="288"/>
                    </a:lnTo>
                    <a:lnTo>
                      <a:pt x="447" y="269"/>
                    </a:lnTo>
                    <a:lnTo>
                      <a:pt x="486" y="243"/>
                    </a:lnTo>
                    <a:lnTo>
                      <a:pt x="526" y="211"/>
                    </a:lnTo>
                    <a:lnTo>
                      <a:pt x="571" y="172"/>
                    </a:lnTo>
                    <a:lnTo>
                      <a:pt x="573" y="170"/>
                    </a:lnTo>
                    <a:lnTo>
                      <a:pt x="579" y="164"/>
                    </a:lnTo>
                    <a:lnTo>
                      <a:pt x="588" y="155"/>
                    </a:lnTo>
                    <a:lnTo>
                      <a:pt x="601" y="142"/>
                    </a:lnTo>
                    <a:lnTo>
                      <a:pt x="616" y="128"/>
                    </a:lnTo>
                    <a:lnTo>
                      <a:pt x="634" y="113"/>
                    </a:lnTo>
                    <a:lnTo>
                      <a:pt x="655" y="98"/>
                    </a:lnTo>
                    <a:lnTo>
                      <a:pt x="677" y="83"/>
                    </a:lnTo>
                    <a:lnTo>
                      <a:pt x="701" y="68"/>
                    </a:lnTo>
                    <a:lnTo>
                      <a:pt x="727" y="57"/>
                    </a:lnTo>
                    <a:lnTo>
                      <a:pt x="754" y="46"/>
                    </a:lnTo>
                    <a:lnTo>
                      <a:pt x="782" y="39"/>
                    </a:lnTo>
                    <a:lnTo>
                      <a:pt x="809" y="36"/>
                    </a:lnTo>
                    <a:lnTo>
                      <a:pt x="838" y="37"/>
                    </a:lnTo>
                    <a:lnTo>
                      <a:pt x="867" y="44"/>
                    </a:lnTo>
                    <a:lnTo>
                      <a:pt x="895" y="5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3" name="Freeform 448"/>
              <p:cNvSpPr>
                <a:spLocks/>
              </p:cNvSpPr>
              <p:nvPr/>
            </p:nvSpPr>
            <p:spPr bwMode="auto">
              <a:xfrm>
                <a:off x="4761" y="3043"/>
                <a:ext cx="213" cy="228"/>
              </a:xfrm>
              <a:custGeom>
                <a:avLst/>
                <a:gdLst>
                  <a:gd name="T0" fmla="*/ 182 w 427"/>
                  <a:gd name="T1" fmla="*/ 1 h 455"/>
                  <a:gd name="T2" fmla="*/ 178 w 427"/>
                  <a:gd name="T3" fmla="*/ 9 h 455"/>
                  <a:gd name="T4" fmla="*/ 170 w 427"/>
                  <a:gd name="T5" fmla="*/ 25 h 455"/>
                  <a:gd name="T6" fmla="*/ 158 w 427"/>
                  <a:gd name="T7" fmla="*/ 46 h 455"/>
                  <a:gd name="T8" fmla="*/ 141 w 427"/>
                  <a:gd name="T9" fmla="*/ 71 h 455"/>
                  <a:gd name="T10" fmla="*/ 121 w 427"/>
                  <a:gd name="T11" fmla="*/ 101 h 455"/>
                  <a:gd name="T12" fmla="*/ 97 w 427"/>
                  <a:gd name="T13" fmla="*/ 132 h 455"/>
                  <a:gd name="T14" fmla="*/ 69 w 427"/>
                  <a:gd name="T15" fmla="*/ 164 h 455"/>
                  <a:gd name="T16" fmla="*/ 52 w 427"/>
                  <a:gd name="T17" fmla="*/ 181 h 455"/>
                  <a:gd name="T18" fmla="*/ 44 w 427"/>
                  <a:gd name="T19" fmla="*/ 190 h 455"/>
                  <a:gd name="T20" fmla="*/ 29 w 427"/>
                  <a:gd name="T21" fmla="*/ 204 h 455"/>
                  <a:gd name="T22" fmla="*/ 10 w 427"/>
                  <a:gd name="T23" fmla="*/ 220 h 455"/>
                  <a:gd name="T24" fmla="*/ 2 w 427"/>
                  <a:gd name="T25" fmla="*/ 226 h 455"/>
                  <a:gd name="T26" fmla="*/ 14 w 427"/>
                  <a:gd name="T27" fmla="*/ 219 h 455"/>
                  <a:gd name="T28" fmla="*/ 31 w 427"/>
                  <a:gd name="T29" fmla="*/ 206 h 455"/>
                  <a:gd name="T30" fmla="*/ 49 w 427"/>
                  <a:gd name="T31" fmla="*/ 189 h 455"/>
                  <a:gd name="T32" fmla="*/ 56 w 427"/>
                  <a:gd name="T33" fmla="*/ 181 h 455"/>
                  <a:gd name="T34" fmla="*/ 61 w 427"/>
                  <a:gd name="T35" fmla="*/ 187 h 455"/>
                  <a:gd name="T36" fmla="*/ 71 w 427"/>
                  <a:gd name="T37" fmla="*/ 195 h 455"/>
                  <a:gd name="T38" fmla="*/ 89 w 427"/>
                  <a:gd name="T39" fmla="*/ 203 h 455"/>
                  <a:gd name="T40" fmla="*/ 103 w 427"/>
                  <a:gd name="T41" fmla="*/ 205 h 455"/>
                  <a:gd name="T42" fmla="*/ 112 w 427"/>
                  <a:gd name="T43" fmla="*/ 195 h 455"/>
                  <a:gd name="T44" fmla="*/ 127 w 427"/>
                  <a:gd name="T45" fmla="*/ 176 h 455"/>
                  <a:gd name="T46" fmla="*/ 147 w 427"/>
                  <a:gd name="T47" fmla="*/ 153 h 455"/>
                  <a:gd name="T48" fmla="*/ 167 w 427"/>
                  <a:gd name="T49" fmla="*/ 126 h 455"/>
                  <a:gd name="T50" fmla="*/ 186 w 427"/>
                  <a:gd name="T51" fmla="*/ 98 h 455"/>
                  <a:gd name="T52" fmla="*/ 203 w 427"/>
                  <a:gd name="T53" fmla="*/ 72 h 455"/>
                  <a:gd name="T54" fmla="*/ 212 w 427"/>
                  <a:gd name="T55" fmla="*/ 50 h 455"/>
                  <a:gd name="T56" fmla="*/ 213 w 427"/>
                  <a:gd name="T57" fmla="*/ 42 h 455"/>
                  <a:gd name="T58" fmla="*/ 212 w 427"/>
                  <a:gd name="T59" fmla="*/ 46 h 455"/>
                  <a:gd name="T60" fmla="*/ 208 w 427"/>
                  <a:gd name="T61" fmla="*/ 55 h 455"/>
                  <a:gd name="T62" fmla="*/ 201 w 427"/>
                  <a:gd name="T63" fmla="*/ 69 h 455"/>
                  <a:gd name="T64" fmla="*/ 190 w 427"/>
                  <a:gd name="T65" fmla="*/ 88 h 455"/>
                  <a:gd name="T66" fmla="*/ 173 w 427"/>
                  <a:gd name="T67" fmla="*/ 113 h 455"/>
                  <a:gd name="T68" fmla="*/ 150 w 427"/>
                  <a:gd name="T69" fmla="*/ 144 h 455"/>
                  <a:gd name="T70" fmla="*/ 120 w 427"/>
                  <a:gd name="T71" fmla="*/ 181 h 455"/>
                  <a:gd name="T72" fmla="*/ 100 w 427"/>
                  <a:gd name="T73" fmla="*/ 203 h 455"/>
                  <a:gd name="T74" fmla="*/ 91 w 427"/>
                  <a:gd name="T75" fmla="*/ 202 h 455"/>
                  <a:gd name="T76" fmla="*/ 78 w 427"/>
                  <a:gd name="T77" fmla="*/ 197 h 455"/>
                  <a:gd name="T78" fmla="*/ 63 w 427"/>
                  <a:gd name="T79" fmla="*/ 186 h 455"/>
                  <a:gd name="T80" fmla="*/ 59 w 427"/>
                  <a:gd name="T81" fmla="*/ 176 h 455"/>
                  <a:gd name="T82" fmla="*/ 66 w 427"/>
                  <a:gd name="T83" fmla="*/ 168 h 455"/>
                  <a:gd name="T84" fmla="*/ 79 w 427"/>
                  <a:gd name="T85" fmla="*/ 152 h 455"/>
                  <a:gd name="T86" fmla="*/ 97 w 427"/>
                  <a:gd name="T87" fmla="*/ 131 h 455"/>
                  <a:gd name="T88" fmla="*/ 117 w 427"/>
                  <a:gd name="T89" fmla="*/ 105 h 455"/>
                  <a:gd name="T90" fmla="*/ 137 w 427"/>
                  <a:gd name="T91" fmla="*/ 77 h 455"/>
                  <a:gd name="T92" fmla="*/ 158 w 427"/>
                  <a:gd name="T93" fmla="*/ 46 h 455"/>
                  <a:gd name="T94" fmla="*/ 175 w 427"/>
                  <a:gd name="T95" fmla="*/ 15 h 4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7" h="455">
                    <a:moveTo>
                      <a:pt x="365" y="0"/>
                    </a:moveTo>
                    <a:lnTo>
                      <a:pt x="364" y="2"/>
                    </a:lnTo>
                    <a:lnTo>
                      <a:pt x="361" y="8"/>
                    </a:lnTo>
                    <a:lnTo>
                      <a:pt x="356" y="18"/>
                    </a:lnTo>
                    <a:lnTo>
                      <a:pt x="349" y="32"/>
                    </a:lnTo>
                    <a:lnTo>
                      <a:pt x="340" y="49"/>
                    </a:lnTo>
                    <a:lnTo>
                      <a:pt x="328" y="69"/>
                    </a:lnTo>
                    <a:lnTo>
                      <a:pt x="316" y="92"/>
                    </a:lnTo>
                    <a:lnTo>
                      <a:pt x="301" y="116"/>
                    </a:lnTo>
                    <a:lnTo>
                      <a:pt x="283" y="142"/>
                    </a:lnTo>
                    <a:lnTo>
                      <a:pt x="264" y="171"/>
                    </a:lnTo>
                    <a:lnTo>
                      <a:pt x="243" y="201"/>
                    </a:lnTo>
                    <a:lnTo>
                      <a:pt x="219" y="232"/>
                    </a:lnTo>
                    <a:lnTo>
                      <a:pt x="195" y="263"/>
                    </a:lnTo>
                    <a:lnTo>
                      <a:pt x="167" y="296"/>
                    </a:lnTo>
                    <a:lnTo>
                      <a:pt x="138" y="328"/>
                    </a:lnTo>
                    <a:lnTo>
                      <a:pt x="107" y="360"/>
                    </a:lnTo>
                    <a:lnTo>
                      <a:pt x="105" y="362"/>
                    </a:lnTo>
                    <a:lnTo>
                      <a:pt x="98" y="369"/>
                    </a:lnTo>
                    <a:lnTo>
                      <a:pt x="88" y="380"/>
                    </a:lnTo>
                    <a:lnTo>
                      <a:pt x="75" y="394"/>
                    </a:lnTo>
                    <a:lnTo>
                      <a:pt x="59" y="408"/>
                    </a:lnTo>
                    <a:lnTo>
                      <a:pt x="40" y="423"/>
                    </a:lnTo>
                    <a:lnTo>
                      <a:pt x="21" y="440"/>
                    </a:lnTo>
                    <a:lnTo>
                      <a:pt x="0" y="455"/>
                    </a:lnTo>
                    <a:lnTo>
                      <a:pt x="4" y="452"/>
                    </a:lnTo>
                    <a:lnTo>
                      <a:pt x="14" y="446"/>
                    </a:lnTo>
                    <a:lnTo>
                      <a:pt x="28" y="437"/>
                    </a:lnTo>
                    <a:lnTo>
                      <a:pt x="45" y="425"/>
                    </a:lnTo>
                    <a:lnTo>
                      <a:pt x="63" y="411"/>
                    </a:lnTo>
                    <a:lnTo>
                      <a:pt x="82" y="395"/>
                    </a:lnTo>
                    <a:lnTo>
                      <a:pt x="98" y="377"/>
                    </a:lnTo>
                    <a:lnTo>
                      <a:pt x="112" y="360"/>
                    </a:lnTo>
                    <a:lnTo>
                      <a:pt x="113" y="362"/>
                    </a:lnTo>
                    <a:lnTo>
                      <a:pt x="116" y="367"/>
                    </a:lnTo>
                    <a:lnTo>
                      <a:pt x="122" y="374"/>
                    </a:lnTo>
                    <a:lnTo>
                      <a:pt x="130" y="382"/>
                    </a:lnTo>
                    <a:lnTo>
                      <a:pt x="143" y="390"/>
                    </a:lnTo>
                    <a:lnTo>
                      <a:pt x="159" y="399"/>
                    </a:lnTo>
                    <a:lnTo>
                      <a:pt x="179" y="406"/>
                    </a:lnTo>
                    <a:lnTo>
                      <a:pt x="204" y="412"/>
                    </a:lnTo>
                    <a:lnTo>
                      <a:pt x="206" y="410"/>
                    </a:lnTo>
                    <a:lnTo>
                      <a:pt x="213" y="402"/>
                    </a:lnTo>
                    <a:lnTo>
                      <a:pt x="225" y="389"/>
                    </a:lnTo>
                    <a:lnTo>
                      <a:pt x="239" y="372"/>
                    </a:lnTo>
                    <a:lnTo>
                      <a:pt x="255" y="352"/>
                    </a:lnTo>
                    <a:lnTo>
                      <a:pt x="273" y="329"/>
                    </a:lnTo>
                    <a:lnTo>
                      <a:pt x="294" y="305"/>
                    </a:lnTo>
                    <a:lnTo>
                      <a:pt x="315" y="278"/>
                    </a:lnTo>
                    <a:lnTo>
                      <a:pt x="334" y="251"/>
                    </a:lnTo>
                    <a:lnTo>
                      <a:pt x="355" y="223"/>
                    </a:lnTo>
                    <a:lnTo>
                      <a:pt x="373" y="195"/>
                    </a:lnTo>
                    <a:lnTo>
                      <a:pt x="391" y="169"/>
                    </a:lnTo>
                    <a:lnTo>
                      <a:pt x="406" y="144"/>
                    </a:lnTo>
                    <a:lnTo>
                      <a:pt x="417" y="120"/>
                    </a:lnTo>
                    <a:lnTo>
                      <a:pt x="424" y="100"/>
                    </a:lnTo>
                    <a:lnTo>
                      <a:pt x="427" y="82"/>
                    </a:lnTo>
                    <a:lnTo>
                      <a:pt x="427" y="84"/>
                    </a:lnTo>
                    <a:lnTo>
                      <a:pt x="426" y="87"/>
                    </a:lnTo>
                    <a:lnTo>
                      <a:pt x="424" y="92"/>
                    </a:lnTo>
                    <a:lnTo>
                      <a:pt x="422" y="100"/>
                    </a:lnTo>
                    <a:lnTo>
                      <a:pt x="417" y="110"/>
                    </a:lnTo>
                    <a:lnTo>
                      <a:pt x="410" y="123"/>
                    </a:lnTo>
                    <a:lnTo>
                      <a:pt x="403" y="138"/>
                    </a:lnTo>
                    <a:lnTo>
                      <a:pt x="393" y="155"/>
                    </a:lnTo>
                    <a:lnTo>
                      <a:pt x="380" y="176"/>
                    </a:lnTo>
                    <a:lnTo>
                      <a:pt x="364" y="200"/>
                    </a:lnTo>
                    <a:lnTo>
                      <a:pt x="347" y="226"/>
                    </a:lnTo>
                    <a:lnTo>
                      <a:pt x="325" y="255"/>
                    </a:lnTo>
                    <a:lnTo>
                      <a:pt x="300" y="288"/>
                    </a:lnTo>
                    <a:lnTo>
                      <a:pt x="272" y="323"/>
                    </a:lnTo>
                    <a:lnTo>
                      <a:pt x="240" y="362"/>
                    </a:lnTo>
                    <a:lnTo>
                      <a:pt x="203" y="405"/>
                    </a:lnTo>
                    <a:lnTo>
                      <a:pt x="201" y="405"/>
                    </a:lnTo>
                    <a:lnTo>
                      <a:pt x="194" y="405"/>
                    </a:lnTo>
                    <a:lnTo>
                      <a:pt x="182" y="403"/>
                    </a:lnTo>
                    <a:lnTo>
                      <a:pt x="169" y="399"/>
                    </a:lnTo>
                    <a:lnTo>
                      <a:pt x="156" y="394"/>
                    </a:lnTo>
                    <a:lnTo>
                      <a:pt x="141" y="384"/>
                    </a:lnTo>
                    <a:lnTo>
                      <a:pt x="127" y="372"/>
                    </a:lnTo>
                    <a:lnTo>
                      <a:pt x="115" y="354"/>
                    </a:lnTo>
                    <a:lnTo>
                      <a:pt x="118" y="352"/>
                    </a:lnTo>
                    <a:lnTo>
                      <a:pt x="123" y="345"/>
                    </a:lnTo>
                    <a:lnTo>
                      <a:pt x="133" y="335"/>
                    </a:lnTo>
                    <a:lnTo>
                      <a:pt x="144" y="321"/>
                    </a:lnTo>
                    <a:lnTo>
                      <a:pt x="159" y="304"/>
                    </a:lnTo>
                    <a:lnTo>
                      <a:pt x="175" y="284"/>
                    </a:lnTo>
                    <a:lnTo>
                      <a:pt x="194" y="261"/>
                    </a:lnTo>
                    <a:lnTo>
                      <a:pt x="213" y="237"/>
                    </a:lnTo>
                    <a:lnTo>
                      <a:pt x="234" y="210"/>
                    </a:lnTo>
                    <a:lnTo>
                      <a:pt x="255" y="182"/>
                    </a:lnTo>
                    <a:lnTo>
                      <a:pt x="275" y="153"/>
                    </a:lnTo>
                    <a:lnTo>
                      <a:pt x="296" y="122"/>
                    </a:lnTo>
                    <a:lnTo>
                      <a:pt x="316" y="92"/>
                    </a:lnTo>
                    <a:lnTo>
                      <a:pt x="334" y="61"/>
                    </a:lnTo>
                    <a:lnTo>
                      <a:pt x="350" y="29"/>
                    </a:lnTo>
                    <a:lnTo>
                      <a:pt x="36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4" name="Freeform 449"/>
              <p:cNvSpPr>
                <a:spLocks/>
              </p:cNvSpPr>
              <p:nvPr/>
            </p:nvSpPr>
            <p:spPr bwMode="auto">
              <a:xfrm>
                <a:off x="4616" y="3271"/>
                <a:ext cx="219" cy="250"/>
              </a:xfrm>
              <a:custGeom>
                <a:avLst/>
                <a:gdLst>
                  <a:gd name="T0" fmla="*/ 143 w 439"/>
                  <a:gd name="T1" fmla="*/ 1 h 500"/>
                  <a:gd name="T2" fmla="*/ 133 w 439"/>
                  <a:gd name="T3" fmla="*/ 6 h 500"/>
                  <a:gd name="T4" fmla="*/ 115 w 439"/>
                  <a:gd name="T5" fmla="*/ 16 h 500"/>
                  <a:gd name="T6" fmla="*/ 92 w 439"/>
                  <a:gd name="T7" fmla="*/ 30 h 500"/>
                  <a:gd name="T8" fmla="*/ 67 w 439"/>
                  <a:gd name="T9" fmla="*/ 48 h 500"/>
                  <a:gd name="T10" fmla="*/ 42 w 439"/>
                  <a:gd name="T11" fmla="*/ 71 h 500"/>
                  <a:gd name="T12" fmla="*/ 21 w 439"/>
                  <a:gd name="T13" fmla="*/ 97 h 500"/>
                  <a:gd name="T14" fmla="*/ 5 w 439"/>
                  <a:gd name="T15" fmla="*/ 127 h 500"/>
                  <a:gd name="T16" fmla="*/ 0 w 439"/>
                  <a:gd name="T17" fmla="*/ 150 h 500"/>
                  <a:gd name="T18" fmla="*/ 3 w 439"/>
                  <a:gd name="T19" fmla="*/ 188 h 500"/>
                  <a:gd name="T20" fmla="*/ 12 w 439"/>
                  <a:gd name="T21" fmla="*/ 208 h 500"/>
                  <a:gd name="T22" fmla="*/ 16 w 439"/>
                  <a:gd name="T23" fmla="*/ 213 h 500"/>
                  <a:gd name="T24" fmla="*/ 24 w 439"/>
                  <a:gd name="T25" fmla="*/ 219 h 500"/>
                  <a:gd name="T26" fmla="*/ 38 w 439"/>
                  <a:gd name="T27" fmla="*/ 228 h 500"/>
                  <a:gd name="T28" fmla="*/ 61 w 439"/>
                  <a:gd name="T29" fmla="*/ 237 h 500"/>
                  <a:gd name="T30" fmla="*/ 92 w 439"/>
                  <a:gd name="T31" fmla="*/ 244 h 500"/>
                  <a:gd name="T32" fmla="*/ 134 w 439"/>
                  <a:gd name="T33" fmla="*/ 248 h 500"/>
                  <a:gd name="T34" fmla="*/ 187 w 439"/>
                  <a:gd name="T35" fmla="*/ 249 h 500"/>
                  <a:gd name="T36" fmla="*/ 217 w 439"/>
                  <a:gd name="T37" fmla="*/ 247 h 500"/>
                  <a:gd name="T38" fmla="*/ 205 w 439"/>
                  <a:gd name="T39" fmla="*/ 248 h 500"/>
                  <a:gd name="T40" fmla="*/ 183 w 439"/>
                  <a:gd name="T41" fmla="*/ 249 h 500"/>
                  <a:gd name="T42" fmla="*/ 154 w 439"/>
                  <a:gd name="T43" fmla="*/ 250 h 500"/>
                  <a:gd name="T44" fmla="*/ 121 w 439"/>
                  <a:gd name="T45" fmla="*/ 248 h 500"/>
                  <a:gd name="T46" fmla="*/ 87 w 439"/>
                  <a:gd name="T47" fmla="*/ 243 h 500"/>
                  <a:gd name="T48" fmla="*/ 54 w 439"/>
                  <a:gd name="T49" fmla="*/ 232 h 500"/>
                  <a:gd name="T50" fmla="*/ 26 w 439"/>
                  <a:gd name="T51" fmla="*/ 216 h 500"/>
                  <a:gd name="T52" fmla="*/ 11 w 439"/>
                  <a:gd name="T53" fmla="*/ 200 h 500"/>
                  <a:gd name="T54" fmla="*/ 6 w 439"/>
                  <a:gd name="T55" fmla="*/ 184 h 500"/>
                  <a:gd name="T56" fmla="*/ 3 w 439"/>
                  <a:gd name="T57" fmla="*/ 141 h 500"/>
                  <a:gd name="T58" fmla="*/ 4 w 439"/>
                  <a:gd name="T59" fmla="*/ 137 h 500"/>
                  <a:gd name="T60" fmla="*/ 8 w 439"/>
                  <a:gd name="T61" fmla="*/ 127 h 500"/>
                  <a:gd name="T62" fmla="*/ 16 w 439"/>
                  <a:gd name="T63" fmla="*/ 112 h 500"/>
                  <a:gd name="T64" fmla="*/ 28 w 439"/>
                  <a:gd name="T65" fmla="*/ 93 h 500"/>
                  <a:gd name="T66" fmla="*/ 46 w 439"/>
                  <a:gd name="T67" fmla="*/ 71 h 500"/>
                  <a:gd name="T68" fmla="*/ 71 w 439"/>
                  <a:gd name="T69" fmla="*/ 47 h 500"/>
                  <a:gd name="T70" fmla="*/ 103 w 439"/>
                  <a:gd name="T71" fmla="*/ 23 h 500"/>
                  <a:gd name="T72" fmla="*/ 144 w 439"/>
                  <a:gd name="T73" fmla="*/ 0 h 5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39" h="500">
                    <a:moveTo>
                      <a:pt x="289" y="0"/>
                    </a:moveTo>
                    <a:lnTo>
                      <a:pt x="287" y="1"/>
                    </a:lnTo>
                    <a:lnTo>
                      <a:pt x="279" y="4"/>
                    </a:lnTo>
                    <a:lnTo>
                      <a:pt x="266" y="11"/>
                    </a:lnTo>
                    <a:lnTo>
                      <a:pt x="250" y="19"/>
                    </a:lnTo>
                    <a:lnTo>
                      <a:pt x="230" y="31"/>
                    </a:lnTo>
                    <a:lnTo>
                      <a:pt x="208" y="43"/>
                    </a:lnTo>
                    <a:lnTo>
                      <a:pt x="184" y="59"/>
                    </a:lnTo>
                    <a:lnTo>
                      <a:pt x="160" y="77"/>
                    </a:lnTo>
                    <a:lnTo>
                      <a:pt x="135" y="96"/>
                    </a:lnTo>
                    <a:lnTo>
                      <a:pt x="109" y="118"/>
                    </a:lnTo>
                    <a:lnTo>
                      <a:pt x="85" y="141"/>
                    </a:lnTo>
                    <a:lnTo>
                      <a:pt x="62" y="168"/>
                    </a:lnTo>
                    <a:lnTo>
                      <a:pt x="43" y="194"/>
                    </a:lnTo>
                    <a:lnTo>
                      <a:pt x="25" y="223"/>
                    </a:lnTo>
                    <a:lnTo>
                      <a:pt x="10" y="254"/>
                    </a:lnTo>
                    <a:lnTo>
                      <a:pt x="1" y="286"/>
                    </a:lnTo>
                    <a:lnTo>
                      <a:pt x="0" y="300"/>
                    </a:lnTo>
                    <a:lnTo>
                      <a:pt x="1" y="335"/>
                    </a:lnTo>
                    <a:lnTo>
                      <a:pt x="7" y="376"/>
                    </a:lnTo>
                    <a:lnTo>
                      <a:pt x="24" y="414"/>
                    </a:lnTo>
                    <a:lnTo>
                      <a:pt x="25" y="415"/>
                    </a:lnTo>
                    <a:lnTo>
                      <a:pt x="28" y="419"/>
                    </a:lnTo>
                    <a:lnTo>
                      <a:pt x="32" y="425"/>
                    </a:lnTo>
                    <a:lnTo>
                      <a:pt x="39" y="430"/>
                    </a:lnTo>
                    <a:lnTo>
                      <a:pt x="48" y="438"/>
                    </a:lnTo>
                    <a:lnTo>
                      <a:pt x="61" y="447"/>
                    </a:lnTo>
                    <a:lnTo>
                      <a:pt x="77" y="456"/>
                    </a:lnTo>
                    <a:lnTo>
                      <a:pt x="98" y="465"/>
                    </a:lnTo>
                    <a:lnTo>
                      <a:pt x="122" y="473"/>
                    </a:lnTo>
                    <a:lnTo>
                      <a:pt x="151" y="481"/>
                    </a:lnTo>
                    <a:lnTo>
                      <a:pt x="184" y="488"/>
                    </a:lnTo>
                    <a:lnTo>
                      <a:pt x="223" y="493"/>
                    </a:lnTo>
                    <a:lnTo>
                      <a:pt x="268" y="496"/>
                    </a:lnTo>
                    <a:lnTo>
                      <a:pt x="319" y="498"/>
                    </a:lnTo>
                    <a:lnTo>
                      <a:pt x="375" y="497"/>
                    </a:lnTo>
                    <a:lnTo>
                      <a:pt x="439" y="493"/>
                    </a:lnTo>
                    <a:lnTo>
                      <a:pt x="435" y="493"/>
                    </a:lnTo>
                    <a:lnTo>
                      <a:pt x="426" y="494"/>
                    </a:lnTo>
                    <a:lnTo>
                      <a:pt x="411" y="496"/>
                    </a:lnTo>
                    <a:lnTo>
                      <a:pt x="390" y="497"/>
                    </a:lnTo>
                    <a:lnTo>
                      <a:pt x="366" y="498"/>
                    </a:lnTo>
                    <a:lnTo>
                      <a:pt x="339" y="500"/>
                    </a:lnTo>
                    <a:lnTo>
                      <a:pt x="309" y="500"/>
                    </a:lnTo>
                    <a:lnTo>
                      <a:pt x="276" y="498"/>
                    </a:lnTo>
                    <a:lnTo>
                      <a:pt x="243" y="496"/>
                    </a:lnTo>
                    <a:lnTo>
                      <a:pt x="208" y="491"/>
                    </a:lnTo>
                    <a:lnTo>
                      <a:pt x="174" y="485"/>
                    </a:lnTo>
                    <a:lnTo>
                      <a:pt x="141" y="475"/>
                    </a:lnTo>
                    <a:lnTo>
                      <a:pt x="109" y="464"/>
                    </a:lnTo>
                    <a:lnTo>
                      <a:pt x="79" y="449"/>
                    </a:lnTo>
                    <a:lnTo>
                      <a:pt x="52" y="432"/>
                    </a:lnTo>
                    <a:lnTo>
                      <a:pt x="29" y="410"/>
                    </a:lnTo>
                    <a:lnTo>
                      <a:pt x="22" y="399"/>
                    </a:lnTo>
                    <a:lnTo>
                      <a:pt x="18" y="391"/>
                    </a:lnTo>
                    <a:lnTo>
                      <a:pt x="12" y="367"/>
                    </a:lnTo>
                    <a:lnTo>
                      <a:pt x="6" y="330"/>
                    </a:lnTo>
                    <a:lnTo>
                      <a:pt x="7" y="281"/>
                    </a:lnTo>
                    <a:lnTo>
                      <a:pt x="7" y="278"/>
                    </a:lnTo>
                    <a:lnTo>
                      <a:pt x="9" y="274"/>
                    </a:lnTo>
                    <a:lnTo>
                      <a:pt x="12" y="265"/>
                    </a:lnTo>
                    <a:lnTo>
                      <a:pt x="16" y="253"/>
                    </a:lnTo>
                    <a:lnTo>
                      <a:pt x="23" y="239"/>
                    </a:lnTo>
                    <a:lnTo>
                      <a:pt x="32" y="223"/>
                    </a:lnTo>
                    <a:lnTo>
                      <a:pt x="43" y="205"/>
                    </a:lnTo>
                    <a:lnTo>
                      <a:pt x="56" y="185"/>
                    </a:lnTo>
                    <a:lnTo>
                      <a:pt x="73" y="163"/>
                    </a:lnTo>
                    <a:lnTo>
                      <a:pt x="92" y="141"/>
                    </a:lnTo>
                    <a:lnTo>
                      <a:pt x="115" y="118"/>
                    </a:lnTo>
                    <a:lnTo>
                      <a:pt x="142" y="94"/>
                    </a:lnTo>
                    <a:lnTo>
                      <a:pt x="173" y="70"/>
                    </a:lnTo>
                    <a:lnTo>
                      <a:pt x="207" y="46"/>
                    </a:lnTo>
                    <a:lnTo>
                      <a:pt x="245" y="23"/>
                    </a:lnTo>
                    <a:lnTo>
                      <a:pt x="28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5" name="Freeform 450"/>
              <p:cNvSpPr>
                <a:spLocks/>
              </p:cNvSpPr>
              <p:nvPr/>
            </p:nvSpPr>
            <p:spPr bwMode="auto">
              <a:xfrm>
                <a:off x="5289" y="3038"/>
                <a:ext cx="119" cy="130"/>
              </a:xfrm>
              <a:custGeom>
                <a:avLst/>
                <a:gdLst>
                  <a:gd name="T0" fmla="*/ 119 w 238"/>
                  <a:gd name="T1" fmla="*/ 0 h 262"/>
                  <a:gd name="T2" fmla="*/ 119 w 238"/>
                  <a:gd name="T3" fmla="*/ 1 h 262"/>
                  <a:gd name="T4" fmla="*/ 117 w 238"/>
                  <a:gd name="T5" fmla="*/ 4 h 262"/>
                  <a:gd name="T6" fmla="*/ 114 w 238"/>
                  <a:gd name="T7" fmla="*/ 8 h 262"/>
                  <a:gd name="T8" fmla="*/ 110 w 238"/>
                  <a:gd name="T9" fmla="*/ 14 h 262"/>
                  <a:gd name="T10" fmla="*/ 105 w 238"/>
                  <a:gd name="T11" fmla="*/ 21 h 262"/>
                  <a:gd name="T12" fmla="*/ 99 w 238"/>
                  <a:gd name="T13" fmla="*/ 30 h 262"/>
                  <a:gd name="T14" fmla="*/ 93 w 238"/>
                  <a:gd name="T15" fmla="*/ 38 h 262"/>
                  <a:gd name="T16" fmla="*/ 85 w 238"/>
                  <a:gd name="T17" fmla="*/ 49 h 262"/>
                  <a:gd name="T18" fmla="*/ 77 w 238"/>
                  <a:gd name="T19" fmla="*/ 59 h 262"/>
                  <a:gd name="T20" fmla="*/ 67 w 238"/>
                  <a:gd name="T21" fmla="*/ 69 h 262"/>
                  <a:gd name="T22" fmla="*/ 57 w 238"/>
                  <a:gd name="T23" fmla="*/ 80 h 262"/>
                  <a:gd name="T24" fmla="*/ 47 w 238"/>
                  <a:gd name="T25" fmla="*/ 91 h 262"/>
                  <a:gd name="T26" fmla="*/ 36 w 238"/>
                  <a:gd name="T27" fmla="*/ 101 h 262"/>
                  <a:gd name="T28" fmla="*/ 25 w 238"/>
                  <a:gd name="T29" fmla="*/ 112 h 262"/>
                  <a:gd name="T30" fmla="*/ 13 w 238"/>
                  <a:gd name="T31" fmla="*/ 121 h 262"/>
                  <a:gd name="T32" fmla="*/ 0 w 238"/>
                  <a:gd name="T33" fmla="*/ 130 h 262"/>
                  <a:gd name="T34" fmla="*/ 1 w 238"/>
                  <a:gd name="T35" fmla="*/ 129 h 262"/>
                  <a:gd name="T36" fmla="*/ 4 w 238"/>
                  <a:gd name="T37" fmla="*/ 128 h 262"/>
                  <a:gd name="T38" fmla="*/ 7 w 238"/>
                  <a:gd name="T39" fmla="*/ 125 h 262"/>
                  <a:gd name="T40" fmla="*/ 13 w 238"/>
                  <a:gd name="T41" fmla="*/ 121 h 262"/>
                  <a:gd name="T42" fmla="*/ 19 w 238"/>
                  <a:gd name="T43" fmla="*/ 117 h 262"/>
                  <a:gd name="T44" fmla="*/ 26 w 238"/>
                  <a:gd name="T45" fmla="*/ 110 h 262"/>
                  <a:gd name="T46" fmla="*/ 34 w 238"/>
                  <a:gd name="T47" fmla="*/ 104 h 262"/>
                  <a:gd name="T48" fmla="*/ 43 w 238"/>
                  <a:gd name="T49" fmla="*/ 96 h 262"/>
                  <a:gd name="T50" fmla="*/ 52 w 238"/>
                  <a:gd name="T51" fmla="*/ 87 h 262"/>
                  <a:gd name="T52" fmla="*/ 62 w 238"/>
                  <a:gd name="T53" fmla="*/ 78 h 262"/>
                  <a:gd name="T54" fmla="*/ 71 w 238"/>
                  <a:gd name="T55" fmla="*/ 67 h 262"/>
                  <a:gd name="T56" fmla="*/ 81 w 238"/>
                  <a:gd name="T57" fmla="*/ 56 h 262"/>
                  <a:gd name="T58" fmla="*/ 91 w 238"/>
                  <a:gd name="T59" fmla="*/ 43 h 262"/>
                  <a:gd name="T60" fmla="*/ 101 w 238"/>
                  <a:gd name="T61" fmla="*/ 29 h 262"/>
                  <a:gd name="T62" fmla="*/ 110 w 238"/>
                  <a:gd name="T63" fmla="*/ 15 h 262"/>
                  <a:gd name="T64" fmla="*/ 119 w 238"/>
                  <a:gd name="T65" fmla="*/ 0 h 2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8" h="262">
                    <a:moveTo>
                      <a:pt x="238" y="0"/>
                    </a:moveTo>
                    <a:lnTo>
                      <a:pt x="237" y="2"/>
                    </a:lnTo>
                    <a:lnTo>
                      <a:pt x="233" y="8"/>
                    </a:lnTo>
                    <a:lnTo>
                      <a:pt x="227" y="16"/>
                    </a:lnTo>
                    <a:lnTo>
                      <a:pt x="219" y="29"/>
                    </a:lnTo>
                    <a:lnTo>
                      <a:pt x="210" y="43"/>
                    </a:lnTo>
                    <a:lnTo>
                      <a:pt x="197" y="60"/>
                    </a:lnTo>
                    <a:lnTo>
                      <a:pt x="185" y="77"/>
                    </a:lnTo>
                    <a:lnTo>
                      <a:pt x="170" y="98"/>
                    </a:lnTo>
                    <a:lnTo>
                      <a:pt x="153" y="119"/>
                    </a:lnTo>
                    <a:lnTo>
                      <a:pt x="134" y="139"/>
                    </a:lnTo>
                    <a:lnTo>
                      <a:pt x="114" y="161"/>
                    </a:lnTo>
                    <a:lnTo>
                      <a:pt x="94" y="183"/>
                    </a:lnTo>
                    <a:lnTo>
                      <a:pt x="72" y="204"/>
                    </a:lnTo>
                    <a:lnTo>
                      <a:pt x="49" y="225"/>
                    </a:lnTo>
                    <a:lnTo>
                      <a:pt x="25" y="244"/>
                    </a:lnTo>
                    <a:lnTo>
                      <a:pt x="0" y="262"/>
                    </a:lnTo>
                    <a:lnTo>
                      <a:pt x="2" y="260"/>
                    </a:lnTo>
                    <a:lnTo>
                      <a:pt x="7" y="257"/>
                    </a:lnTo>
                    <a:lnTo>
                      <a:pt x="14" y="251"/>
                    </a:lnTo>
                    <a:lnTo>
                      <a:pt x="25" y="244"/>
                    </a:lnTo>
                    <a:lnTo>
                      <a:pt x="37" y="235"/>
                    </a:lnTo>
                    <a:lnTo>
                      <a:pt x="51" y="222"/>
                    </a:lnTo>
                    <a:lnTo>
                      <a:pt x="67" y="210"/>
                    </a:lnTo>
                    <a:lnTo>
                      <a:pt x="85" y="194"/>
                    </a:lnTo>
                    <a:lnTo>
                      <a:pt x="103" y="176"/>
                    </a:lnTo>
                    <a:lnTo>
                      <a:pt x="123" y="157"/>
                    </a:lnTo>
                    <a:lnTo>
                      <a:pt x="142" y="135"/>
                    </a:lnTo>
                    <a:lnTo>
                      <a:pt x="162" y="112"/>
                    </a:lnTo>
                    <a:lnTo>
                      <a:pt x="181" y="86"/>
                    </a:lnTo>
                    <a:lnTo>
                      <a:pt x="201" y="59"/>
                    </a:lnTo>
                    <a:lnTo>
                      <a:pt x="220" y="30"/>
                    </a:lnTo>
                    <a:lnTo>
                      <a:pt x="23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6" name="Freeform 451"/>
              <p:cNvSpPr>
                <a:spLocks/>
              </p:cNvSpPr>
              <p:nvPr/>
            </p:nvSpPr>
            <p:spPr bwMode="auto">
              <a:xfrm>
                <a:off x="4905" y="3311"/>
                <a:ext cx="251" cy="194"/>
              </a:xfrm>
              <a:custGeom>
                <a:avLst/>
                <a:gdLst>
                  <a:gd name="T0" fmla="*/ 251 w 501"/>
                  <a:gd name="T1" fmla="*/ 0 h 389"/>
                  <a:gd name="T2" fmla="*/ 251 w 501"/>
                  <a:gd name="T3" fmla="*/ 1 h 389"/>
                  <a:gd name="T4" fmla="*/ 250 w 501"/>
                  <a:gd name="T5" fmla="*/ 5 h 389"/>
                  <a:gd name="T6" fmla="*/ 249 w 501"/>
                  <a:gd name="T7" fmla="*/ 11 h 389"/>
                  <a:gd name="T8" fmla="*/ 247 w 501"/>
                  <a:gd name="T9" fmla="*/ 20 h 389"/>
                  <a:gd name="T10" fmla="*/ 243 w 501"/>
                  <a:gd name="T11" fmla="*/ 30 h 389"/>
                  <a:gd name="T12" fmla="*/ 238 w 501"/>
                  <a:gd name="T13" fmla="*/ 42 h 389"/>
                  <a:gd name="T14" fmla="*/ 230 w 501"/>
                  <a:gd name="T15" fmla="*/ 56 h 389"/>
                  <a:gd name="T16" fmla="*/ 220 w 501"/>
                  <a:gd name="T17" fmla="*/ 70 h 389"/>
                  <a:gd name="T18" fmla="*/ 207 w 501"/>
                  <a:gd name="T19" fmla="*/ 86 h 389"/>
                  <a:gd name="T20" fmla="*/ 190 w 501"/>
                  <a:gd name="T21" fmla="*/ 101 h 389"/>
                  <a:gd name="T22" fmla="*/ 170 w 501"/>
                  <a:gd name="T23" fmla="*/ 117 h 389"/>
                  <a:gd name="T24" fmla="*/ 145 w 501"/>
                  <a:gd name="T25" fmla="*/ 133 h 389"/>
                  <a:gd name="T26" fmla="*/ 117 w 501"/>
                  <a:gd name="T27" fmla="*/ 150 h 389"/>
                  <a:gd name="T28" fmla="*/ 83 w 501"/>
                  <a:gd name="T29" fmla="*/ 166 h 389"/>
                  <a:gd name="T30" fmla="*/ 45 w 501"/>
                  <a:gd name="T31" fmla="*/ 181 h 389"/>
                  <a:gd name="T32" fmla="*/ 0 w 501"/>
                  <a:gd name="T33" fmla="*/ 194 h 389"/>
                  <a:gd name="T34" fmla="*/ 3 w 501"/>
                  <a:gd name="T35" fmla="*/ 194 h 389"/>
                  <a:gd name="T36" fmla="*/ 10 w 501"/>
                  <a:gd name="T37" fmla="*/ 192 h 389"/>
                  <a:gd name="T38" fmla="*/ 21 w 501"/>
                  <a:gd name="T39" fmla="*/ 188 h 389"/>
                  <a:gd name="T40" fmla="*/ 35 w 501"/>
                  <a:gd name="T41" fmla="*/ 184 h 389"/>
                  <a:gd name="T42" fmla="*/ 52 w 501"/>
                  <a:gd name="T43" fmla="*/ 177 h 389"/>
                  <a:gd name="T44" fmla="*/ 71 w 501"/>
                  <a:gd name="T45" fmla="*/ 170 h 389"/>
                  <a:gd name="T46" fmla="*/ 92 w 501"/>
                  <a:gd name="T47" fmla="*/ 160 h 389"/>
                  <a:gd name="T48" fmla="*/ 114 w 501"/>
                  <a:gd name="T49" fmla="*/ 149 h 389"/>
                  <a:gd name="T50" fmla="*/ 136 w 501"/>
                  <a:gd name="T51" fmla="*/ 137 h 389"/>
                  <a:gd name="T52" fmla="*/ 158 w 501"/>
                  <a:gd name="T53" fmla="*/ 122 h 389"/>
                  <a:gd name="T54" fmla="*/ 179 w 501"/>
                  <a:gd name="T55" fmla="*/ 106 h 389"/>
                  <a:gd name="T56" fmla="*/ 198 w 501"/>
                  <a:gd name="T57" fmla="*/ 88 h 389"/>
                  <a:gd name="T58" fmla="*/ 216 w 501"/>
                  <a:gd name="T59" fmla="*/ 69 h 389"/>
                  <a:gd name="T60" fmla="*/ 231 w 501"/>
                  <a:gd name="T61" fmla="*/ 48 h 389"/>
                  <a:gd name="T62" fmla="*/ 243 w 501"/>
                  <a:gd name="T63" fmla="*/ 25 h 389"/>
                  <a:gd name="T64" fmla="*/ 251 w 501"/>
                  <a:gd name="T65" fmla="*/ 0 h 3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1" h="389">
                    <a:moveTo>
                      <a:pt x="501" y="0"/>
                    </a:moveTo>
                    <a:lnTo>
                      <a:pt x="501" y="2"/>
                    </a:lnTo>
                    <a:lnTo>
                      <a:pt x="500" y="10"/>
                    </a:lnTo>
                    <a:lnTo>
                      <a:pt x="498" y="23"/>
                    </a:lnTo>
                    <a:lnTo>
                      <a:pt x="493" y="40"/>
                    </a:lnTo>
                    <a:lnTo>
                      <a:pt x="486" y="61"/>
                    </a:lnTo>
                    <a:lnTo>
                      <a:pt x="475" y="85"/>
                    </a:lnTo>
                    <a:lnTo>
                      <a:pt x="460" y="112"/>
                    </a:lnTo>
                    <a:lnTo>
                      <a:pt x="439" y="141"/>
                    </a:lnTo>
                    <a:lnTo>
                      <a:pt x="413" y="172"/>
                    </a:lnTo>
                    <a:lnTo>
                      <a:pt x="379" y="203"/>
                    </a:lnTo>
                    <a:lnTo>
                      <a:pt x="339" y="235"/>
                    </a:lnTo>
                    <a:lnTo>
                      <a:pt x="289" y="267"/>
                    </a:lnTo>
                    <a:lnTo>
                      <a:pt x="233" y="300"/>
                    </a:lnTo>
                    <a:lnTo>
                      <a:pt x="166" y="332"/>
                    </a:lnTo>
                    <a:lnTo>
                      <a:pt x="89" y="362"/>
                    </a:lnTo>
                    <a:lnTo>
                      <a:pt x="0" y="389"/>
                    </a:lnTo>
                    <a:lnTo>
                      <a:pt x="5" y="388"/>
                    </a:lnTo>
                    <a:lnTo>
                      <a:pt x="19" y="384"/>
                    </a:lnTo>
                    <a:lnTo>
                      <a:pt x="42" y="377"/>
                    </a:lnTo>
                    <a:lnTo>
                      <a:pt x="69" y="368"/>
                    </a:lnTo>
                    <a:lnTo>
                      <a:pt x="104" y="355"/>
                    </a:lnTo>
                    <a:lnTo>
                      <a:pt x="142" y="340"/>
                    </a:lnTo>
                    <a:lnTo>
                      <a:pt x="183" y="320"/>
                    </a:lnTo>
                    <a:lnTo>
                      <a:pt x="227" y="298"/>
                    </a:lnTo>
                    <a:lnTo>
                      <a:pt x="272" y="274"/>
                    </a:lnTo>
                    <a:lnTo>
                      <a:pt x="316" y="245"/>
                    </a:lnTo>
                    <a:lnTo>
                      <a:pt x="357" y="213"/>
                    </a:lnTo>
                    <a:lnTo>
                      <a:pt x="396" y="177"/>
                    </a:lnTo>
                    <a:lnTo>
                      <a:pt x="432" y="139"/>
                    </a:lnTo>
                    <a:lnTo>
                      <a:pt x="462" y="97"/>
                    </a:lnTo>
                    <a:lnTo>
                      <a:pt x="485" y="51"/>
                    </a:lnTo>
                    <a:lnTo>
                      <a:pt x="50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7" name="Freeform 452"/>
              <p:cNvSpPr>
                <a:spLocks/>
              </p:cNvSpPr>
              <p:nvPr/>
            </p:nvSpPr>
            <p:spPr bwMode="auto">
              <a:xfrm>
                <a:off x="5110" y="2934"/>
                <a:ext cx="236" cy="161"/>
              </a:xfrm>
              <a:custGeom>
                <a:avLst/>
                <a:gdLst>
                  <a:gd name="T0" fmla="*/ 236 w 472"/>
                  <a:gd name="T1" fmla="*/ 15 h 321"/>
                  <a:gd name="T2" fmla="*/ 231 w 472"/>
                  <a:gd name="T3" fmla="*/ 12 h 321"/>
                  <a:gd name="T4" fmla="*/ 223 w 472"/>
                  <a:gd name="T5" fmla="*/ 7 h 321"/>
                  <a:gd name="T6" fmla="*/ 210 w 472"/>
                  <a:gd name="T7" fmla="*/ 4 h 321"/>
                  <a:gd name="T8" fmla="*/ 194 w 472"/>
                  <a:gd name="T9" fmla="*/ 3 h 321"/>
                  <a:gd name="T10" fmla="*/ 175 w 472"/>
                  <a:gd name="T11" fmla="*/ 8 h 321"/>
                  <a:gd name="T12" fmla="*/ 155 w 472"/>
                  <a:gd name="T13" fmla="*/ 20 h 321"/>
                  <a:gd name="T14" fmla="*/ 131 w 472"/>
                  <a:gd name="T15" fmla="*/ 42 h 321"/>
                  <a:gd name="T16" fmla="*/ 118 w 472"/>
                  <a:gd name="T17" fmla="*/ 58 h 321"/>
                  <a:gd name="T18" fmla="*/ 112 w 472"/>
                  <a:gd name="T19" fmla="*/ 64 h 321"/>
                  <a:gd name="T20" fmla="*/ 101 w 472"/>
                  <a:gd name="T21" fmla="*/ 76 h 321"/>
                  <a:gd name="T22" fmla="*/ 86 w 472"/>
                  <a:gd name="T23" fmla="*/ 91 h 321"/>
                  <a:gd name="T24" fmla="*/ 68 w 472"/>
                  <a:gd name="T25" fmla="*/ 107 h 321"/>
                  <a:gd name="T26" fmla="*/ 49 w 472"/>
                  <a:gd name="T27" fmla="*/ 125 h 321"/>
                  <a:gd name="T28" fmla="*/ 29 w 472"/>
                  <a:gd name="T29" fmla="*/ 141 h 321"/>
                  <a:gd name="T30" fmla="*/ 10 w 472"/>
                  <a:gd name="T31" fmla="*/ 155 h 321"/>
                  <a:gd name="T32" fmla="*/ 2 w 472"/>
                  <a:gd name="T33" fmla="*/ 160 h 321"/>
                  <a:gd name="T34" fmla="*/ 10 w 472"/>
                  <a:gd name="T35" fmla="*/ 153 h 321"/>
                  <a:gd name="T36" fmla="*/ 24 w 472"/>
                  <a:gd name="T37" fmla="*/ 141 h 321"/>
                  <a:gd name="T38" fmla="*/ 42 w 472"/>
                  <a:gd name="T39" fmla="*/ 126 h 321"/>
                  <a:gd name="T40" fmla="*/ 63 w 472"/>
                  <a:gd name="T41" fmla="*/ 108 h 321"/>
                  <a:gd name="T42" fmla="*/ 83 w 472"/>
                  <a:gd name="T43" fmla="*/ 90 h 321"/>
                  <a:gd name="T44" fmla="*/ 101 w 472"/>
                  <a:gd name="T45" fmla="*/ 73 h 321"/>
                  <a:gd name="T46" fmla="*/ 114 w 472"/>
                  <a:gd name="T47" fmla="*/ 59 h 321"/>
                  <a:gd name="T48" fmla="*/ 119 w 472"/>
                  <a:gd name="T49" fmla="*/ 52 h 321"/>
                  <a:gd name="T50" fmla="*/ 125 w 472"/>
                  <a:gd name="T51" fmla="*/ 45 h 321"/>
                  <a:gd name="T52" fmla="*/ 137 w 472"/>
                  <a:gd name="T53" fmla="*/ 34 h 321"/>
                  <a:gd name="T54" fmla="*/ 152 w 472"/>
                  <a:gd name="T55" fmla="*/ 21 h 321"/>
                  <a:gd name="T56" fmla="*/ 170 w 472"/>
                  <a:gd name="T57" fmla="*/ 9 h 321"/>
                  <a:gd name="T58" fmla="*/ 189 w 472"/>
                  <a:gd name="T59" fmla="*/ 2 h 321"/>
                  <a:gd name="T60" fmla="*/ 209 w 472"/>
                  <a:gd name="T61" fmla="*/ 0 h 321"/>
                  <a:gd name="T62" fmla="*/ 228 w 472"/>
                  <a:gd name="T63" fmla="*/ 8 h 3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72" h="321">
                    <a:moveTo>
                      <a:pt x="472" y="31"/>
                    </a:moveTo>
                    <a:lnTo>
                      <a:pt x="471" y="30"/>
                    </a:lnTo>
                    <a:lnTo>
                      <a:pt x="468" y="27"/>
                    </a:lnTo>
                    <a:lnTo>
                      <a:pt x="462" y="23"/>
                    </a:lnTo>
                    <a:lnTo>
                      <a:pt x="454" y="18"/>
                    </a:lnTo>
                    <a:lnTo>
                      <a:pt x="445" y="14"/>
                    </a:lnTo>
                    <a:lnTo>
                      <a:pt x="433" y="10"/>
                    </a:lnTo>
                    <a:lnTo>
                      <a:pt x="420" y="7"/>
                    </a:lnTo>
                    <a:lnTo>
                      <a:pt x="405" y="4"/>
                    </a:lnTo>
                    <a:lnTo>
                      <a:pt x="388" y="6"/>
                    </a:lnTo>
                    <a:lnTo>
                      <a:pt x="370" y="8"/>
                    </a:lnTo>
                    <a:lnTo>
                      <a:pt x="350" y="15"/>
                    </a:lnTo>
                    <a:lnTo>
                      <a:pt x="330" y="25"/>
                    </a:lnTo>
                    <a:lnTo>
                      <a:pt x="309" y="39"/>
                    </a:lnTo>
                    <a:lnTo>
                      <a:pt x="286" y="57"/>
                    </a:lnTo>
                    <a:lnTo>
                      <a:pt x="262" y="83"/>
                    </a:lnTo>
                    <a:lnTo>
                      <a:pt x="238" y="113"/>
                    </a:lnTo>
                    <a:lnTo>
                      <a:pt x="236" y="115"/>
                    </a:lnTo>
                    <a:lnTo>
                      <a:pt x="231" y="120"/>
                    </a:lnTo>
                    <a:lnTo>
                      <a:pt x="224" y="128"/>
                    </a:lnTo>
                    <a:lnTo>
                      <a:pt x="213" y="138"/>
                    </a:lnTo>
                    <a:lnTo>
                      <a:pt x="202" y="151"/>
                    </a:lnTo>
                    <a:lnTo>
                      <a:pt x="187" y="165"/>
                    </a:lnTo>
                    <a:lnTo>
                      <a:pt x="171" y="181"/>
                    </a:lnTo>
                    <a:lnTo>
                      <a:pt x="153" y="197"/>
                    </a:lnTo>
                    <a:lnTo>
                      <a:pt x="135" y="214"/>
                    </a:lnTo>
                    <a:lnTo>
                      <a:pt x="117" y="232"/>
                    </a:lnTo>
                    <a:lnTo>
                      <a:pt x="97" y="250"/>
                    </a:lnTo>
                    <a:lnTo>
                      <a:pt x="76" y="266"/>
                    </a:lnTo>
                    <a:lnTo>
                      <a:pt x="57" y="282"/>
                    </a:lnTo>
                    <a:lnTo>
                      <a:pt x="37" y="297"/>
                    </a:lnTo>
                    <a:lnTo>
                      <a:pt x="19" y="310"/>
                    </a:lnTo>
                    <a:lnTo>
                      <a:pt x="0" y="321"/>
                    </a:lnTo>
                    <a:lnTo>
                      <a:pt x="3" y="319"/>
                    </a:lnTo>
                    <a:lnTo>
                      <a:pt x="9" y="314"/>
                    </a:lnTo>
                    <a:lnTo>
                      <a:pt x="19" y="306"/>
                    </a:lnTo>
                    <a:lnTo>
                      <a:pt x="33" y="295"/>
                    </a:lnTo>
                    <a:lnTo>
                      <a:pt x="47" y="282"/>
                    </a:lnTo>
                    <a:lnTo>
                      <a:pt x="66" y="267"/>
                    </a:lnTo>
                    <a:lnTo>
                      <a:pt x="84" y="251"/>
                    </a:lnTo>
                    <a:lnTo>
                      <a:pt x="105" y="234"/>
                    </a:lnTo>
                    <a:lnTo>
                      <a:pt x="126" y="215"/>
                    </a:lnTo>
                    <a:lnTo>
                      <a:pt x="147" y="197"/>
                    </a:lnTo>
                    <a:lnTo>
                      <a:pt x="166" y="180"/>
                    </a:lnTo>
                    <a:lnTo>
                      <a:pt x="185" y="162"/>
                    </a:lnTo>
                    <a:lnTo>
                      <a:pt x="202" y="145"/>
                    </a:lnTo>
                    <a:lnTo>
                      <a:pt x="216" y="130"/>
                    </a:lnTo>
                    <a:lnTo>
                      <a:pt x="228" y="117"/>
                    </a:lnTo>
                    <a:lnTo>
                      <a:pt x="236" y="106"/>
                    </a:lnTo>
                    <a:lnTo>
                      <a:pt x="238" y="103"/>
                    </a:lnTo>
                    <a:lnTo>
                      <a:pt x="243" y="99"/>
                    </a:lnTo>
                    <a:lnTo>
                      <a:pt x="250" y="90"/>
                    </a:lnTo>
                    <a:lnTo>
                      <a:pt x="261" y="79"/>
                    </a:lnTo>
                    <a:lnTo>
                      <a:pt x="273" y="68"/>
                    </a:lnTo>
                    <a:lnTo>
                      <a:pt x="287" y="55"/>
                    </a:lnTo>
                    <a:lnTo>
                      <a:pt x="303" y="42"/>
                    </a:lnTo>
                    <a:lnTo>
                      <a:pt x="320" y="30"/>
                    </a:lnTo>
                    <a:lnTo>
                      <a:pt x="339" y="18"/>
                    </a:lnTo>
                    <a:lnTo>
                      <a:pt x="358" y="9"/>
                    </a:lnTo>
                    <a:lnTo>
                      <a:pt x="378" y="3"/>
                    </a:lnTo>
                    <a:lnTo>
                      <a:pt x="398" y="0"/>
                    </a:lnTo>
                    <a:lnTo>
                      <a:pt x="417" y="0"/>
                    </a:lnTo>
                    <a:lnTo>
                      <a:pt x="437" y="4"/>
                    </a:lnTo>
                    <a:lnTo>
                      <a:pt x="455" y="15"/>
                    </a:lnTo>
                    <a:lnTo>
                      <a:pt x="472" y="3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8" name="Freeform 453"/>
              <p:cNvSpPr>
                <a:spLocks/>
              </p:cNvSpPr>
              <p:nvPr/>
            </p:nvSpPr>
            <p:spPr bwMode="auto">
              <a:xfrm>
                <a:off x="4781" y="3332"/>
                <a:ext cx="7" cy="8"/>
              </a:xfrm>
              <a:custGeom>
                <a:avLst/>
                <a:gdLst>
                  <a:gd name="T0" fmla="*/ 4 w 14"/>
                  <a:gd name="T1" fmla="*/ 8 h 15"/>
                  <a:gd name="T2" fmla="*/ 6 w 14"/>
                  <a:gd name="T3" fmla="*/ 7 h 15"/>
                  <a:gd name="T4" fmla="*/ 7 w 14"/>
                  <a:gd name="T5" fmla="*/ 6 h 15"/>
                  <a:gd name="T6" fmla="*/ 7 w 14"/>
                  <a:gd name="T7" fmla="*/ 5 h 15"/>
                  <a:gd name="T8" fmla="*/ 7 w 14"/>
                  <a:gd name="T9" fmla="*/ 4 h 15"/>
                  <a:gd name="T10" fmla="*/ 7 w 14"/>
                  <a:gd name="T11" fmla="*/ 2 h 15"/>
                  <a:gd name="T12" fmla="*/ 6 w 14"/>
                  <a:gd name="T13" fmla="*/ 1 h 15"/>
                  <a:gd name="T14" fmla="*/ 5 w 14"/>
                  <a:gd name="T15" fmla="*/ 0 h 15"/>
                  <a:gd name="T16" fmla="*/ 4 w 14"/>
                  <a:gd name="T17" fmla="*/ 0 h 15"/>
                  <a:gd name="T18" fmla="*/ 3 w 14"/>
                  <a:gd name="T19" fmla="*/ 1 h 15"/>
                  <a:gd name="T20" fmla="*/ 2 w 14"/>
                  <a:gd name="T21" fmla="*/ 1 h 15"/>
                  <a:gd name="T22" fmla="*/ 1 w 14"/>
                  <a:gd name="T23" fmla="*/ 2 h 15"/>
                  <a:gd name="T24" fmla="*/ 0 w 14"/>
                  <a:gd name="T25" fmla="*/ 4 h 15"/>
                  <a:gd name="T26" fmla="*/ 1 w 14"/>
                  <a:gd name="T27" fmla="*/ 5 h 15"/>
                  <a:gd name="T28" fmla="*/ 2 w 14"/>
                  <a:gd name="T29" fmla="*/ 6 h 15"/>
                  <a:gd name="T30" fmla="*/ 3 w 14"/>
                  <a:gd name="T31" fmla="*/ 7 h 15"/>
                  <a:gd name="T32" fmla="*/ 4 w 14"/>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5">
                    <a:moveTo>
                      <a:pt x="7" y="15"/>
                    </a:moveTo>
                    <a:lnTo>
                      <a:pt x="11" y="14"/>
                    </a:lnTo>
                    <a:lnTo>
                      <a:pt x="13" y="12"/>
                    </a:lnTo>
                    <a:lnTo>
                      <a:pt x="14" y="9"/>
                    </a:lnTo>
                    <a:lnTo>
                      <a:pt x="14" y="7"/>
                    </a:lnTo>
                    <a:lnTo>
                      <a:pt x="13" y="3"/>
                    </a:lnTo>
                    <a:lnTo>
                      <a:pt x="12" y="1"/>
                    </a:lnTo>
                    <a:lnTo>
                      <a:pt x="10" y="0"/>
                    </a:lnTo>
                    <a:lnTo>
                      <a:pt x="7" y="0"/>
                    </a:lnTo>
                    <a:lnTo>
                      <a:pt x="5" y="1"/>
                    </a:lnTo>
                    <a:lnTo>
                      <a:pt x="3" y="2"/>
                    </a:lnTo>
                    <a:lnTo>
                      <a:pt x="2" y="4"/>
                    </a:lnTo>
                    <a:lnTo>
                      <a:pt x="0" y="7"/>
                    </a:lnTo>
                    <a:lnTo>
                      <a:pt x="2" y="10"/>
                    </a:lnTo>
                    <a:lnTo>
                      <a:pt x="3"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09" name="Freeform 454"/>
              <p:cNvSpPr>
                <a:spLocks/>
              </p:cNvSpPr>
              <p:nvPr/>
            </p:nvSpPr>
            <p:spPr bwMode="auto">
              <a:xfrm>
                <a:off x="4769" y="3363"/>
                <a:ext cx="8" cy="7"/>
              </a:xfrm>
              <a:custGeom>
                <a:avLst/>
                <a:gdLst>
                  <a:gd name="T0" fmla="*/ 4 w 16"/>
                  <a:gd name="T1" fmla="*/ 7 h 15"/>
                  <a:gd name="T2" fmla="*/ 6 w 16"/>
                  <a:gd name="T3" fmla="*/ 7 h 15"/>
                  <a:gd name="T4" fmla="*/ 7 w 16"/>
                  <a:gd name="T5" fmla="*/ 5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3 w 16"/>
                  <a:gd name="T19" fmla="*/ 0 h 15"/>
                  <a:gd name="T20" fmla="*/ 2 w 16"/>
                  <a:gd name="T21" fmla="*/ 1 h 15"/>
                  <a:gd name="T22" fmla="*/ 1 w 16"/>
                  <a:gd name="T23" fmla="*/ 2 h 15"/>
                  <a:gd name="T24" fmla="*/ 0 w 16"/>
                  <a:gd name="T25" fmla="*/ 4 h 15"/>
                  <a:gd name="T26" fmla="*/ 1 w 16"/>
                  <a:gd name="T27" fmla="*/ 5 h 15"/>
                  <a:gd name="T28" fmla="*/ 2 w 16"/>
                  <a:gd name="T29" fmla="*/ 6 h 15"/>
                  <a:gd name="T30" fmla="*/ 3 w 16"/>
                  <a:gd name="T31" fmla="*/ 7 h 15"/>
                  <a:gd name="T32" fmla="*/ 4 w 16"/>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2" y="14"/>
                    </a:lnTo>
                    <a:lnTo>
                      <a:pt x="14" y="11"/>
                    </a:lnTo>
                    <a:lnTo>
                      <a:pt x="15" y="10"/>
                    </a:lnTo>
                    <a:lnTo>
                      <a:pt x="16" y="8"/>
                    </a:lnTo>
                    <a:lnTo>
                      <a:pt x="15" y="4"/>
                    </a:lnTo>
                    <a:lnTo>
                      <a:pt x="14" y="2"/>
                    </a:lnTo>
                    <a:lnTo>
                      <a:pt x="12" y="1"/>
                    </a:lnTo>
                    <a:lnTo>
                      <a:pt x="8" y="0"/>
                    </a:lnTo>
                    <a:lnTo>
                      <a:pt x="5" y="1"/>
                    </a:lnTo>
                    <a:lnTo>
                      <a:pt x="3" y="2"/>
                    </a:lnTo>
                    <a:lnTo>
                      <a:pt x="1" y="4"/>
                    </a:lnTo>
                    <a:lnTo>
                      <a:pt x="0" y="8"/>
                    </a:lnTo>
                    <a:lnTo>
                      <a:pt x="1" y="10"/>
                    </a:lnTo>
                    <a:lnTo>
                      <a:pt x="3" y="13"/>
                    </a:lnTo>
                    <a:lnTo>
                      <a:pt x="6"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0" name="Freeform 455"/>
              <p:cNvSpPr>
                <a:spLocks/>
              </p:cNvSpPr>
              <p:nvPr/>
            </p:nvSpPr>
            <p:spPr bwMode="auto">
              <a:xfrm>
                <a:off x="4761" y="3408"/>
                <a:ext cx="8" cy="8"/>
              </a:xfrm>
              <a:custGeom>
                <a:avLst/>
                <a:gdLst>
                  <a:gd name="T0" fmla="*/ 4 w 15"/>
                  <a:gd name="T1" fmla="*/ 8 h 15"/>
                  <a:gd name="T2" fmla="*/ 6 w 15"/>
                  <a:gd name="T3" fmla="*/ 7 h 15"/>
                  <a:gd name="T4" fmla="*/ 7 w 15"/>
                  <a:gd name="T5" fmla="*/ 7 h 15"/>
                  <a:gd name="T6" fmla="*/ 7 w 15"/>
                  <a:gd name="T7" fmla="*/ 5 h 15"/>
                  <a:gd name="T8" fmla="*/ 8 w 15"/>
                  <a:gd name="T9" fmla="*/ 4 h 15"/>
                  <a:gd name="T10" fmla="*/ 7 w 15"/>
                  <a:gd name="T11" fmla="*/ 2 h 15"/>
                  <a:gd name="T12" fmla="*/ 7 w 15"/>
                  <a:gd name="T13" fmla="*/ 1 h 15"/>
                  <a:gd name="T14" fmla="*/ 6 w 15"/>
                  <a:gd name="T15" fmla="*/ 0 h 15"/>
                  <a:gd name="T16" fmla="*/ 4 w 15"/>
                  <a:gd name="T17" fmla="*/ 0 h 15"/>
                  <a:gd name="T18" fmla="*/ 3 w 15"/>
                  <a:gd name="T19" fmla="*/ 0 h 15"/>
                  <a:gd name="T20" fmla="*/ 2 w 15"/>
                  <a:gd name="T21" fmla="*/ 1 h 15"/>
                  <a:gd name="T22" fmla="*/ 1 w 15"/>
                  <a:gd name="T23" fmla="*/ 2 h 15"/>
                  <a:gd name="T24" fmla="*/ 0 w 15"/>
                  <a:gd name="T25" fmla="*/ 4 h 15"/>
                  <a:gd name="T26" fmla="*/ 1 w 15"/>
                  <a:gd name="T27" fmla="*/ 5 h 15"/>
                  <a:gd name="T28" fmla="*/ 2 w 15"/>
                  <a:gd name="T29" fmla="*/ 7 h 15"/>
                  <a:gd name="T30" fmla="*/ 3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1" y="14"/>
                    </a:lnTo>
                    <a:lnTo>
                      <a:pt x="13" y="13"/>
                    </a:lnTo>
                    <a:lnTo>
                      <a:pt x="14" y="10"/>
                    </a:lnTo>
                    <a:lnTo>
                      <a:pt x="15" y="7"/>
                    </a:lnTo>
                    <a:lnTo>
                      <a:pt x="14" y="3"/>
                    </a:lnTo>
                    <a:lnTo>
                      <a:pt x="13" y="1"/>
                    </a:lnTo>
                    <a:lnTo>
                      <a:pt x="11" y="0"/>
                    </a:lnTo>
                    <a:lnTo>
                      <a:pt x="7" y="0"/>
                    </a:lnTo>
                    <a:lnTo>
                      <a:pt x="5" y="0"/>
                    </a:lnTo>
                    <a:lnTo>
                      <a:pt x="3" y="1"/>
                    </a:lnTo>
                    <a:lnTo>
                      <a:pt x="1" y="3"/>
                    </a:lnTo>
                    <a:lnTo>
                      <a:pt x="0" y="7"/>
                    </a:lnTo>
                    <a:lnTo>
                      <a:pt x="1" y="10"/>
                    </a:lnTo>
                    <a:lnTo>
                      <a:pt x="3" y="13"/>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1" name="Freeform 456"/>
              <p:cNvSpPr>
                <a:spLocks/>
              </p:cNvSpPr>
              <p:nvPr/>
            </p:nvSpPr>
            <p:spPr bwMode="auto">
              <a:xfrm>
                <a:off x="4710" y="3367"/>
                <a:ext cx="7" cy="7"/>
              </a:xfrm>
              <a:custGeom>
                <a:avLst/>
                <a:gdLst>
                  <a:gd name="T0" fmla="*/ 4 w 15"/>
                  <a:gd name="T1" fmla="*/ 7 h 15"/>
                  <a:gd name="T2" fmla="*/ 5 w 15"/>
                  <a:gd name="T3" fmla="*/ 7 h 15"/>
                  <a:gd name="T4" fmla="*/ 7 w 15"/>
                  <a:gd name="T5" fmla="*/ 6 h 15"/>
                  <a:gd name="T6" fmla="*/ 7 w 15"/>
                  <a:gd name="T7" fmla="*/ 5 h 15"/>
                  <a:gd name="T8" fmla="*/ 7 w 15"/>
                  <a:gd name="T9" fmla="*/ 4 h 15"/>
                  <a:gd name="T10" fmla="*/ 7 w 15"/>
                  <a:gd name="T11" fmla="*/ 2 h 15"/>
                  <a:gd name="T12" fmla="*/ 7 w 15"/>
                  <a:gd name="T13" fmla="*/ 1 h 15"/>
                  <a:gd name="T14" fmla="*/ 5 w 15"/>
                  <a:gd name="T15" fmla="*/ 0 h 15"/>
                  <a:gd name="T16" fmla="*/ 4 w 15"/>
                  <a:gd name="T17" fmla="*/ 0 h 15"/>
                  <a:gd name="T18" fmla="*/ 2 w 15"/>
                  <a:gd name="T19" fmla="*/ 0 h 15"/>
                  <a:gd name="T20" fmla="*/ 1 w 15"/>
                  <a:gd name="T21" fmla="*/ 1 h 15"/>
                  <a:gd name="T22" fmla="*/ 0 w 15"/>
                  <a:gd name="T23" fmla="*/ 2 h 15"/>
                  <a:gd name="T24" fmla="*/ 0 w 15"/>
                  <a:gd name="T25" fmla="*/ 4 h 15"/>
                  <a:gd name="T26" fmla="*/ 0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4"/>
                    </a:lnTo>
                    <a:lnTo>
                      <a:pt x="14" y="13"/>
                    </a:lnTo>
                    <a:lnTo>
                      <a:pt x="15" y="10"/>
                    </a:lnTo>
                    <a:lnTo>
                      <a:pt x="15" y="8"/>
                    </a:lnTo>
                    <a:lnTo>
                      <a:pt x="15" y="5"/>
                    </a:lnTo>
                    <a:lnTo>
                      <a:pt x="14" y="2"/>
                    </a:lnTo>
                    <a:lnTo>
                      <a:pt x="11" y="0"/>
                    </a:lnTo>
                    <a:lnTo>
                      <a:pt x="8" y="0"/>
                    </a:lnTo>
                    <a:lnTo>
                      <a:pt x="4" y="1"/>
                    </a:lnTo>
                    <a:lnTo>
                      <a:pt x="2" y="2"/>
                    </a:lnTo>
                    <a:lnTo>
                      <a:pt x="1" y="5"/>
                    </a:lnTo>
                    <a:lnTo>
                      <a:pt x="0" y="8"/>
                    </a:lnTo>
                    <a:lnTo>
                      <a:pt x="1" y="10"/>
                    </a:lnTo>
                    <a:lnTo>
                      <a:pt x="2" y="13"/>
                    </a:lnTo>
                    <a:lnTo>
                      <a:pt x="5"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2" name="Freeform 457"/>
              <p:cNvSpPr>
                <a:spLocks/>
              </p:cNvSpPr>
              <p:nvPr/>
            </p:nvSpPr>
            <p:spPr bwMode="auto">
              <a:xfrm>
                <a:off x="4675" y="3362"/>
                <a:ext cx="8" cy="8"/>
              </a:xfrm>
              <a:custGeom>
                <a:avLst/>
                <a:gdLst>
                  <a:gd name="T0" fmla="*/ 4 w 16"/>
                  <a:gd name="T1" fmla="*/ 8 h 15"/>
                  <a:gd name="T2" fmla="*/ 6 w 16"/>
                  <a:gd name="T3" fmla="*/ 7 h 15"/>
                  <a:gd name="T4" fmla="*/ 7 w 16"/>
                  <a:gd name="T5" fmla="*/ 6 h 15"/>
                  <a:gd name="T6" fmla="*/ 8 w 16"/>
                  <a:gd name="T7" fmla="*/ 5 h 15"/>
                  <a:gd name="T8" fmla="*/ 8 w 16"/>
                  <a:gd name="T9" fmla="*/ 4 h 15"/>
                  <a:gd name="T10" fmla="*/ 8 w 16"/>
                  <a:gd name="T11" fmla="*/ 2 h 15"/>
                  <a:gd name="T12" fmla="*/ 7 w 16"/>
                  <a:gd name="T13" fmla="*/ 1 h 15"/>
                  <a:gd name="T14" fmla="*/ 6 w 16"/>
                  <a:gd name="T15" fmla="*/ 0 h 15"/>
                  <a:gd name="T16" fmla="*/ 4 w 16"/>
                  <a:gd name="T17" fmla="*/ 0 h 15"/>
                  <a:gd name="T18" fmla="*/ 2 w 16"/>
                  <a:gd name="T19" fmla="*/ 0 h 15"/>
                  <a:gd name="T20" fmla="*/ 1 w 16"/>
                  <a:gd name="T21" fmla="*/ 1 h 15"/>
                  <a:gd name="T22" fmla="*/ 1 w 16"/>
                  <a:gd name="T23" fmla="*/ 2 h 15"/>
                  <a:gd name="T24" fmla="*/ 0 w 16"/>
                  <a:gd name="T25" fmla="*/ 4 h 15"/>
                  <a:gd name="T26" fmla="*/ 1 w 16"/>
                  <a:gd name="T27" fmla="*/ 5 h 15"/>
                  <a:gd name="T28" fmla="*/ 1 w 16"/>
                  <a:gd name="T29" fmla="*/ 6 h 15"/>
                  <a:gd name="T30" fmla="*/ 2 w 16"/>
                  <a:gd name="T31" fmla="*/ 7 h 15"/>
                  <a:gd name="T32" fmla="*/ 4 w 16"/>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5">
                    <a:moveTo>
                      <a:pt x="8" y="15"/>
                    </a:moveTo>
                    <a:lnTo>
                      <a:pt x="11" y="14"/>
                    </a:lnTo>
                    <a:lnTo>
                      <a:pt x="13" y="12"/>
                    </a:lnTo>
                    <a:lnTo>
                      <a:pt x="15" y="10"/>
                    </a:lnTo>
                    <a:lnTo>
                      <a:pt x="16" y="8"/>
                    </a:lnTo>
                    <a:lnTo>
                      <a:pt x="15" y="4"/>
                    </a:lnTo>
                    <a:lnTo>
                      <a:pt x="13" y="2"/>
                    </a:lnTo>
                    <a:lnTo>
                      <a:pt x="11" y="0"/>
                    </a:lnTo>
                    <a:lnTo>
                      <a:pt x="8" y="0"/>
                    </a:lnTo>
                    <a:lnTo>
                      <a:pt x="4" y="0"/>
                    </a:lnTo>
                    <a:lnTo>
                      <a:pt x="2" y="2"/>
                    </a:lnTo>
                    <a:lnTo>
                      <a:pt x="1" y="4"/>
                    </a:lnTo>
                    <a:lnTo>
                      <a:pt x="0" y="8"/>
                    </a:lnTo>
                    <a:lnTo>
                      <a:pt x="1" y="10"/>
                    </a:lnTo>
                    <a:lnTo>
                      <a:pt x="2" y="12"/>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3" name="Freeform 458"/>
              <p:cNvSpPr>
                <a:spLocks/>
              </p:cNvSpPr>
              <p:nvPr/>
            </p:nvSpPr>
            <p:spPr bwMode="auto">
              <a:xfrm>
                <a:off x="4805" y="3448"/>
                <a:ext cx="8" cy="7"/>
              </a:xfrm>
              <a:custGeom>
                <a:avLst/>
                <a:gdLst>
                  <a:gd name="T0" fmla="*/ 4 w 15"/>
                  <a:gd name="T1" fmla="*/ 7 h 14"/>
                  <a:gd name="T2" fmla="*/ 5 w 15"/>
                  <a:gd name="T3" fmla="*/ 7 h 14"/>
                  <a:gd name="T4" fmla="*/ 7 w 15"/>
                  <a:gd name="T5" fmla="*/ 6 h 14"/>
                  <a:gd name="T6" fmla="*/ 7 w 15"/>
                  <a:gd name="T7" fmla="*/ 6 h 14"/>
                  <a:gd name="T8" fmla="*/ 8 w 15"/>
                  <a:gd name="T9" fmla="*/ 4 h 14"/>
                  <a:gd name="T10" fmla="*/ 7 w 15"/>
                  <a:gd name="T11" fmla="*/ 2 h 14"/>
                  <a:gd name="T12" fmla="*/ 7 w 15"/>
                  <a:gd name="T13" fmla="*/ 1 h 14"/>
                  <a:gd name="T14" fmla="*/ 5 w 15"/>
                  <a:gd name="T15" fmla="*/ 0 h 14"/>
                  <a:gd name="T16" fmla="*/ 4 w 15"/>
                  <a:gd name="T17" fmla="*/ 0 h 14"/>
                  <a:gd name="T18" fmla="*/ 3 w 15"/>
                  <a:gd name="T19" fmla="*/ 0 h 14"/>
                  <a:gd name="T20" fmla="*/ 1 w 15"/>
                  <a:gd name="T21" fmla="*/ 2 h 14"/>
                  <a:gd name="T22" fmla="*/ 1 w 15"/>
                  <a:gd name="T23" fmla="*/ 3 h 14"/>
                  <a:gd name="T24" fmla="*/ 0 w 15"/>
                  <a:gd name="T25" fmla="*/ 4 h 14"/>
                  <a:gd name="T26" fmla="*/ 1 w 15"/>
                  <a:gd name="T27" fmla="*/ 6 h 14"/>
                  <a:gd name="T28" fmla="*/ 1 w 15"/>
                  <a:gd name="T29" fmla="*/ 7 h 14"/>
                  <a:gd name="T30" fmla="*/ 3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4"/>
                    </a:lnTo>
                    <a:lnTo>
                      <a:pt x="13" y="12"/>
                    </a:lnTo>
                    <a:lnTo>
                      <a:pt x="14" y="11"/>
                    </a:lnTo>
                    <a:lnTo>
                      <a:pt x="15" y="7"/>
                    </a:lnTo>
                    <a:lnTo>
                      <a:pt x="14" y="4"/>
                    </a:lnTo>
                    <a:lnTo>
                      <a:pt x="13" y="1"/>
                    </a:lnTo>
                    <a:lnTo>
                      <a:pt x="10" y="0"/>
                    </a:lnTo>
                    <a:lnTo>
                      <a:pt x="8" y="0"/>
                    </a:lnTo>
                    <a:lnTo>
                      <a:pt x="5" y="0"/>
                    </a:lnTo>
                    <a:lnTo>
                      <a:pt x="2" y="3"/>
                    </a:lnTo>
                    <a:lnTo>
                      <a:pt x="1" y="5"/>
                    </a:lnTo>
                    <a:lnTo>
                      <a:pt x="0" y="8"/>
                    </a:lnTo>
                    <a:lnTo>
                      <a:pt x="1" y="11"/>
                    </a:lnTo>
                    <a:lnTo>
                      <a:pt x="2" y="13"/>
                    </a:lnTo>
                    <a:lnTo>
                      <a:pt x="5" y="14"/>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4" name="Freeform 459"/>
              <p:cNvSpPr>
                <a:spLocks/>
              </p:cNvSpPr>
              <p:nvPr/>
            </p:nvSpPr>
            <p:spPr bwMode="auto">
              <a:xfrm>
                <a:off x="4867" y="3446"/>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0 h 15"/>
                  <a:gd name="T14" fmla="*/ 5 w 15"/>
                  <a:gd name="T15" fmla="*/ 0 h 15"/>
                  <a:gd name="T16" fmla="*/ 3 w 15"/>
                  <a:gd name="T17" fmla="*/ 0 h 15"/>
                  <a:gd name="T18" fmla="*/ 2 w 15"/>
                  <a:gd name="T19" fmla="*/ 0 h 15"/>
                  <a:gd name="T20" fmla="*/ 1 w 15"/>
                  <a:gd name="T21" fmla="*/ 1 h 15"/>
                  <a:gd name="T22" fmla="*/ 0 w 15"/>
                  <a:gd name="T23" fmla="*/ 2 h 15"/>
                  <a:gd name="T24" fmla="*/ 0 w 15"/>
                  <a:gd name="T25" fmla="*/ 3 h 15"/>
                  <a:gd name="T26" fmla="*/ 0 w 15"/>
                  <a:gd name="T27" fmla="*/ 5 h 15"/>
                  <a:gd name="T28" fmla="*/ 1 w 15"/>
                  <a:gd name="T29" fmla="*/ 6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5" y="10"/>
                    </a:lnTo>
                    <a:lnTo>
                      <a:pt x="15" y="7"/>
                    </a:lnTo>
                    <a:lnTo>
                      <a:pt x="15" y="4"/>
                    </a:lnTo>
                    <a:lnTo>
                      <a:pt x="13" y="1"/>
                    </a:lnTo>
                    <a:lnTo>
                      <a:pt x="10" y="0"/>
                    </a:lnTo>
                    <a:lnTo>
                      <a:pt x="7" y="0"/>
                    </a:lnTo>
                    <a:lnTo>
                      <a:pt x="5" y="1"/>
                    </a:lnTo>
                    <a:lnTo>
                      <a:pt x="2" y="2"/>
                    </a:lnTo>
                    <a:lnTo>
                      <a:pt x="1" y="4"/>
                    </a:lnTo>
                    <a:lnTo>
                      <a:pt x="0" y="7"/>
                    </a:lnTo>
                    <a:lnTo>
                      <a:pt x="1" y="10"/>
                    </a:lnTo>
                    <a:lnTo>
                      <a:pt x="2" y="12"/>
                    </a:lnTo>
                    <a:lnTo>
                      <a:pt x="5"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5" name="Freeform 460"/>
              <p:cNvSpPr>
                <a:spLocks/>
              </p:cNvSpPr>
              <p:nvPr/>
            </p:nvSpPr>
            <p:spPr bwMode="auto">
              <a:xfrm>
                <a:off x="5086" y="3121"/>
                <a:ext cx="7" cy="7"/>
              </a:xfrm>
              <a:custGeom>
                <a:avLst/>
                <a:gdLst>
                  <a:gd name="T0" fmla="*/ 4 w 15"/>
                  <a:gd name="T1" fmla="*/ 7 h 14"/>
                  <a:gd name="T2" fmla="*/ 5 w 15"/>
                  <a:gd name="T3" fmla="*/ 7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4 w 15"/>
                  <a:gd name="T17" fmla="*/ 0 h 14"/>
                  <a:gd name="T18" fmla="*/ 2 w 15"/>
                  <a:gd name="T19" fmla="*/ 1 h 14"/>
                  <a:gd name="T20" fmla="*/ 1 w 15"/>
                  <a:gd name="T21" fmla="*/ 1 h 14"/>
                  <a:gd name="T22" fmla="*/ 0 w 15"/>
                  <a:gd name="T23" fmla="*/ 3 h 14"/>
                  <a:gd name="T24" fmla="*/ 0 w 15"/>
                  <a:gd name="T25" fmla="*/ 4 h 14"/>
                  <a:gd name="T26" fmla="*/ 0 w 15"/>
                  <a:gd name="T27" fmla="*/ 5 h 14"/>
                  <a:gd name="T28" fmla="*/ 1 w 15"/>
                  <a:gd name="T29" fmla="*/ 6 h 14"/>
                  <a:gd name="T30" fmla="*/ 2 w 15"/>
                  <a:gd name="T31" fmla="*/ 7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3"/>
                    </a:lnTo>
                    <a:lnTo>
                      <a:pt x="13" y="12"/>
                    </a:lnTo>
                    <a:lnTo>
                      <a:pt x="14" y="9"/>
                    </a:lnTo>
                    <a:lnTo>
                      <a:pt x="15" y="7"/>
                    </a:lnTo>
                    <a:lnTo>
                      <a:pt x="14" y="3"/>
                    </a:lnTo>
                    <a:lnTo>
                      <a:pt x="13" y="1"/>
                    </a:lnTo>
                    <a:lnTo>
                      <a:pt x="10" y="0"/>
                    </a:lnTo>
                    <a:lnTo>
                      <a:pt x="8" y="0"/>
                    </a:lnTo>
                    <a:lnTo>
                      <a:pt x="4" y="1"/>
                    </a:lnTo>
                    <a:lnTo>
                      <a:pt x="2" y="2"/>
                    </a:lnTo>
                    <a:lnTo>
                      <a:pt x="0" y="5"/>
                    </a:lnTo>
                    <a:lnTo>
                      <a:pt x="0" y="7"/>
                    </a:lnTo>
                    <a:lnTo>
                      <a:pt x="0" y="9"/>
                    </a:lnTo>
                    <a:lnTo>
                      <a:pt x="2" y="12"/>
                    </a:lnTo>
                    <a:lnTo>
                      <a:pt x="4" y="13"/>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6" name="Freeform 461"/>
              <p:cNvSpPr>
                <a:spLocks/>
              </p:cNvSpPr>
              <p:nvPr/>
            </p:nvSpPr>
            <p:spPr bwMode="auto">
              <a:xfrm>
                <a:off x="5061" y="3150"/>
                <a:ext cx="8" cy="7"/>
              </a:xfrm>
              <a:custGeom>
                <a:avLst/>
                <a:gdLst>
                  <a:gd name="T0" fmla="*/ 4 w 16"/>
                  <a:gd name="T1" fmla="*/ 7 h 14"/>
                  <a:gd name="T2" fmla="*/ 6 w 16"/>
                  <a:gd name="T3" fmla="*/ 6 h 14"/>
                  <a:gd name="T4" fmla="*/ 7 w 16"/>
                  <a:gd name="T5" fmla="*/ 6 h 14"/>
                  <a:gd name="T6" fmla="*/ 8 w 16"/>
                  <a:gd name="T7" fmla="*/ 5 h 14"/>
                  <a:gd name="T8" fmla="*/ 8 w 16"/>
                  <a:gd name="T9" fmla="*/ 4 h 14"/>
                  <a:gd name="T10" fmla="*/ 8 w 16"/>
                  <a:gd name="T11" fmla="*/ 2 h 14"/>
                  <a:gd name="T12" fmla="*/ 7 w 16"/>
                  <a:gd name="T13" fmla="*/ 1 h 14"/>
                  <a:gd name="T14" fmla="*/ 6 w 16"/>
                  <a:gd name="T15" fmla="*/ 1 h 14"/>
                  <a:gd name="T16" fmla="*/ 4 w 16"/>
                  <a:gd name="T17" fmla="*/ 0 h 14"/>
                  <a:gd name="T18" fmla="*/ 3 w 16"/>
                  <a:gd name="T19" fmla="*/ 1 h 14"/>
                  <a:gd name="T20" fmla="*/ 1 w 16"/>
                  <a:gd name="T21" fmla="*/ 1 h 14"/>
                  <a:gd name="T22" fmla="*/ 1 w 16"/>
                  <a:gd name="T23" fmla="*/ 2 h 14"/>
                  <a:gd name="T24" fmla="*/ 0 w 16"/>
                  <a:gd name="T25" fmla="*/ 4 h 14"/>
                  <a:gd name="T26" fmla="*/ 1 w 16"/>
                  <a:gd name="T27" fmla="*/ 5 h 14"/>
                  <a:gd name="T28" fmla="*/ 1 w 16"/>
                  <a:gd name="T29" fmla="*/ 6 h 14"/>
                  <a:gd name="T30" fmla="*/ 3 w 16"/>
                  <a:gd name="T31" fmla="*/ 6 h 14"/>
                  <a:gd name="T32" fmla="*/ 4 w 16"/>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4">
                    <a:moveTo>
                      <a:pt x="8" y="14"/>
                    </a:moveTo>
                    <a:lnTo>
                      <a:pt x="12" y="12"/>
                    </a:lnTo>
                    <a:lnTo>
                      <a:pt x="14" y="11"/>
                    </a:lnTo>
                    <a:lnTo>
                      <a:pt x="15" y="9"/>
                    </a:lnTo>
                    <a:lnTo>
                      <a:pt x="16" y="7"/>
                    </a:lnTo>
                    <a:lnTo>
                      <a:pt x="15" y="4"/>
                    </a:lnTo>
                    <a:lnTo>
                      <a:pt x="14" y="2"/>
                    </a:lnTo>
                    <a:lnTo>
                      <a:pt x="12" y="1"/>
                    </a:lnTo>
                    <a:lnTo>
                      <a:pt x="8" y="0"/>
                    </a:lnTo>
                    <a:lnTo>
                      <a:pt x="6" y="1"/>
                    </a:lnTo>
                    <a:lnTo>
                      <a:pt x="2" y="2"/>
                    </a:lnTo>
                    <a:lnTo>
                      <a:pt x="1" y="4"/>
                    </a:lnTo>
                    <a:lnTo>
                      <a:pt x="0" y="7"/>
                    </a:lnTo>
                    <a:lnTo>
                      <a:pt x="1" y="9"/>
                    </a:lnTo>
                    <a:lnTo>
                      <a:pt x="2" y="11"/>
                    </a:lnTo>
                    <a:lnTo>
                      <a:pt x="6"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7" name="Freeform 462"/>
              <p:cNvSpPr>
                <a:spLocks/>
              </p:cNvSpPr>
              <p:nvPr/>
            </p:nvSpPr>
            <p:spPr bwMode="auto">
              <a:xfrm>
                <a:off x="5036" y="3184"/>
                <a:ext cx="7" cy="7"/>
              </a:xfrm>
              <a:custGeom>
                <a:avLst/>
                <a:gdLst>
                  <a:gd name="T0" fmla="*/ 4 w 13"/>
                  <a:gd name="T1" fmla="*/ 7 h 15"/>
                  <a:gd name="T2" fmla="*/ 5 w 13"/>
                  <a:gd name="T3" fmla="*/ 6 h 15"/>
                  <a:gd name="T4" fmla="*/ 6 w 13"/>
                  <a:gd name="T5" fmla="*/ 6 h 15"/>
                  <a:gd name="T6" fmla="*/ 6 w 13"/>
                  <a:gd name="T7" fmla="*/ 5 h 15"/>
                  <a:gd name="T8" fmla="*/ 7 w 13"/>
                  <a:gd name="T9" fmla="*/ 4 h 15"/>
                  <a:gd name="T10" fmla="*/ 6 w 13"/>
                  <a:gd name="T11" fmla="*/ 2 h 15"/>
                  <a:gd name="T12" fmla="*/ 6 w 13"/>
                  <a:gd name="T13" fmla="*/ 1 h 15"/>
                  <a:gd name="T14" fmla="*/ 5 w 13"/>
                  <a:gd name="T15" fmla="*/ 0 h 15"/>
                  <a:gd name="T16" fmla="*/ 4 w 13"/>
                  <a:gd name="T17" fmla="*/ 0 h 15"/>
                  <a:gd name="T18" fmla="*/ 2 w 13"/>
                  <a:gd name="T19" fmla="*/ 0 h 15"/>
                  <a:gd name="T20" fmla="*/ 1 w 13"/>
                  <a:gd name="T21" fmla="*/ 1 h 15"/>
                  <a:gd name="T22" fmla="*/ 0 w 13"/>
                  <a:gd name="T23" fmla="*/ 2 h 15"/>
                  <a:gd name="T24" fmla="*/ 0 w 13"/>
                  <a:gd name="T25" fmla="*/ 4 h 15"/>
                  <a:gd name="T26" fmla="*/ 1 w 13"/>
                  <a:gd name="T27" fmla="*/ 5 h 15"/>
                  <a:gd name="T28" fmla="*/ 1 w 13"/>
                  <a:gd name="T29" fmla="*/ 6 h 15"/>
                  <a:gd name="T30" fmla="*/ 2 w 13"/>
                  <a:gd name="T31" fmla="*/ 6 h 15"/>
                  <a:gd name="T32" fmla="*/ 4 w 13"/>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5">
                    <a:moveTo>
                      <a:pt x="7" y="15"/>
                    </a:moveTo>
                    <a:lnTo>
                      <a:pt x="9" y="13"/>
                    </a:lnTo>
                    <a:lnTo>
                      <a:pt x="11" y="12"/>
                    </a:lnTo>
                    <a:lnTo>
                      <a:pt x="12" y="10"/>
                    </a:lnTo>
                    <a:lnTo>
                      <a:pt x="13" y="8"/>
                    </a:lnTo>
                    <a:lnTo>
                      <a:pt x="12" y="4"/>
                    </a:lnTo>
                    <a:lnTo>
                      <a:pt x="11" y="2"/>
                    </a:lnTo>
                    <a:lnTo>
                      <a:pt x="9" y="1"/>
                    </a:lnTo>
                    <a:lnTo>
                      <a:pt x="7" y="0"/>
                    </a:lnTo>
                    <a:lnTo>
                      <a:pt x="3" y="1"/>
                    </a:lnTo>
                    <a:lnTo>
                      <a:pt x="2" y="2"/>
                    </a:lnTo>
                    <a:lnTo>
                      <a:pt x="0" y="5"/>
                    </a:lnTo>
                    <a:lnTo>
                      <a:pt x="0" y="8"/>
                    </a:lnTo>
                    <a:lnTo>
                      <a:pt x="1" y="10"/>
                    </a:lnTo>
                    <a:lnTo>
                      <a:pt x="2" y="12"/>
                    </a:lnTo>
                    <a:lnTo>
                      <a:pt x="4" y="13"/>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8" name="Freeform 463"/>
              <p:cNvSpPr>
                <a:spLocks/>
              </p:cNvSpPr>
              <p:nvPr/>
            </p:nvSpPr>
            <p:spPr bwMode="auto">
              <a:xfrm>
                <a:off x="5025" y="3217"/>
                <a:ext cx="8" cy="8"/>
              </a:xfrm>
              <a:custGeom>
                <a:avLst/>
                <a:gdLst>
                  <a:gd name="T0" fmla="*/ 4 w 15"/>
                  <a:gd name="T1" fmla="*/ 8 h 15"/>
                  <a:gd name="T2" fmla="*/ 5 w 15"/>
                  <a:gd name="T3" fmla="*/ 8 h 15"/>
                  <a:gd name="T4" fmla="*/ 7 w 15"/>
                  <a:gd name="T5" fmla="*/ 7 h 15"/>
                  <a:gd name="T6" fmla="*/ 7 w 15"/>
                  <a:gd name="T7" fmla="*/ 6 h 15"/>
                  <a:gd name="T8" fmla="*/ 8 w 15"/>
                  <a:gd name="T9" fmla="*/ 4 h 15"/>
                  <a:gd name="T10" fmla="*/ 7 w 15"/>
                  <a:gd name="T11" fmla="*/ 3 h 15"/>
                  <a:gd name="T12" fmla="*/ 7 w 15"/>
                  <a:gd name="T13" fmla="*/ 2 h 15"/>
                  <a:gd name="T14" fmla="*/ 5 w 15"/>
                  <a:gd name="T15" fmla="*/ 1 h 15"/>
                  <a:gd name="T16" fmla="*/ 4 w 15"/>
                  <a:gd name="T17" fmla="*/ 0 h 15"/>
                  <a:gd name="T18" fmla="*/ 3 w 15"/>
                  <a:gd name="T19" fmla="*/ 1 h 15"/>
                  <a:gd name="T20" fmla="*/ 1 w 15"/>
                  <a:gd name="T21" fmla="*/ 2 h 15"/>
                  <a:gd name="T22" fmla="*/ 1 w 15"/>
                  <a:gd name="T23" fmla="*/ 3 h 15"/>
                  <a:gd name="T24" fmla="*/ 0 w 15"/>
                  <a:gd name="T25" fmla="*/ 4 h 15"/>
                  <a:gd name="T26" fmla="*/ 1 w 15"/>
                  <a:gd name="T27" fmla="*/ 6 h 15"/>
                  <a:gd name="T28" fmla="*/ 1 w 15"/>
                  <a:gd name="T29" fmla="*/ 7 h 15"/>
                  <a:gd name="T30" fmla="*/ 3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5"/>
                    </a:lnTo>
                    <a:lnTo>
                      <a:pt x="13" y="13"/>
                    </a:lnTo>
                    <a:lnTo>
                      <a:pt x="14" y="11"/>
                    </a:lnTo>
                    <a:lnTo>
                      <a:pt x="15" y="7"/>
                    </a:lnTo>
                    <a:lnTo>
                      <a:pt x="14" y="5"/>
                    </a:lnTo>
                    <a:lnTo>
                      <a:pt x="13" y="3"/>
                    </a:lnTo>
                    <a:lnTo>
                      <a:pt x="10" y="2"/>
                    </a:lnTo>
                    <a:lnTo>
                      <a:pt x="8" y="0"/>
                    </a:lnTo>
                    <a:lnTo>
                      <a:pt x="5" y="2"/>
                    </a:lnTo>
                    <a:lnTo>
                      <a:pt x="2" y="3"/>
                    </a:lnTo>
                    <a:lnTo>
                      <a:pt x="1" y="5"/>
                    </a:lnTo>
                    <a:lnTo>
                      <a:pt x="0" y="7"/>
                    </a:lnTo>
                    <a:lnTo>
                      <a:pt x="1" y="11"/>
                    </a:lnTo>
                    <a:lnTo>
                      <a:pt x="2" y="13"/>
                    </a:lnTo>
                    <a:lnTo>
                      <a:pt x="5"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19" name="Freeform 464"/>
              <p:cNvSpPr>
                <a:spLocks/>
              </p:cNvSpPr>
              <p:nvPr/>
            </p:nvSpPr>
            <p:spPr bwMode="auto">
              <a:xfrm>
                <a:off x="5024" y="3247"/>
                <a:ext cx="7" cy="7"/>
              </a:xfrm>
              <a:custGeom>
                <a:avLst/>
                <a:gdLst>
                  <a:gd name="T0" fmla="*/ 4 w 15"/>
                  <a:gd name="T1" fmla="*/ 7 h 15"/>
                  <a:gd name="T2" fmla="*/ 6 w 15"/>
                  <a:gd name="T3" fmla="*/ 7 h 15"/>
                  <a:gd name="T4" fmla="*/ 7 w 15"/>
                  <a:gd name="T5" fmla="*/ 6 h 15"/>
                  <a:gd name="T6" fmla="*/ 7 w 15"/>
                  <a:gd name="T7" fmla="*/ 5 h 15"/>
                  <a:gd name="T8" fmla="*/ 7 w 15"/>
                  <a:gd name="T9" fmla="*/ 4 h 15"/>
                  <a:gd name="T10" fmla="*/ 7 w 15"/>
                  <a:gd name="T11" fmla="*/ 2 h 15"/>
                  <a:gd name="T12" fmla="*/ 6 w 15"/>
                  <a:gd name="T13" fmla="*/ 1 h 15"/>
                  <a:gd name="T14" fmla="*/ 5 w 15"/>
                  <a:gd name="T15" fmla="*/ 0 h 15"/>
                  <a:gd name="T16" fmla="*/ 4 w 15"/>
                  <a:gd name="T17" fmla="*/ 0 h 15"/>
                  <a:gd name="T18" fmla="*/ 2 w 15"/>
                  <a:gd name="T19" fmla="*/ 0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9" y="15"/>
                    </a:moveTo>
                    <a:lnTo>
                      <a:pt x="12" y="14"/>
                    </a:lnTo>
                    <a:lnTo>
                      <a:pt x="14" y="13"/>
                    </a:lnTo>
                    <a:lnTo>
                      <a:pt x="15" y="11"/>
                    </a:lnTo>
                    <a:lnTo>
                      <a:pt x="15" y="8"/>
                    </a:lnTo>
                    <a:lnTo>
                      <a:pt x="14" y="5"/>
                    </a:lnTo>
                    <a:lnTo>
                      <a:pt x="13" y="2"/>
                    </a:lnTo>
                    <a:lnTo>
                      <a:pt x="11" y="1"/>
                    </a:lnTo>
                    <a:lnTo>
                      <a:pt x="9" y="0"/>
                    </a:lnTo>
                    <a:lnTo>
                      <a:pt x="5" y="1"/>
                    </a:lnTo>
                    <a:lnTo>
                      <a:pt x="3" y="2"/>
                    </a:lnTo>
                    <a:lnTo>
                      <a:pt x="2" y="5"/>
                    </a:lnTo>
                    <a:lnTo>
                      <a:pt x="0" y="8"/>
                    </a:lnTo>
                    <a:lnTo>
                      <a:pt x="2" y="11"/>
                    </a:lnTo>
                    <a:lnTo>
                      <a:pt x="3" y="13"/>
                    </a:lnTo>
                    <a:lnTo>
                      <a:pt x="5" y="14"/>
                    </a:lnTo>
                    <a:lnTo>
                      <a:pt x="9"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0" name="Freeform 465"/>
              <p:cNvSpPr>
                <a:spLocks/>
              </p:cNvSpPr>
              <p:nvPr/>
            </p:nvSpPr>
            <p:spPr bwMode="auto">
              <a:xfrm>
                <a:off x="4918" y="3424"/>
                <a:ext cx="6" cy="7"/>
              </a:xfrm>
              <a:custGeom>
                <a:avLst/>
                <a:gdLst>
                  <a:gd name="T0" fmla="*/ 3 w 12"/>
                  <a:gd name="T1" fmla="*/ 7 h 15"/>
                  <a:gd name="T2" fmla="*/ 5 w 12"/>
                  <a:gd name="T3" fmla="*/ 7 h 15"/>
                  <a:gd name="T4" fmla="*/ 6 w 12"/>
                  <a:gd name="T5" fmla="*/ 6 h 15"/>
                  <a:gd name="T6" fmla="*/ 6 w 12"/>
                  <a:gd name="T7" fmla="*/ 5 h 15"/>
                  <a:gd name="T8" fmla="*/ 6 w 12"/>
                  <a:gd name="T9" fmla="*/ 3 h 15"/>
                  <a:gd name="T10" fmla="*/ 6 w 12"/>
                  <a:gd name="T11" fmla="*/ 1 h 15"/>
                  <a:gd name="T12" fmla="*/ 6 w 12"/>
                  <a:gd name="T13" fmla="*/ 0 h 15"/>
                  <a:gd name="T14" fmla="*/ 5 w 12"/>
                  <a:gd name="T15" fmla="*/ 0 h 15"/>
                  <a:gd name="T16" fmla="*/ 3 w 12"/>
                  <a:gd name="T17" fmla="*/ 0 h 15"/>
                  <a:gd name="T18" fmla="*/ 2 w 12"/>
                  <a:gd name="T19" fmla="*/ 0 h 15"/>
                  <a:gd name="T20" fmla="*/ 1 w 12"/>
                  <a:gd name="T21" fmla="*/ 1 h 15"/>
                  <a:gd name="T22" fmla="*/ 0 w 12"/>
                  <a:gd name="T23" fmla="*/ 2 h 15"/>
                  <a:gd name="T24" fmla="*/ 0 w 12"/>
                  <a:gd name="T25" fmla="*/ 4 h 15"/>
                  <a:gd name="T26" fmla="*/ 0 w 12"/>
                  <a:gd name="T27" fmla="*/ 5 h 15"/>
                  <a:gd name="T28" fmla="*/ 1 w 12"/>
                  <a:gd name="T29" fmla="*/ 6 h 15"/>
                  <a:gd name="T30" fmla="*/ 2 w 12"/>
                  <a:gd name="T31" fmla="*/ 7 h 15"/>
                  <a:gd name="T32" fmla="*/ 3 w 12"/>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5">
                    <a:moveTo>
                      <a:pt x="6" y="15"/>
                    </a:moveTo>
                    <a:lnTo>
                      <a:pt x="9" y="14"/>
                    </a:lnTo>
                    <a:lnTo>
                      <a:pt x="11" y="13"/>
                    </a:lnTo>
                    <a:lnTo>
                      <a:pt x="12" y="10"/>
                    </a:lnTo>
                    <a:lnTo>
                      <a:pt x="12" y="7"/>
                    </a:lnTo>
                    <a:lnTo>
                      <a:pt x="12" y="3"/>
                    </a:lnTo>
                    <a:lnTo>
                      <a:pt x="11" y="1"/>
                    </a:lnTo>
                    <a:lnTo>
                      <a:pt x="9" y="0"/>
                    </a:lnTo>
                    <a:lnTo>
                      <a:pt x="5" y="0"/>
                    </a:lnTo>
                    <a:lnTo>
                      <a:pt x="3" y="0"/>
                    </a:lnTo>
                    <a:lnTo>
                      <a:pt x="1" y="2"/>
                    </a:lnTo>
                    <a:lnTo>
                      <a:pt x="0" y="5"/>
                    </a:lnTo>
                    <a:lnTo>
                      <a:pt x="0" y="8"/>
                    </a:lnTo>
                    <a:lnTo>
                      <a:pt x="0" y="10"/>
                    </a:lnTo>
                    <a:lnTo>
                      <a:pt x="2" y="13"/>
                    </a:lnTo>
                    <a:lnTo>
                      <a:pt x="3" y="14"/>
                    </a:lnTo>
                    <a:lnTo>
                      <a:pt x="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1" name="Freeform 466"/>
              <p:cNvSpPr>
                <a:spLocks/>
              </p:cNvSpPr>
              <p:nvPr/>
            </p:nvSpPr>
            <p:spPr bwMode="auto">
              <a:xfrm>
                <a:off x="4963" y="3392"/>
                <a:ext cx="8" cy="8"/>
              </a:xfrm>
              <a:custGeom>
                <a:avLst/>
                <a:gdLst>
                  <a:gd name="T0" fmla="*/ 4 w 15"/>
                  <a:gd name="T1" fmla="*/ 8 h 15"/>
                  <a:gd name="T2" fmla="*/ 6 w 15"/>
                  <a:gd name="T3" fmla="*/ 7 h 15"/>
                  <a:gd name="T4" fmla="*/ 7 w 15"/>
                  <a:gd name="T5" fmla="*/ 6 h 15"/>
                  <a:gd name="T6" fmla="*/ 8 w 15"/>
                  <a:gd name="T7" fmla="*/ 5 h 15"/>
                  <a:gd name="T8" fmla="*/ 8 w 15"/>
                  <a:gd name="T9" fmla="*/ 4 h 15"/>
                  <a:gd name="T10" fmla="*/ 8 w 15"/>
                  <a:gd name="T11" fmla="*/ 2 h 15"/>
                  <a:gd name="T12" fmla="*/ 7 w 15"/>
                  <a:gd name="T13" fmla="*/ 1 h 15"/>
                  <a:gd name="T14" fmla="*/ 6 w 15"/>
                  <a:gd name="T15" fmla="*/ 1 h 15"/>
                  <a:gd name="T16" fmla="*/ 4 w 15"/>
                  <a:gd name="T17" fmla="*/ 0 h 15"/>
                  <a:gd name="T18" fmla="*/ 2 w 15"/>
                  <a:gd name="T19" fmla="*/ 1 h 15"/>
                  <a:gd name="T20" fmla="*/ 1 w 15"/>
                  <a:gd name="T21" fmla="*/ 1 h 15"/>
                  <a:gd name="T22" fmla="*/ 1 w 15"/>
                  <a:gd name="T23" fmla="*/ 2 h 15"/>
                  <a:gd name="T24" fmla="*/ 0 w 15"/>
                  <a:gd name="T25" fmla="*/ 4 h 15"/>
                  <a:gd name="T26" fmla="*/ 1 w 15"/>
                  <a:gd name="T27" fmla="*/ 5 h 15"/>
                  <a:gd name="T28" fmla="*/ 1 w 15"/>
                  <a:gd name="T29" fmla="*/ 6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1" y="13"/>
                    </a:lnTo>
                    <a:lnTo>
                      <a:pt x="13" y="12"/>
                    </a:lnTo>
                    <a:lnTo>
                      <a:pt x="15" y="9"/>
                    </a:lnTo>
                    <a:lnTo>
                      <a:pt x="15" y="7"/>
                    </a:lnTo>
                    <a:lnTo>
                      <a:pt x="15" y="4"/>
                    </a:lnTo>
                    <a:lnTo>
                      <a:pt x="13" y="2"/>
                    </a:lnTo>
                    <a:lnTo>
                      <a:pt x="11" y="1"/>
                    </a:lnTo>
                    <a:lnTo>
                      <a:pt x="8" y="0"/>
                    </a:lnTo>
                    <a:lnTo>
                      <a:pt x="4" y="1"/>
                    </a:lnTo>
                    <a:lnTo>
                      <a:pt x="2" y="2"/>
                    </a:lnTo>
                    <a:lnTo>
                      <a:pt x="1" y="4"/>
                    </a:lnTo>
                    <a:lnTo>
                      <a:pt x="0" y="7"/>
                    </a:lnTo>
                    <a:lnTo>
                      <a:pt x="1" y="9"/>
                    </a:lnTo>
                    <a:lnTo>
                      <a:pt x="2" y="12"/>
                    </a:lnTo>
                    <a:lnTo>
                      <a:pt x="4" y="13"/>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2" name="Freeform 467"/>
              <p:cNvSpPr>
                <a:spLocks/>
              </p:cNvSpPr>
              <p:nvPr/>
            </p:nvSpPr>
            <p:spPr bwMode="auto">
              <a:xfrm>
                <a:off x="5001" y="3359"/>
                <a:ext cx="8" cy="7"/>
              </a:xfrm>
              <a:custGeom>
                <a:avLst/>
                <a:gdLst>
                  <a:gd name="T0" fmla="*/ 4 w 15"/>
                  <a:gd name="T1" fmla="*/ 7 h 14"/>
                  <a:gd name="T2" fmla="*/ 5 w 15"/>
                  <a:gd name="T3" fmla="*/ 6 h 14"/>
                  <a:gd name="T4" fmla="*/ 6 w 15"/>
                  <a:gd name="T5" fmla="*/ 6 h 14"/>
                  <a:gd name="T6" fmla="*/ 7 w 15"/>
                  <a:gd name="T7" fmla="*/ 5 h 14"/>
                  <a:gd name="T8" fmla="*/ 8 w 15"/>
                  <a:gd name="T9" fmla="*/ 3 h 14"/>
                  <a:gd name="T10" fmla="*/ 7 w 15"/>
                  <a:gd name="T11" fmla="*/ 2 h 14"/>
                  <a:gd name="T12" fmla="*/ 6 w 15"/>
                  <a:gd name="T13" fmla="*/ 1 h 14"/>
                  <a:gd name="T14" fmla="*/ 5 w 15"/>
                  <a:gd name="T15" fmla="*/ 0 h 14"/>
                  <a:gd name="T16" fmla="*/ 4 w 15"/>
                  <a:gd name="T17" fmla="*/ 0 h 14"/>
                  <a:gd name="T18" fmla="*/ 2 w 15"/>
                  <a:gd name="T19" fmla="*/ 0 h 14"/>
                  <a:gd name="T20" fmla="*/ 1 w 15"/>
                  <a:gd name="T21" fmla="*/ 1 h 14"/>
                  <a:gd name="T22" fmla="*/ 1 w 15"/>
                  <a:gd name="T23" fmla="*/ 2 h 14"/>
                  <a:gd name="T24" fmla="*/ 0 w 15"/>
                  <a:gd name="T25" fmla="*/ 4 h 14"/>
                  <a:gd name="T26" fmla="*/ 1 w 15"/>
                  <a:gd name="T27" fmla="*/ 5 h 14"/>
                  <a:gd name="T28" fmla="*/ 1 w 15"/>
                  <a:gd name="T29" fmla="*/ 6 h 14"/>
                  <a:gd name="T30" fmla="*/ 3 w 15"/>
                  <a:gd name="T31" fmla="*/ 6 h 14"/>
                  <a:gd name="T32" fmla="*/ 4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8" y="14"/>
                    </a:moveTo>
                    <a:lnTo>
                      <a:pt x="10" y="12"/>
                    </a:lnTo>
                    <a:lnTo>
                      <a:pt x="12" y="11"/>
                    </a:lnTo>
                    <a:lnTo>
                      <a:pt x="13" y="9"/>
                    </a:lnTo>
                    <a:lnTo>
                      <a:pt x="15" y="6"/>
                    </a:lnTo>
                    <a:lnTo>
                      <a:pt x="13" y="3"/>
                    </a:lnTo>
                    <a:lnTo>
                      <a:pt x="12" y="1"/>
                    </a:lnTo>
                    <a:lnTo>
                      <a:pt x="10" y="0"/>
                    </a:lnTo>
                    <a:lnTo>
                      <a:pt x="8" y="0"/>
                    </a:lnTo>
                    <a:lnTo>
                      <a:pt x="4" y="0"/>
                    </a:lnTo>
                    <a:lnTo>
                      <a:pt x="2" y="1"/>
                    </a:lnTo>
                    <a:lnTo>
                      <a:pt x="1" y="3"/>
                    </a:lnTo>
                    <a:lnTo>
                      <a:pt x="0" y="7"/>
                    </a:lnTo>
                    <a:lnTo>
                      <a:pt x="1" y="9"/>
                    </a:lnTo>
                    <a:lnTo>
                      <a:pt x="2" y="11"/>
                    </a:lnTo>
                    <a:lnTo>
                      <a:pt x="5" y="12"/>
                    </a:lnTo>
                    <a:lnTo>
                      <a:pt x="8"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3" name="Freeform 468"/>
              <p:cNvSpPr>
                <a:spLocks/>
              </p:cNvSpPr>
              <p:nvPr/>
            </p:nvSpPr>
            <p:spPr bwMode="auto">
              <a:xfrm>
                <a:off x="5040" y="3326"/>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1 h 15"/>
                  <a:gd name="T14" fmla="*/ 5 w 15"/>
                  <a:gd name="T15" fmla="*/ 1 h 15"/>
                  <a:gd name="T16" fmla="*/ 4 w 15"/>
                  <a:gd name="T17" fmla="*/ 0 h 15"/>
                  <a:gd name="T18" fmla="*/ 2 w 15"/>
                  <a:gd name="T19" fmla="*/ 1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2"/>
                    </a:lnTo>
                    <a:lnTo>
                      <a:pt x="10" y="1"/>
                    </a:lnTo>
                    <a:lnTo>
                      <a:pt x="8" y="0"/>
                    </a:lnTo>
                    <a:lnTo>
                      <a:pt x="4" y="1"/>
                    </a:lnTo>
                    <a:lnTo>
                      <a:pt x="2" y="2"/>
                    </a:lnTo>
                    <a:lnTo>
                      <a:pt x="0" y="5"/>
                    </a:lnTo>
                    <a:lnTo>
                      <a:pt x="0" y="7"/>
                    </a:lnTo>
                    <a:lnTo>
                      <a:pt x="0" y="11"/>
                    </a:lnTo>
                    <a:lnTo>
                      <a:pt x="2" y="13"/>
                    </a:lnTo>
                    <a:lnTo>
                      <a:pt x="4" y="14"/>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4" name="Freeform 469"/>
              <p:cNvSpPr>
                <a:spLocks/>
              </p:cNvSpPr>
              <p:nvPr/>
            </p:nvSpPr>
            <p:spPr bwMode="auto">
              <a:xfrm>
                <a:off x="5078" y="3311"/>
                <a:ext cx="7" cy="7"/>
              </a:xfrm>
              <a:custGeom>
                <a:avLst/>
                <a:gdLst>
                  <a:gd name="T0" fmla="*/ 3 w 15"/>
                  <a:gd name="T1" fmla="*/ 7 h 15"/>
                  <a:gd name="T2" fmla="*/ 5 w 15"/>
                  <a:gd name="T3" fmla="*/ 7 h 15"/>
                  <a:gd name="T4" fmla="*/ 6 w 15"/>
                  <a:gd name="T5" fmla="*/ 6 h 15"/>
                  <a:gd name="T6" fmla="*/ 7 w 15"/>
                  <a:gd name="T7" fmla="*/ 5 h 15"/>
                  <a:gd name="T8" fmla="*/ 7 w 15"/>
                  <a:gd name="T9" fmla="*/ 3 h 15"/>
                  <a:gd name="T10" fmla="*/ 7 w 15"/>
                  <a:gd name="T11" fmla="*/ 2 h 15"/>
                  <a:gd name="T12" fmla="*/ 6 w 15"/>
                  <a:gd name="T13" fmla="*/ 1 h 15"/>
                  <a:gd name="T14" fmla="*/ 5 w 15"/>
                  <a:gd name="T15" fmla="*/ 0 h 15"/>
                  <a:gd name="T16" fmla="*/ 3 w 15"/>
                  <a:gd name="T17" fmla="*/ 0 h 15"/>
                  <a:gd name="T18" fmla="*/ 2 w 15"/>
                  <a:gd name="T19" fmla="*/ 0 h 15"/>
                  <a:gd name="T20" fmla="*/ 1 w 15"/>
                  <a:gd name="T21" fmla="*/ 1 h 15"/>
                  <a:gd name="T22" fmla="*/ 0 w 15"/>
                  <a:gd name="T23" fmla="*/ 3 h 15"/>
                  <a:gd name="T24" fmla="*/ 0 w 15"/>
                  <a:gd name="T25" fmla="*/ 4 h 15"/>
                  <a:gd name="T26" fmla="*/ 0 w 15"/>
                  <a:gd name="T27" fmla="*/ 6 h 15"/>
                  <a:gd name="T28" fmla="*/ 1 w 15"/>
                  <a:gd name="T29" fmla="*/ 7 h 15"/>
                  <a:gd name="T30" fmla="*/ 2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5"/>
                    </a:lnTo>
                    <a:lnTo>
                      <a:pt x="12" y="13"/>
                    </a:lnTo>
                    <a:lnTo>
                      <a:pt x="14" y="10"/>
                    </a:lnTo>
                    <a:lnTo>
                      <a:pt x="15" y="7"/>
                    </a:lnTo>
                    <a:lnTo>
                      <a:pt x="14" y="5"/>
                    </a:lnTo>
                    <a:lnTo>
                      <a:pt x="12" y="2"/>
                    </a:lnTo>
                    <a:lnTo>
                      <a:pt x="10" y="1"/>
                    </a:lnTo>
                    <a:lnTo>
                      <a:pt x="7" y="0"/>
                    </a:lnTo>
                    <a:lnTo>
                      <a:pt x="4" y="1"/>
                    </a:lnTo>
                    <a:lnTo>
                      <a:pt x="2" y="2"/>
                    </a:lnTo>
                    <a:lnTo>
                      <a:pt x="1" y="6"/>
                    </a:lnTo>
                    <a:lnTo>
                      <a:pt x="0" y="9"/>
                    </a:lnTo>
                    <a:lnTo>
                      <a:pt x="1" y="12"/>
                    </a:lnTo>
                    <a:lnTo>
                      <a:pt x="2" y="14"/>
                    </a:lnTo>
                    <a:lnTo>
                      <a:pt x="4" y="15"/>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5" name="Freeform 470"/>
              <p:cNvSpPr>
                <a:spLocks/>
              </p:cNvSpPr>
              <p:nvPr/>
            </p:nvSpPr>
            <p:spPr bwMode="auto">
              <a:xfrm>
                <a:off x="5109" y="3312"/>
                <a:ext cx="7" cy="7"/>
              </a:xfrm>
              <a:custGeom>
                <a:avLst/>
                <a:gdLst>
                  <a:gd name="T0" fmla="*/ 3 w 15"/>
                  <a:gd name="T1" fmla="*/ 7 h 15"/>
                  <a:gd name="T2" fmla="*/ 5 w 15"/>
                  <a:gd name="T3" fmla="*/ 7 h 15"/>
                  <a:gd name="T4" fmla="*/ 6 w 15"/>
                  <a:gd name="T5" fmla="*/ 6 h 15"/>
                  <a:gd name="T6" fmla="*/ 7 w 15"/>
                  <a:gd name="T7" fmla="*/ 5 h 15"/>
                  <a:gd name="T8" fmla="*/ 7 w 15"/>
                  <a:gd name="T9" fmla="*/ 4 h 15"/>
                  <a:gd name="T10" fmla="*/ 7 w 15"/>
                  <a:gd name="T11" fmla="*/ 2 h 15"/>
                  <a:gd name="T12" fmla="*/ 6 w 15"/>
                  <a:gd name="T13" fmla="*/ 1 h 15"/>
                  <a:gd name="T14" fmla="*/ 5 w 15"/>
                  <a:gd name="T15" fmla="*/ 1 h 15"/>
                  <a:gd name="T16" fmla="*/ 3 w 15"/>
                  <a:gd name="T17" fmla="*/ 0 h 15"/>
                  <a:gd name="T18" fmla="*/ 1 w 15"/>
                  <a:gd name="T19" fmla="*/ 1 h 15"/>
                  <a:gd name="T20" fmla="*/ 1 w 15"/>
                  <a:gd name="T21" fmla="*/ 1 h 15"/>
                  <a:gd name="T22" fmla="*/ 0 w 15"/>
                  <a:gd name="T23" fmla="*/ 2 h 15"/>
                  <a:gd name="T24" fmla="*/ 0 w 15"/>
                  <a:gd name="T25" fmla="*/ 4 h 15"/>
                  <a:gd name="T26" fmla="*/ 0 w 15"/>
                  <a:gd name="T27" fmla="*/ 5 h 15"/>
                  <a:gd name="T28" fmla="*/ 1 w 15"/>
                  <a:gd name="T29" fmla="*/ 6 h 15"/>
                  <a:gd name="T30" fmla="*/ 1 w 15"/>
                  <a:gd name="T31" fmla="*/ 7 h 15"/>
                  <a:gd name="T32" fmla="*/ 3 w 15"/>
                  <a:gd name="T33" fmla="*/ 7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7" y="15"/>
                    </a:moveTo>
                    <a:lnTo>
                      <a:pt x="10" y="14"/>
                    </a:lnTo>
                    <a:lnTo>
                      <a:pt x="13" y="12"/>
                    </a:lnTo>
                    <a:lnTo>
                      <a:pt x="14" y="11"/>
                    </a:lnTo>
                    <a:lnTo>
                      <a:pt x="15" y="8"/>
                    </a:lnTo>
                    <a:lnTo>
                      <a:pt x="14" y="5"/>
                    </a:lnTo>
                    <a:lnTo>
                      <a:pt x="13" y="3"/>
                    </a:lnTo>
                    <a:lnTo>
                      <a:pt x="10" y="2"/>
                    </a:lnTo>
                    <a:lnTo>
                      <a:pt x="7" y="0"/>
                    </a:lnTo>
                    <a:lnTo>
                      <a:pt x="3" y="2"/>
                    </a:lnTo>
                    <a:lnTo>
                      <a:pt x="2" y="3"/>
                    </a:lnTo>
                    <a:lnTo>
                      <a:pt x="0" y="5"/>
                    </a:lnTo>
                    <a:lnTo>
                      <a:pt x="0" y="8"/>
                    </a:lnTo>
                    <a:lnTo>
                      <a:pt x="0" y="11"/>
                    </a:lnTo>
                    <a:lnTo>
                      <a:pt x="2" y="13"/>
                    </a:lnTo>
                    <a:lnTo>
                      <a:pt x="3" y="14"/>
                    </a:lnTo>
                    <a:lnTo>
                      <a:pt x="7"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6" name="Freeform 471"/>
              <p:cNvSpPr>
                <a:spLocks/>
              </p:cNvSpPr>
              <p:nvPr/>
            </p:nvSpPr>
            <p:spPr bwMode="auto">
              <a:xfrm>
                <a:off x="5264" y="3144"/>
                <a:ext cx="6" cy="6"/>
              </a:xfrm>
              <a:custGeom>
                <a:avLst/>
                <a:gdLst>
                  <a:gd name="T0" fmla="*/ 3 w 11"/>
                  <a:gd name="T1" fmla="*/ 6 h 12"/>
                  <a:gd name="T2" fmla="*/ 4 w 11"/>
                  <a:gd name="T3" fmla="*/ 6 h 12"/>
                  <a:gd name="T4" fmla="*/ 5 w 11"/>
                  <a:gd name="T5" fmla="*/ 5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1 h 12"/>
                  <a:gd name="T22" fmla="*/ 0 w 11"/>
                  <a:gd name="T23" fmla="*/ 2 h 12"/>
                  <a:gd name="T24" fmla="*/ 0 w 11"/>
                  <a:gd name="T25" fmla="*/ 3 h 12"/>
                  <a:gd name="T26" fmla="*/ 0 w 11"/>
                  <a:gd name="T27" fmla="*/ 4 h 12"/>
                  <a:gd name="T28" fmla="*/ 1 w 11"/>
                  <a:gd name="T29" fmla="*/ 5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6" y="12"/>
                    </a:moveTo>
                    <a:lnTo>
                      <a:pt x="8" y="12"/>
                    </a:lnTo>
                    <a:lnTo>
                      <a:pt x="10" y="10"/>
                    </a:lnTo>
                    <a:lnTo>
                      <a:pt x="11" y="8"/>
                    </a:lnTo>
                    <a:lnTo>
                      <a:pt x="11" y="6"/>
                    </a:lnTo>
                    <a:lnTo>
                      <a:pt x="11" y="4"/>
                    </a:lnTo>
                    <a:lnTo>
                      <a:pt x="10" y="1"/>
                    </a:lnTo>
                    <a:lnTo>
                      <a:pt x="8" y="0"/>
                    </a:lnTo>
                    <a:lnTo>
                      <a:pt x="6" y="0"/>
                    </a:lnTo>
                    <a:lnTo>
                      <a:pt x="3" y="0"/>
                    </a:lnTo>
                    <a:lnTo>
                      <a:pt x="1" y="2"/>
                    </a:lnTo>
                    <a:lnTo>
                      <a:pt x="0" y="4"/>
                    </a:lnTo>
                    <a:lnTo>
                      <a:pt x="0" y="6"/>
                    </a:lnTo>
                    <a:lnTo>
                      <a:pt x="0" y="8"/>
                    </a:lnTo>
                    <a:lnTo>
                      <a:pt x="1" y="10"/>
                    </a:lnTo>
                    <a:lnTo>
                      <a:pt x="3"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7" name="Freeform 472"/>
              <p:cNvSpPr>
                <a:spLocks/>
              </p:cNvSpPr>
              <p:nvPr/>
            </p:nvSpPr>
            <p:spPr bwMode="auto">
              <a:xfrm>
                <a:off x="5270" y="3111"/>
                <a:ext cx="6" cy="6"/>
              </a:xfrm>
              <a:custGeom>
                <a:avLst/>
                <a:gdLst>
                  <a:gd name="T0" fmla="*/ 3 w 12"/>
                  <a:gd name="T1" fmla="*/ 6 h 12"/>
                  <a:gd name="T2" fmla="*/ 5 w 12"/>
                  <a:gd name="T3" fmla="*/ 6 h 12"/>
                  <a:gd name="T4" fmla="*/ 6 w 12"/>
                  <a:gd name="T5" fmla="*/ 6 h 12"/>
                  <a:gd name="T6" fmla="*/ 6 w 12"/>
                  <a:gd name="T7" fmla="*/ 5 h 12"/>
                  <a:gd name="T8" fmla="*/ 6 w 12"/>
                  <a:gd name="T9" fmla="*/ 3 h 12"/>
                  <a:gd name="T10" fmla="*/ 6 w 12"/>
                  <a:gd name="T11" fmla="*/ 2 h 12"/>
                  <a:gd name="T12" fmla="*/ 6 w 12"/>
                  <a:gd name="T13" fmla="*/ 1 h 12"/>
                  <a:gd name="T14" fmla="*/ 5 w 12"/>
                  <a:gd name="T15" fmla="*/ 0 h 12"/>
                  <a:gd name="T16" fmla="*/ 3 w 12"/>
                  <a:gd name="T17" fmla="*/ 0 h 12"/>
                  <a:gd name="T18" fmla="*/ 2 w 12"/>
                  <a:gd name="T19" fmla="*/ 0 h 12"/>
                  <a:gd name="T20" fmla="*/ 1 w 12"/>
                  <a:gd name="T21" fmla="*/ 1 h 12"/>
                  <a:gd name="T22" fmla="*/ 0 w 12"/>
                  <a:gd name="T23" fmla="*/ 2 h 12"/>
                  <a:gd name="T24" fmla="*/ 0 w 12"/>
                  <a:gd name="T25" fmla="*/ 4 h 12"/>
                  <a:gd name="T26" fmla="*/ 0 w 12"/>
                  <a:gd name="T27" fmla="*/ 5 h 12"/>
                  <a:gd name="T28" fmla="*/ 1 w 12"/>
                  <a:gd name="T29" fmla="*/ 6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9" y="12"/>
                    </a:lnTo>
                    <a:lnTo>
                      <a:pt x="11" y="11"/>
                    </a:lnTo>
                    <a:lnTo>
                      <a:pt x="12" y="9"/>
                    </a:lnTo>
                    <a:lnTo>
                      <a:pt x="12" y="6"/>
                    </a:lnTo>
                    <a:lnTo>
                      <a:pt x="12" y="4"/>
                    </a:lnTo>
                    <a:lnTo>
                      <a:pt x="11" y="2"/>
                    </a:lnTo>
                    <a:lnTo>
                      <a:pt x="9" y="0"/>
                    </a:lnTo>
                    <a:lnTo>
                      <a:pt x="6" y="0"/>
                    </a:lnTo>
                    <a:lnTo>
                      <a:pt x="4" y="0"/>
                    </a:lnTo>
                    <a:lnTo>
                      <a:pt x="2" y="2"/>
                    </a:lnTo>
                    <a:lnTo>
                      <a:pt x="0" y="4"/>
                    </a:lnTo>
                    <a:lnTo>
                      <a:pt x="0" y="7"/>
                    </a:lnTo>
                    <a:lnTo>
                      <a:pt x="0" y="9"/>
                    </a:lnTo>
                    <a:lnTo>
                      <a:pt x="2" y="11"/>
                    </a:lnTo>
                    <a:lnTo>
                      <a:pt x="4" y="12"/>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8" name="Freeform 473"/>
              <p:cNvSpPr>
                <a:spLocks/>
              </p:cNvSpPr>
              <p:nvPr/>
            </p:nvSpPr>
            <p:spPr bwMode="auto">
              <a:xfrm>
                <a:off x="5295" y="3084"/>
                <a:ext cx="6" cy="6"/>
              </a:xfrm>
              <a:custGeom>
                <a:avLst/>
                <a:gdLst>
                  <a:gd name="T0" fmla="*/ 3 w 12"/>
                  <a:gd name="T1" fmla="*/ 6 h 13"/>
                  <a:gd name="T2" fmla="*/ 4 w 12"/>
                  <a:gd name="T3" fmla="*/ 6 h 13"/>
                  <a:gd name="T4" fmla="*/ 5 w 12"/>
                  <a:gd name="T5" fmla="*/ 6 h 13"/>
                  <a:gd name="T6" fmla="*/ 6 w 12"/>
                  <a:gd name="T7" fmla="*/ 4 h 13"/>
                  <a:gd name="T8" fmla="*/ 6 w 12"/>
                  <a:gd name="T9" fmla="*/ 3 h 13"/>
                  <a:gd name="T10" fmla="*/ 6 w 12"/>
                  <a:gd name="T11" fmla="*/ 2 h 13"/>
                  <a:gd name="T12" fmla="*/ 5 w 12"/>
                  <a:gd name="T13" fmla="*/ 1 h 13"/>
                  <a:gd name="T14" fmla="*/ 4 w 12"/>
                  <a:gd name="T15" fmla="*/ 0 h 13"/>
                  <a:gd name="T16" fmla="*/ 3 w 12"/>
                  <a:gd name="T17" fmla="*/ 0 h 13"/>
                  <a:gd name="T18" fmla="*/ 2 w 12"/>
                  <a:gd name="T19" fmla="*/ 0 h 13"/>
                  <a:gd name="T20" fmla="*/ 1 w 12"/>
                  <a:gd name="T21" fmla="*/ 1 h 13"/>
                  <a:gd name="T22" fmla="*/ 0 w 12"/>
                  <a:gd name="T23" fmla="*/ 2 h 13"/>
                  <a:gd name="T24" fmla="*/ 0 w 12"/>
                  <a:gd name="T25" fmla="*/ 3 h 13"/>
                  <a:gd name="T26" fmla="*/ 0 w 12"/>
                  <a:gd name="T27" fmla="*/ 4 h 13"/>
                  <a:gd name="T28" fmla="*/ 1 w 12"/>
                  <a:gd name="T29" fmla="*/ 6 h 13"/>
                  <a:gd name="T30" fmla="*/ 2 w 12"/>
                  <a:gd name="T31" fmla="*/ 6 h 13"/>
                  <a:gd name="T32" fmla="*/ 3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6" y="13"/>
                    </a:moveTo>
                    <a:lnTo>
                      <a:pt x="8" y="13"/>
                    </a:lnTo>
                    <a:lnTo>
                      <a:pt x="10" y="12"/>
                    </a:lnTo>
                    <a:lnTo>
                      <a:pt x="12" y="9"/>
                    </a:lnTo>
                    <a:lnTo>
                      <a:pt x="12" y="7"/>
                    </a:lnTo>
                    <a:lnTo>
                      <a:pt x="12" y="5"/>
                    </a:lnTo>
                    <a:lnTo>
                      <a:pt x="10" y="2"/>
                    </a:lnTo>
                    <a:lnTo>
                      <a:pt x="8" y="1"/>
                    </a:lnTo>
                    <a:lnTo>
                      <a:pt x="6" y="0"/>
                    </a:lnTo>
                    <a:lnTo>
                      <a:pt x="3" y="1"/>
                    </a:lnTo>
                    <a:lnTo>
                      <a:pt x="1" y="2"/>
                    </a:lnTo>
                    <a:lnTo>
                      <a:pt x="0" y="5"/>
                    </a:lnTo>
                    <a:lnTo>
                      <a:pt x="0" y="7"/>
                    </a:lnTo>
                    <a:lnTo>
                      <a:pt x="0" y="9"/>
                    </a:lnTo>
                    <a:lnTo>
                      <a:pt x="1" y="12"/>
                    </a:lnTo>
                    <a:lnTo>
                      <a:pt x="3" y="13"/>
                    </a:lnTo>
                    <a:lnTo>
                      <a:pt x="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29" name="Freeform 474"/>
              <p:cNvSpPr>
                <a:spLocks/>
              </p:cNvSpPr>
              <p:nvPr/>
            </p:nvSpPr>
            <p:spPr bwMode="auto">
              <a:xfrm>
                <a:off x="5320" y="3061"/>
                <a:ext cx="6" cy="6"/>
              </a:xfrm>
              <a:custGeom>
                <a:avLst/>
                <a:gdLst>
                  <a:gd name="T0" fmla="*/ 3 w 11"/>
                  <a:gd name="T1" fmla="*/ 6 h 12"/>
                  <a:gd name="T2" fmla="*/ 4 w 11"/>
                  <a:gd name="T3" fmla="*/ 6 h 12"/>
                  <a:gd name="T4" fmla="*/ 5 w 11"/>
                  <a:gd name="T5" fmla="*/ 6 h 12"/>
                  <a:gd name="T6" fmla="*/ 6 w 11"/>
                  <a:gd name="T7" fmla="*/ 4 h 12"/>
                  <a:gd name="T8" fmla="*/ 6 w 11"/>
                  <a:gd name="T9" fmla="*/ 3 h 12"/>
                  <a:gd name="T10" fmla="*/ 6 w 11"/>
                  <a:gd name="T11" fmla="*/ 2 h 12"/>
                  <a:gd name="T12" fmla="*/ 5 w 11"/>
                  <a:gd name="T13" fmla="*/ 1 h 12"/>
                  <a:gd name="T14" fmla="*/ 4 w 11"/>
                  <a:gd name="T15" fmla="*/ 0 h 12"/>
                  <a:gd name="T16" fmla="*/ 3 w 11"/>
                  <a:gd name="T17" fmla="*/ 0 h 12"/>
                  <a:gd name="T18" fmla="*/ 2 w 11"/>
                  <a:gd name="T19" fmla="*/ 0 h 12"/>
                  <a:gd name="T20" fmla="*/ 1 w 11"/>
                  <a:gd name="T21" fmla="*/ 2 h 12"/>
                  <a:gd name="T22" fmla="*/ 0 w 11"/>
                  <a:gd name="T23" fmla="*/ 2 h 12"/>
                  <a:gd name="T24" fmla="*/ 0 w 11"/>
                  <a:gd name="T25" fmla="*/ 3 h 12"/>
                  <a:gd name="T26" fmla="*/ 1 w 11"/>
                  <a:gd name="T27" fmla="*/ 4 h 12"/>
                  <a:gd name="T28" fmla="*/ 1 w 11"/>
                  <a:gd name="T29" fmla="*/ 6 h 12"/>
                  <a:gd name="T30" fmla="*/ 2 w 11"/>
                  <a:gd name="T31" fmla="*/ 6 h 12"/>
                  <a:gd name="T32" fmla="*/ 3 w 11"/>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2">
                    <a:moveTo>
                      <a:pt x="5" y="12"/>
                    </a:moveTo>
                    <a:lnTo>
                      <a:pt x="8" y="12"/>
                    </a:lnTo>
                    <a:lnTo>
                      <a:pt x="10" y="11"/>
                    </a:lnTo>
                    <a:lnTo>
                      <a:pt x="11" y="8"/>
                    </a:lnTo>
                    <a:lnTo>
                      <a:pt x="11" y="6"/>
                    </a:lnTo>
                    <a:lnTo>
                      <a:pt x="11" y="4"/>
                    </a:lnTo>
                    <a:lnTo>
                      <a:pt x="10" y="1"/>
                    </a:lnTo>
                    <a:lnTo>
                      <a:pt x="8" y="0"/>
                    </a:lnTo>
                    <a:lnTo>
                      <a:pt x="5" y="0"/>
                    </a:lnTo>
                    <a:lnTo>
                      <a:pt x="3" y="0"/>
                    </a:lnTo>
                    <a:lnTo>
                      <a:pt x="1" y="3"/>
                    </a:lnTo>
                    <a:lnTo>
                      <a:pt x="0" y="4"/>
                    </a:lnTo>
                    <a:lnTo>
                      <a:pt x="0" y="6"/>
                    </a:lnTo>
                    <a:lnTo>
                      <a:pt x="1" y="8"/>
                    </a:lnTo>
                    <a:lnTo>
                      <a:pt x="2" y="11"/>
                    </a:lnTo>
                    <a:lnTo>
                      <a:pt x="3"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0" name="Freeform 475"/>
              <p:cNvSpPr>
                <a:spLocks/>
              </p:cNvSpPr>
              <p:nvPr/>
            </p:nvSpPr>
            <p:spPr bwMode="auto">
              <a:xfrm>
                <a:off x="5353" y="3031"/>
                <a:ext cx="5" cy="6"/>
              </a:xfrm>
              <a:custGeom>
                <a:avLst/>
                <a:gdLst>
                  <a:gd name="T0" fmla="*/ 2 w 12"/>
                  <a:gd name="T1" fmla="*/ 6 h 13"/>
                  <a:gd name="T2" fmla="*/ 3 w 12"/>
                  <a:gd name="T3" fmla="*/ 6 h 13"/>
                  <a:gd name="T4" fmla="*/ 5 w 12"/>
                  <a:gd name="T5" fmla="*/ 5 h 13"/>
                  <a:gd name="T6" fmla="*/ 5 w 12"/>
                  <a:gd name="T7" fmla="*/ 4 h 13"/>
                  <a:gd name="T8" fmla="*/ 5 w 12"/>
                  <a:gd name="T9" fmla="*/ 3 h 13"/>
                  <a:gd name="T10" fmla="*/ 5 w 12"/>
                  <a:gd name="T11" fmla="*/ 2 h 13"/>
                  <a:gd name="T12" fmla="*/ 4 w 12"/>
                  <a:gd name="T13" fmla="*/ 1 h 13"/>
                  <a:gd name="T14" fmla="*/ 3 w 12"/>
                  <a:gd name="T15" fmla="*/ 0 h 13"/>
                  <a:gd name="T16" fmla="*/ 2 w 12"/>
                  <a:gd name="T17" fmla="*/ 0 h 13"/>
                  <a:gd name="T18" fmla="*/ 2 w 12"/>
                  <a:gd name="T19" fmla="*/ 0 h 13"/>
                  <a:gd name="T20" fmla="*/ 0 w 12"/>
                  <a:gd name="T21" fmla="*/ 1 h 13"/>
                  <a:gd name="T22" fmla="*/ 0 w 12"/>
                  <a:gd name="T23" fmla="*/ 2 h 13"/>
                  <a:gd name="T24" fmla="*/ 0 w 12"/>
                  <a:gd name="T25" fmla="*/ 3 h 13"/>
                  <a:gd name="T26" fmla="*/ 0 w 12"/>
                  <a:gd name="T27" fmla="*/ 4 h 13"/>
                  <a:gd name="T28" fmla="*/ 0 w 12"/>
                  <a:gd name="T29" fmla="*/ 5 h 13"/>
                  <a:gd name="T30" fmla="*/ 2 w 12"/>
                  <a:gd name="T31" fmla="*/ 6 h 13"/>
                  <a:gd name="T32" fmla="*/ 2 w 12"/>
                  <a:gd name="T33" fmla="*/ 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5" y="13"/>
                    </a:moveTo>
                    <a:lnTo>
                      <a:pt x="8" y="12"/>
                    </a:lnTo>
                    <a:lnTo>
                      <a:pt x="11" y="11"/>
                    </a:lnTo>
                    <a:lnTo>
                      <a:pt x="12" y="8"/>
                    </a:lnTo>
                    <a:lnTo>
                      <a:pt x="12" y="6"/>
                    </a:lnTo>
                    <a:lnTo>
                      <a:pt x="11" y="4"/>
                    </a:lnTo>
                    <a:lnTo>
                      <a:pt x="9" y="2"/>
                    </a:lnTo>
                    <a:lnTo>
                      <a:pt x="7" y="0"/>
                    </a:lnTo>
                    <a:lnTo>
                      <a:pt x="5" y="0"/>
                    </a:lnTo>
                    <a:lnTo>
                      <a:pt x="4" y="0"/>
                    </a:lnTo>
                    <a:lnTo>
                      <a:pt x="1" y="2"/>
                    </a:lnTo>
                    <a:lnTo>
                      <a:pt x="0" y="4"/>
                    </a:lnTo>
                    <a:lnTo>
                      <a:pt x="0" y="6"/>
                    </a:lnTo>
                    <a:lnTo>
                      <a:pt x="0" y="9"/>
                    </a:lnTo>
                    <a:lnTo>
                      <a:pt x="1" y="11"/>
                    </a:lnTo>
                    <a:lnTo>
                      <a:pt x="4" y="13"/>
                    </a:lnTo>
                    <a:lnTo>
                      <a:pt x="5"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1" name="Freeform 476"/>
              <p:cNvSpPr>
                <a:spLocks/>
              </p:cNvSpPr>
              <p:nvPr/>
            </p:nvSpPr>
            <p:spPr bwMode="auto">
              <a:xfrm>
                <a:off x="5376" y="3002"/>
                <a:ext cx="6" cy="6"/>
              </a:xfrm>
              <a:custGeom>
                <a:avLst/>
                <a:gdLst>
                  <a:gd name="T0" fmla="*/ 3 w 12"/>
                  <a:gd name="T1" fmla="*/ 6 h 12"/>
                  <a:gd name="T2" fmla="*/ 4 w 12"/>
                  <a:gd name="T3" fmla="*/ 6 h 12"/>
                  <a:gd name="T4" fmla="*/ 6 w 12"/>
                  <a:gd name="T5" fmla="*/ 5 h 12"/>
                  <a:gd name="T6" fmla="*/ 6 w 12"/>
                  <a:gd name="T7" fmla="*/ 4 h 12"/>
                  <a:gd name="T8" fmla="*/ 6 w 12"/>
                  <a:gd name="T9" fmla="*/ 3 h 12"/>
                  <a:gd name="T10" fmla="*/ 6 w 12"/>
                  <a:gd name="T11" fmla="*/ 2 h 12"/>
                  <a:gd name="T12" fmla="*/ 6 w 12"/>
                  <a:gd name="T13" fmla="*/ 1 h 12"/>
                  <a:gd name="T14" fmla="*/ 4 w 12"/>
                  <a:gd name="T15" fmla="*/ 0 h 12"/>
                  <a:gd name="T16" fmla="*/ 3 w 12"/>
                  <a:gd name="T17" fmla="*/ 0 h 12"/>
                  <a:gd name="T18" fmla="*/ 2 w 12"/>
                  <a:gd name="T19" fmla="*/ 0 h 12"/>
                  <a:gd name="T20" fmla="*/ 1 w 12"/>
                  <a:gd name="T21" fmla="*/ 1 h 12"/>
                  <a:gd name="T22" fmla="*/ 0 w 12"/>
                  <a:gd name="T23" fmla="*/ 2 h 12"/>
                  <a:gd name="T24" fmla="*/ 0 w 12"/>
                  <a:gd name="T25" fmla="*/ 3 h 12"/>
                  <a:gd name="T26" fmla="*/ 0 w 12"/>
                  <a:gd name="T27" fmla="*/ 4 h 12"/>
                  <a:gd name="T28" fmla="*/ 1 w 12"/>
                  <a:gd name="T29" fmla="*/ 5 h 12"/>
                  <a:gd name="T30" fmla="*/ 2 w 12"/>
                  <a:gd name="T31" fmla="*/ 6 h 12"/>
                  <a:gd name="T32" fmla="*/ 3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6" y="12"/>
                    </a:moveTo>
                    <a:lnTo>
                      <a:pt x="8" y="11"/>
                    </a:lnTo>
                    <a:lnTo>
                      <a:pt x="11" y="10"/>
                    </a:lnTo>
                    <a:lnTo>
                      <a:pt x="12" y="8"/>
                    </a:lnTo>
                    <a:lnTo>
                      <a:pt x="12" y="5"/>
                    </a:lnTo>
                    <a:lnTo>
                      <a:pt x="12" y="3"/>
                    </a:lnTo>
                    <a:lnTo>
                      <a:pt x="11" y="1"/>
                    </a:lnTo>
                    <a:lnTo>
                      <a:pt x="8" y="0"/>
                    </a:lnTo>
                    <a:lnTo>
                      <a:pt x="6" y="0"/>
                    </a:lnTo>
                    <a:lnTo>
                      <a:pt x="4" y="0"/>
                    </a:lnTo>
                    <a:lnTo>
                      <a:pt x="2" y="1"/>
                    </a:lnTo>
                    <a:lnTo>
                      <a:pt x="0" y="3"/>
                    </a:lnTo>
                    <a:lnTo>
                      <a:pt x="0" y="5"/>
                    </a:lnTo>
                    <a:lnTo>
                      <a:pt x="0" y="8"/>
                    </a:lnTo>
                    <a:lnTo>
                      <a:pt x="2" y="10"/>
                    </a:lnTo>
                    <a:lnTo>
                      <a:pt x="4" y="11"/>
                    </a:lnTo>
                    <a:lnTo>
                      <a:pt x="6"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2" name="Freeform 477"/>
              <p:cNvSpPr>
                <a:spLocks/>
              </p:cNvSpPr>
              <p:nvPr/>
            </p:nvSpPr>
            <p:spPr bwMode="auto">
              <a:xfrm>
                <a:off x="5385" y="2967"/>
                <a:ext cx="6" cy="7"/>
              </a:xfrm>
              <a:custGeom>
                <a:avLst/>
                <a:gdLst>
                  <a:gd name="T0" fmla="*/ 4 w 12"/>
                  <a:gd name="T1" fmla="*/ 7 h 13"/>
                  <a:gd name="T2" fmla="*/ 5 w 12"/>
                  <a:gd name="T3" fmla="*/ 6 h 13"/>
                  <a:gd name="T4" fmla="*/ 6 w 12"/>
                  <a:gd name="T5" fmla="*/ 6 h 13"/>
                  <a:gd name="T6" fmla="*/ 6 w 12"/>
                  <a:gd name="T7" fmla="*/ 5 h 13"/>
                  <a:gd name="T8" fmla="*/ 6 w 12"/>
                  <a:gd name="T9" fmla="*/ 3 h 13"/>
                  <a:gd name="T10" fmla="*/ 6 w 12"/>
                  <a:gd name="T11" fmla="*/ 2 h 13"/>
                  <a:gd name="T12" fmla="*/ 5 w 12"/>
                  <a:gd name="T13" fmla="*/ 1 h 13"/>
                  <a:gd name="T14" fmla="*/ 5 w 12"/>
                  <a:gd name="T15" fmla="*/ 0 h 13"/>
                  <a:gd name="T16" fmla="*/ 4 w 12"/>
                  <a:gd name="T17" fmla="*/ 0 h 13"/>
                  <a:gd name="T18" fmla="*/ 2 w 12"/>
                  <a:gd name="T19" fmla="*/ 0 h 13"/>
                  <a:gd name="T20" fmla="*/ 1 w 12"/>
                  <a:gd name="T21" fmla="*/ 1 h 13"/>
                  <a:gd name="T22" fmla="*/ 1 w 12"/>
                  <a:gd name="T23" fmla="*/ 2 h 13"/>
                  <a:gd name="T24" fmla="*/ 0 w 12"/>
                  <a:gd name="T25" fmla="*/ 3 h 13"/>
                  <a:gd name="T26" fmla="*/ 1 w 12"/>
                  <a:gd name="T27" fmla="*/ 5 h 13"/>
                  <a:gd name="T28" fmla="*/ 1 w 12"/>
                  <a:gd name="T29" fmla="*/ 6 h 13"/>
                  <a:gd name="T30" fmla="*/ 2 w 12"/>
                  <a:gd name="T31" fmla="*/ 6 h 13"/>
                  <a:gd name="T32" fmla="*/ 4 w 12"/>
                  <a:gd name="T33" fmla="*/ 7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3">
                    <a:moveTo>
                      <a:pt x="7" y="13"/>
                    </a:moveTo>
                    <a:lnTo>
                      <a:pt x="9" y="12"/>
                    </a:lnTo>
                    <a:lnTo>
                      <a:pt x="11" y="11"/>
                    </a:lnTo>
                    <a:lnTo>
                      <a:pt x="12" y="9"/>
                    </a:lnTo>
                    <a:lnTo>
                      <a:pt x="12" y="6"/>
                    </a:lnTo>
                    <a:lnTo>
                      <a:pt x="12" y="4"/>
                    </a:lnTo>
                    <a:lnTo>
                      <a:pt x="10" y="2"/>
                    </a:lnTo>
                    <a:lnTo>
                      <a:pt x="9" y="0"/>
                    </a:lnTo>
                    <a:lnTo>
                      <a:pt x="7" y="0"/>
                    </a:lnTo>
                    <a:lnTo>
                      <a:pt x="4" y="0"/>
                    </a:lnTo>
                    <a:lnTo>
                      <a:pt x="2" y="2"/>
                    </a:lnTo>
                    <a:lnTo>
                      <a:pt x="1" y="4"/>
                    </a:lnTo>
                    <a:lnTo>
                      <a:pt x="0" y="6"/>
                    </a:lnTo>
                    <a:lnTo>
                      <a:pt x="1" y="9"/>
                    </a:lnTo>
                    <a:lnTo>
                      <a:pt x="2" y="11"/>
                    </a:lnTo>
                    <a:lnTo>
                      <a:pt x="4" y="12"/>
                    </a:lnTo>
                    <a:lnTo>
                      <a:pt x="7"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3" name="Freeform 478"/>
              <p:cNvSpPr>
                <a:spLocks/>
              </p:cNvSpPr>
              <p:nvPr/>
            </p:nvSpPr>
            <p:spPr bwMode="auto">
              <a:xfrm>
                <a:off x="5383" y="2932"/>
                <a:ext cx="6" cy="5"/>
              </a:xfrm>
              <a:custGeom>
                <a:avLst/>
                <a:gdLst>
                  <a:gd name="T0" fmla="*/ 3 w 12"/>
                  <a:gd name="T1" fmla="*/ 5 h 12"/>
                  <a:gd name="T2" fmla="*/ 4 w 12"/>
                  <a:gd name="T3" fmla="*/ 5 h 12"/>
                  <a:gd name="T4" fmla="*/ 6 w 12"/>
                  <a:gd name="T5" fmla="*/ 4 h 12"/>
                  <a:gd name="T6" fmla="*/ 6 w 12"/>
                  <a:gd name="T7" fmla="*/ 3 h 12"/>
                  <a:gd name="T8" fmla="*/ 6 w 12"/>
                  <a:gd name="T9" fmla="*/ 3 h 12"/>
                  <a:gd name="T10" fmla="*/ 6 w 12"/>
                  <a:gd name="T11" fmla="*/ 1 h 12"/>
                  <a:gd name="T12" fmla="*/ 5 w 12"/>
                  <a:gd name="T13" fmla="*/ 1 h 12"/>
                  <a:gd name="T14" fmla="*/ 4 w 12"/>
                  <a:gd name="T15" fmla="*/ 0 h 12"/>
                  <a:gd name="T16" fmla="*/ 3 w 12"/>
                  <a:gd name="T17" fmla="*/ 0 h 12"/>
                  <a:gd name="T18" fmla="*/ 2 w 12"/>
                  <a:gd name="T19" fmla="*/ 0 h 12"/>
                  <a:gd name="T20" fmla="*/ 1 w 12"/>
                  <a:gd name="T21" fmla="*/ 1 h 12"/>
                  <a:gd name="T22" fmla="*/ 0 w 12"/>
                  <a:gd name="T23" fmla="*/ 1 h 12"/>
                  <a:gd name="T24" fmla="*/ 0 w 12"/>
                  <a:gd name="T25" fmla="*/ 3 h 12"/>
                  <a:gd name="T26" fmla="*/ 0 w 12"/>
                  <a:gd name="T27" fmla="*/ 3 h 12"/>
                  <a:gd name="T28" fmla="*/ 1 w 12"/>
                  <a:gd name="T29" fmla="*/ 4 h 12"/>
                  <a:gd name="T30" fmla="*/ 2 w 12"/>
                  <a:gd name="T31" fmla="*/ 5 h 12"/>
                  <a:gd name="T32" fmla="*/ 3 w 12"/>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5" y="12"/>
                    </a:moveTo>
                    <a:lnTo>
                      <a:pt x="8" y="12"/>
                    </a:lnTo>
                    <a:lnTo>
                      <a:pt x="11" y="10"/>
                    </a:lnTo>
                    <a:lnTo>
                      <a:pt x="12" y="8"/>
                    </a:lnTo>
                    <a:lnTo>
                      <a:pt x="12" y="6"/>
                    </a:lnTo>
                    <a:lnTo>
                      <a:pt x="11" y="3"/>
                    </a:lnTo>
                    <a:lnTo>
                      <a:pt x="9" y="2"/>
                    </a:lnTo>
                    <a:lnTo>
                      <a:pt x="7" y="0"/>
                    </a:lnTo>
                    <a:lnTo>
                      <a:pt x="5" y="0"/>
                    </a:lnTo>
                    <a:lnTo>
                      <a:pt x="4" y="0"/>
                    </a:lnTo>
                    <a:lnTo>
                      <a:pt x="1" y="2"/>
                    </a:lnTo>
                    <a:lnTo>
                      <a:pt x="0" y="3"/>
                    </a:lnTo>
                    <a:lnTo>
                      <a:pt x="0" y="6"/>
                    </a:lnTo>
                    <a:lnTo>
                      <a:pt x="0" y="8"/>
                    </a:lnTo>
                    <a:lnTo>
                      <a:pt x="1" y="10"/>
                    </a:lnTo>
                    <a:lnTo>
                      <a:pt x="4" y="12"/>
                    </a:lnTo>
                    <a:lnTo>
                      <a:pt x="5"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4" name="Freeform 479"/>
              <p:cNvSpPr>
                <a:spLocks/>
              </p:cNvSpPr>
              <p:nvPr/>
            </p:nvSpPr>
            <p:spPr bwMode="auto">
              <a:xfrm>
                <a:off x="5131" y="3324"/>
                <a:ext cx="7" cy="7"/>
              </a:xfrm>
              <a:custGeom>
                <a:avLst/>
                <a:gdLst>
                  <a:gd name="T0" fmla="*/ 3 w 15"/>
                  <a:gd name="T1" fmla="*/ 7 h 14"/>
                  <a:gd name="T2" fmla="*/ 5 w 15"/>
                  <a:gd name="T3" fmla="*/ 6 h 14"/>
                  <a:gd name="T4" fmla="*/ 6 w 15"/>
                  <a:gd name="T5" fmla="*/ 6 h 14"/>
                  <a:gd name="T6" fmla="*/ 7 w 15"/>
                  <a:gd name="T7" fmla="*/ 5 h 14"/>
                  <a:gd name="T8" fmla="*/ 7 w 15"/>
                  <a:gd name="T9" fmla="*/ 4 h 14"/>
                  <a:gd name="T10" fmla="*/ 7 w 15"/>
                  <a:gd name="T11" fmla="*/ 2 h 14"/>
                  <a:gd name="T12" fmla="*/ 6 w 15"/>
                  <a:gd name="T13" fmla="*/ 1 h 14"/>
                  <a:gd name="T14" fmla="*/ 5 w 15"/>
                  <a:gd name="T15" fmla="*/ 0 h 14"/>
                  <a:gd name="T16" fmla="*/ 3 w 15"/>
                  <a:gd name="T17" fmla="*/ 0 h 14"/>
                  <a:gd name="T18" fmla="*/ 2 w 15"/>
                  <a:gd name="T19" fmla="*/ 1 h 14"/>
                  <a:gd name="T20" fmla="*/ 1 w 15"/>
                  <a:gd name="T21" fmla="*/ 1 h 14"/>
                  <a:gd name="T22" fmla="*/ 0 w 15"/>
                  <a:gd name="T23" fmla="*/ 2 h 14"/>
                  <a:gd name="T24" fmla="*/ 0 w 15"/>
                  <a:gd name="T25" fmla="*/ 4 h 14"/>
                  <a:gd name="T26" fmla="*/ 0 w 15"/>
                  <a:gd name="T27" fmla="*/ 5 h 14"/>
                  <a:gd name="T28" fmla="*/ 1 w 15"/>
                  <a:gd name="T29" fmla="*/ 6 h 14"/>
                  <a:gd name="T30" fmla="*/ 2 w 15"/>
                  <a:gd name="T31" fmla="*/ 6 h 14"/>
                  <a:gd name="T32" fmla="*/ 3 w 15"/>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4">
                    <a:moveTo>
                      <a:pt x="7" y="14"/>
                    </a:moveTo>
                    <a:lnTo>
                      <a:pt x="10" y="12"/>
                    </a:lnTo>
                    <a:lnTo>
                      <a:pt x="12" y="11"/>
                    </a:lnTo>
                    <a:lnTo>
                      <a:pt x="14" y="9"/>
                    </a:lnTo>
                    <a:lnTo>
                      <a:pt x="15" y="7"/>
                    </a:lnTo>
                    <a:lnTo>
                      <a:pt x="14" y="3"/>
                    </a:lnTo>
                    <a:lnTo>
                      <a:pt x="12" y="1"/>
                    </a:lnTo>
                    <a:lnTo>
                      <a:pt x="10" y="0"/>
                    </a:lnTo>
                    <a:lnTo>
                      <a:pt x="7" y="0"/>
                    </a:lnTo>
                    <a:lnTo>
                      <a:pt x="4" y="1"/>
                    </a:lnTo>
                    <a:lnTo>
                      <a:pt x="2" y="2"/>
                    </a:lnTo>
                    <a:lnTo>
                      <a:pt x="1" y="4"/>
                    </a:lnTo>
                    <a:lnTo>
                      <a:pt x="0" y="7"/>
                    </a:lnTo>
                    <a:lnTo>
                      <a:pt x="1" y="9"/>
                    </a:lnTo>
                    <a:lnTo>
                      <a:pt x="2" y="11"/>
                    </a:lnTo>
                    <a:lnTo>
                      <a:pt x="4" y="12"/>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5" name="Freeform 480"/>
              <p:cNvSpPr>
                <a:spLocks/>
              </p:cNvSpPr>
              <p:nvPr/>
            </p:nvSpPr>
            <p:spPr bwMode="auto">
              <a:xfrm>
                <a:off x="4752" y="3349"/>
                <a:ext cx="7" cy="8"/>
              </a:xfrm>
              <a:custGeom>
                <a:avLst/>
                <a:gdLst>
                  <a:gd name="T0" fmla="*/ 4 w 15"/>
                  <a:gd name="T1" fmla="*/ 8 h 15"/>
                  <a:gd name="T2" fmla="*/ 5 w 15"/>
                  <a:gd name="T3" fmla="*/ 7 h 15"/>
                  <a:gd name="T4" fmla="*/ 6 w 15"/>
                  <a:gd name="T5" fmla="*/ 7 h 15"/>
                  <a:gd name="T6" fmla="*/ 7 w 15"/>
                  <a:gd name="T7" fmla="*/ 6 h 15"/>
                  <a:gd name="T8" fmla="*/ 7 w 15"/>
                  <a:gd name="T9" fmla="*/ 4 h 15"/>
                  <a:gd name="T10" fmla="*/ 7 w 15"/>
                  <a:gd name="T11" fmla="*/ 3 h 15"/>
                  <a:gd name="T12" fmla="*/ 6 w 15"/>
                  <a:gd name="T13" fmla="*/ 2 h 15"/>
                  <a:gd name="T14" fmla="*/ 5 w 15"/>
                  <a:gd name="T15" fmla="*/ 1 h 15"/>
                  <a:gd name="T16" fmla="*/ 4 w 15"/>
                  <a:gd name="T17" fmla="*/ 0 h 15"/>
                  <a:gd name="T18" fmla="*/ 2 w 15"/>
                  <a:gd name="T19" fmla="*/ 1 h 15"/>
                  <a:gd name="T20" fmla="*/ 1 w 15"/>
                  <a:gd name="T21" fmla="*/ 2 h 15"/>
                  <a:gd name="T22" fmla="*/ 0 w 15"/>
                  <a:gd name="T23" fmla="*/ 3 h 15"/>
                  <a:gd name="T24" fmla="*/ 0 w 15"/>
                  <a:gd name="T25" fmla="*/ 4 h 15"/>
                  <a:gd name="T26" fmla="*/ 0 w 15"/>
                  <a:gd name="T27" fmla="*/ 6 h 15"/>
                  <a:gd name="T28" fmla="*/ 1 w 15"/>
                  <a:gd name="T29" fmla="*/ 7 h 15"/>
                  <a:gd name="T30" fmla="*/ 2 w 15"/>
                  <a:gd name="T31" fmla="*/ 8 h 15"/>
                  <a:gd name="T32" fmla="*/ 4 w 15"/>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5">
                    <a:moveTo>
                      <a:pt x="8" y="15"/>
                    </a:moveTo>
                    <a:lnTo>
                      <a:pt x="10" y="14"/>
                    </a:lnTo>
                    <a:lnTo>
                      <a:pt x="12" y="13"/>
                    </a:lnTo>
                    <a:lnTo>
                      <a:pt x="14" y="11"/>
                    </a:lnTo>
                    <a:lnTo>
                      <a:pt x="15" y="7"/>
                    </a:lnTo>
                    <a:lnTo>
                      <a:pt x="14" y="5"/>
                    </a:lnTo>
                    <a:lnTo>
                      <a:pt x="12" y="3"/>
                    </a:lnTo>
                    <a:lnTo>
                      <a:pt x="10" y="1"/>
                    </a:lnTo>
                    <a:lnTo>
                      <a:pt x="8" y="0"/>
                    </a:lnTo>
                    <a:lnTo>
                      <a:pt x="4" y="1"/>
                    </a:lnTo>
                    <a:lnTo>
                      <a:pt x="2" y="3"/>
                    </a:lnTo>
                    <a:lnTo>
                      <a:pt x="0" y="5"/>
                    </a:lnTo>
                    <a:lnTo>
                      <a:pt x="0" y="7"/>
                    </a:lnTo>
                    <a:lnTo>
                      <a:pt x="1" y="11"/>
                    </a:lnTo>
                    <a:lnTo>
                      <a:pt x="2" y="13"/>
                    </a:lnTo>
                    <a:lnTo>
                      <a:pt x="4" y="15"/>
                    </a:lnTo>
                    <a:lnTo>
                      <a:pt x="8"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6" name="Freeform 481"/>
              <p:cNvSpPr>
                <a:spLocks/>
              </p:cNvSpPr>
              <p:nvPr/>
            </p:nvSpPr>
            <p:spPr bwMode="auto">
              <a:xfrm>
                <a:off x="4677" y="3334"/>
                <a:ext cx="5" cy="9"/>
              </a:xfrm>
              <a:custGeom>
                <a:avLst/>
                <a:gdLst>
                  <a:gd name="T0" fmla="*/ 0 w 10"/>
                  <a:gd name="T1" fmla="*/ 9 h 18"/>
                  <a:gd name="T2" fmla="*/ 0 w 10"/>
                  <a:gd name="T3" fmla="*/ 8 h 18"/>
                  <a:gd name="T4" fmla="*/ 0 w 10"/>
                  <a:gd name="T5" fmla="*/ 7 h 18"/>
                  <a:gd name="T6" fmla="*/ 1 w 10"/>
                  <a:gd name="T7" fmla="*/ 6 h 18"/>
                  <a:gd name="T8" fmla="*/ 1 w 10"/>
                  <a:gd name="T9" fmla="*/ 4 h 18"/>
                  <a:gd name="T10" fmla="*/ 3 w 10"/>
                  <a:gd name="T11" fmla="*/ 2 h 18"/>
                  <a:gd name="T12" fmla="*/ 3 w 10"/>
                  <a:gd name="T13" fmla="*/ 1 h 18"/>
                  <a:gd name="T14" fmla="*/ 4 w 10"/>
                  <a:gd name="T15" fmla="*/ 0 h 18"/>
                  <a:gd name="T16" fmla="*/ 5 w 10"/>
                  <a:gd name="T17" fmla="*/ 0 h 18"/>
                  <a:gd name="T18" fmla="*/ 5 w 10"/>
                  <a:gd name="T19" fmla="*/ 1 h 18"/>
                  <a:gd name="T20" fmla="*/ 5 w 10"/>
                  <a:gd name="T21" fmla="*/ 2 h 18"/>
                  <a:gd name="T22" fmla="*/ 5 w 10"/>
                  <a:gd name="T23" fmla="*/ 4 h 18"/>
                  <a:gd name="T24" fmla="*/ 4 w 10"/>
                  <a:gd name="T25" fmla="*/ 6 h 18"/>
                  <a:gd name="T26" fmla="*/ 3 w 10"/>
                  <a:gd name="T27" fmla="*/ 7 h 18"/>
                  <a:gd name="T28" fmla="*/ 3 w 10"/>
                  <a:gd name="T29" fmla="*/ 8 h 18"/>
                  <a:gd name="T30" fmla="*/ 1 w 10"/>
                  <a:gd name="T31" fmla="*/ 9 h 18"/>
                  <a:gd name="T32" fmla="*/ 0 w 1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8">
                    <a:moveTo>
                      <a:pt x="0" y="18"/>
                    </a:moveTo>
                    <a:lnTo>
                      <a:pt x="0" y="16"/>
                    </a:lnTo>
                    <a:lnTo>
                      <a:pt x="0" y="14"/>
                    </a:lnTo>
                    <a:lnTo>
                      <a:pt x="1" y="11"/>
                    </a:lnTo>
                    <a:lnTo>
                      <a:pt x="2" y="7"/>
                    </a:lnTo>
                    <a:lnTo>
                      <a:pt x="5" y="4"/>
                    </a:lnTo>
                    <a:lnTo>
                      <a:pt x="6" y="1"/>
                    </a:lnTo>
                    <a:lnTo>
                      <a:pt x="8" y="0"/>
                    </a:lnTo>
                    <a:lnTo>
                      <a:pt x="9" y="0"/>
                    </a:lnTo>
                    <a:lnTo>
                      <a:pt x="10" y="1"/>
                    </a:lnTo>
                    <a:lnTo>
                      <a:pt x="10" y="4"/>
                    </a:lnTo>
                    <a:lnTo>
                      <a:pt x="9" y="7"/>
                    </a:lnTo>
                    <a:lnTo>
                      <a:pt x="8" y="11"/>
                    </a:lnTo>
                    <a:lnTo>
                      <a:pt x="6" y="14"/>
                    </a:lnTo>
                    <a:lnTo>
                      <a:pt x="5" y="16"/>
                    </a:lnTo>
                    <a:lnTo>
                      <a:pt x="2" y="18"/>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7" name="Freeform 482"/>
              <p:cNvSpPr>
                <a:spLocks/>
              </p:cNvSpPr>
              <p:nvPr/>
            </p:nvSpPr>
            <p:spPr bwMode="auto">
              <a:xfrm>
                <a:off x="4701" y="3308"/>
                <a:ext cx="4" cy="5"/>
              </a:xfrm>
              <a:custGeom>
                <a:avLst/>
                <a:gdLst>
                  <a:gd name="T0" fmla="*/ 0 w 10"/>
                  <a:gd name="T1" fmla="*/ 5 h 12"/>
                  <a:gd name="T2" fmla="*/ 0 w 10"/>
                  <a:gd name="T3" fmla="*/ 5 h 12"/>
                  <a:gd name="T4" fmla="*/ 0 w 10"/>
                  <a:gd name="T5" fmla="*/ 4 h 12"/>
                  <a:gd name="T6" fmla="*/ 0 w 10"/>
                  <a:gd name="T7" fmla="*/ 3 h 12"/>
                  <a:gd name="T8" fmla="*/ 1 w 10"/>
                  <a:gd name="T9" fmla="*/ 2 h 12"/>
                  <a:gd name="T10" fmla="*/ 2 w 10"/>
                  <a:gd name="T11" fmla="*/ 1 h 12"/>
                  <a:gd name="T12" fmla="*/ 2 w 10"/>
                  <a:gd name="T13" fmla="*/ 0 h 12"/>
                  <a:gd name="T14" fmla="*/ 3 w 10"/>
                  <a:gd name="T15" fmla="*/ 0 h 12"/>
                  <a:gd name="T16" fmla="*/ 4 w 10"/>
                  <a:gd name="T17" fmla="*/ 0 h 12"/>
                  <a:gd name="T18" fmla="*/ 4 w 10"/>
                  <a:gd name="T19" fmla="*/ 0 h 12"/>
                  <a:gd name="T20" fmla="*/ 4 w 10"/>
                  <a:gd name="T21" fmla="*/ 1 h 12"/>
                  <a:gd name="T22" fmla="*/ 3 w 10"/>
                  <a:gd name="T23" fmla="*/ 2 h 12"/>
                  <a:gd name="T24" fmla="*/ 3 w 10"/>
                  <a:gd name="T25" fmla="*/ 3 h 12"/>
                  <a:gd name="T26" fmla="*/ 2 w 10"/>
                  <a:gd name="T27" fmla="*/ 5 h 12"/>
                  <a:gd name="T28" fmla="*/ 2 w 10"/>
                  <a:gd name="T29" fmla="*/ 5 h 12"/>
                  <a:gd name="T30" fmla="*/ 0 w 10"/>
                  <a:gd name="T31" fmla="*/ 5 h 12"/>
                  <a:gd name="T32" fmla="*/ 0 w 10"/>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12">
                    <a:moveTo>
                      <a:pt x="0" y="12"/>
                    </a:moveTo>
                    <a:lnTo>
                      <a:pt x="0" y="11"/>
                    </a:lnTo>
                    <a:lnTo>
                      <a:pt x="0" y="10"/>
                    </a:lnTo>
                    <a:lnTo>
                      <a:pt x="1" y="7"/>
                    </a:lnTo>
                    <a:lnTo>
                      <a:pt x="3" y="5"/>
                    </a:lnTo>
                    <a:lnTo>
                      <a:pt x="5" y="3"/>
                    </a:lnTo>
                    <a:lnTo>
                      <a:pt x="6" y="1"/>
                    </a:lnTo>
                    <a:lnTo>
                      <a:pt x="8" y="0"/>
                    </a:lnTo>
                    <a:lnTo>
                      <a:pt x="10" y="0"/>
                    </a:lnTo>
                    <a:lnTo>
                      <a:pt x="10" y="1"/>
                    </a:lnTo>
                    <a:lnTo>
                      <a:pt x="10" y="3"/>
                    </a:lnTo>
                    <a:lnTo>
                      <a:pt x="8" y="5"/>
                    </a:lnTo>
                    <a:lnTo>
                      <a:pt x="7" y="8"/>
                    </a:lnTo>
                    <a:lnTo>
                      <a:pt x="5" y="11"/>
                    </a:lnTo>
                    <a:lnTo>
                      <a:pt x="4" y="12"/>
                    </a:lnTo>
                    <a:lnTo>
                      <a:pt x="1" y="12"/>
                    </a:lnTo>
                    <a:lnTo>
                      <a:pt x="0"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8" name="Freeform 483"/>
              <p:cNvSpPr>
                <a:spLocks/>
              </p:cNvSpPr>
              <p:nvPr/>
            </p:nvSpPr>
            <p:spPr bwMode="auto">
              <a:xfrm>
                <a:off x="5002" y="3112"/>
                <a:ext cx="76" cy="157"/>
              </a:xfrm>
              <a:custGeom>
                <a:avLst/>
                <a:gdLst>
                  <a:gd name="T0" fmla="*/ 76 w 153"/>
                  <a:gd name="T1" fmla="*/ 0 h 314"/>
                  <a:gd name="T2" fmla="*/ 75 w 153"/>
                  <a:gd name="T3" fmla="*/ 1 h 314"/>
                  <a:gd name="T4" fmla="*/ 72 w 153"/>
                  <a:gd name="T5" fmla="*/ 4 h 314"/>
                  <a:gd name="T6" fmla="*/ 68 w 153"/>
                  <a:gd name="T7" fmla="*/ 8 h 314"/>
                  <a:gd name="T8" fmla="*/ 62 w 153"/>
                  <a:gd name="T9" fmla="*/ 13 h 314"/>
                  <a:gd name="T10" fmla="*/ 55 w 153"/>
                  <a:gd name="T11" fmla="*/ 20 h 314"/>
                  <a:gd name="T12" fmla="*/ 48 w 153"/>
                  <a:gd name="T13" fmla="*/ 28 h 314"/>
                  <a:gd name="T14" fmla="*/ 40 w 153"/>
                  <a:gd name="T15" fmla="*/ 37 h 314"/>
                  <a:gd name="T16" fmla="*/ 32 w 153"/>
                  <a:gd name="T17" fmla="*/ 48 h 314"/>
                  <a:gd name="T18" fmla="*/ 24 w 153"/>
                  <a:gd name="T19" fmla="*/ 59 h 314"/>
                  <a:gd name="T20" fmla="*/ 17 w 153"/>
                  <a:gd name="T21" fmla="*/ 72 h 314"/>
                  <a:gd name="T22" fmla="*/ 11 w 153"/>
                  <a:gd name="T23" fmla="*/ 85 h 314"/>
                  <a:gd name="T24" fmla="*/ 6 w 153"/>
                  <a:gd name="T25" fmla="*/ 99 h 314"/>
                  <a:gd name="T26" fmla="*/ 2 w 153"/>
                  <a:gd name="T27" fmla="*/ 112 h 314"/>
                  <a:gd name="T28" fmla="*/ 0 w 153"/>
                  <a:gd name="T29" fmla="*/ 127 h 314"/>
                  <a:gd name="T30" fmla="*/ 0 w 153"/>
                  <a:gd name="T31" fmla="*/ 142 h 314"/>
                  <a:gd name="T32" fmla="*/ 1 w 153"/>
                  <a:gd name="T33" fmla="*/ 157 h 314"/>
                  <a:gd name="T34" fmla="*/ 1 w 153"/>
                  <a:gd name="T35" fmla="*/ 154 h 314"/>
                  <a:gd name="T36" fmla="*/ 1 w 153"/>
                  <a:gd name="T37" fmla="*/ 143 h 314"/>
                  <a:gd name="T38" fmla="*/ 2 w 153"/>
                  <a:gd name="T39" fmla="*/ 128 h 314"/>
                  <a:gd name="T40" fmla="*/ 6 w 153"/>
                  <a:gd name="T41" fmla="*/ 108 h 314"/>
                  <a:gd name="T42" fmla="*/ 15 w 153"/>
                  <a:gd name="T43" fmla="*/ 84 h 314"/>
                  <a:gd name="T44" fmla="*/ 28 w 153"/>
                  <a:gd name="T45" fmla="*/ 58 h 314"/>
                  <a:gd name="T46" fmla="*/ 48 w 153"/>
                  <a:gd name="T47" fmla="*/ 29 h 314"/>
                  <a:gd name="T48" fmla="*/ 76 w 153"/>
                  <a:gd name="T49" fmla="*/ 0 h 3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3" h="314">
                    <a:moveTo>
                      <a:pt x="153" y="0"/>
                    </a:moveTo>
                    <a:lnTo>
                      <a:pt x="151" y="2"/>
                    </a:lnTo>
                    <a:lnTo>
                      <a:pt x="145" y="7"/>
                    </a:lnTo>
                    <a:lnTo>
                      <a:pt x="136" y="15"/>
                    </a:lnTo>
                    <a:lnTo>
                      <a:pt x="124" y="26"/>
                    </a:lnTo>
                    <a:lnTo>
                      <a:pt x="111" y="40"/>
                    </a:lnTo>
                    <a:lnTo>
                      <a:pt x="96" y="56"/>
                    </a:lnTo>
                    <a:lnTo>
                      <a:pt x="80" y="74"/>
                    </a:lnTo>
                    <a:lnTo>
                      <a:pt x="65" y="96"/>
                    </a:lnTo>
                    <a:lnTo>
                      <a:pt x="49" y="118"/>
                    </a:lnTo>
                    <a:lnTo>
                      <a:pt x="35" y="144"/>
                    </a:lnTo>
                    <a:lnTo>
                      <a:pt x="23" y="169"/>
                    </a:lnTo>
                    <a:lnTo>
                      <a:pt x="12" y="197"/>
                    </a:lnTo>
                    <a:lnTo>
                      <a:pt x="4" y="224"/>
                    </a:lnTo>
                    <a:lnTo>
                      <a:pt x="0" y="254"/>
                    </a:lnTo>
                    <a:lnTo>
                      <a:pt x="0" y="284"/>
                    </a:lnTo>
                    <a:lnTo>
                      <a:pt x="3" y="314"/>
                    </a:lnTo>
                    <a:lnTo>
                      <a:pt x="2" y="307"/>
                    </a:lnTo>
                    <a:lnTo>
                      <a:pt x="2" y="286"/>
                    </a:lnTo>
                    <a:lnTo>
                      <a:pt x="4" y="255"/>
                    </a:lnTo>
                    <a:lnTo>
                      <a:pt x="12" y="215"/>
                    </a:lnTo>
                    <a:lnTo>
                      <a:pt x="30" y="168"/>
                    </a:lnTo>
                    <a:lnTo>
                      <a:pt x="56" y="115"/>
                    </a:lnTo>
                    <a:lnTo>
                      <a:pt x="96" y="57"/>
                    </a:lnTo>
                    <a:lnTo>
                      <a:pt x="15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39" name="Freeform 484"/>
              <p:cNvSpPr>
                <a:spLocks/>
              </p:cNvSpPr>
              <p:nvPr/>
            </p:nvSpPr>
            <p:spPr bwMode="auto">
              <a:xfrm>
                <a:off x="5045" y="3145"/>
                <a:ext cx="46" cy="94"/>
              </a:xfrm>
              <a:custGeom>
                <a:avLst/>
                <a:gdLst>
                  <a:gd name="T0" fmla="*/ 46 w 92"/>
                  <a:gd name="T1" fmla="*/ 0 h 189"/>
                  <a:gd name="T2" fmla="*/ 44 w 92"/>
                  <a:gd name="T3" fmla="*/ 2 h 189"/>
                  <a:gd name="T4" fmla="*/ 38 w 92"/>
                  <a:gd name="T5" fmla="*/ 8 h 189"/>
                  <a:gd name="T6" fmla="*/ 30 w 92"/>
                  <a:gd name="T7" fmla="*/ 17 h 189"/>
                  <a:gd name="T8" fmla="*/ 20 w 92"/>
                  <a:gd name="T9" fmla="*/ 29 h 189"/>
                  <a:gd name="T10" fmla="*/ 11 w 92"/>
                  <a:gd name="T11" fmla="*/ 43 h 189"/>
                  <a:gd name="T12" fmla="*/ 4 w 92"/>
                  <a:gd name="T13" fmla="*/ 59 h 189"/>
                  <a:gd name="T14" fmla="*/ 0 w 92"/>
                  <a:gd name="T15" fmla="*/ 76 h 189"/>
                  <a:gd name="T16" fmla="*/ 1 w 92"/>
                  <a:gd name="T17" fmla="*/ 94 h 189"/>
                  <a:gd name="T18" fmla="*/ 1 w 92"/>
                  <a:gd name="T19" fmla="*/ 92 h 189"/>
                  <a:gd name="T20" fmla="*/ 1 w 92"/>
                  <a:gd name="T21" fmla="*/ 86 h 189"/>
                  <a:gd name="T22" fmla="*/ 2 w 92"/>
                  <a:gd name="T23" fmla="*/ 76 h 189"/>
                  <a:gd name="T24" fmla="*/ 4 w 92"/>
                  <a:gd name="T25" fmla="*/ 64 h 189"/>
                  <a:gd name="T26" fmla="*/ 10 w 92"/>
                  <a:gd name="T27" fmla="*/ 50 h 189"/>
                  <a:gd name="T28" fmla="*/ 18 w 92"/>
                  <a:gd name="T29" fmla="*/ 34 h 189"/>
                  <a:gd name="T30" fmla="*/ 30 w 92"/>
                  <a:gd name="T31" fmla="*/ 17 h 189"/>
                  <a:gd name="T32" fmla="*/ 46 w 92"/>
                  <a:gd name="T33" fmla="*/ 0 h 1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2" h="189">
                    <a:moveTo>
                      <a:pt x="92" y="0"/>
                    </a:moveTo>
                    <a:lnTo>
                      <a:pt x="88" y="5"/>
                    </a:lnTo>
                    <a:lnTo>
                      <a:pt x="75" y="16"/>
                    </a:lnTo>
                    <a:lnTo>
                      <a:pt x="59" y="34"/>
                    </a:lnTo>
                    <a:lnTo>
                      <a:pt x="40" y="58"/>
                    </a:lnTo>
                    <a:lnTo>
                      <a:pt x="22" y="87"/>
                    </a:lnTo>
                    <a:lnTo>
                      <a:pt x="8" y="119"/>
                    </a:lnTo>
                    <a:lnTo>
                      <a:pt x="0" y="153"/>
                    </a:lnTo>
                    <a:lnTo>
                      <a:pt x="2" y="189"/>
                    </a:lnTo>
                    <a:lnTo>
                      <a:pt x="2" y="185"/>
                    </a:lnTo>
                    <a:lnTo>
                      <a:pt x="2" y="173"/>
                    </a:lnTo>
                    <a:lnTo>
                      <a:pt x="4" y="153"/>
                    </a:lnTo>
                    <a:lnTo>
                      <a:pt x="8" y="129"/>
                    </a:lnTo>
                    <a:lnTo>
                      <a:pt x="19" y="100"/>
                    </a:lnTo>
                    <a:lnTo>
                      <a:pt x="35" y="69"/>
                    </a:lnTo>
                    <a:lnTo>
                      <a:pt x="59" y="35"/>
                    </a:lnTo>
                    <a:lnTo>
                      <a:pt x="9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0" name="Freeform 485"/>
              <p:cNvSpPr>
                <a:spLocks/>
              </p:cNvSpPr>
              <p:nvPr/>
            </p:nvSpPr>
            <p:spPr bwMode="auto">
              <a:xfrm>
                <a:off x="4663" y="3327"/>
                <a:ext cx="471" cy="147"/>
              </a:xfrm>
              <a:custGeom>
                <a:avLst/>
                <a:gdLst>
                  <a:gd name="T0" fmla="*/ 7 w 941"/>
                  <a:gd name="T1" fmla="*/ 18 h 294"/>
                  <a:gd name="T2" fmla="*/ 2 w 941"/>
                  <a:gd name="T3" fmla="*/ 30 h 294"/>
                  <a:gd name="T4" fmla="*/ 2 w 941"/>
                  <a:gd name="T5" fmla="*/ 45 h 294"/>
                  <a:gd name="T6" fmla="*/ 16 w 941"/>
                  <a:gd name="T7" fmla="*/ 55 h 294"/>
                  <a:gd name="T8" fmla="*/ 52 w 941"/>
                  <a:gd name="T9" fmla="*/ 53 h 294"/>
                  <a:gd name="T10" fmla="*/ 91 w 941"/>
                  <a:gd name="T11" fmla="*/ 42 h 294"/>
                  <a:gd name="T12" fmla="*/ 86 w 941"/>
                  <a:gd name="T13" fmla="*/ 55 h 294"/>
                  <a:gd name="T14" fmla="*/ 82 w 941"/>
                  <a:gd name="T15" fmla="*/ 78 h 294"/>
                  <a:gd name="T16" fmla="*/ 90 w 941"/>
                  <a:gd name="T17" fmla="*/ 104 h 294"/>
                  <a:gd name="T18" fmla="*/ 117 w 941"/>
                  <a:gd name="T19" fmla="*/ 129 h 294"/>
                  <a:gd name="T20" fmla="*/ 175 w 941"/>
                  <a:gd name="T21" fmla="*/ 146 h 294"/>
                  <a:gd name="T22" fmla="*/ 183 w 941"/>
                  <a:gd name="T23" fmla="*/ 144 h 294"/>
                  <a:gd name="T24" fmla="*/ 206 w 941"/>
                  <a:gd name="T25" fmla="*/ 139 h 294"/>
                  <a:gd name="T26" fmla="*/ 240 w 941"/>
                  <a:gd name="T27" fmla="*/ 127 h 294"/>
                  <a:gd name="T28" fmla="*/ 284 w 941"/>
                  <a:gd name="T29" fmla="*/ 102 h 294"/>
                  <a:gd name="T30" fmla="*/ 334 w 941"/>
                  <a:gd name="T31" fmla="*/ 63 h 294"/>
                  <a:gd name="T32" fmla="*/ 354 w 941"/>
                  <a:gd name="T33" fmla="*/ 43 h 294"/>
                  <a:gd name="T34" fmla="*/ 369 w 941"/>
                  <a:gd name="T35" fmla="*/ 29 h 294"/>
                  <a:gd name="T36" fmla="*/ 393 w 941"/>
                  <a:gd name="T37" fmla="*/ 12 h 294"/>
                  <a:gd name="T38" fmla="*/ 421 w 941"/>
                  <a:gd name="T39" fmla="*/ 2 h 294"/>
                  <a:gd name="T40" fmla="*/ 451 w 941"/>
                  <a:gd name="T41" fmla="*/ 5 h 294"/>
                  <a:gd name="T42" fmla="*/ 470 w 941"/>
                  <a:gd name="T43" fmla="*/ 19 h 294"/>
                  <a:gd name="T44" fmla="*/ 463 w 941"/>
                  <a:gd name="T45" fmla="*/ 12 h 294"/>
                  <a:gd name="T46" fmla="*/ 447 w 941"/>
                  <a:gd name="T47" fmla="*/ 4 h 294"/>
                  <a:gd name="T48" fmla="*/ 423 w 941"/>
                  <a:gd name="T49" fmla="*/ 2 h 294"/>
                  <a:gd name="T50" fmla="*/ 391 w 941"/>
                  <a:gd name="T51" fmla="*/ 14 h 294"/>
                  <a:gd name="T52" fmla="*/ 351 w 941"/>
                  <a:gd name="T53" fmla="*/ 49 h 294"/>
                  <a:gd name="T54" fmla="*/ 343 w 941"/>
                  <a:gd name="T55" fmla="*/ 57 h 294"/>
                  <a:gd name="T56" fmla="*/ 319 w 941"/>
                  <a:gd name="T57" fmla="*/ 78 h 294"/>
                  <a:gd name="T58" fmla="*/ 284 w 941"/>
                  <a:gd name="T59" fmla="*/ 104 h 294"/>
                  <a:gd name="T60" fmla="*/ 239 w 941"/>
                  <a:gd name="T61" fmla="*/ 129 h 294"/>
                  <a:gd name="T62" fmla="*/ 190 w 941"/>
                  <a:gd name="T63" fmla="*/ 145 h 294"/>
                  <a:gd name="T64" fmla="*/ 167 w 941"/>
                  <a:gd name="T65" fmla="*/ 147 h 294"/>
                  <a:gd name="T66" fmla="*/ 144 w 941"/>
                  <a:gd name="T67" fmla="*/ 142 h 294"/>
                  <a:gd name="T68" fmla="*/ 114 w 941"/>
                  <a:gd name="T69" fmla="*/ 130 h 294"/>
                  <a:gd name="T70" fmla="*/ 89 w 941"/>
                  <a:gd name="T71" fmla="*/ 108 h 294"/>
                  <a:gd name="T72" fmla="*/ 80 w 941"/>
                  <a:gd name="T73" fmla="*/ 74 h 294"/>
                  <a:gd name="T74" fmla="*/ 87 w 941"/>
                  <a:gd name="T75" fmla="*/ 42 h 294"/>
                  <a:gd name="T76" fmla="*/ 70 w 941"/>
                  <a:gd name="T77" fmla="*/ 49 h 294"/>
                  <a:gd name="T78" fmla="*/ 43 w 941"/>
                  <a:gd name="T79" fmla="*/ 56 h 294"/>
                  <a:gd name="T80" fmla="*/ 16 w 941"/>
                  <a:gd name="T81" fmla="*/ 57 h 294"/>
                  <a:gd name="T82" fmla="*/ 0 w 941"/>
                  <a:gd name="T83" fmla="*/ 46 h 294"/>
                  <a:gd name="T84" fmla="*/ 9 w 941"/>
                  <a:gd name="T85" fmla="*/ 15 h 29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41" h="294">
                    <a:moveTo>
                      <a:pt x="17" y="29"/>
                    </a:moveTo>
                    <a:lnTo>
                      <a:pt x="15" y="30"/>
                    </a:lnTo>
                    <a:lnTo>
                      <a:pt x="13" y="35"/>
                    </a:lnTo>
                    <a:lnTo>
                      <a:pt x="10" y="42"/>
                    </a:lnTo>
                    <a:lnTo>
                      <a:pt x="6" y="50"/>
                    </a:lnTo>
                    <a:lnTo>
                      <a:pt x="4" y="60"/>
                    </a:lnTo>
                    <a:lnTo>
                      <a:pt x="2" y="71"/>
                    </a:lnTo>
                    <a:lnTo>
                      <a:pt x="2" y="80"/>
                    </a:lnTo>
                    <a:lnTo>
                      <a:pt x="4" y="90"/>
                    </a:lnTo>
                    <a:lnTo>
                      <a:pt x="9" y="98"/>
                    </a:lnTo>
                    <a:lnTo>
                      <a:pt x="18" y="105"/>
                    </a:lnTo>
                    <a:lnTo>
                      <a:pt x="32" y="110"/>
                    </a:lnTo>
                    <a:lnTo>
                      <a:pt x="49" y="112"/>
                    </a:lnTo>
                    <a:lnTo>
                      <a:pt x="73" y="111"/>
                    </a:lnTo>
                    <a:lnTo>
                      <a:pt x="103" y="105"/>
                    </a:lnTo>
                    <a:lnTo>
                      <a:pt x="140" y="96"/>
                    </a:lnTo>
                    <a:lnTo>
                      <a:pt x="184" y="81"/>
                    </a:lnTo>
                    <a:lnTo>
                      <a:pt x="182" y="83"/>
                    </a:lnTo>
                    <a:lnTo>
                      <a:pt x="180" y="89"/>
                    </a:lnTo>
                    <a:lnTo>
                      <a:pt x="176" y="97"/>
                    </a:lnTo>
                    <a:lnTo>
                      <a:pt x="172" y="109"/>
                    </a:lnTo>
                    <a:lnTo>
                      <a:pt x="167" y="122"/>
                    </a:lnTo>
                    <a:lnTo>
                      <a:pt x="165" y="137"/>
                    </a:lnTo>
                    <a:lnTo>
                      <a:pt x="164" y="155"/>
                    </a:lnTo>
                    <a:lnTo>
                      <a:pt x="165" y="172"/>
                    </a:lnTo>
                    <a:lnTo>
                      <a:pt x="170" y="190"/>
                    </a:lnTo>
                    <a:lnTo>
                      <a:pt x="179" y="208"/>
                    </a:lnTo>
                    <a:lnTo>
                      <a:pt x="192" y="226"/>
                    </a:lnTo>
                    <a:lnTo>
                      <a:pt x="210" y="242"/>
                    </a:lnTo>
                    <a:lnTo>
                      <a:pt x="234" y="257"/>
                    </a:lnTo>
                    <a:lnTo>
                      <a:pt x="265" y="271"/>
                    </a:lnTo>
                    <a:lnTo>
                      <a:pt x="303" y="283"/>
                    </a:lnTo>
                    <a:lnTo>
                      <a:pt x="349" y="291"/>
                    </a:lnTo>
                    <a:lnTo>
                      <a:pt x="352" y="291"/>
                    </a:lnTo>
                    <a:lnTo>
                      <a:pt x="356" y="289"/>
                    </a:lnTo>
                    <a:lnTo>
                      <a:pt x="366" y="288"/>
                    </a:lnTo>
                    <a:lnTo>
                      <a:pt x="378" y="286"/>
                    </a:lnTo>
                    <a:lnTo>
                      <a:pt x="393" y="284"/>
                    </a:lnTo>
                    <a:lnTo>
                      <a:pt x="412" y="278"/>
                    </a:lnTo>
                    <a:lnTo>
                      <a:pt x="431" y="272"/>
                    </a:lnTo>
                    <a:lnTo>
                      <a:pt x="455" y="263"/>
                    </a:lnTo>
                    <a:lnTo>
                      <a:pt x="480" y="253"/>
                    </a:lnTo>
                    <a:lnTo>
                      <a:pt x="507" y="239"/>
                    </a:lnTo>
                    <a:lnTo>
                      <a:pt x="536" y="223"/>
                    </a:lnTo>
                    <a:lnTo>
                      <a:pt x="567" y="204"/>
                    </a:lnTo>
                    <a:lnTo>
                      <a:pt x="599" y="182"/>
                    </a:lnTo>
                    <a:lnTo>
                      <a:pt x="633" y="156"/>
                    </a:lnTo>
                    <a:lnTo>
                      <a:pt x="667" y="126"/>
                    </a:lnTo>
                    <a:lnTo>
                      <a:pt x="702" y="92"/>
                    </a:lnTo>
                    <a:lnTo>
                      <a:pt x="703" y="90"/>
                    </a:lnTo>
                    <a:lnTo>
                      <a:pt x="708" y="86"/>
                    </a:lnTo>
                    <a:lnTo>
                      <a:pt x="716" y="77"/>
                    </a:lnTo>
                    <a:lnTo>
                      <a:pt x="725" y="68"/>
                    </a:lnTo>
                    <a:lnTo>
                      <a:pt x="738" y="58"/>
                    </a:lnTo>
                    <a:lnTo>
                      <a:pt x="751" y="46"/>
                    </a:lnTo>
                    <a:lnTo>
                      <a:pt x="768" y="35"/>
                    </a:lnTo>
                    <a:lnTo>
                      <a:pt x="785" y="24"/>
                    </a:lnTo>
                    <a:lnTo>
                      <a:pt x="803" y="14"/>
                    </a:lnTo>
                    <a:lnTo>
                      <a:pt x="822" y="7"/>
                    </a:lnTo>
                    <a:lnTo>
                      <a:pt x="842" y="3"/>
                    </a:lnTo>
                    <a:lnTo>
                      <a:pt x="862" y="0"/>
                    </a:lnTo>
                    <a:lnTo>
                      <a:pt x="883" y="3"/>
                    </a:lnTo>
                    <a:lnTo>
                      <a:pt x="902" y="10"/>
                    </a:lnTo>
                    <a:lnTo>
                      <a:pt x="922" y="22"/>
                    </a:lnTo>
                    <a:lnTo>
                      <a:pt x="941" y="39"/>
                    </a:lnTo>
                    <a:lnTo>
                      <a:pt x="940" y="38"/>
                    </a:lnTo>
                    <a:lnTo>
                      <a:pt x="938" y="35"/>
                    </a:lnTo>
                    <a:lnTo>
                      <a:pt x="932" y="30"/>
                    </a:lnTo>
                    <a:lnTo>
                      <a:pt x="925" y="24"/>
                    </a:lnTo>
                    <a:lnTo>
                      <a:pt x="917" y="19"/>
                    </a:lnTo>
                    <a:lnTo>
                      <a:pt x="907" y="13"/>
                    </a:lnTo>
                    <a:lnTo>
                      <a:pt x="894" y="7"/>
                    </a:lnTo>
                    <a:lnTo>
                      <a:pt x="880" y="4"/>
                    </a:lnTo>
                    <a:lnTo>
                      <a:pt x="864" y="3"/>
                    </a:lnTo>
                    <a:lnTo>
                      <a:pt x="846" y="4"/>
                    </a:lnTo>
                    <a:lnTo>
                      <a:pt x="826" y="7"/>
                    </a:lnTo>
                    <a:lnTo>
                      <a:pt x="804" y="15"/>
                    </a:lnTo>
                    <a:lnTo>
                      <a:pt x="781" y="28"/>
                    </a:lnTo>
                    <a:lnTo>
                      <a:pt x="757" y="45"/>
                    </a:lnTo>
                    <a:lnTo>
                      <a:pt x="731" y="68"/>
                    </a:lnTo>
                    <a:lnTo>
                      <a:pt x="702" y="97"/>
                    </a:lnTo>
                    <a:lnTo>
                      <a:pt x="700" y="99"/>
                    </a:lnTo>
                    <a:lnTo>
                      <a:pt x="694" y="105"/>
                    </a:lnTo>
                    <a:lnTo>
                      <a:pt x="685" y="114"/>
                    </a:lnTo>
                    <a:lnTo>
                      <a:pt x="672" y="126"/>
                    </a:lnTo>
                    <a:lnTo>
                      <a:pt x="656" y="140"/>
                    </a:lnTo>
                    <a:lnTo>
                      <a:pt x="637" y="156"/>
                    </a:lnTo>
                    <a:lnTo>
                      <a:pt x="617" y="172"/>
                    </a:lnTo>
                    <a:lnTo>
                      <a:pt x="592" y="190"/>
                    </a:lnTo>
                    <a:lnTo>
                      <a:pt x="567" y="208"/>
                    </a:lnTo>
                    <a:lnTo>
                      <a:pt x="538" y="225"/>
                    </a:lnTo>
                    <a:lnTo>
                      <a:pt x="510" y="242"/>
                    </a:lnTo>
                    <a:lnTo>
                      <a:pt x="478" y="257"/>
                    </a:lnTo>
                    <a:lnTo>
                      <a:pt x="446" y="270"/>
                    </a:lnTo>
                    <a:lnTo>
                      <a:pt x="413" y="281"/>
                    </a:lnTo>
                    <a:lnTo>
                      <a:pt x="379" y="289"/>
                    </a:lnTo>
                    <a:lnTo>
                      <a:pt x="345" y="294"/>
                    </a:lnTo>
                    <a:lnTo>
                      <a:pt x="343" y="294"/>
                    </a:lnTo>
                    <a:lnTo>
                      <a:pt x="334" y="293"/>
                    </a:lnTo>
                    <a:lnTo>
                      <a:pt x="322" y="291"/>
                    </a:lnTo>
                    <a:lnTo>
                      <a:pt x="307" y="287"/>
                    </a:lnTo>
                    <a:lnTo>
                      <a:pt x="288" y="283"/>
                    </a:lnTo>
                    <a:lnTo>
                      <a:pt x="269" y="277"/>
                    </a:lnTo>
                    <a:lnTo>
                      <a:pt x="248" y="269"/>
                    </a:lnTo>
                    <a:lnTo>
                      <a:pt x="228" y="259"/>
                    </a:lnTo>
                    <a:lnTo>
                      <a:pt x="209" y="247"/>
                    </a:lnTo>
                    <a:lnTo>
                      <a:pt x="192" y="233"/>
                    </a:lnTo>
                    <a:lnTo>
                      <a:pt x="178" y="216"/>
                    </a:lnTo>
                    <a:lnTo>
                      <a:pt x="166" y="195"/>
                    </a:lnTo>
                    <a:lnTo>
                      <a:pt x="161" y="172"/>
                    </a:lnTo>
                    <a:lnTo>
                      <a:pt x="159" y="147"/>
                    </a:lnTo>
                    <a:lnTo>
                      <a:pt x="164" y="117"/>
                    </a:lnTo>
                    <a:lnTo>
                      <a:pt x="177" y="83"/>
                    </a:lnTo>
                    <a:lnTo>
                      <a:pt x="174" y="84"/>
                    </a:lnTo>
                    <a:lnTo>
                      <a:pt x="166" y="88"/>
                    </a:lnTo>
                    <a:lnTo>
                      <a:pt x="155" y="91"/>
                    </a:lnTo>
                    <a:lnTo>
                      <a:pt x="140" y="97"/>
                    </a:lnTo>
                    <a:lnTo>
                      <a:pt x="123" y="102"/>
                    </a:lnTo>
                    <a:lnTo>
                      <a:pt x="104" y="107"/>
                    </a:lnTo>
                    <a:lnTo>
                      <a:pt x="86" y="111"/>
                    </a:lnTo>
                    <a:lnTo>
                      <a:pt x="66" y="114"/>
                    </a:lnTo>
                    <a:lnTo>
                      <a:pt x="48" y="115"/>
                    </a:lnTo>
                    <a:lnTo>
                      <a:pt x="32" y="114"/>
                    </a:lnTo>
                    <a:lnTo>
                      <a:pt x="18" y="111"/>
                    </a:lnTo>
                    <a:lnTo>
                      <a:pt x="7" y="103"/>
                    </a:lnTo>
                    <a:lnTo>
                      <a:pt x="0" y="91"/>
                    </a:lnTo>
                    <a:lnTo>
                      <a:pt x="0" y="76"/>
                    </a:lnTo>
                    <a:lnTo>
                      <a:pt x="5" y="56"/>
                    </a:lnTo>
                    <a:lnTo>
                      <a:pt x="17" y="2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1" name="Freeform 486"/>
              <p:cNvSpPr>
                <a:spLocks/>
              </p:cNvSpPr>
              <p:nvPr/>
            </p:nvSpPr>
            <p:spPr bwMode="auto">
              <a:xfrm>
                <a:off x="4867" y="3103"/>
                <a:ext cx="129" cy="65"/>
              </a:xfrm>
              <a:custGeom>
                <a:avLst/>
                <a:gdLst>
                  <a:gd name="T0" fmla="*/ 129 w 258"/>
                  <a:gd name="T1" fmla="*/ 0 h 132"/>
                  <a:gd name="T2" fmla="*/ 129 w 258"/>
                  <a:gd name="T3" fmla="*/ 1 h 132"/>
                  <a:gd name="T4" fmla="*/ 126 w 258"/>
                  <a:gd name="T5" fmla="*/ 3 h 132"/>
                  <a:gd name="T6" fmla="*/ 123 w 258"/>
                  <a:gd name="T7" fmla="*/ 7 h 132"/>
                  <a:gd name="T8" fmla="*/ 118 w 258"/>
                  <a:gd name="T9" fmla="*/ 12 h 132"/>
                  <a:gd name="T10" fmla="*/ 112 w 258"/>
                  <a:gd name="T11" fmla="*/ 18 h 132"/>
                  <a:gd name="T12" fmla="*/ 105 w 258"/>
                  <a:gd name="T13" fmla="*/ 23 h 132"/>
                  <a:gd name="T14" fmla="*/ 98 w 258"/>
                  <a:gd name="T15" fmla="*/ 30 h 132"/>
                  <a:gd name="T16" fmla="*/ 89 w 258"/>
                  <a:gd name="T17" fmla="*/ 36 h 132"/>
                  <a:gd name="T18" fmla="*/ 79 w 258"/>
                  <a:gd name="T19" fmla="*/ 43 h 132"/>
                  <a:gd name="T20" fmla="*/ 69 w 258"/>
                  <a:gd name="T21" fmla="*/ 49 h 132"/>
                  <a:gd name="T22" fmla="*/ 58 w 258"/>
                  <a:gd name="T23" fmla="*/ 55 h 132"/>
                  <a:gd name="T24" fmla="*/ 47 w 258"/>
                  <a:gd name="T25" fmla="*/ 59 h 132"/>
                  <a:gd name="T26" fmla="*/ 36 w 258"/>
                  <a:gd name="T27" fmla="*/ 63 h 132"/>
                  <a:gd name="T28" fmla="*/ 24 w 258"/>
                  <a:gd name="T29" fmla="*/ 64 h 132"/>
                  <a:gd name="T30" fmla="*/ 12 w 258"/>
                  <a:gd name="T31" fmla="*/ 65 h 132"/>
                  <a:gd name="T32" fmla="*/ 0 w 258"/>
                  <a:gd name="T33" fmla="*/ 63 h 132"/>
                  <a:gd name="T34" fmla="*/ 1 w 258"/>
                  <a:gd name="T35" fmla="*/ 63 h 132"/>
                  <a:gd name="T36" fmla="*/ 3 w 258"/>
                  <a:gd name="T37" fmla="*/ 63 h 132"/>
                  <a:gd name="T38" fmla="*/ 7 w 258"/>
                  <a:gd name="T39" fmla="*/ 63 h 132"/>
                  <a:gd name="T40" fmla="*/ 11 w 258"/>
                  <a:gd name="T41" fmla="*/ 63 h 132"/>
                  <a:gd name="T42" fmla="*/ 16 w 258"/>
                  <a:gd name="T43" fmla="*/ 62 h 132"/>
                  <a:gd name="T44" fmla="*/ 23 w 258"/>
                  <a:gd name="T45" fmla="*/ 60 h 132"/>
                  <a:gd name="T46" fmla="*/ 31 w 258"/>
                  <a:gd name="T47" fmla="*/ 58 h 132"/>
                  <a:gd name="T48" fmla="*/ 39 w 258"/>
                  <a:gd name="T49" fmla="*/ 56 h 132"/>
                  <a:gd name="T50" fmla="*/ 49 w 258"/>
                  <a:gd name="T51" fmla="*/ 52 h 132"/>
                  <a:gd name="T52" fmla="*/ 58 w 258"/>
                  <a:gd name="T53" fmla="*/ 48 h 132"/>
                  <a:gd name="T54" fmla="*/ 69 w 258"/>
                  <a:gd name="T55" fmla="*/ 43 h 132"/>
                  <a:gd name="T56" fmla="*/ 80 w 258"/>
                  <a:gd name="T57" fmla="*/ 37 h 132"/>
                  <a:gd name="T58" fmla="*/ 92 w 258"/>
                  <a:gd name="T59" fmla="*/ 30 h 132"/>
                  <a:gd name="T60" fmla="*/ 104 w 258"/>
                  <a:gd name="T61" fmla="*/ 21 h 132"/>
                  <a:gd name="T62" fmla="*/ 117 w 258"/>
                  <a:gd name="T63" fmla="*/ 11 h 132"/>
                  <a:gd name="T64" fmla="*/ 129 w 258"/>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8" h="132">
                    <a:moveTo>
                      <a:pt x="258" y="0"/>
                    </a:moveTo>
                    <a:lnTo>
                      <a:pt x="257" y="2"/>
                    </a:lnTo>
                    <a:lnTo>
                      <a:pt x="252" y="7"/>
                    </a:lnTo>
                    <a:lnTo>
                      <a:pt x="245" y="14"/>
                    </a:lnTo>
                    <a:lnTo>
                      <a:pt x="236" y="24"/>
                    </a:lnTo>
                    <a:lnTo>
                      <a:pt x="223" y="36"/>
                    </a:lnTo>
                    <a:lnTo>
                      <a:pt x="210" y="47"/>
                    </a:lnTo>
                    <a:lnTo>
                      <a:pt x="195" y="61"/>
                    </a:lnTo>
                    <a:lnTo>
                      <a:pt x="177" y="74"/>
                    </a:lnTo>
                    <a:lnTo>
                      <a:pt x="158" y="88"/>
                    </a:lnTo>
                    <a:lnTo>
                      <a:pt x="138" y="99"/>
                    </a:lnTo>
                    <a:lnTo>
                      <a:pt x="116" y="111"/>
                    </a:lnTo>
                    <a:lnTo>
                      <a:pt x="94" y="120"/>
                    </a:lnTo>
                    <a:lnTo>
                      <a:pt x="71" y="127"/>
                    </a:lnTo>
                    <a:lnTo>
                      <a:pt x="47" y="130"/>
                    </a:lnTo>
                    <a:lnTo>
                      <a:pt x="24" y="132"/>
                    </a:lnTo>
                    <a:lnTo>
                      <a:pt x="0" y="128"/>
                    </a:lnTo>
                    <a:lnTo>
                      <a:pt x="1" y="128"/>
                    </a:lnTo>
                    <a:lnTo>
                      <a:pt x="6" y="128"/>
                    </a:lnTo>
                    <a:lnTo>
                      <a:pt x="13" y="127"/>
                    </a:lnTo>
                    <a:lnTo>
                      <a:pt x="21" y="127"/>
                    </a:lnTo>
                    <a:lnTo>
                      <a:pt x="32" y="125"/>
                    </a:lnTo>
                    <a:lnTo>
                      <a:pt x="46" y="122"/>
                    </a:lnTo>
                    <a:lnTo>
                      <a:pt x="61" y="118"/>
                    </a:lnTo>
                    <a:lnTo>
                      <a:pt x="78" y="113"/>
                    </a:lnTo>
                    <a:lnTo>
                      <a:pt x="97" y="106"/>
                    </a:lnTo>
                    <a:lnTo>
                      <a:pt x="116" y="98"/>
                    </a:lnTo>
                    <a:lnTo>
                      <a:pt x="138" y="88"/>
                    </a:lnTo>
                    <a:lnTo>
                      <a:pt x="160" y="75"/>
                    </a:lnTo>
                    <a:lnTo>
                      <a:pt x="184" y="60"/>
                    </a:lnTo>
                    <a:lnTo>
                      <a:pt x="207" y="43"/>
                    </a:lnTo>
                    <a:lnTo>
                      <a:pt x="233" y="23"/>
                    </a:lnTo>
                    <a:lnTo>
                      <a:pt x="25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2" name="Freeform 487"/>
              <p:cNvSpPr>
                <a:spLocks/>
              </p:cNvSpPr>
              <p:nvPr/>
            </p:nvSpPr>
            <p:spPr bwMode="auto">
              <a:xfrm>
                <a:off x="5251" y="2940"/>
                <a:ext cx="128" cy="220"/>
              </a:xfrm>
              <a:custGeom>
                <a:avLst/>
                <a:gdLst>
                  <a:gd name="T0" fmla="*/ 5 w 257"/>
                  <a:gd name="T1" fmla="*/ 220 h 440"/>
                  <a:gd name="T2" fmla="*/ 4 w 257"/>
                  <a:gd name="T3" fmla="*/ 219 h 440"/>
                  <a:gd name="T4" fmla="*/ 2 w 257"/>
                  <a:gd name="T5" fmla="*/ 213 h 440"/>
                  <a:gd name="T6" fmla="*/ 0 w 257"/>
                  <a:gd name="T7" fmla="*/ 205 h 440"/>
                  <a:gd name="T8" fmla="*/ 1 w 257"/>
                  <a:gd name="T9" fmla="*/ 194 h 440"/>
                  <a:gd name="T10" fmla="*/ 5 w 257"/>
                  <a:gd name="T11" fmla="*/ 180 h 440"/>
                  <a:gd name="T12" fmla="*/ 13 w 257"/>
                  <a:gd name="T13" fmla="*/ 164 h 440"/>
                  <a:gd name="T14" fmla="*/ 29 w 257"/>
                  <a:gd name="T15" fmla="*/ 145 h 440"/>
                  <a:gd name="T16" fmla="*/ 52 w 257"/>
                  <a:gd name="T17" fmla="*/ 126 h 440"/>
                  <a:gd name="T18" fmla="*/ 53 w 257"/>
                  <a:gd name="T19" fmla="*/ 125 h 440"/>
                  <a:gd name="T20" fmla="*/ 56 w 257"/>
                  <a:gd name="T21" fmla="*/ 123 h 440"/>
                  <a:gd name="T22" fmla="*/ 60 w 257"/>
                  <a:gd name="T23" fmla="*/ 119 h 440"/>
                  <a:gd name="T24" fmla="*/ 66 w 257"/>
                  <a:gd name="T25" fmla="*/ 114 h 440"/>
                  <a:gd name="T26" fmla="*/ 73 w 257"/>
                  <a:gd name="T27" fmla="*/ 108 h 440"/>
                  <a:gd name="T28" fmla="*/ 81 w 257"/>
                  <a:gd name="T29" fmla="*/ 101 h 440"/>
                  <a:gd name="T30" fmla="*/ 88 w 257"/>
                  <a:gd name="T31" fmla="*/ 92 h 440"/>
                  <a:gd name="T32" fmla="*/ 96 w 257"/>
                  <a:gd name="T33" fmla="*/ 84 h 440"/>
                  <a:gd name="T34" fmla="*/ 104 w 257"/>
                  <a:gd name="T35" fmla="*/ 75 h 440"/>
                  <a:gd name="T36" fmla="*/ 111 w 257"/>
                  <a:gd name="T37" fmla="*/ 64 h 440"/>
                  <a:gd name="T38" fmla="*/ 117 w 257"/>
                  <a:gd name="T39" fmla="*/ 54 h 440"/>
                  <a:gd name="T40" fmla="*/ 123 w 257"/>
                  <a:gd name="T41" fmla="*/ 44 h 440"/>
                  <a:gd name="T42" fmla="*/ 126 w 257"/>
                  <a:gd name="T43" fmla="*/ 33 h 440"/>
                  <a:gd name="T44" fmla="*/ 128 w 257"/>
                  <a:gd name="T45" fmla="*/ 22 h 440"/>
                  <a:gd name="T46" fmla="*/ 128 w 257"/>
                  <a:gd name="T47" fmla="*/ 11 h 440"/>
                  <a:gd name="T48" fmla="*/ 125 w 257"/>
                  <a:gd name="T49" fmla="*/ 0 h 440"/>
                  <a:gd name="T50" fmla="*/ 125 w 257"/>
                  <a:gd name="T51" fmla="*/ 1 h 440"/>
                  <a:gd name="T52" fmla="*/ 126 w 257"/>
                  <a:gd name="T53" fmla="*/ 3 h 440"/>
                  <a:gd name="T54" fmla="*/ 127 w 257"/>
                  <a:gd name="T55" fmla="*/ 6 h 440"/>
                  <a:gd name="T56" fmla="*/ 128 w 257"/>
                  <a:gd name="T57" fmla="*/ 10 h 440"/>
                  <a:gd name="T58" fmla="*/ 128 w 257"/>
                  <a:gd name="T59" fmla="*/ 14 h 440"/>
                  <a:gd name="T60" fmla="*/ 128 w 257"/>
                  <a:gd name="T61" fmla="*/ 20 h 440"/>
                  <a:gd name="T62" fmla="*/ 127 w 257"/>
                  <a:gd name="T63" fmla="*/ 27 h 440"/>
                  <a:gd name="T64" fmla="*/ 125 w 257"/>
                  <a:gd name="T65" fmla="*/ 35 h 440"/>
                  <a:gd name="T66" fmla="*/ 122 w 257"/>
                  <a:gd name="T67" fmla="*/ 44 h 440"/>
                  <a:gd name="T68" fmla="*/ 118 w 257"/>
                  <a:gd name="T69" fmla="*/ 53 h 440"/>
                  <a:gd name="T70" fmla="*/ 112 w 257"/>
                  <a:gd name="T71" fmla="*/ 64 h 440"/>
                  <a:gd name="T72" fmla="*/ 104 w 257"/>
                  <a:gd name="T73" fmla="*/ 75 h 440"/>
                  <a:gd name="T74" fmla="*/ 95 w 257"/>
                  <a:gd name="T75" fmla="*/ 87 h 440"/>
                  <a:gd name="T76" fmla="*/ 83 w 257"/>
                  <a:gd name="T77" fmla="*/ 100 h 440"/>
                  <a:gd name="T78" fmla="*/ 68 w 257"/>
                  <a:gd name="T79" fmla="*/ 113 h 440"/>
                  <a:gd name="T80" fmla="*/ 52 w 257"/>
                  <a:gd name="T81" fmla="*/ 128 h 440"/>
                  <a:gd name="T82" fmla="*/ 49 w 257"/>
                  <a:gd name="T83" fmla="*/ 129 h 440"/>
                  <a:gd name="T84" fmla="*/ 41 w 257"/>
                  <a:gd name="T85" fmla="*/ 135 h 440"/>
                  <a:gd name="T86" fmla="*/ 30 w 257"/>
                  <a:gd name="T87" fmla="*/ 143 h 440"/>
                  <a:gd name="T88" fmla="*/ 19 w 257"/>
                  <a:gd name="T89" fmla="*/ 153 h 440"/>
                  <a:gd name="T90" fmla="*/ 9 w 257"/>
                  <a:gd name="T91" fmla="*/ 167 h 440"/>
                  <a:gd name="T92" fmla="*/ 2 w 257"/>
                  <a:gd name="T93" fmla="*/ 182 h 440"/>
                  <a:gd name="T94" fmla="*/ 0 w 257"/>
                  <a:gd name="T95" fmla="*/ 201 h 440"/>
                  <a:gd name="T96" fmla="*/ 5 w 257"/>
                  <a:gd name="T97" fmla="*/ 220 h 4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57" h="440">
                    <a:moveTo>
                      <a:pt x="11" y="440"/>
                    </a:moveTo>
                    <a:lnTo>
                      <a:pt x="8" y="437"/>
                    </a:lnTo>
                    <a:lnTo>
                      <a:pt x="5" y="426"/>
                    </a:lnTo>
                    <a:lnTo>
                      <a:pt x="1" y="409"/>
                    </a:lnTo>
                    <a:lnTo>
                      <a:pt x="3" y="387"/>
                    </a:lnTo>
                    <a:lnTo>
                      <a:pt x="10" y="360"/>
                    </a:lnTo>
                    <a:lnTo>
                      <a:pt x="27" y="327"/>
                    </a:lnTo>
                    <a:lnTo>
                      <a:pt x="58" y="290"/>
                    </a:lnTo>
                    <a:lnTo>
                      <a:pt x="104" y="251"/>
                    </a:lnTo>
                    <a:lnTo>
                      <a:pt x="106" y="250"/>
                    </a:lnTo>
                    <a:lnTo>
                      <a:pt x="112" y="246"/>
                    </a:lnTo>
                    <a:lnTo>
                      <a:pt x="121" y="237"/>
                    </a:lnTo>
                    <a:lnTo>
                      <a:pt x="133" y="227"/>
                    </a:lnTo>
                    <a:lnTo>
                      <a:pt x="147" y="216"/>
                    </a:lnTo>
                    <a:lnTo>
                      <a:pt x="162" y="201"/>
                    </a:lnTo>
                    <a:lnTo>
                      <a:pt x="177" y="184"/>
                    </a:lnTo>
                    <a:lnTo>
                      <a:pt x="193" y="167"/>
                    </a:lnTo>
                    <a:lnTo>
                      <a:pt x="208" y="149"/>
                    </a:lnTo>
                    <a:lnTo>
                      <a:pt x="223" y="128"/>
                    </a:lnTo>
                    <a:lnTo>
                      <a:pt x="235" y="107"/>
                    </a:lnTo>
                    <a:lnTo>
                      <a:pt x="246" y="87"/>
                    </a:lnTo>
                    <a:lnTo>
                      <a:pt x="253" y="65"/>
                    </a:lnTo>
                    <a:lnTo>
                      <a:pt x="257" y="43"/>
                    </a:lnTo>
                    <a:lnTo>
                      <a:pt x="256" y="21"/>
                    </a:lnTo>
                    <a:lnTo>
                      <a:pt x="251" y="0"/>
                    </a:lnTo>
                    <a:lnTo>
                      <a:pt x="251" y="1"/>
                    </a:lnTo>
                    <a:lnTo>
                      <a:pt x="253" y="5"/>
                    </a:lnTo>
                    <a:lnTo>
                      <a:pt x="255" y="11"/>
                    </a:lnTo>
                    <a:lnTo>
                      <a:pt x="256" y="19"/>
                    </a:lnTo>
                    <a:lnTo>
                      <a:pt x="256" y="28"/>
                    </a:lnTo>
                    <a:lnTo>
                      <a:pt x="256" y="40"/>
                    </a:lnTo>
                    <a:lnTo>
                      <a:pt x="255" y="54"/>
                    </a:lnTo>
                    <a:lnTo>
                      <a:pt x="250" y="69"/>
                    </a:lnTo>
                    <a:lnTo>
                      <a:pt x="244" y="87"/>
                    </a:lnTo>
                    <a:lnTo>
                      <a:pt x="236" y="106"/>
                    </a:lnTo>
                    <a:lnTo>
                      <a:pt x="225" y="127"/>
                    </a:lnTo>
                    <a:lnTo>
                      <a:pt x="209" y="150"/>
                    </a:lnTo>
                    <a:lnTo>
                      <a:pt x="190" y="174"/>
                    </a:lnTo>
                    <a:lnTo>
                      <a:pt x="166" y="199"/>
                    </a:lnTo>
                    <a:lnTo>
                      <a:pt x="137" y="226"/>
                    </a:lnTo>
                    <a:lnTo>
                      <a:pt x="104" y="255"/>
                    </a:lnTo>
                    <a:lnTo>
                      <a:pt x="98" y="258"/>
                    </a:lnTo>
                    <a:lnTo>
                      <a:pt x="82" y="269"/>
                    </a:lnTo>
                    <a:lnTo>
                      <a:pt x="61" y="285"/>
                    </a:lnTo>
                    <a:lnTo>
                      <a:pt x="38" y="305"/>
                    </a:lnTo>
                    <a:lnTo>
                      <a:pt x="18" y="333"/>
                    </a:lnTo>
                    <a:lnTo>
                      <a:pt x="4" y="364"/>
                    </a:lnTo>
                    <a:lnTo>
                      <a:pt x="0" y="401"/>
                    </a:lnTo>
                    <a:lnTo>
                      <a:pt x="11" y="4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3" name="Freeform 488"/>
              <p:cNvSpPr>
                <a:spLocks/>
              </p:cNvSpPr>
              <p:nvPr/>
            </p:nvSpPr>
            <p:spPr bwMode="auto">
              <a:xfrm>
                <a:off x="4900" y="3263"/>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5 w 41"/>
                  <a:gd name="T11" fmla="*/ 10 h 21"/>
                  <a:gd name="T12" fmla="*/ 12 w 41"/>
                  <a:gd name="T13" fmla="*/ 10 h 21"/>
                  <a:gd name="T14" fmla="*/ 7 w 41"/>
                  <a:gd name="T15" fmla="*/ 10 h 21"/>
                  <a:gd name="T16" fmla="*/ 0 w 41"/>
                  <a:gd name="T17" fmla="*/ 6 h 21"/>
                  <a:gd name="T18" fmla="*/ 1 w 41"/>
                  <a:gd name="T19" fmla="*/ 6 h 21"/>
                  <a:gd name="T20" fmla="*/ 3 w 41"/>
                  <a:gd name="T21" fmla="*/ 7 h 21"/>
                  <a:gd name="T22" fmla="*/ 5 w 41"/>
                  <a:gd name="T23" fmla="*/ 7 h 21"/>
                  <a:gd name="T24" fmla="*/ 8 w 41"/>
                  <a:gd name="T25" fmla="*/ 7 h 21"/>
                  <a:gd name="T26" fmla="*/ 11 w 41"/>
                  <a:gd name="T27" fmla="*/ 7 h 21"/>
                  <a:gd name="T28" fmla="*/ 15 w 41"/>
                  <a:gd name="T29" fmla="*/ 6 h 21"/>
                  <a:gd name="T30" fmla="*/ 18 w 41"/>
                  <a:gd name="T31" fmla="*/ 4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6" y="15"/>
                    </a:lnTo>
                    <a:lnTo>
                      <a:pt x="30" y="20"/>
                    </a:lnTo>
                    <a:lnTo>
                      <a:pt x="23" y="21"/>
                    </a:lnTo>
                    <a:lnTo>
                      <a:pt x="13" y="20"/>
                    </a:lnTo>
                    <a:lnTo>
                      <a:pt x="0" y="13"/>
                    </a:lnTo>
                    <a:lnTo>
                      <a:pt x="1" y="13"/>
                    </a:lnTo>
                    <a:lnTo>
                      <a:pt x="5" y="14"/>
                    </a:lnTo>
                    <a:lnTo>
                      <a:pt x="9" y="15"/>
                    </a:lnTo>
                    <a:lnTo>
                      <a:pt x="16" y="15"/>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4" name="Freeform 489"/>
              <p:cNvSpPr>
                <a:spLocks/>
              </p:cNvSpPr>
              <p:nvPr/>
            </p:nvSpPr>
            <p:spPr bwMode="auto">
              <a:xfrm>
                <a:off x="4859" y="3224"/>
                <a:ext cx="51" cy="42"/>
              </a:xfrm>
              <a:custGeom>
                <a:avLst/>
                <a:gdLst>
                  <a:gd name="T0" fmla="*/ 46 w 101"/>
                  <a:gd name="T1" fmla="*/ 42 h 84"/>
                  <a:gd name="T2" fmla="*/ 45 w 101"/>
                  <a:gd name="T3" fmla="*/ 40 h 84"/>
                  <a:gd name="T4" fmla="*/ 43 w 101"/>
                  <a:gd name="T5" fmla="*/ 37 h 84"/>
                  <a:gd name="T6" fmla="*/ 39 w 101"/>
                  <a:gd name="T7" fmla="*/ 31 h 84"/>
                  <a:gd name="T8" fmla="*/ 34 w 101"/>
                  <a:gd name="T9" fmla="*/ 25 h 84"/>
                  <a:gd name="T10" fmla="*/ 28 w 101"/>
                  <a:gd name="T11" fmla="*/ 19 h 84"/>
                  <a:gd name="T12" fmla="*/ 20 w 101"/>
                  <a:gd name="T13" fmla="*/ 13 h 84"/>
                  <a:gd name="T14" fmla="*/ 11 w 101"/>
                  <a:gd name="T15" fmla="*/ 10 h 84"/>
                  <a:gd name="T16" fmla="*/ 1 w 101"/>
                  <a:gd name="T17" fmla="*/ 8 h 84"/>
                  <a:gd name="T18" fmla="*/ 1 w 101"/>
                  <a:gd name="T19" fmla="*/ 7 h 84"/>
                  <a:gd name="T20" fmla="*/ 0 w 101"/>
                  <a:gd name="T21" fmla="*/ 5 h 84"/>
                  <a:gd name="T22" fmla="*/ 1 w 101"/>
                  <a:gd name="T23" fmla="*/ 3 h 84"/>
                  <a:gd name="T24" fmla="*/ 6 w 101"/>
                  <a:gd name="T25" fmla="*/ 0 h 84"/>
                  <a:gd name="T26" fmla="*/ 8 w 101"/>
                  <a:gd name="T27" fmla="*/ 1 h 84"/>
                  <a:gd name="T28" fmla="*/ 12 w 101"/>
                  <a:gd name="T29" fmla="*/ 3 h 84"/>
                  <a:gd name="T30" fmla="*/ 18 w 101"/>
                  <a:gd name="T31" fmla="*/ 7 h 84"/>
                  <a:gd name="T32" fmla="*/ 25 w 101"/>
                  <a:gd name="T33" fmla="*/ 11 h 84"/>
                  <a:gd name="T34" fmla="*/ 33 w 101"/>
                  <a:gd name="T35" fmla="*/ 17 h 84"/>
                  <a:gd name="T36" fmla="*/ 40 w 101"/>
                  <a:gd name="T37" fmla="*/ 23 h 84"/>
                  <a:gd name="T38" fmla="*/ 46 w 101"/>
                  <a:gd name="T39" fmla="*/ 31 h 84"/>
                  <a:gd name="T40" fmla="*/ 51 w 101"/>
                  <a:gd name="T41" fmla="*/ 39 h 84"/>
                  <a:gd name="T42" fmla="*/ 51 w 101"/>
                  <a:gd name="T43" fmla="*/ 40 h 84"/>
                  <a:gd name="T44" fmla="*/ 50 w 101"/>
                  <a:gd name="T45" fmla="*/ 41 h 84"/>
                  <a:gd name="T46" fmla="*/ 48 w 101"/>
                  <a:gd name="T47" fmla="*/ 42 h 84"/>
                  <a:gd name="T48" fmla="*/ 46 w 101"/>
                  <a:gd name="T49" fmla="*/ 42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4">
                    <a:moveTo>
                      <a:pt x="91" y="83"/>
                    </a:moveTo>
                    <a:lnTo>
                      <a:pt x="90" y="80"/>
                    </a:lnTo>
                    <a:lnTo>
                      <a:pt x="85" y="73"/>
                    </a:lnTo>
                    <a:lnTo>
                      <a:pt x="78" y="61"/>
                    </a:lnTo>
                    <a:lnTo>
                      <a:pt x="68" y="49"/>
                    </a:lnTo>
                    <a:lnTo>
                      <a:pt x="55" y="37"/>
                    </a:lnTo>
                    <a:lnTo>
                      <a:pt x="40" y="26"/>
                    </a:lnTo>
                    <a:lnTo>
                      <a:pt x="22" y="19"/>
                    </a:lnTo>
                    <a:lnTo>
                      <a:pt x="2" y="15"/>
                    </a:lnTo>
                    <a:lnTo>
                      <a:pt x="1" y="14"/>
                    </a:lnTo>
                    <a:lnTo>
                      <a:pt x="0" y="9"/>
                    </a:lnTo>
                    <a:lnTo>
                      <a:pt x="2" y="5"/>
                    </a:lnTo>
                    <a:lnTo>
                      <a:pt x="12" y="0"/>
                    </a:lnTo>
                    <a:lnTo>
                      <a:pt x="15" y="1"/>
                    </a:lnTo>
                    <a:lnTo>
                      <a:pt x="23" y="6"/>
                    </a:lnTo>
                    <a:lnTo>
                      <a:pt x="36" y="13"/>
                    </a:lnTo>
                    <a:lnTo>
                      <a:pt x="50" y="22"/>
                    </a:lnTo>
                    <a:lnTo>
                      <a:pt x="66" y="34"/>
                    </a:lnTo>
                    <a:lnTo>
                      <a:pt x="80" y="46"/>
                    </a:lnTo>
                    <a:lnTo>
                      <a:pt x="92" y="61"/>
                    </a:lnTo>
                    <a:lnTo>
                      <a:pt x="101" y="77"/>
                    </a:lnTo>
                    <a:lnTo>
                      <a:pt x="101" y="79"/>
                    </a:lnTo>
                    <a:lnTo>
                      <a:pt x="99" y="82"/>
                    </a:lnTo>
                    <a:lnTo>
                      <a:pt x="96" y="84"/>
                    </a:lnTo>
                    <a:lnTo>
                      <a:pt x="91"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5" name="Freeform 490"/>
              <p:cNvSpPr>
                <a:spLocks/>
              </p:cNvSpPr>
              <p:nvPr/>
            </p:nvSpPr>
            <p:spPr bwMode="auto">
              <a:xfrm>
                <a:off x="4923" y="3228"/>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6 w 41"/>
                  <a:gd name="T11" fmla="*/ 10 h 22"/>
                  <a:gd name="T12" fmla="*/ 12 w 41"/>
                  <a:gd name="T13" fmla="*/ 11 h 22"/>
                  <a:gd name="T14" fmla="*/ 7 w 41"/>
                  <a:gd name="T15" fmla="*/ 10 h 22"/>
                  <a:gd name="T16" fmla="*/ 0 w 41"/>
                  <a:gd name="T17" fmla="*/ 7 h 22"/>
                  <a:gd name="T18" fmla="*/ 1 w 41"/>
                  <a:gd name="T19" fmla="*/ 7 h 22"/>
                  <a:gd name="T20" fmla="*/ 3 w 41"/>
                  <a:gd name="T21" fmla="*/ 7 h 22"/>
                  <a:gd name="T22" fmla="*/ 5 w 41"/>
                  <a:gd name="T23" fmla="*/ 8 h 22"/>
                  <a:gd name="T24" fmla="*/ 8 w 41"/>
                  <a:gd name="T25" fmla="*/ 8 h 22"/>
                  <a:gd name="T26" fmla="*/ 11 w 41"/>
                  <a:gd name="T27" fmla="*/ 7 h 22"/>
                  <a:gd name="T28" fmla="*/ 15 w 41"/>
                  <a:gd name="T29" fmla="*/ 6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1" y="20"/>
                    </a:lnTo>
                    <a:lnTo>
                      <a:pt x="23" y="22"/>
                    </a:lnTo>
                    <a:lnTo>
                      <a:pt x="14" y="20"/>
                    </a:lnTo>
                    <a:lnTo>
                      <a:pt x="0" y="13"/>
                    </a:lnTo>
                    <a:lnTo>
                      <a:pt x="1" y="13"/>
                    </a:lnTo>
                    <a:lnTo>
                      <a:pt x="5" y="14"/>
                    </a:lnTo>
                    <a:lnTo>
                      <a:pt x="9" y="15"/>
                    </a:lnTo>
                    <a:lnTo>
                      <a:pt x="16" y="15"/>
                    </a:lnTo>
                    <a:lnTo>
                      <a:pt x="22" y="14"/>
                    </a:lnTo>
                    <a:lnTo>
                      <a:pt x="29" y="12"/>
                    </a:lnTo>
                    <a:lnTo>
                      <a:pt x="36"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6" name="Freeform 491"/>
              <p:cNvSpPr>
                <a:spLocks/>
              </p:cNvSpPr>
              <p:nvPr/>
            </p:nvSpPr>
            <p:spPr bwMode="auto">
              <a:xfrm>
                <a:off x="4882" y="3190"/>
                <a:ext cx="50" cy="41"/>
              </a:xfrm>
              <a:custGeom>
                <a:avLst/>
                <a:gdLst>
                  <a:gd name="T0" fmla="*/ 46 w 100"/>
                  <a:gd name="T1" fmla="*/ 41 h 83"/>
                  <a:gd name="T2" fmla="*/ 45 w 100"/>
                  <a:gd name="T3" fmla="*/ 40 h 83"/>
                  <a:gd name="T4" fmla="*/ 43 w 100"/>
                  <a:gd name="T5" fmla="*/ 36 h 83"/>
                  <a:gd name="T6" fmla="*/ 39 w 100"/>
                  <a:gd name="T7" fmla="*/ 30 h 83"/>
                  <a:gd name="T8" fmla="*/ 34 w 100"/>
                  <a:gd name="T9" fmla="*/ 24 h 83"/>
                  <a:gd name="T10" fmla="*/ 28 w 100"/>
                  <a:gd name="T11" fmla="*/ 18 h 83"/>
                  <a:gd name="T12" fmla="*/ 20 w 100"/>
                  <a:gd name="T13" fmla="*/ 12 h 83"/>
                  <a:gd name="T14" fmla="*/ 11 w 100"/>
                  <a:gd name="T15" fmla="*/ 8 h 83"/>
                  <a:gd name="T16" fmla="*/ 1 w 100"/>
                  <a:gd name="T17" fmla="*/ 7 h 83"/>
                  <a:gd name="T18" fmla="*/ 1 w 100"/>
                  <a:gd name="T19" fmla="*/ 7 h 83"/>
                  <a:gd name="T20" fmla="*/ 0 w 100"/>
                  <a:gd name="T21" fmla="*/ 4 h 83"/>
                  <a:gd name="T22" fmla="*/ 1 w 100"/>
                  <a:gd name="T23" fmla="*/ 2 h 83"/>
                  <a:gd name="T24" fmla="*/ 5 w 100"/>
                  <a:gd name="T25" fmla="*/ 0 h 83"/>
                  <a:gd name="T26" fmla="*/ 7 w 100"/>
                  <a:gd name="T27" fmla="*/ 0 h 83"/>
                  <a:gd name="T28" fmla="*/ 11 w 100"/>
                  <a:gd name="T29" fmla="*/ 3 h 83"/>
                  <a:gd name="T30" fmla="*/ 18 w 100"/>
                  <a:gd name="T31" fmla="*/ 6 h 83"/>
                  <a:gd name="T32" fmla="*/ 25 w 100"/>
                  <a:gd name="T33" fmla="*/ 11 h 83"/>
                  <a:gd name="T34" fmla="*/ 33 w 100"/>
                  <a:gd name="T35" fmla="*/ 17 h 83"/>
                  <a:gd name="T36" fmla="*/ 39 w 100"/>
                  <a:gd name="T37" fmla="*/ 23 h 83"/>
                  <a:gd name="T38" fmla="*/ 46 w 100"/>
                  <a:gd name="T39" fmla="*/ 30 h 83"/>
                  <a:gd name="T40" fmla="*/ 50 w 100"/>
                  <a:gd name="T41" fmla="*/ 38 h 83"/>
                  <a:gd name="T42" fmla="*/ 50 w 100"/>
                  <a:gd name="T43" fmla="*/ 39 h 83"/>
                  <a:gd name="T44" fmla="*/ 50 w 100"/>
                  <a:gd name="T45" fmla="*/ 41 h 83"/>
                  <a:gd name="T46" fmla="*/ 48 w 100"/>
                  <a:gd name="T47" fmla="*/ 41 h 83"/>
                  <a:gd name="T48" fmla="*/ 46 w 100"/>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83">
                    <a:moveTo>
                      <a:pt x="91" y="82"/>
                    </a:moveTo>
                    <a:lnTo>
                      <a:pt x="90" y="80"/>
                    </a:lnTo>
                    <a:lnTo>
                      <a:pt x="85" y="72"/>
                    </a:lnTo>
                    <a:lnTo>
                      <a:pt x="78" y="61"/>
                    </a:lnTo>
                    <a:lnTo>
                      <a:pt x="68" y="49"/>
                    </a:lnTo>
                    <a:lnTo>
                      <a:pt x="55" y="36"/>
                    </a:lnTo>
                    <a:lnTo>
                      <a:pt x="40" y="25"/>
                    </a:lnTo>
                    <a:lnTo>
                      <a:pt x="22" y="17"/>
                    </a:lnTo>
                    <a:lnTo>
                      <a:pt x="2" y="15"/>
                    </a:lnTo>
                    <a:lnTo>
                      <a:pt x="1" y="14"/>
                    </a:lnTo>
                    <a:lnTo>
                      <a:pt x="0" y="9"/>
                    </a:lnTo>
                    <a:lnTo>
                      <a:pt x="2" y="5"/>
                    </a:lnTo>
                    <a:lnTo>
                      <a:pt x="10" y="0"/>
                    </a:lnTo>
                    <a:lnTo>
                      <a:pt x="14" y="1"/>
                    </a:lnTo>
                    <a:lnTo>
                      <a:pt x="22" y="6"/>
                    </a:lnTo>
                    <a:lnTo>
                      <a:pt x="35" y="13"/>
                    </a:lnTo>
                    <a:lnTo>
                      <a:pt x="49" y="22"/>
                    </a:lnTo>
                    <a:lnTo>
                      <a:pt x="65" y="34"/>
                    </a:lnTo>
                    <a:lnTo>
                      <a:pt x="78" y="46"/>
                    </a:lnTo>
                    <a:lnTo>
                      <a:pt x="91" y="61"/>
                    </a:lnTo>
                    <a:lnTo>
                      <a:pt x="100" y="77"/>
                    </a:lnTo>
                    <a:lnTo>
                      <a:pt x="100" y="78"/>
                    </a:lnTo>
                    <a:lnTo>
                      <a:pt x="99" y="82"/>
                    </a:lnTo>
                    <a:lnTo>
                      <a:pt x="96"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7" name="Freeform 492"/>
              <p:cNvSpPr>
                <a:spLocks/>
              </p:cNvSpPr>
              <p:nvPr/>
            </p:nvSpPr>
            <p:spPr bwMode="auto">
              <a:xfrm>
                <a:off x="4949" y="3195"/>
                <a:ext cx="21" cy="10"/>
              </a:xfrm>
              <a:custGeom>
                <a:avLst/>
                <a:gdLst>
                  <a:gd name="T0" fmla="*/ 21 w 41"/>
                  <a:gd name="T1" fmla="*/ 0 h 21"/>
                  <a:gd name="T2" fmla="*/ 21 w 41"/>
                  <a:gd name="T3" fmla="*/ 1 h 21"/>
                  <a:gd name="T4" fmla="*/ 20 w 41"/>
                  <a:gd name="T5" fmla="*/ 3 h 21"/>
                  <a:gd name="T6" fmla="*/ 20 w 41"/>
                  <a:gd name="T7" fmla="*/ 5 h 21"/>
                  <a:gd name="T8" fmla="*/ 18 w 41"/>
                  <a:gd name="T9" fmla="*/ 7 h 21"/>
                  <a:gd name="T10" fmla="*/ 16 w 41"/>
                  <a:gd name="T11" fmla="*/ 10 h 21"/>
                  <a:gd name="T12" fmla="*/ 12 w 41"/>
                  <a:gd name="T13" fmla="*/ 10 h 21"/>
                  <a:gd name="T14" fmla="*/ 7 w 41"/>
                  <a:gd name="T15" fmla="*/ 9 h 21"/>
                  <a:gd name="T16" fmla="*/ 0 w 41"/>
                  <a:gd name="T17" fmla="*/ 6 h 21"/>
                  <a:gd name="T18" fmla="*/ 1 w 41"/>
                  <a:gd name="T19" fmla="*/ 6 h 21"/>
                  <a:gd name="T20" fmla="*/ 2 w 41"/>
                  <a:gd name="T21" fmla="*/ 6 h 21"/>
                  <a:gd name="T22" fmla="*/ 5 w 41"/>
                  <a:gd name="T23" fmla="*/ 7 h 21"/>
                  <a:gd name="T24" fmla="*/ 8 w 41"/>
                  <a:gd name="T25" fmla="*/ 7 h 21"/>
                  <a:gd name="T26" fmla="*/ 11 w 41"/>
                  <a:gd name="T27" fmla="*/ 7 h 21"/>
                  <a:gd name="T28" fmla="*/ 15 w 41"/>
                  <a:gd name="T29" fmla="*/ 6 h 21"/>
                  <a:gd name="T30" fmla="*/ 18 w 41"/>
                  <a:gd name="T31" fmla="*/ 3 h 21"/>
                  <a:gd name="T32" fmla="*/ 21 w 41"/>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41" y="0"/>
                    </a:moveTo>
                    <a:lnTo>
                      <a:pt x="41" y="2"/>
                    </a:lnTo>
                    <a:lnTo>
                      <a:pt x="40" y="6"/>
                    </a:lnTo>
                    <a:lnTo>
                      <a:pt x="39" y="11"/>
                    </a:lnTo>
                    <a:lnTo>
                      <a:pt x="35" y="15"/>
                    </a:lnTo>
                    <a:lnTo>
                      <a:pt x="31" y="20"/>
                    </a:lnTo>
                    <a:lnTo>
                      <a:pt x="23" y="21"/>
                    </a:lnTo>
                    <a:lnTo>
                      <a:pt x="14" y="19"/>
                    </a:lnTo>
                    <a:lnTo>
                      <a:pt x="0" y="12"/>
                    </a:lnTo>
                    <a:lnTo>
                      <a:pt x="1" y="12"/>
                    </a:lnTo>
                    <a:lnTo>
                      <a:pt x="4" y="13"/>
                    </a:lnTo>
                    <a:lnTo>
                      <a:pt x="9" y="14"/>
                    </a:lnTo>
                    <a:lnTo>
                      <a:pt x="16" y="15"/>
                    </a:lnTo>
                    <a:lnTo>
                      <a:pt x="22" y="14"/>
                    </a:lnTo>
                    <a:lnTo>
                      <a:pt x="29" y="12"/>
                    </a:lnTo>
                    <a:lnTo>
                      <a:pt x="35" y="7"/>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8" name="Freeform 493"/>
              <p:cNvSpPr>
                <a:spLocks/>
              </p:cNvSpPr>
              <p:nvPr/>
            </p:nvSpPr>
            <p:spPr bwMode="auto">
              <a:xfrm>
                <a:off x="4907" y="3156"/>
                <a:ext cx="51" cy="42"/>
              </a:xfrm>
              <a:custGeom>
                <a:avLst/>
                <a:gdLst>
                  <a:gd name="T0" fmla="*/ 46 w 101"/>
                  <a:gd name="T1" fmla="*/ 41 h 83"/>
                  <a:gd name="T2" fmla="*/ 45 w 101"/>
                  <a:gd name="T3" fmla="*/ 40 h 83"/>
                  <a:gd name="T4" fmla="*/ 43 w 101"/>
                  <a:gd name="T5" fmla="*/ 36 h 83"/>
                  <a:gd name="T6" fmla="*/ 39 w 101"/>
                  <a:gd name="T7" fmla="*/ 31 h 83"/>
                  <a:gd name="T8" fmla="*/ 34 w 101"/>
                  <a:gd name="T9" fmla="*/ 25 h 83"/>
                  <a:gd name="T10" fmla="*/ 28 w 101"/>
                  <a:gd name="T11" fmla="*/ 18 h 83"/>
                  <a:gd name="T12" fmla="*/ 20 w 101"/>
                  <a:gd name="T13" fmla="*/ 13 h 83"/>
                  <a:gd name="T14" fmla="*/ 11 w 101"/>
                  <a:gd name="T15" fmla="*/ 9 h 83"/>
                  <a:gd name="T16" fmla="*/ 1 w 101"/>
                  <a:gd name="T17" fmla="*/ 8 h 83"/>
                  <a:gd name="T18" fmla="*/ 1 w 101"/>
                  <a:gd name="T19" fmla="*/ 7 h 83"/>
                  <a:gd name="T20" fmla="*/ 0 w 101"/>
                  <a:gd name="T21" fmla="*/ 5 h 83"/>
                  <a:gd name="T22" fmla="*/ 1 w 101"/>
                  <a:gd name="T23" fmla="*/ 3 h 83"/>
                  <a:gd name="T24" fmla="*/ 5 w 101"/>
                  <a:gd name="T25" fmla="*/ 0 h 83"/>
                  <a:gd name="T26" fmla="*/ 7 w 101"/>
                  <a:gd name="T27" fmla="*/ 1 h 83"/>
                  <a:gd name="T28" fmla="*/ 11 w 101"/>
                  <a:gd name="T29" fmla="*/ 3 h 83"/>
                  <a:gd name="T30" fmla="*/ 17 w 101"/>
                  <a:gd name="T31" fmla="*/ 7 h 83"/>
                  <a:gd name="T32" fmla="*/ 25 w 101"/>
                  <a:gd name="T33" fmla="*/ 11 h 83"/>
                  <a:gd name="T34" fmla="*/ 32 w 101"/>
                  <a:gd name="T35" fmla="*/ 17 h 83"/>
                  <a:gd name="T36" fmla="*/ 40 w 101"/>
                  <a:gd name="T37" fmla="*/ 23 h 83"/>
                  <a:gd name="T38" fmla="*/ 46 w 101"/>
                  <a:gd name="T39" fmla="*/ 31 h 83"/>
                  <a:gd name="T40" fmla="*/ 51 w 101"/>
                  <a:gd name="T41" fmla="*/ 39 h 83"/>
                  <a:gd name="T42" fmla="*/ 51 w 101"/>
                  <a:gd name="T43" fmla="*/ 40 h 83"/>
                  <a:gd name="T44" fmla="*/ 50 w 101"/>
                  <a:gd name="T45" fmla="*/ 41 h 83"/>
                  <a:gd name="T46" fmla="*/ 48 w 101"/>
                  <a:gd name="T47" fmla="*/ 42 h 83"/>
                  <a:gd name="T48" fmla="*/ 46 w 101"/>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1" h="83">
                    <a:moveTo>
                      <a:pt x="91" y="82"/>
                    </a:moveTo>
                    <a:lnTo>
                      <a:pt x="90" y="80"/>
                    </a:lnTo>
                    <a:lnTo>
                      <a:pt x="85" y="72"/>
                    </a:lnTo>
                    <a:lnTo>
                      <a:pt x="78" y="61"/>
                    </a:lnTo>
                    <a:lnTo>
                      <a:pt x="68" y="49"/>
                    </a:lnTo>
                    <a:lnTo>
                      <a:pt x="55" y="36"/>
                    </a:lnTo>
                    <a:lnTo>
                      <a:pt x="40" y="26"/>
                    </a:lnTo>
                    <a:lnTo>
                      <a:pt x="22" y="18"/>
                    </a:lnTo>
                    <a:lnTo>
                      <a:pt x="2" y="15"/>
                    </a:lnTo>
                    <a:lnTo>
                      <a:pt x="1" y="14"/>
                    </a:lnTo>
                    <a:lnTo>
                      <a:pt x="0" y="10"/>
                    </a:lnTo>
                    <a:lnTo>
                      <a:pt x="2" y="5"/>
                    </a:lnTo>
                    <a:lnTo>
                      <a:pt x="10" y="0"/>
                    </a:lnTo>
                    <a:lnTo>
                      <a:pt x="14" y="1"/>
                    </a:lnTo>
                    <a:lnTo>
                      <a:pt x="22" y="6"/>
                    </a:lnTo>
                    <a:lnTo>
                      <a:pt x="34" y="13"/>
                    </a:lnTo>
                    <a:lnTo>
                      <a:pt x="49" y="22"/>
                    </a:lnTo>
                    <a:lnTo>
                      <a:pt x="64" y="34"/>
                    </a:lnTo>
                    <a:lnTo>
                      <a:pt x="79" y="46"/>
                    </a:lnTo>
                    <a:lnTo>
                      <a:pt x="92" y="61"/>
                    </a:lnTo>
                    <a:lnTo>
                      <a:pt x="101" y="77"/>
                    </a:lnTo>
                    <a:lnTo>
                      <a:pt x="101" y="79"/>
                    </a:lnTo>
                    <a:lnTo>
                      <a:pt x="99" y="81"/>
                    </a:lnTo>
                    <a:lnTo>
                      <a:pt x="95" y="83"/>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49" name="Freeform 494"/>
              <p:cNvSpPr>
                <a:spLocks/>
              </p:cNvSpPr>
              <p:nvPr/>
            </p:nvSpPr>
            <p:spPr bwMode="auto">
              <a:xfrm>
                <a:off x="4974" y="3160"/>
                <a:ext cx="20" cy="11"/>
              </a:xfrm>
              <a:custGeom>
                <a:avLst/>
                <a:gdLst>
                  <a:gd name="T0" fmla="*/ 20 w 42"/>
                  <a:gd name="T1" fmla="*/ 0 h 22"/>
                  <a:gd name="T2" fmla="*/ 20 w 42"/>
                  <a:gd name="T3" fmla="*/ 1 h 22"/>
                  <a:gd name="T4" fmla="*/ 20 w 42"/>
                  <a:gd name="T5" fmla="*/ 3 h 22"/>
                  <a:gd name="T6" fmla="*/ 19 w 42"/>
                  <a:gd name="T7" fmla="*/ 6 h 22"/>
                  <a:gd name="T8" fmla="*/ 17 w 42"/>
                  <a:gd name="T9" fmla="*/ 8 h 22"/>
                  <a:gd name="T10" fmla="*/ 15 w 42"/>
                  <a:gd name="T11" fmla="*/ 10 h 22"/>
                  <a:gd name="T12" fmla="*/ 11 w 42"/>
                  <a:gd name="T13" fmla="*/ 11 h 22"/>
                  <a:gd name="T14" fmla="*/ 7 w 42"/>
                  <a:gd name="T15" fmla="*/ 10 h 22"/>
                  <a:gd name="T16" fmla="*/ 0 w 42"/>
                  <a:gd name="T17" fmla="*/ 7 h 22"/>
                  <a:gd name="T18" fmla="*/ 0 w 42"/>
                  <a:gd name="T19" fmla="*/ 7 h 22"/>
                  <a:gd name="T20" fmla="*/ 2 w 42"/>
                  <a:gd name="T21" fmla="*/ 7 h 22"/>
                  <a:gd name="T22" fmla="*/ 4 w 42"/>
                  <a:gd name="T23" fmla="*/ 8 h 22"/>
                  <a:gd name="T24" fmla="*/ 8 w 42"/>
                  <a:gd name="T25" fmla="*/ 8 h 22"/>
                  <a:gd name="T26" fmla="*/ 11 w 42"/>
                  <a:gd name="T27" fmla="*/ 8 h 22"/>
                  <a:gd name="T28" fmla="*/ 14 w 42"/>
                  <a:gd name="T29" fmla="*/ 7 h 22"/>
                  <a:gd name="T30" fmla="*/ 17 w 42"/>
                  <a:gd name="T31" fmla="*/ 4 h 22"/>
                  <a:gd name="T32" fmla="*/ 20 w 42"/>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2" y="0"/>
                    </a:moveTo>
                    <a:lnTo>
                      <a:pt x="42" y="1"/>
                    </a:lnTo>
                    <a:lnTo>
                      <a:pt x="41" y="6"/>
                    </a:lnTo>
                    <a:lnTo>
                      <a:pt x="39" y="11"/>
                    </a:lnTo>
                    <a:lnTo>
                      <a:pt x="36" y="16"/>
                    </a:lnTo>
                    <a:lnTo>
                      <a:pt x="31" y="20"/>
                    </a:lnTo>
                    <a:lnTo>
                      <a:pt x="23" y="22"/>
                    </a:lnTo>
                    <a:lnTo>
                      <a:pt x="14" y="20"/>
                    </a:lnTo>
                    <a:lnTo>
                      <a:pt x="0" y="13"/>
                    </a:lnTo>
                    <a:lnTo>
                      <a:pt x="1" y="13"/>
                    </a:lnTo>
                    <a:lnTo>
                      <a:pt x="5" y="14"/>
                    </a:lnTo>
                    <a:lnTo>
                      <a:pt x="9" y="15"/>
                    </a:lnTo>
                    <a:lnTo>
                      <a:pt x="16" y="15"/>
                    </a:lnTo>
                    <a:lnTo>
                      <a:pt x="23" y="15"/>
                    </a:lnTo>
                    <a:lnTo>
                      <a:pt x="30" y="13"/>
                    </a:lnTo>
                    <a:lnTo>
                      <a:pt x="36" y="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50" name="Freeform 495"/>
              <p:cNvSpPr>
                <a:spLocks/>
              </p:cNvSpPr>
              <p:nvPr/>
            </p:nvSpPr>
            <p:spPr bwMode="auto">
              <a:xfrm>
                <a:off x="4933" y="3121"/>
                <a:ext cx="50" cy="42"/>
              </a:xfrm>
              <a:custGeom>
                <a:avLst/>
                <a:gdLst>
                  <a:gd name="T0" fmla="*/ 45 w 102"/>
                  <a:gd name="T1" fmla="*/ 41 h 84"/>
                  <a:gd name="T2" fmla="*/ 44 w 102"/>
                  <a:gd name="T3" fmla="*/ 40 h 84"/>
                  <a:gd name="T4" fmla="*/ 42 w 102"/>
                  <a:gd name="T5" fmla="*/ 36 h 84"/>
                  <a:gd name="T6" fmla="*/ 39 w 102"/>
                  <a:gd name="T7" fmla="*/ 31 h 84"/>
                  <a:gd name="T8" fmla="*/ 33 w 102"/>
                  <a:gd name="T9" fmla="*/ 24 h 84"/>
                  <a:gd name="T10" fmla="*/ 27 w 102"/>
                  <a:gd name="T11" fmla="*/ 19 h 84"/>
                  <a:gd name="T12" fmla="*/ 20 w 102"/>
                  <a:gd name="T13" fmla="*/ 13 h 84"/>
                  <a:gd name="T14" fmla="*/ 12 w 102"/>
                  <a:gd name="T15" fmla="*/ 9 h 84"/>
                  <a:gd name="T16" fmla="*/ 1 w 102"/>
                  <a:gd name="T17" fmla="*/ 8 h 84"/>
                  <a:gd name="T18" fmla="*/ 1 w 102"/>
                  <a:gd name="T19" fmla="*/ 7 h 84"/>
                  <a:gd name="T20" fmla="*/ 0 w 102"/>
                  <a:gd name="T21" fmla="*/ 5 h 84"/>
                  <a:gd name="T22" fmla="*/ 1 w 102"/>
                  <a:gd name="T23" fmla="*/ 3 h 84"/>
                  <a:gd name="T24" fmla="*/ 5 w 102"/>
                  <a:gd name="T25" fmla="*/ 0 h 84"/>
                  <a:gd name="T26" fmla="*/ 7 w 102"/>
                  <a:gd name="T27" fmla="*/ 1 h 84"/>
                  <a:gd name="T28" fmla="*/ 11 w 102"/>
                  <a:gd name="T29" fmla="*/ 3 h 84"/>
                  <a:gd name="T30" fmla="*/ 17 w 102"/>
                  <a:gd name="T31" fmla="*/ 7 h 84"/>
                  <a:gd name="T32" fmla="*/ 25 w 102"/>
                  <a:gd name="T33" fmla="*/ 11 h 84"/>
                  <a:gd name="T34" fmla="*/ 32 w 102"/>
                  <a:gd name="T35" fmla="*/ 17 h 84"/>
                  <a:gd name="T36" fmla="*/ 39 w 102"/>
                  <a:gd name="T37" fmla="*/ 23 h 84"/>
                  <a:gd name="T38" fmla="*/ 46 w 102"/>
                  <a:gd name="T39" fmla="*/ 31 h 84"/>
                  <a:gd name="T40" fmla="*/ 50 w 102"/>
                  <a:gd name="T41" fmla="*/ 39 h 84"/>
                  <a:gd name="T42" fmla="*/ 50 w 102"/>
                  <a:gd name="T43" fmla="*/ 40 h 84"/>
                  <a:gd name="T44" fmla="*/ 50 w 102"/>
                  <a:gd name="T45" fmla="*/ 41 h 84"/>
                  <a:gd name="T46" fmla="*/ 48 w 102"/>
                  <a:gd name="T47" fmla="*/ 42 h 84"/>
                  <a:gd name="T48" fmla="*/ 45 w 102"/>
                  <a:gd name="T49" fmla="*/ 41 h 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4">
                    <a:moveTo>
                      <a:pt x="91" y="82"/>
                    </a:moveTo>
                    <a:lnTo>
                      <a:pt x="90" y="80"/>
                    </a:lnTo>
                    <a:lnTo>
                      <a:pt x="86" y="71"/>
                    </a:lnTo>
                    <a:lnTo>
                      <a:pt x="79" y="61"/>
                    </a:lnTo>
                    <a:lnTo>
                      <a:pt x="68" y="48"/>
                    </a:lnTo>
                    <a:lnTo>
                      <a:pt x="56" y="37"/>
                    </a:lnTo>
                    <a:lnTo>
                      <a:pt x="41" y="25"/>
                    </a:lnTo>
                    <a:lnTo>
                      <a:pt x="24" y="18"/>
                    </a:lnTo>
                    <a:lnTo>
                      <a:pt x="3" y="15"/>
                    </a:lnTo>
                    <a:lnTo>
                      <a:pt x="2" y="14"/>
                    </a:lnTo>
                    <a:lnTo>
                      <a:pt x="0" y="9"/>
                    </a:lnTo>
                    <a:lnTo>
                      <a:pt x="3" y="5"/>
                    </a:lnTo>
                    <a:lnTo>
                      <a:pt x="11" y="0"/>
                    </a:lnTo>
                    <a:lnTo>
                      <a:pt x="14" y="1"/>
                    </a:lnTo>
                    <a:lnTo>
                      <a:pt x="22" y="6"/>
                    </a:lnTo>
                    <a:lnTo>
                      <a:pt x="35" y="13"/>
                    </a:lnTo>
                    <a:lnTo>
                      <a:pt x="50" y="22"/>
                    </a:lnTo>
                    <a:lnTo>
                      <a:pt x="65" y="33"/>
                    </a:lnTo>
                    <a:lnTo>
                      <a:pt x="80" y="46"/>
                    </a:lnTo>
                    <a:lnTo>
                      <a:pt x="93" y="62"/>
                    </a:lnTo>
                    <a:lnTo>
                      <a:pt x="102" y="78"/>
                    </a:lnTo>
                    <a:lnTo>
                      <a:pt x="102" y="80"/>
                    </a:lnTo>
                    <a:lnTo>
                      <a:pt x="101" y="82"/>
                    </a:lnTo>
                    <a:lnTo>
                      <a:pt x="97" y="84"/>
                    </a:lnTo>
                    <a:lnTo>
                      <a:pt x="91"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51" name="Freeform 496"/>
              <p:cNvSpPr>
                <a:spLocks/>
              </p:cNvSpPr>
              <p:nvPr/>
            </p:nvSpPr>
            <p:spPr bwMode="auto">
              <a:xfrm>
                <a:off x="4963" y="3087"/>
                <a:ext cx="52" cy="42"/>
              </a:xfrm>
              <a:custGeom>
                <a:avLst/>
                <a:gdLst>
                  <a:gd name="T0" fmla="*/ 47 w 102"/>
                  <a:gd name="T1" fmla="*/ 41 h 83"/>
                  <a:gd name="T2" fmla="*/ 46 w 102"/>
                  <a:gd name="T3" fmla="*/ 40 h 83"/>
                  <a:gd name="T4" fmla="*/ 44 w 102"/>
                  <a:gd name="T5" fmla="*/ 36 h 83"/>
                  <a:gd name="T6" fmla="*/ 40 w 102"/>
                  <a:gd name="T7" fmla="*/ 31 h 83"/>
                  <a:gd name="T8" fmla="*/ 35 w 102"/>
                  <a:gd name="T9" fmla="*/ 24 h 83"/>
                  <a:gd name="T10" fmla="*/ 29 w 102"/>
                  <a:gd name="T11" fmla="*/ 18 h 83"/>
                  <a:gd name="T12" fmla="*/ 20 w 102"/>
                  <a:gd name="T13" fmla="*/ 13 h 83"/>
                  <a:gd name="T14" fmla="*/ 12 w 102"/>
                  <a:gd name="T15" fmla="*/ 9 h 83"/>
                  <a:gd name="T16" fmla="*/ 1 w 102"/>
                  <a:gd name="T17" fmla="*/ 8 h 83"/>
                  <a:gd name="T18" fmla="*/ 1 w 102"/>
                  <a:gd name="T19" fmla="*/ 7 h 83"/>
                  <a:gd name="T20" fmla="*/ 0 w 102"/>
                  <a:gd name="T21" fmla="*/ 5 h 83"/>
                  <a:gd name="T22" fmla="*/ 1 w 102"/>
                  <a:gd name="T23" fmla="*/ 3 h 83"/>
                  <a:gd name="T24" fmla="*/ 6 w 102"/>
                  <a:gd name="T25" fmla="*/ 0 h 83"/>
                  <a:gd name="T26" fmla="*/ 8 w 102"/>
                  <a:gd name="T27" fmla="*/ 1 h 83"/>
                  <a:gd name="T28" fmla="*/ 12 w 102"/>
                  <a:gd name="T29" fmla="*/ 3 h 83"/>
                  <a:gd name="T30" fmla="*/ 18 w 102"/>
                  <a:gd name="T31" fmla="*/ 7 h 83"/>
                  <a:gd name="T32" fmla="*/ 25 w 102"/>
                  <a:gd name="T33" fmla="*/ 11 h 83"/>
                  <a:gd name="T34" fmla="*/ 33 w 102"/>
                  <a:gd name="T35" fmla="*/ 17 h 83"/>
                  <a:gd name="T36" fmla="*/ 41 w 102"/>
                  <a:gd name="T37" fmla="*/ 23 h 83"/>
                  <a:gd name="T38" fmla="*/ 47 w 102"/>
                  <a:gd name="T39" fmla="*/ 31 h 83"/>
                  <a:gd name="T40" fmla="*/ 52 w 102"/>
                  <a:gd name="T41" fmla="*/ 39 h 83"/>
                  <a:gd name="T42" fmla="*/ 52 w 102"/>
                  <a:gd name="T43" fmla="*/ 39 h 83"/>
                  <a:gd name="T44" fmla="*/ 51 w 102"/>
                  <a:gd name="T45" fmla="*/ 41 h 83"/>
                  <a:gd name="T46" fmla="*/ 49 w 102"/>
                  <a:gd name="T47" fmla="*/ 42 h 83"/>
                  <a:gd name="T48" fmla="*/ 47 w 102"/>
                  <a:gd name="T49" fmla="*/ 41 h 8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2" h="83">
                    <a:moveTo>
                      <a:pt x="92" y="82"/>
                    </a:moveTo>
                    <a:lnTo>
                      <a:pt x="91" y="80"/>
                    </a:lnTo>
                    <a:lnTo>
                      <a:pt x="86" y="71"/>
                    </a:lnTo>
                    <a:lnTo>
                      <a:pt x="79" y="61"/>
                    </a:lnTo>
                    <a:lnTo>
                      <a:pt x="69" y="48"/>
                    </a:lnTo>
                    <a:lnTo>
                      <a:pt x="56" y="36"/>
                    </a:lnTo>
                    <a:lnTo>
                      <a:pt x="40" y="25"/>
                    </a:lnTo>
                    <a:lnTo>
                      <a:pt x="23" y="17"/>
                    </a:lnTo>
                    <a:lnTo>
                      <a:pt x="2" y="15"/>
                    </a:lnTo>
                    <a:lnTo>
                      <a:pt x="1" y="14"/>
                    </a:lnTo>
                    <a:lnTo>
                      <a:pt x="0" y="9"/>
                    </a:lnTo>
                    <a:lnTo>
                      <a:pt x="2" y="5"/>
                    </a:lnTo>
                    <a:lnTo>
                      <a:pt x="11" y="0"/>
                    </a:lnTo>
                    <a:lnTo>
                      <a:pt x="15" y="1"/>
                    </a:lnTo>
                    <a:lnTo>
                      <a:pt x="23" y="6"/>
                    </a:lnTo>
                    <a:lnTo>
                      <a:pt x="35" y="13"/>
                    </a:lnTo>
                    <a:lnTo>
                      <a:pt x="50" y="22"/>
                    </a:lnTo>
                    <a:lnTo>
                      <a:pt x="65" y="33"/>
                    </a:lnTo>
                    <a:lnTo>
                      <a:pt x="80" y="46"/>
                    </a:lnTo>
                    <a:lnTo>
                      <a:pt x="93" y="61"/>
                    </a:lnTo>
                    <a:lnTo>
                      <a:pt x="102" y="77"/>
                    </a:lnTo>
                    <a:lnTo>
                      <a:pt x="102" y="78"/>
                    </a:lnTo>
                    <a:lnTo>
                      <a:pt x="100" y="82"/>
                    </a:lnTo>
                    <a:lnTo>
                      <a:pt x="96" y="83"/>
                    </a:lnTo>
                    <a:lnTo>
                      <a:pt x="92" y="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52" name="Freeform 497"/>
              <p:cNvSpPr>
                <a:spLocks/>
              </p:cNvSpPr>
              <p:nvPr/>
            </p:nvSpPr>
            <p:spPr bwMode="auto">
              <a:xfrm>
                <a:off x="4998" y="3126"/>
                <a:ext cx="21" cy="11"/>
              </a:xfrm>
              <a:custGeom>
                <a:avLst/>
                <a:gdLst>
                  <a:gd name="T0" fmla="*/ 21 w 41"/>
                  <a:gd name="T1" fmla="*/ 0 h 22"/>
                  <a:gd name="T2" fmla="*/ 21 w 41"/>
                  <a:gd name="T3" fmla="*/ 1 h 22"/>
                  <a:gd name="T4" fmla="*/ 20 w 41"/>
                  <a:gd name="T5" fmla="*/ 3 h 22"/>
                  <a:gd name="T6" fmla="*/ 20 w 41"/>
                  <a:gd name="T7" fmla="*/ 6 h 22"/>
                  <a:gd name="T8" fmla="*/ 18 w 41"/>
                  <a:gd name="T9" fmla="*/ 8 h 22"/>
                  <a:gd name="T10" fmla="*/ 15 w 41"/>
                  <a:gd name="T11" fmla="*/ 10 h 22"/>
                  <a:gd name="T12" fmla="*/ 12 w 41"/>
                  <a:gd name="T13" fmla="*/ 11 h 22"/>
                  <a:gd name="T14" fmla="*/ 6 w 41"/>
                  <a:gd name="T15" fmla="*/ 10 h 22"/>
                  <a:gd name="T16" fmla="*/ 0 w 41"/>
                  <a:gd name="T17" fmla="*/ 7 h 22"/>
                  <a:gd name="T18" fmla="*/ 1 w 41"/>
                  <a:gd name="T19" fmla="*/ 7 h 22"/>
                  <a:gd name="T20" fmla="*/ 2 w 41"/>
                  <a:gd name="T21" fmla="*/ 7 h 22"/>
                  <a:gd name="T22" fmla="*/ 5 w 41"/>
                  <a:gd name="T23" fmla="*/ 8 h 22"/>
                  <a:gd name="T24" fmla="*/ 8 w 41"/>
                  <a:gd name="T25" fmla="*/ 8 h 22"/>
                  <a:gd name="T26" fmla="*/ 11 w 41"/>
                  <a:gd name="T27" fmla="*/ 8 h 22"/>
                  <a:gd name="T28" fmla="*/ 15 w 41"/>
                  <a:gd name="T29" fmla="*/ 7 h 22"/>
                  <a:gd name="T30" fmla="*/ 18 w 41"/>
                  <a:gd name="T31" fmla="*/ 4 h 22"/>
                  <a:gd name="T32" fmla="*/ 21 w 41"/>
                  <a:gd name="T33" fmla="*/ 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2">
                    <a:moveTo>
                      <a:pt x="41" y="0"/>
                    </a:moveTo>
                    <a:lnTo>
                      <a:pt x="41" y="1"/>
                    </a:lnTo>
                    <a:lnTo>
                      <a:pt x="40" y="6"/>
                    </a:lnTo>
                    <a:lnTo>
                      <a:pt x="39" y="11"/>
                    </a:lnTo>
                    <a:lnTo>
                      <a:pt x="36" y="16"/>
                    </a:lnTo>
                    <a:lnTo>
                      <a:pt x="30" y="20"/>
                    </a:lnTo>
                    <a:lnTo>
                      <a:pt x="23" y="22"/>
                    </a:lnTo>
                    <a:lnTo>
                      <a:pt x="12" y="20"/>
                    </a:lnTo>
                    <a:lnTo>
                      <a:pt x="0" y="13"/>
                    </a:lnTo>
                    <a:lnTo>
                      <a:pt x="1" y="13"/>
                    </a:lnTo>
                    <a:lnTo>
                      <a:pt x="4" y="14"/>
                    </a:lnTo>
                    <a:lnTo>
                      <a:pt x="9" y="15"/>
                    </a:lnTo>
                    <a:lnTo>
                      <a:pt x="16" y="16"/>
                    </a:lnTo>
                    <a:lnTo>
                      <a:pt x="22" y="15"/>
                    </a:lnTo>
                    <a:lnTo>
                      <a:pt x="29" y="13"/>
                    </a:lnTo>
                    <a:lnTo>
                      <a:pt x="36" y="8"/>
                    </a:lnTo>
                    <a:lnTo>
                      <a:pt x="4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53" name="Freeform 498"/>
              <p:cNvSpPr>
                <a:spLocks/>
              </p:cNvSpPr>
              <p:nvPr/>
            </p:nvSpPr>
            <p:spPr bwMode="auto">
              <a:xfrm>
                <a:off x="4857" y="3095"/>
                <a:ext cx="122" cy="55"/>
              </a:xfrm>
              <a:custGeom>
                <a:avLst/>
                <a:gdLst>
                  <a:gd name="T0" fmla="*/ 122 w 245"/>
                  <a:gd name="T1" fmla="*/ 2 h 111"/>
                  <a:gd name="T2" fmla="*/ 121 w 245"/>
                  <a:gd name="T3" fmla="*/ 2 h 111"/>
                  <a:gd name="T4" fmla="*/ 119 w 245"/>
                  <a:gd name="T5" fmla="*/ 1 h 111"/>
                  <a:gd name="T6" fmla="*/ 115 w 245"/>
                  <a:gd name="T7" fmla="*/ 0 h 111"/>
                  <a:gd name="T8" fmla="*/ 111 w 245"/>
                  <a:gd name="T9" fmla="*/ 0 h 111"/>
                  <a:gd name="T10" fmla="*/ 105 w 245"/>
                  <a:gd name="T11" fmla="*/ 0 h 111"/>
                  <a:gd name="T12" fmla="*/ 97 w 245"/>
                  <a:gd name="T13" fmla="*/ 0 h 111"/>
                  <a:gd name="T14" fmla="*/ 90 w 245"/>
                  <a:gd name="T15" fmla="*/ 1 h 111"/>
                  <a:gd name="T16" fmla="*/ 81 w 245"/>
                  <a:gd name="T17" fmla="*/ 2 h 111"/>
                  <a:gd name="T18" fmla="*/ 72 w 245"/>
                  <a:gd name="T19" fmla="*/ 4 h 111"/>
                  <a:gd name="T20" fmla="*/ 62 w 245"/>
                  <a:gd name="T21" fmla="*/ 8 h 111"/>
                  <a:gd name="T22" fmla="*/ 52 w 245"/>
                  <a:gd name="T23" fmla="*/ 12 h 111"/>
                  <a:gd name="T24" fmla="*/ 41 w 245"/>
                  <a:gd name="T25" fmla="*/ 18 h 111"/>
                  <a:gd name="T26" fmla="*/ 31 w 245"/>
                  <a:gd name="T27" fmla="*/ 25 h 111"/>
                  <a:gd name="T28" fmla="*/ 21 w 245"/>
                  <a:gd name="T29" fmla="*/ 33 h 111"/>
                  <a:gd name="T30" fmla="*/ 10 w 245"/>
                  <a:gd name="T31" fmla="*/ 43 h 111"/>
                  <a:gd name="T32" fmla="*/ 0 w 245"/>
                  <a:gd name="T33" fmla="*/ 55 h 111"/>
                  <a:gd name="T34" fmla="*/ 1 w 245"/>
                  <a:gd name="T35" fmla="*/ 54 h 111"/>
                  <a:gd name="T36" fmla="*/ 2 w 245"/>
                  <a:gd name="T37" fmla="*/ 52 h 111"/>
                  <a:gd name="T38" fmla="*/ 3 w 245"/>
                  <a:gd name="T39" fmla="*/ 49 h 111"/>
                  <a:gd name="T40" fmla="*/ 6 w 245"/>
                  <a:gd name="T41" fmla="*/ 45 h 111"/>
                  <a:gd name="T42" fmla="*/ 10 w 245"/>
                  <a:gd name="T43" fmla="*/ 40 h 111"/>
                  <a:gd name="T44" fmla="*/ 14 w 245"/>
                  <a:gd name="T45" fmla="*/ 35 h 111"/>
                  <a:gd name="T46" fmla="*/ 20 w 245"/>
                  <a:gd name="T47" fmla="*/ 29 h 111"/>
                  <a:gd name="T48" fmla="*/ 26 w 245"/>
                  <a:gd name="T49" fmla="*/ 23 h 111"/>
                  <a:gd name="T50" fmla="*/ 35 w 245"/>
                  <a:gd name="T51" fmla="*/ 18 h 111"/>
                  <a:gd name="T52" fmla="*/ 43 w 245"/>
                  <a:gd name="T53" fmla="*/ 13 h 111"/>
                  <a:gd name="T54" fmla="*/ 53 w 245"/>
                  <a:gd name="T55" fmla="*/ 8 h 111"/>
                  <a:gd name="T56" fmla="*/ 64 w 245"/>
                  <a:gd name="T57" fmla="*/ 4 h 111"/>
                  <a:gd name="T58" fmla="*/ 77 w 245"/>
                  <a:gd name="T59" fmla="*/ 2 h 111"/>
                  <a:gd name="T60" fmla="*/ 90 w 245"/>
                  <a:gd name="T61" fmla="*/ 0 h 111"/>
                  <a:gd name="T62" fmla="*/ 105 w 245"/>
                  <a:gd name="T63" fmla="*/ 0 h 111"/>
                  <a:gd name="T64" fmla="*/ 122 w 245"/>
                  <a:gd name="T65" fmla="*/ 2 h 1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5" h="111">
                    <a:moveTo>
                      <a:pt x="245" y="4"/>
                    </a:moveTo>
                    <a:lnTo>
                      <a:pt x="243" y="4"/>
                    </a:lnTo>
                    <a:lnTo>
                      <a:pt x="239" y="2"/>
                    </a:lnTo>
                    <a:lnTo>
                      <a:pt x="231" y="1"/>
                    </a:lnTo>
                    <a:lnTo>
                      <a:pt x="222" y="1"/>
                    </a:lnTo>
                    <a:lnTo>
                      <a:pt x="210" y="0"/>
                    </a:lnTo>
                    <a:lnTo>
                      <a:pt x="195" y="1"/>
                    </a:lnTo>
                    <a:lnTo>
                      <a:pt x="180" y="2"/>
                    </a:lnTo>
                    <a:lnTo>
                      <a:pt x="163" y="5"/>
                    </a:lnTo>
                    <a:lnTo>
                      <a:pt x="144" y="9"/>
                    </a:lnTo>
                    <a:lnTo>
                      <a:pt x="125" y="16"/>
                    </a:lnTo>
                    <a:lnTo>
                      <a:pt x="104" y="24"/>
                    </a:lnTo>
                    <a:lnTo>
                      <a:pt x="83" y="36"/>
                    </a:lnTo>
                    <a:lnTo>
                      <a:pt x="63" y="50"/>
                    </a:lnTo>
                    <a:lnTo>
                      <a:pt x="42" y="67"/>
                    </a:lnTo>
                    <a:lnTo>
                      <a:pt x="21" y="86"/>
                    </a:lnTo>
                    <a:lnTo>
                      <a:pt x="0" y="111"/>
                    </a:lnTo>
                    <a:lnTo>
                      <a:pt x="2" y="109"/>
                    </a:lnTo>
                    <a:lnTo>
                      <a:pt x="4" y="105"/>
                    </a:lnTo>
                    <a:lnTo>
                      <a:pt x="7" y="99"/>
                    </a:lnTo>
                    <a:lnTo>
                      <a:pt x="13" y="90"/>
                    </a:lnTo>
                    <a:lnTo>
                      <a:pt x="20" y="81"/>
                    </a:lnTo>
                    <a:lnTo>
                      <a:pt x="29" y="70"/>
                    </a:lnTo>
                    <a:lnTo>
                      <a:pt x="41" y="59"/>
                    </a:lnTo>
                    <a:lnTo>
                      <a:pt x="53" y="47"/>
                    </a:lnTo>
                    <a:lnTo>
                      <a:pt x="70" y="37"/>
                    </a:lnTo>
                    <a:lnTo>
                      <a:pt x="87" y="27"/>
                    </a:lnTo>
                    <a:lnTo>
                      <a:pt x="106" y="17"/>
                    </a:lnTo>
                    <a:lnTo>
                      <a:pt x="129" y="9"/>
                    </a:lnTo>
                    <a:lnTo>
                      <a:pt x="154" y="4"/>
                    </a:lnTo>
                    <a:lnTo>
                      <a:pt x="181" y="1"/>
                    </a:lnTo>
                    <a:lnTo>
                      <a:pt x="211" y="0"/>
                    </a:lnTo>
                    <a:lnTo>
                      <a:pt x="245"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54" name="Freeform 499"/>
              <p:cNvSpPr>
                <a:spLocks/>
              </p:cNvSpPr>
              <p:nvPr/>
            </p:nvSpPr>
            <p:spPr bwMode="auto">
              <a:xfrm>
                <a:off x="4850" y="3150"/>
                <a:ext cx="17" cy="17"/>
              </a:xfrm>
              <a:custGeom>
                <a:avLst/>
                <a:gdLst>
                  <a:gd name="T0" fmla="*/ 6 w 32"/>
                  <a:gd name="T1" fmla="*/ 0 h 33"/>
                  <a:gd name="T2" fmla="*/ 6 w 32"/>
                  <a:gd name="T3" fmla="*/ 1 h 33"/>
                  <a:gd name="T4" fmla="*/ 4 w 32"/>
                  <a:gd name="T5" fmla="*/ 3 h 33"/>
                  <a:gd name="T6" fmla="*/ 2 w 32"/>
                  <a:gd name="T7" fmla="*/ 6 h 33"/>
                  <a:gd name="T8" fmla="*/ 0 w 32"/>
                  <a:gd name="T9" fmla="*/ 9 h 33"/>
                  <a:gd name="T10" fmla="*/ 0 w 32"/>
                  <a:gd name="T11" fmla="*/ 12 h 33"/>
                  <a:gd name="T12" fmla="*/ 2 w 32"/>
                  <a:gd name="T13" fmla="*/ 14 h 33"/>
                  <a:gd name="T14" fmla="*/ 7 w 32"/>
                  <a:gd name="T15" fmla="*/ 16 h 33"/>
                  <a:gd name="T16" fmla="*/ 17 w 32"/>
                  <a:gd name="T17" fmla="*/ 17 h 33"/>
                  <a:gd name="T18" fmla="*/ 16 w 32"/>
                  <a:gd name="T19" fmla="*/ 17 h 33"/>
                  <a:gd name="T20" fmla="*/ 14 w 32"/>
                  <a:gd name="T21" fmla="*/ 16 h 33"/>
                  <a:gd name="T22" fmla="*/ 10 w 32"/>
                  <a:gd name="T23" fmla="*/ 14 h 33"/>
                  <a:gd name="T24" fmla="*/ 7 w 32"/>
                  <a:gd name="T25" fmla="*/ 13 h 33"/>
                  <a:gd name="T26" fmla="*/ 5 w 32"/>
                  <a:gd name="T27" fmla="*/ 10 h 33"/>
                  <a:gd name="T28" fmla="*/ 3 w 32"/>
                  <a:gd name="T29" fmla="*/ 8 h 33"/>
                  <a:gd name="T30" fmla="*/ 4 w 32"/>
                  <a:gd name="T31" fmla="*/ 4 h 33"/>
                  <a:gd name="T32" fmla="*/ 6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12" y="0"/>
                    </a:moveTo>
                    <a:lnTo>
                      <a:pt x="11" y="1"/>
                    </a:lnTo>
                    <a:lnTo>
                      <a:pt x="7" y="5"/>
                    </a:lnTo>
                    <a:lnTo>
                      <a:pt x="3" y="11"/>
                    </a:lnTo>
                    <a:lnTo>
                      <a:pt x="0" y="17"/>
                    </a:lnTo>
                    <a:lnTo>
                      <a:pt x="0" y="24"/>
                    </a:lnTo>
                    <a:lnTo>
                      <a:pt x="3" y="28"/>
                    </a:lnTo>
                    <a:lnTo>
                      <a:pt x="14" y="32"/>
                    </a:lnTo>
                    <a:lnTo>
                      <a:pt x="32" y="33"/>
                    </a:lnTo>
                    <a:lnTo>
                      <a:pt x="30" y="33"/>
                    </a:lnTo>
                    <a:lnTo>
                      <a:pt x="26" y="31"/>
                    </a:lnTo>
                    <a:lnTo>
                      <a:pt x="19" y="28"/>
                    </a:lnTo>
                    <a:lnTo>
                      <a:pt x="14" y="25"/>
                    </a:lnTo>
                    <a:lnTo>
                      <a:pt x="9" y="20"/>
                    </a:lnTo>
                    <a:lnTo>
                      <a:pt x="6" y="15"/>
                    </a:lnTo>
                    <a:lnTo>
                      <a:pt x="7" y="8"/>
                    </a:lnTo>
                    <a:lnTo>
                      <a:pt x="1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55" name="Freeform 500"/>
              <p:cNvSpPr>
                <a:spLocks/>
              </p:cNvSpPr>
              <p:nvPr/>
            </p:nvSpPr>
            <p:spPr bwMode="auto">
              <a:xfrm>
                <a:off x="4997" y="3109"/>
                <a:ext cx="15" cy="98"/>
              </a:xfrm>
              <a:custGeom>
                <a:avLst/>
                <a:gdLst>
                  <a:gd name="T0" fmla="*/ 0 w 30"/>
                  <a:gd name="T1" fmla="*/ 0 h 196"/>
                  <a:gd name="T2" fmla="*/ 2 w 30"/>
                  <a:gd name="T3" fmla="*/ 2 h 196"/>
                  <a:gd name="T4" fmla="*/ 5 w 30"/>
                  <a:gd name="T5" fmla="*/ 7 h 196"/>
                  <a:gd name="T6" fmla="*/ 10 w 30"/>
                  <a:gd name="T7" fmla="*/ 16 h 196"/>
                  <a:gd name="T8" fmla="*/ 13 w 30"/>
                  <a:gd name="T9" fmla="*/ 27 h 196"/>
                  <a:gd name="T10" fmla="*/ 15 w 30"/>
                  <a:gd name="T11" fmla="*/ 42 h 196"/>
                  <a:gd name="T12" fmla="*/ 15 w 30"/>
                  <a:gd name="T13" fmla="*/ 58 h 196"/>
                  <a:gd name="T14" fmla="*/ 11 w 30"/>
                  <a:gd name="T15" fmla="*/ 77 h 196"/>
                  <a:gd name="T16" fmla="*/ 3 w 30"/>
                  <a:gd name="T17" fmla="*/ 98 h 196"/>
                  <a:gd name="T18" fmla="*/ 3 w 30"/>
                  <a:gd name="T19" fmla="*/ 96 h 196"/>
                  <a:gd name="T20" fmla="*/ 5 w 30"/>
                  <a:gd name="T21" fmla="*/ 91 h 196"/>
                  <a:gd name="T22" fmla="*/ 7 w 30"/>
                  <a:gd name="T23" fmla="*/ 83 h 196"/>
                  <a:gd name="T24" fmla="*/ 9 w 30"/>
                  <a:gd name="T25" fmla="*/ 72 h 196"/>
                  <a:gd name="T26" fmla="*/ 10 w 30"/>
                  <a:gd name="T27" fmla="*/ 58 h 196"/>
                  <a:gd name="T28" fmla="*/ 9 w 30"/>
                  <a:gd name="T29" fmla="*/ 41 h 196"/>
                  <a:gd name="T30" fmla="*/ 6 w 30"/>
                  <a:gd name="T31" fmla="*/ 21 h 196"/>
                  <a:gd name="T32" fmla="*/ 0 w 30"/>
                  <a:gd name="T33" fmla="*/ 0 h 1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96">
                    <a:moveTo>
                      <a:pt x="0" y="0"/>
                    </a:moveTo>
                    <a:lnTo>
                      <a:pt x="3" y="3"/>
                    </a:lnTo>
                    <a:lnTo>
                      <a:pt x="10" y="14"/>
                    </a:lnTo>
                    <a:lnTo>
                      <a:pt x="19" y="31"/>
                    </a:lnTo>
                    <a:lnTo>
                      <a:pt x="26" y="54"/>
                    </a:lnTo>
                    <a:lnTo>
                      <a:pt x="30" y="83"/>
                    </a:lnTo>
                    <a:lnTo>
                      <a:pt x="30" y="116"/>
                    </a:lnTo>
                    <a:lnTo>
                      <a:pt x="22" y="154"/>
                    </a:lnTo>
                    <a:lnTo>
                      <a:pt x="5" y="196"/>
                    </a:lnTo>
                    <a:lnTo>
                      <a:pt x="6" y="192"/>
                    </a:lnTo>
                    <a:lnTo>
                      <a:pt x="10" y="182"/>
                    </a:lnTo>
                    <a:lnTo>
                      <a:pt x="14" y="166"/>
                    </a:lnTo>
                    <a:lnTo>
                      <a:pt x="18" y="143"/>
                    </a:lnTo>
                    <a:lnTo>
                      <a:pt x="20" y="115"/>
                    </a:lnTo>
                    <a:lnTo>
                      <a:pt x="18" y="82"/>
                    </a:lnTo>
                    <a:lnTo>
                      <a:pt x="12" y="4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56" name="Freeform 501"/>
              <p:cNvSpPr>
                <a:spLocks/>
              </p:cNvSpPr>
              <p:nvPr/>
            </p:nvSpPr>
            <p:spPr bwMode="auto">
              <a:xfrm>
                <a:off x="4966" y="3101"/>
                <a:ext cx="20" cy="105"/>
              </a:xfrm>
              <a:custGeom>
                <a:avLst/>
                <a:gdLst>
                  <a:gd name="T0" fmla="*/ 20 w 42"/>
                  <a:gd name="T1" fmla="*/ 0 h 210"/>
                  <a:gd name="T2" fmla="*/ 18 w 42"/>
                  <a:gd name="T3" fmla="*/ 2 h 210"/>
                  <a:gd name="T4" fmla="*/ 13 w 42"/>
                  <a:gd name="T5" fmla="*/ 9 h 210"/>
                  <a:gd name="T6" fmla="*/ 8 w 42"/>
                  <a:gd name="T7" fmla="*/ 19 h 210"/>
                  <a:gd name="T8" fmla="*/ 3 w 42"/>
                  <a:gd name="T9" fmla="*/ 32 h 210"/>
                  <a:gd name="T10" fmla="*/ 0 w 42"/>
                  <a:gd name="T11" fmla="*/ 47 h 210"/>
                  <a:gd name="T12" fmla="*/ 0 w 42"/>
                  <a:gd name="T13" fmla="*/ 65 h 210"/>
                  <a:gd name="T14" fmla="*/ 7 w 42"/>
                  <a:gd name="T15" fmla="*/ 84 h 210"/>
                  <a:gd name="T16" fmla="*/ 20 w 42"/>
                  <a:gd name="T17" fmla="*/ 105 h 210"/>
                  <a:gd name="T18" fmla="*/ 19 w 42"/>
                  <a:gd name="T19" fmla="*/ 102 h 210"/>
                  <a:gd name="T20" fmla="*/ 17 w 42"/>
                  <a:gd name="T21" fmla="*/ 93 h 210"/>
                  <a:gd name="T22" fmla="*/ 13 w 42"/>
                  <a:gd name="T23" fmla="*/ 81 h 210"/>
                  <a:gd name="T24" fmla="*/ 11 w 42"/>
                  <a:gd name="T25" fmla="*/ 65 h 210"/>
                  <a:gd name="T26" fmla="*/ 10 w 42"/>
                  <a:gd name="T27" fmla="*/ 48 h 210"/>
                  <a:gd name="T28" fmla="*/ 10 w 42"/>
                  <a:gd name="T29" fmla="*/ 31 h 210"/>
                  <a:gd name="T30" fmla="*/ 13 w 42"/>
                  <a:gd name="T31" fmla="*/ 14 h 210"/>
                  <a:gd name="T32" fmla="*/ 20 w 42"/>
                  <a:gd name="T33" fmla="*/ 0 h 2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10">
                    <a:moveTo>
                      <a:pt x="42" y="0"/>
                    </a:moveTo>
                    <a:lnTo>
                      <a:pt x="38" y="4"/>
                    </a:lnTo>
                    <a:lnTo>
                      <a:pt x="28" y="17"/>
                    </a:lnTo>
                    <a:lnTo>
                      <a:pt x="16" y="37"/>
                    </a:lnTo>
                    <a:lnTo>
                      <a:pt x="6" y="63"/>
                    </a:lnTo>
                    <a:lnTo>
                      <a:pt x="0" y="94"/>
                    </a:lnTo>
                    <a:lnTo>
                      <a:pt x="1" y="130"/>
                    </a:lnTo>
                    <a:lnTo>
                      <a:pt x="14" y="168"/>
                    </a:lnTo>
                    <a:lnTo>
                      <a:pt x="42" y="210"/>
                    </a:lnTo>
                    <a:lnTo>
                      <a:pt x="39" y="204"/>
                    </a:lnTo>
                    <a:lnTo>
                      <a:pt x="35" y="186"/>
                    </a:lnTo>
                    <a:lnTo>
                      <a:pt x="28" y="161"/>
                    </a:lnTo>
                    <a:lnTo>
                      <a:pt x="23" y="130"/>
                    </a:lnTo>
                    <a:lnTo>
                      <a:pt x="20" y="95"/>
                    </a:lnTo>
                    <a:lnTo>
                      <a:pt x="20" y="61"/>
                    </a:lnTo>
                    <a:lnTo>
                      <a:pt x="27" y="28"/>
                    </a:lnTo>
                    <a:lnTo>
                      <a:pt x="4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sp>
            <p:nvSpPr>
              <p:cNvPr id="13457" name="Freeform 502"/>
              <p:cNvSpPr>
                <a:spLocks/>
              </p:cNvSpPr>
              <p:nvPr/>
            </p:nvSpPr>
            <p:spPr bwMode="auto">
              <a:xfrm>
                <a:off x="4986" y="3205"/>
                <a:ext cx="14" cy="12"/>
              </a:xfrm>
              <a:custGeom>
                <a:avLst/>
                <a:gdLst>
                  <a:gd name="T0" fmla="*/ 0 w 27"/>
                  <a:gd name="T1" fmla="*/ 2 h 24"/>
                  <a:gd name="T2" fmla="*/ 1 w 27"/>
                  <a:gd name="T3" fmla="*/ 6 h 24"/>
                  <a:gd name="T4" fmla="*/ 4 w 27"/>
                  <a:gd name="T5" fmla="*/ 11 h 24"/>
                  <a:gd name="T6" fmla="*/ 9 w 27"/>
                  <a:gd name="T7" fmla="*/ 12 h 24"/>
                  <a:gd name="T8" fmla="*/ 14 w 27"/>
                  <a:gd name="T9" fmla="*/ 0 h 24"/>
                  <a:gd name="T10" fmla="*/ 12 w 27"/>
                  <a:gd name="T11" fmla="*/ 3 h 24"/>
                  <a:gd name="T12" fmla="*/ 9 w 27"/>
                  <a:gd name="T13" fmla="*/ 7 h 24"/>
                  <a:gd name="T14" fmla="*/ 4 w 27"/>
                  <a:gd name="T15" fmla="*/ 8 h 24"/>
                  <a:gd name="T16" fmla="*/ 0 w 27"/>
                  <a:gd name="T17" fmla="*/ 2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4">
                    <a:moveTo>
                      <a:pt x="0" y="3"/>
                    </a:moveTo>
                    <a:lnTo>
                      <a:pt x="2" y="11"/>
                    </a:lnTo>
                    <a:lnTo>
                      <a:pt x="8" y="22"/>
                    </a:lnTo>
                    <a:lnTo>
                      <a:pt x="17" y="24"/>
                    </a:lnTo>
                    <a:lnTo>
                      <a:pt x="27" y="0"/>
                    </a:lnTo>
                    <a:lnTo>
                      <a:pt x="24" y="5"/>
                    </a:lnTo>
                    <a:lnTo>
                      <a:pt x="17" y="13"/>
                    </a:lnTo>
                    <a:lnTo>
                      <a:pt x="8" y="15"/>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it-IT"/>
              </a:p>
            </p:txBody>
          </p:sp>
        </p:grpSp>
      </p:grpSp>
      <p:sp>
        <p:nvSpPr>
          <p:cNvPr id="4" name="Segnaposto piè di pagina 3"/>
          <p:cNvSpPr>
            <a:spLocks noGrp="1"/>
          </p:cNvSpPr>
          <p:nvPr>
            <p:ph type="ftr" sz="quarter" idx="11"/>
          </p:nvPr>
        </p:nvSpPr>
        <p:spPr/>
        <p:txBody>
          <a:bodyPr/>
          <a:lstStyle/>
          <a:p>
            <a:r>
              <a:rPr lang="it-IT" smtClean="0">
                <a:solidFill>
                  <a:prstClr val="white"/>
                </a:solidFill>
                <a:latin typeface="Calibri"/>
              </a:rPr>
              <a:t>Maria Lucetta Russotto</a:t>
            </a:r>
            <a:endParaRPr lang="it-IT">
              <a:solidFill>
                <a:prstClr val="white"/>
              </a:solidFill>
              <a:latin typeface="Calibri"/>
            </a:endParaRPr>
          </a:p>
        </p:txBody>
      </p:sp>
      <p:sp>
        <p:nvSpPr>
          <p:cNvPr id="5" name="Segnaposto numero diapositiva 4"/>
          <p:cNvSpPr>
            <a:spLocks noGrp="1"/>
          </p:cNvSpPr>
          <p:nvPr>
            <p:ph type="sldNum" sz="quarter" idx="12"/>
          </p:nvPr>
        </p:nvSpPr>
        <p:spPr/>
        <p:txBody>
          <a:bodyPr/>
          <a:lstStyle/>
          <a:p>
            <a:fld id="{6F7AA945-76CB-D84C-9264-6FE1FA9D39BC}" type="slidenum">
              <a:rPr lang="it-IT" smtClean="0">
                <a:latin typeface="Calibri"/>
              </a:rPr>
              <a:pPr/>
              <a:t>9</a:t>
            </a:fld>
            <a:endParaRPr lang="it-IT">
              <a:latin typeface="Calibri"/>
            </a:endParaRPr>
          </a:p>
        </p:txBody>
      </p:sp>
    </p:spTree>
    <p:extLst>
      <p:ext uri="{BB962C8B-B14F-4D97-AF65-F5344CB8AC3E}">
        <p14:creationId xmlns:p14="http://schemas.microsoft.com/office/powerpoint/2010/main" val="26735132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500"/>
                                  </p:stCondLst>
                                  <p:childTnLst>
                                    <p:set>
                                      <p:cBhvr>
                                        <p:cTn id="6" dur="1" fill="hold">
                                          <p:stCondLst>
                                            <p:cond delay="0"/>
                                          </p:stCondLst>
                                        </p:cTn>
                                        <p:tgtEl>
                                          <p:spTgt spid="327159"/>
                                        </p:tgtEl>
                                        <p:attrNameLst>
                                          <p:attrName>style.visibility</p:attrName>
                                        </p:attrNameLst>
                                      </p:cBhvr>
                                      <p:to>
                                        <p:strVal val="visible"/>
                                      </p:to>
                                    </p:set>
                                    <p:animEffect transition="in" filter="dissolve">
                                      <p:cBhvr>
                                        <p:cTn id="7" dur="1000"/>
                                        <p:tgtEl>
                                          <p:spTgt spid="327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Tema di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Adiacenza">
  <a:themeElements>
    <a:clrScheme name="Cielo">
      <a:dk1>
        <a:sysClr val="windowText" lastClr="000000"/>
      </a:dk1>
      <a:lt1>
        <a:sysClr val="window" lastClr="FFFFFF"/>
      </a:lt1>
      <a:dk2>
        <a:srgbClr val="1782BF"/>
      </a:dk2>
      <a:lt2>
        <a:srgbClr val="62BCE9"/>
      </a:lt2>
      <a:accent1>
        <a:srgbClr val="073779"/>
      </a:accent1>
      <a:accent2>
        <a:srgbClr val="8FD9FB"/>
      </a:accent2>
      <a:accent3>
        <a:srgbClr val="FFCC00"/>
      </a:accent3>
      <a:accent4>
        <a:srgbClr val="EB6615"/>
      </a:accent4>
      <a:accent5>
        <a:srgbClr val="C76402"/>
      </a:accent5>
      <a:accent6>
        <a:srgbClr val="B523B4"/>
      </a:accent6>
      <a:hlink>
        <a:srgbClr val="FFDE26"/>
      </a:hlink>
      <a:folHlink>
        <a:srgbClr val="DEBE00"/>
      </a:folHlink>
    </a:clrScheme>
    <a:fontScheme name="Adiacenza">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diacenza">
      <a:fillStyleLst>
        <a:solidFill>
          <a:schemeClr val="phClr"/>
        </a:solidFill>
        <a:solidFill>
          <a:schemeClr val="phClr">
            <a:tint val="55000"/>
          </a:schemeClr>
        </a:solidFill>
        <a:solidFill>
          <a:schemeClr val="phClr"/>
        </a:solidFill>
      </a:fillStyleLst>
      <a:lnStyleLst>
        <a:ln w="12700"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outerShdw blurRad="50800" dist="25400" algn="bl" rotWithShape="0">
              <a:srgbClr val="000000">
                <a:alpha val="60000"/>
              </a:srgbClr>
            </a:outerShdw>
          </a:effectLst>
        </a:effectStyle>
        <a:effectStyle>
          <a:effectLst/>
          <a:scene3d>
            <a:camera prst="orthographicFront">
              <a:rot lat="0" lon="0" rev="0"/>
            </a:camera>
            <a:lightRig rig="brightRoom" dir="tl">
              <a:rot lat="0" lon="0" rev="1800000"/>
            </a:lightRig>
          </a:scene3d>
          <a:sp3d contourW="10160" prstMaterial="dkEdge">
            <a:bevelT w="38100" h="50800" prst="angle"/>
            <a:contourClr>
              <a:schemeClr val="phClr">
                <a:shade val="40000"/>
                <a:satMod val="150000"/>
              </a:schemeClr>
            </a:contourClr>
          </a:sp3d>
        </a:effectStyle>
      </a:effectStyleLst>
      <a:bgFillStyleLst>
        <a:solidFill>
          <a:schemeClr val="phClr"/>
        </a:solidFill>
        <a:gradFill rotWithShape="1">
          <a:gsLst>
            <a:gs pos="0">
              <a:schemeClr val="phClr">
                <a:tint val="90000"/>
              </a:schemeClr>
            </a:gs>
            <a:gs pos="75000">
              <a:schemeClr val="phClr">
                <a:shade val="100000"/>
                <a:satMod val="115000"/>
              </a:schemeClr>
            </a:gs>
            <a:gs pos="100000">
              <a:schemeClr val="phClr">
                <a:shade val="70000"/>
                <a:satMod val="130000"/>
              </a:schemeClr>
            </a:gs>
          </a:gsLst>
          <a:path path="circle">
            <a:fillToRect l="20000" t="50000" r="100000" b="50000"/>
          </a:path>
        </a:gradFill>
        <a:blipFill rotWithShape="1">
          <a:blip xmlns:r="http://schemas.openxmlformats.org/officeDocument/2006/relationships" r:embed="rId1">
            <a:duotone>
              <a:schemeClr val="phClr">
                <a:tint val="97000"/>
              </a:schemeClr>
              <a:schemeClr val="phClr">
                <a:shade val="96000"/>
              </a:schemeClr>
            </a:duotone>
          </a:blip>
          <a:tile tx="0" ty="0" sx="32000" sy="32000" flip="none" algn="tl"/>
        </a:blipFill>
      </a:bgFillStyleLst>
    </a:fmtScheme>
  </a:themeElements>
  <a:objectDefaults/>
  <a:extraClrSchemeLst/>
</a:theme>
</file>

<file path=ppt/theme/theme3.xml><?xml version="1.0" encoding="utf-8"?>
<a:theme xmlns:a="http://schemas.openxmlformats.org/drawingml/2006/main" name="Tema di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Tema di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2159</TotalTime>
  <Words>3295</Words>
  <Application>Microsoft Office PowerPoint</Application>
  <PresentationFormat>Presentazione su schermo (4:3)</PresentationFormat>
  <Paragraphs>427</Paragraphs>
  <Slides>33</Slides>
  <Notes>33</Notes>
  <HiddenSlides>0</HiddenSlides>
  <MMClips>0</MMClips>
  <ScaleCrop>false</ScaleCrop>
  <HeadingPairs>
    <vt:vector size="8" baseType="variant">
      <vt:variant>
        <vt:lpstr>Caratteri utilizzati</vt:lpstr>
      </vt:variant>
      <vt:variant>
        <vt:i4>6</vt:i4>
      </vt:variant>
      <vt:variant>
        <vt:lpstr>Tema</vt:lpstr>
      </vt:variant>
      <vt:variant>
        <vt:i4>2</vt:i4>
      </vt:variant>
      <vt:variant>
        <vt:lpstr>Server OLE incorporati</vt:lpstr>
      </vt:variant>
      <vt:variant>
        <vt:i4>1</vt:i4>
      </vt:variant>
      <vt:variant>
        <vt:lpstr>Titoli diapositive</vt:lpstr>
      </vt:variant>
      <vt:variant>
        <vt:i4>33</vt:i4>
      </vt:variant>
    </vt:vector>
  </HeadingPairs>
  <TitlesOfParts>
    <vt:vector size="42" baseType="lpstr">
      <vt:lpstr>ＭＳ Ｐゴシック</vt:lpstr>
      <vt:lpstr>Arial</vt:lpstr>
      <vt:lpstr>Calibri</vt:lpstr>
      <vt:lpstr>Cambria</vt:lpstr>
      <vt:lpstr>Impact</vt:lpstr>
      <vt:lpstr>Wingdings</vt:lpstr>
      <vt:lpstr>Tema di Office</vt:lpstr>
      <vt:lpstr>Adiacenza</vt:lpstr>
      <vt:lpstr>ClipArt</vt:lpstr>
      <vt:lpstr>I costi</vt:lpstr>
      <vt:lpstr>Partiamo da una constatazione</vt:lpstr>
      <vt:lpstr>Attenzione!</vt:lpstr>
      <vt:lpstr>Una distinzione tradizionale</vt:lpstr>
      <vt:lpstr>I costi speciali </vt:lpstr>
      <vt:lpstr>A ben vedere</vt:lpstr>
      <vt:lpstr>I costi comuni (criterio tecnico-contabile)</vt:lpstr>
      <vt:lpstr>Attenzione!</vt:lpstr>
      <vt:lpstr>Ovviamente</vt:lpstr>
      <vt:lpstr>Generalmente</vt:lpstr>
      <vt:lpstr>Perché distinguere tra speciali e comuni?</vt:lpstr>
      <vt:lpstr>Un’ulteriore distinzione</vt:lpstr>
      <vt:lpstr>Il rapporto fra speciali/comuni e diretti/indiretti</vt:lpstr>
      <vt:lpstr>Focalizzando l’attenzione sulla distinzione costi speciali/comuni</vt:lpstr>
      <vt:lpstr>Come quantificare i costi speciali?</vt:lpstr>
      <vt:lpstr>I costi comuni</vt:lpstr>
      <vt:lpstr>Come operare la ripartizione dei costi comuni?</vt:lpstr>
      <vt:lpstr>Risolviamo il problema</vt:lpstr>
      <vt:lpstr>Un esempio per capire</vt:lpstr>
      <vt:lpstr>Quindi</vt:lpstr>
      <vt:lpstr>Quando i costi comuni sono numerosi</vt:lpstr>
      <vt:lpstr>La base unica</vt:lpstr>
      <vt:lpstr>La base multipla</vt:lpstr>
      <vt:lpstr>I risultati non coincidono</vt:lpstr>
      <vt:lpstr>Ne deriva che</vt:lpstr>
      <vt:lpstr>Per ogni prodotto</vt:lpstr>
      <vt:lpstr>Le principali configurazioni di costo</vt:lpstr>
      <vt:lpstr>Il costo primo industriale</vt:lpstr>
      <vt:lpstr>Il costo pieno industriale</vt:lpstr>
      <vt:lpstr>Il costo complessivo</vt:lpstr>
      <vt:lpstr>Il costo economico-tecnico</vt:lpstr>
      <vt:lpstr>Conclusioni</vt:lpstr>
      <vt:lpstr>Le parole chiave</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Presentazione del Corso</dc:title>
  <dc:creator>Silvia Fissi</dc:creator>
  <cp:lastModifiedBy>Maria Lucetta Russotto</cp:lastModifiedBy>
  <cp:revision>384</cp:revision>
  <cp:lastPrinted>2016-05-17T09:33:30Z</cp:lastPrinted>
  <dcterms:created xsi:type="dcterms:W3CDTF">2015-01-27T09:52:58Z</dcterms:created>
  <dcterms:modified xsi:type="dcterms:W3CDTF">2019-04-04T16:07:07Z</dcterms:modified>
</cp:coreProperties>
</file>